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6" r:id="rId2"/>
    <p:sldMasterId id="2147483698" r:id="rId3"/>
    <p:sldMasterId id="2147483711" r:id="rId4"/>
  </p:sldMasterIdLst>
  <p:notesMasterIdLst>
    <p:notesMasterId r:id="rId19"/>
  </p:notesMasterIdLst>
  <p:sldIdLst>
    <p:sldId id="271" r:id="rId5"/>
    <p:sldId id="317" r:id="rId6"/>
    <p:sldId id="348" r:id="rId7"/>
    <p:sldId id="656" r:id="rId8"/>
    <p:sldId id="657" r:id="rId9"/>
    <p:sldId id="658" r:id="rId10"/>
    <p:sldId id="659" r:id="rId11"/>
    <p:sldId id="661" r:id="rId12"/>
    <p:sldId id="660" r:id="rId13"/>
    <p:sldId id="384" r:id="rId14"/>
    <p:sldId id="662" r:id="rId15"/>
    <p:sldId id="385" r:id="rId16"/>
    <p:sldId id="291" r:id="rId17"/>
    <p:sldId id="292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840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inder Kaur" userId="704e5b4dbe0f5eed" providerId="LiveId" clId="{F2DE3F14-2C0F-48FB-8701-3AC97AD39818}"/>
    <pc:docChg chg="custSel addSld delSld modSld sldOrd">
      <pc:chgData name="Deepinder Kaur" userId="704e5b4dbe0f5eed" providerId="LiveId" clId="{F2DE3F14-2C0F-48FB-8701-3AC97AD39818}" dt="2021-06-11T08:21:03.065" v="13" actId="1076"/>
      <pc:docMkLst>
        <pc:docMk/>
      </pc:docMkLst>
      <pc:sldChg chg="add ord">
        <pc:chgData name="Deepinder Kaur" userId="704e5b4dbe0f5eed" providerId="LiveId" clId="{F2DE3F14-2C0F-48FB-8701-3AC97AD39818}" dt="2021-05-28T06:34:38.583" v="3"/>
        <pc:sldMkLst>
          <pc:docMk/>
          <pc:sldMk cId="0" sldId="291"/>
        </pc:sldMkLst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889662837" sldId="328"/>
        </pc:sldMkLst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3616449091" sldId="329"/>
        </pc:sldMkLst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2017934368" sldId="330"/>
        </pc:sldMkLst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3474082709" sldId="331"/>
        </pc:sldMkLst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1329536261" sldId="333"/>
        </pc:sldMkLst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3626534456" sldId="334"/>
        </pc:sldMkLst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2133148997" sldId="335"/>
        </pc:sldMkLst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2107134870" sldId="336"/>
        </pc:sldMkLst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981714803" sldId="337"/>
        </pc:sldMkLst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2015575470" sldId="338"/>
        </pc:sldMkLst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2611989313" sldId="339"/>
        </pc:sldMkLst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4276438494" sldId="340"/>
        </pc:sldMkLst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1705769171" sldId="341"/>
        </pc:sldMkLst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832033980" sldId="342"/>
        </pc:sldMkLst>
      </pc:sldChg>
      <pc:sldChg chg="addSp delSp modSp mod">
        <pc:chgData name="Deepinder Kaur" userId="704e5b4dbe0f5eed" providerId="LiveId" clId="{F2DE3F14-2C0F-48FB-8701-3AC97AD39818}" dt="2021-06-11T08:21:03.065" v="13" actId="1076"/>
        <pc:sldMkLst>
          <pc:docMk/>
          <pc:sldMk cId="2837533524" sldId="384"/>
        </pc:sldMkLst>
        <pc:spChg chg="del">
          <ac:chgData name="Deepinder Kaur" userId="704e5b4dbe0f5eed" providerId="LiveId" clId="{F2DE3F14-2C0F-48FB-8701-3AC97AD39818}" dt="2021-06-11T08:20:04.008" v="6" actId="478"/>
          <ac:spMkLst>
            <pc:docMk/>
            <pc:sldMk cId="2837533524" sldId="384"/>
            <ac:spMk id="9" creationId="{00000000-0000-0000-0000-000000000000}"/>
          </ac:spMkLst>
        </pc:spChg>
        <pc:picChg chg="add del mod">
          <ac:chgData name="Deepinder Kaur" userId="704e5b4dbe0f5eed" providerId="LiveId" clId="{F2DE3F14-2C0F-48FB-8701-3AC97AD39818}" dt="2021-06-11T08:20:57.778" v="10" actId="478"/>
          <ac:picMkLst>
            <pc:docMk/>
            <pc:sldMk cId="2837533524" sldId="384"/>
            <ac:picMk id="3" creationId="{6C96AC9D-A3BB-4973-9C9A-5B556CB12B8A}"/>
          </ac:picMkLst>
        </pc:picChg>
        <pc:picChg chg="add mod">
          <ac:chgData name="Deepinder Kaur" userId="704e5b4dbe0f5eed" providerId="LiveId" clId="{F2DE3F14-2C0F-48FB-8701-3AC97AD39818}" dt="2021-06-11T08:21:03.065" v="13" actId="1076"/>
          <ac:picMkLst>
            <pc:docMk/>
            <pc:sldMk cId="2837533524" sldId="384"/>
            <ac:picMk id="5" creationId="{3223814B-CF67-47E4-A00C-2F72A1D4151A}"/>
          </ac:picMkLst>
        </pc:picChg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3003617489" sldId="628"/>
        </pc:sldMkLst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3989622799" sldId="629"/>
        </pc:sldMkLst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2532321504" sldId="630"/>
        </pc:sldMkLst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1586622102" sldId="631"/>
        </pc:sldMkLst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1302063314" sldId="632"/>
        </pc:sldMkLst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3011994667" sldId="633"/>
        </pc:sldMkLst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3030596577" sldId="634"/>
        </pc:sldMkLst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104219130" sldId="635"/>
        </pc:sldMkLst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3478376357" sldId="636"/>
        </pc:sldMkLst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2909371344" sldId="637"/>
        </pc:sldMkLst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220079866" sldId="638"/>
        </pc:sldMkLst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1727976634" sldId="639"/>
        </pc:sldMkLst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3207137326" sldId="643"/>
        </pc:sldMkLst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3356583205" sldId="644"/>
        </pc:sldMkLst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3395746260" sldId="645"/>
        </pc:sldMkLst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2915078989" sldId="646"/>
        </pc:sldMkLst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3111876483" sldId="647"/>
        </pc:sldMkLst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3934689074" sldId="648"/>
        </pc:sldMkLst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4142736162" sldId="649"/>
        </pc:sldMkLst>
      </pc:sldChg>
      <pc:sldChg chg="del">
        <pc:chgData name="Deepinder Kaur" userId="704e5b4dbe0f5eed" providerId="LiveId" clId="{F2DE3F14-2C0F-48FB-8701-3AC97AD39818}" dt="2021-05-28T06:34:33.171" v="1" actId="47"/>
        <pc:sldMkLst>
          <pc:docMk/>
          <pc:sldMk cId="3883534104" sldId="650"/>
        </pc:sldMkLst>
      </pc:sldChg>
      <pc:sldChg chg="del">
        <pc:chgData name="Deepinder Kaur" userId="704e5b4dbe0f5eed" providerId="LiveId" clId="{F2DE3F14-2C0F-48FB-8701-3AC97AD39818}" dt="2021-05-28T06:34:40.041" v="4" actId="47"/>
        <pc:sldMkLst>
          <pc:docMk/>
          <pc:sldMk cId="0" sldId="651"/>
        </pc:sldMkLst>
      </pc:sldChg>
      <pc:sldChg chg="add">
        <pc:chgData name="Deepinder Kaur" userId="704e5b4dbe0f5eed" providerId="LiveId" clId="{F2DE3F14-2C0F-48FB-8701-3AC97AD39818}" dt="2021-05-28T06:34:08.910" v="0"/>
        <pc:sldMkLst>
          <pc:docMk/>
          <pc:sldMk cId="330993429" sldId="656"/>
        </pc:sldMkLst>
      </pc:sldChg>
      <pc:sldChg chg="add">
        <pc:chgData name="Deepinder Kaur" userId="704e5b4dbe0f5eed" providerId="LiveId" clId="{F2DE3F14-2C0F-48FB-8701-3AC97AD39818}" dt="2021-05-28T06:34:08.910" v="0"/>
        <pc:sldMkLst>
          <pc:docMk/>
          <pc:sldMk cId="2351787721" sldId="657"/>
        </pc:sldMkLst>
      </pc:sldChg>
      <pc:sldChg chg="add">
        <pc:chgData name="Deepinder Kaur" userId="704e5b4dbe0f5eed" providerId="LiveId" clId="{F2DE3F14-2C0F-48FB-8701-3AC97AD39818}" dt="2021-05-28T06:34:08.910" v="0"/>
        <pc:sldMkLst>
          <pc:docMk/>
          <pc:sldMk cId="1318412792" sldId="658"/>
        </pc:sldMkLst>
      </pc:sldChg>
      <pc:sldChg chg="add">
        <pc:chgData name="Deepinder Kaur" userId="704e5b4dbe0f5eed" providerId="LiveId" clId="{F2DE3F14-2C0F-48FB-8701-3AC97AD39818}" dt="2021-05-28T06:34:08.910" v="0"/>
        <pc:sldMkLst>
          <pc:docMk/>
          <pc:sldMk cId="2009892360" sldId="659"/>
        </pc:sldMkLst>
      </pc:sldChg>
      <pc:sldChg chg="add">
        <pc:chgData name="Deepinder Kaur" userId="704e5b4dbe0f5eed" providerId="LiveId" clId="{F2DE3F14-2C0F-48FB-8701-3AC97AD39818}" dt="2021-05-28T06:34:08.910" v="0"/>
        <pc:sldMkLst>
          <pc:docMk/>
          <pc:sldMk cId="2465121734" sldId="660"/>
        </pc:sldMkLst>
      </pc:sldChg>
      <pc:sldChg chg="add">
        <pc:chgData name="Deepinder Kaur" userId="704e5b4dbe0f5eed" providerId="LiveId" clId="{F2DE3F14-2C0F-48FB-8701-3AC97AD39818}" dt="2021-05-28T06:34:08.910" v="0"/>
        <pc:sldMkLst>
          <pc:docMk/>
          <pc:sldMk cId="482402232" sldId="661"/>
        </pc:sldMkLst>
      </pc:sldChg>
      <pc:sldChg chg="add">
        <pc:chgData name="Deepinder Kaur" userId="704e5b4dbe0f5eed" providerId="LiveId" clId="{F2DE3F14-2C0F-48FB-8701-3AC97AD39818}" dt="2021-06-11T08:19:57.936" v="5" actId="2890"/>
        <pc:sldMkLst>
          <pc:docMk/>
          <pc:sldMk cId="2641353247" sldId="662"/>
        </pc:sldMkLst>
      </pc:sldChg>
    </pc:docChg>
  </pc:docChgLst>
  <pc:docChgLst>
    <pc:chgData name="Deepinder Kaur" userId="704e5b4dbe0f5eed" providerId="LiveId" clId="{7F238D9B-2E7B-45EF-9FB2-03C9BE675A7F}"/>
    <pc:docChg chg="delSld modSld sldOrd">
      <pc:chgData name="Deepinder Kaur" userId="704e5b4dbe0f5eed" providerId="LiveId" clId="{7F238D9B-2E7B-45EF-9FB2-03C9BE675A7F}" dt="2021-05-28T06:08:05.463" v="3"/>
      <pc:docMkLst>
        <pc:docMk/>
      </pc:docMkLst>
      <pc:sldChg chg="del">
        <pc:chgData name="Deepinder Kaur" userId="704e5b4dbe0f5eed" providerId="LiveId" clId="{7F238D9B-2E7B-45EF-9FB2-03C9BE675A7F}" dt="2021-05-28T06:07:40.148" v="0" actId="47"/>
        <pc:sldMkLst>
          <pc:docMk/>
          <pc:sldMk cId="0" sldId="291"/>
        </pc:sldMkLst>
      </pc:sldChg>
      <pc:sldChg chg="del">
        <pc:chgData name="Deepinder Kaur" userId="704e5b4dbe0f5eed" providerId="LiveId" clId="{7F238D9B-2E7B-45EF-9FB2-03C9BE675A7F}" dt="2021-05-28T06:08:02.015" v="1" actId="47"/>
        <pc:sldMkLst>
          <pc:docMk/>
          <pc:sldMk cId="2813192612" sldId="371"/>
        </pc:sldMkLst>
      </pc:sldChg>
      <pc:sldChg chg="del">
        <pc:chgData name="Deepinder Kaur" userId="704e5b4dbe0f5eed" providerId="LiveId" clId="{7F238D9B-2E7B-45EF-9FB2-03C9BE675A7F}" dt="2021-05-28T06:08:02.015" v="1" actId="47"/>
        <pc:sldMkLst>
          <pc:docMk/>
          <pc:sldMk cId="1012113171" sldId="372"/>
        </pc:sldMkLst>
      </pc:sldChg>
      <pc:sldChg chg="del">
        <pc:chgData name="Deepinder Kaur" userId="704e5b4dbe0f5eed" providerId="LiveId" clId="{7F238D9B-2E7B-45EF-9FB2-03C9BE675A7F}" dt="2021-05-28T06:08:02.015" v="1" actId="47"/>
        <pc:sldMkLst>
          <pc:docMk/>
          <pc:sldMk cId="3477644024" sldId="373"/>
        </pc:sldMkLst>
      </pc:sldChg>
      <pc:sldChg chg="del">
        <pc:chgData name="Deepinder Kaur" userId="704e5b4dbe0f5eed" providerId="LiveId" clId="{7F238D9B-2E7B-45EF-9FB2-03C9BE675A7F}" dt="2021-05-28T06:08:02.015" v="1" actId="47"/>
        <pc:sldMkLst>
          <pc:docMk/>
          <pc:sldMk cId="635899511" sldId="374"/>
        </pc:sldMkLst>
      </pc:sldChg>
      <pc:sldChg chg="del">
        <pc:chgData name="Deepinder Kaur" userId="704e5b4dbe0f5eed" providerId="LiveId" clId="{7F238D9B-2E7B-45EF-9FB2-03C9BE675A7F}" dt="2021-05-28T06:08:02.015" v="1" actId="47"/>
        <pc:sldMkLst>
          <pc:docMk/>
          <pc:sldMk cId="3460400101" sldId="375"/>
        </pc:sldMkLst>
      </pc:sldChg>
      <pc:sldChg chg="del">
        <pc:chgData name="Deepinder Kaur" userId="704e5b4dbe0f5eed" providerId="LiveId" clId="{7F238D9B-2E7B-45EF-9FB2-03C9BE675A7F}" dt="2021-05-28T06:08:02.015" v="1" actId="47"/>
        <pc:sldMkLst>
          <pc:docMk/>
          <pc:sldMk cId="3685320725" sldId="376"/>
        </pc:sldMkLst>
      </pc:sldChg>
      <pc:sldChg chg="del">
        <pc:chgData name="Deepinder Kaur" userId="704e5b4dbe0f5eed" providerId="LiveId" clId="{7F238D9B-2E7B-45EF-9FB2-03C9BE675A7F}" dt="2021-05-28T06:08:02.015" v="1" actId="47"/>
        <pc:sldMkLst>
          <pc:docMk/>
          <pc:sldMk cId="3557180980" sldId="606"/>
        </pc:sldMkLst>
      </pc:sldChg>
      <pc:sldChg chg="del">
        <pc:chgData name="Deepinder Kaur" userId="704e5b4dbe0f5eed" providerId="LiveId" clId="{7F238D9B-2E7B-45EF-9FB2-03C9BE675A7F}" dt="2021-05-28T06:08:02.015" v="1" actId="47"/>
        <pc:sldMkLst>
          <pc:docMk/>
          <pc:sldMk cId="1546615493" sldId="607"/>
        </pc:sldMkLst>
      </pc:sldChg>
      <pc:sldChg chg="ord">
        <pc:chgData name="Deepinder Kaur" userId="704e5b4dbe0f5eed" providerId="LiveId" clId="{7F238D9B-2E7B-45EF-9FB2-03C9BE675A7F}" dt="2021-05-28T06:08:05.463" v="3"/>
        <pc:sldMkLst>
          <pc:docMk/>
          <pc:sldMk cId="0" sldId="651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0FF24-1ADD-47B6-842A-28AEFC4D25EB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2465F-CE95-4F1F-835F-C217390DD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820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https://towardsdatascience.com/regression-with-regularization-techniques-7bbc1a26d9ba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D835A-221B-4EB8-9871-0C56F74306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6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All the three plots must pass through a single point that is ( x̄, ȳ), where x̄ is the mean of predictor variables and ȳ is the mean of the output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D835A-221B-4EB8-9871-0C56F74306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4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571750"/>
            <a:ext cx="7772400" cy="8000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1198BC9-4C76-423E-82EC-13C3FF214B2D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6BB0-A56C-47D9-8072-ADBB5EA7A8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804329" y="65901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1198BC9-4C76-423E-82EC-13C3FF214B2D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6BB0-A56C-47D9-8072-ADBB5EA7A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825" y="4806554"/>
            <a:ext cx="1919288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fld id="{61198BC9-4C76-423E-82EC-13C3FF214B2D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79913" y="4806554"/>
            <a:ext cx="2351087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DD46BB0-A56C-47D9-8072-ADBB5EA7A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53942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>
          <a:xfrm>
            <a:off x="6727825" y="4806554"/>
            <a:ext cx="1919288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198BC9-4C76-423E-82EC-13C3FF214B2D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7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379913" y="4806554"/>
            <a:ext cx="2351087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46BB0-A56C-47D9-8072-ADBB5EA7A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>
          <a:xfrm>
            <a:off x="6727825" y="4806554"/>
            <a:ext cx="1919288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198BC9-4C76-423E-82EC-13C3FF214B2D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379913" y="4806554"/>
            <a:ext cx="2351087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46BB0-A56C-47D9-8072-ADBB5EA7A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00100"/>
            <a:ext cx="79248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14450"/>
            <a:ext cx="8001000" cy="337185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804330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46BB0-A56C-47D9-8072-ADBB5EA7A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786BF-166D-496E-8767-95DB656B7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46BB0-A56C-47D9-8072-ADBB5EA7A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46BB0-A56C-47D9-8072-ADBB5EA7A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46BB0-A56C-47D9-8072-ADBB5EA7A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085850"/>
            <a:ext cx="8229600" cy="36004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457200"/>
            <a:ext cx="7924800" cy="51435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804330" y="65901"/>
            <a:ext cx="6236964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46BB0-A56C-47D9-8072-ADBB5EA7A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198BC9-4C76-423E-82EC-13C3FF214B2D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46BB0-A56C-47D9-8072-ADBB5EA7A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198BC9-4C76-423E-82EC-13C3FF214B2D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46BB0-A56C-47D9-8072-ADBB5EA7A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198BC9-4C76-423E-82EC-13C3FF214B2D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46BB0-A56C-47D9-8072-ADBB5EA7A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198BC9-4C76-423E-82EC-13C3FF214B2D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46BB0-A56C-47D9-8072-ADBB5EA7A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198BC9-4C76-423E-82EC-13C3FF214B2D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46BB0-A56C-47D9-8072-ADBB5EA7A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/>
        </p:nvSpPr>
        <p:spPr>
          <a:xfrm>
            <a:off x="-14288" y="1428750"/>
            <a:ext cx="9158288" cy="3714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/>
        </p:nvSpPr>
        <p:spPr>
          <a:xfrm>
            <a:off x="-14288" y="0"/>
            <a:ext cx="9158288" cy="3328988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-1" fmla="*/ 19050 w 12211050"/>
              <a:gd name="connsiteY0-2" fmla="*/ 0 h 4133850"/>
              <a:gd name="connsiteX1-3" fmla="*/ 12211050 w 12211050"/>
              <a:gd name="connsiteY1-4" fmla="*/ 0 h 4133850"/>
              <a:gd name="connsiteX2-5" fmla="*/ 12211050 w 12211050"/>
              <a:gd name="connsiteY2-6" fmla="*/ 4133850 h 4133850"/>
              <a:gd name="connsiteX3-7" fmla="*/ 0 w 12211050"/>
              <a:gd name="connsiteY3-8" fmla="*/ 3219450 h 4133850"/>
              <a:gd name="connsiteX4-9" fmla="*/ 19050 w 12211050"/>
              <a:gd name="connsiteY4-10" fmla="*/ 0 h 4133850"/>
              <a:gd name="connsiteX0-11" fmla="*/ 19050 w 12211050"/>
              <a:gd name="connsiteY0-12" fmla="*/ 0 h 4438650"/>
              <a:gd name="connsiteX1-13" fmla="*/ 12211050 w 12211050"/>
              <a:gd name="connsiteY1-14" fmla="*/ 0 h 4438650"/>
              <a:gd name="connsiteX2-15" fmla="*/ 12211050 w 12211050"/>
              <a:gd name="connsiteY2-16" fmla="*/ 4438650 h 4438650"/>
              <a:gd name="connsiteX3-17" fmla="*/ 0 w 12211050"/>
              <a:gd name="connsiteY3-18" fmla="*/ 3219450 h 4438650"/>
              <a:gd name="connsiteX4-19" fmla="*/ 19050 w 12211050"/>
              <a:gd name="connsiteY4-20" fmla="*/ 0 h 4438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814388" y="757237"/>
            <a:ext cx="7515225" cy="3929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85888" y="2114550"/>
            <a:ext cx="6372225" cy="21002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7762" y="0"/>
            <a:ext cx="3096815" cy="45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064921"/>
            <a:ext cx="9144000" cy="83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123480"/>
            <a:ext cx="9144000" cy="576064"/>
          </a:xfrm>
          <a:prstGeom prst="rect">
            <a:avLst/>
          </a:prstGeom>
        </p:spPr>
        <p:txBody>
          <a:bodyPr lIns="68577" tIns="34289" rIns="68577" bIns="34289" anchor="ctr"/>
          <a:lstStyle>
            <a:lvl1pPr marL="0" indent="0" algn="ctr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699544"/>
            <a:ext cx="9144000" cy="288032"/>
          </a:xfrm>
          <a:prstGeom prst="rect">
            <a:avLst/>
          </a:prstGeom>
        </p:spPr>
        <p:txBody>
          <a:bodyPr lIns="68577" tIns="34289" rIns="68577" bIns="34289" anchor="ctr"/>
          <a:lstStyle>
            <a:lvl1pPr marL="0" indent="0" algn="ctr">
              <a:buNone/>
              <a:defRPr sz="1400" b="0" baseline="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7762" y="0"/>
            <a:ext cx="3096815" cy="45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064921"/>
            <a:ext cx="9144000" cy="83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123480"/>
            <a:ext cx="9144000" cy="576064"/>
          </a:xfrm>
          <a:prstGeom prst="rect">
            <a:avLst/>
          </a:prstGeom>
        </p:spPr>
        <p:txBody>
          <a:bodyPr lIns="68577" tIns="34289" rIns="68577" bIns="34289"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699544"/>
            <a:ext cx="9144000" cy="288032"/>
          </a:xfrm>
          <a:prstGeom prst="rect">
            <a:avLst/>
          </a:prstGeom>
        </p:spPr>
        <p:txBody>
          <a:bodyPr lIns="68577" tIns="34289" rIns="68577" bIns="34289"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1198BC9-4C76-423E-82EC-13C3FF214B2D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6BB0-A56C-47D9-8072-ADBB5EA7A8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028700"/>
            <a:ext cx="6019800" cy="3543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028700"/>
            <a:ext cx="2590800" cy="35433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04329" y="65901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2"/>
            <a:ext cx="1907381" cy="5148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051721" y="123480"/>
            <a:ext cx="7092280" cy="576064"/>
          </a:xfrm>
          <a:prstGeom prst="rect">
            <a:avLst/>
          </a:prstGeom>
        </p:spPr>
        <p:txBody>
          <a:bodyPr lIns="68577" tIns="34289" rIns="68577" bIns="34289"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051721" y="699544"/>
            <a:ext cx="7092280" cy="288032"/>
          </a:xfrm>
          <a:prstGeom prst="rect">
            <a:avLst/>
          </a:prstGeom>
        </p:spPr>
        <p:txBody>
          <a:bodyPr lIns="68577" tIns="34289" rIns="68577" bIns="34289"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707356"/>
            <a:ext cx="9144000" cy="1800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 rot="10800000">
            <a:off x="1187056" y="3507581"/>
            <a:ext cx="288131" cy="24884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3348040" y="3507581"/>
            <a:ext cx="288131" cy="24884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 rot="10800000">
            <a:off x="5507834" y="3507581"/>
            <a:ext cx="288131" cy="24884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 rot="10800000">
            <a:off x="7668817" y="3507581"/>
            <a:ext cx="286940" cy="24884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27762" y="0"/>
            <a:ext cx="3096815" cy="45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5064921"/>
            <a:ext cx="9144000" cy="83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lIns="68577" tIns="34289" rIns="68577" bIns="34289" anchor="ctr"/>
          <a:lstStyle>
            <a:lvl1pPr marL="0" indent="0" algn="ctr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lIns="68577" tIns="34289" rIns="68577" bIns="34289"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611560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68577" tIns="34289" rIns="68577" bIns="34289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/>
          </p:nvPr>
        </p:nvSpPr>
        <p:spPr>
          <a:xfrm>
            <a:off x="2771799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68577" tIns="34289" rIns="68577" bIns="34289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/>
          </p:nvPr>
        </p:nvSpPr>
        <p:spPr>
          <a:xfrm>
            <a:off x="4932038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68577" tIns="34289" rIns="68577" bIns="34289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/>
          </p:nvPr>
        </p:nvSpPr>
        <p:spPr>
          <a:xfrm>
            <a:off x="7092277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68577" tIns="34289" rIns="68577" bIns="34289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24302" y="1707356"/>
            <a:ext cx="4283869" cy="2952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827584" y="1059582"/>
            <a:ext cx="3420000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7" tIns="34289" rIns="68577" bIns="34289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" y="742950"/>
            <a:ext cx="2915816" cy="4400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7" tIns="34289" rIns="68577" bIns="34289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/>
          </p:nvPr>
        </p:nvSpPr>
        <p:spPr>
          <a:xfrm>
            <a:off x="3059832" y="0"/>
            <a:ext cx="6084168" cy="27157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7" tIns="34289" rIns="68577" bIns="34289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" y="760122"/>
            <a:ext cx="2915816" cy="2675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7" tIns="34289" rIns="68577" bIns="34289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/>
          </p:nvPr>
        </p:nvSpPr>
        <p:spPr>
          <a:xfrm>
            <a:off x="6228184" y="0"/>
            <a:ext cx="2915816" cy="34358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7" tIns="34289" rIns="68577" bIns="34289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/>
          </p:nvPr>
        </p:nvSpPr>
        <p:spPr>
          <a:xfrm>
            <a:off x="0" y="3579862"/>
            <a:ext cx="4572000" cy="15636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7" tIns="34289" rIns="68577" bIns="34289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46486" y="3076578"/>
            <a:ext cx="1800225" cy="17275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97293" y="1275160"/>
            <a:ext cx="1800225" cy="17287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lIns="68577" tIns="34289" rIns="68577" bIns="34289"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lIns="68577" tIns="34289" rIns="68577" bIns="34289"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/>
          </p:nvPr>
        </p:nvSpPr>
        <p:spPr>
          <a:xfrm>
            <a:off x="446270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7" tIns="34289" rIns="68577" bIns="34289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689773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7" tIns="34289" rIns="68577" bIns="34289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/>
          </p:nvPr>
        </p:nvSpPr>
        <p:spPr>
          <a:xfrm>
            <a:off x="2339754" y="3075998"/>
            <a:ext cx="4464497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7" tIns="34289" rIns="68577" bIns="34289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/>
          </p:nvPr>
        </p:nvSpPr>
        <p:spPr>
          <a:xfrm>
            <a:off x="2339754" y="1275606"/>
            <a:ext cx="4464497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7" tIns="34289" rIns="68577" bIns="34289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/>
          </p:nvPr>
        </p:nvSpPr>
        <p:spPr>
          <a:xfrm>
            <a:off x="532239" y="360042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7" tIns="34289" rIns="68577" bIns="34289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3844605" y="36004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7" tIns="34289" rIns="68577" bIns="34289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3844605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7" tIns="34289" rIns="68577" bIns="34289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/>
          </p:nvPr>
        </p:nvSpPr>
        <p:spPr>
          <a:xfrm>
            <a:off x="5482869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7" tIns="34289" rIns="68577" bIns="34289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/>
          </p:nvPr>
        </p:nvSpPr>
        <p:spPr>
          <a:xfrm>
            <a:off x="7121133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7" tIns="34289" rIns="68577" bIns="34289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9950" y="1707358"/>
            <a:ext cx="5429250" cy="297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027762" y="0"/>
            <a:ext cx="3096815" cy="45244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064921"/>
            <a:ext cx="9144000" cy="83344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lIns="68577" tIns="34289" rIns="68577" bIns="34289"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lIns="68577" tIns="34289" rIns="68577" bIns="34289"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279407" y="1864434"/>
            <a:ext cx="3624668" cy="23431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7" tIns="34289" rIns="68577" bIns="34289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D:\Fullppt\005-PNG이미지\모니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218" y="1362077"/>
            <a:ext cx="2520553" cy="251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5176" y="1362077"/>
            <a:ext cx="2520554" cy="251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 descr="D:\Fullppt\005-PNG이미지\모니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28137" y="1362077"/>
            <a:ext cx="2520553" cy="251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3027762" y="0"/>
            <a:ext cx="3096815" cy="45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5064921"/>
            <a:ext cx="9144000" cy="83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lIns="68577" tIns="34289" rIns="68577" bIns="34289"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lIns="68577" tIns="34289" rIns="68577" bIns="34289"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682426" y="1468472"/>
            <a:ext cx="2305398" cy="1560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7" tIns="34289" rIns="68577" bIns="34289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/>
          </p:nvPr>
        </p:nvSpPr>
        <p:spPr>
          <a:xfrm>
            <a:off x="3404671" y="1468472"/>
            <a:ext cx="2305398" cy="1560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7" tIns="34289" rIns="68577" bIns="34289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/>
          </p:nvPr>
        </p:nvSpPr>
        <p:spPr>
          <a:xfrm>
            <a:off x="6126916" y="1468472"/>
            <a:ext cx="2305398" cy="1560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77" tIns="34289" rIns="68577" bIns="34289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3075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68577" tIns="34289" rIns="68577" bIns="34289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143000"/>
            <a:ext cx="8305800" cy="3657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400050"/>
            <a:ext cx="7848600" cy="51435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009796" y="1"/>
            <a:ext cx="6098080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3617" y="1131094"/>
            <a:ext cx="2850356" cy="3649266"/>
            <a:chOff x="354008" y="1131589"/>
            <a:chExt cx="2849840" cy="3649171"/>
          </a:xfrm>
        </p:grpSpPr>
        <p:sp>
          <p:nvSpPr>
            <p:cNvPr id="4" name="Rounded Rectangle 3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31379" y="1347087"/>
              <a:ext cx="109518" cy="32407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rot="5400000">
              <a:off x="2593724" y="1238186"/>
              <a:ext cx="501240" cy="50235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dirty="0">
                <a:solidFill>
                  <a:prstClr val="black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123480"/>
            <a:ext cx="9144000" cy="576064"/>
          </a:xfrm>
          <a:prstGeom prst="rect">
            <a:avLst/>
          </a:prstGeom>
        </p:spPr>
        <p:txBody>
          <a:bodyPr lIns="68577" tIns="34289" rIns="68577" bIns="34289" anchor="ctr"/>
          <a:lstStyle>
            <a:lvl1pPr marL="0" indent="0" algn="ctr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1198BC9-4C76-423E-82EC-13C3FF214B2D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6BB0-A56C-47D9-8072-ADBB5EA7A8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04329" y="65901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1198BC9-4C76-423E-82EC-13C3FF214B2D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6BB0-A56C-47D9-8072-ADBB5EA7A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1198BC9-4C76-423E-82EC-13C3FF214B2D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6BB0-A56C-47D9-8072-ADBB5EA7A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28700"/>
            <a:ext cx="8229600" cy="5143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57350"/>
            <a:ext cx="8229600" cy="3200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1198BC9-4C76-423E-82EC-13C3FF214B2D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6BB0-A56C-47D9-8072-ADBB5EA7A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46BB0-A56C-47D9-8072-ADBB5EA7A8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4843417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</a:t>
            </a:r>
            <a:r>
              <a:rPr lang="en-US" sz="2000" b="1" baseline="0" dirty="0" err="1">
                <a:solidFill>
                  <a:schemeClr val="tx1"/>
                </a:solidFill>
                <a:latin typeface="Calibri" pitchFamily="34" charset="0"/>
              </a:rPr>
              <a:t>UIE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5"/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52400" y="114300"/>
            <a:ext cx="768000" cy="914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69219"/>
            <a:ext cx="7886700" cy="326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0DD46BB0-A56C-47D9-8072-ADBB5EA7A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hf hdr="0" ftr="0" dt="0"/>
  <p:txStyles>
    <p:titleStyle>
      <a:lvl1pPr algn="ctr" defTabSz="914378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 Unicode MS" pitchFamily="34" charset="-128"/>
        </a:defRPr>
      </a:lvl1pPr>
      <a:lvl2pPr algn="ctr" defTabSz="914378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ctr" defTabSz="914378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ctr" defTabSz="914378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ctr" defTabSz="914378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342892" algn="ctr" defTabSz="914378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685783" algn="ctr" defTabSz="914378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028675" algn="ctr" defTabSz="914378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371566" algn="ctr" defTabSz="914378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42892" indent="-342892" algn="l" defTabSz="914378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742931" indent="-285743" algn="l" defTabSz="914378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2pPr>
      <a:lvl3pPr marL="1142972" indent="-228594" algn="l" defTabSz="914378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3pPr>
      <a:lvl4pPr marL="1600160" indent="-228594" algn="l" defTabSz="914378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4pPr>
      <a:lvl5pPr marL="2057348" indent="-228594" algn="l" defTabSz="914378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5pPr>
      <a:lvl6pPr marL="2514537" indent="-228594" algn="l" defTabSz="91437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4070506"/>
            <a:ext cx="9147315" cy="113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226648" y="4426489"/>
            <a:ext cx="34289" cy="4604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48815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3" y="4454910"/>
            <a:ext cx="968829" cy="868205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1" y="2341291"/>
          <a:ext cx="2477292" cy="236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1" y="2341291"/>
                        <a:ext cx="2477292" cy="2361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-48720"/>
            <a:ext cx="3859922" cy="438933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1519144"/>
            <a:ext cx="5122069" cy="118550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19050"/>
            <a:ext cx="4191000" cy="1153691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4041813"/>
            <a:ext cx="1774967" cy="120015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20" y="4514671"/>
            <a:ext cx="302726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9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2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4532735"/>
            <a:ext cx="34289" cy="277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595893" y="1555484"/>
            <a:ext cx="6797489" cy="293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APEX INSTITUTE OF TECHNOLOGY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DEPARTMENT: CSE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2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9762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86106" y="-175139"/>
            <a:ext cx="458057" cy="760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>
              <a:latin typeface="+mj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5000" y="305893"/>
            <a:ext cx="5334000" cy="437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 algn="ctr">
              <a:lnSpc>
                <a:spcPts val="3431"/>
              </a:lnSpc>
              <a:spcBef>
                <a:spcPts val="171"/>
              </a:spcBef>
            </a:pPr>
            <a:r>
              <a:rPr lang="en-US" sz="2600" b="1" spc="-78" baseline="3103" dirty="0">
                <a:latin typeface="Cambria" panose="02040503050406030204" pitchFamily="18" charset="0"/>
                <a:ea typeface="Cambria" panose="02040503050406030204" pitchFamily="18" charset="0"/>
                <a:cs typeface="Calibri Light"/>
              </a:rPr>
              <a:t>Multiple Choice Questions</a:t>
            </a:r>
            <a:endParaRPr sz="2600" b="1" dirty="0">
              <a:latin typeface="Cambria" panose="02040503050406030204" pitchFamily="18" charset="0"/>
              <a:ea typeface="Cambria" panose="02040503050406030204" pitchFamily="18" charset="0"/>
              <a:cs typeface="Calibri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3814B-CF67-47E4-A00C-2F72A1D41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" y="743509"/>
            <a:ext cx="8686800" cy="42133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753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86106" y="-175139"/>
            <a:ext cx="458057" cy="760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>
              <a:latin typeface="+mj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5000" y="305893"/>
            <a:ext cx="5334000" cy="437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 algn="ctr">
              <a:lnSpc>
                <a:spcPts val="3431"/>
              </a:lnSpc>
              <a:spcBef>
                <a:spcPts val="171"/>
              </a:spcBef>
            </a:pPr>
            <a:r>
              <a:rPr lang="en-US" sz="2600" b="1" spc="-78" baseline="3103" dirty="0">
                <a:latin typeface="Cambria" panose="02040503050406030204" pitchFamily="18" charset="0"/>
                <a:ea typeface="Cambria" panose="02040503050406030204" pitchFamily="18" charset="0"/>
                <a:cs typeface="Calibri Light"/>
              </a:rPr>
              <a:t>Multiple Choice Questions</a:t>
            </a:r>
            <a:endParaRPr sz="2600" b="1" dirty="0">
              <a:latin typeface="Cambria" panose="02040503050406030204" pitchFamily="18" charset="0"/>
              <a:ea typeface="Cambria" panose="02040503050406030204" pitchFamily="18" charset="0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200" y="743509"/>
            <a:ext cx="7486841" cy="3961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425" indent="-342900">
              <a:buAutoNum type="arabicPeriod"/>
            </a:pPr>
            <a:r>
              <a:rPr lang="en-US" sz="1600" b="0" i="0" dirty="0">
                <a:solidFill>
                  <a:srgbClr val="26262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linear regression model assumes “a </a:t>
            </a:r>
            <a:r>
              <a:rPr lang="en-US" sz="1600" b="1" i="0" dirty="0">
                <a:solidFill>
                  <a:srgbClr val="26262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linear</a:t>
            </a:r>
            <a:r>
              <a:rPr lang="en-US" sz="1600" b="0" i="0" dirty="0">
                <a:solidFill>
                  <a:srgbClr val="26262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relationship between the input variables and the single output variable.” What’s the meaning of this assumption?</a:t>
            </a:r>
          </a:p>
          <a:p>
            <a:pPr marL="809625" lvl="1" indent="-3429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6262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output variable can’t be calculated from a linear combination of the input variables.</a:t>
            </a:r>
          </a:p>
          <a:p>
            <a:pPr marL="809625" lvl="1" indent="-3429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6262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output variable can be calculated from a linear combination of the input variables</a:t>
            </a:r>
            <a:endParaRPr lang="en-US" sz="1600" dirty="0">
              <a:solidFill>
                <a:srgbClr val="262626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9625" lvl="1" indent="-3429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6262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Input variables can be calculated from a linear combination of the output variables</a:t>
            </a:r>
          </a:p>
          <a:p>
            <a:pPr marL="809625" lvl="1" indent="-3429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6262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Output variable = sum of the input variables</a:t>
            </a:r>
          </a:p>
          <a:p>
            <a:pPr marL="352425" indent="-342900">
              <a:buAutoNum type="arabicPeriod"/>
            </a:pPr>
            <a:r>
              <a:rPr lang="en-US" sz="1600" b="0" i="0" dirty="0">
                <a:solidFill>
                  <a:srgbClr val="26262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When there are more than one independent variables in the model, then the linear model is termed as</a:t>
            </a:r>
          </a:p>
          <a:p>
            <a:pPr marL="809625" lvl="1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6262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Unimodal</a:t>
            </a:r>
          </a:p>
          <a:p>
            <a:pPr marL="809625" lvl="1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6262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Multiple model</a:t>
            </a:r>
          </a:p>
          <a:p>
            <a:pPr marL="809625" lvl="1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6262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Multiple Linear model</a:t>
            </a:r>
          </a:p>
          <a:p>
            <a:pPr marL="809625" lvl="1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6262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Multiple Logistic model</a:t>
            </a:r>
            <a:endParaRPr sz="1425" dirty="0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135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86106" y="-175139"/>
            <a:ext cx="458057" cy="760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>
              <a:latin typeface="+mj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5000" y="305893"/>
            <a:ext cx="5334000" cy="437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 algn="ctr">
              <a:lnSpc>
                <a:spcPts val="3431"/>
              </a:lnSpc>
              <a:spcBef>
                <a:spcPts val="171"/>
              </a:spcBef>
            </a:pPr>
            <a:r>
              <a:rPr lang="en-US" sz="2600" b="1" spc="-78" baseline="3103" dirty="0">
                <a:latin typeface="Cambria" panose="02040503050406030204" pitchFamily="18" charset="0"/>
                <a:ea typeface="Cambria" panose="02040503050406030204" pitchFamily="18" charset="0"/>
                <a:cs typeface="Calibri Light"/>
              </a:rPr>
              <a:t>Multiple Choice Questions</a:t>
            </a:r>
            <a:endParaRPr sz="2600" b="1" dirty="0">
              <a:latin typeface="Cambria" panose="02040503050406030204" pitchFamily="18" charset="0"/>
              <a:ea typeface="Cambria" panose="02040503050406030204" pitchFamily="18" charset="0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000" y="743509"/>
            <a:ext cx="8235525" cy="36570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/>
            <a:r>
              <a:rPr lang="en-US" sz="1600" b="0" i="0" dirty="0">
                <a:effectLst/>
                <a:latin typeface="Open Sans" panose="020B0606030504020204" pitchFamily="34" charset="0"/>
              </a:rPr>
              <a:t>3. </a:t>
            </a:r>
            <a:r>
              <a:rPr lang="en-US" sz="1400" b="0" i="0" dirty="0">
                <a:solidFill>
                  <a:srgbClr val="26262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parameter β0 is termed as intercept term and the parameter β1 is termed as slope parameter. These parameters are usually called as _________</a:t>
            </a:r>
          </a:p>
          <a:p>
            <a:pPr marL="752475" lvl="1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26262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Regressionists</a:t>
            </a:r>
          </a:p>
          <a:p>
            <a:pPr marL="752475" lvl="1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26262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Coefficients</a:t>
            </a:r>
            <a:endParaRPr lang="en-US" sz="1400" dirty="0">
              <a:solidFill>
                <a:srgbClr val="262626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52475" lvl="1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26262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Regressive</a:t>
            </a:r>
          </a:p>
          <a:p>
            <a:pPr marL="752475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Regression Coefficients</a:t>
            </a:r>
            <a:endParaRPr lang="en-IN" sz="1400" b="0" i="0" dirty="0">
              <a:solidFill>
                <a:srgbClr val="262626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4. </a:t>
            </a:r>
            <a:r>
              <a:rPr lang="en-US" sz="1400" b="0" i="0" dirty="0">
                <a:solidFill>
                  <a:srgbClr val="26262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are the steps for using a gradient descent algorithm?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26262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Calculate error between the actual value and the predicted value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26262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Reiterate until you find the best weights of network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26262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Pass an input through the network and get values from output layer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26262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Initialize random weight and bias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26262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Go to each neurons which contributes to the error and change its respective values to reduce the error</a:t>
            </a:r>
          </a:p>
          <a:p>
            <a:pPr marL="752475" lvl="1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26262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1,2,3,4,5</a:t>
            </a:r>
          </a:p>
          <a:p>
            <a:pPr marL="752475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5,4,3,2,1</a:t>
            </a:r>
          </a:p>
          <a:p>
            <a:pPr marL="752475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3,2,1,4,5</a:t>
            </a:r>
          </a:p>
          <a:p>
            <a:pPr marL="752475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4,3,1,5,2</a:t>
            </a:r>
            <a:endParaRPr sz="1400" dirty="0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1194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86106" y="-175139"/>
            <a:ext cx="458057" cy="760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>
              <a:latin typeface="+mj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42550" y="305893"/>
            <a:ext cx="1922336" cy="437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3431"/>
              </a:lnSpc>
              <a:spcBef>
                <a:spcPts val="171"/>
              </a:spcBef>
            </a:pPr>
            <a:r>
              <a:rPr sz="4950" spc="-78" baseline="3103" dirty="0">
                <a:latin typeface="+mj-lt"/>
                <a:cs typeface="Calibri Light"/>
              </a:rPr>
              <a:t>R</a:t>
            </a:r>
            <a:r>
              <a:rPr sz="4950" spc="-44" baseline="3103" dirty="0">
                <a:latin typeface="+mj-lt"/>
                <a:cs typeface="Calibri Light"/>
              </a:rPr>
              <a:t>e</a:t>
            </a:r>
            <a:r>
              <a:rPr sz="4950" spc="-86" baseline="3103" dirty="0">
                <a:latin typeface="+mj-lt"/>
                <a:cs typeface="Calibri Light"/>
              </a:rPr>
              <a:t>f</a:t>
            </a:r>
            <a:r>
              <a:rPr sz="4950" baseline="3103" dirty="0">
                <a:latin typeface="+mj-lt"/>
                <a:cs typeface="Calibri Light"/>
              </a:rPr>
              <a:t>e</a:t>
            </a:r>
            <a:r>
              <a:rPr sz="4950" spc="-63" baseline="3103" dirty="0">
                <a:latin typeface="+mj-lt"/>
                <a:cs typeface="Calibri Light"/>
              </a:rPr>
              <a:t>r</a:t>
            </a:r>
            <a:r>
              <a:rPr sz="4950" baseline="3103" dirty="0">
                <a:latin typeface="+mj-lt"/>
                <a:cs typeface="Calibri Light"/>
              </a:rPr>
              <a:t>e</a:t>
            </a:r>
            <a:r>
              <a:rPr sz="4950" spc="-11" baseline="3103" dirty="0">
                <a:latin typeface="+mj-lt"/>
                <a:cs typeface="Calibri Light"/>
              </a:rPr>
              <a:t>n</a:t>
            </a:r>
            <a:r>
              <a:rPr sz="4950" baseline="3103" dirty="0">
                <a:latin typeface="+mj-lt"/>
                <a:cs typeface="Calibri Light"/>
              </a:rPr>
              <a:t>ces</a:t>
            </a:r>
            <a:endParaRPr sz="3300">
              <a:latin typeface="+mj-l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7277" y="1971058"/>
            <a:ext cx="7167764" cy="1547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425" indent="-342900">
              <a:lnSpc>
                <a:spcPct val="150000"/>
              </a:lnSpc>
              <a:spcBef>
                <a:spcPts val="76"/>
              </a:spcBef>
              <a:buFont typeface="Arial" panose="020B0604020202020204" pitchFamily="34" charset="0"/>
              <a:buChar char="•"/>
            </a:pPr>
            <a:r>
              <a:rPr sz="2138" spc="7" baseline="2874" dirty="0">
                <a:latin typeface="+mj-lt"/>
                <a:cs typeface="Calibri"/>
              </a:rPr>
              <a:t>M</a:t>
            </a:r>
            <a:r>
              <a:rPr sz="2138" baseline="2874" dirty="0">
                <a:latin typeface="+mj-lt"/>
                <a:cs typeface="Calibri"/>
              </a:rPr>
              <a:t>i</a:t>
            </a:r>
            <a:r>
              <a:rPr sz="2138" spc="-29" baseline="2874" dirty="0">
                <a:latin typeface="+mj-lt"/>
                <a:cs typeface="Calibri"/>
              </a:rPr>
              <a:t>t</a:t>
            </a:r>
            <a:r>
              <a:rPr sz="2138" spc="-7" baseline="2874" dirty="0">
                <a:latin typeface="+mj-lt"/>
                <a:cs typeface="Calibri"/>
              </a:rPr>
              <a:t>c</a:t>
            </a:r>
            <a:r>
              <a:rPr sz="2138" spc="11" baseline="2874" dirty="0">
                <a:latin typeface="+mj-lt"/>
                <a:cs typeface="Calibri"/>
              </a:rPr>
              <a:t>h</a:t>
            </a:r>
            <a:r>
              <a:rPr sz="2138" spc="-3" baseline="2874" dirty="0">
                <a:latin typeface="+mj-lt"/>
                <a:cs typeface="Calibri"/>
              </a:rPr>
              <a:t>e</a:t>
            </a:r>
            <a:r>
              <a:rPr sz="2138" baseline="2874" dirty="0">
                <a:latin typeface="+mj-lt"/>
                <a:cs typeface="Calibri"/>
              </a:rPr>
              <a:t>ll</a:t>
            </a:r>
            <a:r>
              <a:rPr sz="2138" spc="-17" baseline="2874" dirty="0">
                <a:latin typeface="+mj-lt"/>
                <a:cs typeface="Calibri"/>
              </a:rPr>
              <a:t> </a:t>
            </a:r>
            <a:r>
              <a:rPr sz="2138" spc="-134" baseline="2874" dirty="0">
                <a:latin typeface="+mj-lt"/>
                <a:cs typeface="Calibri"/>
              </a:rPr>
              <a:t>T</a:t>
            </a:r>
            <a:r>
              <a:rPr sz="2138" baseline="2874" dirty="0">
                <a:latin typeface="+mj-lt"/>
                <a:cs typeface="Calibri"/>
              </a:rPr>
              <a:t>.</a:t>
            </a:r>
            <a:r>
              <a:rPr sz="2138" spc="7" baseline="2874" dirty="0">
                <a:latin typeface="+mj-lt"/>
                <a:cs typeface="Calibri"/>
              </a:rPr>
              <a:t>M</a:t>
            </a:r>
            <a:r>
              <a:rPr sz="2138" baseline="2874" dirty="0">
                <a:latin typeface="+mj-lt"/>
                <a:cs typeface="Calibri"/>
              </a:rPr>
              <a:t>.,</a:t>
            </a:r>
            <a:r>
              <a:rPr sz="2138" spc="-59" baseline="2874" dirty="0">
                <a:latin typeface="+mj-lt"/>
                <a:cs typeface="Calibri"/>
              </a:rPr>
              <a:t> </a:t>
            </a:r>
            <a:r>
              <a:rPr sz="2138" spc="7" baseline="2874" dirty="0">
                <a:latin typeface="+mj-lt"/>
                <a:cs typeface="Calibri"/>
              </a:rPr>
              <a:t>M</a:t>
            </a:r>
            <a:r>
              <a:rPr sz="2138" baseline="2874" dirty="0">
                <a:latin typeface="+mj-lt"/>
                <a:cs typeface="Calibri"/>
              </a:rPr>
              <a:t>a</a:t>
            </a:r>
            <a:r>
              <a:rPr sz="2138" spc="-3" baseline="2874" dirty="0">
                <a:latin typeface="+mj-lt"/>
                <a:cs typeface="Calibri"/>
              </a:rPr>
              <a:t>c</a:t>
            </a:r>
            <a:r>
              <a:rPr sz="2138" spc="11" baseline="2874" dirty="0">
                <a:latin typeface="+mj-lt"/>
                <a:cs typeface="Calibri"/>
              </a:rPr>
              <a:t>h</a:t>
            </a:r>
            <a:r>
              <a:rPr sz="2138" baseline="2874" dirty="0">
                <a:latin typeface="+mj-lt"/>
                <a:cs typeface="Calibri"/>
              </a:rPr>
              <a:t>i</a:t>
            </a:r>
            <a:r>
              <a:rPr sz="2138" spc="7" baseline="2874" dirty="0">
                <a:latin typeface="+mj-lt"/>
                <a:cs typeface="Calibri"/>
              </a:rPr>
              <a:t>n</a:t>
            </a:r>
            <a:r>
              <a:rPr sz="2138" baseline="2874" dirty="0">
                <a:latin typeface="+mj-lt"/>
                <a:cs typeface="Calibri"/>
              </a:rPr>
              <a:t>e</a:t>
            </a:r>
            <a:r>
              <a:rPr sz="2138" spc="-53" baseline="2874" dirty="0">
                <a:latin typeface="+mj-lt"/>
                <a:cs typeface="Calibri"/>
              </a:rPr>
              <a:t> </a:t>
            </a:r>
            <a:r>
              <a:rPr sz="2138" baseline="2874" dirty="0">
                <a:latin typeface="+mj-lt"/>
                <a:cs typeface="Calibri"/>
              </a:rPr>
              <a:t>L</a:t>
            </a:r>
            <a:r>
              <a:rPr sz="2138" spc="-3" baseline="2874" dirty="0">
                <a:latin typeface="+mj-lt"/>
                <a:cs typeface="Calibri"/>
              </a:rPr>
              <a:t>e</a:t>
            </a:r>
            <a:r>
              <a:rPr sz="2138" baseline="2874" dirty="0">
                <a:latin typeface="+mj-lt"/>
                <a:cs typeface="Calibri"/>
              </a:rPr>
              <a:t>a</a:t>
            </a:r>
            <a:r>
              <a:rPr sz="2138" spc="7" baseline="2874" dirty="0">
                <a:latin typeface="+mj-lt"/>
                <a:cs typeface="Calibri"/>
              </a:rPr>
              <a:t>r</a:t>
            </a:r>
            <a:r>
              <a:rPr sz="2138" spc="11" baseline="2874" dirty="0">
                <a:latin typeface="+mj-lt"/>
                <a:cs typeface="Calibri"/>
              </a:rPr>
              <a:t>n</a:t>
            </a:r>
            <a:r>
              <a:rPr sz="2138" baseline="2874" dirty="0">
                <a:latin typeface="+mj-lt"/>
                <a:cs typeface="Calibri"/>
              </a:rPr>
              <a:t>i</a:t>
            </a:r>
            <a:r>
              <a:rPr sz="2138" spc="7" baseline="2874" dirty="0">
                <a:latin typeface="+mj-lt"/>
                <a:cs typeface="Calibri"/>
              </a:rPr>
              <a:t>n</a:t>
            </a:r>
            <a:r>
              <a:rPr sz="2138" spc="14" baseline="2874" dirty="0">
                <a:latin typeface="+mj-lt"/>
                <a:cs typeface="Calibri"/>
              </a:rPr>
              <a:t>g</a:t>
            </a:r>
            <a:r>
              <a:rPr sz="2138" baseline="2874" dirty="0">
                <a:latin typeface="+mj-lt"/>
                <a:cs typeface="Calibri"/>
              </a:rPr>
              <a:t>,</a:t>
            </a:r>
            <a:r>
              <a:rPr sz="2138" spc="-53" baseline="2874" dirty="0">
                <a:latin typeface="+mj-lt"/>
                <a:cs typeface="Calibri"/>
              </a:rPr>
              <a:t> </a:t>
            </a:r>
            <a:r>
              <a:rPr sz="2138" spc="11" baseline="2874" dirty="0">
                <a:latin typeface="+mj-lt"/>
                <a:cs typeface="Calibri"/>
              </a:rPr>
              <a:t>M</a:t>
            </a:r>
            <a:r>
              <a:rPr sz="2138" spc="-7" baseline="2874" dirty="0">
                <a:latin typeface="+mj-lt"/>
                <a:cs typeface="Calibri"/>
              </a:rPr>
              <a:t>c</a:t>
            </a:r>
            <a:r>
              <a:rPr sz="2138" spc="3" baseline="2874" dirty="0">
                <a:latin typeface="+mj-lt"/>
                <a:cs typeface="Calibri"/>
              </a:rPr>
              <a:t>G</a:t>
            </a:r>
            <a:r>
              <a:rPr sz="2138" spc="-26" baseline="2874" dirty="0">
                <a:latin typeface="+mj-lt"/>
                <a:cs typeface="Calibri"/>
              </a:rPr>
              <a:t>r</a:t>
            </a:r>
            <a:r>
              <a:rPr sz="2138" spc="-14" baseline="2874" dirty="0">
                <a:latin typeface="+mj-lt"/>
                <a:cs typeface="Calibri"/>
              </a:rPr>
              <a:t>a</a:t>
            </a:r>
            <a:r>
              <a:rPr sz="2138" baseline="2874" dirty="0">
                <a:latin typeface="+mj-lt"/>
                <a:cs typeface="Calibri"/>
              </a:rPr>
              <a:t>w</a:t>
            </a:r>
            <a:r>
              <a:rPr sz="2138" spc="-38" baseline="2874" dirty="0">
                <a:latin typeface="+mj-lt"/>
                <a:cs typeface="Calibri"/>
              </a:rPr>
              <a:t> </a:t>
            </a:r>
            <a:r>
              <a:rPr sz="2138" baseline="2874" dirty="0">
                <a:latin typeface="+mj-lt"/>
                <a:cs typeface="Calibri"/>
              </a:rPr>
              <a:t>H</a:t>
            </a:r>
            <a:r>
              <a:rPr sz="2138" spc="-3" baseline="2874" dirty="0">
                <a:latin typeface="+mj-lt"/>
                <a:cs typeface="Calibri"/>
              </a:rPr>
              <a:t>i</a:t>
            </a:r>
            <a:r>
              <a:rPr sz="2138" baseline="2874" dirty="0">
                <a:latin typeface="+mj-lt"/>
                <a:cs typeface="Calibri"/>
              </a:rPr>
              <a:t>ll</a:t>
            </a:r>
            <a:r>
              <a:rPr sz="2138" spc="2" baseline="2874" dirty="0">
                <a:latin typeface="+mj-lt"/>
                <a:cs typeface="Calibri"/>
              </a:rPr>
              <a:t> </a:t>
            </a:r>
            <a:r>
              <a:rPr sz="2138" baseline="2874" dirty="0">
                <a:latin typeface="+mj-lt"/>
                <a:cs typeface="Calibri"/>
              </a:rPr>
              <a:t>(199</a:t>
            </a:r>
            <a:r>
              <a:rPr sz="2138" spc="3" baseline="2874" dirty="0">
                <a:latin typeface="+mj-lt"/>
                <a:cs typeface="Calibri"/>
              </a:rPr>
              <a:t>7</a:t>
            </a:r>
            <a:r>
              <a:rPr sz="2138" baseline="2874" dirty="0">
                <a:latin typeface="+mj-lt"/>
                <a:cs typeface="Calibri"/>
              </a:rPr>
              <a:t>).</a:t>
            </a:r>
            <a:endParaRPr lang="en-US" sz="2138" baseline="2874" dirty="0">
              <a:latin typeface="+mj-lt"/>
              <a:cs typeface="Calibri"/>
            </a:endParaRPr>
          </a:p>
          <a:p>
            <a:pPr marL="352425" indent="-342900">
              <a:lnSpc>
                <a:spcPct val="150000"/>
              </a:lnSpc>
              <a:spcBef>
                <a:spcPts val="76"/>
              </a:spcBef>
              <a:buFont typeface="Arial" panose="020B0604020202020204" pitchFamily="34" charset="0"/>
              <a:buChar char="•"/>
            </a:pPr>
            <a:r>
              <a:rPr lang="en-US" sz="2138" baseline="2874" dirty="0">
                <a:latin typeface="+mj-lt"/>
                <a:cs typeface="Calibri"/>
              </a:rPr>
              <a:t>Chris </a:t>
            </a:r>
            <a:r>
              <a:rPr lang="en-US" sz="2138" baseline="2874" dirty="0" err="1">
                <a:latin typeface="+mj-lt"/>
                <a:cs typeface="Calibri"/>
              </a:rPr>
              <a:t>Albon</a:t>
            </a:r>
            <a:r>
              <a:rPr lang="en-US" sz="2138" baseline="2874" dirty="0">
                <a:latin typeface="+mj-lt"/>
                <a:cs typeface="Calibri"/>
              </a:rPr>
              <a:t> - Machine Learning with Python Cookbook_ Practical Solutions from Preprocessing to Deep Learning (2018, O’Reilly Media)</a:t>
            </a:r>
          </a:p>
          <a:p>
            <a:pPr marL="352425" indent="-342900">
              <a:lnSpc>
                <a:spcPct val="150000"/>
              </a:lnSpc>
              <a:spcBef>
                <a:spcPts val="76"/>
              </a:spcBef>
              <a:buFont typeface="Arial" panose="020B0604020202020204" pitchFamily="34" charset="0"/>
              <a:buChar char="•"/>
            </a:pPr>
            <a:r>
              <a:rPr lang="en-US" sz="2138" baseline="2874" dirty="0">
                <a:latin typeface="+mj-lt"/>
                <a:cs typeface="Calibri"/>
              </a:rPr>
              <a:t>Sebastian </a:t>
            </a:r>
            <a:r>
              <a:rPr lang="en-US" sz="2138" baseline="2874" dirty="0" err="1">
                <a:latin typeface="+mj-lt"/>
                <a:cs typeface="Calibri"/>
              </a:rPr>
              <a:t>Raschka</a:t>
            </a:r>
            <a:r>
              <a:rPr lang="en-US" sz="2138" baseline="2874" dirty="0">
                <a:latin typeface="+mj-lt"/>
                <a:cs typeface="Calibri"/>
              </a:rPr>
              <a:t>, Vahid </a:t>
            </a:r>
            <a:r>
              <a:rPr lang="en-US" sz="2138" baseline="2874" dirty="0" err="1">
                <a:latin typeface="+mj-lt"/>
                <a:cs typeface="Calibri"/>
              </a:rPr>
              <a:t>Mirjalili</a:t>
            </a:r>
            <a:r>
              <a:rPr lang="en-US" sz="2138" baseline="2874" dirty="0">
                <a:latin typeface="+mj-lt"/>
                <a:cs typeface="Calibri"/>
              </a:rPr>
              <a:t> - Python Machine Learning_ Machine Learning and Deep Learning with Python, scikit-learn, and TensorFlow 2 (2019, </a:t>
            </a:r>
            <a:r>
              <a:rPr lang="en-US" sz="2138" baseline="2874" dirty="0" err="1">
                <a:latin typeface="+mj-lt"/>
                <a:cs typeface="Calibri"/>
              </a:rPr>
              <a:t>Packt</a:t>
            </a:r>
            <a:r>
              <a:rPr lang="en-US" sz="2138" baseline="2874" dirty="0">
                <a:latin typeface="+mj-lt"/>
                <a:cs typeface="Calibri"/>
              </a:rPr>
              <a:t> Publishing - </a:t>
            </a:r>
            <a:r>
              <a:rPr lang="en-US" sz="2138" baseline="2874" dirty="0" err="1">
                <a:latin typeface="+mj-lt"/>
                <a:cs typeface="Calibri"/>
              </a:rPr>
              <a:t>ebooks</a:t>
            </a:r>
            <a:r>
              <a:rPr lang="en-US" sz="2138" baseline="2874" dirty="0">
                <a:latin typeface="+mj-lt"/>
                <a:cs typeface="Calibri"/>
              </a:rPr>
              <a:t> Account)</a:t>
            </a:r>
            <a:endParaRPr sz="1425" dirty="0">
              <a:latin typeface="+mj-lt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3515868"/>
          </a:xfrm>
          <a:custGeom>
            <a:avLst/>
            <a:gdLst/>
            <a:ahLst/>
            <a:cxnLst/>
            <a:rect l="l" t="t" r="r" b="b"/>
            <a:pathLst>
              <a:path w="12192000" h="4687824">
                <a:moveTo>
                  <a:pt x="0" y="4687824"/>
                </a:moveTo>
                <a:lnTo>
                  <a:pt x="12192000" y="4687824"/>
                </a:lnTo>
                <a:lnTo>
                  <a:pt x="12192000" y="0"/>
                </a:lnTo>
                <a:lnTo>
                  <a:pt x="0" y="0"/>
                </a:lnTo>
                <a:lnTo>
                  <a:pt x="0" y="4687824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7011162" y="0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7626097" y="1"/>
            <a:ext cx="497966" cy="497966"/>
          </a:xfrm>
          <a:custGeom>
            <a:avLst/>
            <a:gdLst/>
            <a:ahLst/>
            <a:cxnLst/>
            <a:rect l="l" t="t" r="r" b="b"/>
            <a:pathLst>
              <a:path w="663955" h="663955">
                <a:moveTo>
                  <a:pt x="0" y="0"/>
                </a:moveTo>
                <a:lnTo>
                  <a:pt x="663955" y="663955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1983105" y="910970"/>
            <a:ext cx="1821942" cy="2420874"/>
          </a:xfrm>
          <a:custGeom>
            <a:avLst/>
            <a:gdLst/>
            <a:ahLst/>
            <a:cxnLst/>
            <a:rect l="l" t="t" r="r" b="b"/>
            <a:pathLst>
              <a:path w="2429256" h="3227832">
                <a:moveTo>
                  <a:pt x="2429256" y="2414524"/>
                </a:moveTo>
                <a:lnTo>
                  <a:pt x="1612138" y="3227832"/>
                </a:lnTo>
                <a:lnTo>
                  <a:pt x="0" y="1613916"/>
                </a:lnTo>
                <a:lnTo>
                  <a:pt x="1612138" y="0"/>
                </a:lnTo>
                <a:lnTo>
                  <a:pt x="2429256" y="818134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2175130" y="910970"/>
            <a:ext cx="1821941" cy="2420874"/>
          </a:xfrm>
          <a:custGeom>
            <a:avLst/>
            <a:gdLst/>
            <a:ahLst/>
            <a:cxnLst/>
            <a:rect l="l" t="t" r="r" b="b"/>
            <a:pathLst>
              <a:path w="2429255" h="3227832">
                <a:moveTo>
                  <a:pt x="2429255" y="2414524"/>
                </a:moveTo>
                <a:lnTo>
                  <a:pt x="1612138" y="3227832"/>
                </a:lnTo>
                <a:lnTo>
                  <a:pt x="0" y="1613916"/>
                </a:lnTo>
                <a:lnTo>
                  <a:pt x="1612138" y="0"/>
                </a:lnTo>
                <a:lnTo>
                  <a:pt x="2429255" y="818134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178308" y="114301"/>
            <a:ext cx="308610" cy="283463"/>
          </a:xfrm>
          <a:custGeom>
            <a:avLst/>
            <a:gdLst/>
            <a:ahLst/>
            <a:cxnLst/>
            <a:rect l="l" t="t" r="r" b="b"/>
            <a:pathLst>
              <a:path w="411480" h="377951">
                <a:moveTo>
                  <a:pt x="0" y="377951"/>
                </a:moveTo>
                <a:lnTo>
                  <a:pt x="411480" y="377951"/>
                </a:lnTo>
                <a:lnTo>
                  <a:pt x="411480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178308" y="692659"/>
            <a:ext cx="308610" cy="630935"/>
          </a:xfrm>
          <a:custGeom>
            <a:avLst/>
            <a:gdLst/>
            <a:ahLst/>
            <a:cxnLst/>
            <a:rect l="l" t="t" r="r" b="b"/>
            <a:pathLst>
              <a:path w="411480" h="841247">
                <a:moveTo>
                  <a:pt x="0" y="841247"/>
                </a:moveTo>
                <a:lnTo>
                  <a:pt x="411480" y="841247"/>
                </a:lnTo>
                <a:lnTo>
                  <a:pt x="411480" y="0"/>
                </a:lnTo>
                <a:lnTo>
                  <a:pt x="0" y="0"/>
                </a:lnTo>
                <a:lnTo>
                  <a:pt x="0" y="841247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178309" y="397765"/>
            <a:ext cx="306323" cy="294893"/>
          </a:xfrm>
          <a:custGeom>
            <a:avLst/>
            <a:gdLst/>
            <a:ahLst/>
            <a:cxnLst/>
            <a:rect l="l" t="t" r="r" b="b"/>
            <a:pathLst>
              <a:path w="408431" h="393191">
                <a:moveTo>
                  <a:pt x="0" y="393191"/>
                </a:moveTo>
                <a:lnTo>
                  <a:pt x="408431" y="393191"/>
                </a:lnTo>
                <a:lnTo>
                  <a:pt x="408431" y="0"/>
                </a:lnTo>
                <a:lnTo>
                  <a:pt x="0" y="0"/>
                </a:lnTo>
                <a:lnTo>
                  <a:pt x="0" y="393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373595" y="450244"/>
            <a:ext cx="83489" cy="182546"/>
          </a:xfrm>
          <a:custGeom>
            <a:avLst/>
            <a:gdLst/>
            <a:ahLst/>
            <a:cxnLst/>
            <a:rect l="l" t="t" r="r" b="b"/>
            <a:pathLst>
              <a:path w="111318" h="243395">
                <a:moveTo>
                  <a:pt x="102658" y="190616"/>
                </a:moveTo>
                <a:lnTo>
                  <a:pt x="103061" y="190778"/>
                </a:lnTo>
                <a:lnTo>
                  <a:pt x="105559" y="183816"/>
                </a:lnTo>
                <a:lnTo>
                  <a:pt x="107613" y="176693"/>
                </a:lnTo>
                <a:lnTo>
                  <a:pt x="109103" y="169354"/>
                </a:lnTo>
                <a:lnTo>
                  <a:pt x="103847" y="167843"/>
                </a:lnTo>
                <a:lnTo>
                  <a:pt x="98671" y="166277"/>
                </a:lnTo>
                <a:lnTo>
                  <a:pt x="93535" y="164496"/>
                </a:lnTo>
                <a:lnTo>
                  <a:pt x="93374" y="164874"/>
                </a:lnTo>
                <a:lnTo>
                  <a:pt x="93032" y="165576"/>
                </a:lnTo>
                <a:lnTo>
                  <a:pt x="91296" y="168391"/>
                </a:lnTo>
                <a:lnTo>
                  <a:pt x="81380" y="174832"/>
                </a:lnTo>
                <a:lnTo>
                  <a:pt x="69207" y="173779"/>
                </a:lnTo>
                <a:lnTo>
                  <a:pt x="63789" y="171404"/>
                </a:lnTo>
                <a:lnTo>
                  <a:pt x="60265" y="166818"/>
                </a:lnTo>
                <a:lnTo>
                  <a:pt x="59177" y="161637"/>
                </a:lnTo>
                <a:lnTo>
                  <a:pt x="59963" y="157912"/>
                </a:lnTo>
                <a:lnTo>
                  <a:pt x="60607" y="154081"/>
                </a:lnTo>
                <a:lnTo>
                  <a:pt x="61050" y="150195"/>
                </a:lnTo>
                <a:lnTo>
                  <a:pt x="61453" y="146256"/>
                </a:lnTo>
                <a:lnTo>
                  <a:pt x="61675" y="142317"/>
                </a:lnTo>
                <a:lnTo>
                  <a:pt x="61675" y="136272"/>
                </a:lnTo>
                <a:lnTo>
                  <a:pt x="61614" y="132386"/>
                </a:lnTo>
                <a:lnTo>
                  <a:pt x="61332" y="128609"/>
                </a:lnTo>
                <a:lnTo>
                  <a:pt x="60829" y="124831"/>
                </a:lnTo>
                <a:lnTo>
                  <a:pt x="62360" y="119758"/>
                </a:lnTo>
                <a:lnTo>
                  <a:pt x="66347" y="115441"/>
                </a:lnTo>
                <a:lnTo>
                  <a:pt x="72006" y="113499"/>
                </a:lnTo>
                <a:lnTo>
                  <a:pt x="74997" y="112726"/>
                </a:lnTo>
                <a:lnTo>
                  <a:pt x="87018" y="114706"/>
                </a:lnTo>
                <a:lnTo>
                  <a:pt x="95026" y="123698"/>
                </a:lnTo>
                <a:lnTo>
                  <a:pt x="95146" y="124022"/>
                </a:lnTo>
                <a:lnTo>
                  <a:pt x="95368" y="124778"/>
                </a:lnTo>
                <a:lnTo>
                  <a:pt x="100665" y="123428"/>
                </a:lnTo>
                <a:lnTo>
                  <a:pt x="105961" y="122295"/>
                </a:lnTo>
                <a:lnTo>
                  <a:pt x="111318" y="121216"/>
                </a:lnTo>
                <a:lnTo>
                  <a:pt x="110533" y="113769"/>
                </a:lnTo>
                <a:lnTo>
                  <a:pt x="109164" y="106481"/>
                </a:lnTo>
                <a:lnTo>
                  <a:pt x="107270" y="99362"/>
                </a:lnTo>
                <a:lnTo>
                  <a:pt x="106868" y="99514"/>
                </a:lnTo>
                <a:lnTo>
                  <a:pt x="103961" y="100260"/>
                </a:lnTo>
                <a:lnTo>
                  <a:pt x="91892" y="98320"/>
                </a:lnTo>
                <a:lnTo>
                  <a:pt x="83848" y="89376"/>
                </a:lnTo>
                <a:lnTo>
                  <a:pt x="83126" y="86925"/>
                </a:lnTo>
                <a:lnTo>
                  <a:pt x="85045" y="75303"/>
                </a:lnTo>
                <a:lnTo>
                  <a:pt x="94623" y="67564"/>
                </a:lnTo>
                <a:lnTo>
                  <a:pt x="95026" y="67469"/>
                </a:lnTo>
                <a:lnTo>
                  <a:pt x="91542" y="60767"/>
                </a:lnTo>
                <a:lnTo>
                  <a:pt x="87614" y="54351"/>
                </a:lnTo>
                <a:lnTo>
                  <a:pt x="83284" y="48257"/>
                </a:lnTo>
                <a:lnTo>
                  <a:pt x="78431" y="50687"/>
                </a:lnTo>
                <a:lnTo>
                  <a:pt x="73597" y="53060"/>
                </a:lnTo>
                <a:lnTo>
                  <a:pt x="68643" y="55224"/>
                </a:lnTo>
                <a:lnTo>
                  <a:pt x="68804" y="55585"/>
                </a:lnTo>
                <a:lnTo>
                  <a:pt x="69086" y="56287"/>
                </a:lnTo>
                <a:lnTo>
                  <a:pt x="69831" y="58777"/>
                </a:lnTo>
                <a:lnTo>
                  <a:pt x="67935" y="70404"/>
                </a:lnTo>
                <a:lnTo>
                  <a:pt x="58372" y="78100"/>
                </a:lnTo>
                <a:lnTo>
                  <a:pt x="52733" y="80036"/>
                </a:lnTo>
                <a:lnTo>
                  <a:pt x="46751" y="79182"/>
                </a:lnTo>
                <a:lnTo>
                  <a:pt x="42140" y="76201"/>
                </a:lnTo>
                <a:lnTo>
                  <a:pt x="39964" y="72974"/>
                </a:lnTo>
                <a:lnTo>
                  <a:pt x="37568" y="69899"/>
                </a:lnTo>
                <a:lnTo>
                  <a:pt x="35010" y="66918"/>
                </a:lnTo>
                <a:lnTo>
                  <a:pt x="31868" y="63254"/>
                </a:lnTo>
                <a:lnTo>
                  <a:pt x="28626" y="59913"/>
                </a:lnTo>
                <a:lnTo>
                  <a:pt x="25142" y="56724"/>
                </a:lnTo>
                <a:lnTo>
                  <a:pt x="22121" y="53971"/>
                </a:lnTo>
                <a:lnTo>
                  <a:pt x="19100" y="51446"/>
                </a:lnTo>
                <a:lnTo>
                  <a:pt x="15918" y="49054"/>
                </a:lnTo>
                <a:lnTo>
                  <a:pt x="13239" y="44479"/>
                </a:lnTo>
                <a:lnTo>
                  <a:pt x="12776" y="38746"/>
                </a:lnTo>
                <a:lnTo>
                  <a:pt x="15354" y="33620"/>
                </a:lnTo>
                <a:lnTo>
                  <a:pt x="17057" y="30844"/>
                </a:lnTo>
                <a:lnTo>
                  <a:pt x="26989" y="24364"/>
                </a:lnTo>
                <a:lnTo>
                  <a:pt x="39159" y="25362"/>
                </a:lnTo>
                <a:lnTo>
                  <a:pt x="39562" y="25533"/>
                </a:lnTo>
                <a:lnTo>
                  <a:pt x="40307" y="25913"/>
                </a:lnTo>
                <a:lnTo>
                  <a:pt x="42985" y="21432"/>
                </a:lnTo>
                <a:lnTo>
                  <a:pt x="45885" y="17066"/>
                </a:lnTo>
                <a:lnTo>
                  <a:pt x="48906" y="12738"/>
                </a:lnTo>
                <a:lnTo>
                  <a:pt x="42824" y="8106"/>
                </a:lnTo>
                <a:lnTo>
                  <a:pt x="36440" y="3834"/>
                </a:lnTo>
                <a:lnTo>
                  <a:pt x="29714" y="0"/>
                </a:lnTo>
                <a:lnTo>
                  <a:pt x="29532" y="322"/>
                </a:lnTo>
                <a:lnTo>
                  <a:pt x="27809" y="3130"/>
                </a:lnTo>
                <a:lnTo>
                  <a:pt x="17878" y="9596"/>
                </a:lnTo>
                <a:lnTo>
                  <a:pt x="5707" y="8580"/>
                </a:lnTo>
                <a:lnTo>
                  <a:pt x="3106" y="7171"/>
                </a:lnTo>
                <a:lnTo>
                  <a:pt x="2169" y="65508"/>
                </a:lnTo>
                <a:lnTo>
                  <a:pt x="11923" y="73799"/>
                </a:lnTo>
                <a:lnTo>
                  <a:pt x="20504" y="83363"/>
                </a:lnTo>
                <a:lnTo>
                  <a:pt x="27746" y="94128"/>
                </a:lnTo>
                <a:lnTo>
                  <a:pt x="30096" y="98489"/>
                </a:lnTo>
                <a:lnTo>
                  <a:pt x="25545" y="95261"/>
                </a:lnTo>
                <a:lnTo>
                  <a:pt x="19503" y="94179"/>
                </a:lnTo>
                <a:lnTo>
                  <a:pt x="13743" y="96172"/>
                </a:lnTo>
                <a:lnTo>
                  <a:pt x="4367" y="104020"/>
                </a:lnTo>
                <a:lnTo>
                  <a:pt x="3057" y="115758"/>
                </a:lnTo>
                <a:lnTo>
                  <a:pt x="3492" y="117061"/>
                </a:lnTo>
                <a:lnTo>
                  <a:pt x="11599" y="125906"/>
                </a:lnTo>
                <a:lnTo>
                  <a:pt x="23762" y="127341"/>
                </a:lnTo>
                <a:lnTo>
                  <a:pt x="25545" y="126828"/>
                </a:lnTo>
                <a:lnTo>
                  <a:pt x="31244" y="124886"/>
                </a:lnTo>
                <a:lnTo>
                  <a:pt x="35232" y="120352"/>
                </a:lnTo>
                <a:lnTo>
                  <a:pt x="36480" y="115117"/>
                </a:lnTo>
                <a:lnTo>
                  <a:pt x="38960" y="127769"/>
                </a:lnTo>
                <a:lnTo>
                  <a:pt x="39571" y="140382"/>
                </a:lnTo>
                <a:lnTo>
                  <a:pt x="38390" y="152796"/>
                </a:lnTo>
                <a:lnTo>
                  <a:pt x="35495" y="164852"/>
                </a:lnTo>
                <a:lnTo>
                  <a:pt x="33983" y="169246"/>
                </a:lnTo>
                <a:lnTo>
                  <a:pt x="33177" y="163957"/>
                </a:lnTo>
                <a:lnTo>
                  <a:pt x="29714" y="159101"/>
                </a:lnTo>
                <a:lnTo>
                  <a:pt x="24175" y="156726"/>
                </a:lnTo>
                <a:lnTo>
                  <a:pt x="12051" y="155848"/>
                </a:lnTo>
                <a:lnTo>
                  <a:pt x="2385" y="162676"/>
                </a:lnTo>
                <a:lnTo>
                  <a:pt x="1257" y="164604"/>
                </a:lnTo>
                <a:lnTo>
                  <a:pt x="428" y="176293"/>
                </a:lnTo>
                <a:lnTo>
                  <a:pt x="8014" y="185473"/>
                </a:lnTo>
                <a:lnTo>
                  <a:pt x="9655" y="186299"/>
                </a:lnTo>
                <a:lnTo>
                  <a:pt x="15112" y="188727"/>
                </a:lnTo>
                <a:lnTo>
                  <a:pt x="21275" y="188133"/>
                </a:lnTo>
                <a:lnTo>
                  <a:pt x="26068" y="185327"/>
                </a:lnTo>
                <a:lnTo>
                  <a:pt x="18759" y="195474"/>
                </a:lnTo>
                <a:lnTo>
                  <a:pt x="10045" y="204673"/>
                </a:lnTo>
                <a:lnTo>
                  <a:pt x="0" y="212765"/>
                </a:lnTo>
                <a:lnTo>
                  <a:pt x="3311" y="243395"/>
                </a:lnTo>
                <a:lnTo>
                  <a:pt x="4277" y="237729"/>
                </a:lnTo>
                <a:lnTo>
                  <a:pt x="7359" y="233359"/>
                </a:lnTo>
                <a:lnTo>
                  <a:pt x="10782" y="231253"/>
                </a:lnTo>
                <a:lnTo>
                  <a:pt x="14025" y="229040"/>
                </a:lnTo>
                <a:lnTo>
                  <a:pt x="17167" y="226612"/>
                </a:lnTo>
                <a:lnTo>
                  <a:pt x="21054" y="223644"/>
                </a:lnTo>
                <a:lnTo>
                  <a:pt x="24638" y="220514"/>
                </a:lnTo>
                <a:lnTo>
                  <a:pt x="28002" y="217222"/>
                </a:lnTo>
                <a:lnTo>
                  <a:pt x="30902" y="214416"/>
                </a:lnTo>
                <a:lnTo>
                  <a:pt x="33520" y="211500"/>
                </a:lnTo>
                <a:lnTo>
                  <a:pt x="36037" y="208480"/>
                </a:lnTo>
                <a:lnTo>
                  <a:pt x="40931" y="205942"/>
                </a:lnTo>
                <a:lnTo>
                  <a:pt x="46973" y="205564"/>
                </a:lnTo>
                <a:lnTo>
                  <a:pt x="52390" y="207939"/>
                </a:lnTo>
                <a:lnTo>
                  <a:pt x="55039" y="209381"/>
                </a:lnTo>
                <a:lnTo>
                  <a:pt x="62119" y="218843"/>
                </a:lnTo>
                <a:lnTo>
                  <a:pt x="61050" y="230551"/>
                </a:lnTo>
                <a:lnTo>
                  <a:pt x="60889" y="230929"/>
                </a:lnTo>
                <a:lnTo>
                  <a:pt x="60487" y="231631"/>
                </a:lnTo>
                <a:lnTo>
                  <a:pt x="65219" y="234167"/>
                </a:lnTo>
                <a:lnTo>
                  <a:pt x="69831" y="236920"/>
                </a:lnTo>
                <a:lnTo>
                  <a:pt x="74443" y="239726"/>
                </a:lnTo>
                <a:lnTo>
                  <a:pt x="79357" y="234006"/>
                </a:lnTo>
                <a:lnTo>
                  <a:pt x="83848" y="227962"/>
                </a:lnTo>
                <a:lnTo>
                  <a:pt x="87896" y="221592"/>
                </a:lnTo>
                <a:lnTo>
                  <a:pt x="87493" y="221431"/>
                </a:lnTo>
                <a:lnTo>
                  <a:pt x="84863" y="220015"/>
                </a:lnTo>
                <a:lnTo>
                  <a:pt x="77776" y="210555"/>
                </a:lnTo>
                <a:lnTo>
                  <a:pt x="78834" y="198819"/>
                </a:lnTo>
                <a:lnTo>
                  <a:pt x="80573" y="196018"/>
                </a:lnTo>
                <a:lnTo>
                  <a:pt x="90511" y="189580"/>
                </a:lnTo>
                <a:lnTo>
                  <a:pt x="102658" y="190616"/>
                </a:lnTo>
                <a:close/>
              </a:path>
            </a:pathLst>
          </a:custGeom>
          <a:solidFill>
            <a:srgbClr val="13151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202792" y="433571"/>
            <a:ext cx="198511" cy="240827"/>
          </a:xfrm>
          <a:custGeom>
            <a:avLst/>
            <a:gdLst/>
            <a:ahLst/>
            <a:cxnLst/>
            <a:rect l="l" t="t" r="r" b="b"/>
            <a:pathLst>
              <a:path w="264681" h="321103">
                <a:moveTo>
                  <a:pt x="49699" y="162603"/>
                </a:moveTo>
                <a:lnTo>
                  <a:pt x="49755" y="166436"/>
                </a:lnTo>
                <a:lnTo>
                  <a:pt x="50041" y="170320"/>
                </a:lnTo>
                <a:lnTo>
                  <a:pt x="50496" y="174045"/>
                </a:lnTo>
                <a:lnTo>
                  <a:pt x="48958" y="179117"/>
                </a:lnTo>
                <a:lnTo>
                  <a:pt x="44968" y="183434"/>
                </a:lnTo>
                <a:lnTo>
                  <a:pt x="39383" y="185378"/>
                </a:lnTo>
                <a:lnTo>
                  <a:pt x="36400" y="186146"/>
                </a:lnTo>
                <a:lnTo>
                  <a:pt x="24332" y="184184"/>
                </a:lnTo>
                <a:lnTo>
                  <a:pt x="16357" y="175231"/>
                </a:lnTo>
                <a:lnTo>
                  <a:pt x="16186" y="174853"/>
                </a:lnTo>
                <a:lnTo>
                  <a:pt x="15958" y="174098"/>
                </a:lnTo>
                <a:lnTo>
                  <a:pt x="10714" y="175448"/>
                </a:lnTo>
                <a:lnTo>
                  <a:pt x="5357" y="176581"/>
                </a:lnTo>
                <a:lnTo>
                  <a:pt x="0" y="177661"/>
                </a:lnTo>
                <a:lnTo>
                  <a:pt x="854" y="185107"/>
                </a:lnTo>
                <a:lnTo>
                  <a:pt x="2222" y="192393"/>
                </a:lnTo>
                <a:lnTo>
                  <a:pt x="4046" y="199517"/>
                </a:lnTo>
                <a:lnTo>
                  <a:pt x="4445" y="199354"/>
                </a:lnTo>
                <a:lnTo>
                  <a:pt x="7400" y="198605"/>
                </a:lnTo>
                <a:lnTo>
                  <a:pt x="19484" y="200568"/>
                </a:lnTo>
                <a:lnTo>
                  <a:pt x="27471" y="209554"/>
                </a:lnTo>
                <a:lnTo>
                  <a:pt x="28203" y="211979"/>
                </a:lnTo>
                <a:lnTo>
                  <a:pt x="26309" y="223593"/>
                </a:lnTo>
                <a:lnTo>
                  <a:pt x="16756" y="231302"/>
                </a:lnTo>
                <a:lnTo>
                  <a:pt x="16357" y="231466"/>
                </a:lnTo>
                <a:lnTo>
                  <a:pt x="19778" y="238102"/>
                </a:lnTo>
                <a:lnTo>
                  <a:pt x="23709" y="244525"/>
                </a:lnTo>
                <a:lnTo>
                  <a:pt x="28041" y="250677"/>
                </a:lnTo>
                <a:lnTo>
                  <a:pt x="32886" y="248194"/>
                </a:lnTo>
                <a:lnTo>
                  <a:pt x="37730" y="245874"/>
                </a:lnTo>
                <a:lnTo>
                  <a:pt x="42688" y="243661"/>
                </a:lnTo>
                <a:lnTo>
                  <a:pt x="42517" y="243283"/>
                </a:lnTo>
                <a:lnTo>
                  <a:pt x="42233" y="242583"/>
                </a:lnTo>
                <a:lnTo>
                  <a:pt x="41519" y="240168"/>
                </a:lnTo>
                <a:lnTo>
                  <a:pt x="43408" y="228505"/>
                </a:lnTo>
                <a:lnTo>
                  <a:pt x="52947" y="220780"/>
                </a:lnTo>
                <a:lnTo>
                  <a:pt x="58590" y="218837"/>
                </a:lnTo>
                <a:lnTo>
                  <a:pt x="64574" y="219754"/>
                </a:lnTo>
                <a:lnTo>
                  <a:pt x="69192" y="222668"/>
                </a:lnTo>
                <a:lnTo>
                  <a:pt x="71413" y="225907"/>
                </a:lnTo>
                <a:lnTo>
                  <a:pt x="73808" y="228983"/>
                </a:lnTo>
                <a:lnTo>
                  <a:pt x="76315" y="231950"/>
                </a:lnTo>
                <a:lnTo>
                  <a:pt x="79451" y="235619"/>
                </a:lnTo>
                <a:lnTo>
                  <a:pt x="82756" y="239019"/>
                </a:lnTo>
                <a:lnTo>
                  <a:pt x="86232" y="242205"/>
                </a:lnTo>
                <a:lnTo>
                  <a:pt x="89196" y="244956"/>
                </a:lnTo>
                <a:lnTo>
                  <a:pt x="92273" y="247439"/>
                </a:lnTo>
                <a:lnTo>
                  <a:pt x="95466" y="249814"/>
                </a:lnTo>
                <a:lnTo>
                  <a:pt x="98144" y="254400"/>
                </a:lnTo>
                <a:lnTo>
                  <a:pt x="98543" y="260120"/>
                </a:lnTo>
                <a:lnTo>
                  <a:pt x="96036" y="265248"/>
                </a:lnTo>
                <a:lnTo>
                  <a:pt x="94243" y="268118"/>
                </a:lnTo>
                <a:lnTo>
                  <a:pt x="84305" y="274544"/>
                </a:lnTo>
                <a:lnTo>
                  <a:pt x="72154" y="273504"/>
                </a:lnTo>
                <a:lnTo>
                  <a:pt x="71755" y="273343"/>
                </a:lnTo>
                <a:lnTo>
                  <a:pt x="71073" y="272965"/>
                </a:lnTo>
                <a:lnTo>
                  <a:pt x="68336" y="277445"/>
                </a:lnTo>
                <a:lnTo>
                  <a:pt x="65430" y="281815"/>
                </a:lnTo>
                <a:lnTo>
                  <a:pt x="62465" y="286132"/>
                </a:lnTo>
                <a:lnTo>
                  <a:pt x="68507" y="290774"/>
                </a:lnTo>
                <a:lnTo>
                  <a:pt x="74891" y="295037"/>
                </a:lnTo>
                <a:lnTo>
                  <a:pt x="81616" y="298868"/>
                </a:lnTo>
                <a:lnTo>
                  <a:pt x="81787" y="298546"/>
                </a:lnTo>
                <a:lnTo>
                  <a:pt x="83548" y="295698"/>
                </a:lnTo>
                <a:lnTo>
                  <a:pt x="93487" y="289284"/>
                </a:lnTo>
                <a:lnTo>
                  <a:pt x="105668" y="290343"/>
                </a:lnTo>
                <a:lnTo>
                  <a:pt x="108261" y="291743"/>
                </a:lnTo>
                <a:lnTo>
                  <a:pt x="115368" y="301196"/>
                </a:lnTo>
                <a:lnTo>
                  <a:pt x="114330" y="312900"/>
                </a:lnTo>
                <a:lnTo>
                  <a:pt x="114159" y="313278"/>
                </a:lnTo>
                <a:lnTo>
                  <a:pt x="121455" y="315652"/>
                </a:lnTo>
                <a:lnTo>
                  <a:pt x="129036" y="317595"/>
                </a:lnTo>
                <a:lnTo>
                  <a:pt x="136786" y="318998"/>
                </a:lnTo>
                <a:lnTo>
                  <a:pt x="138383" y="314034"/>
                </a:lnTo>
                <a:lnTo>
                  <a:pt x="140036" y="309123"/>
                </a:lnTo>
                <a:lnTo>
                  <a:pt x="141915" y="304266"/>
                </a:lnTo>
                <a:lnTo>
                  <a:pt x="141516" y="304104"/>
                </a:lnTo>
                <a:lnTo>
                  <a:pt x="140775" y="303780"/>
                </a:lnTo>
                <a:lnTo>
                  <a:pt x="138168" y="302379"/>
                </a:lnTo>
                <a:lnTo>
                  <a:pt x="131056" y="292926"/>
                </a:lnTo>
                <a:lnTo>
                  <a:pt x="132113" y="281221"/>
                </a:lnTo>
                <a:lnTo>
                  <a:pt x="134621" y="276095"/>
                </a:lnTo>
                <a:lnTo>
                  <a:pt x="139466" y="272695"/>
                </a:lnTo>
                <a:lnTo>
                  <a:pt x="144936" y="271723"/>
                </a:lnTo>
                <a:lnTo>
                  <a:pt x="148869" y="272479"/>
                </a:lnTo>
                <a:lnTo>
                  <a:pt x="152915" y="273073"/>
                </a:lnTo>
                <a:lnTo>
                  <a:pt x="157020" y="273504"/>
                </a:lnTo>
                <a:lnTo>
                  <a:pt x="161180" y="273882"/>
                </a:lnTo>
                <a:lnTo>
                  <a:pt x="165341" y="274098"/>
                </a:lnTo>
                <a:lnTo>
                  <a:pt x="171723" y="274098"/>
                </a:lnTo>
                <a:lnTo>
                  <a:pt x="175771" y="273990"/>
                </a:lnTo>
                <a:lnTo>
                  <a:pt x="179817" y="273776"/>
                </a:lnTo>
                <a:lnTo>
                  <a:pt x="183807" y="273290"/>
                </a:lnTo>
                <a:lnTo>
                  <a:pt x="189164" y="274746"/>
                </a:lnTo>
                <a:lnTo>
                  <a:pt x="193724" y="278523"/>
                </a:lnTo>
                <a:lnTo>
                  <a:pt x="195776" y="283866"/>
                </a:lnTo>
                <a:lnTo>
                  <a:pt x="196489" y="286261"/>
                </a:lnTo>
                <a:lnTo>
                  <a:pt x="194592" y="297892"/>
                </a:lnTo>
                <a:lnTo>
                  <a:pt x="185003" y="305615"/>
                </a:lnTo>
                <a:lnTo>
                  <a:pt x="184262" y="305885"/>
                </a:lnTo>
                <a:lnTo>
                  <a:pt x="183807" y="305993"/>
                </a:lnTo>
                <a:lnTo>
                  <a:pt x="185231" y="311011"/>
                </a:lnTo>
                <a:lnTo>
                  <a:pt x="186486" y="316030"/>
                </a:lnTo>
                <a:lnTo>
                  <a:pt x="187569" y="321103"/>
                </a:lnTo>
                <a:lnTo>
                  <a:pt x="195434" y="320294"/>
                </a:lnTo>
                <a:lnTo>
                  <a:pt x="203195" y="318999"/>
                </a:lnTo>
                <a:lnTo>
                  <a:pt x="210647" y="317272"/>
                </a:lnTo>
                <a:lnTo>
                  <a:pt x="210546" y="316894"/>
                </a:lnTo>
                <a:lnTo>
                  <a:pt x="209802" y="314428"/>
                </a:lnTo>
                <a:lnTo>
                  <a:pt x="211687" y="302829"/>
                </a:lnTo>
                <a:lnTo>
                  <a:pt x="221260" y="295091"/>
                </a:lnTo>
                <a:lnTo>
                  <a:pt x="224165" y="294347"/>
                </a:lnTo>
                <a:lnTo>
                  <a:pt x="236236" y="296288"/>
                </a:lnTo>
                <a:lnTo>
                  <a:pt x="244280" y="305237"/>
                </a:lnTo>
                <a:lnTo>
                  <a:pt x="244401" y="305615"/>
                </a:lnTo>
                <a:lnTo>
                  <a:pt x="251470" y="302377"/>
                </a:lnTo>
                <a:lnTo>
                  <a:pt x="258236" y="298654"/>
                </a:lnTo>
                <a:lnTo>
                  <a:pt x="264681" y="294552"/>
                </a:lnTo>
                <a:lnTo>
                  <a:pt x="262063" y="289965"/>
                </a:lnTo>
                <a:lnTo>
                  <a:pt x="259606" y="285377"/>
                </a:lnTo>
                <a:lnTo>
                  <a:pt x="257330" y="280682"/>
                </a:lnTo>
                <a:lnTo>
                  <a:pt x="256927" y="280843"/>
                </a:lnTo>
                <a:lnTo>
                  <a:pt x="256524" y="280952"/>
                </a:lnTo>
                <a:lnTo>
                  <a:pt x="256142" y="281115"/>
                </a:lnTo>
                <a:lnTo>
                  <a:pt x="253161" y="281884"/>
                </a:lnTo>
                <a:lnTo>
                  <a:pt x="241118" y="279919"/>
                </a:lnTo>
                <a:lnTo>
                  <a:pt x="233102" y="270968"/>
                </a:lnTo>
                <a:lnTo>
                  <a:pt x="231048" y="265626"/>
                </a:lnTo>
                <a:lnTo>
                  <a:pt x="227737" y="234996"/>
                </a:lnTo>
                <a:lnTo>
                  <a:pt x="216437" y="241821"/>
                </a:lnTo>
                <a:lnTo>
                  <a:pt x="211614" y="244147"/>
                </a:lnTo>
                <a:lnTo>
                  <a:pt x="214977" y="239883"/>
                </a:lnTo>
                <a:lnTo>
                  <a:pt x="216185" y="234109"/>
                </a:lnTo>
                <a:lnTo>
                  <a:pt x="214071" y="228713"/>
                </a:lnTo>
                <a:lnTo>
                  <a:pt x="205943" y="219868"/>
                </a:lnTo>
                <a:lnTo>
                  <a:pt x="193791" y="218430"/>
                </a:lnTo>
                <a:lnTo>
                  <a:pt x="192014" y="218944"/>
                </a:lnTo>
                <a:lnTo>
                  <a:pt x="182577" y="226802"/>
                </a:lnTo>
                <a:lnTo>
                  <a:pt x="181239" y="238501"/>
                </a:lnTo>
                <a:lnTo>
                  <a:pt x="181699" y="239883"/>
                </a:lnTo>
                <a:lnTo>
                  <a:pt x="183751" y="245281"/>
                </a:lnTo>
                <a:lnTo>
                  <a:pt x="188538" y="249003"/>
                </a:lnTo>
                <a:lnTo>
                  <a:pt x="194066" y="250192"/>
                </a:lnTo>
                <a:lnTo>
                  <a:pt x="181356" y="252493"/>
                </a:lnTo>
                <a:lnTo>
                  <a:pt x="168676" y="253174"/>
                </a:lnTo>
                <a:lnTo>
                  <a:pt x="156172" y="252297"/>
                </a:lnTo>
                <a:lnTo>
                  <a:pt x="143987" y="249926"/>
                </a:lnTo>
                <a:lnTo>
                  <a:pt x="136900" y="247817"/>
                </a:lnTo>
                <a:lnTo>
                  <a:pt x="142485" y="247114"/>
                </a:lnTo>
                <a:lnTo>
                  <a:pt x="147558" y="243769"/>
                </a:lnTo>
                <a:lnTo>
                  <a:pt x="150124" y="238589"/>
                </a:lnTo>
                <a:lnTo>
                  <a:pt x="150987" y="226891"/>
                </a:lnTo>
                <a:lnTo>
                  <a:pt x="143450" y="217722"/>
                </a:lnTo>
                <a:lnTo>
                  <a:pt x="141802" y="216894"/>
                </a:lnTo>
                <a:lnTo>
                  <a:pt x="129675" y="216017"/>
                </a:lnTo>
                <a:lnTo>
                  <a:pt x="120015" y="222850"/>
                </a:lnTo>
                <a:lnTo>
                  <a:pt x="118890" y="224774"/>
                </a:lnTo>
                <a:lnTo>
                  <a:pt x="116326" y="230008"/>
                </a:lnTo>
                <a:lnTo>
                  <a:pt x="116952" y="235783"/>
                </a:lnTo>
                <a:lnTo>
                  <a:pt x="119917" y="240316"/>
                </a:lnTo>
                <a:lnTo>
                  <a:pt x="109151" y="233364"/>
                </a:lnTo>
                <a:lnTo>
                  <a:pt x="99395" y="225066"/>
                </a:lnTo>
                <a:lnTo>
                  <a:pt x="90822" y="215494"/>
                </a:lnTo>
                <a:lnTo>
                  <a:pt x="83601" y="204722"/>
                </a:lnTo>
                <a:lnTo>
                  <a:pt x="81273" y="200379"/>
                </a:lnTo>
                <a:lnTo>
                  <a:pt x="85776" y="203618"/>
                </a:lnTo>
                <a:lnTo>
                  <a:pt x="91875" y="204698"/>
                </a:lnTo>
                <a:lnTo>
                  <a:pt x="97574" y="202754"/>
                </a:lnTo>
                <a:lnTo>
                  <a:pt x="106989" y="194919"/>
                </a:lnTo>
                <a:lnTo>
                  <a:pt x="108349" y="183198"/>
                </a:lnTo>
                <a:lnTo>
                  <a:pt x="107890" y="181815"/>
                </a:lnTo>
                <a:lnTo>
                  <a:pt x="99774" y="172980"/>
                </a:lnTo>
                <a:lnTo>
                  <a:pt x="87607" y="171524"/>
                </a:lnTo>
                <a:lnTo>
                  <a:pt x="85776" y="172048"/>
                </a:lnTo>
                <a:lnTo>
                  <a:pt x="80077" y="174045"/>
                </a:lnTo>
                <a:lnTo>
                  <a:pt x="76144" y="178578"/>
                </a:lnTo>
                <a:lnTo>
                  <a:pt x="74891" y="183759"/>
                </a:lnTo>
                <a:lnTo>
                  <a:pt x="72383" y="171114"/>
                </a:lnTo>
                <a:lnTo>
                  <a:pt x="71761" y="158509"/>
                </a:lnTo>
                <a:lnTo>
                  <a:pt x="72946" y="146101"/>
                </a:lnTo>
                <a:lnTo>
                  <a:pt x="75863" y="134049"/>
                </a:lnTo>
                <a:lnTo>
                  <a:pt x="77398" y="129622"/>
                </a:lnTo>
                <a:lnTo>
                  <a:pt x="78140" y="134919"/>
                </a:lnTo>
                <a:lnTo>
                  <a:pt x="81672" y="139777"/>
                </a:lnTo>
                <a:lnTo>
                  <a:pt x="87144" y="142205"/>
                </a:lnTo>
                <a:lnTo>
                  <a:pt x="99304" y="143051"/>
                </a:lnTo>
                <a:lnTo>
                  <a:pt x="108958" y="136185"/>
                </a:lnTo>
                <a:lnTo>
                  <a:pt x="110057" y="134273"/>
                </a:lnTo>
                <a:lnTo>
                  <a:pt x="110914" y="122585"/>
                </a:lnTo>
                <a:lnTo>
                  <a:pt x="103348" y="113440"/>
                </a:lnTo>
                <a:lnTo>
                  <a:pt x="101735" y="112632"/>
                </a:lnTo>
                <a:lnTo>
                  <a:pt x="96207" y="110202"/>
                </a:lnTo>
                <a:lnTo>
                  <a:pt x="90108" y="110733"/>
                </a:lnTo>
                <a:lnTo>
                  <a:pt x="85321" y="113543"/>
                </a:lnTo>
                <a:lnTo>
                  <a:pt x="92623" y="103385"/>
                </a:lnTo>
                <a:lnTo>
                  <a:pt x="101328" y="94179"/>
                </a:lnTo>
                <a:lnTo>
                  <a:pt x="111366" y="86083"/>
                </a:lnTo>
                <a:lnTo>
                  <a:pt x="122670" y="79258"/>
                </a:lnTo>
                <a:lnTo>
                  <a:pt x="127439" y="76961"/>
                </a:lnTo>
                <a:lnTo>
                  <a:pt x="124078" y="81213"/>
                </a:lnTo>
                <a:lnTo>
                  <a:pt x="122938" y="87003"/>
                </a:lnTo>
                <a:lnTo>
                  <a:pt x="124988" y="92395"/>
                </a:lnTo>
                <a:lnTo>
                  <a:pt x="133097" y="101226"/>
                </a:lnTo>
                <a:lnTo>
                  <a:pt x="145256" y="102684"/>
                </a:lnTo>
                <a:lnTo>
                  <a:pt x="147103" y="102152"/>
                </a:lnTo>
                <a:lnTo>
                  <a:pt x="156518" y="94321"/>
                </a:lnTo>
                <a:lnTo>
                  <a:pt x="157877" y="82598"/>
                </a:lnTo>
                <a:lnTo>
                  <a:pt x="157418" y="81213"/>
                </a:lnTo>
                <a:lnTo>
                  <a:pt x="155310" y="75822"/>
                </a:lnTo>
                <a:lnTo>
                  <a:pt x="150523" y="72101"/>
                </a:lnTo>
                <a:lnTo>
                  <a:pt x="145051" y="70924"/>
                </a:lnTo>
                <a:lnTo>
                  <a:pt x="157742" y="68619"/>
                </a:lnTo>
                <a:lnTo>
                  <a:pt x="170415" y="67937"/>
                </a:lnTo>
                <a:lnTo>
                  <a:pt x="182923" y="68816"/>
                </a:lnTo>
                <a:lnTo>
                  <a:pt x="195118" y="71194"/>
                </a:lnTo>
                <a:lnTo>
                  <a:pt x="202168" y="73297"/>
                </a:lnTo>
                <a:lnTo>
                  <a:pt x="196573" y="73999"/>
                </a:lnTo>
                <a:lnTo>
                  <a:pt x="191502" y="77340"/>
                </a:lnTo>
                <a:lnTo>
                  <a:pt x="188937" y="82523"/>
                </a:lnTo>
                <a:lnTo>
                  <a:pt x="188073" y="94241"/>
                </a:lnTo>
                <a:lnTo>
                  <a:pt x="195608" y="103392"/>
                </a:lnTo>
                <a:lnTo>
                  <a:pt x="197258" y="104222"/>
                </a:lnTo>
                <a:lnTo>
                  <a:pt x="209429" y="105088"/>
                </a:lnTo>
                <a:lnTo>
                  <a:pt x="219064" y="98247"/>
                </a:lnTo>
                <a:lnTo>
                  <a:pt x="220173" y="96325"/>
                </a:lnTo>
                <a:lnTo>
                  <a:pt x="222731" y="91161"/>
                </a:lnTo>
                <a:lnTo>
                  <a:pt x="222167" y="85333"/>
                </a:lnTo>
                <a:lnTo>
                  <a:pt x="219146" y="80796"/>
                </a:lnTo>
                <a:lnTo>
                  <a:pt x="229906" y="87739"/>
                </a:lnTo>
                <a:lnTo>
                  <a:pt x="230843" y="29401"/>
                </a:lnTo>
                <a:lnTo>
                  <a:pt x="223722" y="19934"/>
                </a:lnTo>
                <a:lnTo>
                  <a:pt x="224724" y="8201"/>
                </a:lnTo>
                <a:lnTo>
                  <a:pt x="224966" y="7821"/>
                </a:lnTo>
                <a:lnTo>
                  <a:pt x="217595" y="5448"/>
                </a:lnTo>
                <a:lnTo>
                  <a:pt x="210023" y="3512"/>
                </a:lnTo>
                <a:lnTo>
                  <a:pt x="202329" y="2107"/>
                </a:lnTo>
                <a:lnTo>
                  <a:pt x="200738" y="7081"/>
                </a:lnTo>
                <a:lnTo>
                  <a:pt x="199024" y="11979"/>
                </a:lnTo>
                <a:lnTo>
                  <a:pt x="197143" y="16838"/>
                </a:lnTo>
                <a:lnTo>
                  <a:pt x="197542" y="17009"/>
                </a:lnTo>
                <a:lnTo>
                  <a:pt x="198283" y="17332"/>
                </a:lnTo>
                <a:lnTo>
                  <a:pt x="200902" y="18738"/>
                </a:lnTo>
                <a:lnTo>
                  <a:pt x="208016" y="28199"/>
                </a:lnTo>
                <a:lnTo>
                  <a:pt x="207002" y="39942"/>
                </a:lnTo>
                <a:lnTo>
                  <a:pt x="204444" y="45011"/>
                </a:lnTo>
                <a:lnTo>
                  <a:pt x="199590" y="48409"/>
                </a:lnTo>
                <a:lnTo>
                  <a:pt x="194181" y="49434"/>
                </a:lnTo>
                <a:lnTo>
                  <a:pt x="190191" y="48618"/>
                </a:lnTo>
                <a:lnTo>
                  <a:pt x="186202" y="48029"/>
                </a:lnTo>
                <a:lnTo>
                  <a:pt x="182097" y="47649"/>
                </a:lnTo>
                <a:lnTo>
                  <a:pt x="177936" y="47232"/>
                </a:lnTo>
                <a:lnTo>
                  <a:pt x="173776" y="47004"/>
                </a:lnTo>
                <a:lnTo>
                  <a:pt x="168191" y="47004"/>
                </a:lnTo>
                <a:lnTo>
                  <a:pt x="167506" y="47061"/>
                </a:lnTo>
                <a:lnTo>
                  <a:pt x="163289" y="47118"/>
                </a:lnTo>
                <a:lnTo>
                  <a:pt x="159243" y="47384"/>
                </a:lnTo>
                <a:lnTo>
                  <a:pt x="155253" y="47820"/>
                </a:lnTo>
                <a:lnTo>
                  <a:pt x="149953" y="46358"/>
                </a:lnTo>
                <a:lnTo>
                  <a:pt x="145335" y="42581"/>
                </a:lnTo>
                <a:lnTo>
                  <a:pt x="143341" y="37303"/>
                </a:lnTo>
                <a:lnTo>
                  <a:pt x="142599" y="34818"/>
                </a:lnTo>
                <a:lnTo>
                  <a:pt x="144514" y="23188"/>
                </a:lnTo>
                <a:lnTo>
                  <a:pt x="154055" y="15490"/>
                </a:lnTo>
                <a:lnTo>
                  <a:pt x="154454" y="15339"/>
                </a:lnTo>
                <a:lnTo>
                  <a:pt x="155253" y="15111"/>
                </a:lnTo>
                <a:lnTo>
                  <a:pt x="153828" y="10156"/>
                </a:lnTo>
                <a:lnTo>
                  <a:pt x="152575" y="5068"/>
                </a:lnTo>
                <a:lnTo>
                  <a:pt x="151491" y="0"/>
                </a:lnTo>
                <a:lnTo>
                  <a:pt x="143625" y="816"/>
                </a:lnTo>
                <a:lnTo>
                  <a:pt x="135932" y="2107"/>
                </a:lnTo>
                <a:lnTo>
                  <a:pt x="128408" y="3834"/>
                </a:lnTo>
                <a:lnTo>
                  <a:pt x="128579" y="4214"/>
                </a:lnTo>
                <a:lnTo>
                  <a:pt x="129298" y="6651"/>
                </a:lnTo>
                <a:lnTo>
                  <a:pt x="127388" y="18300"/>
                </a:lnTo>
                <a:lnTo>
                  <a:pt x="117808" y="26008"/>
                </a:lnTo>
                <a:lnTo>
                  <a:pt x="114877" y="26771"/>
                </a:lnTo>
                <a:lnTo>
                  <a:pt x="102824" y="24828"/>
                </a:lnTo>
                <a:lnTo>
                  <a:pt x="94839" y="15870"/>
                </a:lnTo>
                <a:lnTo>
                  <a:pt x="94668" y="15490"/>
                </a:lnTo>
                <a:lnTo>
                  <a:pt x="87658" y="18737"/>
                </a:lnTo>
                <a:lnTo>
                  <a:pt x="80875" y="22457"/>
                </a:lnTo>
                <a:lnTo>
                  <a:pt x="74378" y="26558"/>
                </a:lnTo>
                <a:lnTo>
                  <a:pt x="77000" y="31133"/>
                </a:lnTo>
                <a:lnTo>
                  <a:pt x="79451" y="35784"/>
                </a:lnTo>
                <a:lnTo>
                  <a:pt x="81787" y="40416"/>
                </a:lnTo>
                <a:lnTo>
                  <a:pt x="82186" y="40264"/>
                </a:lnTo>
                <a:lnTo>
                  <a:pt x="82927" y="39999"/>
                </a:lnTo>
                <a:lnTo>
                  <a:pt x="85855" y="39252"/>
                </a:lnTo>
                <a:lnTo>
                  <a:pt x="97954" y="41193"/>
                </a:lnTo>
                <a:lnTo>
                  <a:pt x="105952" y="50136"/>
                </a:lnTo>
                <a:lnTo>
                  <a:pt x="108004" y="55490"/>
                </a:lnTo>
                <a:lnTo>
                  <a:pt x="107036" y="61147"/>
                </a:lnTo>
                <a:lnTo>
                  <a:pt x="103958" y="65513"/>
                </a:lnTo>
                <a:lnTo>
                  <a:pt x="100539" y="67620"/>
                </a:lnTo>
                <a:lnTo>
                  <a:pt x="97290" y="69899"/>
                </a:lnTo>
                <a:lnTo>
                  <a:pt x="94154" y="72272"/>
                </a:lnTo>
                <a:lnTo>
                  <a:pt x="90280" y="75290"/>
                </a:lnTo>
                <a:lnTo>
                  <a:pt x="86689" y="78365"/>
                </a:lnTo>
                <a:lnTo>
                  <a:pt x="83326" y="81650"/>
                </a:lnTo>
                <a:lnTo>
                  <a:pt x="80476" y="84516"/>
                </a:lnTo>
                <a:lnTo>
                  <a:pt x="77797" y="87383"/>
                </a:lnTo>
                <a:lnTo>
                  <a:pt x="75290" y="90401"/>
                </a:lnTo>
                <a:lnTo>
                  <a:pt x="70444" y="92926"/>
                </a:lnTo>
                <a:lnTo>
                  <a:pt x="64403" y="93306"/>
                </a:lnTo>
                <a:lnTo>
                  <a:pt x="58989" y="90933"/>
                </a:lnTo>
                <a:lnTo>
                  <a:pt x="56376" y="89531"/>
                </a:lnTo>
                <a:lnTo>
                  <a:pt x="49259" y="80069"/>
                </a:lnTo>
                <a:lnTo>
                  <a:pt x="50269" y="68323"/>
                </a:lnTo>
                <a:lnTo>
                  <a:pt x="50440" y="68000"/>
                </a:lnTo>
                <a:lnTo>
                  <a:pt x="50667" y="67620"/>
                </a:lnTo>
                <a:lnTo>
                  <a:pt x="50839" y="67298"/>
                </a:lnTo>
                <a:lnTo>
                  <a:pt x="46108" y="64716"/>
                </a:lnTo>
                <a:lnTo>
                  <a:pt x="41492" y="62001"/>
                </a:lnTo>
                <a:lnTo>
                  <a:pt x="36932" y="59153"/>
                </a:lnTo>
                <a:lnTo>
                  <a:pt x="32030" y="64868"/>
                </a:lnTo>
                <a:lnTo>
                  <a:pt x="27527" y="70924"/>
                </a:lnTo>
                <a:lnTo>
                  <a:pt x="23481" y="77283"/>
                </a:lnTo>
                <a:lnTo>
                  <a:pt x="23824" y="77454"/>
                </a:lnTo>
                <a:lnTo>
                  <a:pt x="26437" y="78870"/>
                </a:lnTo>
                <a:lnTo>
                  <a:pt x="33554" y="88329"/>
                </a:lnTo>
                <a:lnTo>
                  <a:pt x="32544" y="100064"/>
                </a:lnTo>
                <a:lnTo>
                  <a:pt x="30772" y="102904"/>
                </a:lnTo>
                <a:lnTo>
                  <a:pt x="20829" y="109320"/>
                </a:lnTo>
                <a:lnTo>
                  <a:pt x="8663" y="108265"/>
                </a:lnTo>
                <a:lnTo>
                  <a:pt x="8264" y="108094"/>
                </a:lnTo>
                <a:lnTo>
                  <a:pt x="5756" y="115061"/>
                </a:lnTo>
                <a:lnTo>
                  <a:pt x="3704" y="122180"/>
                </a:lnTo>
                <a:lnTo>
                  <a:pt x="2222" y="129527"/>
                </a:lnTo>
                <a:lnTo>
                  <a:pt x="7466" y="131027"/>
                </a:lnTo>
                <a:lnTo>
                  <a:pt x="12652" y="132659"/>
                </a:lnTo>
                <a:lnTo>
                  <a:pt x="17782" y="134379"/>
                </a:lnTo>
                <a:lnTo>
                  <a:pt x="17953" y="134064"/>
                </a:lnTo>
                <a:lnTo>
                  <a:pt x="18124" y="133685"/>
                </a:lnTo>
                <a:lnTo>
                  <a:pt x="18295" y="133362"/>
                </a:lnTo>
                <a:lnTo>
                  <a:pt x="20054" y="130510"/>
                </a:lnTo>
                <a:lnTo>
                  <a:pt x="29984" y="124058"/>
                </a:lnTo>
                <a:lnTo>
                  <a:pt x="42118" y="125104"/>
                </a:lnTo>
                <a:lnTo>
                  <a:pt x="47534" y="127477"/>
                </a:lnTo>
                <a:lnTo>
                  <a:pt x="51125" y="132109"/>
                </a:lnTo>
                <a:lnTo>
                  <a:pt x="52206" y="137239"/>
                </a:lnTo>
                <a:lnTo>
                  <a:pt x="51352" y="140963"/>
                </a:lnTo>
                <a:lnTo>
                  <a:pt x="50724" y="144794"/>
                </a:lnTo>
                <a:lnTo>
                  <a:pt x="50325" y="148680"/>
                </a:lnTo>
                <a:lnTo>
                  <a:pt x="49870" y="152619"/>
                </a:lnTo>
                <a:lnTo>
                  <a:pt x="49642" y="156559"/>
                </a:lnTo>
                <a:lnTo>
                  <a:pt x="49642" y="162495"/>
                </a:lnTo>
                <a:close/>
              </a:path>
            </a:pathLst>
          </a:custGeom>
          <a:solidFill>
            <a:srgbClr val="13151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288241" y="514443"/>
            <a:ext cx="83351" cy="78965"/>
          </a:xfrm>
          <a:custGeom>
            <a:avLst/>
            <a:gdLst/>
            <a:ahLst/>
            <a:cxnLst/>
            <a:rect l="l" t="t" r="r" b="b"/>
            <a:pathLst>
              <a:path w="111135" h="105287">
                <a:moveTo>
                  <a:pt x="111135" y="52671"/>
                </a:moveTo>
                <a:lnTo>
                  <a:pt x="109059" y="38352"/>
                </a:lnTo>
                <a:lnTo>
                  <a:pt x="103417" y="25864"/>
                </a:lnTo>
                <a:lnTo>
                  <a:pt x="94727" y="15290"/>
                </a:lnTo>
                <a:lnTo>
                  <a:pt x="83509" y="7125"/>
                </a:lnTo>
                <a:lnTo>
                  <a:pt x="70283" y="1863"/>
                </a:lnTo>
                <a:lnTo>
                  <a:pt x="55570" y="0"/>
                </a:lnTo>
                <a:lnTo>
                  <a:pt x="55130" y="1"/>
                </a:lnTo>
                <a:lnTo>
                  <a:pt x="40450" y="1970"/>
                </a:lnTo>
                <a:lnTo>
                  <a:pt x="27274" y="7321"/>
                </a:lnTo>
                <a:lnTo>
                  <a:pt x="16121" y="15562"/>
                </a:lnTo>
                <a:lnTo>
                  <a:pt x="7511" y="26197"/>
                </a:lnTo>
                <a:lnTo>
                  <a:pt x="1964" y="38731"/>
                </a:lnTo>
                <a:lnTo>
                  <a:pt x="0" y="52671"/>
                </a:lnTo>
                <a:lnTo>
                  <a:pt x="1" y="53044"/>
                </a:lnTo>
                <a:lnTo>
                  <a:pt x="2066" y="66954"/>
                </a:lnTo>
                <a:lnTo>
                  <a:pt x="7704" y="79440"/>
                </a:lnTo>
                <a:lnTo>
                  <a:pt x="16394" y="90009"/>
                </a:lnTo>
                <a:lnTo>
                  <a:pt x="27615" y="98168"/>
                </a:lnTo>
                <a:lnTo>
                  <a:pt x="40847" y="103425"/>
                </a:lnTo>
                <a:lnTo>
                  <a:pt x="55570" y="105287"/>
                </a:lnTo>
                <a:lnTo>
                  <a:pt x="55960" y="105285"/>
                </a:lnTo>
                <a:lnTo>
                  <a:pt x="70648" y="103331"/>
                </a:lnTo>
                <a:lnTo>
                  <a:pt x="83835" y="97993"/>
                </a:lnTo>
                <a:lnTo>
                  <a:pt x="94997" y="89766"/>
                </a:lnTo>
                <a:lnTo>
                  <a:pt x="103615" y="79141"/>
                </a:lnTo>
                <a:lnTo>
                  <a:pt x="109168" y="66611"/>
                </a:lnTo>
                <a:lnTo>
                  <a:pt x="111135" y="52671"/>
                </a:lnTo>
                <a:close/>
              </a:path>
            </a:pathLst>
          </a:custGeom>
          <a:solidFill>
            <a:srgbClr val="0A376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288199" y="514485"/>
            <a:ext cx="83484" cy="79045"/>
          </a:xfrm>
          <a:custGeom>
            <a:avLst/>
            <a:gdLst/>
            <a:ahLst/>
            <a:cxnLst/>
            <a:rect l="l" t="t" r="r" b="b"/>
            <a:pathLst>
              <a:path w="111312" h="105393">
                <a:moveTo>
                  <a:pt x="55683" y="0"/>
                </a:moveTo>
                <a:lnTo>
                  <a:pt x="40954" y="1859"/>
                </a:lnTo>
                <a:lnTo>
                  <a:pt x="27712" y="7110"/>
                </a:lnTo>
                <a:lnTo>
                  <a:pt x="16476" y="15259"/>
                </a:lnTo>
                <a:lnTo>
                  <a:pt x="7766" y="25812"/>
                </a:lnTo>
                <a:lnTo>
                  <a:pt x="2101" y="38277"/>
                </a:lnTo>
                <a:lnTo>
                  <a:pt x="2" y="52160"/>
                </a:lnTo>
                <a:lnTo>
                  <a:pt x="0" y="52667"/>
                </a:lnTo>
                <a:lnTo>
                  <a:pt x="1962" y="66606"/>
                </a:lnTo>
                <a:lnTo>
                  <a:pt x="7505" y="79140"/>
                </a:lnTo>
                <a:lnTo>
                  <a:pt x="16109" y="89777"/>
                </a:lnTo>
                <a:lnTo>
                  <a:pt x="27255" y="98025"/>
                </a:lnTo>
                <a:lnTo>
                  <a:pt x="40425" y="103393"/>
                </a:lnTo>
                <a:lnTo>
                  <a:pt x="55099" y="105390"/>
                </a:lnTo>
                <a:lnTo>
                  <a:pt x="55683" y="105393"/>
                </a:lnTo>
                <a:lnTo>
                  <a:pt x="70387" y="103533"/>
                </a:lnTo>
                <a:lnTo>
                  <a:pt x="83613" y="98279"/>
                </a:lnTo>
                <a:lnTo>
                  <a:pt x="94840" y="90125"/>
                </a:lnTo>
                <a:lnTo>
                  <a:pt x="103546" y="79561"/>
                </a:lnTo>
                <a:lnTo>
                  <a:pt x="109210" y="67081"/>
                </a:lnTo>
                <a:lnTo>
                  <a:pt x="111310" y="53175"/>
                </a:lnTo>
                <a:lnTo>
                  <a:pt x="111312" y="52667"/>
                </a:lnTo>
                <a:lnTo>
                  <a:pt x="109345" y="38736"/>
                </a:lnTo>
                <a:lnTo>
                  <a:pt x="103792" y="26208"/>
                </a:lnTo>
                <a:lnTo>
                  <a:pt x="95176" y="15577"/>
                </a:lnTo>
                <a:lnTo>
                  <a:pt x="84019" y="7336"/>
                </a:lnTo>
                <a:lnTo>
                  <a:pt x="70843" y="1979"/>
                </a:lnTo>
                <a:lnTo>
                  <a:pt x="56171" y="1"/>
                </a:lnTo>
                <a:lnTo>
                  <a:pt x="55683" y="0"/>
                </a:lnTo>
                <a:close/>
              </a:path>
            </a:pathLst>
          </a:custGeom>
          <a:solidFill>
            <a:srgbClr val="0A376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298457" y="552328"/>
            <a:ext cx="62411" cy="39866"/>
          </a:xfrm>
          <a:custGeom>
            <a:avLst/>
            <a:gdLst/>
            <a:ahLst/>
            <a:cxnLst/>
            <a:rect l="l" t="t" r="r" b="b"/>
            <a:pathLst>
              <a:path w="83214" h="53155">
                <a:moveTo>
                  <a:pt x="83214" y="26604"/>
                </a:moveTo>
                <a:lnTo>
                  <a:pt x="80464" y="17081"/>
                </a:lnTo>
                <a:lnTo>
                  <a:pt x="71663" y="8215"/>
                </a:lnTo>
                <a:lnTo>
                  <a:pt x="58223" y="2209"/>
                </a:lnTo>
                <a:lnTo>
                  <a:pt x="41606" y="0"/>
                </a:lnTo>
                <a:lnTo>
                  <a:pt x="26709" y="1758"/>
                </a:lnTo>
                <a:lnTo>
                  <a:pt x="12844" y="7388"/>
                </a:lnTo>
                <a:lnTo>
                  <a:pt x="3454" y="15981"/>
                </a:lnTo>
                <a:lnTo>
                  <a:pt x="0" y="26604"/>
                </a:lnTo>
                <a:lnTo>
                  <a:pt x="2738" y="36101"/>
                </a:lnTo>
                <a:lnTo>
                  <a:pt x="11536" y="44957"/>
                </a:lnTo>
                <a:lnTo>
                  <a:pt x="24979" y="50951"/>
                </a:lnTo>
                <a:lnTo>
                  <a:pt x="41606" y="53155"/>
                </a:lnTo>
                <a:lnTo>
                  <a:pt x="56477" y="51409"/>
                </a:lnTo>
                <a:lnTo>
                  <a:pt x="70355" y="45800"/>
                </a:lnTo>
                <a:lnTo>
                  <a:pt x="79755" y="37223"/>
                </a:lnTo>
                <a:lnTo>
                  <a:pt x="83214" y="26604"/>
                </a:lnTo>
                <a:close/>
              </a:path>
            </a:pathLst>
          </a:custGeom>
          <a:solidFill>
            <a:srgbClr val="0A376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298885" y="552690"/>
            <a:ext cx="61590" cy="39423"/>
          </a:xfrm>
          <a:custGeom>
            <a:avLst/>
            <a:gdLst/>
            <a:ahLst/>
            <a:cxnLst/>
            <a:rect l="l" t="t" r="r" b="b"/>
            <a:pathLst>
              <a:path w="82120" h="52564">
                <a:moveTo>
                  <a:pt x="41036" y="52564"/>
                </a:moveTo>
                <a:lnTo>
                  <a:pt x="55186" y="50969"/>
                </a:lnTo>
                <a:lnTo>
                  <a:pt x="69165" y="45450"/>
                </a:lnTo>
                <a:lnTo>
                  <a:pt x="78635" y="36903"/>
                </a:lnTo>
                <a:lnTo>
                  <a:pt x="82120" y="26281"/>
                </a:lnTo>
                <a:lnTo>
                  <a:pt x="79632" y="17242"/>
                </a:lnTo>
                <a:lnTo>
                  <a:pt x="71018" y="8300"/>
                </a:lnTo>
                <a:lnTo>
                  <a:pt x="57660" y="2234"/>
                </a:lnTo>
                <a:lnTo>
                  <a:pt x="41036" y="0"/>
                </a:lnTo>
                <a:lnTo>
                  <a:pt x="26954" y="1586"/>
                </a:lnTo>
                <a:lnTo>
                  <a:pt x="12972" y="7101"/>
                </a:lnTo>
                <a:lnTo>
                  <a:pt x="3491" y="15652"/>
                </a:lnTo>
                <a:lnTo>
                  <a:pt x="0" y="26281"/>
                </a:lnTo>
                <a:lnTo>
                  <a:pt x="2474" y="35296"/>
                </a:lnTo>
                <a:lnTo>
                  <a:pt x="11081" y="44251"/>
                </a:lnTo>
                <a:lnTo>
                  <a:pt x="24431" y="50326"/>
                </a:lnTo>
                <a:lnTo>
                  <a:pt x="41036" y="52564"/>
                </a:lnTo>
                <a:close/>
              </a:path>
            </a:pathLst>
          </a:custGeom>
          <a:solidFill>
            <a:srgbClr val="09396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299271" y="553096"/>
            <a:ext cx="60827" cy="38895"/>
          </a:xfrm>
          <a:custGeom>
            <a:avLst/>
            <a:gdLst/>
            <a:ahLst/>
            <a:cxnLst/>
            <a:rect l="l" t="t" r="r" b="b"/>
            <a:pathLst>
              <a:path w="81103" h="51860">
                <a:moveTo>
                  <a:pt x="40578" y="51860"/>
                </a:moveTo>
                <a:lnTo>
                  <a:pt x="53866" y="50436"/>
                </a:lnTo>
                <a:lnTo>
                  <a:pt x="67978" y="45045"/>
                </a:lnTo>
                <a:lnTo>
                  <a:pt x="77567" y="36557"/>
                </a:lnTo>
                <a:lnTo>
                  <a:pt x="81103" y="25956"/>
                </a:lnTo>
                <a:lnTo>
                  <a:pt x="78869" y="17424"/>
                </a:lnTo>
                <a:lnTo>
                  <a:pt x="70437" y="8395"/>
                </a:lnTo>
                <a:lnTo>
                  <a:pt x="57164" y="2261"/>
                </a:lnTo>
                <a:lnTo>
                  <a:pt x="40578" y="0"/>
                </a:lnTo>
                <a:lnTo>
                  <a:pt x="27211" y="1440"/>
                </a:lnTo>
                <a:lnTo>
                  <a:pt x="13117" y="6843"/>
                </a:lnTo>
                <a:lnTo>
                  <a:pt x="3535" y="15339"/>
                </a:lnTo>
                <a:lnTo>
                  <a:pt x="0" y="25956"/>
                </a:lnTo>
                <a:lnTo>
                  <a:pt x="2246" y="34472"/>
                </a:lnTo>
                <a:lnTo>
                  <a:pt x="10699" y="43478"/>
                </a:lnTo>
                <a:lnTo>
                  <a:pt x="23989" y="49601"/>
                </a:lnTo>
                <a:lnTo>
                  <a:pt x="40578" y="51860"/>
                </a:lnTo>
                <a:close/>
              </a:path>
            </a:pathLst>
          </a:custGeom>
          <a:solidFill>
            <a:srgbClr val="073A6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299654" y="553460"/>
            <a:ext cx="60051" cy="38450"/>
          </a:xfrm>
          <a:custGeom>
            <a:avLst/>
            <a:gdLst/>
            <a:ahLst/>
            <a:cxnLst/>
            <a:rect l="l" t="t" r="r" b="b"/>
            <a:pathLst>
              <a:path w="80068" h="51266">
                <a:moveTo>
                  <a:pt x="40067" y="51266"/>
                </a:moveTo>
                <a:lnTo>
                  <a:pt x="52603" y="49982"/>
                </a:lnTo>
                <a:lnTo>
                  <a:pt x="66818" y="44689"/>
                </a:lnTo>
                <a:lnTo>
                  <a:pt x="76494" y="36235"/>
                </a:lnTo>
                <a:lnTo>
                  <a:pt x="80068" y="25632"/>
                </a:lnTo>
                <a:lnTo>
                  <a:pt x="78069" y="17612"/>
                </a:lnTo>
                <a:lnTo>
                  <a:pt x="69824" y="8504"/>
                </a:lnTo>
                <a:lnTo>
                  <a:pt x="56635" y="2295"/>
                </a:lnTo>
                <a:lnTo>
                  <a:pt x="40067" y="0"/>
                </a:lnTo>
                <a:lnTo>
                  <a:pt x="27469" y="1295"/>
                </a:lnTo>
                <a:lnTo>
                  <a:pt x="13259" y="6592"/>
                </a:lnTo>
                <a:lnTo>
                  <a:pt x="3577" y="15041"/>
                </a:lnTo>
                <a:lnTo>
                  <a:pt x="0" y="25632"/>
                </a:lnTo>
                <a:lnTo>
                  <a:pt x="2024" y="33689"/>
                </a:lnTo>
                <a:lnTo>
                  <a:pt x="10300" y="42780"/>
                </a:lnTo>
                <a:lnTo>
                  <a:pt x="23506" y="48976"/>
                </a:lnTo>
                <a:lnTo>
                  <a:pt x="40067" y="51266"/>
                </a:lnTo>
                <a:close/>
              </a:path>
            </a:pathLst>
          </a:custGeom>
          <a:solidFill>
            <a:srgbClr val="053B7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00081" y="553865"/>
            <a:ext cx="59246" cy="37965"/>
          </a:xfrm>
          <a:custGeom>
            <a:avLst/>
            <a:gdLst/>
            <a:ahLst/>
            <a:cxnLst/>
            <a:rect l="l" t="t" r="r" b="b"/>
            <a:pathLst>
              <a:path w="78994" h="50620">
                <a:moveTo>
                  <a:pt x="39497" y="50620"/>
                </a:moveTo>
                <a:lnTo>
                  <a:pt x="51268" y="49478"/>
                </a:lnTo>
                <a:lnTo>
                  <a:pt x="65599" y="44309"/>
                </a:lnTo>
                <a:lnTo>
                  <a:pt x="75378" y="35908"/>
                </a:lnTo>
                <a:lnTo>
                  <a:pt x="78994" y="25309"/>
                </a:lnTo>
                <a:lnTo>
                  <a:pt x="77214" y="17771"/>
                </a:lnTo>
                <a:lnTo>
                  <a:pt x="69152" y="8588"/>
                </a:lnTo>
                <a:lnTo>
                  <a:pt x="56043" y="2319"/>
                </a:lnTo>
                <a:lnTo>
                  <a:pt x="39497" y="0"/>
                </a:lnTo>
                <a:lnTo>
                  <a:pt x="27727" y="1141"/>
                </a:lnTo>
                <a:lnTo>
                  <a:pt x="13395" y="6311"/>
                </a:lnTo>
                <a:lnTo>
                  <a:pt x="3616" y="14711"/>
                </a:lnTo>
                <a:lnTo>
                  <a:pt x="0" y="25309"/>
                </a:lnTo>
                <a:lnTo>
                  <a:pt x="1780" y="32848"/>
                </a:lnTo>
                <a:lnTo>
                  <a:pt x="9843" y="42032"/>
                </a:lnTo>
                <a:lnTo>
                  <a:pt x="22951" y="48301"/>
                </a:lnTo>
                <a:lnTo>
                  <a:pt x="39497" y="50620"/>
                </a:lnTo>
                <a:close/>
              </a:path>
            </a:pathLst>
          </a:custGeom>
          <a:solidFill>
            <a:srgbClr val="033E7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00467" y="554230"/>
            <a:ext cx="58483" cy="37478"/>
          </a:xfrm>
          <a:custGeom>
            <a:avLst/>
            <a:gdLst/>
            <a:ahLst/>
            <a:cxnLst/>
            <a:rect l="l" t="t" r="r" b="b"/>
            <a:pathLst>
              <a:path w="77977" h="49971">
                <a:moveTo>
                  <a:pt x="38983" y="49971"/>
                </a:moveTo>
                <a:lnTo>
                  <a:pt x="49984" y="48965"/>
                </a:lnTo>
                <a:lnTo>
                  <a:pt x="64435" y="43923"/>
                </a:lnTo>
                <a:lnTo>
                  <a:pt x="74316" y="35578"/>
                </a:lnTo>
                <a:lnTo>
                  <a:pt x="77977" y="24984"/>
                </a:lnTo>
                <a:lnTo>
                  <a:pt x="76406" y="17933"/>
                </a:lnTo>
                <a:lnTo>
                  <a:pt x="68534" y="8673"/>
                </a:lnTo>
                <a:lnTo>
                  <a:pt x="55509" y="2344"/>
                </a:lnTo>
                <a:lnTo>
                  <a:pt x="38983" y="0"/>
                </a:lnTo>
                <a:lnTo>
                  <a:pt x="27994" y="1004"/>
                </a:lnTo>
                <a:lnTo>
                  <a:pt x="13542" y="6044"/>
                </a:lnTo>
                <a:lnTo>
                  <a:pt x="3660" y="14390"/>
                </a:lnTo>
                <a:lnTo>
                  <a:pt x="0" y="24984"/>
                </a:lnTo>
                <a:lnTo>
                  <a:pt x="1568" y="32032"/>
                </a:lnTo>
                <a:lnTo>
                  <a:pt x="9436" y="41295"/>
                </a:lnTo>
                <a:lnTo>
                  <a:pt x="22458" y="47626"/>
                </a:lnTo>
                <a:lnTo>
                  <a:pt x="38983" y="49971"/>
                </a:lnTo>
                <a:close/>
              </a:path>
            </a:pathLst>
          </a:custGeom>
          <a:solidFill>
            <a:srgbClr val="00417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00852" y="554593"/>
            <a:ext cx="57705" cy="37034"/>
          </a:xfrm>
          <a:custGeom>
            <a:avLst/>
            <a:gdLst/>
            <a:ahLst/>
            <a:cxnLst/>
            <a:rect l="l" t="t" r="r" b="b"/>
            <a:pathLst>
              <a:path w="76940" h="49379">
                <a:moveTo>
                  <a:pt x="38470" y="49379"/>
                </a:moveTo>
                <a:lnTo>
                  <a:pt x="48676" y="48501"/>
                </a:lnTo>
                <a:lnTo>
                  <a:pt x="63248" y="43579"/>
                </a:lnTo>
                <a:lnTo>
                  <a:pt x="73235" y="35285"/>
                </a:lnTo>
                <a:lnTo>
                  <a:pt x="76940" y="24717"/>
                </a:lnTo>
                <a:lnTo>
                  <a:pt x="75565" y="18141"/>
                </a:lnTo>
                <a:lnTo>
                  <a:pt x="67894" y="8789"/>
                </a:lnTo>
                <a:lnTo>
                  <a:pt x="54965" y="2378"/>
                </a:lnTo>
                <a:lnTo>
                  <a:pt x="38470" y="0"/>
                </a:lnTo>
                <a:lnTo>
                  <a:pt x="28232" y="883"/>
                </a:lnTo>
                <a:lnTo>
                  <a:pt x="13675" y="5814"/>
                </a:lnTo>
                <a:lnTo>
                  <a:pt x="3700" y="14121"/>
                </a:lnTo>
                <a:lnTo>
                  <a:pt x="0" y="24717"/>
                </a:lnTo>
                <a:lnTo>
                  <a:pt x="1366" y="31250"/>
                </a:lnTo>
                <a:lnTo>
                  <a:pt x="9032" y="40590"/>
                </a:lnTo>
                <a:lnTo>
                  <a:pt x="21965" y="46998"/>
                </a:lnTo>
                <a:lnTo>
                  <a:pt x="38470" y="49379"/>
                </a:lnTo>
                <a:close/>
              </a:path>
            </a:pathLst>
          </a:custGeom>
          <a:solidFill>
            <a:srgbClr val="00427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01236" y="554998"/>
            <a:ext cx="56944" cy="36548"/>
          </a:xfrm>
          <a:custGeom>
            <a:avLst/>
            <a:gdLst/>
            <a:ahLst/>
            <a:cxnLst/>
            <a:rect l="l" t="t" r="r" b="b"/>
            <a:pathLst>
              <a:path w="75925" h="48731">
                <a:moveTo>
                  <a:pt x="37958" y="48731"/>
                </a:moveTo>
                <a:lnTo>
                  <a:pt x="47419" y="47970"/>
                </a:lnTo>
                <a:lnTo>
                  <a:pt x="62096" y="43175"/>
                </a:lnTo>
                <a:lnTo>
                  <a:pt x="72178" y="34927"/>
                </a:lnTo>
                <a:lnTo>
                  <a:pt x="75925" y="24337"/>
                </a:lnTo>
                <a:lnTo>
                  <a:pt x="74746" y="18297"/>
                </a:lnTo>
                <a:lnTo>
                  <a:pt x="67284" y="8879"/>
                </a:lnTo>
                <a:lnTo>
                  <a:pt x="54441" y="2406"/>
                </a:lnTo>
                <a:lnTo>
                  <a:pt x="37958" y="0"/>
                </a:lnTo>
                <a:lnTo>
                  <a:pt x="28539" y="754"/>
                </a:lnTo>
                <a:lnTo>
                  <a:pt x="13846" y="5539"/>
                </a:lnTo>
                <a:lnTo>
                  <a:pt x="3751" y="13774"/>
                </a:lnTo>
                <a:lnTo>
                  <a:pt x="0" y="24337"/>
                </a:lnTo>
                <a:lnTo>
                  <a:pt x="1184" y="30416"/>
                </a:lnTo>
                <a:lnTo>
                  <a:pt x="8649" y="39850"/>
                </a:lnTo>
                <a:lnTo>
                  <a:pt x="21486" y="46326"/>
                </a:lnTo>
                <a:lnTo>
                  <a:pt x="37958" y="48731"/>
                </a:lnTo>
                <a:close/>
              </a:path>
            </a:pathLst>
          </a:custGeom>
          <a:solidFill>
            <a:srgbClr val="00447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01663" y="555362"/>
            <a:ext cx="56124" cy="36062"/>
          </a:xfrm>
          <a:custGeom>
            <a:avLst/>
            <a:gdLst/>
            <a:ahLst/>
            <a:cxnLst/>
            <a:rect l="l" t="t" r="r" b="b"/>
            <a:pathLst>
              <a:path w="74832" h="48082">
                <a:moveTo>
                  <a:pt x="37388" y="48082"/>
                </a:moveTo>
                <a:lnTo>
                  <a:pt x="46013" y="47443"/>
                </a:lnTo>
                <a:lnTo>
                  <a:pt x="60830" y="42801"/>
                </a:lnTo>
                <a:lnTo>
                  <a:pt x="71033" y="34627"/>
                </a:lnTo>
                <a:lnTo>
                  <a:pt x="74832" y="24068"/>
                </a:lnTo>
                <a:lnTo>
                  <a:pt x="73827" y="18510"/>
                </a:lnTo>
                <a:lnTo>
                  <a:pt x="66580" y="8999"/>
                </a:lnTo>
                <a:lnTo>
                  <a:pt x="53839" y="2442"/>
                </a:lnTo>
                <a:lnTo>
                  <a:pt x="37388" y="0"/>
                </a:lnTo>
                <a:lnTo>
                  <a:pt x="28804" y="639"/>
                </a:lnTo>
                <a:lnTo>
                  <a:pt x="14002" y="5297"/>
                </a:lnTo>
                <a:lnTo>
                  <a:pt x="3800" y="13494"/>
                </a:lnTo>
                <a:lnTo>
                  <a:pt x="0" y="24067"/>
                </a:lnTo>
                <a:lnTo>
                  <a:pt x="984" y="29568"/>
                </a:lnTo>
                <a:lnTo>
                  <a:pt x="8213" y="39088"/>
                </a:lnTo>
                <a:lnTo>
                  <a:pt x="20949" y="45642"/>
                </a:lnTo>
                <a:lnTo>
                  <a:pt x="37388" y="48082"/>
                </a:lnTo>
                <a:close/>
              </a:path>
            </a:pathLst>
          </a:custGeom>
          <a:solidFill>
            <a:srgbClr val="00467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02048" y="555767"/>
            <a:ext cx="55361" cy="35576"/>
          </a:xfrm>
          <a:custGeom>
            <a:avLst/>
            <a:gdLst/>
            <a:ahLst/>
            <a:cxnLst/>
            <a:rect l="l" t="t" r="r" b="b"/>
            <a:pathLst>
              <a:path w="73814" h="47435">
                <a:moveTo>
                  <a:pt x="36875" y="47435"/>
                </a:moveTo>
                <a:lnTo>
                  <a:pt x="44746" y="46895"/>
                </a:lnTo>
                <a:lnTo>
                  <a:pt x="59670" y="42377"/>
                </a:lnTo>
                <a:lnTo>
                  <a:pt x="69972" y="34248"/>
                </a:lnTo>
                <a:lnTo>
                  <a:pt x="73814" y="23690"/>
                </a:lnTo>
                <a:lnTo>
                  <a:pt x="72982" y="18656"/>
                </a:lnTo>
                <a:lnTo>
                  <a:pt x="65961" y="9071"/>
                </a:lnTo>
                <a:lnTo>
                  <a:pt x="53311" y="2462"/>
                </a:lnTo>
                <a:lnTo>
                  <a:pt x="36875" y="0"/>
                </a:lnTo>
                <a:lnTo>
                  <a:pt x="29120" y="524"/>
                </a:lnTo>
                <a:lnTo>
                  <a:pt x="14179" y="5012"/>
                </a:lnTo>
                <a:lnTo>
                  <a:pt x="3854" y="13125"/>
                </a:lnTo>
                <a:lnTo>
                  <a:pt x="0" y="23690"/>
                </a:lnTo>
                <a:lnTo>
                  <a:pt x="826" y="28709"/>
                </a:lnTo>
                <a:lnTo>
                  <a:pt x="7835" y="38321"/>
                </a:lnTo>
                <a:lnTo>
                  <a:pt x="20469" y="44958"/>
                </a:lnTo>
                <a:lnTo>
                  <a:pt x="36875" y="47435"/>
                </a:lnTo>
                <a:close/>
              </a:path>
            </a:pathLst>
          </a:custGeom>
          <a:solidFill>
            <a:srgbClr val="00477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02433" y="556132"/>
            <a:ext cx="54583" cy="35132"/>
          </a:xfrm>
          <a:custGeom>
            <a:avLst/>
            <a:gdLst/>
            <a:ahLst/>
            <a:cxnLst/>
            <a:rect l="l" t="t" r="r" b="b"/>
            <a:pathLst>
              <a:path w="72777" h="46843">
                <a:moveTo>
                  <a:pt x="36418" y="46843"/>
                </a:moveTo>
                <a:lnTo>
                  <a:pt x="43404" y="46411"/>
                </a:lnTo>
                <a:lnTo>
                  <a:pt x="58454" y="42054"/>
                </a:lnTo>
                <a:lnTo>
                  <a:pt x="68879" y="33986"/>
                </a:lnTo>
                <a:lnTo>
                  <a:pt x="72777" y="23420"/>
                </a:lnTo>
                <a:lnTo>
                  <a:pt x="72105" y="18913"/>
                </a:lnTo>
                <a:lnTo>
                  <a:pt x="65331" y="9215"/>
                </a:lnTo>
                <a:lnTo>
                  <a:pt x="52800" y="2506"/>
                </a:lnTo>
                <a:lnTo>
                  <a:pt x="36418" y="0"/>
                </a:lnTo>
                <a:lnTo>
                  <a:pt x="29358" y="438"/>
                </a:lnTo>
                <a:lnTo>
                  <a:pt x="14308" y="4802"/>
                </a:lnTo>
                <a:lnTo>
                  <a:pt x="3892" y="12866"/>
                </a:lnTo>
                <a:lnTo>
                  <a:pt x="0" y="23420"/>
                </a:lnTo>
                <a:lnTo>
                  <a:pt x="683" y="27965"/>
                </a:lnTo>
                <a:lnTo>
                  <a:pt x="7475" y="37647"/>
                </a:lnTo>
                <a:lnTo>
                  <a:pt x="20016" y="44342"/>
                </a:lnTo>
                <a:lnTo>
                  <a:pt x="36418" y="46843"/>
                </a:lnTo>
                <a:close/>
              </a:path>
            </a:pathLst>
          </a:custGeom>
          <a:solidFill>
            <a:srgbClr val="00498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02817" y="556496"/>
            <a:ext cx="53822" cy="34645"/>
          </a:xfrm>
          <a:custGeom>
            <a:avLst/>
            <a:gdLst/>
            <a:ahLst/>
            <a:cxnLst/>
            <a:rect l="l" t="t" r="r" b="b"/>
            <a:pathLst>
              <a:path w="71762" h="46193">
                <a:moveTo>
                  <a:pt x="35906" y="46193"/>
                </a:moveTo>
                <a:lnTo>
                  <a:pt x="42097" y="45851"/>
                </a:lnTo>
                <a:lnTo>
                  <a:pt x="57271" y="41652"/>
                </a:lnTo>
                <a:lnTo>
                  <a:pt x="67813" y="33654"/>
                </a:lnTo>
                <a:lnTo>
                  <a:pt x="71762" y="23096"/>
                </a:lnTo>
                <a:lnTo>
                  <a:pt x="71228" y="19110"/>
                </a:lnTo>
                <a:lnTo>
                  <a:pt x="64691" y="9337"/>
                </a:lnTo>
                <a:lnTo>
                  <a:pt x="52263" y="2545"/>
                </a:lnTo>
                <a:lnTo>
                  <a:pt x="35906" y="0"/>
                </a:lnTo>
                <a:lnTo>
                  <a:pt x="29651" y="349"/>
                </a:lnTo>
                <a:lnTo>
                  <a:pt x="14474" y="4569"/>
                </a:lnTo>
                <a:lnTo>
                  <a:pt x="3942" y="12571"/>
                </a:lnTo>
                <a:lnTo>
                  <a:pt x="0" y="23095"/>
                </a:lnTo>
                <a:lnTo>
                  <a:pt x="543" y="27129"/>
                </a:lnTo>
                <a:lnTo>
                  <a:pt x="7093" y="36897"/>
                </a:lnTo>
                <a:lnTo>
                  <a:pt x="19529" y="43663"/>
                </a:lnTo>
                <a:lnTo>
                  <a:pt x="35906" y="46193"/>
                </a:lnTo>
                <a:close/>
              </a:path>
            </a:pathLst>
          </a:custGeom>
          <a:solidFill>
            <a:srgbClr val="004D8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03245" y="556900"/>
            <a:ext cx="53002" cy="34160"/>
          </a:xfrm>
          <a:custGeom>
            <a:avLst/>
            <a:gdLst/>
            <a:ahLst/>
            <a:cxnLst/>
            <a:rect l="l" t="t" r="r" b="b"/>
            <a:pathLst>
              <a:path w="70669" h="45546">
                <a:moveTo>
                  <a:pt x="35336" y="45546"/>
                </a:moveTo>
                <a:lnTo>
                  <a:pt x="40705" y="45284"/>
                </a:lnTo>
                <a:lnTo>
                  <a:pt x="56007" y="41239"/>
                </a:lnTo>
                <a:lnTo>
                  <a:pt x="66667" y="33304"/>
                </a:lnTo>
                <a:lnTo>
                  <a:pt x="70669" y="22773"/>
                </a:lnTo>
                <a:lnTo>
                  <a:pt x="70262" y="19310"/>
                </a:lnTo>
                <a:lnTo>
                  <a:pt x="63982" y="9445"/>
                </a:lnTo>
                <a:lnTo>
                  <a:pt x="51667" y="2577"/>
                </a:lnTo>
                <a:lnTo>
                  <a:pt x="35336" y="0"/>
                </a:lnTo>
                <a:lnTo>
                  <a:pt x="29950" y="262"/>
                </a:lnTo>
                <a:lnTo>
                  <a:pt x="14638" y="4308"/>
                </a:lnTo>
                <a:lnTo>
                  <a:pt x="3991" y="12243"/>
                </a:lnTo>
                <a:lnTo>
                  <a:pt x="0" y="22773"/>
                </a:lnTo>
                <a:lnTo>
                  <a:pt x="406" y="26239"/>
                </a:lnTo>
                <a:lnTo>
                  <a:pt x="6674" y="36102"/>
                </a:lnTo>
                <a:lnTo>
                  <a:pt x="18981" y="42969"/>
                </a:lnTo>
                <a:lnTo>
                  <a:pt x="35336" y="45546"/>
                </a:lnTo>
                <a:close/>
              </a:path>
            </a:pathLst>
          </a:custGeom>
          <a:solidFill>
            <a:srgbClr val="00508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03629" y="557264"/>
            <a:ext cx="52239" cy="33716"/>
          </a:xfrm>
          <a:custGeom>
            <a:avLst/>
            <a:gdLst/>
            <a:ahLst/>
            <a:cxnLst/>
            <a:rect l="l" t="t" r="r" b="b"/>
            <a:pathLst>
              <a:path w="69652" h="44954">
                <a:moveTo>
                  <a:pt x="34823" y="44954"/>
                </a:moveTo>
                <a:lnTo>
                  <a:pt x="39388" y="44761"/>
                </a:lnTo>
                <a:lnTo>
                  <a:pt x="54816" y="40872"/>
                </a:lnTo>
                <a:lnTo>
                  <a:pt x="65596" y="33002"/>
                </a:lnTo>
                <a:lnTo>
                  <a:pt x="69652" y="22503"/>
                </a:lnTo>
                <a:lnTo>
                  <a:pt x="69349" y="19530"/>
                </a:lnTo>
                <a:lnTo>
                  <a:pt x="63317" y="9573"/>
                </a:lnTo>
                <a:lnTo>
                  <a:pt x="51116" y="2616"/>
                </a:lnTo>
                <a:lnTo>
                  <a:pt x="34823" y="0"/>
                </a:lnTo>
                <a:lnTo>
                  <a:pt x="30228" y="194"/>
                </a:lnTo>
                <a:lnTo>
                  <a:pt x="14817" y="4091"/>
                </a:lnTo>
                <a:lnTo>
                  <a:pt x="4049" y="11974"/>
                </a:lnTo>
                <a:lnTo>
                  <a:pt x="0" y="22503"/>
                </a:lnTo>
                <a:lnTo>
                  <a:pt x="296" y="25437"/>
                </a:lnTo>
                <a:lnTo>
                  <a:pt x="6318" y="35378"/>
                </a:lnTo>
                <a:lnTo>
                  <a:pt x="18519" y="42334"/>
                </a:lnTo>
                <a:lnTo>
                  <a:pt x="34823" y="44954"/>
                </a:lnTo>
                <a:close/>
              </a:path>
            </a:pathLst>
          </a:custGeom>
          <a:solidFill>
            <a:srgbClr val="00518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04015" y="557668"/>
            <a:ext cx="51461" cy="33230"/>
          </a:xfrm>
          <a:custGeom>
            <a:avLst/>
            <a:gdLst/>
            <a:ahLst/>
            <a:cxnLst/>
            <a:rect l="l" t="t" r="r" b="b"/>
            <a:pathLst>
              <a:path w="68614" h="44306">
                <a:moveTo>
                  <a:pt x="34309" y="44306"/>
                </a:moveTo>
                <a:lnTo>
                  <a:pt x="38081" y="44173"/>
                </a:lnTo>
                <a:lnTo>
                  <a:pt x="53621" y="40456"/>
                </a:lnTo>
                <a:lnTo>
                  <a:pt x="64510" y="32649"/>
                </a:lnTo>
                <a:lnTo>
                  <a:pt x="68614" y="22125"/>
                </a:lnTo>
                <a:lnTo>
                  <a:pt x="68413" y="19709"/>
                </a:lnTo>
                <a:lnTo>
                  <a:pt x="62667" y="9663"/>
                </a:lnTo>
                <a:lnTo>
                  <a:pt x="50586" y="2641"/>
                </a:lnTo>
                <a:lnTo>
                  <a:pt x="34309" y="0"/>
                </a:lnTo>
                <a:lnTo>
                  <a:pt x="30571" y="129"/>
                </a:lnTo>
                <a:lnTo>
                  <a:pt x="15014" y="3824"/>
                </a:lnTo>
                <a:lnTo>
                  <a:pt x="4110" y="11608"/>
                </a:lnTo>
                <a:lnTo>
                  <a:pt x="0" y="22125"/>
                </a:lnTo>
                <a:lnTo>
                  <a:pt x="206" y="24570"/>
                </a:lnTo>
                <a:lnTo>
                  <a:pt x="5964" y="34620"/>
                </a:lnTo>
                <a:lnTo>
                  <a:pt x="18044" y="41656"/>
                </a:lnTo>
                <a:lnTo>
                  <a:pt x="34309" y="44306"/>
                </a:lnTo>
                <a:close/>
              </a:path>
            </a:pathLst>
          </a:custGeom>
          <a:solidFill>
            <a:srgbClr val="00528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04400" y="558033"/>
            <a:ext cx="50698" cy="32743"/>
          </a:xfrm>
          <a:custGeom>
            <a:avLst/>
            <a:gdLst/>
            <a:ahLst/>
            <a:cxnLst/>
            <a:rect l="l" t="t" r="r" b="b"/>
            <a:pathLst>
              <a:path w="67597" h="43657">
                <a:moveTo>
                  <a:pt x="33795" y="43657"/>
                </a:moveTo>
                <a:lnTo>
                  <a:pt x="36724" y="43577"/>
                </a:lnTo>
                <a:lnTo>
                  <a:pt x="52426" y="40053"/>
                </a:lnTo>
                <a:lnTo>
                  <a:pt x="63442" y="32341"/>
                </a:lnTo>
                <a:lnTo>
                  <a:pt x="67597" y="21856"/>
                </a:lnTo>
                <a:lnTo>
                  <a:pt x="67470" y="19937"/>
                </a:lnTo>
                <a:lnTo>
                  <a:pt x="62006" y="9796"/>
                </a:lnTo>
                <a:lnTo>
                  <a:pt x="50058" y="2683"/>
                </a:lnTo>
                <a:lnTo>
                  <a:pt x="33795" y="0"/>
                </a:lnTo>
                <a:lnTo>
                  <a:pt x="30844" y="82"/>
                </a:lnTo>
                <a:lnTo>
                  <a:pt x="15176" y="3613"/>
                </a:lnTo>
                <a:lnTo>
                  <a:pt x="4161" y="11339"/>
                </a:lnTo>
                <a:lnTo>
                  <a:pt x="0" y="21856"/>
                </a:lnTo>
                <a:lnTo>
                  <a:pt x="124" y="23737"/>
                </a:lnTo>
                <a:lnTo>
                  <a:pt x="5589" y="33859"/>
                </a:lnTo>
                <a:lnTo>
                  <a:pt x="17548" y="40971"/>
                </a:lnTo>
                <a:lnTo>
                  <a:pt x="33795" y="43657"/>
                </a:lnTo>
                <a:close/>
              </a:path>
            </a:pathLst>
          </a:custGeom>
          <a:solidFill>
            <a:srgbClr val="00558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04827" y="558398"/>
            <a:ext cx="49878" cy="32299"/>
          </a:xfrm>
          <a:custGeom>
            <a:avLst/>
            <a:gdLst/>
            <a:ahLst/>
            <a:cxnLst/>
            <a:rect l="l" t="t" r="r" b="b"/>
            <a:pathLst>
              <a:path w="66504" h="43065">
                <a:moveTo>
                  <a:pt x="33226" y="43065"/>
                </a:moveTo>
                <a:lnTo>
                  <a:pt x="35351" y="43022"/>
                </a:lnTo>
                <a:lnTo>
                  <a:pt x="51168" y="39671"/>
                </a:lnTo>
                <a:lnTo>
                  <a:pt x="62297" y="32017"/>
                </a:lnTo>
                <a:lnTo>
                  <a:pt x="66504" y="21531"/>
                </a:lnTo>
                <a:lnTo>
                  <a:pt x="66437" y="20161"/>
                </a:lnTo>
                <a:lnTo>
                  <a:pt x="61274" y="9940"/>
                </a:lnTo>
                <a:lnTo>
                  <a:pt x="49458" y="2730"/>
                </a:lnTo>
                <a:lnTo>
                  <a:pt x="33226" y="0"/>
                </a:lnTo>
                <a:lnTo>
                  <a:pt x="31165" y="40"/>
                </a:lnTo>
                <a:lnTo>
                  <a:pt x="15356" y="3380"/>
                </a:lnTo>
                <a:lnTo>
                  <a:pt x="4215" y="11035"/>
                </a:lnTo>
                <a:lnTo>
                  <a:pt x="0" y="21531"/>
                </a:lnTo>
                <a:lnTo>
                  <a:pt x="62" y="22865"/>
                </a:lnTo>
                <a:lnTo>
                  <a:pt x="5209" y="33104"/>
                </a:lnTo>
                <a:lnTo>
                  <a:pt x="17016" y="40329"/>
                </a:lnTo>
                <a:lnTo>
                  <a:pt x="33226" y="43065"/>
                </a:lnTo>
                <a:close/>
              </a:path>
            </a:pathLst>
          </a:custGeom>
          <a:solidFill>
            <a:srgbClr val="0056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05211" y="558803"/>
            <a:ext cx="49117" cy="31813"/>
          </a:xfrm>
          <a:custGeom>
            <a:avLst/>
            <a:gdLst/>
            <a:ahLst/>
            <a:cxnLst/>
            <a:rect l="l" t="t" r="r" b="b"/>
            <a:pathLst>
              <a:path w="65489" h="42417">
                <a:moveTo>
                  <a:pt x="32714" y="42417"/>
                </a:moveTo>
                <a:lnTo>
                  <a:pt x="34015" y="42401"/>
                </a:lnTo>
                <a:lnTo>
                  <a:pt x="49962" y="39250"/>
                </a:lnTo>
                <a:lnTo>
                  <a:pt x="61222" y="31685"/>
                </a:lnTo>
                <a:lnTo>
                  <a:pt x="65489" y="21209"/>
                </a:lnTo>
                <a:lnTo>
                  <a:pt x="65464" y="20368"/>
                </a:lnTo>
                <a:lnTo>
                  <a:pt x="60601" y="10055"/>
                </a:lnTo>
                <a:lnTo>
                  <a:pt x="48915" y="2764"/>
                </a:lnTo>
                <a:lnTo>
                  <a:pt x="32714" y="0"/>
                </a:lnTo>
                <a:lnTo>
                  <a:pt x="31485" y="14"/>
                </a:lnTo>
                <a:lnTo>
                  <a:pt x="15545" y="3152"/>
                </a:lnTo>
                <a:lnTo>
                  <a:pt x="4274" y="10720"/>
                </a:lnTo>
                <a:lnTo>
                  <a:pt x="0" y="21208"/>
                </a:lnTo>
                <a:lnTo>
                  <a:pt x="22" y="22005"/>
                </a:lnTo>
                <a:lnTo>
                  <a:pt x="4862" y="32338"/>
                </a:lnTo>
                <a:lnTo>
                  <a:pt x="16535" y="39646"/>
                </a:lnTo>
                <a:lnTo>
                  <a:pt x="32714" y="42417"/>
                </a:lnTo>
                <a:close/>
              </a:path>
            </a:pathLst>
          </a:custGeom>
          <a:solidFill>
            <a:srgbClr val="005B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05596" y="559167"/>
            <a:ext cx="48339" cy="31326"/>
          </a:xfrm>
          <a:custGeom>
            <a:avLst/>
            <a:gdLst/>
            <a:ahLst/>
            <a:cxnLst/>
            <a:rect l="l" t="t" r="r" b="b"/>
            <a:pathLst>
              <a:path w="64452" h="41768">
                <a:moveTo>
                  <a:pt x="32259" y="41768"/>
                </a:moveTo>
                <a:lnTo>
                  <a:pt x="32639" y="41767"/>
                </a:lnTo>
                <a:lnTo>
                  <a:pt x="48711" y="38842"/>
                </a:lnTo>
                <a:lnTo>
                  <a:pt x="60116" y="31365"/>
                </a:lnTo>
                <a:lnTo>
                  <a:pt x="64452" y="20884"/>
                </a:lnTo>
                <a:lnTo>
                  <a:pt x="64449" y="20638"/>
                </a:lnTo>
                <a:lnTo>
                  <a:pt x="59936" y="10229"/>
                </a:lnTo>
                <a:lnTo>
                  <a:pt x="48406" y="2821"/>
                </a:lnTo>
                <a:lnTo>
                  <a:pt x="32259" y="0"/>
                </a:lnTo>
                <a:lnTo>
                  <a:pt x="31801" y="2"/>
                </a:lnTo>
                <a:lnTo>
                  <a:pt x="15722" y="2954"/>
                </a:lnTo>
                <a:lnTo>
                  <a:pt x="4327" y="10440"/>
                </a:lnTo>
                <a:lnTo>
                  <a:pt x="0" y="20884"/>
                </a:lnTo>
                <a:lnTo>
                  <a:pt x="3" y="21180"/>
                </a:lnTo>
                <a:lnTo>
                  <a:pt x="4544" y="31590"/>
                </a:lnTo>
                <a:lnTo>
                  <a:pt x="16090" y="38967"/>
                </a:lnTo>
                <a:lnTo>
                  <a:pt x="32259" y="41768"/>
                </a:lnTo>
                <a:close/>
              </a:path>
            </a:pathLst>
          </a:custGeom>
          <a:solidFill>
            <a:srgbClr val="005C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06023" y="559572"/>
            <a:ext cx="47534" cy="30842"/>
          </a:xfrm>
          <a:custGeom>
            <a:avLst/>
            <a:gdLst/>
            <a:ahLst/>
            <a:cxnLst/>
            <a:rect l="l" t="t" r="r" b="b"/>
            <a:pathLst>
              <a:path w="63378" h="41123">
                <a:moveTo>
                  <a:pt x="31689" y="41123"/>
                </a:moveTo>
                <a:lnTo>
                  <a:pt x="47439" y="38402"/>
                </a:lnTo>
                <a:lnTo>
                  <a:pt x="58980" y="31007"/>
                </a:lnTo>
                <a:lnTo>
                  <a:pt x="63378" y="20561"/>
                </a:lnTo>
                <a:lnTo>
                  <a:pt x="59191" y="10327"/>
                </a:lnTo>
                <a:lnTo>
                  <a:pt x="47802" y="2846"/>
                </a:lnTo>
                <a:lnTo>
                  <a:pt x="31689" y="0"/>
                </a:lnTo>
                <a:lnTo>
                  <a:pt x="15939" y="2709"/>
                </a:lnTo>
                <a:lnTo>
                  <a:pt x="4398" y="10091"/>
                </a:lnTo>
                <a:lnTo>
                  <a:pt x="0" y="20561"/>
                </a:lnTo>
                <a:lnTo>
                  <a:pt x="4186" y="30771"/>
                </a:lnTo>
                <a:lnTo>
                  <a:pt x="15576" y="38264"/>
                </a:lnTo>
                <a:lnTo>
                  <a:pt x="31689" y="41123"/>
                </a:lnTo>
                <a:close/>
              </a:path>
            </a:pathLst>
          </a:custGeom>
          <a:solidFill>
            <a:srgbClr val="005E9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06409" y="559936"/>
            <a:ext cx="46756" cy="30396"/>
          </a:xfrm>
          <a:custGeom>
            <a:avLst/>
            <a:gdLst/>
            <a:ahLst/>
            <a:cxnLst/>
            <a:rect l="l" t="t" r="r" b="b"/>
            <a:pathLst>
              <a:path w="62341" h="40528">
                <a:moveTo>
                  <a:pt x="31175" y="40528"/>
                </a:moveTo>
                <a:lnTo>
                  <a:pt x="46221" y="38015"/>
                </a:lnTo>
                <a:lnTo>
                  <a:pt x="57885" y="30706"/>
                </a:lnTo>
                <a:lnTo>
                  <a:pt x="62341" y="20237"/>
                </a:lnTo>
                <a:lnTo>
                  <a:pt x="58488" y="10484"/>
                </a:lnTo>
                <a:lnTo>
                  <a:pt x="47254" y="2899"/>
                </a:lnTo>
                <a:lnTo>
                  <a:pt x="31175" y="0"/>
                </a:lnTo>
                <a:lnTo>
                  <a:pt x="16143" y="2505"/>
                </a:lnTo>
                <a:lnTo>
                  <a:pt x="4463" y="9801"/>
                </a:lnTo>
                <a:lnTo>
                  <a:pt x="0" y="20236"/>
                </a:lnTo>
                <a:lnTo>
                  <a:pt x="3871" y="30045"/>
                </a:lnTo>
                <a:lnTo>
                  <a:pt x="15108" y="37633"/>
                </a:lnTo>
                <a:lnTo>
                  <a:pt x="31175" y="40528"/>
                </a:lnTo>
                <a:close/>
              </a:path>
            </a:pathLst>
          </a:custGeom>
          <a:solidFill>
            <a:srgbClr val="00619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06792" y="560301"/>
            <a:ext cx="45995" cy="29909"/>
          </a:xfrm>
          <a:custGeom>
            <a:avLst/>
            <a:gdLst/>
            <a:ahLst/>
            <a:cxnLst/>
            <a:rect l="l" t="t" r="r" b="b"/>
            <a:pathLst>
              <a:path w="61326" h="39879">
                <a:moveTo>
                  <a:pt x="30664" y="39879"/>
                </a:moveTo>
                <a:lnTo>
                  <a:pt x="44973" y="37584"/>
                </a:lnTo>
                <a:lnTo>
                  <a:pt x="56796" y="30392"/>
                </a:lnTo>
                <a:lnTo>
                  <a:pt x="61326" y="19967"/>
                </a:lnTo>
                <a:lnTo>
                  <a:pt x="57774" y="10639"/>
                </a:lnTo>
                <a:lnTo>
                  <a:pt x="46695" y="2948"/>
                </a:lnTo>
                <a:lnTo>
                  <a:pt x="30664" y="0"/>
                </a:lnTo>
                <a:lnTo>
                  <a:pt x="16329" y="2316"/>
                </a:lnTo>
                <a:lnTo>
                  <a:pt x="4523" y="9534"/>
                </a:lnTo>
                <a:lnTo>
                  <a:pt x="0" y="19967"/>
                </a:lnTo>
                <a:lnTo>
                  <a:pt x="3540" y="29268"/>
                </a:lnTo>
                <a:lnTo>
                  <a:pt x="14621" y="36941"/>
                </a:lnTo>
                <a:lnTo>
                  <a:pt x="30664" y="39879"/>
                </a:lnTo>
                <a:close/>
              </a:path>
            </a:pathLst>
          </a:custGeom>
          <a:solidFill>
            <a:srgbClr val="00639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07178" y="560704"/>
            <a:ext cx="45232" cy="29426"/>
          </a:xfrm>
          <a:custGeom>
            <a:avLst/>
            <a:gdLst/>
            <a:ahLst/>
            <a:cxnLst/>
            <a:rect l="l" t="t" r="r" b="b"/>
            <a:pathLst>
              <a:path w="60309" h="39234">
                <a:moveTo>
                  <a:pt x="30150" y="39234"/>
                </a:moveTo>
                <a:lnTo>
                  <a:pt x="43766" y="37120"/>
                </a:lnTo>
                <a:lnTo>
                  <a:pt x="55717" y="30010"/>
                </a:lnTo>
                <a:lnTo>
                  <a:pt x="60309" y="19589"/>
                </a:lnTo>
                <a:lnTo>
                  <a:pt x="57074" y="10768"/>
                </a:lnTo>
                <a:lnTo>
                  <a:pt x="46154" y="2991"/>
                </a:lnTo>
                <a:lnTo>
                  <a:pt x="30150" y="0"/>
                </a:lnTo>
                <a:lnTo>
                  <a:pt x="16565" y="2102"/>
                </a:lnTo>
                <a:lnTo>
                  <a:pt x="4598" y="9200"/>
                </a:lnTo>
                <a:lnTo>
                  <a:pt x="0" y="19589"/>
                </a:lnTo>
                <a:lnTo>
                  <a:pt x="3242" y="28458"/>
                </a:lnTo>
                <a:lnTo>
                  <a:pt x="14157" y="36243"/>
                </a:lnTo>
                <a:lnTo>
                  <a:pt x="30150" y="39234"/>
                </a:lnTo>
                <a:close/>
              </a:path>
            </a:pathLst>
          </a:custGeom>
          <a:solidFill>
            <a:srgbClr val="00679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07605" y="561069"/>
            <a:ext cx="44413" cy="28980"/>
          </a:xfrm>
          <a:custGeom>
            <a:avLst/>
            <a:gdLst/>
            <a:ahLst/>
            <a:cxnLst/>
            <a:rect l="l" t="t" r="r" b="b"/>
            <a:pathLst>
              <a:path w="59217" h="38640">
                <a:moveTo>
                  <a:pt x="29580" y="38640"/>
                </a:moveTo>
                <a:lnTo>
                  <a:pt x="42457" y="36717"/>
                </a:lnTo>
                <a:lnTo>
                  <a:pt x="54555" y="29706"/>
                </a:lnTo>
                <a:lnTo>
                  <a:pt x="59217" y="19320"/>
                </a:lnTo>
                <a:lnTo>
                  <a:pt x="56277" y="10915"/>
                </a:lnTo>
                <a:lnTo>
                  <a:pt x="45534" y="3033"/>
                </a:lnTo>
                <a:lnTo>
                  <a:pt x="29580" y="0"/>
                </a:lnTo>
                <a:lnTo>
                  <a:pt x="16754" y="1900"/>
                </a:lnTo>
                <a:lnTo>
                  <a:pt x="4657" y="8897"/>
                </a:lnTo>
                <a:lnTo>
                  <a:pt x="0" y="19319"/>
                </a:lnTo>
                <a:lnTo>
                  <a:pt x="2910" y="27674"/>
                </a:lnTo>
                <a:lnTo>
                  <a:pt x="13624" y="35585"/>
                </a:lnTo>
                <a:lnTo>
                  <a:pt x="29580" y="38640"/>
                </a:lnTo>
                <a:close/>
              </a:path>
            </a:pathLst>
          </a:custGeom>
          <a:solidFill>
            <a:srgbClr val="00689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07990" y="561474"/>
            <a:ext cx="43643" cy="28454"/>
          </a:xfrm>
          <a:custGeom>
            <a:avLst/>
            <a:gdLst/>
            <a:ahLst/>
            <a:cxnLst/>
            <a:rect l="l" t="t" r="r" b="b"/>
            <a:pathLst>
              <a:path w="58190" h="37939">
                <a:moveTo>
                  <a:pt x="29067" y="37939"/>
                </a:moveTo>
                <a:lnTo>
                  <a:pt x="41207" y="36218"/>
                </a:lnTo>
                <a:lnTo>
                  <a:pt x="53456" y="29339"/>
                </a:lnTo>
                <a:lnTo>
                  <a:pt x="58190" y="18942"/>
                </a:lnTo>
                <a:lnTo>
                  <a:pt x="55554" y="11055"/>
                </a:lnTo>
                <a:lnTo>
                  <a:pt x="44991" y="3080"/>
                </a:lnTo>
                <a:lnTo>
                  <a:pt x="29067" y="0"/>
                </a:lnTo>
                <a:lnTo>
                  <a:pt x="17002" y="1699"/>
                </a:lnTo>
                <a:lnTo>
                  <a:pt x="4737" y="8565"/>
                </a:lnTo>
                <a:lnTo>
                  <a:pt x="0" y="18942"/>
                </a:lnTo>
                <a:lnTo>
                  <a:pt x="2618" y="26851"/>
                </a:lnTo>
                <a:lnTo>
                  <a:pt x="13152" y="34853"/>
                </a:lnTo>
                <a:lnTo>
                  <a:pt x="29067" y="37939"/>
                </a:lnTo>
                <a:close/>
              </a:path>
            </a:pathLst>
          </a:custGeom>
          <a:solidFill>
            <a:srgbClr val="006AA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08374" y="561838"/>
            <a:ext cx="42874" cy="28009"/>
          </a:xfrm>
          <a:custGeom>
            <a:avLst/>
            <a:gdLst/>
            <a:ahLst/>
            <a:cxnLst/>
            <a:rect l="l" t="t" r="r" b="b"/>
            <a:pathLst>
              <a:path w="57165" h="37345">
                <a:moveTo>
                  <a:pt x="28555" y="37345"/>
                </a:moveTo>
                <a:lnTo>
                  <a:pt x="39953" y="35802"/>
                </a:lnTo>
                <a:lnTo>
                  <a:pt x="52356" y="29032"/>
                </a:lnTo>
                <a:lnTo>
                  <a:pt x="57165" y="18672"/>
                </a:lnTo>
                <a:lnTo>
                  <a:pt x="54800" y="11231"/>
                </a:lnTo>
                <a:lnTo>
                  <a:pt x="44426" y="3137"/>
                </a:lnTo>
                <a:lnTo>
                  <a:pt x="28555" y="0"/>
                </a:lnTo>
                <a:lnTo>
                  <a:pt x="17230" y="1531"/>
                </a:lnTo>
                <a:lnTo>
                  <a:pt x="4819" y="8300"/>
                </a:lnTo>
                <a:lnTo>
                  <a:pt x="0" y="18672"/>
                </a:lnTo>
                <a:lnTo>
                  <a:pt x="2346" y="26086"/>
                </a:lnTo>
                <a:lnTo>
                  <a:pt x="12708" y="34199"/>
                </a:lnTo>
                <a:lnTo>
                  <a:pt x="28555" y="37345"/>
                </a:lnTo>
                <a:close/>
              </a:path>
            </a:pathLst>
          </a:custGeom>
          <a:solidFill>
            <a:srgbClr val="006CA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08759" y="562203"/>
            <a:ext cx="42105" cy="27563"/>
          </a:xfrm>
          <a:custGeom>
            <a:avLst/>
            <a:gdLst/>
            <a:ahLst/>
            <a:cxnLst/>
            <a:rect l="l" t="t" r="r" b="b"/>
            <a:pathLst>
              <a:path w="56140" h="36751">
                <a:moveTo>
                  <a:pt x="28098" y="36751"/>
                </a:moveTo>
                <a:lnTo>
                  <a:pt x="38674" y="35390"/>
                </a:lnTo>
                <a:lnTo>
                  <a:pt x="51243" y="28735"/>
                </a:lnTo>
                <a:lnTo>
                  <a:pt x="56140" y="18403"/>
                </a:lnTo>
                <a:lnTo>
                  <a:pt x="54053" y="11439"/>
                </a:lnTo>
                <a:lnTo>
                  <a:pt x="43888" y="3205"/>
                </a:lnTo>
                <a:lnTo>
                  <a:pt x="28098" y="0"/>
                </a:lnTo>
                <a:lnTo>
                  <a:pt x="17418" y="1379"/>
                </a:lnTo>
                <a:lnTo>
                  <a:pt x="4878" y="8048"/>
                </a:lnTo>
                <a:lnTo>
                  <a:pt x="0" y="18403"/>
                </a:lnTo>
                <a:lnTo>
                  <a:pt x="2094" y="25344"/>
                </a:lnTo>
                <a:lnTo>
                  <a:pt x="12271" y="33551"/>
                </a:lnTo>
                <a:lnTo>
                  <a:pt x="28098" y="36751"/>
                </a:lnTo>
                <a:close/>
              </a:path>
            </a:pathLst>
          </a:custGeom>
          <a:solidFill>
            <a:srgbClr val="006FA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09187" y="562606"/>
            <a:ext cx="41293" cy="27038"/>
          </a:xfrm>
          <a:custGeom>
            <a:avLst/>
            <a:gdLst/>
            <a:ahLst/>
            <a:cxnLst/>
            <a:rect l="l" t="t" r="r" b="b"/>
            <a:pathLst>
              <a:path w="55057" h="36050">
                <a:moveTo>
                  <a:pt x="27528" y="36050"/>
                </a:moveTo>
                <a:lnTo>
                  <a:pt x="37352" y="34868"/>
                </a:lnTo>
                <a:lnTo>
                  <a:pt x="50080" y="28366"/>
                </a:lnTo>
                <a:lnTo>
                  <a:pt x="55057" y="18025"/>
                </a:lnTo>
                <a:lnTo>
                  <a:pt x="53240" y="11591"/>
                </a:lnTo>
                <a:lnTo>
                  <a:pt x="43284" y="3257"/>
                </a:lnTo>
                <a:lnTo>
                  <a:pt x="27528" y="0"/>
                </a:lnTo>
                <a:lnTo>
                  <a:pt x="17681" y="1188"/>
                </a:lnTo>
                <a:lnTo>
                  <a:pt x="4961" y="7707"/>
                </a:lnTo>
                <a:lnTo>
                  <a:pt x="0" y="18025"/>
                </a:lnTo>
                <a:lnTo>
                  <a:pt x="1809" y="24481"/>
                </a:lnTo>
                <a:lnTo>
                  <a:pt x="11748" y="32807"/>
                </a:lnTo>
                <a:lnTo>
                  <a:pt x="27528" y="36050"/>
                </a:lnTo>
                <a:close/>
              </a:path>
            </a:pathLst>
          </a:custGeom>
          <a:solidFill>
            <a:srgbClr val="0070A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09571" y="562971"/>
            <a:ext cx="40523" cy="26592"/>
          </a:xfrm>
          <a:custGeom>
            <a:avLst/>
            <a:gdLst/>
            <a:ahLst/>
            <a:cxnLst/>
            <a:rect l="l" t="t" r="r" b="b"/>
            <a:pathLst>
              <a:path w="54030" h="35456">
                <a:moveTo>
                  <a:pt x="27015" y="35456"/>
                </a:moveTo>
                <a:lnTo>
                  <a:pt x="36102" y="34430"/>
                </a:lnTo>
                <a:lnTo>
                  <a:pt x="48986" y="28056"/>
                </a:lnTo>
                <a:lnTo>
                  <a:pt x="54030" y="17755"/>
                </a:lnTo>
                <a:lnTo>
                  <a:pt x="52456" y="11760"/>
                </a:lnTo>
                <a:lnTo>
                  <a:pt x="42734" y="3306"/>
                </a:lnTo>
                <a:lnTo>
                  <a:pt x="27015" y="0"/>
                </a:lnTo>
                <a:lnTo>
                  <a:pt x="17898" y="1033"/>
                </a:lnTo>
                <a:lnTo>
                  <a:pt x="5034" y="7420"/>
                </a:lnTo>
                <a:lnTo>
                  <a:pt x="0" y="17755"/>
                </a:lnTo>
                <a:lnTo>
                  <a:pt x="1563" y="23703"/>
                </a:lnTo>
                <a:lnTo>
                  <a:pt x="11282" y="32147"/>
                </a:lnTo>
                <a:lnTo>
                  <a:pt x="27015" y="35456"/>
                </a:lnTo>
                <a:close/>
              </a:path>
            </a:pathLst>
          </a:custGeom>
          <a:solidFill>
            <a:srgbClr val="0073A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309957" y="563376"/>
            <a:ext cx="39753" cy="26107"/>
          </a:xfrm>
          <a:custGeom>
            <a:avLst/>
            <a:gdLst/>
            <a:ahLst/>
            <a:cxnLst/>
            <a:rect l="l" t="t" r="r" b="b"/>
            <a:pathLst>
              <a:path w="53004" h="34809">
                <a:moveTo>
                  <a:pt x="26501" y="34809"/>
                </a:moveTo>
                <a:lnTo>
                  <a:pt x="34854" y="33924"/>
                </a:lnTo>
                <a:lnTo>
                  <a:pt x="47885" y="27671"/>
                </a:lnTo>
                <a:lnTo>
                  <a:pt x="53004" y="17378"/>
                </a:lnTo>
                <a:lnTo>
                  <a:pt x="51673" y="11919"/>
                </a:lnTo>
                <a:lnTo>
                  <a:pt x="42182" y="3362"/>
                </a:lnTo>
                <a:lnTo>
                  <a:pt x="26501" y="0"/>
                </a:lnTo>
                <a:lnTo>
                  <a:pt x="18179" y="872"/>
                </a:lnTo>
                <a:lnTo>
                  <a:pt x="5128" y="7095"/>
                </a:lnTo>
                <a:lnTo>
                  <a:pt x="0" y="17377"/>
                </a:lnTo>
                <a:lnTo>
                  <a:pt x="1340" y="22859"/>
                </a:lnTo>
                <a:lnTo>
                  <a:pt x="10832" y="31433"/>
                </a:lnTo>
                <a:lnTo>
                  <a:pt x="26501" y="34809"/>
                </a:lnTo>
                <a:close/>
              </a:path>
            </a:pathLst>
          </a:custGeom>
          <a:solidFill>
            <a:srgbClr val="0076A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10385" y="563740"/>
            <a:ext cx="38941" cy="25621"/>
          </a:xfrm>
          <a:custGeom>
            <a:avLst/>
            <a:gdLst/>
            <a:ahLst/>
            <a:cxnLst/>
            <a:rect l="l" t="t" r="r" b="b"/>
            <a:pathLst>
              <a:path w="51921" h="34161">
                <a:moveTo>
                  <a:pt x="25931" y="34161"/>
                </a:moveTo>
                <a:lnTo>
                  <a:pt x="33483" y="33433"/>
                </a:lnTo>
                <a:lnTo>
                  <a:pt x="46705" y="27370"/>
                </a:lnTo>
                <a:lnTo>
                  <a:pt x="51921" y="17108"/>
                </a:lnTo>
                <a:lnTo>
                  <a:pt x="50799" y="12120"/>
                </a:lnTo>
                <a:lnTo>
                  <a:pt x="41546" y="3430"/>
                </a:lnTo>
                <a:lnTo>
                  <a:pt x="25931" y="0"/>
                </a:lnTo>
                <a:lnTo>
                  <a:pt x="18403" y="729"/>
                </a:lnTo>
                <a:lnTo>
                  <a:pt x="5200" y="6820"/>
                </a:lnTo>
                <a:lnTo>
                  <a:pt x="0" y="17108"/>
                </a:lnTo>
                <a:lnTo>
                  <a:pt x="1092" y="22037"/>
                </a:lnTo>
                <a:lnTo>
                  <a:pt x="10304" y="30734"/>
                </a:lnTo>
                <a:lnTo>
                  <a:pt x="25931" y="34161"/>
                </a:lnTo>
                <a:close/>
              </a:path>
            </a:pathLst>
          </a:custGeom>
          <a:solidFill>
            <a:srgbClr val="0078A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10768" y="564105"/>
            <a:ext cx="38172" cy="25175"/>
          </a:xfrm>
          <a:custGeom>
            <a:avLst/>
            <a:gdLst/>
            <a:ahLst/>
            <a:cxnLst/>
            <a:rect l="l" t="t" r="r" b="b"/>
            <a:pathLst>
              <a:path w="50896" h="33567">
                <a:moveTo>
                  <a:pt x="25419" y="33567"/>
                </a:moveTo>
                <a:lnTo>
                  <a:pt x="32224" y="32963"/>
                </a:lnTo>
                <a:lnTo>
                  <a:pt x="45599" y="27037"/>
                </a:lnTo>
                <a:lnTo>
                  <a:pt x="50896" y="16783"/>
                </a:lnTo>
                <a:lnTo>
                  <a:pt x="49978" y="12316"/>
                </a:lnTo>
                <a:lnTo>
                  <a:pt x="40979" y="3503"/>
                </a:lnTo>
                <a:lnTo>
                  <a:pt x="25419" y="0"/>
                </a:lnTo>
                <a:lnTo>
                  <a:pt x="18688" y="598"/>
                </a:lnTo>
                <a:lnTo>
                  <a:pt x="5308" y="6539"/>
                </a:lnTo>
                <a:lnTo>
                  <a:pt x="0" y="16783"/>
                </a:lnTo>
                <a:lnTo>
                  <a:pt x="903" y="21236"/>
                </a:lnTo>
                <a:lnTo>
                  <a:pt x="9886" y="30069"/>
                </a:lnTo>
                <a:lnTo>
                  <a:pt x="25419" y="33567"/>
                </a:lnTo>
                <a:close/>
              </a:path>
            </a:pathLst>
          </a:custGeom>
          <a:solidFill>
            <a:srgbClr val="0079B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11154" y="564509"/>
            <a:ext cx="37402" cy="24690"/>
          </a:xfrm>
          <a:custGeom>
            <a:avLst/>
            <a:gdLst/>
            <a:ahLst/>
            <a:cxnLst/>
            <a:rect l="l" t="t" r="r" b="b"/>
            <a:pathLst>
              <a:path w="49869" h="32920">
                <a:moveTo>
                  <a:pt x="24906" y="32920"/>
                </a:moveTo>
                <a:lnTo>
                  <a:pt x="30928" y="32436"/>
                </a:lnTo>
                <a:lnTo>
                  <a:pt x="44479" y="26668"/>
                </a:lnTo>
                <a:lnTo>
                  <a:pt x="49869" y="16459"/>
                </a:lnTo>
                <a:lnTo>
                  <a:pt x="49139" y="12481"/>
                </a:lnTo>
                <a:lnTo>
                  <a:pt x="40407" y="3546"/>
                </a:lnTo>
                <a:lnTo>
                  <a:pt x="24906" y="0"/>
                </a:lnTo>
                <a:lnTo>
                  <a:pt x="18959" y="471"/>
                </a:lnTo>
                <a:lnTo>
                  <a:pt x="5402" y="6214"/>
                </a:lnTo>
                <a:lnTo>
                  <a:pt x="0" y="16459"/>
                </a:lnTo>
                <a:lnTo>
                  <a:pt x="717" y="20386"/>
                </a:lnTo>
                <a:lnTo>
                  <a:pt x="9432" y="29346"/>
                </a:lnTo>
                <a:lnTo>
                  <a:pt x="24906" y="32920"/>
                </a:lnTo>
                <a:close/>
              </a:path>
            </a:pathLst>
          </a:custGeom>
          <a:solidFill>
            <a:srgbClr val="007BB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11538" y="564873"/>
            <a:ext cx="36633" cy="24204"/>
          </a:xfrm>
          <a:custGeom>
            <a:avLst/>
            <a:gdLst/>
            <a:ahLst/>
            <a:cxnLst/>
            <a:rect l="l" t="t" r="r" b="b"/>
            <a:pathLst>
              <a:path w="48844" h="32272">
                <a:moveTo>
                  <a:pt x="24392" y="32272"/>
                </a:moveTo>
                <a:lnTo>
                  <a:pt x="29625" y="31902"/>
                </a:lnTo>
                <a:lnTo>
                  <a:pt x="43356" y="26320"/>
                </a:lnTo>
                <a:lnTo>
                  <a:pt x="48844" y="16136"/>
                </a:lnTo>
                <a:lnTo>
                  <a:pt x="48283" y="12685"/>
                </a:lnTo>
                <a:lnTo>
                  <a:pt x="39831" y="3624"/>
                </a:lnTo>
                <a:lnTo>
                  <a:pt x="24392" y="0"/>
                </a:lnTo>
                <a:lnTo>
                  <a:pt x="19234" y="362"/>
                </a:lnTo>
                <a:lnTo>
                  <a:pt x="5498" y="5937"/>
                </a:lnTo>
                <a:lnTo>
                  <a:pt x="0" y="16136"/>
                </a:lnTo>
                <a:lnTo>
                  <a:pt x="548" y="19550"/>
                </a:lnTo>
                <a:lnTo>
                  <a:pt x="8980" y="28636"/>
                </a:lnTo>
                <a:lnTo>
                  <a:pt x="24392" y="32272"/>
                </a:lnTo>
                <a:close/>
              </a:path>
            </a:pathLst>
          </a:custGeom>
          <a:solidFill>
            <a:srgbClr val="007EB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11966" y="565278"/>
            <a:ext cx="35820" cy="23719"/>
          </a:xfrm>
          <a:custGeom>
            <a:avLst/>
            <a:gdLst/>
            <a:ahLst/>
            <a:cxnLst/>
            <a:rect l="l" t="t" r="r" b="b"/>
            <a:pathLst>
              <a:path w="47760" h="31625">
                <a:moveTo>
                  <a:pt x="23879" y="31625"/>
                </a:moveTo>
                <a:lnTo>
                  <a:pt x="28244" y="31361"/>
                </a:lnTo>
                <a:lnTo>
                  <a:pt x="42161" y="25985"/>
                </a:lnTo>
                <a:lnTo>
                  <a:pt x="47760" y="15811"/>
                </a:lnTo>
                <a:lnTo>
                  <a:pt x="47360" y="12915"/>
                </a:lnTo>
                <a:lnTo>
                  <a:pt x="39227" y="3699"/>
                </a:lnTo>
                <a:lnTo>
                  <a:pt x="23879" y="0"/>
                </a:lnTo>
                <a:lnTo>
                  <a:pt x="19502" y="263"/>
                </a:lnTo>
                <a:lnTo>
                  <a:pt x="5581" y="5639"/>
                </a:lnTo>
                <a:lnTo>
                  <a:pt x="0" y="15811"/>
                </a:lnTo>
                <a:lnTo>
                  <a:pt x="397" y="18707"/>
                </a:lnTo>
                <a:lnTo>
                  <a:pt x="8509" y="27925"/>
                </a:lnTo>
                <a:lnTo>
                  <a:pt x="23879" y="31625"/>
                </a:lnTo>
                <a:close/>
              </a:path>
            </a:pathLst>
          </a:custGeom>
          <a:solidFill>
            <a:srgbClr val="0080B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12350" y="565643"/>
            <a:ext cx="35009" cy="23273"/>
          </a:xfrm>
          <a:custGeom>
            <a:avLst/>
            <a:gdLst/>
            <a:ahLst/>
            <a:cxnLst/>
            <a:rect l="l" t="t" r="r" b="b"/>
            <a:pathLst>
              <a:path w="46679" h="31031">
                <a:moveTo>
                  <a:pt x="23367" y="31031"/>
                </a:moveTo>
                <a:lnTo>
                  <a:pt x="26907" y="30853"/>
                </a:lnTo>
                <a:lnTo>
                  <a:pt x="40993" y="25662"/>
                </a:lnTo>
                <a:lnTo>
                  <a:pt x="46679" y="15489"/>
                </a:lnTo>
                <a:lnTo>
                  <a:pt x="46417" y="13167"/>
                </a:lnTo>
                <a:lnTo>
                  <a:pt x="38643" y="3796"/>
                </a:lnTo>
                <a:lnTo>
                  <a:pt x="23367" y="0"/>
                </a:lnTo>
                <a:lnTo>
                  <a:pt x="19792" y="180"/>
                </a:lnTo>
                <a:lnTo>
                  <a:pt x="5684" y="5365"/>
                </a:lnTo>
                <a:lnTo>
                  <a:pt x="0" y="15489"/>
                </a:lnTo>
                <a:lnTo>
                  <a:pt x="275" y="17884"/>
                </a:lnTo>
                <a:lnTo>
                  <a:pt x="8078" y="27249"/>
                </a:lnTo>
                <a:lnTo>
                  <a:pt x="23367" y="31031"/>
                </a:lnTo>
                <a:close/>
              </a:path>
            </a:pathLst>
          </a:custGeom>
          <a:solidFill>
            <a:srgbClr val="0083B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12734" y="566047"/>
            <a:ext cx="34283" cy="22748"/>
          </a:xfrm>
          <a:custGeom>
            <a:avLst/>
            <a:gdLst/>
            <a:ahLst/>
            <a:cxnLst/>
            <a:rect l="l" t="t" r="r" b="b"/>
            <a:pathLst>
              <a:path w="45710" h="30330">
                <a:moveTo>
                  <a:pt x="22854" y="30330"/>
                </a:moveTo>
                <a:lnTo>
                  <a:pt x="25609" y="30221"/>
                </a:lnTo>
                <a:lnTo>
                  <a:pt x="39899" y="25258"/>
                </a:lnTo>
                <a:lnTo>
                  <a:pt x="45710" y="15164"/>
                </a:lnTo>
                <a:lnTo>
                  <a:pt x="45545" y="13335"/>
                </a:lnTo>
                <a:lnTo>
                  <a:pt x="38062" y="3853"/>
                </a:lnTo>
                <a:lnTo>
                  <a:pt x="22854" y="0"/>
                </a:lnTo>
                <a:lnTo>
                  <a:pt x="20102" y="109"/>
                </a:lnTo>
                <a:lnTo>
                  <a:pt x="5812" y="5071"/>
                </a:lnTo>
                <a:lnTo>
                  <a:pt x="0" y="15164"/>
                </a:lnTo>
                <a:lnTo>
                  <a:pt x="165" y="16992"/>
                </a:lnTo>
                <a:lnTo>
                  <a:pt x="7647" y="26476"/>
                </a:lnTo>
                <a:lnTo>
                  <a:pt x="22854" y="30330"/>
                </a:lnTo>
                <a:close/>
              </a:path>
            </a:pathLst>
          </a:custGeom>
          <a:solidFill>
            <a:srgbClr val="0085B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13120" y="566411"/>
            <a:ext cx="33470" cy="22302"/>
          </a:xfrm>
          <a:custGeom>
            <a:avLst/>
            <a:gdLst/>
            <a:ahLst/>
            <a:cxnLst/>
            <a:rect l="l" t="t" r="r" b="b"/>
            <a:pathLst>
              <a:path w="44626" h="29736">
                <a:moveTo>
                  <a:pt x="22340" y="29736"/>
                </a:moveTo>
                <a:lnTo>
                  <a:pt x="24256" y="29682"/>
                </a:lnTo>
                <a:lnTo>
                  <a:pt x="38722" y="24953"/>
                </a:lnTo>
                <a:lnTo>
                  <a:pt x="44626" y="14841"/>
                </a:lnTo>
                <a:lnTo>
                  <a:pt x="44548" y="13590"/>
                </a:lnTo>
                <a:lnTo>
                  <a:pt x="37466" y="3939"/>
                </a:lnTo>
                <a:lnTo>
                  <a:pt x="22340" y="0"/>
                </a:lnTo>
                <a:lnTo>
                  <a:pt x="20404" y="55"/>
                </a:lnTo>
                <a:lnTo>
                  <a:pt x="5924" y="4780"/>
                </a:lnTo>
                <a:lnTo>
                  <a:pt x="0" y="14841"/>
                </a:lnTo>
                <a:lnTo>
                  <a:pt x="86" y="16164"/>
                </a:lnTo>
                <a:lnTo>
                  <a:pt x="7223" y="25812"/>
                </a:lnTo>
                <a:lnTo>
                  <a:pt x="22340" y="29736"/>
                </a:lnTo>
                <a:close/>
              </a:path>
            </a:pathLst>
          </a:custGeom>
          <a:solidFill>
            <a:srgbClr val="0087C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13548" y="566776"/>
            <a:ext cx="32657" cy="21857"/>
          </a:xfrm>
          <a:custGeom>
            <a:avLst/>
            <a:gdLst/>
            <a:ahLst/>
            <a:cxnLst/>
            <a:rect l="l" t="t" r="r" b="b"/>
            <a:pathLst>
              <a:path w="43543" h="29142">
                <a:moveTo>
                  <a:pt x="21770" y="29142"/>
                </a:moveTo>
                <a:lnTo>
                  <a:pt x="22864" y="29124"/>
                </a:lnTo>
                <a:lnTo>
                  <a:pt x="37523" y="24627"/>
                </a:lnTo>
                <a:lnTo>
                  <a:pt x="43543" y="14570"/>
                </a:lnTo>
                <a:lnTo>
                  <a:pt x="43516" y="13839"/>
                </a:lnTo>
                <a:lnTo>
                  <a:pt x="36803" y="4031"/>
                </a:lnTo>
                <a:lnTo>
                  <a:pt x="21770" y="0"/>
                </a:lnTo>
                <a:lnTo>
                  <a:pt x="20680" y="17"/>
                </a:lnTo>
                <a:lnTo>
                  <a:pt x="6020" y="4513"/>
                </a:lnTo>
                <a:lnTo>
                  <a:pt x="0" y="14570"/>
                </a:lnTo>
                <a:lnTo>
                  <a:pt x="26" y="15300"/>
                </a:lnTo>
                <a:lnTo>
                  <a:pt x="6739" y="25109"/>
                </a:lnTo>
                <a:lnTo>
                  <a:pt x="21770" y="29142"/>
                </a:lnTo>
                <a:close/>
              </a:path>
            </a:pathLst>
          </a:custGeom>
          <a:solidFill>
            <a:srgbClr val="0089C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13930" y="567180"/>
            <a:ext cx="31889" cy="21331"/>
          </a:xfrm>
          <a:custGeom>
            <a:avLst/>
            <a:gdLst/>
            <a:ahLst/>
            <a:cxnLst/>
            <a:rect l="l" t="t" r="r" b="b"/>
            <a:pathLst>
              <a:path w="42518" h="28441">
                <a:moveTo>
                  <a:pt x="21259" y="28441"/>
                </a:moveTo>
                <a:lnTo>
                  <a:pt x="21482" y="28441"/>
                </a:lnTo>
                <a:lnTo>
                  <a:pt x="36364" y="24230"/>
                </a:lnTo>
                <a:lnTo>
                  <a:pt x="42518" y="14247"/>
                </a:lnTo>
                <a:lnTo>
                  <a:pt x="42516" y="14070"/>
                </a:lnTo>
                <a:lnTo>
                  <a:pt x="36204" y="4111"/>
                </a:lnTo>
                <a:lnTo>
                  <a:pt x="21259" y="0"/>
                </a:lnTo>
                <a:lnTo>
                  <a:pt x="20995" y="1"/>
                </a:lnTo>
                <a:lnTo>
                  <a:pt x="6141" y="4227"/>
                </a:lnTo>
                <a:lnTo>
                  <a:pt x="0" y="14247"/>
                </a:lnTo>
                <a:lnTo>
                  <a:pt x="1" y="14396"/>
                </a:lnTo>
                <a:lnTo>
                  <a:pt x="6300" y="24327"/>
                </a:lnTo>
                <a:lnTo>
                  <a:pt x="21259" y="28441"/>
                </a:lnTo>
                <a:close/>
              </a:path>
            </a:pathLst>
          </a:custGeom>
          <a:solidFill>
            <a:srgbClr val="0089C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14316" y="567545"/>
            <a:ext cx="31120" cy="20885"/>
          </a:xfrm>
          <a:custGeom>
            <a:avLst/>
            <a:gdLst/>
            <a:ahLst/>
            <a:cxnLst/>
            <a:rect l="l" t="t" r="r" b="b"/>
            <a:pathLst>
              <a:path w="41493" h="27847">
                <a:moveTo>
                  <a:pt x="20745" y="27847"/>
                </a:moveTo>
                <a:lnTo>
                  <a:pt x="32202" y="27847"/>
                </a:lnTo>
                <a:lnTo>
                  <a:pt x="41493" y="21641"/>
                </a:lnTo>
                <a:lnTo>
                  <a:pt x="41493" y="6260"/>
                </a:lnTo>
                <a:lnTo>
                  <a:pt x="32202" y="0"/>
                </a:lnTo>
                <a:lnTo>
                  <a:pt x="9290" y="0"/>
                </a:lnTo>
                <a:lnTo>
                  <a:pt x="0" y="6260"/>
                </a:lnTo>
                <a:lnTo>
                  <a:pt x="0" y="21641"/>
                </a:lnTo>
                <a:lnTo>
                  <a:pt x="9290" y="27847"/>
                </a:lnTo>
                <a:lnTo>
                  <a:pt x="20745" y="27847"/>
                </a:lnTo>
                <a:close/>
              </a:path>
            </a:pathLst>
          </a:custGeom>
          <a:solidFill>
            <a:srgbClr val="008BC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14701" y="567909"/>
            <a:ext cx="30350" cy="20440"/>
          </a:xfrm>
          <a:custGeom>
            <a:avLst/>
            <a:gdLst/>
            <a:ahLst/>
            <a:cxnLst/>
            <a:rect l="l" t="t" r="r" b="b"/>
            <a:pathLst>
              <a:path w="40466" h="27253">
                <a:moveTo>
                  <a:pt x="20232" y="27253"/>
                </a:moveTo>
                <a:lnTo>
                  <a:pt x="31459" y="27253"/>
                </a:lnTo>
                <a:lnTo>
                  <a:pt x="40466" y="21155"/>
                </a:lnTo>
                <a:lnTo>
                  <a:pt x="40466" y="6097"/>
                </a:lnTo>
                <a:lnTo>
                  <a:pt x="31459" y="0"/>
                </a:lnTo>
                <a:lnTo>
                  <a:pt x="9062" y="0"/>
                </a:lnTo>
                <a:lnTo>
                  <a:pt x="0" y="6097"/>
                </a:lnTo>
                <a:lnTo>
                  <a:pt x="0" y="21155"/>
                </a:lnTo>
                <a:lnTo>
                  <a:pt x="9062" y="27253"/>
                </a:lnTo>
                <a:lnTo>
                  <a:pt x="20232" y="27253"/>
                </a:lnTo>
                <a:close/>
              </a:path>
            </a:pathLst>
          </a:custGeom>
          <a:solidFill>
            <a:srgbClr val="008F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15128" y="568313"/>
            <a:ext cx="29537" cy="19914"/>
          </a:xfrm>
          <a:custGeom>
            <a:avLst/>
            <a:gdLst/>
            <a:ahLst/>
            <a:cxnLst/>
            <a:rect l="l" t="t" r="r" b="b"/>
            <a:pathLst>
              <a:path w="39382" h="26552">
                <a:moveTo>
                  <a:pt x="19720" y="26552"/>
                </a:moveTo>
                <a:lnTo>
                  <a:pt x="30605" y="26552"/>
                </a:lnTo>
                <a:lnTo>
                  <a:pt x="39382" y="20616"/>
                </a:lnTo>
                <a:lnTo>
                  <a:pt x="39382" y="5936"/>
                </a:lnTo>
                <a:lnTo>
                  <a:pt x="30605" y="0"/>
                </a:lnTo>
                <a:lnTo>
                  <a:pt x="8833" y="0"/>
                </a:lnTo>
                <a:lnTo>
                  <a:pt x="0" y="5936"/>
                </a:lnTo>
                <a:lnTo>
                  <a:pt x="0" y="20616"/>
                </a:lnTo>
                <a:lnTo>
                  <a:pt x="8833" y="26552"/>
                </a:lnTo>
                <a:lnTo>
                  <a:pt x="19720" y="26552"/>
                </a:lnTo>
                <a:close/>
              </a:path>
            </a:pathLst>
          </a:custGeom>
          <a:solidFill>
            <a:srgbClr val="0091C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15514" y="568678"/>
            <a:ext cx="28768" cy="19469"/>
          </a:xfrm>
          <a:custGeom>
            <a:avLst/>
            <a:gdLst/>
            <a:ahLst/>
            <a:cxnLst/>
            <a:rect l="l" t="t" r="r" b="b"/>
            <a:pathLst>
              <a:path w="38357" h="25958">
                <a:moveTo>
                  <a:pt x="19206" y="25958"/>
                </a:moveTo>
                <a:lnTo>
                  <a:pt x="29806" y="25958"/>
                </a:lnTo>
                <a:lnTo>
                  <a:pt x="38357" y="20130"/>
                </a:lnTo>
                <a:lnTo>
                  <a:pt x="38357" y="5828"/>
                </a:lnTo>
                <a:lnTo>
                  <a:pt x="29806" y="0"/>
                </a:lnTo>
                <a:lnTo>
                  <a:pt x="8605" y="0"/>
                </a:lnTo>
                <a:lnTo>
                  <a:pt x="0" y="5828"/>
                </a:lnTo>
                <a:lnTo>
                  <a:pt x="0" y="20130"/>
                </a:lnTo>
                <a:lnTo>
                  <a:pt x="8605" y="25958"/>
                </a:lnTo>
                <a:lnTo>
                  <a:pt x="19206" y="25958"/>
                </a:lnTo>
                <a:close/>
              </a:path>
            </a:pathLst>
          </a:custGeom>
          <a:solidFill>
            <a:srgbClr val="0092C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15897" y="569083"/>
            <a:ext cx="27999" cy="18983"/>
          </a:xfrm>
          <a:custGeom>
            <a:avLst/>
            <a:gdLst/>
            <a:ahLst/>
            <a:cxnLst/>
            <a:rect l="l" t="t" r="r" b="b"/>
            <a:pathLst>
              <a:path w="37332" h="25311">
                <a:moveTo>
                  <a:pt x="18695" y="25311"/>
                </a:moveTo>
                <a:lnTo>
                  <a:pt x="29010" y="25311"/>
                </a:lnTo>
                <a:lnTo>
                  <a:pt x="37332" y="19644"/>
                </a:lnTo>
                <a:lnTo>
                  <a:pt x="37332" y="5666"/>
                </a:lnTo>
                <a:lnTo>
                  <a:pt x="29010" y="0"/>
                </a:lnTo>
                <a:lnTo>
                  <a:pt x="8377" y="0"/>
                </a:lnTo>
                <a:lnTo>
                  <a:pt x="0" y="5666"/>
                </a:lnTo>
                <a:lnTo>
                  <a:pt x="0" y="19644"/>
                </a:lnTo>
                <a:lnTo>
                  <a:pt x="8377" y="25311"/>
                </a:lnTo>
                <a:lnTo>
                  <a:pt x="18695" y="25311"/>
                </a:lnTo>
                <a:close/>
              </a:path>
            </a:pathLst>
          </a:custGeom>
          <a:solidFill>
            <a:srgbClr val="0094C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16325" y="569447"/>
            <a:ext cx="27186" cy="18538"/>
          </a:xfrm>
          <a:custGeom>
            <a:avLst/>
            <a:gdLst/>
            <a:ahLst/>
            <a:cxnLst/>
            <a:rect l="l" t="t" r="r" b="b"/>
            <a:pathLst>
              <a:path w="36248" h="24717">
                <a:moveTo>
                  <a:pt x="36248" y="12358"/>
                </a:moveTo>
                <a:lnTo>
                  <a:pt x="36248" y="5558"/>
                </a:lnTo>
                <a:lnTo>
                  <a:pt x="28154" y="0"/>
                </a:lnTo>
                <a:lnTo>
                  <a:pt x="8094" y="0"/>
                </a:lnTo>
                <a:lnTo>
                  <a:pt x="0" y="5558"/>
                </a:lnTo>
                <a:lnTo>
                  <a:pt x="0" y="19158"/>
                </a:lnTo>
                <a:lnTo>
                  <a:pt x="8094" y="24717"/>
                </a:lnTo>
                <a:lnTo>
                  <a:pt x="28154" y="24717"/>
                </a:lnTo>
                <a:lnTo>
                  <a:pt x="36248" y="19158"/>
                </a:lnTo>
                <a:lnTo>
                  <a:pt x="36248" y="12358"/>
                </a:lnTo>
                <a:close/>
              </a:path>
            </a:pathLst>
          </a:custGeom>
          <a:solidFill>
            <a:srgbClr val="0096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01535" y="514286"/>
            <a:ext cx="58004" cy="34114"/>
          </a:xfrm>
          <a:custGeom>
            <a:avLst/>
            <a:gdLst/>
            <a:ahLst/>
            <a:cxnLst/>
            <a:rect l="l" t="t" r="r" b="b"/>
            <a:pathLst>
              <a:path w="77339" h="45485">
                <a:moveTo>
                  <a:pt x="77339" y="22761"/>
                </a:moveTo>
                <a:lnTo>
                  <a:pt x="76208" y="17278"/>
                </a:lnTo>
                <a:lnTo>
                  <a:pt x="68654" y="8389"/>
                </a:lnTo>
                <a:lnTo>
                  <a:pt x="55546" y="2275"/>
                </a:lnTo>
                <a:lnTo>
                  <a:pt x="38699" y="0"/>
                </a:lnTo>
                <a:lnTo>
                  <a:pt x="29316" y="673"/>
                </a:lnTo>
                <a:lnTo>
                  <a:pt x="14232" y="5127"/>
                </a:lnTo>
                <a:lnTo>
                  <a:pt x="3858" y="12843"/>
                </a:lnTo>
                <a:lnTo>
                  <a:pt x="0" y="22761"/>
                </a:lnTo>
                <a:lnTo>
                  <a:pt x="1140" y="28268"/>
                </a:lnTo>
                <a:lnTo>
                  <a:pt x="8706" y="37134"/>
                </a:lnTo>
                <a:lnTo>
                  <a:pt x="21828" y="43223"/>
                </a:lnTo>
                <a:lnTo>
                  <a:pt x="38699" y="45485"/>
                </a:lnTo>
                <a:lnTo>
                  <a:pt x="47980" y="44826"/>
                </a:lnTo>
                <a:lnTo>
                  <a:pt x="63078" y="40397"/>
                </a:lnTo>
                <a:lnTo>
                  <a:pt x="73470" y="32691"/>
                </a:lnTo>
                <a:lnTo>
                  <a:pt x="77339" y="22761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01535" y="514286"/>
            <a:ext cx="58004" cy="34114"/>
          </a:xfrm>
          <a:custGeom>
            <a:avLst/>
            <a:gdLst/>
            <a:ahLst/>
            <a:cxnLst/>
            <a:rect l="l" t="t" r="r" b="b"/>
            <a:pathLst>
              <a:path w="77339" h="45485">
                <a:moveTo>
                  <a:pt x="32944" y="265"/>
                </a:moveTo>
                <a:lnTo>
                  <a:pt x="20212" y="3120"/>
                </a:lnTo>
                <a:lnTo>
                  <a:pt x="8809" y="8556"/>
                </a:lnTo>
                <a:lnTo>
                  <a:pt x="2509" y="13592"/>
                </a:lnTo>
                <a:lnTo>
                  <a:pt x="0" y="18015"/>
                </a:lnTo>
                <a:lnTo>
                  <a:pt x="0" y="22761"/>
                </a:lnTo>
                <a:lnTo>
                  <a:pt x="3861" y="32681"/>
                </a:lnTo>
                <a:lnTo>
                  <a:pt x="14243" y="40382"/>
                </a:lnTo>
                <a:lnTo>
                  <a:pt x="29338" y="44817"/>
                </a:lnTo>
                <a:lnTo>
                  <a:pt x="38699" y="45485"/>
                </a:lnTo>
                <a:lnTo>
                  <a:pt x="55552" y="43218"/>
                </a:lnTo>
                <a:lnTo>
                  <a:pt x="68663" y="37116"/>
                </a:lnTo>
                <a:lnTo>
                  <a:pt x="76214" y="28233"/>
                </a:lnTo>
                <a:lnTo>
                  <a:pt x="77339" y="22761"/>
                </a:lnTo>
                <a:lnTo>
                  <a:pt x="73474" y="12833"/>
                </a:lnTo>
                <a:lnTo>
                  <a:pt x="63089" y="5112"/>
                </a:lnTo>
                <a:lnTo>
                  <a:pt x="48002" y="665"/>
                </a:lnTo>
                <a:lnTo>
                  <a:pt x="38699" y="0"/>
                </a:lnTo>
                <a:lnTo>
                  <a:pt x="36706" y="0"/>
                </a:lnTo>
                <a:lnTo>
                  <a:pt x="34825" y="94"/>
                </a:lnTo>
                <a:lnTo>
                  <a:pt x="32944" y="265"/>
                </a:lnTo>
                <a:close/>
              </a:path>
            </a:pathLst>
          </a:custGeom>
          <a:solidFill>
            <a:srgbClr val="F7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01535" y="514528"/>
            <a:ext cx="58004" cy="33872"/>
          </a:xfrm>
          <a:custGeom>
            <a:avLst/>
            <a:gdLst/>
            <a:ahLst/>
            <a:cxnLst/>
            <a:rect l="l" t="t" r="r" b="b"/>
            <a:pathLst>
              <a:path w="77339" h="45162">
                <a:moveTo>
                  <a:pt x="39269" y="0"/>
                </a:moveTo>
                <a:lnTo>
                  <a:pt x="26035" y="1530"/>
                </a:lnTo>
                <a:lnTo>
                  <a:pt x="13966" y="5869"/>
                </a:lnTo>
                <a:lnTo>
                  <a:pt x="4559" y="11751"/>
                </a:lnTo>
                <a:lnTo>
                  <a:pt x="1653" y="14940"/>
                </a:lnTo>
                <a:lnTo>
                  <a:pt x="0" y="18566"/>
                </a:lnTo>
                <a:lnTo>
                  <a:pt x="0" y="22439"/>
                </a:lnTo>
                <a:lnTo>
                  <a:pt x="3861" y="32358"/>
                </a:lnTo>
                <a:lnTo>
                  <a:pt x="14243" y="40060"/>
                </a:lnTo>
                <a:lnTo>
                  <a:pt x="29338" y="44495"/>
                </a:lnTo>
                <a:lnTo>
                  <a:pt x="38699" y="45162"/>
                </a:lnTo>
                <a:lnTo>
                  <a:pt x="55552" y="42895"/>
                </a:lnTo>
                <a:lnTo>
                  <a:pt x="68663" y="36794"/>
                </a:lnTo>
                <a:lnTo>
                  <a:pt x="76214" y="27911"/>
                </a:lnTo>
                <a:lnTo>
                  <a:pt x="77339" y="22439"/>
                </a:lnTo>
                <a:lnTo>
                  <a:pt x="77339" y="17104"/>
                </a:lnTo>
                <a:lnTo>
                  <a:pt x="74217" y="12187"/>
                </a:lnTo>
                <a:lnTo>
                  <a:pt x="68961" y="8296"/>
                </a:lnTo>
                <a:lnTo>
                  <a:pt x="57620" y="3001"/>
                </a:lnTo>
                <a:lnTo>
                  <a:pt x="44977" y="281"/>
                </a:lnTo>
                <a:lnTo>
                  <a:pt x="39269" y="0"/>
                </a:lnTo>
                <a:close/>
              </a:path>
            </a:pathLst>
          </a:custGeom>
          <a:solidFill>
            <a:srgbClr val="ECF0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01535" y="514842"/>
            <a:ext cx="58004" cy="33559"/>
          </a:xfrm>
          <a:custGeom>
            <a:avLst/>
            <a:gdLst/>
            <a:ahLst/>
            <a:cxnLst/>
            <a:rect l="l" t="t" r="r" b="b"/>
            <a:pathLst>
              <a:path w="77339" h="44745">
                <a:moveTo>
                  <a:pt x="39269" y="0"/>
                </a:moveTo>
                <a:lnTo>
                  <a:pt x="25964" y="1545"/>
                </a:lnTo>
                <a:lnTo>
                  <a:pt x="13874" y="5947"/>
                </a:lnTo>
                <a:lnTo>
                  <a:pt x="3387" y="12850"/>
                </a:lnTo>
                <a:lnTo>
                  <a:pt x="1139" y="15718"/>
                </a:lnTo>
                <a:lnTo>
                  <a:pt x="0" y="18794"/>
                </a:lnTo>
                <a:lnTo>
                  <a:pt x="0" y="22021"/>
                </a:lnTo>
                <a:lnTo>
                  <a:pt x="3861" y="31940"/>
                </a:lnTo>
                <a:lnTo>
                  <a:pt x="14243" y="39642"/>
                </a:lnTo>
                <a:lnTo>
                  <a:pt x="29338" y="44077"/>
                </a:lnTo>
                <a:lnTo>
                  <a:pt x="38699" y="44745"/>
                </a:lnTo>
                <a:lnTo>
                  <a:pt x="55552" y="42477"/>
                </a:lnTo>
                <a:lnTo>
                  <a:pt x="68663" y="36376"/>
                </a:lnTo>
                <a:lnTo>
                  <a:pt x="76214" y="27493"/>
                </a:lnTo>
                <a:lnTo>
                  <a:pt x="77339" y="22021"/>
                </a:lnTo>
                <a:lnTo>
                  <a:pt x="77339" y="17655"/>
                </a:lnTo>
                <a:lnTo>
                  <a:pt x="75285" y="13611"/>
                </a:lnTo>
                <a:lnTo>
                  <a:pt x="71700" y="10156"/>
                </a:lnTo>
                <a:lnTo>
                  <a:pt x="60698" y="4156"/>
                </a:lnTo>
                <a:lnTo>
                  <a:pt x="48274" y="704"/>
                </a:lnTo>
                <a:lnTo>
                  <a:pt x="39269" y="0"/>
                </a:lnTo>
                <a:close/>
              </a:path>
            </a:pathLst>
          </a:custGeom>
          <a:solidFill>
            <a:srgbClr val="E4EBF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01535" y="515126"/>
            <a:ext cx="58004" cy="33274"/>
          </a:xfrm>
          <a:custGeom>
            <a:avLst/>
            <a:gdLst/>
            <a:ahLst/>
            <a:cxnLst/>
            <a:rect l="l" t="t" r="r" b="b"/>
            <a:pathLst>
              <a:path w="77339" h="44365">
                <a:moveTo>
                  <a:pt x="39269" y="0"/>
                </a:moveTo>
                <a:lnTo>
                  <a:pt x="25930" y="1579"/>
                </a:lnTo>
                <a:lnTo>
                  <a:pt x="13817" y="6049"/>
                </a:lnTo>
                <a:lnTo>
                  <a:pt x="3340" y="13006"/>
                </a:lnTo>
                <a:lnTo>
                  <a:pt x="855" y="16307"/>
                </a:lnTo>
                <a:lnTo>
                  <a:pt x="0" y="18889"/>
                </a:lnTo>
                <a:lnTo>
                  <a:pt x="0" y="21641"/>
                </a:lnTo>
                <a:lnTo>
                  <a:pt x="3861" y="31561"/>
                </a:lnTo>
                <a:lnTo>
                  <a:pt x="14243" y="39262"/>
                </a:lnTo>
                <a:lnTo>
                  <a:pt x="29338" y="43697"/>
                </a:lnTo>
                <a:lnTo>
                  <a:pt x="38699" y="44365"/>
                </a:lnTo>
                <a:lnTo>
                  <a:pt x="55552" y="42098"/>
                </a:lnTo>
                <a:lnTo>
                  <a:pt x="68663" y="35996"/>
                </a:lnTo>
                <a:lnTo>
                  <a:pt x="76214" y="27113"/>
                </a:lnTo>
                <a:lnTo>
                  <a:pt x="77339" y="21641"/>
                </a:lnTo>
                <a:lnTo>
                  <a:pt x="77339" y="17977"/>
                </a:lnTo>
                <a:lnTo>
                  <a:pt x="75869" y="14522"/>
                </a:lnTo>
                <a:lnTo>
                  <a:pt x="73291" y="11504"/>
                </a:lnTo>
                <a:lnTo>
                  <a:pt x="62544" y="5025"/>
                </a:lnTo>
                <a:lnTo>
                  <a:pt x="50280" y="1075"/>
                </a:lnTo>
                <a:lnTo>
                  <a:pt x="39269" y="0"/>
                </a:lnTo>
                <a:close/>
              </a:path>
            </a:pathLst>
          </a:custGeom>
          <a:solidFill>
            <a:srgbClr val="DDE6F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01535" y="515453"/>
            <a:ext cx="58004" cy="32946"/>
          </a:xfrm>
          <a:custGeom>
            <a:avLst/>
            <a:gdLst/>
            <a:ahLst/>
            <a:cxnLst/>
            <a:rect l="l" t="t" r="r" b="b"/>
            <a:pathLst>
              <a:path w="77339" h="43928">
                <a:moveTo>
                  <a:pt x="39269" y="0"/>
                </a:moveTo>
                <a:lnTo>
                  <a:pt x="25917" y="1588"/>
                </a:lnTo>
                <a:lnTo>
                  <a:pt x="13792" y="6094"/>
                </a:lnTo>
                <a:lnTo>
                  <a:pt x="3312" y="13131"/>
                </a:lnTo>
                <a:lnTo>
                  <a:pt x="569" y="16724"/>
                </a:lnTo>
                <a:lnTo>
                  <a:pt x="0" y="18889"/>
                </a:lnTo>
                <a:lnTo>
                  <a:pt x="0" y="21205"/>
                </a:lnTo>
                <a:lnTo>
                  <a:pt x="3861" y="31124"/>
                </a:lnTo>
                <a:lnTo>
                  <a:pt x="14243" y="38826"/>
                </a:lnTo>
                <a:lnTo>
                  <a:pt x="29338" y="43261"/>
                </a:lnTo>
                <a:lnTo>
                  <a:pt x="38699" y="43928"/>
                </a:lnTo>
                <a:lnTo>
                  <a:pt x="55552" y="41661"/>
                </a:lnTo>
                <a:lnTo>
                  <a:pt x="68663" y="35560"/>
                </a:lnTo>
                <a:lnTo>
                  <a:pt x="76214" y="26677"/>
                </a:lnTo>
                <a:lnTo>
                  <a:pt x="77339" y="21205"/>
                </a:lnTo>
                <a:lnTo>
                  <a:pt x="77339" y="18072"/>
                </a:lnTo>
                <a:lnTo>
                  <a:pt x="76312" y="15168"/>
                </a:lnTo>
                <a:lnTo>
                  <a:pt x="74378" y="12472"/>
                </a:lnTo>
                <a:lnTo>
                  <a:pt x="63834" y="5655"/>
                </a:lnTo>
                <a:lnTo>
                  <a:pt x="51696" y="1373"/>
                </a:lnTo>
                <a:lnTo>
                  <a:pt x="39269" y="0"/>
                </a:lnTo>
                <a:close/>
              </a:path>
            </a:pathLst>
          </a:custGeom>
          <a:solidFill>
            <a:srgbClr val="D2DE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01535" y="515781"/>
            <a:ext cx="58004" cy="32619"/>
          </a:xfrm>
          <a:custGeom>
            <a:avLst/>
            <a:gdLst/>
            <a:ahLst/>
            <a:cxnLst/>
            <a:rect l="l" t="t" r="r" b="b"/>
            <a:pathLst>
              <a:path w="77339" h="43492">
                <a:moveTo>
                  <a:pt x="39269" y="0"/>
                </a:moveTo>
                <a:lnTo>
                  <a:pt x="25871" y="1606"/>
                </a:lnTo>
                <a:lnTo>
                  <a:pt x="13750" y="6161"/>
                </a:lnTo>
                <a:lnTo>
                  <a:pt x="3301" y="13272"/>
                </a:lnTo>
                <a:lnTo>
                  <a:pt x="1139" y="15263"/>
                </a:lnTo>
                <a:lnTo>
                  <a:pt x="0" y="18889"/>
                </a:lnTo>
                <a:lnTo>
                  <a:pt x="0" y="20768"/>
                </a:lnTo>
                <a:lnTo>
                  <a:pt x="3861" y="30687"/>
                </a:lnTo>
                <a:lnTo>
                  <a:pt x="14243" y="38389"/>
                </a:lnTo>
                <a:lnTo>
                  <a:pt x="29338" y="42824"/>
                </a:lnTo>
                <a:lnTo>
                  <a:pt x="38699" y="43492"/>
                </a:lnTo>
                <a:lnTo>
                  <a:pt x="55552" y="41224"/>
                </a:lnTo>
                <a:lnTo>
                  <a:pt x="68663" y="35123"/>
                </a:lnTo>
                <a:lnTo>
                  <a:pt x="76214" y="26240"/>
                </a:lnTo>
                <a:lnTo>
                  <a:pt x="77339" y="20768"/>
                </a:lnTo>
                <a:lnTo>
                  <a:pt x="77339" y="18129"/>
                </a:lnTo>
                <a:lnTo>
                  <a:pt x="76594" y="15585"/>
                </a:lnTo>
                <a:lnTo>
                  <a:pt x="75184" y="13269"/>
                </a:lnTo>
                <a:lnTo>
                  <a:pt x="64797" y="6188"/>
                </a:lnTo>
                <a:lnTo>
                  <a:pt x="52757" y="1636"/>
                </a:lnTo>
                <a:lnTo>
                  <a:pt x="39473" y="0"/>
                </a:lnTo>
                <a:lnTo>
                  <a:pt x="39269" y="0"/>
                </a:lnTo>
                <a:close/>
              </a:path>
            </a:pathLst>
          </a:custGeom>
          <a:solidFill>
            <a:srgbClr val="C9D9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01535" y="516065"/>
            <a:ext cx="58004" cy="32334"/>
          </a:xfrm>
          <a:custGeom>
            <a:avLst/>
            <a:gdLst/>
            <a:ahLst/>
            <a:cxnLst/>
            <a:rect l="l" t="t" r="r" b="b"/>
            <a:pathLst>
              <a:path w="77339" h="43112">
                <a:moveTo>
                  <a:pt x="39269" y="0"/>
                </a:moveTo>
                <a:lnTo>
                  <a:pt x="25834" y="1634"/>
                </a:lnTo>
                <a:lnTo>
                  <a:pt x="13697" y="6255"/>
                </a:lnTo>
                <a:lnTo>
                  <a:pt x="3297" y="13442"/>
                </a:lnTo>
                <a:lnTo>
                  <a:pt x="799" y="15813"/>
                </a:lnTo>
                <a:lnTo>
                  <a:pt x="0" y="18832"/>
                </a:lnTo>
                <a:lnTo>
                  <a:pt x="0" y="20388"/>
                </a:lnTo>
                <a:lnTo>
                  <a:pt x="3861" y="30308"/>
                </a:lnTo>
                <a:lnTo>
                  <a:pt x="14243" y="38009"/>
                </a:lnTo>
                <a:lnTo>
                  <a:pt x="29338" y="42444"/>
                </a:lnTo>
                <a:lnTo>
                  <a:pt x="38699" y="43112"/>
                </a:lnTo>
                <a:lnTo>
                  <a:pt x="55552" y="40845"/>
                </a:lnTo>
                <a:lnTo>
                  <a:pt x="68663" y="34743"/>
                </a:lnTo>
                <a:lnTo>
                  <a:pt x="76214" y="25860"/>
                </a:lnTo>
                <a:lnTo>
                  <a:pt x="77339" y="20388"/>
                </a:lnTo>
                <a:lnTo>
                  <a:pt x="77339" y="18186"/>
                </a:lnTo>
                <a:lnTo>
                  <a:pt x="75808" y="13972"/>
                </a:lnTo>
                <a:lnTo>
                  <a:pt x="65581" y="6673"/>
                </a:lnTo>
                <a:lnTo>
                  <a:pt x="53627" y="1880"/>
                </a:lnTo>
                <a:lnTo>
                  <a:pt x="40376" y="10"/>
                </a:lnTo>
                <a:lnTo>
                  <a:pt x="39269" y="0"/>
                </a:lnTo>
                <a:close/>
              </a:path>
            </a:pathLst>
          </a:custGeom>
          <a:solidFill>
            <a:srgbClr val="BED2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01535" y="516379"/>
            <a:ext cx="58004" cy="32021"/>
          </a:xfrm>
          <a:custGeom>
            <a:avLst/>
            <a:gdLst/>
            <a:ahLst/>
            <a:cxnLst/>
            <a:rect l="l" t="t" r="r" b="b"/>
            <a:pathLst>
              <a:path w="77339" h="42695">
                <a:moveTo>
                  <a:pt x="39269" y="0"/>
                </a:moveTo>
                <a:lnTo>
                  <a:pt x="25835" y="1646"/>
                </a:lnTo>
                <a:lnTo>
                  <a:pt x="13707" y="6310"/>
                </a:lnTo>
                <a:lnTo>
                  <a:pt x="3319" y="13580"/>
                </a:lnTo>
                <a:lnTo>
                  <a:pt x="513" y="16307"/>
                </a:lnTo>
                <a:lnTo>
                  <a:pt x="0" y="18737"/>
                </a:lnTo>
                <a:lnTo>
                  <a:pt x="0" y="19971"/>
                </a:lnTo>
                <a:lnTo>
                  <a:pt x="3861" y="29890"/>
                </a:lnTo>
                <a:lnTo>
                  <a:pt x="14243" y="37592"/>
                </a:lnTo>
                <a:lnTo>
                  <a:pt x="29338" y="42027"/>
                </a:lnTo>
                <a:lnTo>
                  <a:pt x="38699" y="42695"/>
                </a:lnTo>
                <a:lnTo>
                  <a:pt x="55552" y="40427"/>
                </a:lnTo>
                <a:lnTo>
                  <a:pt x="68663" y="34326"/>
                </a:lnTo>
                <a:lnTo>
                  <a:pt x="76214" y="25443"/>
                </a:lnTo>
                <a:lnTo>
                  <a:pt x="77339" y="19971"/>
                </a:lnTo>
                <a:lnTo>
                  <a:pt x="77339" y="18091"/>
                </a:lnTo>
                <a:lnTo>
                  <a:pt x="76251" y="14522"/>
                </a:lnTo>
                <a:lnTo>
                  <a:pt x="66142" y="7042"/>
                </a:lnTo>
                <a:lnTo>
                  <a:pt x="54252" y="2069"/>
                </a:lnTo>
                <a:lnTo>
                  <a:pt x="41039" y="27"/>
                </a:lnTo>
                <a:lnTo>
                  <a:pt x="39269" y="0"/>
                </a:lnTo>
                <a:close/>
              </a:path>
            </a:pathLst>
          </a:custGeom>
          <a:solidFill>
            <a:srgbClr val="B6CCE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301535" y="516664"/>
            <a:ext cx="58004" cy="31736"/>
          </a:xfrm>
          <a:custGeom>
            <a:avLst/>
            <a:gdLst/>
            <a:ahLst/>
            <a:cxnLst/>
            <a:rect l="l" t="t" r="r" b="b"/>
            <a:pathLst>
              <a:path w="77339" h="42315">
                <a:moveTo>
                  <a:pt x="39269" y="0"/>
                </a:moveTo>
                <a:lnTo>
                  <a:pt x="25800" y="1672"/>
                </a:lnTo>
                <a:lnTo>
                  <a:pt x="13673" y="6400"/>
                </a:lnTo>
                <a:lnTo>
                  <a:pt x="3339" y="13753"/>
                </a:lnTo>
                <a:lnTo>
                  <a:pt x="342" y="16743"/>
                </a:lnTo>
                <a:lnTo>
                  <a:pt x="0" y="18623"/>
                </a:lnTo>
                <a:lnTo>
                  <a:pt x="0" y="19591"/>
                </a:lnTo>
                <a:lnTo>
                  <a:pt x="3861" y="29510"/>
                </a:lnTo>
                <a:lnTo>
                  <a:pt x="14243" y="37212"/>
                </a:lnTo>
                <a:lnTo>
                  <a:pt x="29338" y="41647"/>
                </a:lnTo>
                <a:lnTo>
                  <a:pt x="38699" y="42315"/>
                </a:lnTo>
                <a:lnTo>
                  <a:pt x="55552" y="40047"/>
                </a:lnTo>
                <a:lnTo>
                  <a:pt x="68663" y="33946"/>
                </a:lnTo>
                <a:lnTo>
                  <a:pt x="76214" y="25063"/>
                </a:lnTo>
                <a:lnTo>
                  <a:pt x="77339" y="19591"/>
                </a:lnTo>
                <a:lnTo>
                  <a:pt x="77339" y="18034"/>
                </a:lnTo>
                <a:lnTo>
                  <a:pt x="76594" y="15111"/>
                </a:lnTo>
                <a:lnTo>
                  <a:pt x="66623" y="7408"/>
                </a:lnTo>
                <a:lnTo>
                  <a:pt x="54808" y="2249"/>
                </a:lnTo>
                <a:lnTo>
                  <a:pt x="41622" y="49"/>
                </a:lnTo>
                <a:lnTo>
                  <a:pt x="39269" y="0"/>
                </a:lnTo>
                <a:close/>
              </a:path>
            </a:pathLst>
          </a:custGeom>
          <a:solidFill>
            <a:srgbClr val="ACC5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01535" y="516991"/>
            <a:ext cx="58004" cy="31409"/>
          </a:xfrm>
          <a:custGeom>
            <a:avLst/>
            <a:gdLst/>
            <a:ahLst/>
            <a:cxnLst/>
            <a:rect l="l" t="t" r="r" b="b"/>
            <a:pathLst>
              <a:path w="77339" h="41878">
                <a:moveTo>
                  <a:pt x="39269" y="0"/>
                </a:moveTo>
                <a:lnTo>
                  <a:pt x="25794" y="1690"/>
                </a:lnTo>
                <a:lnTo>
                  <a:pt x="13666" y="6464"/>
                </a:lnTo>
                <a:lnTo>
                  <a:pt x="3352" y="13874"/>
                </a:lnTo>
                <a:lnTo>
                  <a:pt x="171" y="17104"/>
                </a:lnTo>
                <a:lnTo>
                  <a:pt x="0" y="18452"/>
                </a:lnTo>
                <a:lnTo>
                  <a:pt x="0" y="19154"/>
                </a:lnTo>
                <a:lnTo>
                  <a:pt x="3861" y="29074"/>
                </a:lnTo>
                <a:lnTo>
                  <a:pt x="14243" y="36775"/>
                </a:lnTo>
                <a:lnTo>
                  <a:pt x="29338" y="41210"/>
                </a:lnTo>
                <a:lnTo>
                  <a:pt x="38699" y="41878"/>
                </a:lnTo>
                <a:lnTo>
                  <a:pt x="55552" y="39611"/>
                </a:lnTo>
                <a:lnTo>
                  <a:pt x="68663" y="33509"/>
                </a:lnTo>
                <a:lnTo>
                  <a:pt x="76214" y="24626"/>
                </a:lnTo>
                <a:lnTo>
                  <a:pt x="77339" y="19154"/>
                </a:lnTo>
                <a:lnTo>
                  <a:pt x="77339" y="17920"/>
                </a:lnTo>
                <a:lnTo>
                  <a:pt x="66967" y="7713"/>
                </a:lnTo>
                <a:lnTo>
                  <a:pt x="55212" y="2404"/>
                </a:lnTo>
                <a:lnTo>
                  <a:pt x="42047" y="70"/>
                </a:lnTo>
                <a:lnTo>
                  <a:pt x="39269" y="0"/>
                </a:lnTo>
                <a:close/>
              </a:path>
            </a:pathLst>
          </a:custGeom>
          <a:solidFill>
            <a:srgbClr val="A0BD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01535" y="517318"/>
            <a:ext cx="58004" cy="31082"/>
          </a:xfrm>
          <a:custGeom>
            <a:avLst/>
            <a:gdLst/>
            <a:ahLst/>
            <a:cxnLst/>
            <a:rect l="l" t="t" r="r" b="b"/>
            <a:pathLst>
              <a:path w="77339" h="41442">
                <a:moveTo>
                  <a:pt x="39269" y="0"/>
                </a:moveTo>
                <a:lnTo>
                  <a:pt x="25772" y="1698"/>
                </a:lnTo>
                <a:lnTo>
                  <a:pt x="13646" y="6500"/>
                </a:lnTo>
                <a:lnTo>
                  <a:pt x="3360" y="13960"/>
                </a:lnTo>
                <a:lnTo>
                  <a:pt x="58" y="17370"/>
                </a:lnTo>
                <a:lnTo>
                  <a:pt x="58" y="17863"/>
                </a:lnTo>
                <a:lnTo>
                  <a:pt x="0" y="18281"/>
                </a:lnTo>
                <a:lnTo>
                  <a:pt x="3861" y="28637"/>
                </a:lnTo>
                <a:lnTo>
                  <a:pt x="14243" y="36339"/>
                </a:lnTo>
                <a:lnTo>
                  <a:pt x="29338" y="40774"/>
                </a:lnTo>
                <a:lnTo>
                  <a:pt x="38699" y="41442"/>
                </a:lnTo>
                <a:lnTo>
                  <a:pt x="55552" y="39174"/>
                </a:lnTo>
                <a:lnTo>
                  <a:pt x="68663" y="33073"/>
                </a:lnTo>
                <a:lnTo>
                  <a:pt x="76214" y="24190"/>
                </a:lnTo>
                <a:lnTo>
                  <a:pt x="77339" y="18718"/>
                </a:lnTo>
                <a:lnTo>
                  <a:pt x="77339" y="17750"/>
                </a:lnTo>
                <a:lnTo>
                  <a:pt x="67267" y="7929"/>
                </a:lnTo>
                <a:lnTo>
                  <a:pt x="55570" y="2515"/>
                </a:lnTo>
                <a:lnTo>
                  <a:pt x="42426" y="90"/>
                </a:lnTo>
                <a:lnTo>
                  <a:pt x="39269" y="0"/>
                </a:lnTo>
                <a:close/>
              </a:path>
            </a:pathLst>
          </a:custGeom>
          <a:solidFill>
            <a:srgbClr val="96B8D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301535" y="517603"/>
            <a:ext cx="58004" cy="30797"/>
          </a:xfrm>
          <a:custGeom>
            <a:avLst/>
            <a:gdLst/>
            <a:ahLst/>
            <a:cxnLst/>
            <a:rect l="l" t="t" r="r" b="b"/>
            <a:pathLst>
              <a:path w="77339" h="41062">
                <a:moveTo>
                  <a:pt x="39269" y="0"/>
                </a:moveTo>
                <a:lnTo>
                  <a:pt x="25773" y="1728"/>
                </a:lnTo>
                <a:lnTo>
                  <a:pt x="13661" y="6606"/>
                </a:lnTo>
                <a:lnTo>
                  <a:pt x="3427" y="14176"/>
                </a:lnTo>
                <a:lnTo>
                  <a:pt x="58" y="17749"/>
                </a:lnTo>
                <a:lnTo>
                  <a:pt x="0" y="18129"/>
                </a:lnTo>
                <a:lnTo>
                  <a:pt x="0" y="18338"/>
                </a:lnTo>
                <a:lnTo>
                  <a:pt x="3861" y="28257"/>
                </a:lnTo>
                <a:lnTo>
                  <a:pt x="14243" y="35959"/>
                </a:lnTo>
                <a:lnTo>
                  <a:pt x="29338" y="40394"/>
                </a:lnTo>
                <a:lnTo>
                  <a:pt x="38699" y="41062"/>
                </a:lnTo>
                <a:lnTo>
                  <a:pt x="55552" y="38794"/>
                </a:lnTo>
                <a:lnTo>
                  <a:pt x="68663" y="32693"/>
                </a:lnTo>
                <a:lnTo>
                  <a:pt x="76214" y="23810"/>
                </a:lnTo>
                <a:lnTo>
                  <a:pt x="77339" y="18338"/>
                </a:lnTo>
                <a:lnTo>
                  <a:pt x="77339" y="17636"/>
                </a:lnTo>
                <a:lnTo>
                  <a:pt x="67496" y="8190"/>
                </a:lnTo>
                <a:lnTo>
                  <a:pt x="55845" y="2644"/>
                </a:lnTo>
                <a:lnTo>
                  <a:pt x="42711" y="109"/>
                </a:lnTo>
                <a:lnTo>
                  <a:pt x="39269" y="0"/>
                </a:lnTo>
                <a:close/>
              </a:path>
            </a:pathLst>
          </a:custGeom>
          <a:solidFill>
            <a:srgbClr val="8BB1D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01535" y="517916"/>
            <a:ext cx="58004" cy="30483"/>
          </a:xfrm>
          <a:custGeom>
            <a:avLst/>
            <a:gdLst/>
            <a:ahLst/>
            <a:cxnLst/>
            <a:rect l="l" t="t" r="r" b="b"/>
            <a:pathLst>
              <a:path w="77339" h="40644">
                <a:moveTo>
                  <a:pt x="39269" y="0"/>
                </a:moveTo>
                <a:lnTo>
                  <a:pt x="25769" y="1743"/>
                </a:lnTo>
                <a:lnTo>
                  <a:pt x="13661" y="6658"/>
                </a:lnTo>
                <a:lnTo>
                  <a:pt x="3447" y="14274"/>
                </a:lnTo>
                <a:lnTo>
                  <a:pt x="0" y="17977"/>
                </a:lnTo>
                <a:lnTo>
                  <a:pt x="3901" y="27867"/>
                </a:lnTo>
                <a:lnTo>
                  <a:pt x="14302" y="35554"/>
                </a:lnTo>
                <a:lnTo>
                  <a:pt x="29392" y="39981"/>
                </a:lnTo>
                <a:lnTo>
                  <a:pt x="38699" y="40644"/>
                </a:lnTo>
                <a:lnTo>
                  <a:pt x="55552" y="38377"/>
                </a:lnTo>
                <a:lnTo>
                  <a:pt x="68663" y="32275"/>
                </a:lnTo>
                <a:lnTo>
                  <a:pt x="76214" y="23392"/>
                </a:lnTo>
                <a:lnTo>
                  <a:pt x="77339" y="17920"/>
                </a:lnTo>
                <a:lnTo>
                  <a:pt x="77339" y="17009"/>
                </a:lnTo>
                <a:lnTo>
                  <a:pt x="67685" y="8378"/>
                </a:lnTo>
                <a:lnTo>
                  <a:pt x="56074" y="2739"/>
                </a:lnTo>
                <a:lnTo>
                  <a:pt x="42941" y="125"/>
                </a:lnTo>
                <a:lnTo>
                  <a:pt x="39269" y="0"/>
                </a:lnTo>
                <a:close/>
              </a:path>
            </a:pathLst>
          </a:custGeom>
          <a:solidFill>
            <a:srgbClr val="82ACD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01578" y="518202"/>
            <a:ext cx="57960" cy="30199"/>
          </a:xfrm>
          <a:custGeom>
            <a:avLst/>
            <a:gdLst/>
            <a:ahLst/>
            <a:cxnLst/>
            <a:rect l="l" t="t" r="r" b="b"/>
            <a:pathLst>
              <a:path w="77280" h="40265">
                <a:moveTo>
                  <a:pt x="39211" y="0"/>
                </a:moveTo>
                <a:lnTo>
                  <a:pt x="25694" y="1773"/>
                </a:lnTo>
                <a:lnTo>
                  <a:pt x="13603" y="6760"/>
                </a:lnTo>
                <a:lnTo>
                  <a:pt x="3447" y="14462"/>
                </a:lnTo>
                <a:lnTo>
                  <a:pt x="0" y="18243"/>
                </a:lnTo>
                <a:lnTo>
                  <a:pt x="4261" y="27963"/>
                </a:lnTo>
                <a:lnTo>
                  <a:pt x="14809" y="35449"/>
                </a:lnTo>
                <a:lnTo>
                  <a:pt x="29900" y="39684"/>
                </a:lnTo>
                <a:lnTo>
                  <a:pt x="38641" y="40265"/>
                </a:lnTo>
                <a:lnTo>
                  <a:pt x="55494" y="37997"/>
                </a:lnTo>
                <a:lnTo>
                  <a:pt x="68605" y="31896"/>
                </a:lnTo>
                <a:lnTo>
                  <a:pt x="76155" y="23013"/>
                </a:lnTo>
                <a:lnTo>
                  <a:pt x="77280" y="17541"/>
                </a:lnTo>
                <a:lnTo>
                  <a:pt x="77280" y="16895"/>
                </a:lnTo>
                <a:lnTo>
                  <a:pt x="67750" y="8585"/>
                </a:lnTo>
                <a:lnTo>
                  <a:pt x="56183" y="2838"/>
                </a:lnTo>
                <a:lnTo>
                  <a:pt x="43081" y="141"/>
                </a:lnTo>
                <a:lnTo>
                  <a:pt x="39211" y="0"/>
                </a:lnTo>
                <a:close/>
              </a:path>
            </a:pathLst>
          </a:custGeom>
          <a:solidFill>
            <a:srgbClr val="74A4D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01578" y="518528"/>
            <a:ext cx="57960" cy="29871"/>
          </a:xfrm>
          <a:custGeom>
            <a:avLst/>
            <a:gdLst/>
            <a:ahLst/>
            <a:cxnLst/>
            <a:rect l="l" t="t" r="r" b="b"/>
            <a:pathLst>
              <a:path w="77280" h="39828">
                <a:moveTo>
                  <a:pt x="39211" y="0"/>
                </a:moveTo>
                <a:lnTo>
                  <a:pt x="25678" y="1782"/>
                </a:lnTo>
                <a:lnTo>
                  <a:pt x="13595" y="6796"/>
                </a:lnTo>
                <a:lnTo>
                  <a:pt x="3470" y="14542"/>
                </a:lnTo>
                <a:lnTo>
                  <a:pt x="0" y="18395"/>
                </a:lnTo>
                <a:lnTo>
                  <a:pt x="4621" y="27938"/>
                </a:lnTo>
                <a:lnTo>
                  <a:pt x="15303" y="35236"/>
                </a:lnTo>
                <a:lnTo>
                  <a:pt x="30363" y="39308"/>
                </a:lnTo>
                <a:lnTo>
                  <a:pt x="38641" y="39828"/>
                </a:lnTo>
                <a:lnTo>
                  <a:pt x="55494" y="37560"/>
                </a:lnTo>
                <a:lnTo>
                  <a:pt x="68605" y="31459"/>
                </a:lnTo>
                <a:lnTo>
                  <a:pt x="76155" y="22576"/>
                </a:lnTo>
                <a:lnTo>
                  <a:pt x="77280" y="17104"/>
                </a:lnTo>
                <a:lnTo>
                  <a:pt x="67836" y="8720"/>
                </a:lnTo>
                <a:lnTo>
                  <a:pt x="56292" y="2900"/>
                </a:lnTo>
                <a:lnTo>
                  <a:pt x="43179" y="150"/>
                </a:lnTo>
                <a:lnTo>
                  <a:pt x="39211" y="0"/>
                </a:lnTo>
                <a:close/>
              </a:path>
            </a:pathLst>
          </a:custGeom>
          <a:solidFill>
            <a:srgbClr val="689EC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01663" y="518813"/>
            <a:ext cx="57876" cy="29586"/>
          </a:xfrm>
          <a:custGeom>
            <a:avLst/>
            <a:gdLst/>
            <a:ahLst/>
            <a:cxnLst/>
            <a:rect l="l" t="t" r="r" b="b"/>
            <a:pathLst>
              <a:path w="77168" h="39448">
                <a:moveTo>
                  <a:pt x="39098" y="0"/>
                </a:moveTo>
                <a:lnTo>
                  <a:pt x="25567" y="1809"/>
                </a:lnTo>
                <a:lnTo>
                  <a:pt x="13502" y="6892"/>
                </a:lnTo>
                <a:lnTo>
                  <a:pt x="3431" y="14731"/>
                </a:lnTo>
                <a:lnTo>
                  <a:pt x="0" y="18623"/>
                </a:lnTo>
                <a:lnTo>
                  <a:pt x="4931" y="27970"/>
                </a:lnTo>
                <a:lnTo>
                  <a:pt x="15753" y="35088"/>
                </a:lnTo>
                <a:lnTo>
                  <a:pt x="30823" y="38997"/>
                </a:lnTo>
                <a:lnTo>
                  <a:pt x="38528" y="39448"/>
                </a:lnTo>
                <a:lnTo>
                  <a:pt x="55234" y="37220"/>
                </a:lnTo>
                <a:lnTo>
                  <a:pt x="68277" y="31223"/>
                </a:lnTo>
                <a:lnTo>
                  <a:pt x="75916" y="22487"/>
                </a:lnTo>
                <a:lnTo>
                  <a:pt x="77168" y="17370"/>
                </a:lnTo>
                <a:lnTo>
                  <a:pt x="67788" y="8871"/>
                </a:lnTo>
                <a:lnTo>
                  <a:pt x="56286" y="2965"/>
                </a:lnTo>
                <a:lnTo>
                  <a:pt x="43188" y="161"/>
                </a:lnTo>
                <a:lnTo>
                  <a:pt x="39098" y="0"/>
                </a:lnTo>
                <a:close/>
              </a:path>
            </a:pathLst>
          </a:custGeom>
          <a:solidFill>
            <a:srgbClr val="5D97C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01707" y="519141"/>
            <a:ext cx="57787" cy="29259"/>
          </a:xfrm>
          <a:custGeom>
            <a:avLst/>
            <a:gdLst/>
            <a:ahLst/>
            <a:cxnLst/>
            <a:rect l="l" t="t" r="r" b="b"/>
            <a:pathLst>
              <a:path w="77049" h="39012">
                <a:moveTo>
                  <a:pt x="39040" y="0"/>
                </a:moveTo>
                <a:lnTo>
                  <a:pt x="25504" y="1818"/>
                </a:lnTo>
                <a:lnTo>
                  <a:pt x="13438" y="6935"/>
                </a:lnTo>
                <a:lnTo>
                  <a:pt x="3404" y="14837"/>
                </a:lnTo>
                <a:lnTo>
                  <a:pt x="0" y="18775"/>
                </a:lnTo>
                <a:lnTo>
                  <a:pt x="5242" y="27948"/>
                </a:lnTo>
                <a:lnTo>
                  <a:pt x="16200" y="34878"/>
                </a:lnTo>
                <a:lnTo>
                  <a:pt x="31261" y="38619"/>
                </a:lnTo>
                <a:lnTo>
                  <a:pt x="38470" y="39012"/>
                </a:lnTo>
                <a:lnTo>
                  <a:pt x="55045" y="36821"/>
                </a:lnTo>
                <a:lnTo>
                  <a:pt x="68031" y="30919"/>
                </a:lnTo>
                <a:lnTo>
                  <a:pt x="75731" y="22306"/>
                </a:lnTo>
                <a:lnTo>
                  <a:pt x="77049" y="17541"/>
                </a:lnTo>
                <a:lnTo>
                  <a:pt x="67751" y="8956"/>
                </a:lnTo>
                <a:lnTo>
                  <a:pt x="56275" y="2995"/>
                </a:lnTo>
                <a:lnTo>
                  <a:pt x="43160" y="163"/>
                </a:lnTo>
                <a:lnTo>
                  <a:pt x="39040" y="0"/>
                </a:lnTo>
                <a:close/>
              </a:path>
            </a:pathLst>
          </a:custGeom>
          <a:solidFill>
            <a:srgbClr val="4D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301791" y="519454"/>
            <a:ext cx="57657" cy="28946"/>
          </a:xfrm>
          <a:custGeom>
            <a:avLst/>
            <a:gdLst/>
            <a:ahLst/>
            <a:cxnLst/>
            <a:rect l="l" t="t" r="r" b="b"/>
            <a:pathLst>
              <a:path w="76876" h="38594">
                <a:moveTo>
                  <a:pt x="38927" y="0"/>
                </a:moveTo>
                <a:lnTo>
                  <a:pt x="25388" y="1839"/>
                </a:lnTo>
                <a:lnTo>
                  <a:pt x="13346" y="7006"/>
                </a:lnTo>
                <a:lnTo>
                  <a:pt x="3352" y="14969"/>
                </a:lnTo>
                <a:lnTo>
                  <a:pt x="0" y="18889"/>
                </a:lnTo>
                <a:lnTo>
                  <a:pt x="5550" y="27901"/>
                </a:lnTo>
                <a:lnTo>
                  <a:pt x="16625" y="34665"/>
                </a:lnTo>
                <a:lnTo>
                  <a:pt x="31661" y="38254"/>
                </a:lnTo>
                <a:lnTo>
                  <a:pt x="38357" y="38594"/>
                </a:lnTo>
                <a:lnTo>
                  <a:pt x="54803" y="36443"/>
                </a:lnTo>
                <a:lnTo>
                  <a:pt x="67742" y="30638"/>
                </a:lnTo>
                <a:lnTo>
                  <a:pt x="75510" y="22149"/>
                </a:lnTo>
                <a:lnTo>
                  <a:pt x="76876" y="17712"/>
                </a:lnTo>
                <a:lnTo>
                  <a:pt x="67622" y="9042"/>
                </a:lnTo>
                <a:lnTo>
                  <a:pt x="56169" y="3025"/>
                </a:lnTo>
                <a:lnTo>
                  <a:pt x="43064" y="166"/>
                </a:lnTo>
                <a:lnTo>
                  <a:pt x="38927" y="0"/>
                </a:lnTo>
                <a:close/>
              </a:path>
            </a:pathLst>
          </a:custGeom>
          <a:solidFill>
            <a:srgbClr val="408DC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01919" y="519739"/>
            <a:ext cx="57453" cy="28661"/>
          </a:xfrm>
          <a:custGeom>
            <a:avLst/>
            <a:gdLst/>
            <a:ahLst/>
            <a:cxnLst/>
            <a:rect l="l" t="t" r="r" b="b"/>
            <a:pathLst>
              <a:path w="76604" h="38214">
                <a:moveTo>
                  <a:pt x="38756" y="0"/>
                </a:moveTo>
                <a:lnTo>
                  <a:pt x="25198" y="1868"/>
                </a:lnTo>
                <a:lnTo>
                  <a:pt x="13169" y="7106"/>
                </a:lnTo>
                <a:lnTo>
                  <a:pt x="3251" y="15163"/>
                </a:lnTo>
                <a:lnTo>
                  <a:pt x="0" y="19059"/>
                </a:lnTo>
                <a:lnTo>
                  <a:pt x="5797" y="27907"/>
                </a:lnTo>
                <a:lnTo>
                  <a:pt x="16988" y="34501"/>
                </a:lnTo>
                <a:lnTo>
                  <a:pt x="32046" y="37930"/>
                </a:lnTo>
                <a:lnTo>
                  <a:pt x="38186" y="38214"/>
                </a:lnTo>
                <a:lnTo>
                  <a:pt x="54502" y="36092"/>
                </a:lnTo>
                <a:lnTo>
                  <a:pt x="67386" y="30368"/>
                </a:lnTo>
                <a:lnTo>
                  <a:pt x="75212" y="22002"/>
                </a:lnTo>
                <a:lnTo>
                  <a:pt x="76604" y="17920"/>
                </a:lnTo>
                <a:lnTo>
                  <a:pt x="67417" y="9163"/>
                </a:lnTo>
                <a:lnTo>
                  <a:pt x="55990" y="3070"/>
                </a:lnTo>
                <a:lnTo>
                  <a:pt x="42890" y="169"/>
                </a:lnTo>
                <a:lnTo>
                  <a:pt x="38756" y="0"/>
                </a:lnTo>
                <a:close/>
              </a:path>
            </a:pathLst>
          </a:custGeom>
          <a:solidFill>
            <a:srgbClr val="2986B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02006" y="520066"/>
            <a:ext cx="57276" cy="28334"/>
          </a:xfrm>
          <a:custGeom>
            <a:avLst/>
            <a:gdLst/>
            <a:ahLst/>
            <a:cxnLst/>
            <a:rect l="l" t="t" r="r" b="b"/>
            <a:pathLst>
              <a:path w="76368" h="37778">
                <a:moveTo>
                  <a:pt x="38641" y="0"/>
                </a:moveTo>
                <a:lnTo>
                  <a:pt x="25072" y="1876"/>
                </a:lnTo>
                <a:lnTo>
                  <a:pt x="13059" y="7141"/>
                </a:lnTo>
                <a:lnTo>
                  <a:pt x="3181" y="15248"/>
                </a:lnTo>
                <a:lnTo>
                  <a:pt x="0" y="19105"/>
                </a:lnTo>
                <a:lnTo>
                  <a:pt x="6078" y="27814"/>
                </a:lnTo>
                <a:lnTo>
                  <a:pt x="17378" y="34250"/>
                </a:lnTo>
                <a:lnTo>
                  <a:pt x="32400" y="37535"/>
                </a:lnTo>
                <a:lnTo>
                  <a:pt x="38071" y="37778"/>
                </a:lnTo>
                <a:lnTo>
                  <a:pt x="54262" y="35695"/>
                </a:lnTo>
                <a:lnTo>
                  <a:pt x="67098" y="30061"/>
                </a:lnTo>
                <a:lnTo>
                  <a:pt x="74978" y="21797"/>
                </a:lnTo>
                <a:lnTo>
                  <a:pt x="76368" y="18034"/>
                </a:lnTo>
                <a:lnTo>
                  <a:pt x="67246" y="9207"/>
                </a:lnTo>
                <a:lnTo>
                  <a:pt x="55832" y="3074"/>
                </a:lnTo>
                <a:lnTo>
                  <a:pt x="42716" y="165"/>
                </a:lnTo>
                <a:lnTo>
                  <a:pt x="38641" y="0"/>
                </a:lnTo>
                <a:close/>
              </a:path>
            </a:pathLst>
          </a:custGeom>
          <a:solidFill>
            <a:srgbClr val="1783B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302134" y="520351"/>
            <a:ext cx="57072" cy="28049"/>
          </a:xfrm>
          <a:custGeom>
            <a:avLst/>
            <a:gdLst/>
            <a:ahLst/>
            <a:cxnLst/>
            <a:rect l="l" t="t" r="r" b="b"/>
            <a:pathLst>
              <a:path w="76096" h="37398">
                <a:moveTo>
                  <a:pt x="38470" y="0"/>
                </a:moveTo>
                <a:lnTo>
                  <a:pt x="24891" y="1908"/>
                </a:lnTo>
                <a:lnTo>
                  <a:pt x="12906" y="7248"/>
                </a:lnTo>
                <a:lnTo>
                  <a:pt x="3095" y="15444"/>
                </a:lnTo>
                <a:lnTo>
                  <a:pt x="0" y="19266"/>
                </a:lnTo>
                <a:lnTo>
                  <a:pt x="6305" y="27809"/>
                </a:lnTo>
                <a:lnTo>
                  <a:pt x="17720" y="34073"/>
                </a:lnTo>
                <a:lnTo>
                  <a:pt x="32763" y="37200"/>
                </a:lnTo>
                <a:lnTo>
                  <a:pt x="37900" y="37398"/>
                </a:lnTo>
                <a:lnTo>
                  <a:pt x="53975" y="35349"/>
                </a:lnTo>
                <a:lnTo>
                  <a:pt x="66757" y="29795"/>
                </a:lnTo>
                <a:lnTo>
                  <a:pt x="74698" y="21624"/>
                </a:lnTo>
                <a:lnTo>
                  <a:pt x="76096" y="18129"/>
                </a:lnTo>
                <a:lnTo>
                  <a:pt x="67029" y="9281"/>
                </a:lnTo>
                <a:lnTo>
                  <a:pt x="55626" y="3101"/>
                </a:lnTo>
                <a:lnTo>
                  <a:pt x="42496" y="163"/>
                </a:lnTo>
                <a:lnTo>
                  <a:pt x="38470" y="0"/>
                </a:lnTo>
                <a:close/>
              </a:path>
            </a:pathLst>
          </a:custGeom>
          <a:solidFill>
            <a:srgbClr val="097EB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302263" y="520679"/>
            <a:ext cx="56853" cy="27721"/>
          </a:xfrm>
          <a:custGeom>
            <a:avLst/>
            <a:gdLst/>
            <a:ahLst/>
            <a:cxnLst/>
            <a:rect l="l" t="t" r="r" b="b"/>
            <a:pathLst>
              <a:path w="75804" h="36961">
                <a:moveTo>
                  <a:pt x="38299" y="0"/>
                </a:moveTo>
                <a:lnTo>
                  <a:pt x="24724" y="1918"/>
                </a:lnTo>
                <a:lnTo>
                  <a:pt x="12756" y="7289"/>
                </a:lnTo>
                <a:lnTo>
                  <a:pt x="2983" y="15537"/>
                </a:lnTo>
                <a:lnTo>
                  <a:pt x="0" y="19261"/>
                </a:lnTo>
                <a:lnTo>
                  <a:pt x="6547" y="27673"/>
                </a:lnTo>
                <a:lnTo>
                  <a:pt x="18045" y="33800"/>
                </a:lnTo>
                <a:lnTo>
                  <a:pt x="33063" y="36798"/>
                </a:lnTo>
                <a:lnTo>
                  <a:pt x="37729" y="36961"/>
                </a:lnTo>
                <a:lnTo>
                  <a:pt x="53701" y="34935"/>
                </a:lnTo>
                <a:lnTo>
                  <a:pt x="66434" y="29452"/>
                </a:lnTo>
                <a:lnTo>
                  <a:pt x="74429" y="21406"/>
                </a:lnTo>
                <a:lnTo>
                  <a:pt x="75804" y="18236"/>
                </a:lnTo>
                <a:lnTo>
                  <a:pt x="66774" y="9305"/>
                </a:lnTo>
                <a:lnTo>
                  <a:pt x="55393" y="3093"/>
                </a:lnTo>
                <a:lnTo>
                  <a:pt x="42261" y="158"/>
                </a:lnTo>
                <a:lnTo>
                  <a:pt x="38299" y="0"/>
                </a:lnTo>
                <a:close/>
              </a:path>
            </a:pathLst>
          </a:custGeom>
          <a:solidFill>
            <a:srgbClr val="0079B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302389" y="520992"/>
            <a:ext cx="56591" cy="27408"/>
          </a:xfrm>
          <a:custGeom>
            <a:avLst/>
            <a:gdLst/>
            <a:ahLst/>
            <a:cxnLst/>
            <a:rect l="l" t="t" r="r" b="b"/>
            <a:pathLst>
              <a:path w="75454" h="36544">
                <a:moveTo>
                  <a:pt x="38129" y="0"/>
                </a:moveTo>
                <a:lnTo>
                  <a:pt x="24558" y="1934"/>
                </a:lnTo>
                <a:lnTo>
                  <a:pt x="12602" y="7350"/>
                </a:lnTo>
                <a:lnTo>
                  <a:pt x="2879" y="15671"/>
                </a:lnTo>
                <a:lnTo>
                  <a:pt x="0" y="19329"/>
                </a:lnTo>
                <a:lnTo>
                  <a:pt x="6773" y="27577"/>
                </a:lnTo>
                <a:lnTo>
                  <a:pt x="18370" y="33551"/>
                </a:lnTo>
                <a:lnTo>
                  <a:pt x="33383" y="36412"/>
                </a:lnTo>
                <a:lnTo>
                  <a:pt x="37560" y="36544"/>
                </a:lnTo>
                <a:lnTo>
                  <a:pt x="53419" y="34547"/>
                </a:lnTo>
                <a:lnTo>
                  <a:pt x="66116" y="29134"/>
                </a:lnTo>
                <a:lnTo>
                  <a:pt x="74144" y="21170"/>
                </a:lnTo>
                <a:lnTo>
                  <a:pt x="75454" y="18304"/>
                </a:lnTo>
                <a:lnTo>
                  <a:pt x="66474" y="9328"/>
                </a:lnTo>
                <a:lnTo>
                  <a:pt x="55093" y="3083"/>
                </a:lnTo>
                <a:lnTo>
                  <a:pt x="41946" y="149"/>
                </a:lnTo>
                <a:lnTo>
                  <a:pt x="38129" y="0"/>
                </a:lnTo>
                <a:close/>
              </a:path>
            </a:pathLst>
          </a:custGeom>
          <a:solidFill>
            <a:srgbClr val="0077B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302562" y="521276"/>
            <a:ext cx="56297" cy="27123"/>
          </a:xfrm>
          <a:custGeom>
            <a:avLst/>
            <a:gdLst/>
            <a:ahLst/>
            <a:cxnLst/>
            <a:rect l="l" t="t" r="r" b="b"/>
            <a:pathLst>
              <a:path w="75063" h="36164">
                <a:moveTo>
                  <a:pt x="37900" y="0"/>
                </a:moveTo>
                <a:lnTo>
                  <a:pt x="24335" y="1961"/>
                </a:lnTo>
                <a:lnTo>
                  <a:pt x="12407" y="7449"/>
                </a:lnTo>
                <a:lnTo>
                  <a:pt x="2752" y="15867"/>
                </a:lnTo>
                <a:lnTo>
                  <a:pt x="0" y="19435"/>
                </a:lnTo>
                <a:lnTo>
                  <a:pt x="6971" y="27549"/>
                </a:lnTo>
                <a:lnTo>
                  <a:pt x="18672" y="33360"/>
                </a:lnTo>
                <a:lnTo>
                  <a:pt x="33699" y="36066"/>
                </a:lnTo>
                <a:lnTo>
                  <a:pt x="37330" y="36164"/>
                </a:lnTo>
                <a:lnTo>
                  <a:pt x="53080" y="34190"/>
                </a:lnTo>
                <a:lnTo>
                  <a:pt x="65722" y="28842"/>
                </a:lnTo>
                <a:lnTo>
                  <a:pt x="73803" y="20979"/>
                </a:lnTo>
                <a:lnTo>
                  <a:pt x="75063" y="18410"/>
                </a:lnTo>
                <a:lnTo>
                  <a:pt x="66113" y="9371"/>
                </a:lnTo>
                <a:lnTo>
                  <a:pt x="54763" y="3083"/>
                </a:lnTo>
                <a:lnTo>
                  <a:pt x="41617" y="142"/>
                </a:lnTo>
                <a:lnTo>
                  <a:pt x="37900" y="0"/>
                </a:lnTo>
                <a:close/>
              </a:path>
            </a:pathLst>
          </a:custGeom>
          <a:solidFill>
            <a:srgbClr val="0074A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302732" y="521605"/>
            <a:ext cx="55991" cy="26795"/>
          </a:xfrm>
          <a:custGeom>
            <a:avLst/>
            <a:gdLst/>
            <a:ahLst/>
            <a:cxnLst/>
            <a:rect l="l" t="t" r="r" b="b"/>
            <a:pathLst>
              <a:path w="74654" h="35727">
                <a:moveTo>
                  <a:pt x="37672" y="0"/>
                </a:moveTo>
                <a:lnTo>
                  <a:pt x="24098" y="1979"/>
                </a:lnTo>
                <a:lnTo>
                  <a:pt x="12189" y="7516"/>
                </a:lnTo>
                <a:lnTo>
                  <a:pt x="2599" y="16003"/>
                </a:lnTo>
                <a:lnTo>
                  <a:pt x="0" y="19430"/>
                </a:lnTo>
                <a:lnTo>
                  <a:pt x="7155" y="27414"/>
                </a:lnTo>
                <a:lnTo>
                  <a:pt x="18933" y="33085"/>
                </a:lnTo>
                <a:lnTo>
                  <a:pt x="33973" y="35655"/>
                </a:lnTo>
                <a:lnTo>
                  <a:pt x="37102" y="35727"/>
                </a:lnTo>
                <a:lnTo>
                  <a:pt x="52781" y="33787"/>
                </a:lnTo>
                <a:lnTo>
                  <a:pt x="65374" y="28509"/>
                </a:lnTo>
                <a:lnTo>
                  <a:pt x="73473" y="20711"/>
                </a:lnTo>
                <a:lnTo>
                  <a:pt x="74654" y="18405"/>
                </a:lnTo>
                <a:lnTo>
                  <a:pt x="65755" y="9338"/>
                </a:lnTo>
                <a:lnTo>
                  <a:pt x="54390" y="3045"/>
                </a:lnTo>
                <a:lnTo>
                  <a:pt x="41212" y="130"/>
                </a:lnTo>
                <a:lnTo>
                  <a:pt x="37672" y="0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302904" y="521889"/>
            <a:ext cx="55654" cy="26511"/>
          </a:xfrm>
          <a:custGeom>
            <a:avLst/>
            <a:gdLst/>
            <a:ahLst/>
            <a:cxnLst/>
            <a:rect l="l" t="t" r="r" b="b"/>
            <a:pathLst>
              <a:path w="74205" h="35348">
                <a:moveTo>
                  <a:pt x="37445" y="0"/>
                </a:moveTo>
                <a:lnTo>
                  <a:pt x="23868" y="2004"/>
                </a:lnTo>
                <a:lnTo>
                  <a:pt x="11984" y="7604"/>
                </a:lnTo>
                <a:lnTo>
                  <a:pt x="2463" y="16174"/>
                </a:lnTo>
                <a:lnTo>
                  <a:pt x="0" y="19481"/>
                </a:lnTo>
                <a:lnTo>
                  <a:pt x="7354" y="27310"/>
                </a:lnTo>
                <a:lnTo>
                  <a:pt x="19219" y="32848"/>
                </a:lnTo>
                <a:lnTo>
                  <a:pt x="34250" y="35296"/>
                </a:lnTo>
                <a:lnTo>
                  <a:pt x="36875" y="35348"/>
                </a:lnTo>
                <a:lnTo>
                  <a:pt x="52469" y="33428"/>
                </a:lnTo>
                <a:lnTo>
                  <a:pt x="65021" y="28209"/>
                </a:lnTo>
                <a:lnTo>
                  <a:pt x="73136" y="20501"/>
                </a:lnTo>
                <a:lnTo>
                  <a:pt x="74205" y="18511"/>
                </a:lnTo>
                <a:lnTo>
                  <a:pt x="65352" y="9370"/>
                </a:lnTo>
                <a:lnTo>
                  <a:pt x="54002" y="3032"/>
                </a:lnTo>
                <a:lnTo>
                  <a:pt x="40819" y="120"/>
                </a:lnTo>
                <a:lnTo>
                  <a:pt x="37445" y="0"/>
                </a:lnTo>
                <a:close/>
              </a:path>
            </a:pathLst>
          </a:custGeom>
          <a:solidFill>
            <a:srgbClr val="006CA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303074" y="522217"/>
            <a:ext cx="55317" cy="26183"/>
          </a:xfrm>
          <a:custGeom>
            <a:avLst/>
            <a:gdLst/>
            <a:ahLst/>
            <a:cxnLst/>
            <a:rect l="l" t="t" r="r" b="b"/>
            <a:pathLst>
              <a:path w="73756" h="34911">
                <a:moveTo>
                  <a:pt x="37217" y="0"/>
                </a:moveTo>
                <a:lnTo>
                  <a:pt x="23625" y="2024"/>
                </a:lnTo>
                <a:lnTo>
                  <a:pt x="11755" y="7669"/>
                </a:lnTo>
                <a:lnTo>
                  <a:pt x="2301" y="16292"/>
                </a:lnTo>
                <a:lnTo>
                  <a:pt x="0" y="19422"/>
                </a:lnTo>
                <a:lnTo>
                  <a:pt x="7548" y="27150"/>
                </a:lnTo>
                <a:lnTo>
                  <a:pt x="19487" y="32557"/>
                </a:lnTo>
                <a:lnTo>
                  <a:pt x="34494" y="34876"/>
                </a:lnTo>
                <a:lnTo>
                  <a:pt x="36647" y="34911"/>
                </a:lnTo>
                <a:lnTo>
                  <a:pt x="52152" y="33013"/>
                </a:lnTo>
                <a:lnTo>
                  <a:pt x="64666" y="27849"/>
                </a:lnTo>
                <a:lnTo>
                  <a:pt x="72800" y="20213"/>
                </a:lnTo>
                <a:lnTo>
                  <a:pt x="73756" y="18505"/>
                </a:lnTo>
                <a:lnTo>
                  <a:pt x="64937" y="9321"/>
                </a:lnTo>
                <a:lnTo>
                  <a:pt x="53583" y="2981"/>
                </a:lnTo>
                <a:lnTo>
                  <a:pt x="40375" y="105"/>
                </a:lnTo>
                <a:lnTo>
                  <a:pt x="37217" y="0"/>
                </a:lnTo>
                <a:close/>
              </a:path>
            </a:pathLst>
          </a:custGeom>
          <a:solidFill>
            <a:srgbClr val="006BA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303245" y="522502"/>
            <a:ext cx="55010" cy="25898"/>
          </a:xfrm>
          <a:custGeom>
            <a:avLst/>
            <a:gdLst/>
            <a:ahLst/>
            <a:cxnLst/>
            <a:rect l="l" t="t" r="r" b="b"/>
            <a:pathLst>
              <a:path w="73347" h="34531">
                <a:moveTo>
                  <a:pt x="36990" y="0"/>
                </a:moveTo>
                <a:lnTo>
                  <a:pt x="23407" y="2042"/>
                </a:lnTo>
                <a:lnTo>
                  <a:pt x="11578" y="7742"/>
                </a:lnTo>
                <a:lnTo>
                  <a:pt x="2183" y="16458"/>
                </a:lnTo>
                <a:lnTo>
                  <a:pt x="0" y="19475"/>
                </a:lnTo>
                <a:lnTo>
                  <a:pt x="7738" y="27065"/>
                </a:lnTo>
                <a:lnTo>
                  <a:pt x="19746" y="32326"/>
                </a:lnTo>
                <a:lnTo>
                  <a:pt x="34752" y="34511"/>
                </a:lnTo>
                <a:lnTo>
                  <a:pt x="36420" y="34531"/>
                </a:lnTo>
                <a:lnTo>
                  <a:pt x="51818" y="32660"/>
                </a:lnTo>
                <a:lnTo>
                  <a:pt x="64293" y="27563"/>
                </a:lnTo>
                <a:lnTo>
                  <a:pt x="72487" y="20013"/>
                </a:lnTo>
                <a:lnTo>
                  <a:pt x="73347" y="18558"/>
                </a:lnTo>
                <a:lnTo>
                  <a:pt x="64560" y="9338"/>
                </a:lnTo>
                <a:lnTo>
                  <a:pt x="53211" y="2967"/>
                </a:lnTo>
                <a:lnTo>
                  <a:pt x="39996" y="97"/>
                </a:lnTo>
                <a:lnTo>
                  <a:pt x="36990" y="0"/>
                </a:lnTo>
                <a:close/>
              </a:path>
            </a:pathLst>
          </a:custGeom>
          <a:solidFill>
            <a:srgbClr val="0068A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303416" y="522814"/>
            <a:ext cx="54672" cy="25586"/>
          </a:xfrm>
          <a:custGeom>
            <a:avLst/>
            <a:gdLst/>
            <a:ahLst/>
            <a:cxnLst/>
            <a:rect l="l" t="t" r="r" b="b"/>
            <a:pathLst>
              <a:path w="72896" h="34114">
                <a:moveTo>
                  <a:pt x="36760" y="0"/>
                </a:moveTo>
                <a:lnTo>
                  <a:pt x="23163" y="2066"/>
                </a:lnTo>
                <a:lnTo>
                  <a:pt x="11352" y="7820"/>
                </a:lnTo>
                <a:lnTo>
                  <a:pt x="2029" y="16592"/>
                </a:lnTo>
                <a:lnTo>
                  <a:pt x="0" y="19435"/>
                </a:lnTo>
                <a:lnTo>
                  <a:pt x="7909" y="26894"/>
                </a:lnTo>
                <a:lnTo>
                  <a:pt x="19998" y="32032"/>
                </a:lnTo>
                <a:lnTo>
                  <a:pt x="34983" y="34103"/>
                </a:lnTo>
                <a:lnTo>
                  <a:pt x="36190" y="34114"/>
                </a:lnTo>
                <a:lnTo>
                  <a:pt x="51516" y="32256"/>
                </a:lnTo>
                <a:lnTo>
                  <a:pt x="63941" y="27207"/>
                </a:lnTo>
                <a:lnTo>
                  <a:pt x="72161" y="19751"/>
                </a:lnTo>
                <a:lnTo>
                  <a:pt x="72896" y="18572"/>
                </a:lnTo>
                <a:lnTo>
                  <a:pt x="64146" y="9313"/>
                </a:lnTo>
                <a:lnTo>
                  <a:pt x="52796" y="2929"/>
                </a:lnTo>
                <a:lnTo>
                  <a:pt x="39559" y="85"/>
                </a:lnTo>
                <a:lnTo>
                  <a:pt x="36760" y="0"/>
                </a:lnTo>
                <a:close/>
              </a:path>
            </a:pathLst>
          </a:custGeom>
          <a:solidFill>
            <a:srgbClr val="00639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303630" y="523099"/>
            <a:ext cx="54293" cy="25301"/>
          </a:xfrm>
          <a:custGeom>
            <a:avLst/>
            <a:gdLst/>
            <a:ahLst/>
            <a:cxnLst/>
            <a:rect l="l" t="t" r="r" b="b"/>
            <a:pathLst>
              <a:path w="72391" h="33734">
                <a:moveTo>
                  <a:pt x="36476" y="0"/>
                </a:moveTo>
                <a:lnTo>
                  <a:pt x="22893" y="2091"/>
                </a:lnTo>
                <a:lnTo>
                  <a:pt x="11109" y="7909"/>
                </a:lnTo>
                <a:lnTo>
                  <a:pt x="1860" y="16774"/>
                </a:lnTo>
                <a:lnTo>
                  <a:pt x="0" y="19433"/>
                </a:lnTo>
                <a:lnTo>
                  <a:pt x="8070" y="26792"/>
                </a:lnTo>
                <a:lnTo>
                  <a:pt x="20220" y="31795"/>
                </a:lnTo>
                <a:lnTo>
                  <a:pt x="35212" y="33731"/>
                </a:lnTo>
                <a:lnTo>
                  <a:pt x="35906" y="33734"/>
                </a:lnTo>
                <a:lnTo>
                  <a:pt x="51139" y="31902"/>
                </a:lnTo>
                <a:lnTo>
                  <a:pt x="63536" y="26909"/>
                </a:lnTo>
                <a:lnTo>
                  <a:pt x="71787" y="19508"/>
                </a:lnTo>
                <a:lnTo>
                  <a:pt x="72391" y="18570"/>
                </a:lnTo>
                <a:lnTo>
                  <a:pt x="63652" y="9274"/>
                </a:lnTo>
                <a:lnTo>
                  <a:pt x="52309" y="2882"/>
                </a:lnTo>
                <a:lnTo>
                  <a:pt x="39060" y="73"/>
                </a:lnTo>
                <a:lnTo>
                  <a:pt x="36476" y="0"/>
                </a:lnTo>
                <a:close/>
              </a:path>
            </a:pathLst>
          </a:custGeom>
          <a:solidFill>
            <a:srgbClr val="00619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303801" y="523427"/>
            <a:ext cx="53896" cy="24973"/>
          </a:xfrm>
          <a:custGeom>
            <a:avLst/>
            <a:gdLst/>
            <a:ahLst/>
            <a:cxnLst/>
            <a:rect l="l" t="t" r="r" b="b"/>
            <a:pathLst>
              <a:path w="71861" h="33297">
                <a:moveTo>
                  <a:pt x="36248" y="0"/>
                </a:moveTo>
                <a:lnTo>
                  <a:pt x="22660" y="2108"/>
                </a:lnTo>
                <a:lnTo>
                  <a:pt x="10908" y="7970"/>
                </a:lnTo>
                <a:lnTo>
                  <a:pt x="1718" y="16894"/>
                </a:lnTo>
                <a:lnTo>
                  <a:pt x="0" y="19375"/>
                </a:lnTo>
                <a:lnTo>
                  <a:pt x="8233" y="26598"/>
                </a:lnTo>
                <a:lnTo>
                  <a:pt x="20446" y="31475"/>
                </a:lnTo>
                <a:lnTo>
                  <a:pt x="35428" y="33297"/>
                </a:lnTo>
                <a:lnTo>
                  <a:pt x="35678" y="33297"/>
                </a:lnTo>
                <a:lnTo>
                  <a:pt x="50856" y="31475"/>
                </a:lnTo>
                <a:lnTo>
                  <a:pt x="63201" y="26511"/>
                </a:lnTo>
                <a:lnTo>
                  <a:pt x="71431" y="19160"/>
                </a:lnTo>
                <a:lnTo>
                  <a:pt x="71861" y="18511"/>
                </a:lnTo>
                <a:lnTo>
                  <a:pt x="63190" y="9197"/>
                </a:lnTo>
                <a:lnTo>
                  <a:pt x="51829" y="2811"/>
                </a:lnTo>
                <a:lnTo>
                  <a:pt x="38515" y="56"/>
                </a:lnTo>
                <a:lnTo>
                  <a:pt x="36248" y="0"/>
                </a:lnTo>
                <a:close/>
              </a:path>
            </a:pathLst>
          </a:custGeom>
          <a:solidFill>
            <a:srgbClr val="005F9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304015" y="523755"/>
            <a:ext cx="53515" cy="24646"/>
          </a:xfrm>
          <a:custGeom>
            <a:avLst/>
            <a:gdLst/>
            <a:ahLst/>
            <a:cxnLst/>
            <a:rect l="l" t="t" r="r" b="b"/>
            <a:pathLst>
              <a:path w="71353" h="32861">
                <a:moveTo>
                  <a:pt x="35962" y="0"/>
                </a:moveTo>
                <a:lnTo>
                  <a:pt x="22380" y="2123"/>
                </a:lnTo>
                <a:lnTo>
                  <a:pt x="10651" y="8034"/>
                </a:lnTo>
                <a:lnTo>
                  <a:pt x="1539" y="17046"/>
                </a:lnTo>
                <a:lnTo>
                  <a:pt x="0" y="19316"/>
                </a:lnTo>
                <a:lnTo>
                  <a:pt x="8383" y="26409"/>
                </a:lnTo>
                <a:lnTo>
                  <a:pt x="20677" y="31160"/>
                </a:lnTo>
                <a:lnTo>
                  <a:pt x="35393" y="32861"/>
                </a:lnTo>
                <a:lnTo>
                  <a:pt x="50474" y="31067"/>
                </a:lnTo>
                <a:lnTo>
                  <a:pt x="62795" y="26164"/>
                </a:lnTo>
                <a:lnTo>
                  <a:pt x="71067" y="18870"/>
                </a:lnTo>
                <a:lnTo>
                  <a:pt x="71353" y="18452"/>
                </a:lnTo>
                <a:lnTo>
                  <a:pt x="62678" y="9100"/>
                </a:lnTo>
                <a:lnTo>
                  <a:pt x="51299" y="2736"/>
                </a:lnTo>
                <a:lnTo>
                  <a:pt x="37978" y="45"/>
                </a:lnTo>
                <a:lnTo>
                  <a:pt x="35962" y="0"/>
                </a:lnTo>
                <a:close/>
              </a:path>
            </a:pathLst>
          </a:custGeom>
          <a:solidFill>
            <a:srgbClr val="005D9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304228" y="524039"/>
            <a:ext cx="53091" cy="24361"/>
          </a:xfrm>
          <a:custGeom>
            <a:avLst/>
            <a:gdLst/>
            <a:ahLst/>
            <a:cxnLst/>
            <a:rect l="l" t="t" r="r" b="b"/>
            <a:pathLst>
              <a:path w="70788" h="32481">
                <a:moveTo>
                  <a:pt x="35678" y="0"/>
                </a:moveTo>
                <a:lnTo>
                  <a:pt x="22085" y="2160"/>
                </a:lnTo>
                <a:lnTo>
                  <a:pt x="10397" y="8153"/>
                </a:lnTo>
                <a:lnTo>
                  <a:pt x="1379" y="17246"/>
                </a:lnTo>
                <a:lnTo>
                  <a:pt x="0" y="19314"/>
                </a:lnTo>
                <a:lnTo>
                  <a:pt x="8522" y="26275"/>
                </a:lnTo>
                <a:lnTo>
                  <a:pt x="20884" y="30897"/>
                </a:lnTo>
                <a:lnTo>
                  <a:pt x="35109" y="32481"/>
                </a:lnTo>
                <a:lnTo>
                  <a:pt x="50122" y="30700"/>
                </a:lnTo>
                <a:lnTo>
                  <a:pt x="62391" y="25835"/>
                </a:lnTo>
                <a:lnTo>
                  <a:pt x="70678" y="18604"/>
                </a:lnTo>
                <a:lnTo>
                  <a:pt x="70788" y="18450"/>
                </a:lnTo>
                <a:lnTo>
                  <a:pt x="62154" y="9074"/>
                </a:lnTo>
                <a:lnTo>
                  <a:pt x="50777" y="2692"/>
                </a:lnTo>
                <a:lnTo>
                  <a:pt x="37420" y="34"/>
                </a:lnTo>
                <a:lnTo>
                  <a:pt x="35678" y="0"/>
                </a:lnTo>
                <a:close/>
              </a:path>
            </a:pathLst>
          </a:custGeom>
          <a:solidFill>
            <a:srgbClr val="0058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304442" y="524353"/>
            <a:ext cx="52710" cy="24047"/>
          </a:xfrm>
          <a:custGeom>
            <a:avLst/>
            <a:gdLst/>
            <a:ahLst/>
            <a:cxnLst/>
            <a:rect l="l" t="t" r="r" b="b"/>
            <a:pathLst>
              <a:path w="70280" h="32063">
                <a:moveTo>
                  <a:pt x="35393" y="0"/>
                </a:moveTo>
                <a:lnTo>
                  <a:pt x="21800" y="2180"/>
                </a:lnTo>
                <a:lnTo>
                  <a:pt x="10133" y="8226"/>
                </a:lnTo>
                <a:lnTo>
                  <a:pt x="1197" y="17391"/>
                </a:lnTo>
                <a:lnTo>
                  <a:pt x="0" y="19219"/>
                </a:lnTo>
                <a:lnTo>
                  <a:pt x="8658" y="26082"/>
                </a:lnTo>
                <a:lnTo>
                  <a:pt x="21075" y="30589"/>
                </a:lnTo>
                <a:lnTo>
                  <a:pt x="34823" y="32063"/>
                </a:lnTo>
                <a:lnTo>
                  <a:pt x="49766" y="30301"/>
                </a:lnTo>
                <a:lnTo>
                  <a:pt x="62008" y="25491"/>
                </a:lnTo>
                <a:lnTo>
                  <a:pt x="70280" y="18410"/>
                </a:lnTo>
                <a:lnTo>
                  <a:pt x="61644" y="9001"/>
                </a:lnTo>
                <a:lnTo>
                  <a:pt x="50253" y="2631"/>
                </a:lnTo>
                <a:lnTo>
                  <a:pt x="36893" y="25"/>
                </a:lnTo>
                <a:lnTo>
                  <a:pt x="35393" y="0"/>
                </a:lnTo>
                <a:close/>
              </a:path>
            </a:pathLst>
          </a:custGeom>
          <a:solidFill>
            <a:srgbClr val="00559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304655" y="524637"/>
            <a:ext cx="52286" cy="23763"/>
          </a:xfrm>
          <a:custGeom>
            <a:avLst/>
            <a:gdLst/>
            <a:ahLst/>
            <a:cxnLst/>
            <a:rect l="l" t="t" r="r" b="b"/>
            <a:pathLst>
              <a:path w="69714" h="31684">
                <a:moveTo>
                  <a:pt x="35109" y="0"/>
                </a:moveTo>
                <a:lnTo>
                  <a:pt x="21534" y="2208"/>
                </a:lnTo>
                <a:lnTo>
                  <a:pt x="9908" y="8318"/>
                </a:lnTo>
                <a:lnTo>
                  <a:pt x="1039" y="17560"/>
                </a:lnTo>
                <a:lnTo>
                  <a:pt x="0" y="19164"/>
                </a:lnTo>
                <a:lnTo>
                  <a:pt x="8795" y="25924"/>
                </a:lnTo>
                <a:lnTo>
                  <a:pt x="21266" y="30314"/>
                </a:lnTo>
                <a:lnTo>
                  <a:pt x="34539" y="31684"/>
                </a:lnTo>
                <a:lnTo>
                  <a:pt x="49424" y="29937"/>
                </a:lnTo>
                <a:lnTo>
                  <a:pt x="61630" y="25169"/>
                </a:lnTo>
                <a:lnTo>
                  <a:pt x="69714" y="18408"/>
                </a:lnTo>
                <a:lnTo>
                  <a:pt x="61120" y="8950"/>
                </a:lnTo>
                <a:lnTo>
                  <a:pt x="49730" y="2572"/>
                </a:lnTo>
                <a:lnTo>
                  <a:pt x="36334" y="17"/>
                </a:lnTo>
                <a:lnTo>
                  <a:pt x="35109" y="0"/>
                </a:lnTo>
                <a:close/>
              </a:path>
            </a:pathLst>
          </a:custGeom>
          <a:solidFill>
            <a:srgbClr val="00528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304870" y="524965"/>
            <a:ext cx="51845" cy="23435"/>
          </a:xfrm>
          <a:custGeom>
            <a:avLst/>
            <a:gdLst/>
            <a:ahLst/>
            <a:cxnLst/>
            <a:rect l="l" t="t" r="r" b="b"/>
            <a:pathLst>
              <a:path w="69126" h="31247">
                <a:moveTo>
                  <a:pt x="34823" y="0"/>
                </a:moveTo>
                <a:lnTo>
                  <a:pt x="21230" y="2224"/>
                </a:lnTo>
                <a:lnTo>
                  <a:pt x="9641" y="8388"/>
                </a:lnTo>
                <a:lnTo>
                  <a:pt x="873" y="17725"/>
                </a:lnTo>
                <a:lnTo>
                  <a:pt x="0" y="19105"/>
                </a:lnTo>
                <a:lnTo>
                  <a:pt x="8937" y="25725"/>
                </a:lnTo>
                <a:lnTo>
                  <a:pt x="21468" y="29982"/>
                </a:lnTo>
                <a:lnTo>
                  <a:pt x="34253" y="31247"/>
                </a:lnTo>
                <a:lnTo>
                  <a:pt x="49078" y="29514"/>
                </a:lnTo>
                <a:lnTo>
                  <a:pt x="61244" y="24778"/>
                </a:lnTo>
                <a:lnTo>
                  <a:pt x="69126" y="18296"/>
                </a:lnTo>
                <a:lnTo>
                  <a:pt x="60558" y="8849"/>
                </a:lnTo>
                <a:lnTo>
                  <a:pt x="49135" y="2492"/>
                </a:lnTo>
                <a:lnTo>
                  <a:pt x="35693" y="8"/>
                </a:lnTo>
                <a:lnTo>
                  <a:pt x="34823" y="0"/>
                </a:lnTo>
                <a:close/>
              </a:path>
            </a:pathLst>
          </a:custGeom>
          <a:solidFill>
            <a:srgbClr val="00518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305083" y="525250"/>
            <a:ext cx="51420" cy="23150"/>
          </a:xfrm>
          <a:custGeom>
            <a:avLst/>
            <a:gdLst/>
            <a:ahLst/>
            <a:cxnLst/>
            <a:rect l="l" t="t" r="r" b="b"/>
            <a:pathLst>
              <a:path w="68560" h="30867">
                <a:moveTo>
                  <a:pt x="34539" y="0"/>
                </a:moveTo>
                <a:lnTo>
                  <a:pt x="20965" y="2253"/>
                </a:lnTo>
                <a:lnTo>
                  <a:pt x="9418" y="8483"/>
                </a:lnTo>
                <a:lnTo>
                  <a:pt x="720" y="17899"/>
                </a:lnTo>
                <a:lnTo>
                  <a:pt x="0" y="19050"/>
                </a:lnTo>
                <a:lnTo>
                  <a:pt x="9076" y="25564"/>
                </a:lnTo>
                <a:lnTo>
                  <a:pt x="21656" y="29700"/>
                </a:lnTo>
                <a:lnTo>
                  <a:pt x="33969" y="30867"/>
                </a:lnTo>
                <a:lnTo>
                  <a:pt x="48735" y="29152"/>
                </a:lnTo>
                <a:lnTo>
                  <a:pt x="60869" y="24466"/>
                </a:lnTo>
                <a:lnTo>
                  <a:pt x="68560" y="18294"/>
                </a:lnTo>
                <a:lnTo>
                  <a:pt x="59997" y="8797"/>
                </a:lnTo>
                <a:lnTo>
                  <a:pt x="48573" y="2434"/>
                </a:lnTo>
                <a:lnTo>
                  <a:pt x="35130" y="4"/>
                </a:lnTo>
                <a:lnTo>
                  <a:pt x="34539" y="0"/>
                </a:lnTo>
                <a:close/>
              </a:path>
            </a:pathLst>
          </a:custGeom>
          <a:solidFill>
            <a:srgbClr val="004D8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305297" y="525577"/>
            <a:ext cx="50994" cy="22823"/>
          </a:xfrm>
          <a:custGeom>
            <a:avLst/>
            <a:gdLst/>
            <a:ahLst/>
            <a:cxnLst/>
            <a:rect l="l" t="t" r="r" b="b"/>
            <a:pathLst>
              <a:path w="67992" h="30431">
                <a:moveTo>
                  <a:pt x="34253" y="0"/>
                </a:moveTo>
                <a:lnTo>
                  <a:pt x="20689" y="2271"/>
                </a:lnTo>
                <a:lnTo>
                  <a:pt x="9180" y="8552"/>
                </a:lnTo>
                <a:lnTo>
                  <a:pt x="552" y="18042"/>
                </a:lnTo>
                <a:lnTo>
                  <a:pt x="0" y="18936"/>
                </a:lnTo>
                <a:lnTo>
                  <a:pt x="9216" y="25317"/>
                </a:lnTo>
                <a:lnTo>
                  <a:pt x="21841" y="29346"/>
                </a:lnTo>
                <a:lnTo>
                  <a:pt x="33683" y="30431"/>
                </a:lnTo>
                <a:lnTo>
                  <a:pt x="48382" y="28733"/>
                </a:lnTo>
                <a:lnTo>
                  <a:pt x="60481" y="24087"/>
                </a:lnTo>
                <a:lnTo>
                  <a:pt x="67992" y="18181"/>
                </a:lnTo>
                <a:lnTo>
                  <a:pt x="59458" y="8666"/>
                </a:lnTo>
                <a:lnTo>
                  <a:pt x="48014" y="2341"/>
                </a:lnTo>
                <a:lnTo>
                  <a:pt x="34507" y="0"/>
                </a:lnTo>
                <a:lnTo>
                  <a:pt x="34253" y="0"/>
                </a:lnTo>
                <a:close/>
              </a:path>
            </a:pathLst>
          </a:custGeom>
          <a:solidFill>
            <a:srgbClr val="00498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305554" y="525862"/>
            <a:ext cx="50526" cy="22538"/>
          </a:xfrm>
          <a:custGeom>
            <a:avLst/>
            <a:gdLst/>
            <a:ahLst/>
            <a:cxnLst/>
            <a:rect l="l" t="t" r="r" b="b"/>
            <a:pathLst>
              <a:path w="67368" h="30051">
                <a:moveTo>
                  <a:pt x="33910" y="0"/>
                </a:moveTo>
                <a:lnTo>
                  <a:pt x="20331" y="2303"/>
                </a:lnTo>
                <a:lnTo>
                  <a:pt x="8850" y="8659"/>
                </a:lnTo>
                <a:lnTo>
                  <a:pt x="356" y="18233"/>
                </a:lnTo>
                <a:lnTo>
                  <a:pt x="0" y="18826"/>
                </a:lnTo>
                <a:lnTo>
                  <a:pt x="9326" y="25142"/>
                </a:lnTo>
                <a:lnTo>
                  <a:pt x="21999" y="29060"/>
                </a:lnTo>
                <a:lnTo>
                  <a:pt x="33340" y="30051"/>
                </a:lnTo>
                <a:lnTo>
                  <a:pt x="47971" y="28372"/>
                </a:lnTo>
                <a:lnTo>
                  <a:pt x="60038" y="23769"/>
                </a:lnTo>
                <a:lnTo>
                  <a:pt x="67368" y="18126"/>
                </a:lnTo>
                <a:lnTo>
                  <a:pt x="58833" y="8592"/>
                </a:lnTo>
                <a:lnTo>
                  <a:pt x="47378" y="2275"/>
                </a:lnTo>
                <a:lnTo>
                  <a:pt x="33910" y="0"/>
                </a:lnTo>
                <a:close/>
              </a:path>
            </a:pathLst>
          </a:custGeom>
          <a:solidFill>
            <a:srgbClr val="00478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305767" y="526174"/>
            <a:ext cx="50102" cy="22226"/>
          </a:xfrm>
          <a:custGeom>
            <a:avLst/>
            <a:gdLst/>
            <a:ahLst/>
            <a:cxnLst/>
            <a:rect l="l" t="t" r="r" b="b"/>
            <a:pathLst>
              <a:path w="66802" h="29634">
                <a:moveTo>
                  <a:pt x="33626" y="0"/>
                </a:moveTo>
                <a:lnTo>
                  <a:pt x="20061" y="2326"/>
                </a:lnTo>
                <a:lnTo>
                  <a:pt x="8621" y="8739"/>
                </a:lnTo>
                <a:lnTo>
                  <a:pt x="202" y="18392"/>
                </a:lnTo>
                <a:lnTo>
                  <a:pt x="0" y="18733"/>
                </a:lnTo>
                <a:lnTo>
                  <a:pt x="9429" y="24910"/>
                </a:lnTo>
                <a:lnTo>
                  <a:pt x="22148" y="28719"/>
                </a:lnTo>
                <a:lnTo>
                  <a:pt x="33056" y="29634"/>
                </a:lnTo>
                <a:lnTo>
                  <a:pt x="47616" y="27961"/>
                </a:lnTo>
                <a:lnTo>
                  <a:pt x="59653" y="23393"/>
                </a:lnTo>
                <a:lnTo>
                  <a:pt x="66802" y="18031"/>
                </a:lnTo>
                <a:lnTo>
                  <a:pt x="58286" y="8484"/>
                </a:lnTo>
                <a:lnTo>
                  <a:pt x="46801" y="2196"/>
                </a:lnTo>
                <a:lnTo>
                  <a:pt x="33626" y="0"/>
                </a:lnTo>
                <a:close/>
              </a:path>
            </a:pathLst>
          </a:custGeom>
          <a:solidFill>
            <a:srgbClr val="00457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306024" y="526459"/>
            <a:ext cx="49588" cy="21941"/>
          </a:xfrm>
          <a:custGeom>
            <a:avLst/>
            <a:gdLst/>
            <a:ahLst/>
            <a:cxnLst/>
            <a:rect l="l" t="t" r="r" b="b"/>
            <a:pathLst>
              <a:path w="66117" h="29254">
                <a:moveTo>
                  <a:pt x="33284" y="0"/>
                </a:moveTo>
                <a:lnTo>
                  <a:pt x="19725" y="2362"/>
                </a:lnTo>
                <a:lnTo>
                  <a:pt x="8335" y="8862"/>
                </a:lnTo>
                <a:lnTo>
                  <a:pt x="33" y="18618"/>
                </a:lnTo>
                <a:lnTo>
                  <a:pt x="9547" y="24746"/>
                </a:lnTo>
                <a:lnTo>
                  <a:pt x="22318" y="28429"/>
                </a:lnTo>
                <a:lnTo>
                  <a:pt x="32714" y="29254"/>
                </a:lnTo>
                <a:lnTo>
                  <a:pt x="47235" y="27598"/>
                </a:lnTo>
                <a:lnTo>
                  <a:pt x="59248" y="23063"/>
                </a:lnTo>
                <a:lnTo>
                  <a:pt x="66117" y="17976"/>
                </a:lnTo>
                <a:lnTo>
                  <a:pt x="57628" y="8398"/>
                </a:lnTo>
                <a:lnTo>
                  <a:pt x="46126" y="2118"/>
                </a:lnTo>
                <a:lnTo>
                  <a:pt x="33284" y="0"/>
                </a:lnTo>
                <a:close/>
              </a:path>
            </a:pathLst>
          </a:custGeom>
          <a:solidFill>
            <a:srgbClr val="04437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306237" y="526787"/>
            <a:ext cx="49163" cy="21613"/>
          </a:xfrm>
          <a:custGeom>
            <a:avLst/>
            <a:gdLst/>
            <a:ahLst/>
            <a:cxnLst/>
            <a:rect l="l" t="t" r="r" b="b"/>
            <a:pathLst>
              <a:path w="65551" h="28817">
                <a:moveTo>
                  <a:pt x="33000" y="0"/>
                </a:moveTo>
                <a:lnTo>
                  <a:pt x="19443" y="2383"/>
                </a:lnTo>
                <a:lnTo>
                  <a:pt x="8089" y="8931"/>
                </a:lnTo>
                <a:lnTo>
                  <a:pt x="0" y="18509"/>
                </a:lnTo>
                <a:lnTo>
                  <a:pt x="9685" y="24475"/>
                </a:lnTo>
                <a:lnTo>
                  <a:pt x="22484" y="28059"/>
                </a:lnTo>
                <a:lnTo>
                  <a:pt x="32430" y="28817"/>
                </a:lnTo>
                <a:lnTo>
                  <a:pt x="46873" y="27182"/>
                </a:lnTo>
                <a:lnTo>
                  <a:pt x="58855" y="22683"/>
                </a:lnTo>
                <a:lnTo>
                  <a:pt x="65551" y="17808"/>
                </a:lnTo>
                <a:lnTo>
                  <a:pt x="57046" y="8254"/>
                </a:lnTo>
                <a:lnTo>
                  <a:pt x="45511" y="2025"/>
                </a:lnTo>
                <a:lnTo>
                  <a:pt x="33000" y="0"/>
                </a:lnTo>
                <a:close/>
              </a:path>
            </a:pathLst>
          </a:custGeom>
          <a:solidFill>
            <a:srgbClr val="04407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306494" y="527071"/>
            <a:ext cx="48650" cy="21329"/>
          </a:xfrm>
          <a:custGeom>
            <a:avLst/>
            <a:gdLst/>
            <a:ahLst/>
            <a:cxnLst/>
            <a:rect l="l" t="t" r="r" b="b"/>
            <a:pathLst>
              <a:path w="64867" h="28438">
                <a:moveTo>
                  <a:pt x="32658" y="0"/>
                </a:moveTo>
                <a:lnTo>
                  <a:pt x="19099" y="2409"/>
                </a:lnTo>
                <a:lnTo>
                  <a:pt x="7792" y="9029"/>
                </a:lnTo>
                <a:lnTo>
                  <a:pt x="0" y="18401"/>
                </a:lnTo>
                <a:lnTo>
                  <a:pt x="9760" y="24291"/>
                </a:lnTo>
                <a:lnTo>
                  <a:pt x="22605" y="27757"/>
                </a:lnTo>
                <a:lnTo>
                  <a:pt x="32088" y="28438"/>
                </a:lnTo>
                <a:lnTo>
                  <a:pt x="46501" y="26807"/>
                </a:lnTo>
                <a:lnTo>
                  <a:pt x="58434" y="22337"/>
                </a:lnTo>
                <a:lnTo>
                  <a:pt x="64867" y="17753"/>
                </a:lnTo>
                <a:lnTo>
                  <a:pt x="56390" y="8168"/>
                </a:lnTo>
                <a:lnTo>
                  <a:pt x="44837" y="1948"/>
                </a:lnTo>
                <a:lnTo>
                  <a:pt x="32658" y="0"/>
                </a:lnTo>
                <a:close/>
              </a:path>
            </a:pathLst>
          </a:custGeom>
          <a:solidFill>
            <a:srgbClr val="053E7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306750" y="527399"/>
            <a:ext cx="48182" cy="21001"/>
          </a:xfrm>
          <a:custGeom>
            <a:avLst/>
            <a:gdLst/>
            <a:ahLst/>
            <a:cxnLst/>
            <a:rect l="l" t="t" r="r" b="b"/>
            <a:pathLst>
              <a:path w="64242" h="28001">
                <a:moveTo>
                  <a:pt x="32315" y="0"/>
                </a:moveTo>
                <a:lnTo>
                  <a:pt x="18792" y="2436"/>
                </a:lnTo>
                <a:lnTo>
                  <a:pt x="7534" y="9128"/>
                </a:lnTo>
                <a:lnTo>
                  <a:pt x="0" y="18287"/>
                </a:lnTo>
                <a:lnTo>
                  <a:pt x="9856" y="24038"/>
                </a:lnTo>
                <a:lnTo>
                  <a:pt x="22763" y="27390"/>
                </a:lnTo>
                <a:lnTo>
                  <a:pt x="31745" y="28001"/>
                </a:lnTo>
                <a:lnTo>
                  <a:pt x="46092" y="26380"/>
                </a:lnTo>
                <a:lnTo>
                  <a:pt x="58009" y="21940"/>
                </a:lnTo>
                <a:lnTo>
                  <a:pt x="64242" y="17586"/>
                </a:lnTo>
                <a:lnTo>
                  <a:pt x="55750" y="7999"/>
                </a:lnTo>
                <a:lnTo>
                  <a:pt x="44163" y="1846"/>
                </a:lnTo>
                <a:lnTo>
                  <a:pt x="32315" y="0"/>
                </a:lnTo>
                <a:close/>
              </a:path>
            </a:pathLst>
          </a:custGeom>
          <a:solidFill>
            <a:srgbClr val="093A7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307007" y="527684"/>
            <a:ext cx="47668" cy="20716"/>
          </a:xfrm>
          <a:custGeom>
            <a:avLst/>
            <a:gdLst/>
            <a:ahLst/>
            <a:cxnLst/>
            <a:rect l="l" t="t" r="r" b="b"/>
            <a:pathLst>
              <a:path w="63557" h="27621">
                <a:moveTo>
                  <a:pt x="31973" y="0"/>
                </a:moveTo>
                <a:lnTo>
                  <a:pt x="18447" y="2477"/>
                </a:lnTo>
                <a:lnTo>
                  <a:pt x="7240" y="9256"/>
                </a:lnTo>
                <a:lnTo>
                  <a:pt x="0" y="18177"/>
                </a:lnTo>
                <a:lnTo>
                  <a:pt x="9972" y="23825"/>
                </a:lnTo>
                <a:lnTo>
                  <a:pt x="22913" y="27073"/>
                </a:lnTo>
                <a:lnTo>
                  <a:pt x="31403" y="27621"/>
                </a:lnTo>
                <a:lnTo>
                  <a:pt x="45692" y="26021"/>
                </a:lnTo>
                <a:lnTo>
                  <a:pt x="57581" y="21624"/>
                </a:lnTo>
                <a:lnTo>
                  <a:pt x="63557" y="17529"/>
                </a:lnTo>
                <a:lnTo>
                  <a:pt x="55094" y="7911"/>
                </a:lnTo>
                <a:lnTo>
                  <a:pt x="43487" y="1771"/>
                </a:lnTo>
                <a:lnTo>
                  <a:pt x="31973" y="0"/>
                </a:lnTo>
                <a:close/>
              </a:path>
            </a:pathLst>
          </a:custGeom>
          <a:solidFill>
            <a:srgbClr val="09396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307264" y="527997"/>
            <a:ext cx="47155" cy="20403"/>
          </a:xfrm>
          <a:custGeom>
            <a:avLst/>
            <a:gdLst/>
            <a:ahLst/>
            <a:cxnLst/>
            <a:rect l="l" t="t" r="r" b="b"/>
            <a:pathLst>
              <a:path w="62873" h="27204">
                <a:moveTo>
                  <a:pt x="31630" y="0"/>
                </a:moveTo>
                <a:lnTo>
                  <a:pt x="18097" y="2497"/>
                </a:lnTo>
                <a:lnTo>
                  <a:pt x="6939" y="9339"/>
                </a:lnTo>
                <a:lnTo>
                  <a:pt x="0" y="18029"/>
                </a:lnTo>
                <a:lnTo>
                  <a:pt x="10050" y="23571"/>
                </a:lnTo>
                <a:lnTo>
                  <a:pt x="23032" y="26715"/>
                </a:lnTo>
                <a:lnTo>
                  <a:pt x="31061" y="27204"/>
                </a:lnTo>
                <a:lnTo>
                  <a:pt x="45300" y="25609"/>
                </a:lnTo>
                <a:lnTo>
                  <a:pt x="57167" y="21234"/>
                </a:lnTo>
                <a:lnTo>
                  <a:pt x="62873" y="17381"/>
                </a:lnTo>
                <a:lnTo>
                  <a:pt x="54411" y="7771"/>
                </a:lnTo>
                <a:lnTo>
                  <a:pt x="42753" y="1677"/>
                </a:lnTo>
                <a:lnTo>
                  <a:pt x="31630" y="0"/>
                </a:lnTo>
                <a:close/>
              </a:path>
            </a:pathLst>
          </a:custGeom>
          <a:solidFill>
            <a:srgbClr val="0A376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305725" y="584382"/>
            <a:ext cx="5599" cy="4614"/>
          </a:xfrm>
          <a:custGeom>
            <a:avLst/>
            <a:gdLst/>
            <a:ahLst/>
            <a:cxnLst/>
            <a:rect l="l" t="t" r="r" b="b"/>
            <a:pathLst>
              <a:path w="7465" h="6152">
                <a:moveTo>
                  <a:pt x="1538" y="3291"/>
                </a:moveTo>
                <a:lnTo>
                  <a:pt x="2622" y="3830"/>
                </a:lnTo>
                <a:lnTo>
                  <a:pt x="3818" y="4372"/>
                </a:lnTo>
                <a:lnTo>
                  <a:pt x="5129" y="4911"/>
                </a:lnTo>
                <a:lnTo>
                  <a:pt x="5471" y="5288"/>
                </a:lnTo>
                <a:lnTo>
                  <a:pt x="6154" y="5883"/>
                </a:lnTo>
                <a:lnTo>
                  <a:pt x="6668" y="6152"/>
                </a:lnTo>
                <a:lnTo>
                  <a:pt x="5983" y="5558"/>
                </a:lnTo>
                <a:lnTo>
                  <a:pt x="5584" y="5127"/>
                </a:lnTo>
                <a:lnTo>
                  <a:pt x="7465" y="5883"/>
                </a:lnTo>
                <a:lnTo>
                  <a:pt x="7465" y="5611"/>
                </a:lnTo>
                <a:lnTo>
                  <a:pt x="5755" y="4911"/>
                </a:lnTo>
                <a:lnTo>
                  <a:pt x="5242" y="4749"/>
                </a:lnTo>
                <a:lnTo>
                  <a:pt x="4217" y="3616"/>
                </a:lnTo>
                <a:lnTo>
                  <a:pt x="3020" y="2050"/>
                </a:lnTo>
                <a:lnTo>
                  <a:pt x="1937" y="0"/>
                </a:lnTo>
                <a:lnTo>
                  <a:pt x="2507" y="1835"/>
                </a:lnTo>
                <a:lnTo>
                  <a:pt x="3703" y="3400"/>
                </a:lnTo>
                <a:lnTo>
                  <a:pt x="4787" y="4533"/>
                </a:lnTo>
                <a:lnTo>
                  <a:pt x="2906" y="3777"/>
                </a:lnTo>
                <a:lnTo>
                  <a:pt x="1311" y="3022"/>
                </a:lnTo>
                <a:lnTo>
                  <a:pt x="0" y="2319"/>
                </a:lnTo>
                <a:lnTo>
                  <a:pt x="513" y="2644"/>
                </a:lnTo>
                <a:lnTo>
                  <a:pt x="1025" y="2967"/>
                </a:lnTo>
                <a:lnTo>
                  <a:pt x="1538" y="3291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302347" y="523953"/>
            <a:ext cx="3590" cy="2064"/>
          </a:xfrm>
          <a:custGeom>
            <a:avLst/>
            <a:gdLst/>
            <a:ahLst/>
            <a:cxnLst/>
            <a:rect l="l" t="t" r="r" b="b"/>
            <a:pathLst>
              <a:path w="4787" h="2752">
                <a:moveTo>
                  <a:pt x="2223" y="1290"/>
                </a:moveTo>
                <a:lnTo>
                  <a:pt x="0" y="2752"/>
                </a:lnTo>
                <a:lnTo>
                  <a:pt x="2108" y="1670"/>
                </a:lnTo>
                <a:lnTo>
                  <a:pt x="4615" y="322"/>
                </a:lnTo>
                <a:lnTo>
                  <a:pt x="4787" y="0"/>
                </a:lnTo>
                <a:lnTo>
                  <a:pt x="2223" y="1290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330902" y="515852"/>
            <a:ext cx="1538" cy="284"/>
          </a:xfrm>
          <a:custGeom>
            <a:avLst/>
            <a:gdLst/>
            <a:ahLst/>
            <a:cxnLst/>
            <a:rect l="l" t="t" r="r" b="b"/>
            <a:pathLst>
              <a:path w="2050" h="379">
                <a:moveTo>
                  <a:pt x="56" y="0"/>
                </a:moveTo>
                <a:lnTo>
                  <a:pt x="0" y="227"/>
                </a:lnTo>
                <a:lnTo>
                  <a:pt x="626" y="227"/>
                </a:lnTo>
                <a:lnTo>
                  <a:pt x="1196" y="284"/>
                </a:lnTo>
                <a:lnTo>
                  <a:pt x="1822" y="379"/>
                </a:lnTo>
                <a:lnTo>
                  <a:pt x="2050" y="170"/>
                </a:lnTo>
                <a:lnTo>
                  <a:pt x="1367" y="56"/>
                </a:lnTo>
                <a:lnTo>
                  <a:pt x="739" y="0"/>
                </a:lnTo>
                <a:lnTo>
                  <a:pt x="56" y="0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326157" y="536298"/>
            <a:ext cx="6028" cy="18173"/>
          </a:xfrm>
          <a:custGeom>
            <a:avLst/>
            <a:gdLst/>
            <a:ahLst/>
            <a:cxnLst/>
            <a:rect l="l" t="t" r="r" b="b"/>
            <a:pathLst>
              <a:path w="8037" h="24231">
                <a:moveTo>
                  <a:pt x="569" y="8905"/>
                </a:moveTo>
                <a:lnTo>
                  <a:pt x="285" y="11872"/>
                </a:lnTo>
                <a:lnTo>
                  <a:pt x="0" y="14949"/>
                </a:lnTo>
                <a:lnTo>
                  <a:pt x="58" y="24231"/>
                </a:lnTo>
                <a:lnTo>
                  <a:pt x="227" y="21478"/>
                </a:lnTo>
                <a:lnTo>
                  <a:pt x="457" y="18780"/>
                </a:lnTo>
                <a:lnTo>
                  <a:pt x="1937" y="18834"/>
                </a:lnTo>
                <a:lnTo>
                  <a:pt x="3478" y="18889"/>
                </a:lnTo>
                <a:lnTo>
                  <a:pt x="5985" y="18889"/>
                </a:lnTo>
                <a:lnTo>
                  <a:pt x="6954" y="18834"/>
                </a:lnTo>
                <a:lnTo>
                  <a:pt x="7866" y="18834"/>
                </a:lnTo>
                <a:lnTo>
                  <a:pt x="8037" y="21478"/>
                </a:lnTo>
                <a:lnTo>
                  <a:pt x="8037" y="8472"/>
                </a:lnTo>
                <a:lnTo>
                  <a:pt x="7866" y="5505"/>
                </a:lnTo>
                <a:lnTo>
                  <a:pt x="7636" y="2644"/>
                </a:lnTo>
                <a:lnTo>
                  <a:pt x="7409" y="0"/>
                </a:lnTo>
                <a:lnTo>
                  <a:pt x="7524" y="11927"/>
                </a:lnTo>
                <a:lnTo>
                  <a:pt x="7695" y="15003"/>
                </a:lnTo>
                <a:lnTo>
                  <a:pt x="7866" y="18186"/>
                </a:lnTo>
                <a:lnTo>
                  <a:pt x="6897" y="18241"/>
                </a:lnTo>
                <a:lnTo>
                  <a:pt x="5985" y="18241"/>
                </a:lnTo>
                <a:lnTo>
                  <a:pt x="5016" y="18294"/>
                </a:lnTo>
                <a:lnTo>
                  <a:pt x="3478" y="18294"/>
                </a:lnTo>
                <a:lnTo>
                  <a:pt x="1995" y="18241"/>
                </a:lnTo>
                <a:lnTo>
                  <a:pt x="513" y="18186"/>
                </a:lnTo>
                <a:lnTo>
                  <a:pt x="741" y="15003"/>
                </a:lnTo>
                <a:lnTo>
                  <a:pt x="569" y="8905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330004" y="519540"/>
            <a:ext cx="17227" cy="9710"/>
          </a:xfrm>
          <a:custGeom>
            <a:avLst/>
            <a:gdLst/>
            <a:ahLst/>
            <a:cxnLst/>
            <a:rect l="l" t="t" r="r" b="b"/>
            <a:pathLst>
              <a:path w="22969" h="12947">
                <a:moveTo>
                  <a:pt x="13336" y="3398"/>
                </a:moveTo>
                <a:lnTo>
                  <a:pt x="13737" y="3569"/>
                </a:lnTo>
                <a:lnTo>
                  <a:pt x="15674" y="4214"/>
                </a:lnTo>
                <a:lnTo>
                  <a:pt x="17839" y="5030"/>
                </a:lnTo>
                <a:lnTo>
                  <a:pt x="20062" y="6055"/>
                </a:lnTo>
                <a:lnTo>
                  <a:pt x="19835" y="6530"/>
                </a:lnTo>
                <a:lnTo>
                  <a:pt x="19492" y="7081"/>
                </a:lnTo>
                <a:lnTo>
                  <a:pt x="19206" y="7726"/>
                </a:lnTo>
                <a:lnTo>
                  <a:pt x="19664" y="7175"/>
                </a:lnTo>
                <a:lnTo>
                  <a:pt x="20006" y="6644"/>
                </a:lnTo>
                <a:lnTo>
                  <a:pt x="20290" y="6093"/>
                </a:lnTo>
                <a:lnTo>
                  <a:pt x="22969" y="7289"/>
                </a:lnTo>
                <a:lnTo>
                  <a:pt x="20405" y="5885"/>
                </a:lnTo>
                <a:lnTo>
                  <a:pt x="20576" y="5391"/>
                </a:lnTo>
                <a:lnTo>
                  <a:pt x="20745" y="4916"/>
                </a:lnTo>
                <a:lnTo>
                  <a:pt x="20689" y="4214"/>
                </a:lnTo>
                <a:lnTo>
                  <a:pt x="20576" y="4651"/>
                </a:lnTo>
                <a:lnTo>
                  <a:pt x="20461" y="5239"/>
                </a:lnTo>
                <a:lnTo>
                  <a:pt x="20175" y="5828"/>
                </a:lnTo>
                <a:lnTo>
                  <a:pt x="17954" y="4802"/>
                </a:lnTo>
                <a:lnTo>
                  <a:pt x="15787" y="4005"/>
                </a:lnTo>
                <a:lnTo>
                  <a:pt x="13793" y="3341"/>
                </a:lnTo>
                <a:lnTo>
                  <a:pt x="13052" y="3075"/>
                </a:lnTo>
                <a:lnTo>
                  <a:pt x="12824" y="2600"/>
                </a:lnTo>
                <a:lnTo>
                  <a:pt x="12937" y="1993"/>
                </a:lnTo>
                <a:lnTo>
                  <a:pt x="12709" y="2543"/>
                </a:lnTo>
                <a:lnTo>
                  <a:pt x="12538" y="2923"/>
                </a:lnTo>
                <a:lnTo>
                  <a:pt x="6098" y="873"/>
                </a:lnTo>
                <a:lnTo>
                  <a:pt x="1538" y="227"/>
                </a:lnTo>
                <a:lnTo>
                  <a:pt x="227" y="56"/>
                </a:lnTo>
                <a:lnTo>
                  <a:pt x="0" y="379"/>
                </a:lnTo>
                <a:lnTo>
                  <a:pt x="797" y="968"/>
                </a:lnTo>
                <a:lnTo>
                  <a:pt x="3419" y="3189"/>
                </a:lnTo>
                <a:lnTo>
                  <a:pt x="6897" y="6910"/>
                </a:lnTo>
                <a:lnTo>
                  <a:pt x="6327" y="7081"/>
                </a:lnTo>
                <a:lnTo>
                  <a:pt x="5757" y="7232"/>
                </a:lnTo>
                <a:lnTo>
                  <a:pt x="5129" y="7346"/>
                </a:lnTo>
                <a:lnTo>
                  <a:pt x="4958" y="7669"/>
                </a:lnTo>
                <a:lnTo>
                  <a:pt x="5927" y="9226"/>
                </a:lnTo>
                <a:lnTo>
                  <a:pt x="6954" y="10953"/>
                </a:lnTo>
                <a:lnTo>
                  <a:pt x="8037" y="12947"/>
                </a:lnTo>
                <a:lnTo>
                  <a:pt x="8492" y="12852"/>
                </a:lnTo>
                <a:lnTo>
                  <a:pt x="7352" y="10896"/>
                </a:lnTo>
                <a:lnTo>
                  <a:pt x="6327" y="9131"/>
                </a:lnTo>
                <a:lnTo>
                  <a:pt x="5300" y="7612"/>
                </a:lnTo>
                <a:lnTo>
                  <a:pt x="5927" y="7441"/>
                </a:lnTo>
                <a:lnTo>
                  <a:pt x="6496" y="7289"/>
                </a:lnTo>
                <a:lnTo>
                  <a:pt x="7066" y="7119"/>
                </a:lnTo>
                <a:lnTo>
                  <a:pt x="7238" y="6739"/>
                </a:lnTo>
                <a:lnTo>
                  <a:pt x="3762" y="3132"/>
                </a:lnTo>
                <a:lnTo>
                  <a:pt x="1083" y="968"/>
                </a:lnTo>
                <a:lnTo>
                  <a:pt x="114" y="265"/>
                </a:lnTo>
                <a:lnTo>
                  <a:pt x="1198" y="911"/>
                </a:lnTo>
                <a:lnTo>
                  <a:pt x="4388" y="2809"/>
                </a:lnTo>
                <a:lnTo>
                  <a:pt x="8720" y="6207"/>
                </a:lnTo>
                <a:lnTo>
                  <a:pt x="9062" y="6055"/>
                </a:lnTo>
                <a:lnTo>
                  <a:pt x="4674" y="2695"/>
                </a:lnTo>
                <a:lnTo>
                  <a:pt x="1425" y="816"/>
                </a:lnTo>
                <a:lnTo>
                  <a:pt x="227" y="265"/>
                </a:lnTo>
                <a:lnTo>
                  <a:pt x="1482" y="759"/>
                </a:lnTo>
                <a:lnTo>
                  <a:pt x="1425" y="588"/>
                </a:lnTo>
                <a:lnTo>
                  <a:pt x="171" y="170"/>
                </a:lnTo>
                <a:lnTo>
                  <a:pt x="1482" y="493"/>
                </a:lnTo>
                <a:lnTo>
                  <a:pt x="5699" y="1670"/>
                </a:lnTo>
                <a:lnTo>
                  <a:pt x="11626" y="4271"/>
                </a:lnTo>
                <a:lnTo>
                  <a:pt x="11797" y="4328"/>
                </a:lnTo>
                <a:lnTo>
                  <a:pt x="11797" y="4043"/>
                </a:lnTo>
                <a:lnTo>
                  <a:pt x="5814" y="1461"/>
                </a:lnTo>
                <a:lnTo>
                  <a:pt x="1538" y="379"/>
                </a:lnTo>
                <a:lnTo>
                  <a:pt x="227" y="113"/>
                </a:lnTo>
                <a:lnTo>
                  <a:pt x="1538" y="322"/>
                </a:lnTo>
                <a:lnTo>
                  <a:pt x="6041" y="1025"/>
                </a:lnTo>
                <a:lnTo>
                  <a:pt x="12426" y="3132"/>
                </a:lnTo>
                <a:lnTo>
                  <a:pt x="12597" y="3189"/>
                </a:lnTo>
                <a:lnTo>
                  <a:pt x="13336" y="3398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338852" y="521889"/>
            <a:ext cx="599" cy="1096"/>
          </a:xfrm>
          <a:custGeom>
            <a:avLst/>
            <a:gdLst/>
            <a:ahLst/>
            <a:cxnLst/>
            <a:rect l="l" t="t" r="r" b="b"/>
            <a:pathLst>
              <a:path w="799" h="1461">
                <a:moveTo>
                  <a:pt x="0" y="1195"/>
                </a:moveTo>
                <a:lnTo>
                  <a:pt x="628" y="1461"/>
                </a:lnTo>
                <a:lnTo>
                  <a:pt x="171" y="1025"/>
                </a:lnTo>
                <a:lnTo>
                  <a:pt x="457" y="645"/>
                </a:lnTo>
                <a:lnTo>
                  <a:pt x="799" y="56"/>
                </a:lnTo>
                <a:lnTo>
                  <a:pt x="628" y="0"/>
                </a:lnTo>
                <a:lnTo>
                  <a:pt x="285" y="588"/>
                </a:lnTo>
                <a:lnTo>
                  <a:pt x="0" y="911"/>
                </a:lnTo>
                <a:lnTo>
                  <a:pt x="0" y="1195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325600" y="590454"/>
            <a:ext cx="8678" cy="2954"/>
          </a:xfrm>
          <a:custGeom>
            <a:avLst/>
            <a:gdLst/>
            <a:ahLst/>
            <a:cxnLst/>
            <a:rect l="l" t="t" r="r" b="b"/>
            <a:pathLst>
              <a:path w="11570" h="3939">
                <a:moveTo>
                  <a:pt x="912" y="0"/>
                </a:moveTo>
                <a:lnTo>
                  <a:pt x="1139" y="2591"/>
                </a:lnTo>
                <a:lnTo>
                  <a:pt x="1425" y="3346"/>
                </a:lnTo>
                <a:lnTo>
                  <a:pt x="1597" y="3777"/>
                </a:lnTo>
                <a:lnTo>
                  <a:pt x="1027" y="3777"/>
                </a:lnTo>
                <a:lnTo>
                  <a:pt x="513" y="3724"/>
                </a:lnTo>
                <a:lnTo>
                  <a:pt x="0" y="3669"/>
                </a:lnTo>
                <a:lnTo>
                  <a:pt x="1881" y="3886"/>
                </a:lnTo>
                <a:lnTo>
                  <a:pt x="3818" y="3939"/>
                </a:lnTo>
                <a:lnTo>
                  <a:pt x="11570" y="3939"/>
                </a:lnTo>
                <a:lnTo>
                  <a:pt x="10828" y="3669"/>
                </a:lnTo>
                <a:lnTo>
                  <a:pt x="8321" y="3777"/>
                </a:lnTo>
                <a:lnTo>
                  <a:pt x="8492" y="3346"/>
                </a:lnTo>
                <a:lnTo>
                  <a:pt x="8321" y="3400"/>
                </a:lnTo>
                <a:lnTo>
                  <a:pt x="8208" y="3777"/>
                </a:lnTo>
                <a:lnTo>
                  <a:pt x="6498" y="3886"/>
                </a:lnTo>
                <a:lnTo>
                  <a:pt x="4789" y="3886"/>
                </a:lnTo>
                <a:lnTo>
                  <a:pt x="2964" y="3830"/>
                </a:lnTo>
                <a:lnTo>
                  <a:pt x="2108" y="3830"/>
                </a:lnTo>
                <a:lnTo>
                  <a:pt x="1709" y="3777"/>
                </a:lnTo>
                <a:lnTo>
                  <a:pt x="1597" y="3346"/>
                </a:lnTo>
                <a:lnTo>
                  <a:pt x="1369" y="2591"/>
                </a:lnTo>
                <a:lnTo>
                  <a:pt x="1139" y="1457"/>
                </a:lnTo>
                <a:lnTo>
                  <a:pt x="3020" y="1564"/>
                </a:lnTo>
                <a:lnTo>
                  <a:pt x="4901" y="1564"/>
                </a:lnTo>
                <a:lnTo>
                  <a:pt x="6782" y="1241"/>
                </a:lnTo>
                <a:lnTo>
                  <a:pt x="4845" y="1294"/>
                </a:lnTo>
                <a:lnTo>
                  <a:pt x="2964" y="1241"/>
                </a:lnTo>
                <a:lnTo>
                  <a:pt x="1083" y="1133"/>
                </a:lnTo>
                <a:lnTo>
                  <a:pt x="912" y="0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345308" y="523953"/>
            <a:ext cx="12645" cy="7888"/>
          </a:xfrm>
          <a:custGeom>
            <a:avLst/>
            <a:gdLst/>
            <a:ahLst/>
            <a:cxnLst/>
            <a:rect l="l" t="t" r="r" b="b"/>
            <a:pathLst>
              <a:path w="16860" h="10517">
                <a:moveTo>
                  <a:pt x="8776" y="1879"/>
                </a:moveTo>
                <a:lnTo>
                  <a:pt x="8776" y="2695"/>
                </a:lnTo>
                <a:lnTo>
                  <a:pt x="8605" y="3512"/>
                </a:lnTo>
                <a:lnTo>
                  <a:pt x="8321" y="4309"/>
                </a:lnTo>
                <a:lnTo>
                  <a:pt x="5471" y="2581"/>
                </a:lnTo>
                <a:lnTo>
                  <a:pt x="2678" y="1195"/>
                </a:lnTo>
                <a:lnTo>
                  <a:pt x="0" y="0"/>
                </a:lnTo>
                <a:lnTo>
                  <a:pt x="2563" y="1404"/>
                </a:lnTo>
                <a:lnTo>
                  <a:pt x="5357" y="2866"/>
                </a:lnTo>
                <a:lnTo>
                  <a:pt x="8206" y="4594"/>
                </a:lnTo>
                <a:lnTo>
                  <a:pt x="8490" y="4746"/>
                </a:lnTo>
                <a:lnTo>
                  <a:pt x="11060" y="6359"/>
                </a:lnTo>
                <a:lnTo>
                  <a:pt x="13618" y="8201"/>
                </a:lnTo>
                <a:lnTo>
                  <a:pt x="16135" y="10308"/>
                </a:lnTo>
                <a:lnTo>
                  <a:pt x="16417" y="10517"/>
                </a:lnTo>
                <a:lnTo>
                  <a:pt x="16518" y="10194"/>
                </a:lnTo>
                <a:lnTo>
                  <a:pt x="16860" y="9169"/>
                </a:lnTo>
                <a:lnTo>
                  <a:pt x="16639" y="8903"/>
                </a:lnTo>
                <a:lnTo>
                  <a:pt x="16236" y="9985"/>
                </a:lnTo>
                <a:lnTo>
                  <a:pt x="13739" y="7878"/>
                </a:lnTo>
                <a:lnTo>
                  <a:pt x="11161" y="6093"/>
                </a:lnTo>
                <a:lnTo>
                  <a:pt x="8605" y="4480"/>
                </a:lnTo>
                <a:lnTo>
                  <a:pt x="8889" y="3663"/>
                </a:lnTo>
                <a:lnTo>
                  <a:pt x="8776" y="1879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335775" y="527314"/>
            <a:ext cx="17828" cy="12830"/>
          </a:xfrm>
          <a:custGeom>
            <a:avLst/>
            <a:gdLst/>
            <a:ahLst/>
            <a:cxnLst/>
            <a:rect l="l" t="t" r="r" b="b"/>
            <a:pathLst>
              <a:path w="23770" h="17106">
                <a:moveTo>
                  <a:pt x="16870" y="5448"/>
                </a:moveTo>
                <a:lnTo>
                  <a:pt x="19092" y="7498"/>
                </a:lnTo>
                <a:lnTo>
                  <a:pt x="21315" y="9712"/>
                </a:lnTo>
                <a:lnTo>
                  <a:pt x="23428" y="12195"/>
                </a:lnTo>
                <a:lnTo>
                  <a:pt x="23770" y="11925"/>
                </a:lnTo>
                <a:lnTo>
                  <a:pt x="21657" y="9442"/>
                </a:lnTo>
                <a:lnTo>
                  <a:pt x="19434" y="7232"/>
                </a:lnTo>
                <a:lnTo>
                  <a:pt x="17211" y="5182"/>
                </a:lnTo>
                <a:lnTo>
                  <a:pt x="17952" y="4632"/>
                </a:lnTo>
                <a:lnTo>
                  <a:pt x="18637" y="4043"/>
                </a:lnTo>
                <a:lnTo>
                  <a:pt x="19206" y="3398"/>
                </a:lnTo>
                <a:lnTo>
                  <a:pt x="19605" y="2961"/>
                </a:lnTo>
                <a:lnTo>
                  <a:pt x="19263" y="2695"/>
                </a:lnTo>
                <a:lnTo>
                  <a:pt x="18580" y="3512"/>
                </a:lnTo>
                <a:lnTo>
                  <a:pt x="17839" y="4271"/>
                </a:lnTo>
                <a:lnTo>
                  <a:pt x="16927" y="4916"/>
                </a:lnTo>
                <a:lnTo>
                  <a:pt x="16584" y="5182"/>
                </a:lnTo>
                <a:lnTo>
                  <a:pt x="15672" y="5885"/>
                </a:lnTo>
                <a:lnTo>
                  <a:pt x="14647" y="6530"/>
                </a:lnTo>
                <a:lnTo>
                  <a:pt x="13563" y="7062"/>
                </a:lnTo>
                <a:lnTo>
                  <a:pt x="11455" y="4632"/>
                </a:lnTo>
                <a:lnTo>
                  <a:pt x="9290" y="2486"/>
                </a:lnTo>
                <a:lnTo>
                  <a:pt x="7238" y="588"/>
                </a:lnTo>
                <a:lnTo>
                  <a:pt x="7751" y="0"/>
                </a:lnTo>
                <a:lnTo>
                  <a:pt x="6952" y="379"/>
                </a:lnTo>
                <a:lnTo>
                  <a:pt x="8891" y="2695"/>
                </a:lnTo>
                <a:lnTo>
                  <a:pt x="11000" y="4859"/>
                </a:lnTo>
                <a:lnTo>
                  <a:pt x="13108" y="7289"/>
                </a:lnTo>
                <a:lnTo>
                  <a:pt x="12538" y="7612"/>
                </a:lnTo>
                <a:lnTo>
                  <a:pt x="11910" y="7878"/>
                </a:lnTo>
                <a:lnTo>
                  <a:pt x="11284" y="8087"/>
                </a:lnTo>
                <a:lnTo>
                  <a:pt x="10714" y="8371"/>
                </a:lnTo>
                <a:lnTo>
                  <a:pt x="10087" y="8580"/>
                </a:lnTo>
                <a:lnTo>
                  <a:pt x="9461" y="8789"/>
                </a:lnTo>
                <a:lnTo>
                  <a:pt x="8947" y="9017"/>
                </a:lnTo>
                <a:lnTo>
                  <a:pt x="7636" y="9442"/>
                </a:lnTo>
                <a:lnTo>
                  <a:pt x="6269" y="9820"/>
                </a:lnTo>
                <a:lnTo>
                  <a:pt x="4843" y="10198"/>
                </a:lnTo>
                <a:lnTo>
                  <a:pt x="3532" y="7498"/>
                </a:lnTo>
                <a:lnTo>
                  <a:pt x="2221" y="5011"/>
                </a:lnTo>
                <a:lnTo>
                  <a:pt x="3020" y="7612"/>
                </a:lnTo>
                <a:lnTo>
                  <a:pt x="4273" y="10306"/>
                </a:lnTo>
                <a:lnTo>
                  <a:pt x="2849" y="10631"/>
                </a:lnTo>
                <a:lnTo>
                  <a:pt x="1367" y="10900"/>
                </a:lnTo>
                <a:lnTo>
                  <a:pt x="0" y="11547"/>
                </a:lnTo>
                <a:lnTo>
                  <a:pt x="1538" y="11331"/>
                </a:lnTo>
                <a:lnTo>
                  <a:pt x="3020" y="11061"/>
                </a:lnTo>
                <a:lnTo>
                  <a:pt x="4501" y="10684"/>
                </a:lnTo>
                <a:lnTo>
                  <a:pt x="5641" y="13220"/>
                </a:lnTo>
                <a:lnTo>
                  <a:pt x="6839" y="15919"/>
                </a:lnTo>
                <a:lnTo>
                  <a:pt x="6210" y="13112"/>
                </a:lnTo>
                <a:lnTo>
                  <a:pt x="5014" y="10575"/>
                </a:lnTo>
                <a:lnTo>
                  <a:pt x="6440" y="10253"/>
                </a:lnTo>
                <a:lnTo>
                  <a:pt x="7864" y="9820"/>
                </a:lnTo>
                <a:lnTo>
                  <a:pt x="9175" y="9389"/>
                </a:lnTo>
                <a:lnTo>
                  <a:pt x="10770" y="11764"/>
                </a:lnTo>
                <a:lnTo>
                  <a:pt x="12311" y="14353"/>
                </a:lnTo>
                <a:lnTo>
                  <a:pt x="13791" y="17106"/>
                </a:lnTo>
                <a:lnTo>
                  <a:pt x="14361" y="16890"/>
                </a:lnTo>
                <a:lnTo>
                  <a:pt x="12881" y="14137"/>
                </a:lnTo>
                <a:lnTo>
                  <a:pt x="11284" y="11547"/>
                </a:lnTo>
                <a:lnTo>
                  <a:pt x="9745" y="9169"/>
                </a:lnTo>
                <a:lnTo>
                  <a:pt x="10315" y="8960"/>
                </a:lnTo>
                <a:lnTo>
                  <a:pt x="10885" y="8732"/>
                </a:lnTo>
                <a:lnTo>
                  <a:pt x="11455" y="8523"/>
                </a:lnTo>
                <a:lnTo>
                  <a:pt x="12140" y="8201"/>
                </a:lnTo>
                <a:lnTo>
                  <a:pt x="12766" y="7935"/>
                </a:lnTo>
                <a:lnTo>
                  <a:pt x="13392" y="7612"/>
                </a:lnTo>
                <a:lnTo>
                  <a:pt x="15273" y="9820"/>
                </a:lnTo>
                <a:lnTo>
                  <a:pt x="17211" y="12248"/>
                </a:lnTo>
                <a:lnTo>
                  <a:pt x="15730" y="9605"/>
                </a:lnTo>
                <a:lnTo>
                  <a:pt x="13849" y="7384"/>
                </a:lnTo>
                <a:lnTo>
                  <a:pt x="14931" y="6796"/>
                </a:lnTo>
                <a:lnTo>
                  <a:pt x="15958" y="6150"/>
                </a:lnTo>
                <a:lnTo>
                  <a:pt x="16870" y="5448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347359" y="554026"/>
            <a:ext cx="5942" cy="15462"/>
          </a:xfrm>
          <a:custGeom>
            <a:avLst/>
            <a:gdLst/>
            <a:ahLst/>
            <a:cxnLst/>
            <a:rect l="l" t="t" r="r" b="b"/>
            <a:pathLst>
              <a:path w="7922" h="20616">
                <a:moveTo>
                  <a:pt x="6384" y="0"/>
                </a:moveTo>
                <a:lnTo>
                  <a:pt x="6613" y="3185"/>
                </a:lnTo>
                <a:lnTo>
                  <a:pt x="7298" y="6099"/>
                </a:lnTo>
                <a:lnTo>
                  <a:pt x="7802" y="8958"/>
                </a:lnTo>
                <a:lnTo>
                  <a:pt x="5357" y="9877"/>
                </a:lnTo>
                <a:lnTo>
                  <a:pt x="2793" y="10686"/>
                </a:lnTo>
                <a:lnTo>
                  <a:pt x="56" y="11388"/>
                </a:lnTo>
                <a:lnTo>
                  <a:pt x="0" y="17917"/>
                </a:lnTo>
                <a:lnTo>
                  <a:pt x="114" y="20616"/>
                </a:lnTo>
                <a:lnTo>
                  <a:pt x="114" y="12144"/>
                </a:lnTo>
                <a:lnTo>
                  <a:pt x="2849" y="11388"/>
                </a:lnTo>
                <a:lnTo>
                  <a:pt x="5471" y="10577"/>
                </a:lnTo>
                <a:lnTo>
                  <a:pt x="7922" y="9660"/>
                </a:lnTo>
                <a:lnTo>
                  <a:pt x="7862" y="5883"/>
                </a:lnTo>
                <a:lnTo>
                  <a:pt x="7238" y="2915"/>
                </a:lnTo>
                <a:lnTo>
                  <a:pt x="6384" y="0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330004" y="519739"/>
            <a:ext cx="3847" cy="5552"/>
          </a:xfrm>
          <a:custGeom>
            <a:avLst/>
            <a:gdLst/>
            <a:ahLst/>
            <a:cxnLst/>
            <a:rect l="l" t="t" r="r" b="b"/>
            <a:pathLst>
              <a:path w="5129" h="7403">
                <a:moveTo>
                  <a:pt x="4958" y="7403"/>
                </a:moveTo>
                <a:lnTo>
                  <a:pt x="5129" y="7081"/>
                </a:lnTo>
                <a:lnTo>
                  <a:pt x="2622" y="3189"/>
                </a:lnTo>
                <a:lnTo>
                  <a:pt x="684" y="759"/>
                </a:lnTo>
                <a:lnTo>
                  <a:pt x="58" y="0"/>
                </a:lnTo>
                <a:lnTo>
                  <a:pt x="628" y="987"/>
                </a:lnTo>
                <a:lnTo>
                  <a:pt x="2450" y="3398"/>
                </a:lnTo>
                <a:lnTo>
                  <a:pt x="4787" y="7175"/>
                </a:lnTo>
                <a:lnTo>
                  <a:pt x="4958" y="7403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354630" y="580699"/>
            <a:ext cx="4093" cy="4614"/>
          </a:xfrm>
          <a:custGeom>
            <a:avLst/>
            <a:gdLst/>
            <a:ahLst/>
            <a:cxnLst/>
            <a:rect l="l" t="t" r="r" b="b"/>
            <a:pathLst>
              <a:path w="5457" h="6152">
                <a:moveTo>
                  <a:pt x="60" y="3291"/>
                </a:moveTo>
                <a:lnTo>
                  <a:pt x="100" y="3616"/>
                </a:lnTo>
                <a:lnTo>
                  <a:pt x="1651" y="2805"/>
                </a:lnTo>
                <a:lnTo>
                  <a:pt x="2336" y="2483"/>
                </a:lnTo>
                <a:lnTo>
                  <a:pt x="2678" y="2319"/>
                </a:lnTo>
                <a:lnTo>
                  <a:pt x="1309" y="4586"/>
                </a:lnTo>
                <a:lnTo>
                  <a:pt x="0" y="6152"/>
                </a:lnTo>
                <a:lnTo>
                  <a:pt x="443" y="5883"/>
                </a:lnTo>
                <a:lnTo>
                  <a:pt x="1752" y="4316"/>
                </a:lnTo>
                <a:lnTo>
                  <a:pt x="3121" y="2050"/>
                </a:lnTo>
                <a:lnTo>
                  <a:pt x="5457" y="808"/>
                </a:lnTo>
                <a:lnTo>
                  <a:pt x="3423" y="1619"/>
                </a:lnTo>
                <a:lnTo>
                  <a:pt x="4329" y="0"/>
                </a:lnTo>
                <a:lnTo>
                  <a:pt x="3866" y="269"/>
                </a:lnTo>
                <a:lnTo>
                  <a:pt x="2900" y="1888"/>
                </a:lnTo>
                <a:lnTo>
                  <a:pt x="2436" y="2105"/>
                </a:lnTo>
                <a:lnTo>
                  <a:pt x="1993" y="2374"/>
                </a:lnTo>
                <a:lnTo>
                  <a:pt x="1530" y="2591"/>
                </a:lnTo>
                <a:lnTo>
                  <a:pt x="60" y="3291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292431" y="545243"/>
            <a:ext cx="2436" cy="6354"/>
          </a:xfrm>
          <a:custGeom>
            <a:avLst/>
            <a:gdLst/>
            <a:ahLst/>
            <a:cxnLst/>
            <a:rect l="l" t="t" r="r" b="b"/>
            <a:pathLst>
              <a:path w="3248" h="8472">
                <a:moveTo>
                  <a:pt x="3248" y="377"/>
                </a:moveTo>
                <a:lnTo>
                  <a:pt x="3018" y="0"/>
                </a:lnTo>
                <a:lnTo>
                  <a:pt x="1651" y="2752"/>
                </a:lnTo>
                <a:lnTo>
                  <a:pt x="569" y="5450"/>
                </a:lnTo>
                <a:lnTo>
                  <a:pt x="0" y="8472"/>
                </a:lnTo>
                <a:lnTo>
                  <a:pt x="853" y="5828"/>
                </a:lnTo>
                <a:lnTo>
                  <a:pt x="1937" y="3075"/>
                </a:lnTo>
                <a:lnTo>
                  <a:pt x="3248" y="377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297176" y="527840"/>
            <a:ext cx="1453" cy="2064"/>
          </a:xfrm>
          <a:custGeom>
            <a:avLst/>
            <a:gdLst/>
            <a:ahLst/>
            <a:cxnLst/>
            <a:rect l="l" t="t" r="r" b="b"/>
            <a:pathLst>
              <a:path w="1937" h="2752">
                <a:moveTo>
                  <a:pt x="1423" y="645"/>
                </a:moveTo>
                <a:lnTo>
                  <a:pt x="1937" y="0"/>
                </a:lnTo>
                <a:lnTo>
                  <a:pt x="1595" y="379"/>
                </a:lnTo>
                <a:lnTo>
                  <a:pt x="1252" y="759"/>
                </a:lnTo>
                <a:lnTo>
                  <a:pt x="912" y="1177"/>
                </a:lnTo>
                <a:lnTo>
                  <a:pt x="626" y="1556"/>
                </a:lnTo>
                <a:lnTo>
                  <a:pt x="283" y="2050"/>
                </a:lnTo>
                <a:lnTo>
                  <a:pt x="0" y="2638"/>
                </a:lnTo>
                <a:lnTo>
                  <a:pt x="227" y="2752"/>
                </a:lnTo>
                <a:lnTo>
                  <a:pt x="853" y="1518"/>
                </a:lnTo>
                <a:lnTo>
                  <a:pt x="1423" y="645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296405" y="527185"/>
            <a:ext cx="5258" cy="6407"/>
          </a:xfrm>
          <a:custGeom>
            <a:avLst/>
            <a:gdLst/>
            <a:ahLst/>
            <a:cxnLst/>
            <a:rect l="l" t="t" r="r" b="b"/>
            <a:pathLst>
              <a:path w="7010" h="8542">
                <a:moveTo>
                  <a:pt x="7010" y="0"/>
                </a:moveTo>
                <a:lnTo>
                  <a:pt x="6782" y="987"/>
                </a:lnTo>
                <a:lnTo>
                  <a:pt x="6726" y="2050"/>
                </a:lnTo>
                <a:lnTo>
                  <a:pt x="4219" y="3948"/>
                </a:lnTo>
                <a:lnTo>
                  <a:pt x="1939" y="5998"/>
                </a:lnTo>
                <a:lnTo>
                  <a:pt x="0" y="8106"/>
                </a:lnTo>
                <a:lnTo>
                  <a:pt x="0" y="8542"/>
                </a:lnTo>
                <a:lnTo>
                  <a:pt x="1939" y="6435"/>
                </a:lnTo>
                <a:lnTo>
                  <a:pt x="4160" y="4328"/>
                </a:lnTo>
                <a:lnTo>
                  <a:pt x="6726" y="2429"/>
                </a:lnTo>
                <a:lnTo>
                  <a:pt x="6726" y="3417"/>
                </a:lnTo>
                <a:lnTo>
                  <a:pt x="6897" y="4385"/>
                </a:lnTo>
                <a:lnTo>
                  <a:pt x="7010" y="0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333124" y="562445"/>
            <a:ext cx="86" cy="20966"/>
          </a:xfrm>
          <a:custGeom>
            <a:avLst/>
            <a:gdLst/>
            <a:ahLst/>
            <a:cxnLst/>
            <a:rect l="l" t="t" r="r" b="b"/>
            <a:pathLst>
              <a:path w="114" h="27955">
                <a:moveTo>
                  <a:pt x="0" y="0"/>
                </a:moveTo>
                <a:lnTo>
                  <a:pt x="0" y="27955"/>
                </a:lnTo>
                <a:lnTo>
                  <a:pt x="0" y="27145"/>
                </a:lnTo>
                <a:lnTo>
                  <a:pt x="114" y="25311"/>
                </a:lnTo>
                <a:lnTo>
                  <a:pt x="56" y="2969"/>
                </a:lnTo>
                <a:lnTo>
                  <a:pt x="0" y="0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340648" y="568759"/>
            <a:ext cx="6797" cy="8540"/>
          </a:xfrm>
          <a:custGeom>
            <a:avLst/>
            <a:gdLst/>
            <a:ahLst/>
            <a:cxnLst/>
            <a:rect l="l" t="t" r="r" b="b"/>
            <a:pathLst>
              <a:path w="9062" h="11386">
                <a:moveTo>
                  <a:pt x="9062" y="971"/>
                </a:moveTo>
                <a:lnTo>
                  <a:pt x="6154" y="1672"/>
                </a:lnTo>
                <a:lnTo>
                  <a:pt x="3192" y="2213"/>
                </a:lnTo>
                <a:lnTo>
                  <a:pt x="56" y="2644"/>
                </a:lnTo>
                <a:lnTo>
                  <a:pt x="56" y="0"/>
                </a:lnTo>
                <a:lnTo>
                  <a:pt x="0" y="11386"/>
                </a:lnTo>
                <a:lnTo>
                  <a:pt x="56" y="8850"/>
                </a:lnTo>
                <a:lnTo>
                  <a:pt x="114" y="6097"/>
                </a:lnTo>
                <a:lnTo>
                  <a:pt x="56" y="3238"/>
                </a:lnTo>
                <a:lnTo>
                  <a:pt x="3192" y="2805"/>
                </a:lnTo>
                <a:lnTo>
                  <a:pt x="6213" y="2266"/>
                </a:lnTo>
                <a:lnTo>
                  <a:pt x="9062" y="971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359373" y="526460"/>
            <a:ext cx="3081" cy="4541"/>
          </a:xfrm>
          <a:custGeom>
            <a:avLst/>
            <a:gdLst/>
            <a:ahLst/>
            <a:cxnLst/>
            <a:rect l="l" t="t" r="r" b="b"/>
            <a:pathLst>
              <a:path w="4108" h="6055">
                <a:moveTo>
                  <a:pt x="1933" y="3360"/>
                </a:moveTo>
                <a:lnTo>
                  <a:pt x="3584" y="4916"/>
                </a:lnTo>
                <a:lnTo>
                  <a:pt x="4108" y="6055"/>
                </a:lnTo>
                <a:lnTo>
                  <a:pt x="3705" y="4537"/>
                </a:lnTo>
                <a:lnTo>
                  <a:pt x="3524" y="4157"/>
                </a:lnTo>
                <a:lnTo>
                  <a:pt x="3302" y="3834"/>
                </a:lnTo>
                <a:lnTo>
                  <a:pt x="1591" y="1082"/>
                </a:lnTo>
                <a:lnTo>
                  <a:pt x="60" y="0"/>
                </a:lnTo>
                <a:lnTo>
                  <a:pt x="1470" y="1195"/>
                </a:lnTo>
                <a:lnTo>
                  <a:pt x="3081" y="3948"/>
                </a:lnTo>
                <a:lnTo>
                  <a:pt x="3302" y="4385"/>
                </a:lnTo>
                <a:lnTo>
                  <a:pt x="1933" y="3360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362273" y="550869"/>
            <a:ext cx="1238" cy="4331"/>
          </a:xfrm>
          <a:custGeom>
            <a:avLst/>
            <a:gdLst/>
            <a:ahLst/>
            <a:cxnLst/>
            <a:rect l="l" t="t" r="r" b="b"/>
            <a:pathLst>
              <a:path w="1651" h="5774">
                <a:moveTo>
                  <a:pt x="926" y="2752"/>
                </a:moveTo>
                <a:lnTo>
                  <a:pt x="0" y="0"/>
                </a:lnTo>
                <a:lnTo>
                  <a:pt x="523" y="3077"/>
                </a:lnTo>
                <a:lnTo>
                  <a:pt x="1268" y="5774"/>
                </a:lnTo>
                <a:lnTo>
                  <a:pt x="1651" y="5450"/>
                </a:lnTo>
                <a:lnTo>
                  <a:pt x="926" y="2752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351676" y="523227"/>
            <a:ext cx="2652" cy="1338"/>
          </a:xfrm>
          <a:custGeom>
            <a:avLst/>
            <a:gdLst/>
            <a:ahLst/>
            <a:cxnLst/>
            <a:rect l="l" t="t" r="r" b="b"/>
            <a:pathLst>
              <a:path w="3536" h="1784">
                <a:moveTo>
                  <a:pt x="1139" y="474"/>
                </a:moveTo>
                <a:lnTo>
                  <a:pt x="398" y="151"/>
                </a:lnTo>
                <a:lnTo>
                  <a:pt x="0" y="0"/>
                </a:lnTo>
                <a:lnTo>
                  <a:pt x="58" y="1082"/>
                </a:lnTo>
                <a:lnTo>
                  <a:pt x="171" y="1613"/>
                </a:lnTo>
                <a:lnTo>
                  <a:pt x="285" y="702"/>
                </a:lnTo>
                <a:lnTo>
                  <a:pt x="114" y="322"/>
                </a:lnTo>
                <a:lnTo>
                  <a:pt x="737" y="531"/>
                </a:lnTo>
                <a:lnTo>
                  <a:pt x="1019" y="702"/>
                </a:lnTo>
                <a:lnTo>
                  <a:pt x="3536" y="1784"/>
                </a:lnTo>
                <a:lnTo>
                  <a:pt x="3536" y="1499"/>
                </a:lnTo>
                <a:lnTo>
                  <a:pt x="1139" y="474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320728" y="519825"/>
            <a:ext cx="7736" cy="2833"/>
          </a:xfrm>
          <a:custGeom>
            <a:avLst/>
            <a:gdLst/>
            <a:ahLst/>
            <a:cxnLst/>
            <a:rect l="l" t="t" r="r" b="b"/>
            <a:pathLst>
              <a:path w="10315" h="3777">
                <a:moveTo>
                  <a:pt x="5985" y="1082"/>
                </a:moveTo>
                <a:lnTo>
                  <a:pt x="0" y="3568"/>
                </a:lnTo>
                <a:lnTo>
                  <a:pt x="171" y="3777"/>
                </a:lnTo>
                <a:lnTo>
                  <a:pt x="6041" y="1290"/>
                </a:lnTo>
                <a:lnTo>
                  <a:pt x="10315" y="0"/>
                </a:lnTo>
                <a:lnTo>
                  <a:pt x="5985" y="1082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305083" y="538323"/>
            <a:ext cx="3847" cy="6394"/>
          </a:xfrm>
          <a:custGeom>
            <a:avLst/>
            <a:gdLst/>
            <a:ahLst/>
            <a:cxnLst/>
            <a:rect l="l" t="t" r="r" b="b"/>
            <a:pathLst>
              <a:path w="5129" h="8525">
                <a:moveTo>
                  <a:pt x="5129" y="269"/>
                </a:moveTo>
                <a:lnTo>
                  <a:pt x="4674" y="0"/>
                </a:lnTo>
                <a:lnTo>
                  <a:pt x="2849" y="2536"/>
                </a:lnTo>
                <a:lnTo>
                  <a:pt x="1083" y="5342"/>
                </a:lnTo>
                <a:lnTo>
                  <a:pt x="0" y="8525"/>
                </a:lnTo>
                <a:lnTo>
                  <a:pt x="1597" y="5558"/>
                </a:lnTo>
                <a:lnTo>
                  <a:pt x="3306" y="2805"/>
                </a:lnTo>
                <a:lnTo>
                  <a:pt x="5129" y="269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320259" y="519582"/>
            <a:ext cx="9275" cy="2221"/>
          </a:xfrm>
          <a:custGeom>
            <a:avLst/>
            <a:gdLst/>
            <a:ahLst/>
            <a:cxnLst/>
            <a:rect l="l" t="t" r="r" b="b"/>
            <a:pathLst>
              <a:path w="12367" h="2961">
                <a:moveTo>
                  <a:pt x="56" y="2961"/>
                </a:moveTo>
                <a:lnTo>
                  <a:pt x="6382" y="968"/>
                </a:lnTo>
                <a:lnTo>
                  <a:pt x="10885" y="265"/>
                </a:lnTo>
                <a:lnTo>
                  <a:pt x="12311" y="56"/>
                </a:lnTo>
                <a:lnTo>
                  <a:pt x="11000" y="170"/>
                </a:lnTo>
                <a:lnTo>
                  <a:pt x="6440" y="816"/>
                </a:lnTo>
                <a:lnTo>
                  <a:pt x="0" y="2809"/>
                </a:lnTo>
                <a:lnTo>
                  <a:pt x="56" y="2961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311709" y="527598"/>
            <a:ext cx="8976" cy="12302"/>
          </a:xfrm>
          <a:custGeom>
            <a:avLst/>
            <a:gdLst/>
            <a:ahLst/>
            <a:cxnLst/>
            <a:rect l="l" t="t" r="r" b="b"/>
            <a:pathLst>
              <a:path w="11968" h="16402">
                <a:moveTo>
                  <a:pt x="6553" y="8352"/>
                </a:moveTo>
                <a:lnTo>
                  <a:pt x="8321" y="5771"/>
                </a:lnTo>
                <a:lnTo>
                  <a:pt x="10144" y="3455"/>
                </a:lnTo>
                <a:lnTo>
                  <a:pt x="11854" y="1404"/>
                </a:lnTo>
                <a:lnTo>
                  <a:pt x="11398" y="1233"/>
                </a:lnTo>
                <a:lnTo>
                  <a:pt x="9632" y="3284"/>
                </a:lnTo>
                <a:lnTo>
                  <a:pt x="7864" y="5600"/>
                </a:lnTo>
                <a:lnTo>
                  <a:pt x="6041" y="8144"/>
                </a:lnTo>
                <a:lnTo>
                  <a:pt x="4843" y="7707"/>
                </a:lnTo>
                <a:lnTo>
                  <a:pt x="3703" y="7175"/>
                </a:lnTo>
                <a:lnTo>
                  <a:pt x="2622" y="6644"/>
                </a:lnTo>
                <a:lnTo>
                  <a:pt x="4787" y="4214"/>
                </a:lnTo>
                <a:lnTo>
                  <a:pt x="7010" y="2107"/>
                </a:lnTo>
                <a:lnTo>
                  <a:pt x="9062" y="208"/>
                </a:lnTo>
                <a:lnTo>
                  <a:pt x="8661" y="0"/>
                </a:lnTo>
                <a:lnTo>
                  <a:pt x="6611" y="1879"/>
                </a:lnTo>
                <a:lnTo>
                  <a:pt x="4388" y="3986"/>
                </a:lnTo>
                <a:lnTo>
                  <a:pt x="2223" y="6416"/>
                </a:lnTo>
                <a:lnTo>
                  <a:pt x="1822" y="6207"/>
                </a:lnTo>
                <a:lnTo>
                  <a:pt x="853" y="5657"/>
                </a:lnTo>
                <a:lnTo>
                  <a:pt x="0" y="5068"/>
                </a:lnTo>
                <a:lnTo>
                  <a:pt x="626" y="5979"/>
                </a:lnTo>
                <a:lnTo>
                  <a:pt x="1595" y="6587"/>
                </a:lnTo>
                <a:lnTo>
                  <a:pt x="1881" y="6739"/>
                </a:lnTo>
                <a:lnTo>
                  <a:pt x="2336" y="6967"/>
                </a:lnTo>
                <a:lnTo>
                  <a:pt x="3419" y="7555"/>
                </a:lnTo>
                <a:lnTo>
                  <a:pt x="4559" y="8030"/>
                </a:lnTo>
                <a:lnTo>
                  <a:pt x="5755" y="8523"/>
                </a:lnTo>
                <a:lnTo>
                  <a:pt x="4160" y="10898"/>
                </a:lnTo>
                <a:lnTo>
                  <a:pt x="2507" y="13434"/>
                </a:lnTo>
                <a:lnTo>
                  <a:pt x="1538" y="16402"/>
                </a:lnTo>
                <a:lnTo>
                  <a:pt x="3077" y="13651"/>
                </a:lnTo>
                <a:lnTo>
                  <a:pt x="4672" y="11060"/>
                </a:lnTo>
                <a:lnTo>
                  <a:pt x="6269" y="8732"/>
                </a:lnTo>
                <a:lnTo>
                  <a:pt x="7580" y="9226"/>
                </a:lnTo>
                <a:lnTo>
                  <a:pt x="8947" y="9657"/>
                </a:lnTo>
                <a:lnTo>
                  <a:pt x="10371" y="10034"/>
                </a:lnTo>
                <a:lnTo>
                  <a:pt x="10885" y="10143"/>
                </a:lnTo>
                <a:lnTo>
                  <a:pt x="11968" y="6910"/>
                </a:lnTo>
                <a:lnTo>
                  <a:pt x="10601" y="9604"/>
                </a:lnTo>
                <a:lnTo>
                  <a:pt x="9175" y="9226"/>
                </a:lnTo>
                <a:lnTo>
                  <a:pt x="7864" y="8846"/>
                </a:lnTo>
                <a:lnTo>
                  <a:pt x="6553" y="8352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303544" y="518813"/>
            <a:ext cx="26288" cy="15021"/>
          </a:xfrm>
          <a:custGeom>
            <a:avLst/>
            <a:gdLst/>
            <a:ahLst/>
            <a:cxnLst/>
            <a:rect l="l" t="t" r="r" b="b"/>
            <a:pathLst>
              <a:path w="35050" h="20028">
                <a:moveTo>
                  <a:pt x="34309" y="4480"/>
                </a:moveTo>
                <a:lnTo>
                  <a:pt x="34081" y="8846"/>
                </a:lnTo>
                <a:lnTo>
                  <a:pt x="34595" y="4689"/>
                </a:lnTo>
                <a:lnTo>
                  <a:pt x="34994" y="1993"/>
                </a:lnTo>
                <a:lnTo>
                  <a:pt x="35050" y="1233"/>
                </a:lnTo>
                <a:lnTo>
                  <a:pt x="34994" y="968"/>
                </a:lnTo>
                <a:lnTo>
                  <a:pt x="34678" y="911"/>
                </a:lnTo>
                <a:lnTo>
                  <a:pt x="34365" y="854"/>
                </a:lnTo>
                <a:lnTo>
                  <a:pt x="34204" y="808"/>
                </a:lnTo>
                <a:lnTo>
                  <a:pt x="29465" y="0"/>
                </a:lnTo>
                <a:lnTo>
                  <a:pt x="22910" y="265"/>
                </a:lnTo>
                <a:lnTo>
                  <a:pt x="28896" y="170"/>
                </a:lnTo>
                <a:lnTo>
                  <a:pt x="33568" y="854"/>
                </a:lnTo>
                <a:lnTo>
                  <a:pt x="34766" y="968"/>
                </a:lnTo>
                <a:lnTo>
                  <a:pt x="34595" y="1082"/>
                </a:lnTo>
                <a:lnTo>
                  <a:pt x="33226" y="1347"/>
                </a:lnTo>
                <a:lnTo>
                  <a:pt x="28952" y="2638"/>
                </a:lnTo>
                <a:lnTo>
                  <a:pt x="33226" y="1518"/>
                </a:lnTo>
                <a:lnTo>
                  <a:pt x="34595" y="1139"/>
                </a:lnTo>
                <a:lnTo>
                  <a:pt x="33284" y="1556"/>
                </a:lnTo>
                <a:lnTo>
                  <a:pt x="29351" y="3018"/>
                </a:lnTo>
                <a:lnTo>
                  <a:pt x="24050" y="5941"/>
                </a:lnTo>
                <a:lnTo>
                  <a:pt x="23367" y="5391"/>
                </a:lnTo>
                <a:lnTo>
                  <a:pt x="23081" y="5125"/>
                </a:lnTo>
                <a:lnTo>
                  <a:pt x="22910" y="4916"/>
                </a:lnTo>
                <a:lnTo>
                  <a:pt x="22455" y="4271"/>
                </a:lnTo>
                <a:lnTo>
                  <a:pt x="22340" y="3986"/>
                </a:lnTo>
                <a:lnTo>
                  <a:pt x="22284" y="3834"/>
                </a:lnTo>
                <a:lnTo>
                  <a:pt x="22227" y="4043"/>
                </a:lnTo>
                <a:lnTo>
                  <a:pt x="22511" y="4632"/>
                </a:lnTo>
                <a:lnTo>
                  <a:pt x="22739" y="4973"/>
                </a:lnTo>
                <a:lnTo>
                  <a:pt x="22227" y="5182"/>
                </a:lnTo>
                <a:lnTo>
                  <a:pt x="21714" y="5448"/>
                </a:lnTo>
                <a:lnTo>
                  <a:pt x="21144" y="5657"/>
                </a:lnTo>
                <a:lnTo>
                  <a:pt x="19434" y="6416"/>
                </a:lnTo>
                <a:lnTo>
                  <a:pt x="17553" y="7346"/>
                </a:lnTo>
                <a:lnTo>
                  <a:pt x="15616" y="8371"/>
                </a:lnTo>
                <a:lnTo>
                  <a:pt x="15444" y="8466"/>
                </a:lnTo>
                <a:lnTo>
                  <a:pt x="12822" y="9871"/>
                </a:lnTo>
                <a:lnTo>
                  <a:pt x="10087" y="11542"/>
                </a:lnTo>
                <a:lnTo>
                  <a:pt x="7409" y="13440"/>
                </a:lnTo>
                <a:lnTo>
                  <a:pt x="6952" y="12890"/>
                </a:lnTo>
                <a:lnTo>
                  <a:pt x="6609" y="12301"/>
                </a:lnTo>
                <a:lnTo>
                  <a:pt x="6382" y="11713"/>
                </a:lnTo>
                <a:lnTo>
                  <a:pt x="6154" y="11162"/>
                </a:lnTo>
                <a:lnTo>
                  <a:pt x="6269" y="12510"/>
                </a:lnTo>
                <a:lnTo>
                  <a:pt x="6609" y="13117"/>
                </a:lnTo>
                <a:lnTo>
                  <a:pt x="7066" y="13706"/>
                </a:lnTo>
                <a:lnTo>
                  <a:pt x="4615" y="15433"/>
                </a:lnTo>
                <a:lnTo>
                  <a:pt x="2164" y="17427"/>
                </a:lnTo>
                <a:lnTo>
                  <a:pt x="0" y="20028"/>
                </a:lnTo>
                <a:lnTo>
                  <a:pt x="2392" y="17749"/>
                </a:lnTo>
                <a:lnTo>
                  <a:pt x="4843" y="15756"/>
                </a:lnTo>
                <a:lnTo>
                  <a:pt x="7294" y="13972"/>
                </a:lnTo>
                <a:lnTo>
                  <a:pt x="7864" y="14731"/>
                </a:lnTo>
                <a:lnTo>
                  <a:pt x="8605" y="15490"/>
                </a:lnTo>
                <a:lnTo>
                  <a:pt x="8206" y="14522"/>
                </a:lnTo>
                <a:lnTo>
                  <a:pt x="7578" y="13763"/>
                </a:lnTo>
                <a:lnTo>
                  <a:pt x="10315" y="11827"/>
                </a:lnTo>
                <a:lnTo>
                  <a:pt x="13050" y="10137"/>
                </a:lnTo>
                <a:lnTo>
                  <a:pt x="15616" y="8732"/>
                </a:lnTo>
                <a:lnTo>
                  <a:pt x="16014" y="9226"/>
                </a:lnTo>
                <a:lnTo>
                  <a:pt x="16528" y="9719"/>
                </a:lnTo>
                <a:lnTo>
                  <a:pt x="17154" y="10137"/>
                </a:lnTo>
                <a:lnTo>
                  <a:pt x="17382" y="10042"/>
                </a:lnTo>
                <a:lnTo>
                  <a:pt x="16755" y="9548"/>
                </a:lnTo>
                <a:lnTo>
                  <a:pt x="16242" y="9074"/>
                </a:lnTo>
                <a:lnTo>
                  <a:pt x="15843" y="8637"/>
                </a:lnTo>
                <a:lnTo>
                  <a:pt x="17724" y="7555"/>
                </a:lnTo>
                <a:lnTo>
                  <a:pt x="19547" y="6682"/>
                </a:lnTo>
                <a:lnTo>
                  <a:pt x="21257" y="5941"/>
                </a:lnTo>
                <a:lnTo>
                  <a:pt x="21827" y="5657"/>
                </a:lnTo>
                <a:lnTo>
                  <a:pt x="22397" y="5448"/>
                </a:lnTo>
                <a:lnTo>
                  <a:pt x="22910" y="5182"/>
                </a:lnTo>
                <a:lnTo>
                  <a:pt x="23480" y="5771"/>
                </a:lnTo>
                <a:lnTo>
                  <a:pt x="23822" y="6036"/>
                </a:lnTo>
                <a:lnTo>
                  <a:pt x="22854" y="6587"/>
                </a:lnTo>
                <a:lnTo>
                  <a:pt x="21885" y="7175"/>
                </a:lnTo>
                <a:lnTo>
                  <a:pt x="20858" y="7764"/>
                </a:lnTo>
                <a:lnTo>
                  <a:pt x="19718" y="8466"/>
                </a:lnTo>
                <a:lnTo>
                  <a:pt x="18578" y="9226"/>
                </a:lnTo>
                <a:lnTo>
                  <a:pt x="17668" y="10251"/>
                </a:lnTo>
                <a:lnTo>
                  <a:pt x="18808" y="9435"/>
                </a:lnTo>
                <a:lnTo>
                  <a:pt x="19948" y="8732"/>
                </a:lnTo>
                <a:lnTo>
                  <a:pt x="21029" y="8049"/>
                </a:lnTo>
                <a:lnTo>
                  <a:pt x="22113" y="7384"/>
                </a:lnTo>
                <a:lnTo>
                  <a:pt x="23138" y="6796"/>
                </a:lnTo>
                <a:lnTo>
                  <a:pt x="24106" y="6264"/>
                </a:lnTo>
                <a:lnTo>
                  <a:pt x="24564" y="6644"/>
                </a:lnTo>
                <a:lnTo>
                  <a:pt x="25361" y="7062"/>
                </a:lnTo>
                <a:lnTo>
                  <a:pt x="25589" y="6910"/>
                </a:lnTo>
                <a:lnTo>
                  <a:pt x="25133" y="6682"/>
                </a:lnTo>
                <a:lnTo>
                  <a:pt x="24392" y="6207"/>
                </a:lnTo>
                <a:lnTo>
                  <a:pt x="29522" y="3189"/>
                </a:lnTo>
                <a:lnTo>
                  <a:pt x="33340" y="1670"/>
                </a:lnTo>
                <a:lnTo>
                  <a:pt x="34651" y="1196"/>
                </a:lnTo>
                <a:lnTo>
                  <a:pt x="34879" y="1196"/>
                </a:lnTo>
                <a:lnTo>
                  <a:pt x="34196" y="1879"/>
                </a:lnTo>
                <a:lnTo>
                  <a:pt x="32200" y="4689"/>
                </a:lnTo>
                <a:lnTo>
                  <a:pt x="34081" y="2316"/>
                </a:lnTo>
                <a:lnTo>
                  <a:pt x="34766" y="1404"/>
                </a:lnTo>
                <a:lnTo>
                  <a:pt x="34253" y="2316"/>
                </a:lnTo>
                <a:lnTo>
                  <a:pt x="32942" y="4859"/>
                </a:lnTo>
                <a:lnTo>
                  <a:pt x="31745" y="8694"/>
                </a:lnTo>
                <a:lnTo>
                  <a:pt x="33455" y="4480"/>
                </a:lnTo>
                <a:lnTo>
                  <a:pt x="34708" y="1841"/>
                </a:lnTo>
                <a:lnTo>
                  <a:pt x="34994" y="1196"/>
                </a:lnTo>
                <a:lnTo>
                  <a:pt x="34823" y="1784"/>
                </a:lnTo>
                <a:lnTo>
                  <a:pt x="34309" y="4480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328551" y="525690"/>
            <a:ext cx="385" cy="4129"/>
          </a:xfrm>
          <a:custGeom>
            <a:avLst/>
            <a:gdLst/>
            <a:ahLst/>
            <a:cxnLst/>
            <a:rect l="l" t="t" r="r" b="b"/>
            <a:pathLst>
              <a:path w="513" h="5505">
                <a:moveTo>
                  <a:pt x="227" y="3455"/>
                </a:moveTo>
                <a:lnTo>
                  <a:pt x="513" y="1632"/>
                </a:lnTo>
                <a:lnTo>
                  <a:pt x="227" y="0"/>
                </a:lnTo>
                <a:lnTo>
                  <a:pt x="0" y="1632"/>
                </a:lnTo>
                <a:lnTo>
                  <a:pt x="0" y="5505"/>
                </a:lnTo>
                <a:lnTo>
                  <a:pt x="227" y="3455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319873" y="522458"/>
            <a:ext cx="8635" cy="17928"/>
          </a:xfrm>
          <a:custGeom>
            <a:avLst/>
            <a:gdLst/>
            <a:ahLst/>
            <a:cxnLst/>
            <a:rect l="l" t="t" r="r" b="b"/>
            <a:pathLst>
              <a:path w="11513" h="23904">
                <a:moveTo>
                  <a:pt x="5185" y="17535"/>
                </a:moveTo>
                <a:lnTo>
                  <a:pt x="6041" y="14731"/>
                </a:lnTo>
                <a:lnTo>
                  <a:pt x="6895" y="12187"/>
                </a:lnTo>
                <a:lnTo>
                  <a:pt x="7695" y="9871"/>
                </a:lnTo>
                <a:lnTo>
                  <a:pt x="8776" y="10042"/>
                </a:lnTo>
                <a:lnTo>
                  <a:pt x="7808" y="9491"/>
                </a:lnTo>
                <a:lnTo>
                  <a:pt x="8549" y="7498"/>
                </a:lnTo>
                <a:lnTo>
                  <a:pt x="9233" y="5714"/>
                </a:lnTo>
                <a:lnTo>
                  <a:pt x="9860" y="4100"/>
                </a:lnTo>
                <a:lnTo>
                  <a:pt x="11171" y="0"/>
                </a:lnTo>
                <a:lnTo>
                  <a:pt x="9576" y="3777"/>
                </a:lnTo>
                <a:lnTo>
                  <a:pt x="9006" y="3663"/>
                </a:lnTo>
                <a:lnTo>
                  <a:pt x="8492" y="3606"/>
                </a:lnTo>
                <a:lnTo>
                  <a:pt x="7922" y="3455"/>
                </a:lnTo>
                <a:lnTo>
                  <a:pt x="8321" y="3834"/>
                </a:lnTo>
                <a:lnTo>
                  <a:pt x="8891" y="3929"/>
                </a:lnTo>
                <a:lnTo>
                  <a:pt x="9461" y="4043"/>
                </a:lnTo>
                <a:lnTo>
                  <a:pt x="8776" y="5657"/>
                </a:lnTo>
                <a:lnTo>
                  <a:pt x="8035" y="7441"/>
                </a:lnTo>
                <a:lnTo>
                  <a:pt x="7296" y="9435"/>
                </a:lnTo>
                <a:lnTo>
                  <a:pt x="7181" y="9814"/>
                </a:lnTo>
                <a:lnTo>
                  <a:pt x="6325" y="12092"/>
                </a:lnTo>
                <a:lnTo>
                  <a:pt x="5415" y="14674"/>
                </a:lnTo>
                <a:lnTo>
                  <a:pt x="4559" y="17427"/>
                </a:lnTo>
                <a:lnTo>
                  <a:pt x="3077" y="17212"/>
                </a:lnTo>
                <a:lnTo>
                  <a:pt x="1653" y="16941"/>
                </a:lnTo>
                <a:lnTo>
                  <a:pt x="227" y="16563"/>
                </a:lnTo>
                <a:lnTo>
                  <a:pt x="1597" y="13915"/>
                </a:lnTo>
                <a:lnTo>
                  <a:pt x="2964" y="11428"/>
                </a:lnTo>
                <a:lnTo>
                  <a:pt x="4275" y="9226"/>
                </a:lnTo>
                <a:lnTo>
                  <a:pt x="5244" y="6796"/>
                </a:lnTo>
                <a:lnTo>
                  <a:pt x="4104" y="8694"/>
                </a:lnTo>
                <a:lnTo>
                  <a:pt x="3020" y="8580"/>
                </a:lnTo>
                <a:lnTo>
                  <a:pt x="2108" y="8314"/>
                </a:lnTo>
                <a:lnTo>
                  <a:pt x="1196" y="7992"/>
                </a:lnTo>
                <a:lnTo>
                  <a:pt x="1653" y="7441"/>
                </a:lnTo>
                <a:lnTo>
                  <a:pt x="2849" y="5448"/>
                </a:lnTo>
                <a:lnTo>
                  <a:pt x="1538" y="6967"/>
                </a:lnTo>
                <a:lnTo>
                  <a:pt x="1027" y="7555"/>
                </a:lnTo>
                <a:lnTo>
                  <a:pt x="741" y="7821"/>
                </a:lnTo>
                <a:lnTo>
                  <a:pt x="968" y="8258"/>
                </a:lnTo>
                <a:lnTo>
                  <a:pt x="1881" y="8580"/>
                </a:lnTo>
                <a:lnTo>
                  <a:pt x="2849" y="8903"/>
                </a:lnTo>
                <a:lnTo>
                  <a:pt x="3818" y="9112"/>
                </a:lnTo>
                <a:lnTo>
                  <a:pt x="2507" y="11333"/>
                </a:lnTo>
                <a:lnTo>
                  <a:pt x="1083" y="13763"/>
                </a:lnTo>
                <a:lnTo>
                  <a:pt x="0" y="16996"/>
                </a:lnTo>
                <a:lnTo>
                  <a:pt x="1482" y="17319"/>
                </a:lnTo>
                <a:lnTo>
                  <a:pt x="2906" y="17643"/>
                </a:lnTo>
                <a:lnTo>
                  <a:pt x="4446" y="17860"/>
                </a:lnTo>
                <a:lnTo>
                  <a:pt x="5016" y="17968"/>
                </a:lnTo>
                <a:lnTo>
                  <a:pt x="6611" y="18182"/>
                </a:lnTo>
                <a:lnTo>
                  <a:pt x="8265" y="18344"/>
                </a:lnTo>
                <a:lnTo>
                  <a:pt x="9916" y="18452"/>
                </a:lnTo>
                <a:lnTo>
                  <a:pt x="9975" y="23904"/>
                </a:lnTo>
                <a:lnTo>
                  <a:pt x="10315" y="21096"/>
                </a:lnTo>
                <a:lnTo>
                  <a:pt x="10601" y="18452"/>
                </a:lnTo>
                <a:lnTo>
                  <a:pt x="11171" y="18507"/>
                </a:lnTo>
                <a:lnTo>
                  <a:pt x="11513" y="18021"/>
                </a:lnTo>
                <a:lnTo>
                  <a:pt x="10601" y="18021"/>
                </a:lnTo>
                <a:lnTo>
                  <a:pt x="10943" y="15168"/>
                </a:lnTo>
                <a:lnTo>
                  <a:pt x="11227" y="12567"/>
                </a:lnTo>
                <a:lnTo>
                  <a:pt x="10943" y="10194"/>
                </a:lnTo>
                <a:lnTo>
                  <a:pt x="10657" y="12567"/>
                </a:lnTo>
                <a:lnTo>
                  <a:pt x="10315" y="15168"/>
                </a:lnTo>
                <a:lnTo>
                  <a:pt x="9975" y="17968"/>
                </a:lnTo>
                <a:lnTo>
                  <a:pt x="8321" y="17860"/>
                </a:lnTo>
                <a:lnTo>
                  <a:pt x="6726" y="17751"/>
                </a:lnTo>
                <a:lnTo>
                  <a:pt x="5185" y="17535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323977" y="519739"/>
            <a:ext cx="5557" cy="4898"/>
          </a:xfrm>
          <a:custGeom>
            <a:avLst/>
            <a:gdLst/>
            <a:ahLst/>
            <a:cxnLst/>
            <a:rect l="l" t="t" r="r" b="b"/>
            <a:pathLst>
              <a:path w="7409" h="6530">
                <a:moveTo>
                  <a:pt x="0" y="6378"/>
                </a:moveTo>
                <a:lnTo>
                  <a:pt x="398" y="6530"/>
                </a:lnTo>
                <a:lnTo>
                  <a:pt x="4104" y="2752"/>
                </a:lnTo>
                <a:lnTo>
                  <a:pt x="6839" y="607"/>
                </a:lnTo>
                <a:lnTo>
                  <a:pt x="7409" y="0"/>
                </a:lnTo>
                <a:lnTo>
                  <a:pt x="6440" y="702"/>
                </a:lnTo>
                <a:lnTo>
                  <a:pt x="3647" y="2809"/>
                </a:lnTo>
                <a:lnTo>
                  <a:pt x="0" y="6378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316624" y="519710"/>
            <a:ext cx="13080" cy="10109"/>
          </a:xfrm>
          <a:custGeom>
            <a:avLst/>
            <a:gdLst/>
            <a:ahLst/>
            <a:cxnLst/>
            <a:rect l="l" t="t" r="r" b="b"/>
            <a:pathLst>
              <a:path w="17440" h="13478">
                <a:moveTo>
                  <a:pt x="5985" y="11105"/>
                </a:moveTo>
                <a:lnTo>
                  <a:pt x="6213" y="10896"/>
                </a:lnTo>
                <a:lnTo>
                  <a:pt x="7580" y="9321"/>
                </a:lnTo>
                <a:lnTo>
                  <a:pt x="8835" y="7973"/>
                </a:lnTo>
                <a:lnTo>
                  <a:pt x="10031" y="6796"/>
                </a:lnTo>
                <a:lnTo>
                  <a:pt x="10544" y="6948"/>
                </a:lnTo>
                <a:lnTo>
                  <a:pt x="11114" y="7175"/>
                </a:lnTo>
                <a:lnTo>
                  <a:pt x="11741" y="7270"/>
                </a:lnTo>
                <a:lnTo>
                  <a:pt x="10716" y="8789"/>
                </a:lnTo>
                <a:lnTo>
                  <a:pt x="9576" y="10460"/>
                </a:lnTo>
                <a:lnTo>
                  <a:pt x="8607" y="12890"/>
                </a:lnTo>
                <a:lnTo>
                  <a:pt x="9517" y="13098"/>
                </a:lnTo>
                <a:lnTo>
                  <a:pt x="10488" y="13326"/>
                </a:lnTo>
                <a:lnTo>
                  <a:pt x="11513" y="13478"/>
                </a:lnTo>
                <a:lnTo>
                  <a:pt x="11628" y="13098"/>
                </a:lnTo>
                <a:lnTo>
                  <a:pt x="10657" y="13004"/>
                </a:lnTo>
                <a:lnTo>
                  <a:pt x="9689" y="12776"/>
                </a:lnTo>
                <a:lnTo>
                  <a:pt x="8778" y="12567"/>
                </a:lnTo>
                <a:lnTo>
                  <a:pt x="9975" y="10631"/>
                </a:lnTo>
                <a:lnTo>
                  <a:pt x="11058" y="8903"/>
                </a:lnTo>
                <a:lnTo>
                  <a:pt x="12083" y="7384"/>
                </a:lnTo>
                <a:lnTo>
                  <a:pt x="12653" y="7498"/>
                </a:lnTo>
                <a:lnTo>
                  <a:pt x="12254" y="7118"/>
                </a:lnTo>
                <a:lnTo>
                  <a:pt x="14762" y="3493"/>
                </a:lnTo>
                <a:lnTo>
                  <a:pt x="16758" y="683"/>
                </a:lnTo>
                <a:lnTo>
                  <a:pt x="14647" y="3113"/>
                </a:lnTo>
                <a:lnTo>
                  <a:pt x="11912" y="7062"/>
                </a:lnTo>
                <a:lnTo>
                  <a:pt x="11342" y="6891"/>
                </a:lnTo>
                <a:lnTo>
                  <a:pt x="10772" y="6739"/>
                </a:lnTo>
                <a:lnTo>
                  <a:pt x="10202" y="6568"/>
                </a:lnTo>
                <a:lnTo>
                  <a:pt x="9803" y="6416"/>
                </a:lnTo>
                <a:lnTo>
                  <a:pt x="9348" y="6245"/>
                </a:lnTo>
                <a:lnTo>
                  <a:pt x="8891" y="6093"/>
                </a:lnTo>
                <a:lnTo>
                  <a:pt x="8436" y="5866"/>
                </a:lnTo>
                <a:lnTo>
                  <a:pt x="12824" y="2581"/>
                </a:lnTo>
                <a:lnTo>
                  <a:pt x="16129" y="683"/>
                </a:lnTo>
                <a:lnTo>
                  <a:pt x="17213" y="37"/>
                </a:lnTo>
                <a:lnTo>
                  <a:pt x="16643" y="645"/>
                </a:lnTo>
                <a:lnTo>
                  <a:pt x="17440" y="0"/>
                </a:lnTo>
                <a:lnTo>
                  <a:pt x="17213" y="0"/>
                </a:lnTo>
                <a:lnTo>
                  <a:pt x="16016" y="588"/>
                </a:lnTo>
                <a:lnTo>
                  <a:pt x="12653" y="2372"/>
                </a:lnTo>
                <a:lnTo>
                  <a:pt x="8150" y="5714"/>
                </a:lnTo>
                <a:lnTo>
                  <a:pt x="7922" y="5866"/>
                </a:lnTo>
                <a:lnTo>
                  <a:pt x="6782" y="6739"/>
                </a:lnTo>
                <a:lnTo>
                  <a:pt x="5528" y="7650"/>
                </a:lnTo>
                <a:lnTo>
                  <a:pt x="4219" y="8732"/>
                </a:lnTo>
                <a:lnTo>
                  <a:pt x="3649" y="9226"/>
                </a:lnTo>
                <a:lnTo>
                  <a:pt x="3020" y="9757"/>
                </a:lnTo>
                <a:lnTo>
                  <a:pt x="2394" y="10346"/>
                </a:lnTo>
                <a:lnTo>
                  <a:pt x="1709" y="9966"/>
                </a:lnTo>
                <a:lnTo>
                  <a:pt x="1083" y="9643"/>
                </a:lnTo>
                <a:lnTo>
                  <a:pt x="569" y="9264"/>
                </a:lnTo>
                <a:lnTo>
                  <a:pt x="229" y="9055"/>
                </a:lnTo>
                <a:lnTo>
                  <a:pt x="1139" y="8030"/>
                </a:lnTo>
                <a:lnTo>
                  <a:pt x="0" y="9226"/>
                </a:lnTo>
                <a:lnTo>
                  <a:pt x="398" y="9491"/>
                </a:lnTo>
                <a:lnTo>
                  <a:pt x="912" y="9871"/>
                </a:lnTo>
                <a:lnTo>
                  <a:pt x="1482" y="10194"/>
                </a:lnTo>
                <a:lnTo>
                  <a:pt x="2108" y="10517"/>
                </a:lnTo>
                <a:lnTo>
                  <a:pt x="2509" y="10725"/>
                </a:lnTo>
                <a:lnTo>
                  <a:pt x="3248" y="11105"/>
                </a:lnTo>
                <a:lnTo>
                  <a:pt x="4048" y="11428"/>
                </a:lnTo>
                <a:lnTo>
                  <a:pt x="4845" y="11751"/>
                </a:lnTo>
                <a:lnTo>
                  <a:pt x="5300" y="11921"/>
                </a:lnTo>
                <a:lnTo>
                  <a:pt x="5073" y="11485"/>
                </a:lnTo>
                <a:lnTo>
                  <a:pt x="4275" y="11219"/>
                </a:lnTo>
                <a:lnTo>
                  <a:pt x="3478" y="10896"/>
                </a:lnTo>
                <a:lnTo>
                  <a:pt x="2736" y="10517"/>
                </a:lnTo>
                <a:lnTo>
                  <a:pt x="3363" y="9966"/>
                </a:lnTo>
                <a:lnTo>
                  <a:pt x="3933" y="9491"/>
                </a:lnTo>
                <a:lnTo>
                  <a:pt x="4503" y="8998"/>
                </a:lnTo>
                <a:lnTo>
                  <a:pt x="5814" y="7916"/>
                </a:lnTo>
                <a:lnTo>
                  <a:pt x="7068" y="6891"/>
                </a:lnTo>
                <a:lnTo>
                  <a:pt x="8265" y="6036"/>
                </a:lnTo>
                <a:lnTo>
                  <a:pt x="8663" y="6245"/>
                </a:lnTo>
                <a:lnTo>
                  <a:pt x="9119" y="6473"/>
                </a:lnTo>
                <a:lnTo>
                  <a:pt x="9632" y="6625"/>
                </a:lnTo>
                <a:lnTo>
                  <a:pt x="8436" y="7821"/>
                </a:lnTo>
                <a:lnTo>
                  <a:pt x="7181" y="9112"/>
                </a:lnTo>
                <a:lnTo>
                  <a:pt x="5985" y="11105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322310" y="517560"/>
            <a:ext cx="3634" cy="641"/>
          </a:xfrm>
          <a:custGeom>
            <a:avLst/>
            <a:gdLst/>
            <a:ahLst/>
            <a:cxnLst/>
            <a:rect l="l" t="t" r="r" b="b"/>
            <a:pathLst>
              <a:path w="4845" h="854">
                <a:moveTo>
                  <a:pt x="342" y="0"/>
                </a:moveTo>
                <a:lnTo>
                  <a:pt x="0" y="151"/>
                </a:lnTo>
                <a:lnTo>
                  <a:pt x="4845" y="854"/>
                </a:lnTo>
                <a:lnTo>
                  <a:pt x="4845" y="645"/>
                </a:lnTo>
                <a:lnTo>
                  <a:pt x="342" y="0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314274" y="517916"/>
            <a:ext cx="15346" cy="3161"/>
          </a:xfrm>
          <a:custGeom>
            <a:avLst/>
            <a:gdLst/>
            <a:ahLst/>
            <a:cxnLst/>
            <a:rect l="l" t="t" r="r" b="b"/>
            <a:pathLst>
              <a:path w="20461" h="4214">
                <a:moveTo>
                  <a:pt x="20346" y="2221"/>
                </a:moveTo>
                <a:lnTo>
                  <a:pt x="19263" y="2107"/>
                </a:lnTo>
                <a:lnTo>
                  <a:pt x="14419" y="1841"/>
                </a:lnTo>
                <a:lnTo>
                  <a:pt x="7864" y="2714"/>
                </a:lnTo>
                <a:lnTo>
                  <a:pt x="7979" y="2429"/>
                </a:lnTo>
                <a:lnTo>
                  <a:pt x="8150" y="2050"/>
                </a:lnTo>
                <a:lnTo>
                  <a:pt x="8434" y="1689"/>
                </a:lnTo>
                <a:lnTo>
                  <a:pt x="14591" y="1366"/>
                </a:lnTo>
                <a:lnTo>
                  <a:pt x="8605" y="1461"/>
                </a:lnTo>
                <a:lnTo>
                  <a:pt x="9062" y="873"/>
                </a:lnTo>
                <a:lnTo>
                  <a:pt x="9403" y="607"/>
                </a:lnTo>
                <a:lnTo>
                  <a:pt x="15559" y="759"/>
                </a:lnTo>
                <a:lnTo>
                  <a:pt x="19899" y="2004"/>
                </a:lnTo>
                <a:lnTo>
                  <a:pt x="20373" y="2107"/>
                </a:lnTo>
                <a:lnTo>
                  <a:pt x="19263" y="1689"/>
                </a:lnTo>
                <a:lnTo>
                  <a:pt x="15160" y="607"/>
                </a:lnTo>
                <a:lnTo>
                  <a:pt x="9689" y="379"/>
                </a:lnTo>
                <a:lnTo>
                  <a:pt x="10202" y="0"/>
                </a:lnTo>
                <a:lnTo>
                  <a:pt x="9860" y="56"/>
                </a:lnTo>
                <a:lnTo>
                  <a:pt x="9461" y="379"/>
                </a:lnTo>
                <a:lnTo>
                  <a:pt x="8035" y="322"/>
                </a:lnTo>
                <a:lnTo>
                  <a:pt x="6496" y="322"/>
                </a:lnTo>
                <a:lnTo>
                  <a:pt x="4958" y="436"/>
                </a:lnTo>
                <a:lnTo>
                  <a:pt x="4160" y="493"/>
                </a:lnTo>
                <a:lnTo>
                  <a:pt x="3363" y="550"/>
                </a:lnTo>
                <a:lnTo>
                  <a:pt x="4046" y="702"/>
                </a:lnTo>
                <a:lnTo>
                  <a:pt x="4958" y="664"/>
                </a:lnTo>
                <a:lnTo>
                  <a:pt x="6440" y="550"/>
                </a:lnTo>
                <a:lnTo>
                  <a:pt x="7864" y="550"/>
                </a:lnTo>
                <a:lnTo>
                  <a:pt x="9175" y="607"/>
                </a:lnTo>
                <a:lnTo>
                  <a:pt x="8605" y="1139"/>
                </a:lnTo>
                <a:lnTo>
                  <a:pt x="8434" y="1461"/>
                </a:lnTo>
                <a:lnTo>
                  <a:pt x="6154" y="1518"/>
                </a:lnTo>
                <a:lnTo>
                  <a:pt x="3647" y="1784"/>
                </a:lnTo>
                <a:lnTo>
                  <a:pt x="1083" y="2221"/>
                </a:lnTo>
                <a:lnTo>
                  <a:pt x="3476" y="2012"/>
                </a:lnTo>
                <a:lnTo>
                  <a:pt x="5983" y="1784"/>
                </a:lnTo>
                <a:lnTo>
                  <a:pt x="8263" y="1689"/>
                </a:lnTo>
                <a:lnTo>
                  <a:pt x="8035" y="2050"/>
                </a:lnTo>
                <a:lnTo>
                  <a:pt x="7864" y="2429"/>
                </a:lnTo>
                <a:lnTo>
                  <a:pt x="7751" y="2752"/>
                </a:lnTo>
                <a:lnTo>
                  <a:pt x="5357" y="3075"/>
                </a:lnTo>
                <a:lnTo>
                  <a:pt x="2793" y="3568"/>
                </a:lnTo>
                <a:lnTo>
                  <a:pt x="0" y="4214"/>
                </a:lnTo>
                <a:lnTo>
                  <a:pt x="2678" y="3777"/>
                </a:lnTo>
                <a:lnTo>
                  <a:pt x="5300" y="3303"/>
                </a:lnTo>
                <a:lnTo>
                  <a:pt x="7693" y="2923"/>
                </a:lnTo>
                <a:lnTo>
                  <a:pt x="7580" y="3455"/>
                </a:lnTo>
                <a:lnTo>
                  <a:pt x="7808" y="2923"/>
                </a:lnTo>
                <a:lnTo>
                  <a:pt x="13451" y="2107"/>
                </a:lnTo>
                <a:lnTo>
                  <a:pt x="17781" y="2164"/>
                </a:lnTo>
                <a:lnTo>
                  <a:pt x="19720" y="2221"/>
                </a:lnTo>
                <a:lnTo>
                  <a:pt x="18010" y="2278"/>
                </a:lnTo>
                <a:lnTo>
                  <a:pt x="14476" y="2543"/>
                </a:lnTo>
                <a:lnTo>
                  <a:pt x="9689" y="3417"/>
                </a:lnTo>
                <a:lnTo>
                  <a:pt x="9004" y="3568"/>
                </a:lnTo>
                <a:lnTo>
                  <a:pt x="8321" y="3682"/>
                </a:lnTo>
                <a:lnTo>
                  <a:pt x="7636" y="3834"/>
                </a:lnTo>
                <a:lnTo>
                  <a:pt x="7693" y="4062"/>
                </a:lnTo>
                <a:lnTo>
                  <a:pt x="8377" y="3891"/>
                </a:lnTo>
                <a:lnTo>
                  <a:pt x="9062" y="3777"/>
                </a:lnTo>
                <a:lnTo>
                  <a:pt x="9689" y="3625"/>
                </a:lnTo>
                <a:lnTo>
                  <a:pt x="15217" y="2543"/>
                </a:lnTo>
                <a:lnTo>
                  <a:pt x="19150" y="2335"/>
                </a:lnTo>
                <a:lnTo>
                  <a:pt x="20346" y="2221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6" name="object 146"/>
          <p:cNvSpPr/>
          <p:nvPr/>
        </p:nvSpPr>
        <p:spPr>
          <a:xfrm>
            <a:off x="307776" y="520793"/>
            <a:ext cx="12482" cy="7403"/>
          </a:xfrm>
          <a:custGeom>
            <a:avLst/>
            <a:gdLst/>
            <a:ahLst/>
            <a:cxnLst/>
            <a:rect l="l" t="t" r="r" b="b"/>
            <a:pathLst>
              <a:path w="16643" h="9871">
                <a:moveTo>
                  <a:pt x="13906" y="759"/>
                </a:moveTo>
                <a:lnTo>
                  <a:pt x="16300" y="227"/>
                </a:lnTo>
                <a:lnTo>
                  <a:pt x="16357" y="816"/>
                </a:lnTo>
                <a:lnTo>
                  <a:pt x="16528" y="1195"/>
                </a:lnTo>
                <a:lnTo>
                  <a:pt x="15845" y="1404"/>
                </a:lnTo>
                <a:lnTo>
                  <a:pt x="15160" y="1632"/>
                </a:lnTo>
                <a:lnTo>
                  <a:pt x="14419" y="1898"/>
                </a:lnTo>
                <a:lnTo>
                  <a:pt x="12709" y="2486"/>
                </a:lnTo>
                <a:lnTo>
                  <a:pt x="10828" y="3189"/>
                </a:lnTo>
                <a:lnTo>
                  <a:pt x="8891" y="4005"/>
                </a:lnTo>
                <a:lnTo>
                  <a:pt x="6098" y="5182"/>
                </a:lnTo>
                <a:lnTo>
                  <a:pt x="3248" y="6587"/>
                </a:lnTo>
                <a:lnTo>
                  <a:pt x="398" y="8258"/>
                </a:lnTo>
                <a:lnTo>
                  <a:pt x="342" y="9226"/>
                </a:lnTo>
                <a:lnTo>
                  <a:pt x="628" y="9871"/>
                </a:lnTo>
                <a:lnTo>
                  <a:pt x="513" y="8523"/>
                </a:lnTo>
                <a:lnTo>
                  <a:pt x="3363" y="6853"/>
                </a:lnTo>
                <a:lnTo>
                  <a:pt x="6156" y="5448"/>
                </a:lnTo>
                <a:lnTo>
                  <a:pt x="8835" y="4271"/>
                </a:lnTo>
                <a:lnTo>
                  <a:pt x="9062" y="4745"/>
                </a:lnTo>
                <a:lnTo>
                  <a:pt x="9346" y="5296"/>
                </a:lnTo>
                <a:lnTo>
                  <a:pt x="9803" y="5828"/>
                </a:lnTo>
                <a:lnTo>
                  <a:pt x="9975" y="5733"/>
                </a:lnTo>
                <a:lnTo>
                  <a:pt x="9576" y="5182"/>
                </a:lnTo>
                <a:lnTo>
                  <a:pt x="9233" y="4708"/>
                </a:lnTo>
                <a:lnTo>
                  <a:pt x="9006" y="4214"/>
                </a:lnTo>
                <a:lnTo>
                  <a:pt x="10943" y="3398"/>
                </a:lnTo>
                <a:lnTo>
                  <a:pt x="12766" y="2695"/>
                </a:lnTo>
                <a:lnTo>
                  <a:pt x="14534" y="2107"/>
                </a:lnTo>
                <a:lnTo>
                  <a:pt x="15217" y="1841"/>
                </a:lnTo>
                <a:lnTo>
                  <a:pt x="15902" y="1632"/>
                </a:lnTo>
                <a:lnTo>
                  <a:pt x="16586" y="1404"/>
                </a:lnTo>
                <a:lnTo>
                  <a:pt x="16643" y="1195"/>
                </a:lnTo>
                <a:lnTo>
                  <a:pt x="16472" y="759"/>
                </a:lnTo>
                <a:lnTo>
                  <a:pt x="16357" y="227"/>
                </a:lnTo>
                <a:lnTo>
                  <a:pt x="16300" y="0"/>
                </a:lnTo>
                <a:lnTo>
                  <a:pt x="13849" y="550"/>
                </a:lnTo>
                <a:lnTo>
                  <a:pt x="11227" y="1195"/>
                </a:lnTo>
                <a:lnTo>
                  <a:pt x="8436" y="2164"/>
                </a:lnTo>
                <a:lnTo>
                  <a:pt x="5699" y="3018"/>
                </a:lnTo>
                <a:lnTo>
                  <a:pt x="2908" y="4157"/>
                </a:lnTo>
                <a:lnTo>
                  <a:pt x="58" y="5505"/>
                </a:lnTo>
                <a:lnTo>
                  <a:pt x="0" y="6644"/>
                </a:lnTo>
                <a:lnTo>
                  <a:pt x="58" y="5885"/>
                </a:lnTo>
                <a:lnTo>
                  <a:pt x="2849" y="4480"/>
                </a:lnTo>
                <a:lnTo>
                  <a:pt x="5699" y="3360"/>
                </a:lnTo>
                <a:lnTo>
                  <a:pt x="8377" y="2429"/>
                </a:lnTo>
                <a:lnTo>
                  <a:pt x="8436" y="2809"/>
                </a:lnTo>
                <a:lnTo>
                  <a:pt x="8492" y="3398"/>
                </a:lnTo>
                <a:lnTo>
                  <a:pt x="8436" y="2429"/>
                </a:lnTo>
                <a:lnTo>
                  <a:pt x="11227" y="1461"/>
                </a:lnTo>
                <a:lnTo>
                  <a:pt x="13906" y="759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7" name="object 147"/>
          <p:cNvSpPr/>
          <p:nvPr/>
        </p:nvSpPr>
        <p:spPr>
          <a:xfrm>
            <a:off x="320258" y="544595"/>
            <a:ext cx="5727" cy="20034"/>
          </a:xfrm>
          <a:custGeom>
            <a:avLst/>
            <a:gdLst/>
            <a:ahLst/>
            <a:cxnLst/>
            <a:rect l="l" t="t" r="r" b="b"/>
            <a:pathLst>
              <a:path w="7636" h="26712">
                <a:moveTo>
                  <a:pt x="7522" y="7663"/>
                </a:moveTo>
                <a:lnTo>
                  <a:pt x="7294" y="10361"/>
                </a:lnTo>
                <a:lnTo>
                  <a:pt x="7238" y="26712"/>
                </a:lnTo>
                <a:lnTo>
                  <a:pt x="7352" y="23798"/>
                </a:lnTo>
                <a:lnTo>
                  <a:pt x="7465" y="20722"/>
                </a:lnTo>
                <a:lnTo>
                  <a:pt x="7636" y="17592"/>
                </a:lnTo>
                <a:lnTo>
                  <a:pt x="7580" y="7069"/>
                </a:lnTo>
                <a:lnTo>
                  <a:pt x="5073" y="6908"/>
                </a:lnTo>
                <a:lnTo>
                  <a:pt x="2563" y="6691"/>
                </a:lnTo>
                <a:lnTo>
                  <a:pt x="112" y="6367"/>
                </a:lnTo>
                <a:lnTo>
                  <a:pt x="741" y="0"/>
                </a:lnTo>
                <a:lnTo>
                  <a:pt x="56" y="3075"/>
                </a:lnTo>
                <a:lnTo>
                  <a:pt x="0" y="6908"/>
                </a:lnTo>
                <a:lnTo>
                  <a:pt x="2450" y="7286"/>
                </a:lnTo>
                <a:lnTo>
                  <a:pt x="5014" y="7555"/>
                </a:lnTo>
                <a:lnTo>
                  <a:pt x="7522" y="7663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318421" y="563943"/>
            <a:ext cx="6668" cy="1214"/>
          </a:xfrm>
          <a:custGeom>
            <a:avLst/>
            <a:gdLst/>
            <a:ahLst/>
            <a:cxnLst/>
            <a:rect l="l" t="t" r="r" b="b"/>
            <a:pathLst>
              <a:path w="8891" h="1619">
                <a:moveTo>
                  <a:pt x="56" y="0"/>
                </a:moveTo>
                <a:lnTo>
                  <a:pt x="0" y="702"/>
                </a:lnTo>
                <a:lnTo>
                  <a:pt x="2906" y="1133"/>
                </a:lnTo>
                <a:lnTo>
                  <a:pt x="5870" y="1457"/>
                </a:lnTo>
                <a:lnTo>
                  <a:pt x="8891" y="1619"/>
                </a:lnTo>
                <a:lnTo>
                  <a:pt x="8891" y="916"/>
                </a:lnTo>
                <a:lnTo>
                  <a:pt x="5870" y="702"/>
                </a:lnTo>
                <a:lnTo>
                  <a:pt x="2906" y="432"/>
                </a:lnTo>
                <a:lnTo>
                  <a:pt x="56" y="0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318163" y="575316"/>
            <a:ext cx="6839" cy="4574"/>
          </a:xfrm>
          <a:custGeom>
            <a:avLst/>
            <a:gdLst/>
            <a:ahLst/>
            <a:cxnLst/>
            <a:rect l="l" t="t" r="r" b="b"/>
            <a:pathLst>
              <a:path w="9119" h="6099">
                <a:moveTo>
                  <a:pt x="0" y="0"/>
                </a:moveTo>
                <a:lnTo>
                  <a:pt x="114" y="3077"/>
                </a:lnTo>
                <a:lnTo>
                  <a:pt x="3020" y="3508"/>
                </a:lnTo>
                <a:lnTo>
                  <a:pt x="5985" y="3777"/>
                </a:lnTo>
                <a:lnTo>
                  <a:pt x="9062" y="3939"/>
                </a:lnTo>
                <a:lnTo>
                  <a:pt x="9119" y="6099"/>
                </a:lnTo>
                <a:lnTo>
                  <a:pt x="9062" y="3455"/>
                </a:lnTo>
                <a:lnTo>
                  <a:pt x="5985" y="3291"/>
                </a:lnTo>
                <a:lnTo>
                  <a:pt x="3020" y="2969"/>
                </a:lnTo>
                <a:lnTo>
                  <a:pt x="114" y="2591"/>
                </a:lnTo>
                <a:lnTo>
                  <a:pt x="0" y="0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314104" y="522615"/>
            <a:ext cx="341" cy="1210"/>
          </a:xfrm>
          <a:custGeom>
            <a:avLst/>
            <a:gdLst/>
            <a:ahLst/>
            <a:cxnLst/>
            <a:rect l="l" t="t" r="r" b="b"/>
            <a:pathLst>
              <a:path w="455" h="1613">
                <a:moveTo>
                  <a:pt x="0" y="0"/>
                </a:moveTo>
                <a:lnTo>
                  <a:pt x="56" y="968"/>
                </a:lnTo>
                <a:lnTo>
                  <a:pt x="340" y="1613"/>
                </a:lnTo>
                <a:lnTo>
                  <a:pt x="227" y="930"/>
                </a:lnTo>
                <a:lnTo>
                  <a:pt x="56" y="379"/>
                </a:lnTo>
                <a:lnTo>
                  <a:pt x="0" y="0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306793" y="584099"/>
            <a:ext cx="12524" cy="5625"/>
          </a:xfrm>
          <a:custGeom>
            <a:avLst/>
            <a:gdLst/>
            <a:ahLst/>
            <a:cxnLst/>
            <a:rect l="l" t="t" r="r" b="b"/>
            <a:pathLst>
              <a:path w="16699" h="7500">
                <a:moveTo>
                  <a:pt x="8094" y="6908"/>
                </a:moveTo>
                <a:lnTo>
                  <a:pt x="10373" y="7500"/>
                </a:lnTo>
                <a:lnTo>
                  <a:pt x="10488" y="7286"/>
                </a:lnTo>
                <a:lnTo>
                  <a:pt x="9689" y="6152"/>
                </a:lnTo>
                <a:lnTo>
                  <a:pt x="8835" y="4586"/>
                </a:lnTo>
                <a:lnTo>
                  <a:pt x="8150" y="2752"/>
                </a:lnTo>
                <a:lnTo>
                  <a:pt x="10828" y="3400"/>
                </a:lnTo>
                <a:lnTo>
                  <a:pt x="13678" y="3994"/>
                </a:lnTo>
                <a:lnTo>
                  <a:pt x="16699" y="4425"/>
                </a:lnTo>
                <a:lnTo>
                  <a:pt x="16586" y="4047"/>
                </a:lnTo>
                <a:lnTo>
                  <a:pt x="13565" y="3616"/>
                </a:lnTo>
                <a:lnTo>
                  <a:pt x="10716" y="3022"/>
                </a:lnTo>
                <a:lnTo>
                  <a:pt x="7979" y="2374"/>
                </a:lnTo>
                <a:lnTo>
                  <a:pt x="7580" y="2266"/>
                </a:lnTo>
                <a:lnTo>
                  <a:pt x="4958" y="1619"/>
                </a:lnTo>
                <a:lnTo>
                  <a:pt x="2509" y="808"/>
                </a:lnTo>
                <a:lnTo>
                  <a:pt x="285" y="0"/>
                </a:lnTo>
                <a:lnTo>
                  <a:pt x="0" y="216"/>
                </a:lnTo>
                <a:lnTo>
                  <a:pt x="1083" y="2213"/>
                </a:lnTo>
                <a:lnTo>
                  <a:pt x="513" y="377"/>
                </a:lnTo>
                <a:lnTo>
                  <a:pt x="2736" y="1241"/>
                </a:lnTo>
                <a:lnTo>
                  <a:pt x="5129" y="1997"/>
                </a:lnTo>
                <a:lnTo>
                  <a:pt x="7695" y="2644"/>
                </a:lnTo>
                <a:lnTo>
                  <a:pt x="8436" y="4478"/>
                </a:lnTo>
                <a:lnTo>
                  <a:pt x="9233" y="5989"/>
                </a:lnTo>
                <a:lnTo>
                  <a:pt x="10087" y="7177"/>
                </a:lnTo>
                <a:lnTo>
                  <a:pt x="7979" y="6638"/>
                </a:lnTo>
                <a:lnTo>
                  <a:pt x="6041" y="5989"/>
                </a:lnTo>
                <a:lnTo>
                  <a:pt x="6041" y="6260"/>
                </a:lnTo>
                <a:lnTo>
                  <a:pt x="8094" y="6908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291234" y="568314"/>
            <a:ext cx="1411" cy="2956"/>
          </a:xfrm>
          <a:custGeom>
            <a:avLst/>
            <a:gdLst/>
            <a:ahLst/>
            <a:cxnLst/>
            <a:rect l="l" t="t" r="r" b="b"/>
            <a:pathLst>
              <a:path w="1881" h="3941">
                <a:moveTo>
                  <a:pt x="0" y="0"/>
                </a:moveTo>
                <a:lnTo>
                  <a:pt x="457" y="1619"/>
                </a:lnTo>
                <a:lnTo>
                  <a:pt x="797" y="2266"/>
                </a:lnTo>
                <a:lnTo>
                  <a:pt x="1083" y="2914"/>
                </a:lnTo>
                <a:lnTo>
                  <a:pt x="1881" y="3941"/>
                </a:lnTo>
                <a:lnTo>
                  <a:pt x="968" y="2644"/>
                </a:lnTo>
                <a:lnTo>
                  <a:pt x="457" y="971"/>
                </a:lnTo>
                <a:lnTo>
                  <a:pt x="0" y="0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295551" y="574385"/>
            <a:ext cx="2309" cy="1498"/>
          </a:xfrm>
          <a:custGeom>
            <a:avLst/>
            <a:gdLst/>
            <a:ahLst/>
            <a:cxnLst/>
            <a:rect l="l" t="t" r="r" b="b"/>
            <a:pathLst>
              <a:path w="3079" h="1997">
                <a:moveTo>
                  <a:pt x="1311" y="755"/>
                </a:moveTo>
                <a:lnTo>
                  <a:pt x="0" y="0"/>
                </a:lnTo>
                <a:lnTo>
                  <a:pt x="1369" y="1133"/>
                </a:lnTo>
                <a:lnTo>
                  <a:pt x="3079" y="1997"/>
                </a:lnTo>
                <a:lnTo>
                  <a:pt x="1311" y="755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303160" y="533863"/>
            <a:ext cx="28511" cy="53878"/>
          </a:xfrm>
          <a:custGeom>
            <a:avLst/>
            <a:gdLst/>
            <a:ahLst/>
            <a:cxnLst/>
            <a:rect l="l" t="t" r="r" b="b"/>
            <a:pathLst>
              <a:path w="38015" h="71837">
                <a:moveTo>
                  <a:pt x="3304" y="66603"/>
                </a:moveTo>
                <a:lnTo>
                  <a:pt x="4843" y="67197"/>
                </a:lnTo>
                <a:lnTo>
                  <a:pt x="5129" y="66981"/>
                </a:lnTo>
                <a:lnTo>
                  <a:pt x="4331" y="65416"/>
                </a:lnTo>
                <a:lnTo>
                  <a:pt x="3590" y="63581"/>
                </a:lnTo>
                <a:lnTo>
                  <a:pt x="3020" y="61475"/>
                </a:lnTo>
                <a:lnTo>
                  <a:pt x="2962" y="61206"/>
                </a:lnTo>
                <a:lnTo>
                  <a:pt x="5413" y="62125"/>
                </a:lnTo>
                <a:lnTo>
                  <a:pt x="8035" y="62986"/>
                </a:lnTo>
                <a:lnTo>
                  <a:pt x="10885" y="63689"/>
                </a:lnTo>
                <a:lnTo>
                  <a:pt x="10941" y="64175"/>
                </a:lnTo>
                <a:lnTo>
                  <a:pt x="11000" y="64444"/>
                </a:lnTo>
                <a:lnTo>
                  <a:pt x="11398" y="66172"/>
                </a:lnTo>
                <a:lnTo>
                  <a:pt x="11854" y="67789"/>
                </a:lnTo>
                <a:lnTo>
                  <a:pt x="12424" y="69247"/>
                </a:lnTo>
                <a:lnTo>
                  <a:pt x="12822" y="69356"/>
                </a:lnTo>
                <a:lnTo>
                  <a:pt x="12311" y="67845"/>
                </a:lnTo>
                <a:lnTo>
                  <a:pt x="11797" y="66172"/>
                </a:lnTo>
                <a:lnTo>
                  <a:pt x="11455" y="64336"/>
                </a:lnTo>
                <a:lnTo>
                  <a:pt x="11342" y="63797"/>
                </a:lnTo>
                <a:lnTo>
                  <a:pt x="14192" y="64498"/>
                </a:lnTo>
                <a:lnTo>
                  <a:pt x="17154" y="65092"/>
                </a:lnTo>
                <a:lnTo>
                  <a:pt x="20290" y="65523"/>
                </a:lnTo>
                <a:lnTo>
                  <a:pt x="20574" y="67575"/>
                </a:lnTo>
                <a:lnTo>
                  <a:pt x="20973" y="69409"/>
                </a:lnTo>
                <a:lnTo>
                  <a:pt x="20745" y="65145"/>
                </a:lnTo>
                <a:lnTo>
                  <a:pt x="20461" y="63095"/>
                </a:lnTo>
                <a:lnTo>
                  <a:pt x="20290" y="60775"/>
                </a:lnTo>
                <a:lnTo>
                  <a:pt x="20119" y="58347"/>
                </a:lnTo>
                <a:lnTo>
                  <a:pt x="20004" y="55270"/>
                </a:lnTo>
                <a:lnTo>
                  <a:pt x="19948" y="52572"/>
                </a:lnTo>
                <a:lnTo>
                  <a:pt x="20004" y="49711"/>
                </a:lnTo>
                <a:lnTo>
                  <a:pt x="22910" y="50144"/>
                </a:lnTo>
                <a:lnTo>
                  <a:pt x="25931" y="50413"/>
                </a:lnTo>
                <a:lnTo>
                  <a:pt x="29010" y="50630"/>
                </a:lnTo>
                <a:lnTo>
                  <a:pt x="29010" y="56188"/>
                </a:lnTo>
                <a:lnTo>
                  <a:pt x="29067" y="58725"/>
                </a:lnTo>
                <a:lnTo>
                  <a:pt x="29123" y="61369"/>
                </a:lnTo>
                <a:lnTo>
                  <a:pt x="29179" y="63419"/>
                </a:lnTo>
                <a:lnTo>
                  <a:pt x="29294" y="65253"/>
                </a:lnTo>
                <a:lnTo>
                  <a:pt x="29351" y="65739"/>
                </a:lnTo>
                <a:lnTo>
                  <a:pt x="29351" y="66009"/>
                </a:lnTo>
                <a:lnTo>
                  <a:pt x="26388" y="65847"/>
                </a:lnTo>
                <a:lnTo>
                  <a:pt x="23538" y="65578"/>
                </a:lnTo>
                <a:lnTo>
                  <a:pt x="20802" y="65631"/>
                </a:lnTo>
                <a:lnTo>
                  <a:pt x="23595" y="66009"/>
                </a:lnTo>
                <a:lnTo>
                  <a:pt x="26445" y="66278"/>
                </a:lnTo>
                <a:lnTo>
                  <a:pt x="29351" y="66442"/>
                </a:lnTo>
                <a:lnTo>
                  <a:pt x="29465" y="68439"/>
                </a:lnTo>
                <a:lnTo>
                  <a:pt x="29693" y="70273"/>
                </a:lnTo>
                <a:lnTo>
                  <a:pt x="29864" y="71837"/>
                </a:lnTo>
                <a:lnTo>
                  <a:pt x="29864" y="65253"/>
                </a:lnTo>
                <a:lnTo>
                  <a:pt x="29808" y="63419"/>
                </a:lnTo>
                <a:lnTo>
                  <a:pt x="29749" y="61422"/>
                </a:lnTo>
                <a:lnTo>
                  <a:pt x="29749" y="59264"/>
                </a:lnTo>
                <a:lnTo>
                  <a:pt x="32088" y="58831"/>
                </a:lnTo>
                <a:lnTo>
                  <a:pt x="29693" y="58725"/>
                </a:lnTo>
                <a:lnTo>
                  <a:pt x="29693" y="53489"/>
                </a:lnTo>
                <a:lnTo>
                  <a:pt x="29749" y="50630"/>
                </a:lnTo>
                <a:lnTo>
                  <a:pt x="29749" y="30230"/>
                </a:lnTo>
                <a:lnTo>
                  <a:pt x="29693" y="30932"/>
                </a:lnTo>
                <a:lnTo>
                  <a:pt x="29693" y="31310"/>
                </a:lnTo>
                <a:lnTo>
                  <a:pt x="26900" y="31147"/>
                </a:lnTo>
                <a:lnTo>
                  <a:pt x="24108" y="30824"/>
                </a:lnTo>
                <a:lnTo>
                  <a:pt x="21430" y="30446"/>
                </a:lnTo>
                <a:lnTo>
                  <a:pt x="21486" y="29852"/>
                </a:lnTo>
                <a:lnTo>
                  <a:pt x="21486" y="29582"/>
                </a:lnTo>
                <a:lnTo>
                  <a:pt x="21885" y="26721"/>
                </a:lnTo>
                <a:lnTo>
                  <a:pt x="22340" y="23916"/>
                </a:lnTo>
                <a:lnTo>
                  <a:pt x="22797" y="21218"/>
                </a:lnTo>
                <a:lnTo>
                  <a:pt x="22854" y="17385"/>
                </a:lnTo>
                <a:lnTo>
                  <a:pt x="22227" y="20571"/>
                </a:lnTo>
                <a:lnTo>
                  <a:pt x="19833" y="20193"/>
                </a:lnTo>
                <a:lnTo>
                  <a:pt x="17440" y="19760"/>
                </a:lnTo>
                <a:lnTo>
                  <a:pt x="15217" y="19166"/>
                </a:lnTo>
                <a:lnTo>
                  <a:pt x="16186" y="16037"/>
                </a:lnTo>
                <a:lnTo>
                  <a:pt x="17269" y="13068"/>
                </a:lnTo>
                <a:lnTo>
                  <a:pt x="18465" y="10262"/>
                </a:lnTo>
                <a:lnTo>
                  <a:pt x="20290" y="10748"/>
                </a:lnTo>
                <a:lnTo>
                  <a:pt x="22227" y="11126"/>
                </a:lnTo>
                <a:lnTo>
                  <a:pt x="24221" y="11449"/>
                </a:lnTo>
                <a:lnTo>
                  <a:pt x="23538" y="14310"/>
                </a:lnTo>
                <a:lnTo>
                  <a:pt x="22910" y="20677"/>
                </a:lnTo>
                <a:lnTo>
                  <a:pt x="23538" y="17493"/>
                </a:lnTo>
                <a:lnTo>
                  <a:pt x="24221" y="14418"/>
                </a:lnTo>
                <a:lnTo>
                  <a:pt x="24906" y="11557"/>
                </a:lnTo>
                <a:lnTo>
                  <a:pt x="26958" y="11827"/>
                </a:lnTo>
                <a:lnTo>
                  <a:pt x="29067" y="12043"/>
                </a:lnTo>
                <a:lnTo>
                  <a:pt x="31232" y="12151"/>
                </a:lnTo>
                <a:lnTo>
                  <a:pt x="31403" y="18249"/>
                </a:lnTo>
                <a:lnTo>
                  <a:pt x="31689" y="15118"/>
                </a:lnTo>
                <a:lnTo>
                  <a:pt x="31973" y="12204"/>
                </a:lnTo>
                <a:lnTo>
                  <a:pt x="32770" y="12259"/>
                </a:lnTo>
                <a:lnTo>
                  <a:pt x="33169" y="12259"/>
                </a:lnTo>
                <a:lnTo>
                  <a:pt x="34766" y="12313"/>
                </a:lnTo>
                <a:lnTo>
                  <a:pt x="36420" y="12313"/>
                </a:lnTo>
                <a:lnTo>
                  <a:pt x="38015" y="12259"/>
                </a:lnTo>
                <a:lnTo>
                  <a:pt x="38015" y="2815"/>
                </a:lnTo>
                <a:lnTo>
                  <a:pt x="37787" y="0"/>
                </a:lnTo>
                <a:lnTo>
                  <a:pt x="37958" y="11718"/>
                </a:lnTo>
                <a:lnTo>
                  <a:pt x="36361" y="11773"/>
                </a:lnTo>
                <a:lnTo>
                  <a:pt x="34766" y="11773"/>
                </a:lnTo>
                <a:lnTo>
                  <a:pt x="33169" y="11718"/>
                </a:lnTo>
                <a:lnTo>
                  <a:pt x="32372" y="11718"/>
                </a:lnTo>
                <a:lnTo>
                  <a:pt x="32029" y="11665"/>
                </a:lnTo>
                <a:lnTo>
                  <a:pt x="32259" y="8698"/>
                </a:lnTo>
                <a:lnTo>
                  <a:pt x="32200" y="3246"/>
                </a:lnTo>
                <a:lnTo>
                  <a:pt x="31860" y="5837"/>
                </a:lnTo>
                <a:lnTo>
                  <a:pt x="31574" y="8698"/>
                </a:lnTo>
                <a:lnTo>
                  <a:pt x="31290" y="11665"/>
                </a:lnTo>
                <a:lnTo>
                  <a:pt x="29123" y="11504"/>
                </a:lnTo>
                <a:lnTo>
                  <a:pt x="27071" y="11287"/>
                </a:lnTo>
                <a:lnTo>
                  <a:pt x="25021" y="11018"/>
                </a:lnTo>
                <a:lnTo>
                  <a:pt x="25760" y="8104"/>
                </a:lnTo>
                <a:lnTo>
                  <a:pt x="26559" y="5351"/>
                </a:lnTo>
                <a:lnTo>
                  <a:pt x="27300" y="2762"/>
                </a:lnTo>
                <a:lnTo>
                  <a:pt x="26731" y="2653"/>
                </a:lnTo>
                <a:lnTo>
                  <a:pt x="25931" y="5243"/>
                </a:lnTo>
                <a:lnTo>
                  <a:pt x="25133" y="7996"/>
                </a:lnTo>
                <a:lnTo>
                  <a:pt x="24392" y="10910"/>
                </a:lnTo>
                <a:lnTo>
                  <a:pt x="22399" y="10640"/>
                </a:lnTo>
                <a:lnTo>
                  <a:pt x="20518" y="10262"/>
                </a:lnTo>
                <a:lnTo>
                  <a:pt x="18637" y="9776"/>
                </a:lnTo>
                <a:lnTo>
                  <a:pt x="19833" y="6915"/>
                </a:lnTo>
                <a:lnTo>
                  <a:pt x="21087" y="4271"/>
                </a:lnTo>
                <a:lnTo>
                  <a:pt x="22284" y="1790"/>
                </a:lnTo>
                <a:lnTo>
                  <a:pt x="21770" y="1681"/>
                </a:lnTo>
                <a:lnTo>
                  <a:pt x="20518" y="4110"/>
                </a:lnTo>
                <a:lnTo>
                  <a:pt x="19263" y="6809"/>
                </a:lnTo>
                <a:lnTo>
                  <a:pt x="18067" y="9615"/>
                </a:lnTo>
                <a:lnTo>
                  <a:pt x="16300" y="9182"/>
                </a:lnTo>
                <a:lnTo>
                  <a:pt x="14591" y="8643"/>
                </a:lnTo>
                <a:lnTo>
                  <a:pt x="12937" y="8049"/>
                </a:lnTo>
                <a:lnTo>
                  <a:pt x="13906" y="5081"/>
                </a:lnTo>
                <a:lnTo>
                  <a:pt x="12367" y="7834"/>
                </a:lnTo>
                <a:lnTo>
                  <a:pt x="11854" y="7618"/>
                </a:lnTo>
                <a:lnTo>
                  <a:pt x="11570" y="7510"/>
                </a:lnTo>
                <a:lnTo>
                  <a:pt x="10315" y="6970"/>
                </a:lnTo>
                <a:lnTo>
                  <a:pt x="9119" y="6431"/>
                </a:lnTo>
                <a:lnTo>
                  <a:pt x="7979" y="5837"/>
                </a:lnTo>
                <a:lnTo>
                  <a:pt x="7693" y="6215"/>
                </a:lnTo>
                <a:lnTo>
                  <a:pt x="8833" y="6862"/>
                </a:lnTo>
                <a:lnTo>
                  <a:pt x="10087" y="7401"/>
                </a:lnTo>
                <a:lnTo>
                  <a:pt x="11342" y="7942"/>
                </a:lnTo>
                <a:lnTo>
                  <a:pt x="11854" y="8157"/>
                </a:lnTo>
                <a:lnTo>
                  <a:pt x="12140" y="8265"/>
                </a:lnTo>
                <a:lnTo>
                  <a:pt x="12651" y="8482"/>
                </a:lnTo>
                <a:lnTo>
                  <a:pt x="14361" y="9074"/>
                </a:lnTo>
                <a:lnTo>
                  <a:pt x="16071" y="9615"/>
                </a:lnTo>
                <a:lnTo>
                  <a:pt x="17839" y="10101"/>
                </a:lnTo>
                <a:lnTo>
                  <a:pt x="16699" y="12907"/>
                </a:lnTo>
                <a:lnTo>
                  <a:pt x="15559" y="15929"/>
                </a:lnTo>
                <a:lnTo>
                  <a:pt x="14591" y="19004"/>
                </a:lnTo>
                <a:lnTo>
                  <a:pt x="14419" y="19543"/>
                </a:lnTo>
                <a:lnTo>
                  <a:pt x="13563" y="22188"/>
                </a:lnTo>
                <a:lnTo>
                  <a:pt x="12822" y="24887"/>
                </a:lnTo>
                <a:lnTo>
                  <a:pt x="12766" y="28124"/>
                </a:lnTo>
                <a:lnTo>
                  <a:pt x="12822" y="27855"/>
                </a:lnTo>
                <a:lnTo>
                  <a:pt x="13451" y="25049"/>
                </a:lnTo>
                <a:lnTo>
                  <a:pt x="14192" y="22351"/>
                </a:lnTo>
                <a:lnTo>
                  <a:pt x="15046" y="19707"/>
                </a:lnTo>
                <a:lnTo>
                  <a:pt x="17325" y="20299"/>
                </a:lnTo>
                <a:lnTo>
                  <a:pt x="19662" y="20785"/>
                </a:lnTo>
                <a:lnTo>
                  <a:pt x="22113" y="21163"/>
                </a:lnTo>
                <a:lnTo>
                  <a:pt x="21601" y="23862"/>
                </a:lnTo>
                <a:lnTo>
                  <a:pt x="21144" y="26613"/>
                </a:lnTo>
                <a:lnTo>
                  <a:pt x="21315" y="31038"/>
                </a:lnTo>
                <a:lnTo>
                  <a:pt x="24050" y="31416"/>
                </a:lnTo>
                <a:lnTo>
                  <a:pt x="26843" y="31741"/>
                </a:lnTo>
                <a:lnTo>
                  <a:pt x="29637" y="31902"/>
                </a:lnTo>
                <a:lnTo>
                  <a:pt x="29465" y="35033"/>
                </a:lnTo>
                <a:lnTo>
                  <a:pt x="29351" y="38055"/>
                </a:lnTo>
                <a:lnTo>
                  <a:pt x="29238" y="41022"/>
                </a:lnTo>
                <a:lnTo>
                  <a:pt x="29238" y="41724"/>
                </a:lnTo>
                <a:lnTo>
                  <a:pt x="29123" y="44585"/>
                </a:lnTo>
                <a:lnTo>
                  <a:pt x="29067" y="47391"/>
                </a:lnTo>
                <a:lnTo>
                  <a:pt x="29010" y="50036"/>
                </a:lnTo>
                <a:lnTo>
                  <a:pt x="25931" y="49819"/>
                </a:lnTo>
                <a:lnTo>
                  <a:pt x="22910" y="49550"/>
                </a:lnTo>
                <a:lnTo>
                  <a:pt x="20004" y="49119"/>
                </a:lnTo>
                <a:lnTo>
                  <a:pt x="20060" y="46474"/>
                </a:lnTo>
                <a:lnTo>
                  <a:pt x="20175" y="43666"/>
                </a:lnTo>
                <a:lnTo>
                  <a:pt x="20346" y="40807"/>
                </a:lnTo>
                <a:lnTo>
                  <a:pt x="20232" y="34007"/>
                </a:lnTo>
                <a:lnTo>
                  <a:pt x="19948" y="37030"/>
                </a:lnTo>
                <a:lnTo>
                  <a:pt x="19720" y="39997"/>
                </a:lnTo>
                <a:lnTo>
                  <a:pt x="16699" y="39511"/>
                </a:lnTo>
                <a:lnTo>
                  <a:pt x="13791" y="38864"/>
                </a:lnTo>
                <a:lnTo>
                  <a:pt x="11056" y="38163"/>
                </a:lnTo>
                <a:lnTo>
                  <a:pt x="13735" y="39619"/>
                </a:lnTo>
                <a:lnTo>
                  <a:pt x="16641" y="40213"/>
                </a:lnTo>
                <a:lnTo>
                  <a:pt x="19662" y="40699"/>
                </a:lnTo>
                <a:lnTo>
                  <a:pt x="19891" y="62987"/>
                </a:lnTo>
                <a:lnTo>
                  <a:pt x="20232" y="65092"/>
                </a:lnTo>
                <a:lnTo>
                  <a:pt x="17098" y="64661"/>
                </a:lnTo>
                <a:lnTo>
                  <a:pt x="14077" y="64067"/>
                </a:lnTo>
                <a:lnTo>
                  <a:pt x="11284" y="63364"/>
                </a:lnTo>
                <a:lnTo>
                  <a:pt x="10885" y="61261"/>
                </a:lnTo>
                <a:lnTo>
                  <a:pt x="10601" y="58939"/>
                </a:lnTo>
                <a:lnTo>
                  <a:pt x="10430" y="56511"/>
                </a:lnTo>
                <a:lnTo>
                  <a:pt x="10430" y="55972"/>
                </a:lnTo>
                <a:lnTo>
                  <a:pt x="10259" y="53381"/>
                </a:lnTo>
                <a:lnTo>
                  <a:pt x="10371" y="61098"/>
                </a:lnTo>
                <a:lnTo>
                  <a:pt x="10772" y="63256"/>
                </a:lnTo>
                <a:lnTo>
                  <a:pt x="7979" y="62502"/>
                </a:lnTo>
                <a:lnTo>
                  <a:pt x="5300" y="61692"/>
                </a:lnTo>
                <a:lnTo>
                  <a:pt x="2849" y="60775"/>
                </a:lnTo>
                <a:lnTo>
                  <a:pt x="2279" y="58616"/>
                </a:lnTo>
                <a:lnTo>
                  <a:pt x="1881" y="56295"/>
                </a:lnTo>
                <a:lnTo>
                  <a:pt x="1709" y="53813"/>
                </a:lnTo>
                <a:lnTo>
                  <a:pt x="1709" y="58453"/>
                </a:lnTo>
                <a:lnTo>
                  <a:pt x="2279" y="60558"/>
                </a:lnTo>
                <a:lnTo>
                  <a:pt x="2392" y="60991"/>
                </a:lnTo>
                <a:lnTo>
                  <a:pt x="2507" y="61422"/>
                </a:lnTo>
                <a:lnTo>
                  <a:pt x="2563" y="61584"/>
                </a:lnTo>
                <a:lnTo>
                  <a:pt x="3133" y="63581"/>
                </a:lnTo>
                <a:lnTo>
                  <a:pt x="3874" y="65308"/>
                </a:lnTo>
                <a:lnTo>
                  <a:pt x="4615" y="66764"/>
                </a:lnTo>
                <a:lnTo>
                  <a:pt x="3248" y="66225"/>
                </a:lnTo>
                <a:lnTo>
                  <a:pt x="1937" y="65686"/>
                </a:lnTo>
                <a:lnTo>
                  <a:pt x="797" y="65092"/>
                </a:lnTo>
                <a:lnTo>
                  <a:pt x="0" y="64767"/>
                </a:lnTo>
                <a:lnTo>
                  <a:pt x="56" y="65039"/>
                </a:lnTo>
                <a:lnTo>
                  <a:pt x="626" y="65361"/>
                </a:lnTo>
                <a:lnTo>
                  <a:pt x="1937" y="66009"/>
                </a:lnTo>
                <a:lnTo>
                  <a:pt x="3304" y="66603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295423" y="547550"/>
            <a:ext cx="15216" cy="37884"/>
          </a:xfrm>
          <a:custGeom>
            <a:avLst/>
            <a:gdLst/>
            <a:ahLst/>
            <a:cxnLst/>
            <a:rect l="l" t="t" r="r" b="b"/>
            <a:pathLst>
              <a:path w="20288" h="50512">
                <a:moveTo>
                  <a:pt x="15388" y="8472"/>
                </a:moveTo>
                <a:lnTo>
                  <a:pt x="15217" y="6746"/>
                </a:lnTo>
                <a:lnTo>
                  <a:pt x="15102" y="7231"/>
                </a:lnTo>
                <a:lnTo>
                  <a:pt x="14931" y="7717"/>
                </a:lnTo>
                <a:lnTo>
                  <a:pt x="12822" y="6853"/>
                </a:lnTo>
                <a:lnTo>
                  <a:pt x="10828" y="5883"/>
                </a:lnTo>
                <a:lnTo>
                  <a:pt x="9004" y="4858"/>
                </a:lnTo>
                <a:lnTo>
                  <a:pt x="9346" y="3939"/>
                </a:lnTo>
                <a:lnTo>
                  <a:pt x="9689" y="2969"/>
                </a:lnTo>
                <a:lnTo>
                  <a:pt x="10371" y="0"/>
                </a:lnTo>
                <a:lnTo>
                  <a:pt x="9574" y="1835"/>
                </a:lnTo>
                <a:lnTo>
                  <a:pt x="9175" y="2752"/>
                </a:lnTo>
                <a:lnTo>
                  <a:pt x="8833" y="3669"/>
                </a:lnTo>
                <a:lnTo>
                  <a:pt x="8490" y="4586"/>
                </a:lnTo>
                <a:lnTo>
                  <a:pt x="6609" y="3453"/>
                </a:lnTo>
                <a:lnTo>
                  <a:pt x="4899" y="2266"/>
                </a:lnTo>
                <a:lnTo>
                  <a:pt x="3419" y="971"/>
                </a:lnTo>
                <a:lnTo>
                  <a:pt x="4728" y="2752"/>
                </a:lnTo>
                <a:lnTo>
                  <a:pt x="6438" y="3939"/>
                </a:lnTo>
                <a:lnTo>
                  <a:pt x="8319" y="5019"/>
                </a:lnTo>
                <a:lnTo>
                  <a:pt x="7238" y="7933"/>
                </a:lnTo>
                <a:lnTo>
                  <a:pt x="6382" y="10794"/>
                </a:lnTo>
                <a:lnTo>
                  <a:pt x="6895" y="11063"/>
                </a:lnTo>
                <a:lnTo>
                  <a:pt x="7749" y="8202"/>
                </a:lnTo>
                <a:lnTo>
                  <a:pt x="8776" y="5342"/>
                </a:lnTo>
                <a:lnTo>
                  <a:pt x="10657" y="6369"/>
                </a:lnTo>
                <a:lnTo>
                  <a:pt x="12651" y="7339"/>
                </a:lnTo>
                <a:lnTo>
                  <a:pt x="14818" y="8258"/>
                </a:lnTo>
                <a:lnTo>
                  <a:pt x="13962" y="11225"/>
                </a:lnTo>
                <a:lnTo>
                  <a:pt x="13277" y="14139"/>
                </a:lnTo>
                <a:lnTo>
                  <a:pt x="12707" y="17053"/>
                </a:lnTo>
                <a:lnTo>
                  <a:pt x="12595" y="17700"/>
                </a:lnTo>
                <a:lnTo>
                  <a:pt x="12081" y="20561"/>
                </a:lnTo>
                <a:lnTo>
                  <a:pt x="11739" y="23314"/>
                </a:lnTo>
                <a:lnTo>
                  <a:pt x="11511" y="26011"/>
                </a:lnTo>
                <a:lnTo>
                  <a:pt x="9004" y="25039"/>
                </a:lnTo>
                <a:lnTo>
                  <a:pt x="6668" y="23961"/>
                </a:lnTo>
                <a:lnTo>
                  <a:pt x="4559" y="22773"/>
                </a:lnTo>
                <a:lnTo>
                  <a:pt x="4843" y="20130"/>
                </a:lnTo>
                <a:lnTo>
                  <a:pt x="5357" y="17322"/>
                </a:lnTo>
                <a:lnTo>
                  <a:pt x="6039" y="14517"/>
                </a:lnTo>
                <a:lnTo>
                  <a:pt x="5528" y="14247"/>
                </a:lnTo>
                <a:lnTo>
                  <a:pt x="4843" y="17053"/>
                </a:lnTo>
                <a:lnTo>
                  <a:pt x="4501" y="23314"/>
                </a:lnTo>
                <a:lnTo>
                  <a:pt x="6609" y="24500"/>
                </a:lnTo>
                <a:lnTo>
                  <a:pt x="8947" y="25580"/>
                </a:lnTo>
                <a:lnTo>
                  <a:pt x="11455" y="26551"/>
                </a:lnTo>
                <a:lnTo>
                  <a:pt x="11284" y="29465"/>
                </a:lnTo>
                <a:lnTo>
                  <a:pt x="11284" y="32217"/>
                </a:lnTo>
                <a:lnTo>
                  <a:pt x="11455" y="34862"/>
                </a:lnTo>
                <a:lnTo>
                  <a:pt x="8889" y="33837"/>
                </a:lnTo>
                <a:lnTo>
                  <a:pt x="6496" y="32756"/>
                </a:lnTo>
                <a:lnTo>
                  <a:pt x="4388" y="31625"/>
                </a:lnTo>
                <a:lnTo>
                  <a:pt x="4217" y="29034"/>
                </a:lnTo>
                <a:lnTo>
                  <a:pt x="4672" y="36534"/>
                </a:lnTo>
                <a:lnTo>
                  <a:pt x="5357" y="38640"/>
                </a:lnTo>
                <a:lnTo>
                  <a:pt x="5357" y="38909"/>
                </a:lnTo>
                <a:lnTo>
                  <a:pt x="3248" y="37776"/>
                </a:lnTo>
                <a:lnTo>
                  <a:pt x="1538" y="36912"/>
                </a:lnTo>
                <a:lnTo>
                  <a:pt x="3190" y="38100"/>
                </a:lnTo>
                <a:lnTo>
                  <a:pt x="5185" y="39179"/>
                </a:lnTo>
                <a:lnTo>
                  <a:pt x="5641" y="39448"/>
                </a:lnTo>
                <a:lnTo>
                  <a:pt x="6438" y="41823"/>
                </a:lnTo>
                <a:lnTo>
                  <a:pt x="7465" y="43820"/>
                </a:lnTo>
                <a:lnTo>
                  <a:pt x="8434" y="45493"/>
                </a:lnTo>
                <a:lnTo>
                  <a:pt x="6039" y="44145"/>
                </a:lnTo>
                <a:lnTo>
                  <a:pt x="4217" y="42742"/>
                </a:lnTo>
                <a:lnTo>
                  <a:pt x="2906" y="41554"/>
                </a:lnTo>
                <a:lnTo>
                  <a:pt x="1993" y="40151"/>
                </a:lnTo>
                <a:lnTo>
                  <a:pt x="1025" y="38209"/>
                </a:lnTo>
                <a:lnTo>
                  <a:pt x="169" y="35779"/>
                </a:lnTo>
                <a:lnTo>
                  <a:pt x="1480" y="36534"/>
                </a:lnTo>
                <a:lnTo>
                  <a:pt x="0" y="35295"/>
                </a:lnTo>
                <a:lnTo>
                  <a:pt x="569" y="37776"/>
                </a:lnTo>
                <a:lnTo>
                  <a:pt x="1538" y="39665"/>
                </a:lnTo>
                <a:lnTo>
                  <a:pt x="2392" y="41123"/>
                </a:lnTo>
                <a:lnTo>
                  <a:pt x="2221" y="40959"/>
                </a:lnTo>
                <a:lnTo>
                  <a:pt x="2563" y="41392"/>
                </a:lnTo>
                <a:lnTo>
                  <a:pt x="2906" y="41823"/>
                </a:lnTo>
                <a:lnTo>
                  <a:pt x="3190" y="42040"/>
                </a:lnTo>
                <a:lnTo>
                  <a:pt x="4559" y="43281"/>
                </a:lnTo>
                <a:lnTo>
                  <a:pt x="6382" y="44629"/>
                </a:lnTo>
                <a:lnTo>
                  <a:pt x="8718" y="45926"/>
                </a:lnTo>
                <a:lnTo>
                  <a:pt x="9801" y="47706"/>
                </a:lnTo>
                <a:lnTo>
                  <a:pt x="10941" y="49056"/>
                </a:lnTo>
                <a:lnTo>
                  <a:pt x="11797" y="50026"/>
                </a:lnTo>
                <a:lnTo>
                  <a:pt x="12424" y="50512"/>
                </a:lnTo>
                <a:lnTo>
                  <a:pt x="11568" y="49540"/>
                </a:lnTo>
                <a:lnTo>
                  <a:pt x="10428" y="48137"/>
                </a:lnTo>
                <a:lnTo>
                  <a:pt x="9231" y="46195"/>
                </a:lnTo>
                <a:lnTo>
                  <a:pt x="9745" y="46518"/>
                </a:lnTo>
                <a:lnTo>
                  <a:pt x="10371" y="46789"/>
                </a:lnTo>
                <a:lnTo>
                  <a:pt x="10315" y="46518"/>
                </a:lnTo>
                <a:lnTo>
                  <a:pt x="9630" y="46140"/>
                </a:lnTo>
                <a:lnTo>
                  <a:pt x="8947" y="45762"/>
                </a:lnTo>
                <a:lnTo>
                  <a:pt x="7979" y="44090"/>
                </a:lnTo>
                <a:lnTo>
                  <a:pt x="6952" y="42093"/>
                </a:lnTo>
                <a:lnTo>
                  <a:pt x="6154" y="39720"/>
                </a:lnTo>
                <a:lnTo>
                  <a:pt x="8092" y="40798"/>
                </a:lnTo>
                <a:lnTo>
                  <a:pt x="10315" y="41823"/>
                </a:lnTo>
                <a:lnTo>
                  <a:pt x="12707" y="42742"/>
                </a:lnTo>
                <a:lnTo>
                  <a:pt x="12595" y="42309"/>
                </a:lnTo>
                <a:lnTo>
                  <a:pt x="10200" y="41392"/>
                </a:lnTo>
                <a:lnTo>
                  <a:pt x="7979" y="40367"/>
                </a:lnTo>
                <a:lnTo>
                  <a:pt x="5983" y="39234"/>
                </a:lnTo>
                <a:lnTo>
                  <a:pt x="5812" y="38748"/>
                </a:lnTo>
                <a:lnTo>
                  <a:pt x="5699" y="38531"/>
                </a:lnTo>
                <a:lnTo>
                  <a:pt x="5071" y="36589"/>
                </a:lnTo>
                <a:lnTo>
                  <a:pt x="4672" y="34376"/>
                </a:lnTo>
                <a:lnTo>
                  <a:pt x="4444" y="32109"/>
                </a:lnTo>
                <a:lnTo>
                  <a:pt x="6553" y="33242"/>
                </a:lnTo>
                <a:lnTo>
                  <a:pt x="8889" y="34323"/>
                </a:lnTo>
                <a:lnTo>
                  <a:pt x="11455" y="35348"/>
                </a:lnTo>
                <a:lnTo>
                  <a:pt x="11682" y="37831"/>
                </a:lnTo>
                <a:lnTo>
                  <a:pt x="12025" y="40204"/>
                </a:lnTo>
                <a:lnTo>
                  <a:pt x="11797" y="32434"/>
                </a:lnTo>
                <a:lnTo>
                  <a:pt x="11854" y="29681"/>
                </a:lnTo>
                <a:lnTo>
                  <a:pt x="12025" y="26767"/>
                </a:lnTo>
                <a:lnTo>
                  <a:pt x="14532" y="27739"/>
                </a:lnTo>
                <a:lnTo>
                  <a:pt x="17211" y="28603"/>
                </a:lnTo>
                <a:lnTo>
                  <a:pt x="20004" y="29358"/>
                </a:lnTo>
                <a:lnTo>
                  <a:pt x="19948" y="32217"/>
                </a:lnTo>
                <a:lnTo>
                  <a:pt x="20004" y="35023"/>
                </a:lnTo>
                <a:lnTo>
                  <a:pt x="20175" y="37614"/>
                </a:lnTo>
                <a:lnTo>
                  <a:pt x="20288" y="23314"/>
                </a:lnTo>
                <a:lnTo>
                  <a:pt x="20117" y="26120"/>
                </a:lnTo>
                <a:lnTo>
                  <a:pt x="20004" y="28764"/>
                </a:lnTo>
                <a:lnTo>
                  <a:pt x="17211" y="28062"/>
                </a:lnTo>
                <a:lnTo>
                  <a:pt x="14588" y="27198"/>
                </a:lnTo>
                <a:lnTo>
                  <a:pt x="12081" y="26228"/>
                </a:lnTo>
                <a:lnTo>
                  <a:pt x="12309" y="23583"/>
                </a:lnTo>
                <a:lnTo>
                  <a:pt x="12651" y="20778"/>
                </a:lnTo>
                <a:lnTo>
                  <a:pt x="13165" y="17917"/>
                </a:lnTo>
                <a:lnTo>
                  <a:pt x="13277" y="17269"/>
                </a:lnTo>
                <a:lnTo>
                  <a:pt x="13847" y="14408"/>
                </a:lnTo>
                <a:lnTo>
                  <a:pt x="14532" y="11441"/>
                </a:lnTo>
                <a:lnTo>
                  <a:pt x="15388" y="8472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325472" y="552367"/>
            <a:ext cx="257" cy="19023"/>
          </a:xfrm>
          <a:custGeom>
            <a:avLst/>
            <a:gdLst/>
            <a:ahLst/>
            <a:cxnLst/>
            <a:rect l="l" t="t" r="r" b="b"/>
            <a:pathLst>
              <a:path w="342" h="25364">
                <a:moveTo>
                  <a:pt x="171" y="2752"/>
                </a:moveTo>
                <a:lnTo>
                  <a:pt x="0" y="5558"/>
                </a:lnTo>
                <a:lnTo>
                  <a:pt x="0" y="25364"/>
                </a:lnTo>
                <a:lnTo>
                  <a:pt x="58" y="22720"/>
                </a:lnTo>
                <a:lnTo>
                  <a:pt x="114" y="19967"/>
                </a:lnTo>
                <a:lnTo>
                  <a:pt x="229" y="17106"/>
                </a:lnTo>
                <a:lnTo>
                  <a:pt x="342" y="0"/>
                </a:lnTo>
                <a:lnTo>
                  <a:pt x="171" y="2752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325687" y="516023"/>
            <a:ext cx="1453" cy="398"/>
          </a:xfrm>
          <a:custGeom>
            <a:avLst/>
            <a:gdLst/>
            <a:ahLst/>
            <a:cxnLst/>
            <a:rect l="l" t="t" r="r" b="b"/>
            <a:pathLst>
              <a:path w="1937" h="531">
                <a:moveTo>
                  <a:pt x="1937" y="208"/>
                </a:moveTo>
                <a:lnTo>
                  <a:pt x="1709" y="0"/>
                </a:lnTo>
                <a:lnTo>
                  <a:pt x="1025" y="113"/>
                </a:lnTo>
                <a:lnTo>
                  <a:pt x="342" y="208"/>
                </a:lnTo>
                <a:lnTo>
                  <a:pt x="0" y="531"/>
                </a:lnTo>
                <a:lnTo>
                  <a:pt x="626" y="379"/>
                </a:lnTo>
                <a:lnTo>
                  <a:pt x="1254" y="265"/>
                </a:lnTo>
                <a:lnTo>
                  <a:pt x="1937" y="208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357198" y="564427"/>
            <a:ext cx="11147" cy="17486"/>
          </a:xfrm>
          <a:custGeom>
            <a:avLst/>
            <a:gdLst/>
            <a:ahLst/>
            <a:cxnLst/>
            <a:rect l="l" t="t" r="r" b="b"/>
            <a:pathLst>
              <a:path w="14862" h="23314">
                <a:moveTo>
                  <a:pt x="3745" y="22289"/>
                </a:moveTo>
                <a:lnTo>
                  <a:pt x="4672" y="21425"/>
                </a:lnTo>
                <a:lnTo>
                  <a:pt x="5800" y="19644"/>
                </a:lnTo>
                <a:lnTo>
                  <a:pt x="8478" y="17322"/>
                </a:lnTo>
                <a:lnTo>
                  <a:pt x="9566" y="15489"/>
                </a:lnTo>
                <a:lnTo>
                  <a:pt x="8478" y="17053"/>
                </a:lnTo>
                <a:lnTo>
                  <a:pt x="6082" y="19158"/>
                </a:lnTo>
                <a:lnTo>
                  <a:pt x="6948" y="17700"/>
                </a:lnTo>
                <a:lnTo>
                  <a:pt x="7854" y="15813"/>
                </a:lnTo>
                <a:lnTo>
                  <a:pt x="8659" y="13438"/>
                </a:lnTo>
                <a:lnTo>
                  <a:pt x="10412" y="11980"/>
                </a:lnTo>
                <a:lnTo>
                  <a:pt x="11781" y="10524"/>
                </a:lnTo>
                <a:lnTo>
                  <a:pt x="12808" y="9228"/>
                </a:lnTo>
                <a:lnTo>
                  <a:pt x="11902" y="11819"/>
                </a:lnTo>
                <a:lnTo>
                  <a:pt x="11056" y="13169"/>
                </a:lnTo>
                <a:lnTo>
                  <a:pt x="12123" y="11658"/>
                </a:lnTo>
                <a:lnTo>
                  <a:pt x="13151" y="8744"/>
                </a:lnTo>
                <a:lnTo>
                  <a:pt x="14077" y="7502"/>
                </a:lnTo>
                <a:lnTo>
                  <a:pt x="14641" y="6422"/>
                </a:lnTo>
                <a:lnTo>
                  <a:pt x="14780" y="6143"/>
                </a:lnTo>
                <a:lnTo>
                  <a:pt x="13332" y="8149"/>
                </a:lnTo>
                <a:lnTo>
                  <a:pt x="13956" y="6260"/>
                </a:lnTo>
                <a:lnTo>
                  <a:pt x="14580" y="3886"/>
                </a:lnTo>
                <a:lnTo>
                  <a:pt x="14862" y="1080"/>
                </a:lnTo>
                <a:lnTo>
                  <a:pt x="14742" y="0"/>
                </a:lnTo>
                <a:lnTo>
                  <a:pt x="14701" y="485"/>
                </a:lnTo>
                <a:lnTo>
                  <a:pt x="14641" y="918"/>
                </a:lnTo>
                <a:lnTo>
                  <a:pt x="13493" y="2321"/>
                </a:lnTo>
                <a:lnTo>
                  <a:pt x="12063" y="3777"/>
                </a:lnTo>
                <a:lnTo>
                  <a:pt x="12023" y="4316"/>
                </a:lnTo>
                <a:lnTo>
                  <a:pt x="13432" y="2860"/>
                </a:lnTo>
                <a:lnTo>
                  <a:pt x="14580" y="1457"/>
                </a:lnTo>
                <a:lnTo>
                  <a:pt x="14238" y="4372"/>
                </a:lnTo>
                <a:lnTo>
                  <a:pt x="13614" y="6746"/>
                </a:lnTo>
                <a:lnTo>
                  <a:pt x="12989" y="8635"/>
                </a:lnTo>
                <a:lnTo>
                  <a:pt x="12023" y="9930"/>
                </a:lnTo>
                <a:lnTo>
                  <a:pt x="10653" y="11441"/>
                </a:lnTo>
                <a:lnTo>
                  <a:pt x="8821" y="12897"/>
                </a:lnTo>
                <a:lnTo>
                  <a:pt x="9223" y="11658"/>
                </a:lnTo>
                <a:lnTo>
                  <a:pt x="9626" y="10200"/>
                </a:lnTo>
                <a:lnTo>
                  <a:pt x="9687" y="7772"/>
                </a:lnTo>
                <a:lnTo>
                  <a:pt x="9566" y="8580"/>
                </a:lnTo>
                <a:lnTo>
                  <a:pt x="9284" y="10308"/>
                </a:lnTo>
                <a:lnTo>
                  <a:pt x="8881" y="11872"/>
                </a:lnTo>
                <a:lnTo>
                  <a:pt x="8418" y="13222"/>
                </a:lnTo>
                <a:lnTo>
                  <a:pt x="7230" y="14194"/>
                </a:lnTo>
                <a:lnTo>
                  <a:pt x="5800" y="15164"/>
                </a:lnTo>
                <a:lnTo>
                  <a:pt x="4148" y="16136"/>
                </a:lnTo>
                <a:lnTo>
                  <a:pt x="3685" y="16352"/>
                </a:lnTo>
                <a:lnTo>
                  <a:pt x="3806" y="16730"/>
                </a:lnTo>
                <a:lnTo>
                  <a:pt x="4329" y="16405"/>
                </a:lnTo>
                <a:lnTo>
                  <a:pt x="5800" y="15542"/>
                </a:lnTo>
                <a:lnTo>
                  <a:pt x="7109" y="14625"/>
                </a:lnTo>
                <a:lnTo>
                  <a:pt x="8257" y="13761"/>
                </a:lnTo>
                <a:lnTo>
                  <a:pt x="7451" y="16191"/>
                </a:lnTo>
                <a:lnTo>
                  <a:pt x="6484" y="18078"/>
                </a:lnTo>
                <a:lnTo>
                  <a:pt x="5699" y="19483"/>
                </a:lnTo>
                <a:lnTo>
                  <a:pt x="4269" y="20669"/>
                </a:lnTo>
                <a:lnTo>
                  <a:pt x="2376" y="22019"/>
                </a:lnTo>
                <a:lnTo>
                  <a:pt x="0" y="23314"/>
                </a:lnTo>
                <a:lnTo>
                  <a:pt x="2034" y="22503"/>
                </a:lnTo>
                <a:lnTo>
                  <a:pt x="3927" y="21155"/>
                </a:lnTo>
                <a:lnTo>
                  <a:pt x="5397" y="19967"/>
                </a:lnTo>
                <a:lnTo>
                  <a:pt x="4430" y="21533"/>
                </a:lnTo>
                <a:lnTo>
                  <a:pt x="3745" y="22289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329919" y="514885"/>
            <a:ext cx="17996" cy="6278"/>
          </a:xfrm>
          <a:custGeom>
            <a:avLst/>
            <a:gdLst/>
            <a:ahLst/>
            <a:cxnLst/>
            <a:rect l="l" t="t" r="r" b="b"/>
            <a:pathLst>
              <a:path w="23994" h="8371">
                <a:moveTo>
                  <a:pt x="21770" y="4100"/>
                </a:moveTo>
                <a:lnTo>
                  <a:pt x="22399" y="4214"/>
                </a:lnTo>
                <a:lnTo>
                  <a:pt x="22739" y="4271"/>
                </a:lnTo>
                <a:lnTo>
                  <a:pt x="22227" y="4100"/>
                </a:lnTo>
                <a:lnTo>
                  <a:pt x="21428" y="3948"/>
                </a:lnTo>
                <a:lnTo>
                  <a:pt x="19319" y="2866"/>
                </a:lnTo>
                <a:lnTo>
                  <a:pt x="18067" y="2543"/>
                </a:lnTo>
                <a:lnTo>
                  <a:pt x="19092" y="2923"/>
                </a:lnTo>
                <a:lnTo>
                  <a:pt x="20802" y="3777"/>
                </a:lnTo>
                <a:lnTo>
                  <a:pt x="19662" y="3569"/>
                </a:lnTo>
                <a:lnTo>
                  <a:pt x="18067" y="3303"/>
                </a:lnTo>
                <a:lnTo>
                  <a:pt x="16186" y="3189"/>
                </a:lnTo>
                <a:lnTo>
                  <a:pt x="15444" y="2752"/>
                </a:lnTo>
                <a:lnTo>
                  <a:pt x="14647" y="2316"/>
                </a:lnTo>
                <a:lnTo>
                  <a:pt x="13735" y="1955"/>
                </a:lnTo>
                <a:lnTo>
                  <a:pt x="15046" y="1841"/>
                </a:lnTo>
                <a:lnTo>
                  <a:pt x="15843" y="1841"/>
                </a:lnTo>
                <a:lnTo>
                  <a:pt x="14931" y="1727"/>
                </a:lnTo>
                <a:lnTo>
                  <a:pt x="13449" y="1841"/>
                </a:lnTo>
                <a:lnTo>
                  <a:pt x="12309" y="1347"/>
                </a:lnTo>
                <a:lnTo>
                  <a:pt x="11112" y="968"/>
                </a:lnTo>
                <a:lnTo>
                  <a:pt x="9801" y="607"/>
                </a:lnTo>
                <a:lnTo>
                  <a:pt x="10200" y="493"/>
                </a:lnTo>
                <a:lnTo>
                  <a:pt x="9574" y="550"/>
                </a:lnTo>
                <a:lnTo>
                  <a:pt x="7522" y="56"/>
                </a:lnTo>
                <a:lnTo>
                  <a:pt x="6039" y="0"/>
                </a:lnTo>
                <a:lnTo>
                  <a:pt x="7179" y="170"/>
                </a:lnTo>
                <a:lnTo>
                  <a:pt x="8263" y="379"/>
                </a:lnTo>
                <a:lnTo>
                  <a:pt x="9231" y="607"/>
                </a:lnTo>
                <a:lnTo>
                  <a:pt x="8434" y="816"/>
                </a:lnTo>
                <a:lnTo>
                  <a:pt x="7066" y="1139"/>
                </a:lnTo>
                <a:lnTo>
                  <a:pt x="5584" y="1898"/>
                </a:lnTo>
                <a:lnTo>
                  <a:pt x="5300" y="2050"/>
                </a:lnTo>
                <a:lnTo>
                  <a:pt x="4787" y="2316"/>
                </a:lnTo>
                <a:lnTo>
                  <a:pt x="4501" y="2486"/>
                </a:lnTo>
                <a:lnTo>
                  <a:pt x="1993" y="3948"/>
                </a:lnTo>
                <a:lnTo>
                  <a:pt x="398" y="5733"/>
                </a:lnTo>
                <a:lnTo>
                  <a:pt x="0" y="6150"/>
                </a:lnTo>
                <a:lnTo>
                  <a:pt x="741" y="6055"/>
                </a:lnTo>
                <a:lnTo>
                  <a:pt x="171" y="6055"/>
                </a:lnTo>
                <a:lnTo>
                  <a:pt x="797" y="5505"/>
                </a:lnTo>
                <a:lnTo>
                  <a:pt x="2392" y="4005"/>
                </a:lnTo>
                <a:lnTo>
                  <a:pt x="4615" y="2657"/>
                </a:lnTo>
                <a:lnTo>
                  <a:pt x="5300" y="2278"/>
                </a:lnTo>
                <a:lnTo>
                  <a:pt x="5641" y="2107"/>
                </a:lnTo>
                <a:lnTo>
                  <a:pt x="6440" y="2316"/>
                </a:lnTo>
                <a:lnTo>
                  <a:pt x="7179" y="2543"/>
                </a:lnTo>
                <a:lnTo>
                  <a:pt x="7920" y="2809"/>
                </a:lnTo>
                <a:lnTo>
                  <a:pt x="8206" y="2695"/>
                </a:lnTo>
                <a:lnTo>
                  <a:pt x="7522" y="2429"/>
                </a:lnTo>
                <a:lnTo>
                  <a:pt x="6724" y="2164"/>
                </a:lnTo>
                <a:lnTo>
                  <a:pt x="5927" y="1955"/>
                </a:lnTo>
                <a:lnTo>
                  <a:pt x="7409" y="1252"/>
                </a:lnTo>
                <a:lnTo>
                  <a:pt x="8720" y="873"/>
                </a:lnTo>
                <a:lnTo>
                  <a:pt x="9517" y="702"/>
                </a:lnTo>
                <a:lnTo>
                  <a:pt x="10828" y="1025"/>
                </a:lnTo>
                <a:lnTo>
                  <a:pt x="12025" y="1404"/>
                </a:lnTo>
                <a:lnTo>
                  <a:pt x="13165" y="1841"/>
                </a:lnTo>
                <a:lnTo>
                  <a:pt x="11797" y="1955"/>
                </a:lnTo>
                <a:lnTo>
                  <a:pt x="10087" y="2221"/>
                </a:lnTo>
                <a:lnTo>
                  <a:pt x="8549" y="2866"/>
                </a:lnTo>
                <a:lnTo>
                  <a:pt x="10430" y="2373"/>
                </a:lnTo>
                <a:lnTo>
                  <a:pt x="12196" y="2107"/>
                </a:lnTo>
                <a:lnTo>
                  <a:pt x="13449" y="1993"/>
                </a:lnTo>
                <a:lnTo>
                  <a:pt x="14361" y="2373"/>
                </a:lnTo>
                <a:lnTo>
                  <a:pt x="15217" y="2752"/>
                </a:lnTo>
                <a:lnTo>
                  <a:pt x="15900" y="3189"/>
                </a:lnTo>
                <a:lnTo>
                  <a:pt x="14476" y="3132"/>
                </a:lnTo>
                <a:lnTo>
                  <a:pt x="12879" y="3189"/>
                </a:lnTo>
                <a:lnTo>
                  <a:pt x="11169" y="3398"/>
                </a:lnTo>
                <a:lnTo>
                  <a:pt x="13050" y="3398"/>
                </a:lnTo>
                <a:lnTo>
                  <a:pt x="14760" y="3341"/>
                </a:lnTo>
                <a:lnTo>
                  <a:pt x="16298" y="3398"/>
                </a:lnTo>
                <a:lnTo>
                  <a:pt x="17098" y="3891"/>
                </a:lnTo>
                <a:lnTo>
                  <a:pt x="17668" y="4328"/>
                </a:lnTo>
                <a:lnTo>
                  <a:pt x="18179" y="4746"/>
                </a:lnTo>
                <a:lnTo>
                  <a:pt x="17325" y="4651"/>
                </a:lnTo>
                <a:lnTo>
                  <a:pt x="16470" y="4594"/>
                </a:lnTo>
                <a:lnTo>
                  <a:pt x="15559" y="4537"/>
                </a:lnTo>
                <a:lnTo>
                  <a:pt x="16528" y="4802"/>
                </a:lnTo>
                <a:lnTo>
                  <a:pt x="17497" y="4916"/>
                </a:lnTo>
                <a:lnTo>
                  <a:pt x="18465" y="5030"/>
                </a:lnTo>
                <a:lnTo>
                  <a:pt x="18979" y="5505"/>
                </a:lnTo>
                <a:lnTo>
                  <a:pt x="19378" y="5942"/>
                </a:lnTo>
                <a:lnTo>
                  <a:pt x="19662" y="6378"/>
                </a:lnTo>
                <a:lnTo>
                  <a:pt x="19833" y="6644"/>
                </a:lnTo>
                <a:lnTo>
                  <a:pt x="20346" y="7403"/>
                </a:lnTo>
                <a:lnTo>
                  <a:pt x="20574" y="7992"/>
                </a:lnTo>
                <a:lnTo>
                  <a:pt x="20689" y="8371"/>
                </a:lnTo>
                <a:lnTo>
                  <a:pt x="20630" y="7992"/>
                </a:lnTo>
                <a:lnTo>
                  <a:pt x="20403" y="7403"/>
                </a:lnTo>
                <a:lnTo>
                  <a:pt x="19948" y="6701"/>
                </a:lnTo>
                <a:lnTo>
                  <a:pt x="20518" y="6758"/>
                </a:lnTo>
                <a:lnTo>
                  <a:pt x="22910" y="7175"/>
                </a:lnTo>
                <a:lnTo>
                  <a:pt x="20518" y="6530"/>
                </a:lnTo>
                <a:lnTo>
                  <a:pt x="20004" y="6473"/>
                </a:lnTo>
                <a:lnTo>
                  <a:pt x="19776" y="6435"/>
                </a:lnTo>
                <a:lnTo>
                  <a:pt x="19490" y="5998"/>
                </a:lnTo>
                <a:lnTo>
                  <a:pt x="19092" y="5505"/>
                </a:lnTo>
                <a:lnTo>
                  <a:pt x="18637" y="5030"/>
                </a:lnTo>
                <a:lnTo>
                  <a:pt x="20973" y="5353"/>
                </a:lnTo>
                <a:lnTo>
                  <a:pt x="23081" y="5828"/>
                </a:lnTo>
                <a:lnTo>
                  <a:pt x="22683" y="5505"/>
                </a:lnTo>
                <a:lnTo>
                  <a:pt x="20630" y="5030"/>
                </a:lnTo>
                <a:lnTo>
                  <a:pt x="18351" y="4802"/>
                </a:lnTo>
                <a:lnTo>
                  <a:pt x="17839" y="4328"/>
                </a:lnTo>
                <a:lnTo>
                  <a:pt x="17269" y="3834"/>
                </a:lnTo>
                <a:lnTo>
                  <a:pt x="16528" y="3398"/>
                </a:lnTo>
                <a:lnTo>
                  <a:pt x="18465" y="3512"/>
                </a:lnTo>
                <a:lnTo>
                  <a:pt x="20119" y="3777"/>
                </a:lnTo>
                <a:lnTo>
                  <a:pt x="21200" y="4005"/>
                </a:lnTo>
                <a:lnTo>
                  <a:pt x="21657" y="4271"/>
                </a:lnTo>
                <a:lnTo>
                  <a:pt x="21941" y="4423"/>
                </a:lnTo>
                <a:lnTo>
                  <a:pt x="22683" y="4802"/>
                </a:lnTo>
                <a:lnTo>
                  <a:pt x="23538" y="5353"/>
                </a:lnTo>
                <a:lnTo>
                  <a:pt x="23994" y="5410"/>
                </a:lnTo>
                <a:lnTo>
                  <a:pt x="22910" y="4746"/>
                </a:lnTo>
                <a:lnTo>
                  <a:pt x="22056" y="4271"/>
                </a:lnTo>
                <a:lnTo>
                  <a:pt x="21770" y="4100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325473" y="540467"/>
            <a:ext cx="29882" cy="47355"/>
          </a:xfrm>
          <a:custGeom>
            <a:avLst/>
            <a:gdLst/>
            <a:ahLst/>
            <a:cxnLst/>
            <a:rect l="l" t="t" r="r" b="b"/>
            <a:pathLst>
              <a:path w="39843" h="63140">
                <a:moveTo>
                  <a:pt x="31063" y="5343"/>
                </a:moveTo>
                <a:lnTo>
                  <a:pt x="29751" y="2483"/>
                </a:lnTo>
                <a:lnTo>
                  <a:pt x="29182" y="2699"/>
                </a:lnTo>
                <a:lnTo>
                  <a:pt x="30493" y="5558"/>
                </a:lnTo>
                <a:lnTo>
                  <a:pt x="31689" y="8527"/>
                </a:lnTo>
                <a:lnTo>
                  <a:pt x="31234" y="8744"/>
                </a:lnTo>
                <a:lnTo>
                  <a:pt x="30948" y="8797"/>
                </a:lnTo>
                <a:lnTo>
                  <a:pt x="29182" y="9391"/>
                </a:lnTo>
                <a:lnTo>
                  <a:pt x="27300" y="9930"/>
                </a:lnTo>
                <a:lnTo>
                  <a:pt x="25419" y="10416"/>
                </a:lnTo>
                <a:lnTo>
                  <a:pt x="24507" y="7339"/>
                </a:lnTo>
                <a:lnTo>
                  <a:pt x="23482" y="4371"/>
                </a:lnTo>
                <a:lnTo>
                  <a:pt x="23881" y="7447"/>
                </a:lnTo>
                <a:lnTo>
                  <a:pt x="24793" y="10577"/>
                </a:lnTo>
                <a:lnTo>
                  <a:pt x="22513" y="11117"/>
                </a:lnTo>
                <a:lnTo>
                  <a:pt x="20177" y="11549"/>
                </a:lnTo>
                <a:lnTo>
                  <a:pt x="17726" y="11872"/>
                </a:lnTo>
                <a:lnTo>
                  <a:pt x="17156" y="8743"/>
                </a:lnTo>
                <a:lnTo>
                  <a:pt x="16586" y="5666"/>
                </a:lnTo>
                <a:lnTo>
                  <a:pt x="15958" y="2807"/>
                </a:lnTo>
                <a:lnTo>
                  <a:pt x="16472" y="8797"/>
                </a:lnTo>
                <a:lnTo>
                  <a:pt x="17041" y="11980"/>
                </a:lnTo>
                <a:lnTo>
                  <a:pt x="14591" y="12305"/>
                </a:lnTo>
                <a:lnTo>
                  <a:pt x="12083" y="12519"/>
                </a:lnTo>
                <a:lnTo>
                  <a:pt x="9576" y="12628"/>
                </a:lnTo>
                <a:lnTo>
                  <a:pt x="9405" y="9444"/>
                </a:lnTo>
                <a:lnTo>
                  <a:pt x="9177" y="6369"/>
                </a:lnTo>
                <a:lnTo>
                  <a:pt x="9177" y="22558"/>
                </a:lnTo>
                <a:lnTo>
                  <a:pt x="7810" y="22611"/>
                </a:lnTo>
                <a:lnTo>
                  <a:pt x="6440" y="22666"/>
                </a:lnTo>
                <a:lnTo>
                  <a:pt x="5016" y="22666"/>
                </a:lnTo>
                <a:lnTo>
                  <a:pt x="3590" y="22611"/>
                </a:lnTo>
                <a:lnTo>
                  <a:pt x="2167" y="22611"/>
                </a:lnTo>
                <a:lnTo>
                  <a:pt x="741" y="22505"/>
                </a:lnTo>
                <a:lnTo>
                  <a:pt x="799" y="21803"/>
                </a:lnTo>
                <a:lnTo>
                  <a:pt x="799" y="21478"/>
                </a:lnTo>
                <a:lnTo>
                  <a:pt x="970" y="18672"/>
                </a:lnTo>
                <a:lnTo>
                  <a:pt x="912" y="9391"/>
                </a:lnTo>
                <a:lnTo>
                  <a:pt x="628" y="12574"/>
                </a:lnTo>
                <a:lnTo>
                  <a:pt x="684" y="23097"/>
                </a:lnTo>
                <a:lnTo>
                  <a:pt x="2110" y="23205"/>
                </a:lnTo>
                <a:lnTo>
                  <a:pt x="3590" y="23261"/>
                </a:lnTo>
                <a:lnTo>
                  <a:pt x="7810" y="23261"/>
                </a:lnTo>
                <a:lnTo>
                  <a:pt x="9233" y="23206"/>
                </a:lnTo>
                <a:lnTo>
                  <a:pt x="9348" y="26281"/>
                </a:lnTo>
                <a:lnTo>
                  <a:pt x="9405" y="29358"/>
                </a:lnTo>
                <a:lnTo>
                  <a:pt x="9519" y="32272"/>
                </a:lnTo>
                <a:lnTo>
                  <a:pt x="8492" y="32325"/>
                </a:lnTo>
                <a:lnTo>
                  <a:pt x="7467" y="32325"/>
                </a:lnTo>
                <a:lnTo>
                  <a:pt x="6440" y="32380"/>
                </a:lnTo>
                <a:lnTo>
                  <a:pt x="4331" y="32380"/>
                </a:lnTo>
                <a:lnTo>
                  <a:pt x="2279" y="32325"/>
                </a:lnTo>
                <a:lnTo>
                  <a:pt x="285" y="32217"/>
                </a:lnTo>
                <a:lnTo>
                  <a:pt x="342" y="15866"/>
                </a:lnTo>
                <a:lnTo>
                  <a:pt x="229" y="32973"/>
                </a:lnTo>
                <a:lnTo>
                  <a:pt x="2279" y="33081"/>
                </a:lnTo>
                <a:lnTo>
                  <a:pt x="4331" y="33136"/>
                </a:lnTo>
                <a:lnTo>
                  <a:pt x="6440" y="33081"/>
                </a:lnTo>
                <a:lnTo>
                  <a:pt x="8492" y="33081"/>
                </a:lnTo>
                <a:lnTo>
                  <a:pt x="9519" y="33028"/>
                </a:lnTo>
                <a:lnTo>
                  <a:pt x="9576" y="35889"/>
                </a:lnTo>
                <a:lnTo>
                  <a:pt x="9632" y="38640"/>
                </a:lnTo>
                <a:lnTo>
                  <a:pt x="9689" y="41284"/>
                </a:lnTo>
                <a:lnTo>
                  <a:pt x="8436" y="41339"/>
                </a:lnTo>
                <a:lnTo>
                  <a:pt x="7181" y="41392"/>
                </a:lnTo>
                <a:lnTo>
                  <a:pt x="3876" y="41392"/>
                </a:lnTo>
                <a:lnTo>
                  <a:pt x="1939" y="41339"/>
                </a:lnTo>
                <a:lnTo>
                  <a:pt x="0" y="41231"/>
                </a:lnTo>
                <a:lnTo>
                  <a:pt x="0" y="21425"/>
                </a:lnTo>
                <a:lnTo>
                  <a:pt x="0" y="41825"/>
                </a:lnTo>
                <a:lnTo>
                  <a:pt x="1939" y="41931"/>
                </a:lnTo>
                <a:lnTo>
                  <a:pt x="3876" y="41986"/>
                </a:lnTo>
                <a:lnTo>
                  <a:pt x="7181" y="41986"/>
                </a:lnTo>
                <a:lnTo>
                  <a:pt x="8436" y="41931"/>
                </a:lnTo>
                <a:lnTo>
                  <a:pt x="9689" y="41931"/>
                </a:lnTo>
                <a:lnTo>
                  <a:pt x="9747" y="44739"/>
                </a:lnTo>
                <a:lnTo>
                  <a:pt x="9747" y="49973"/>
                </a:lnTo>
                <a:lnTo>
                  <a:pt x="8891" y="50026"/>
                </a:lnTo>
                <a:lnTo>
                  <a:pt x="7125" y="50026"/>
                </a:lnTo>
                <a:lnTo>
                  <a:pt x="4730" y="50081"/>
                </a:lnTo>
                <a:lnTo>
                  <a:pt x="2338" y="50026"/>
                </a:lnTo>
                <a:lnTo>
                  <a:pt x="0" y="50459"/>
                </a:lnTo>
                <a:lnTo>
                  <a:pt x="2338" y="50567"/>
                </a:lnTo>
                <a:lnTo>
                  <a:pt x="4730" y="50620"/>
                </a:lnTo>
                <a:lnTo>
                  <a:pt x="7125" y="50567"/>
                </a:lnTo>
                <a:lnTo>
                  <a:pt x="8891" y="50567"/>
                </a:lnTo>
                <a:lnTo>
                  <a:pt x="9747" y="50512"/>
                </a:lnTo>
                <a:lnTo>
                  <a:pt x="9747" y="52617"/>
                </a:lnTo>
                <a:lnTo>
                  <a:pt x="9803" y="63140"/>
                </a:lnTo>
                <a:lnTo>
                  <a:pt x="9975" y="61521"/>
                </a:lnTo>
                <a:lnTo>
                  <a:pt x="9975" y="21425"/>
                </a:lnTo>
                <a:lnTo>
                  <a:pt x="9860" y="18619"/>
                </a:lnTo>
                <a:lnTo>
                  <a:pt x="9747" y="15919"/>
                </a:lnTo>
                <a:lnTo>
                  <a:pt x="9576" y="13222"/>
                </a:lnTo>
                <a:lnTo>
                  <a:pt x="12140" y="13114"/>
                </a:lnTo>
                <a:lnTo>
                  <a:pt x="14649" y="12897"/>
                </a:lnTo>
                <a:lnTo>
                  <a:pt x="17098" y="12574"/>
                </a:lnTo>
                <a:lnTo>
                  <a:pt x="17555" y="15219"/>
                </a:lnTo>
                <a:lnTo>
                  <a:pt x="17954" y="17917"/>
                </a:lnTo>
                <a:lnTo>
                  <a:pt x="18238" y="20722"/>
                </a:lnTo>
                <a:lnTo>
                  <a:pt x="18353" y="21425"/>
                </a:lnTo>
                <a:lnTo>
                  <a:pt x="18639" y="17863"/>
                </a:lnTo>
                <a:lnTo>
                  <a:pt x="18238" y="15111"/>
                </a:lnTo>
                <a:lnTo>
                  <a:pt x="17839" y="12466"/>
                </a:lnTo>
                <a:lnTo>
                  <a:pt x="20290" y="12144"/>
                </a:lnTo>
                <a:lnTo>
                  <a:pt x="22685" y="11658"/>
                </a:lnTo>
                <a:lnTo>
                  <a:pt x="24964" y="11117"/>
                </a:lnTo>
                <a:lnTo>
                  <a:pt x="25705" y="13708"/>
                </a:lnTo>
                <a:lnTo>
                  <a:pt x="26388" y="16352"/>
                </a:lnTo>
                <a:lnTo>
                  <a:pt x="27017" y="16191"/>
                </a:lnTo>
                <a:lnTo>
                  <a:pt x="26332" y="13546"/>
                </a:lnTo>
                <a:lnTo>
                  <a:pt x="25591" y="10955"/>
                </a:lnTo>
                <a:lnTo>
                  <a:pt x="27472" y="10524"/>
                </a:lnTo>
                <a:lnTo>
                  <a:pt x="29353" y="9930"/>
                </a:lnTo>
                <a:lnTo>
                  <a:pt x="31177" y="9336"/>
                </a:lnTo>
                <a:lnTo>
                  <a:pt x="31632" y="9174"/>
                </a:lnTo>
                <a:lnTo>
                  <a:pt x="31918" y="9066"/>
                </a:lnTo>
                <a:lnTo>
                  <a:pt x="32772" y="11280"/>
                </a:lnTo>
                <a:lnTo>
                  <a:pt x="33626" y="13546"/>
                </a:lnTo>
                <a:lnTo>
                  <a:pt x="34311" y="15919"/>
                </a:lnTo>
                <a:lnTo>
                  <a:pt x="34196" y="13383"/>
                </a:lnTo>
                <a:lnTo>
                  <a:pt x="33399" y="11063"/>
                </a:lnTo>
                <a:lnTo>
                  <a:pt x="32488" y="8850"/>
                </a:lnTo>
                <a:lnTo>
                  <a:pt x="34482" y="8094"/>
                </a:lnTo>
                <a:lnTo>
                  <a:pt x="36359" y="7286"/>
                </a:lnTo>
                <a:lnTo>
                  <a:pt x="38131" y="6369"/>
                </a:lnTo>
                <a:lnTo>
                  <a:pt x="38977" y="8094"/>
                </a:lnTo>
                <a:lnTo>
                  <a:pt x="39843" y="9877"/>
                </a:lnTo>
                <a:lnTo>
                  <a:pt x="39501" y="7825"/>
                </a:lnTo>
                <a:lnTo>
                  <a:pt x="38595" y="6099"/>
                </a:lnTo>
                <a:lnTo>
                  <a:pt x="38353" y="5613"/>
                </a:lnTo>
                <a:lnTo>
                  <a:pt x="36883" y="2752"/>
                </a:lnTo>
                <a:lnTo>
                  <a:pt x="35223" y="0"/>
                </a:lnTo>
                <a:lnTo>
                  <a:pt x="36359" y="2969"/>
                </a:lnTo>
                <a:lnTo>
                  <a:pt x="37850" y="5883"/>
                </a:lnTo>
                <a:lnTo>
                  <a:pt x="36138" y="6800"/>
                </a:lnTo>
                <a:lnTo>
                  <a:pt x="34255" y="7610"/>
                </a:lnTo>
                <a:lnTo>
                  <a:pt x="32317" y="8311"/>
                </a:lnTo>
                <a:lnTo>
                  <a:pt x="31063" y="5343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335604" y="524765"/>
            <a:ext cx="3247" cy="4655"/>
          </a:xfrm>
          <a:custGeom>
            <a:avLst/>
            <a:gdLst/>
            <a:ahLst/>
            <a:cxnLst/>
            <a:rect l="l" t="t" r="r" b="b"/>
            <a:pathLst>
              <a:path w="4329" h="6207">
                <a:moveTo>
                  <a:pt x="0" y="0"/>
                </a:moveTo>
                <a:lnTo>
                  <a:pt x="739" y="1347"/>
                </a:lnTo>
                <a:lnTo>
                  <a:pt x="1937" y="2752"/>
                </a:lnTo>
                <a:lnTo>
                  <a:pt x="3190" y="4309"/>
                </a:lnTo>
                <a:lnTo>
                  <a:pt x="3647" y="4859"/>
                </a:lnTo>
                <a:lnTo>
                  <a:pt x="3874" y="5125"/>
                </a:lnTo>
                <a:lnTo>
                  <a:pt x="2962" y="5391"/>
                </a:lnTo>
                <a:lnTo>
                  <a:pt x="1993" y="5657"/>
                </a:lnTo>
                <a:lnTo>
                  <a:pt x="1025" y="5885"/>
                </a:lnTo>
                <a:lnTo>
                  <a:pt x="1196" y="6207"/>
                </a:lnTo>
                <a:lnTo>
                  <a:pt x="2221" y="5941"/>
                </a:lnTo>
                <a:lnTo>
                  <a:pt x="3190" y="5714"/>
                </a:lnTo>
                <a:lnTo>
                  <a:pt x="4102" y="5391"/>
                </a:lnTo>
                <a:lnTo>
                  <a:pt x="4329" y="4954"/>
                </a:lnTo>
                <a:lnTo>
                  <a:pt x="3818" y="4309"/>
                </a:lnTo>
                <a:lnTo>
                  <a:pt x="3588" y="4043"/>
                </a:lnTo>
                <a:lnTo>
                  <a:pt x="2336" y="2524"/>
                </a:lnTo>
                <a:lnTo>
                  <a:pt x="1081" y="1177"/>
                </a:lnTo>
                <a:lnTo>
                  <a:pt x="0" y="0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345948" y="584301"/>
            <a:ext cx="5856" cy="2023"/>
          </a:xfrm>
          <a:custGeom>
            <a:avLst/>
            <a:gdLst/>
            <a:ahLst/>
            <a:cxnLst/>
            <a:rect l="l" t="t" r="r" b="b"/>
            <a:pathLst>
              <a:path w="7808" h="2697">
                <a:moveTo>
                  <a:pt x="114" y="2266"/>
                </a:moveTo>
                <a:lnTo>
                  <a:pt x="0" y="2697"/>
                </a:lnTo>
                <a:lnTo>
                  <a:pt x="2736" y="1997"/>
                </a:lnTo>
                <a:lnTo>
                  <a:pt x="5300" y="1241"/>
                </a:lnTo>
                <a:lnTo>
                  <a:pt x="7636" y="377"/>
                </a:lnTo>
                <a:lnTo>
                  <a:pt x="7808" y="0"/>
                </a:lnTo>
                <a:lnTo>
                  <a:pt x="5471" y="863"/>
                </a:lnTo>
                <a:lnTo>
                  <a:pt x="2906" y="1619"/>
                </a:lnTo>
                <a:lnTo>
                  <a:pt x="114" y="2266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331073" y="519981"/>
            <a:ext cx="21246" cy="14096"/>
          </a:xfrm>
          <a:custGeom>
            <a:avLst/>
            <a:gdLst/>
            <a:ahLst/>
            <a:cxnLst/>
            <a:rect l="l" t="t" r="r" b="b"/>
            <a:pathLst>
              <a:path w="28328" h="18794">
                <a:moveTo>
                  <a:pt x="15616" y="9074"/>
                </a:moveTo>
                <a:lnTo>
                  <a:pt x="17952" y="10801"/>
                </a:lnTo>
                <a:lnTo>
                  <a:pt x="20403" y="12738"/>
                </a:lnTo>
                <a:lnTo>
                  <a:pt x="22854" y="14959"/>
                </a:lnTo>
                <a:lnTo>
                  <a:pt x="23196" y="14693"/>
                </a:lnTo>
                <a:lnTo>
                  <a:pt x="20745" y="12472"/>
                </a:lnTo>
                <a:lnTo>
                  <a:pt x="18238" y="10536"/>
                </a:lnTo>
                <a:lnTo>
                  <a:pt x="15900" y="8865"/>
                </a:lnTo>
                <a:lnTo>
                  <a:pt x="16470" y="8428"/>
                </a:lnTo>
                <a:lnTo>
                  <a:pt x="16870" y="8106"/>
                </a:lnTo>
                <a:lnTo>
                  <a:pt x="17269" y="7726"/>
                </a:lnTo>
                <a:lnTo>
                  <a:pt x="17611" y="7346"/>
                </a:lnTo>
                <a:lnTo>
                  <a:pt x="20175" y="8808"/>
                </a:lnTo>
                <a:lnTo>
                  <a:pt x="22854" y="10479"/>
                </a:lnTo>
                <a:lnTo>
                  <a:pt x="25532" y="12472"/>
                </a:lnTo>
                <a:lnTo>
                  <a:pt x="25875" y="12738"/>
                </a:lnTo>
                <a:lnTo>
                  <a:pt x="28328" y="14522"/>
                </a:lnTo>
                <a:lnTo>
                  <a:pt x="26102" y="12472"/>
                </a:lnTo>
                <a:lnTo>
                  <a:pt x="26672" y="11713"/>
                </a:lnTo>
                <a:lnTo>
                  <a:pt x="27186" y="10915"/>
                </a:lnTo>
                <a:lnTo>
                  <a:pt x="27470" y="10042"/>
                </a:lnTo>
                <a:lnTo>
                  <a:pt x="27186" y="9890"/>
                </a:lnTo>
                <a:lnTo>
                  <a:pt x="26843" y="10688"/>
                </a:lnTo>
                <a:lnTo>
                  <a:pt x="26330" y="11447"/>
                </a:lnTo>
                <a:lnTo>
                  <a:pt x="25760" y="12206"/>
                </a:lnTo>
                <a:lnTo>
                  <a:pt x="23081" y="10270"/>
                </a:lnTo>
                <a:lnTo>
                  <a:pt x="20346" y="8542"/>
                </a:lnTo>
                <a:lnTo>
                  <a:pt x="17781" y="7138"/>
                </a:lnTo>
                <a:lnTo>
                  <a:pt x="18067" y="6492"/>
                </a:lnTo>
                <a:lnTo>
                  <a:pt x="17611" y="7024"/>
                </a:lnTo>
                <a:lnTo>
                  <a:pt x="15787" y="5998"/>
                </a:lnTo>
                <a:lnTo>
                  <a:pt x="14021" y="5125"/>
                </a:lnTo>
                <a:lnTo>
                  <a:pt x="12424" y="4385"/>
                </a:lnTo>
                <a:lnTo>
                  <a:pt x="11797" y="4062"/>
                </a:lnTo>
                <a:lnTo>
                  <a:pt x="11171" y="3777"/>
                </a:lnTo>
                <a:lnTo>
                  <a:pt x="10542" y="3569"/>
                </a:lnTo>
                <a:lnTo>
                  <a:pt x="11000" y="4005"/>
                </a:lnTo>
                <a:lnTo>
                  <a:pt x="11626" y="4328"/>
                </a:lnTo>
                <a:lnTo>
                  <a:pt x="12311" y="4594"/>
                </a:lnTo>
                <a:lnTo>
                  <a:pt x="13906" y="5353"/>
                </a:lnTo>
                <a:lnTo>
                  <a:pt x="15616" y="6264"/>
                </a:lnTo>
                <a:lnTo>
                  <a:pt x="17382" y="7232"/>
                </a:lnTo>
                <a:lnTo>
                  <a:pt x="16699" y="7878"/>
                </a:lnTo>
                <a:lnTo>
                  <a:pt x="16242" y="8220"/>
                </a:lnTo>
                <a:lnTo>
                  <a:pt x="15672" y="8694"/>
                </a:lnTo>
                <a:lnTo>
                  <a:pt x="14476" y="7878"/>
                </a:lnTo>
                <a:lnTo>
                  <a:pt x="13392" y="7138"/>
                </a:lnTo>
                <a:lnTo>
                  <a:pt x="12311" y="6435"/>
                </a:lnTo>
                <a:lnTo>
                  <a:pt x="11284" y="5790"/>
                </a:lnTo>
                <a:lnTo>
                  <a:pt x="10259" y="5182"/>
                </a:lnTo>
                <a:lnTo>
                  <a:pt x="9346" y="4651"/>
                </a:lnTo>
                <a:lnTo>
                  <a:pt x="9860" y="4271"/>
                </a:lnTo>
                <a:lnTo>
                  <a:pt x="10371" y="3739"/>
                </a:lnTo>
                <a:lnTo>
                  <a:pt x="10200" y="3682"/>
                </a:lnTo>
                <a:lnTo>
                  <a:pt x="9689" y="4157"/>
                </a:lnTo>
                <a:lnTo>
                  <a:pt x="9231" y="4480"/>
                </a:lnTo>
                <a:lnTo>
                  <a:pt x="3874" y="1518"/>
                </a:lnTo>
                <a:lnTo>
                  <a:pt x="0" y="0"/>
                </a:lnTo>
                <a:lnTo>
                  <a:pt x="56" y="170"/>
                </a:lnTo>
                <a:lnTo>
                  <a:pt x="3818" y="1727"/>
                </a:lnTo>
                <a:lnTo>
                  <a:pt x="8891" y="4708"/>
                </a:lnTo>
                <a:lnTo>
                  <a:pt x="8092" y="5239"/>
                </a:lnTo>
                <a:lnTo>
                  <a:pt x="7636" y="5467"/>
                </a:lnTo>
                <a:lnTo>
                  <a:pt x="7294" y="5619"/>
                </a:lnTo>
                <a:lnTo>
                  <a:pt x="6839" y="5828"/>
                </a:lnTo>
                <a:lnTo>
                  <a:pt x="6325" y="5998"/>
                </a:lnTo>
                <a:lnTo>
                  <a:pt x="5812" y="6150"/>
                </a:lnTo>
                <a:lnTo>
                  <a:pt x="5641" y="6530"/>
                </a:lnTo>
                <a:lnTo>
                  <a:pt x="6780" y="7726"/>
                </a:lnTo>
                <a:lnTo>
                  <a:pt x="6041" y="6378"/>
                </a:lnTo>
                <a:lnTo>
                  <a:pt x="6553" y="6207"/>
                </a:lnTo>
                <a:lnTo>
                  <a:pt x="7066" y="5998"/>
                </a:lnTo>
                <a:lnTo>
                  <a:pt x="7522" y="5790"/>
                </a:lnTo>
                <a:lnTo>
                  <a:pt x="8661" y="6701"/>
                </a:lnTo>
                <a:lnTo>
                  <a:pt x="9860" y="7669"/>
                </a:lnTo>
                <a:lnTo>
                  <a:pt x="11171" y="8808"/>
                </a:lnTo>
                <a:lnTo>
                  <a:pt x="11741" y="9283"/>
                </a:lnTo>
                <a:lnTo>
                  <a:pt x="12252" y="9776"/>
                </a:lnTo>
                <a:lnTo>
                  <a:pt x="12822" y="10308"/>
                </a:lnTo>
                <a:lnTo>
                  <a:pt x="12081" y="10688"/>
                </a:lnTo>
                <a:lnTo>
                  <a:pt x="11227" y="11010"/>
                </a:lnTo>
                <a:lnTo>
                  <a:pt x="10371" y="11333"/>
                </a:lnTo>
                <a:lnTo>
                  <a:pt x="10144" y="11770"/>
                </a:lnTo>
                <a:lnTo>
                  <a:pt x="11797" y="13820"/>
                </a:lnTo>
                <a:lnTo>
                  <a:pt x="13507" y="16193"/>
                </a:lnTo>
                <a:lnTo>
                  <a:pt x="15217" y="18794"/>
                </a:lnTo>
                <a:lnTo>
                  <a:pt x="15730" y="18566"/>
                </a:lnTo>
                <a:lnTo>
                  <a:pt x="14021" y="15984"/>
                </a:lnTo>
                <a:lnTo>
                  <a:pt x="12252" y="13668"/>
                </a:lnTo>
                <a:lnTo>
                  <a:pt x="10601" y="11618"/>
                </a:lnTo>
                <a:lnTo>
                  <a:pt x="11511" y="11295"/>
                </a:lnTo>
                <a:lnTo>
                  <a:pt x="12311" y="10953"/>
                </a:lnTo>
                <a:lnTo>
                  <a:pt x="13108" y="10593"/>
                </a:lnTo>
                <a:lnTo>
                  <a:pt x="15160" y="12472"/>
                </a:lnTo>
                <a:lnTo>
                  <a:pt x="13221" y="10156"/>
                </a:lnTo>
                <a:lnTo>
                  <a:pt x="12651" y="9567"/>
                </a:lnTo>
                <a:lnTo>
                  <a:pt x="12025" y="9017"/>
                </a:lnTo>
                <a:lnTo>
                  <a:pt x="11455" y="8542"/>
                </a:lnTo>
                <a:lnTo>
                  <a:pt x="10200" y="7460"/>
                </a:lnTo>
                <a:lnTo>
                  <a:pt x="8947" y="6492"/>
                </a:lnTo>
                <a:lnTo>
                  <a:pt x="7864" y="5619"/>
                </a:lnTo>
                <a:lnTo>
                  <a:pt x="8321" y="5353"/>
                </a:lnTo>
                <a:lnTo>
                  <a:pt x="9119" y="4859"/>
                </a:lnTo>
                <a:lnTo>
                  <a:pt x="10031" y="5410"/>
                </a:lnTo>
                <a:lnTo>
                  <a:pt x="11056" y="6055"/>
                </a:lnTo>
                <a:lnTo>
                  <a:pt x="12081" y="6701"/>
                </a:lnTo>
                <a:lnTo>
                  <a:pt x="13165" y="7403"/>
                </a:lnTo>
                <a:lnTo>
                  <a:pt x="14248" y="8106"/>
                </a:lnTo>
                <a:lnTo>
                  <a:pt x="15330" y="8903"/>
                </a:lnTo>
                <a:lnTo>
                  <a:pt x="14703" y="9340"/>
                </a:lnTo>
                <a:lnTo>
                  <a:pt x="14021" y="9776"/>
                </a:lnTo>
                <a:lnTo>
                  <a:pt x="13507" y="10365"/>
                </a:lnTo>
                <a:lnTo>
                  <a:pt x="14248" y="9985"/>
                </a:lnTo>
                <a:lnTo>
                  <a:pt x="14931" y="9567"/>
                </a:lnTo>
                <a:lnTo>
                  <a:pt x="15616" y="9074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294012" y="566330"/>
            <a:ext cx="299" cy="4533"/>
          </a:xfrm>
          <a:custGeom>
            <a:avLst/>
            <a:gdLst/>
            <a:ahLst/>
            <a:cxnLst/>
            <a:rect l="l" t="t" r="r" b="b"/>
            <a:pathLst>
              <a:path w="398" h="6044">
                <a:moveTo>
                  <a:pt x="227" y="2591"/>
                </a:moveTo>
                <a:lnTo>
                  <a:pt x="0" y="0"/>
                </a:lnTo>
                <a:lnTo>
                  <a:pt x="171" y="4966"/>
                </a:lnTo>
                <a:lnTo>
                  <a:pt x="398" y="6044"/>
                </a:lnTo>
                <a:lnTo>
                  <a:pt x="227" y="2591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295765" y="531358"/>
            <a:ext cx="6197" cy="12023"/>
          </a:xfrm>
          <a:custGeom>
            <a:avLst/>
            <a:gdLst/>
            <a:ahLst/>
            <a:cxnLst/>
            <a:rect l="l" t="t" r="r" b="b"/>
            <a:pathLst>
              <a:path w="8263" h="16031">
                <a:moveTo>
                  <a:pt x="3590" y="10365"/>
                </a:moveTo>
                <a:lnTo>
                  <a:pt x="3419" y="10528"/>
                </a:lnTo>
                <a:lnTo>
                  <a:pt x="2507" y="9395"/>
                </a:lnTo>
                <a:lnTo>
                  <a:pt x="1937" y="8206"/>
                </a:lnTo>
                <a:lnTo>
                  <a:pt x="1538" y="7073"/>
                </a:lnTo>
                <a:lnTo>
                  <a:pt x="3590" y="4537"/>
                </a:lnTo>
                <a:lnTo>
                  <a:pt x="5870" y="2278"/>
                </a:lnTo>
                <a:lnTo>
                  <a:pt x="8263" y="265"/>
                </a:lnTo>
                <a:lnTo>
                  <a:pt x="8150" y="0"/>
                </a:lnTo>
                <a:lnTo>
                  <a:pt x="5755" y="1955"/>
                </a:lnTo>
                <a:lnTo>
                  <a:pt x="3476" y="4214"/>
                </a:lnTo>
                <a:lnTo>
                  <a:pt x="1423" y="6695"/>
                </a:lnTo>
                <a:lnTo>
                  <a:pt x="1196" y="7451"/>
                </a:lnTo>
                <a:lnTo>
                  <a:pt x="1595" y="8531"/>
                </a:lnTo>
                <a:lnTo>
                  <a:pt x="2223" y="9664"/>
                </a:lnTo>
                <a:lnTo>
                  <a:pt x="3020" y="10743"/>
                </a:lnTo>
                <a:lnTo>
                  <a:pt x="3192" y="10906"/>
                </a:lnTo>
                <a:lnTo>
                  <a:pt x="1482" y="13279"/>
                </a:lnTo>
                <a:lnTo>
                  <a:pt x="0" y="15709"/>
                </a:lnTo>
                <a:lnTo>
                  <a:pt x="227" y="16031"/>
                </a:lnTo>
                <a:lnTo>
                  <a:pt x="1709" y="13603"/>
                </a:lnTo>
                <a:lnTo>
                  <a:pt x="3419" y="11229"/>
                </a:lnTo>
                <a:lnTo>
                  <a:pt x="4331" y="12415"/>
                </a:lnTo>
                <a:lnTo>
                  <a:pt x="5413" y="13495"/>
                </a:lnTo>
                <a:lnTo>
                  <a:pt x="6668" y="14520"/>
                </a:lnTo>
                <a:lnTo>
                  <a:pt x="6895" y="14143"/>
                </a:lnTo>
                <a:lnTo>
                  <a:pt x="5699" y="13117"/>
                </a:lnTo>
                <a:lnTo>
                  <a:pt x="4615" y="12039"/>
                </a:lnTo>
                <a:lnTo>
                  <a:pt x="3703" y="10851"/>
                </a:lnTo>
                <a:lnTo>
                  <a:pt x="3590" y="10365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302177" y="523910"/>
            <a:ext cx="5898" cy="7446"/>
          </a:xfrm>
          <a:custGeom>
            <a:avLst/>
            <a:gdLst/>
            <a:ahLst/>
            <a:cxnLst/>
            <a:rect l="l" t="t" r="r" b="b"/>
            <a:pathLst>
              <a:path w="7864" h="9928">
                <a:moveTo>
                  <a:pt x="7123" y="1898"/>
                </a:moveTo>
                <a:lnTo>
                  <a:pt x="7123" y="2695"/>
                </a:lnTo>
                <a:lnTo>
                  <a:pt x="7238" y="3512"/>
                </a:lnTo>
                <a:lnTo>
                  <a:pt x="7524" y="4328"/>
                </a:lnTo>
                <a:lnTo>
                  <a:pt x="4958" y="5828"/>
                </a:lnTo>
                <a:lnTo>
                  <a:pt x="2394" y="7612"/>
                </a:lnTo>
                <a:lnTo>
                  <a:pt x="0" y="9928"/>
                </a:lnTo>
                <a:lnTo>
                  <a:pt x="2507" y="7878"/>
                </a:lnTo>
                <a:lnTo>
                  <a:pt x="5073" y="6150"/>
                </a:lnTo>
                <a:lnTo>
                  <a:pt x="7636" y="4594"/>
                </a:lnTo>
                <a:lnTo>
                  <a:pt x="7808" y="5068"/>
                </a:lnTo>
                <a:lnTo>
                  <a:pt x="7864" y="4100"/>
                </a:lnTo>
                <a:lnTo>
                  <a:pt x="7580" y="3303"/>
                </a:lnTo>
                <a:lnTo>
                  <a:pt x="7465" y="2486"/>
                </a:lnTo>
                <a:lnTo>
                  <a:pt x="7524" y="1347"/>
                </a:lnTo>
                <a:lnTo>
                  <a:pt x="7352" y="0"/>
                </a:lnTo>
                <a:lnTo>
                  <a:pt x="7181" y="759"/>
                </a:lnTo>
                <a:lnTo>
                  <a:pt x="7123" y="1575"/>
                </a:lnTo>
                <a:lnTo>
                  <a:pt x="5073" y="2600"/>
                </a:lnTo>
                <a:lnTo>
                  <a:pt x="3020" y="3777"/>
                </a:lnTo>
                <a:lnTo>
                  <a:pt x="968" y="5125"/>
                </a:lnTo>
                <a:lnTo>
                  <a:pt x="455" y="5448"/>
                </a:lnTo>
                <a:lnTo>
                  <a:pt x="0" y="6150"/>
                </a:lnTo>
                <a:lnTo>
                  <a:pt x="569" y="5714"/>
                </a:lnTo>
                <a:lnTo>
                  <a:pt x="1139" y="5353"/>
                </a:lnTo>
                <a:lnTo>
                  <a:pt x="3133" y="4043"/>
                </a:lnTo>
                <a:lnTo>
                  <a:pt x="5129" y="2923"/>
                </a:lnTo>
                <a:lnTo>
                  <a:pt x="7123" y="1898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330688" y="525364"/>
            <a:ext cx="1411" cy="284"/>
          </a:xfrm>
          <a:custGeom>
            <a:avLst/>
            <a:gdLst/>
            <a:ahLst/>
            <a:cxnLst/>
            <a:rect l="l" t="t" r="r" b="b"/>
            <a:pathLst>
              <a:path w="1881" h="379">
                <a:moveTo>
                  <a:pt x="1881" y="284"/>
                </a:moveTo>
                <a:lnTo>
                  <a:pt x="1766" y="0"/>
                </a:lnTo>
                <a:lnTo>
                  <a:pt x="1196" y="56"/>
                </a:lnTo>
                <a:lnTo>
                  <a:pt x="569" y="113"/>
                </a:lnTo>
                <a:lnTo>
                  <a:pt x="0" y="113"/>
                </a:lnTo>
                <a:lnTo>
                  <a:pt x="626" y="379"/>
                </a:lnTo>
                <a:lnTo>
                  <a:pt x="1254" y="341"/>
                </a:lnTo>
                <a:lnTo>
                  <a:pt x="1881" y="284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330004" y="520224"/>
            <a:ext cx="684" cy="5225"/>
          </a:xfrm>
          <a:custGeom>
            <a:avLst/>
            <a:gdLst/>
            <a:ahLst/>
            <a:cxnLst/>
            <a:rect l="l" t="t" r="r" b="b"/>
            <a:pathLst>
              <a:path w="912" h="6967">
                <a:moveTo>
                  <a:pt x="398" y="2714"/>
                </a:moveTo>
                <a:lnTo>
                  <a:pt x="0" y="0"/>
                </a:lnTo>
                <a:lnTo>
                  <a:pt x="58" y="2866"/>
                </a:lnTo>
                <a:lnTo>
                  <a:pt x="457" y="6967"/>
                </a:lnTo>
                <a:lnTo>
                  <a:pt x="912" y="6967"/>
                </a:lnTo>
                <a:lnTo>
                  <a:pt x="398" y="2714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368283" y="568278"/>
            <a:ext cx="357" cy="757"/>
          </a:xfrm>
          <a:custGeom>
            <a:avLst/>
            <a:gdLst/>
            <a:ahLst/>
            <a:cxnLst/>
            <a:rect l="l" t="t" r="r" b="b"/>
            <a:pathLst>
              <a:path w="476" h="1009">
                <a:moveTo>
                  <a:pt x="263" y="479"/>
                </a:moveTo>
                <a:lnTo>
                  <a:pt x="0" y="1009"/>
                </a:lnTo>
                <a:lnTo>
                  <a:pt x="303" y="588"/>
                </a:lnTo>
                <a:lnTo>
                  <a:pt x="476" y="0"/>
                </a:lnTo>
                <a:lnTo>
                  <a:pt x="142" y="588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364282" y="542127"/>
            <a:ext cx="1888" cy="3481"/>
          </a:xfrm>
          <a:custGeom>
            <a:avLst/>
            <a:gdLst/>
            <a:ahLst/>
            <a:cxnLst/>
            <a:rect l="l" t="t" r="r" b="b"/>
            <a:pathLst>
              <a:path w="2517" h="4641">
                <a:moveTo>
                  <a:pt x="0" y="4208"/>
                </a:moveTo>
                <a:lnTo>
                  <a:pt x="241" y="4641"/>
                </a:lnTo>
                <a:lnTo>
                  <a:pt x="1268" y="3238"/>
                </a:lnTo>
                <a:lnTo>
                  <a:pt x="1993" y="1780"/>
                </a:lnTo>
                <a:lnTo>
                  <a:pt x="2517" y="377"/>
                </a:lnTo>
                <a:lnTo>
                  <a:pt x="2336" y="0"/>
                </a:lnTo>
                <a:lnTo>
                  <a:pt x="1832" y="1349"/>
                </a:lnTo>
                <a:lnTo>
                  <a:pt x="1027" y="2805"/>
                </a:lnTo>
                <a:lnTo>
                  <a:pt x="0" y="4208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366291" y="542128"/>
            <a:ext cx="4154" cy="12587"/>
          </a:xfrm>
          <a:custGeom>
            <a:avLst/>
            <a:gdLst/>
            <a:ahLst/>
            <a:cxnLst/>
            <a:rect l="l" t="t" r="r" b="b"/>
            <a:pathLst>
              <a:path w="5538" h="16783">
                <a:moveTo>
                  <a:pt x="3604" y="8147"/>
                </a:moveTo>
                <a:lnTo>
                  <a:pt x="4108" y="6583"/>
                </a:lnTo>
                <a:lnTo>
                  <a:pt x="4390" y="5125"/>
                </a:lnTo>
                <a:lnTo>
                  <a:pt x="4168" y="3344"/>
                </a:lnTo>
                <a:lnTo>
                  <a:pt x="4168" y="4533"/>
                </a:lnTo>
                <a:lnTo>
                  <a:pt x="3886" y="5989"/>
                </a:lnTo>
                <a:lnTo>
                  <a:pt x="3363" y="7500"/>
                </a:lnTo>
                <a:lnTo>
                  <a:pt x="2517" y="5072"/>
                </a:lnTo>
                <a:lnTo>
                  <a:pt x="1369" y="2536"/>
                </a:lnTo>
                <a:lnTo>
                  <a:pt x="0" y="0"/>
                </a:lnTo>
                <a:lnTo>
                  <a:pt x="1268" y="2914"/>
                </a:lnTo>
                <a:lnTo>
                  <a:pt x="2336" y="5450"/>
                </a:lnTo>
                <a:lnTo>
                  <a:pt x="3202" y="7933"/>
                </a:lnTo>
                <a:lnTo>
                  <a:pt x="3423" y="8580"/>
                </a:lnTo>
                <a:lnTo>
                  <a:pt x="4329" y="11439"/>
                </a:lnTo>
                <a:lnTo>
                  <a:pt x="4974" y="14192"/>
                </a:lnTo>
                <a:lnTo>
                  <a:pt x="5357" y="16783"/>
                </a:lnTo>
                <a:lnTo>
                  <a:pt x="5538" y="16297"/>
                </a:lnTo>
                <a:lnTo>
                  <a:pt x="5135" y="13706"/>
                </a:lnTo>
                <a:lnTo>
                  <a:pt x="4511" y="10955"/>
                </a:lnTo>
                <a:lnTo>
                  <a:pt x="3604" y="8147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2" name="object 172"/>
          <p:cNvSpPr/>
          <p:nvPr/>
        </p:nvSpPr>
        <p:spPr>
          <a:xfrm>
            <a:off x="347658" y="523185"/>
            <a:ext cx="23633" cy="48893"/>
          </a:xfrm>
          <a:custGeom>
            <a:avLst/>
            <a:gdLst/>
            <a:ahLst/>
            <a:cxnLst/>
            <a:rect l="l" t="t" r="r" b="b"/>
            <a:pathLst>
              <a:path w="31510" h="65191">
                <a:moveTo>
                  <a:pt x="28328" y="59093"/>
                </a:moveTo>
                <a:lnTo>
                  <a:pt x="28328" y="58932"/>
                </a:lnTo>
                <a:lnTo>
                  <a:pt x="27977" y="60124"/>
                </a:lnTo>
                <a:lnTo>
                  <a:pt x="29697" y="57096"/>
                </a:lnTo>
                <a:lnTo>
                  <a:pt x="30543" y="50620"/>
                </a:lnTo>
                <a:lnTo>
                  <a:pt x="31288" y="48407"/>
                </a:lnTo>
                <a:lnTo>
                  <a:pt x="31127" y="47112"/>
                </a:lnTo>
                <a:lnTo>
                  <a:pt x="31127" y="48029"/>
                </a:lnTo>
                <a:lnTo>
                  <a:pt x="30664" y="49595"/>
                </a:lnTo>
                <a:lnTo>
                  <a:pt x="30603" y="48515"/>
                </a:lnTo>
                <a:lnTo>
                  <a:pt x="30483" y="49595"/>
                </a:lnTo>
                <a:lnTo>
                  <a:pt x="30382" y="50674"/>
                </a:lnTo>
                <a:lnTo>
                  <a:pt x="30100" y="51376"/>
                </a:lnTo>
                <a:lnTo>
                  <a:pt x="29919" y="51807"/>
                </a:lnTo>
                <a:lnTo>
                  <a:pt x="29415" y="52940"/>
                </a:lnTo>
                <a:lnTo>
                  <a:pt x="28670" y="54182"/>
                </a:lnTo>
                <a:lnTo>
                  <a:pt x="27703" y="55477"/>
                </a:lnTo>
                <a:lnTo>
                  <a:pt x="27764" y="54829"/>
                </a:lnTo>
                <a:lnTo>
                  <a:pt x="27764" y="54505"/>
                </a:lnTo>
                <a:lnTo>
                  <a:pt x="27864" y="52293"/>
                </a:lnTo>
                <a:lnTo>
                  <a:pt x="27804" y="49865"/>
                </a:lnTo>
                <a:lnTo>
                  <a:pt x="27522" y="47220"/>
                </a:lnTo>
                <a:lnTo>
                  <a:pt x="28791" y="45601"/>
                </a:lnTo>
                <a:lnTo>
                  <a:pt x="29697" y="43982"/>
                </a:lnTo>
                <a:lnTo>
                  <a:pt x="30261" y="42579"/>
                </a:lnTo>
                <a:lnTo>
                  <a:pt x="30483" y="44251"/>
                </a:lnTo>
                <a:lnTo>
                  <a:pt x="30483" y="42093"/>
                </a:lnTo>
                <a:lnTo>
                  <a:pt x="30664" y="41554"/>
                </a:lnTo>
                <a:lnTo>
                  <a:pt x="31349" y="39395"/>
                </a:lnTo>
                <a:lnTo>
                  <a:pt x="31409" y="37829"/>
                </a:lnTo>
                <a:lnTo>
                  <a:pt x="31409" y="37073"/>
                </a:lnTo>
                <a:lnTo>
                  <a:pt x="31469" y="37506"/>
                </a:lnTo>
                <a:lnTo>
                  <a:pt x="31510" y="37723"/>
                </a:lnTo>
                <a:lnTo>
                  <a:pt x="31228" y="34106"/>
                </a:lnTo>
                <a:lnTo>
                  <a:pt x="29294" y="28495"/>
                </a:lnTo>
                <a:lnTo>
                  <a:pt x="29294" y="25148"/>
                </a:lnTo>
                <a:lnTo>
                  <a:pt x="28388" y="23420"/>
                </a:lnTo>
                <a:lnTo>
                  <a:pt x="28952" y="24931"/>
                </a:lnTo>
                <a:lnTo>
                  <a:pt x="29012" y="27631"/>
                </a:lnTo>
                <a:lnTo>
                  <a:pt x="28831" y="27253"/>
                </a:lnTo>
                <a:lnTo>
                  <a:pt x="28106" y="25201"/>
                </a:lnTo>
                <a:lnTo>
                  <a:pt x="27019" y="22936"/>
                </a:lnTo>
                <a:lnTo>
                  <a:pt x="25649" y="20614"/>
                </a:lnTo>
                <a:lnTo>
                  <a:pt x="25589" y="20183"/>
                </a:lnTo>
                <a:lnTo>
                  <a:pt x="25468" y="18239"/>
                </a:lnTo>
                <a:lnTo>
                  <a:pt x="25085" y="16892"/>
                </a:lnTo>
                <a:lnTo>
                  <a:pt x="24743" y="16136"/>
                </a:lnTo>
                <a:lnTo>
                  <a:pt x="26737" y="19211"/>
                </a:lnTo>
                <a:lnTo>
                  <a:pt x="27462" y="21262"/>
                </a:lnTo>
                <a:lnTo>
                  <a:pt x="26455" y="18078"/>
                </a:lnTo>
                <a:lnTo>
                  <a:pt x="23252" y="13649"/>
                </a:lnTo>
                <a:lnTo>
                  <a:pt x="22286" y="12244"/>
                </a:lnTo>
                <a:lnTo>
                  <a:pt x="21037" y="10801"/>
                </a:lnTo>
                <a:lnTo>
                  <a:pt x="19547" y="9340"/>
                </a:lnTo>
                <a:lnTo>
                  <a:pt x="19325" y="8903"/>
                </a:lnTo>
                <a:lnTo>
                  <a:pt x="19728" y="10422"/>
                </a:lnTo>
                <a:lnTo>
                  <a:pt x="20111" y="11865"/>
                </a:lnTo>
                <a:lnTo>
                  <a:pt x="20232" y="13383"/>
                </a:lnTo>
                <a:lnTo>
                  <a:pt x="18419" y="11447"/>
                </a:lnTo>
                <a:lnTo>
                  <a:pt x="16365" y="9492"/>
                </a:lnTo>
                <a:lnTo>
                  <a:pt x="14029" y="7764"/>
                </a:lnTo>
                <a:lnTo>
                  <a:pt x="14029" y="6587"/>
                </a:lnTo>
                <a:lnTo>
                  <a:pt x="13847" y="5562"/>
                </a:lnTo>
                <a:lnTo>
                  <a:pt x="13505" y="4689"/>
                </a:lnTo>
                <a:lnTo>
                  <a:pt x="15680" y="6150"/>
                </a:lnTo>
                <a:lnTo>
                  <a:pt x="17553" y="7726"/>
                </a:lnTo>
                <a:lnTo>
                  <a:pt x="18922" y="8751"/>
                </a:lnTo>
                <a:lnTo>
                  <a:pt x="17331" y="7232"/>
                </a:lnTo>
                <a:lnTo>
                  <a:pt x="15499" y="5714"/>
                </a:lnTo>
                <a:lnTo>
                  <a:pt x="13384" y="4309"/>
                </a:lnTo>
                <a:lnTo>
                  <a:pt x="13102" y="3777"/>
                </a:lnTo>
                <a:lnTo>
                  <a:pt x="12720" y="2866"/>
                </a:lnTo>
                <a:lnTo>
                  <a:pt x="12317" y="2107"/>
                </a:lnTo>
                <a:lnTo>
                  <a:pt x="12478" y="2809"/>
                </a:lnTo>
                <a:lnTo>
                  <a:pt x="12941" y="3834"/>
                </a:lnTo>
                <a:lnTo>
                  <a:pt x="13042" y="4100"/>
                </a:lnTo>
                <a:lnTo>
                  <a:pt x="11048" y="2809"/>
                </a:lnTo>
                <a:lnTo>
                  <a:pt x="8893" y="1556"/>
                </a:lnTo>
                <a:lnTo>
                  <a:pt x="8893" y="1841"/>
                </a:lnTo>
                <a:lnTo>
                  <a:pt x="11108" y="3075"/>
                </a:lnTo>
                <a:lnTo>
                  <a:pt x="13163" y="4423"/>
                </a:lnTo>
                <a:lnTo>
                  <a:pt x="13505" y="5334"/>
                </a:lnTo>
                <a:lnTo>
                  <a:pt x="13727" y="6359"/>
                </a:lnTo>
                <a:lnTo>
                  <a:pt x="13727" y="7555"/>
                </a:lnTo>
                <a:lnTo>
                  <a:pt x="13344" y="7232"/>
                </a:lnTo>
                <a:lnTo>
                  <a:pt x="12941" y="6967"/>
                </a:lnTo>
                <a:lnTo>
                  <a:pt x="12599" y="6682"/>
                </a:lnTo>
                <a:lnTo>
                  <a:pt x="10424" y="5182"/>
                </a:lnTo>
                <a:lnTo>
                  <a:pt x="8208" y="3891"/>
                </a:lnTo>
                <a:lnTo>
                  <a:pt x="5985" y="2752"/>
                </a:lnTo>
                <a:lnTo>
                  <a:pt x="5985" y="2373"/>
                </a:lnTo>
                <a:lnTo>
                  <a:pt x="5927" y="1993"/>
                </a:lnTo>
                <a:lnTo>
                  <a:pt x="5870" y="1613"/>
                </a:lnTo>
                <a:lnTo>
                  <a:pt x="5755" y="1196"/>
                </a:lnTo>
                <a:lnTo>
                  <a:pt x="5643" y="759"/>
                </a:lnTo>
                <a:lnTo>
                  <a:pt x="5528" y="1670"/>
                </a:lnTo>
                <a:lnTo>
                  <a:pt x="5586" y="2259"/>
                </a:lnTo>
                <a:lnTo>
                  <a:pt x="5643" y="2581"/>
                </a:lnTo>
                <a:lnTo>
                  <a:pt x="2793" y="1195"/>
                </a:lnTo>
                <a:lnTo>
                  <a:pt x="0" y="0"/>
                </a:lnTo>
                <a:lnTo>
                  <a:pt x="0" y="322"/>
                </a:lnTo>
                <a:lnTo>
                  <a:pt x="2793" y="1461"/>
                </a:lnTo>
                <a:lnTo>
                  <a:pt x="5643" y="2904"/>
                </a:lnTo>
                <a:lnTo>
                  <a:pt x="5755" y="4689"/>
                </a:lnTo>
                <a:lnTo>
                  <a:pt x="5927" y="3891"/>
                </a:lnTo>
                <a:lnTo>
                  <a:pt x="5985" y="3075"/>
                </a:lnTo>
                <a:lnTo>
                  <a:pt x="8087" y="4214"/>
                </a:lnTo>
                <a:lnTo>
                  <a:pt x="10263" y="5505"/>
                </a:lnTo>
                <a:lnTo>
                  <a:pt x="12377" y="6967"/>
                </a:lnTo>
                <a:lnTo>
                  <a:pt x="12820" y="7289"/>
                </a:lnTo>
                <a:lnTo>
                  <a:pt x="13283" y="7612"/>
                </a:lnTo>
                <a:lnTo>
                  <a:pt x="13686" y="7935"/>
                </a:lnTo>
                <a:lnTo>
                  <a:pt x="13686" y="8903"/>
                </a:lnTo>
                <a:lnTo>
                  <a:pt x="13505" y="9928"/>
                </a:lnTo>
                <a:lnTo>
                  <a:pt x="13727" y="10194"/>
                </a:lnTo>
                <a:lnTo>
                  <a:pt x="13968" y="9112"/>
                </a:lnTo>
                <a:lnTo>
                  <a:pt x="14029" y="8087"/>
                </a:lnTo>
                <a:lnTo>
                  <a:pt x="16365" y="9928"/>
                </a:lnTo>
                <a:lnTo>
                  <a:pt x="18459" y="11865"/>
                </a:lnTo>
                <a:lnTo>
                  <a:pt x="20292" y="13877"/>
                </a:lnTo>
                <a:lnTo>
                  <a:pt x="20232" y="10953"/>
                </a:lnTo>
                <a:lnTo>
                  <a:pt x="19768" y="9814"/>
                </a:lnTo>
                <a:lnTo>
                  <a:pt x="21098" y="11162"/>
                </a:lnTo>
                <a:lnTo>
                  <a:pt x="22225" y="12529"/>
                </a:lnTo>
                <a:lnTo>
                  <a:pt x="23132" y="13763"/>
                </a:lnTo>
                <a:lnTo>
                  <a:pt x="23655" y="14465"/>
                </a:lnTo>
                <a:lnTo>
                  <a:pt x="24118" y="15111"/>
                </a:lnTo>
                <a:lnTo>
                  <a:pt x="24501" y="15758"/>
                </a:lnTo>
                <a:lnTo>
                  <a:pt x="24783" y="16406"/>
                </a:lnTo>
                <a:lnTo>
                  <a:pt x="25246" y="17917"/>
                </a:lnTo>
                <a:lnTo>
                  <a:pt x="25367" y="20128"/>
                </a:lnTo>
                <a:lnTo>
                  <a:pt x="24058" y="18078"/>
                </a:lnTo>
                <a:lnTo>
                  <a:pt x="22507" y="16406"/>
                </a:lnTo>
                <a:lnTo>
                  <a:pt x="24058" y="18564"/>
                </a:lnTo>
                <a:lnTo>
                  <a:pt x="25367" y="20722"/>
                </a:lnTo>
                <a:lnTo>
                  <a:pt x="25589" y="22342"/>
                </a:lnTo>
                <a:lnTo>
                  <a:pt x="25649" y="21153"/>
                </a:lnTo>
                <a:lnTo>
                  <a:pt x="26898" y="23312"/>
                </a:lnTo>
                <a:lnTo>
                  <a:pt x="27925" y="25417"/>
                </a:lnTo>
                <a:lnTo>
                  <a:pt x="28610" y="27306"/>
                </a:lnTo>
                <a:lnTo>
                  <a:pt x="28892" y="27954"/>
                </a:lnTo>
                <a:lnTo>
                  <a:pt x="29012" y="28386"/>
                </a:lnTo>
                <a:lnTo>
                  <a:pt x="29012" y="28601"/>
                </a:lnTo>
                <a:lnTo>
                  <a:pt x="29234" y="30382"/>
                </a:lnTo>
                <a:lnTo>
                  <a:pt x="29294" y="29142"/>
                </a:lnTo>
                <a:lnTo>
                  <a:pt x="30543" y="32648"/>
                </a:lnTo>
                <a:lnTo>
                  <a:pt x="31067" y="35348"/>
                </a:lnTo>
                <a:lnTo>
                  <a:pt x="31349" y="36696"/>
                </a:lnTo>
                <a:lnTo>
                  <a:pt x="31288" y="37290"/>
                </a:lnTo>
                <a:lnTo>
                  <a:pt x="31288" y="38962"/>
                </a:lnTo>
                <a:lnTo>
                  <a:pt x="30442" y="41445"/>
                </a:lnTo>
                <a:lnTo>
                  <a:pt x="30201" y="42040"/>
                </a:lnTo>
                <a:lnTo>
                  <a:pt x="29637" y="43496"/>
                </a:lnTo>
                <a:lnTo>
                  <a:pt x="28730" y="45062"/>
                </a:lnTo>
                <a:lnTo>
                  <a:pt x="27462" y="46734"/>
                </a:lnTo>
                <a:lnTo>
                  <a:pt x="27139" y="44090"/>
                </a:lnTo>
                <a:lnTo>
                  <a:pt x="26555" y="41284"/>
                </a:lnTo>
                <a:lnTo>
                  <a:pt x="26837" y="44468"/>
                </a:lnTo>
                <a:lnTo>
                  <a:pt x="27180" y="47112"/>
                </a:lnTo>
                <a:lnTo>
                  <a:pt x="25991" y="48515"/>
                </a:lnTo>
                <a:lnTo>
                  <a:pt x="24562" y="49973"/>
                </a:lnTo>
                <a:lnTo>
                  <a:pt x="22850" y="51321"/>
                </a:lnTo>
                <a:lnTo>
                  <a:pt x="22568" y="48676"/>
                </a:lnTo>
                <a:lnTo>
                  <a:pt x="22064" y="45871"/>
                </a:lnTo>
                <a:lnTo>
                  <a:pt x="21661" y="46195"/>
                </a:lnTo>
                <a:lnTo>
                  <a:pt x="22165" y="49001"/>
                </a:lnTo>
                <a:lnTo>
                  <a:pt x="22447" y="51646"/>
                </a:lnTo>
                <a:lnTo>
                  <a:pt x="22004" y="52023"/>
                </a:lnTo>
                <a:lnTo>
                  <a:pt x="22507" y="52185"/>
                </a:lnTo>
                <a:lnTo>
                  <a:pt x="22789" y="55154"/>
                </a:lnTo>
                <a:lnTo>
                  <a:pt x="22850" y="57960"/>
                </a:lnTo>
                <a:lnTo>
                  <a:pt x="22628" y="60496"/>
                </a:lnTo>
                <a:lnTo>
                  <a:pt x="22105" y="60874"/>
                </a:lnTo>
                <a:lnTo>
                  <a:pt x="21601" y="61305"/>
                </a:lnTo>
                <a:lnTo>
                  <a:pt x="21037" y="61682"/>
                </a:lnTo>
                <a:lnTo>
                  <a:pt x="19829" y="62546"/>
                </a:lnTo>
                <a:lnTo>
                  <a:pt x="18459" y="63357"/>
                </a:lnTo>
                <a:lnTo>
                  <a:pt x="18520" y="63788"/>
                </a:lnTo>
                <a:lnTo>
                  <a:pt x="19950" y="62924"/>
                </a:lnTo>
                <a:lnTo>
                  <a:pt x="21319" y="61952"/>
                </a:lnTo>
                <a:lnTo>
                  <a:pt x="21762" y="61629"/>
                </a:lnTo>
                <a:lnTo>
                  <a:pt x="22165" y="61305"/>
                </a:lnTo>
                <a:lnTo>
                  <a:pt x="22628" y="60982"/>
                </a:lnTo>
                <a:lnTo>
                  <a:pt x="22507" y="61899"/>
                </a:lnTo>
                <a:lnTo>
                  <a:pt x="22407" y="62763"/>
                </a:lnTo>
                <a:lnTo>
                  <a:pt x="22346" y="65191"/>
                </a:lnTo>
                <a:lnTo>
                  <a:pt x="22628" y="63626"/>
                </a:lnTo>
                <a:lnTo>
                  <a:pt x="22789" y="62708"/>
                </a:lnTo>
                <a:lnTo>
                  <a:pt x="22910" y="61682"/>
                </a:lnTo>
                <a:lnTo>
                  <a:pt x="23031" y="60712"/>
                </a:lnTo>
                <a:lnTo>
                  <a:pt x="24743" y="59307"/>
                </a:lnTo>
                <a:lnTo>
                  <a:pt x="24783" y="58768"/>
                </a:lnTo>
                <a:lnTo>
                  <a:pt x="23031" y="60171"/>
                </a:lnTo>
                <a:lnTo>
                  <a:pt x="23252" y="57635"/>
                </a:lnTo>
                <a:lnTo>
                  <a:pt x="23192" y="54829"/>
                </a:lnTo>
                <a:lnTo>
                  <a:pt x="22910" y="51862"/>
                </a:lnTo>
                <a:lnTo>
                  <a:pt x="24622" y="50457"/>
                </a:lnTo>
                <a:lnTo>
                  <a:pt x="26052" y="49001"/>
                </a:lnTo>
                <a:lnTo>
                  <a:pt x="27240" y="47598"/>
                </a:lnTo>
                <a:lnTo>
                  <a:pt x="27522" y="50079"/>
                </a:lnTo>
                <a:lnTo>
                  <a:pt x="27582" y="52401"/>
                </a:lnTo>
                <a:lnTo>
                  <a:pt x="27462" y="54505"/>
                </a:lnTo>
                <a:lnTo>
                  <a:pt x="27462" y="54991"/>
                </a:lnTo>
                <a:lnTo>
                  <a:pt x="27582" y="56071"/>
                </a:lnTo>
                <a:lnTo>
                  <a:pt x="28791" y="54560"/>
                </a:lnTo>
                <a:lnTo>
                  <a:pt x="29576" y="53157"/>
                </a:lnTo>
                <a:lnTo>
                  <a:pt x="30100" y="51862"/>
                </a:lnTo>
                <a:lnTo>
                  <a:pt x="30201" y="51537"/>
                </a:lnTo>
                <a:lnTo>
                  <a:pt x="29697" y="55046"/>
                </a:lnTo>
                <a:lnTo>
                  <a:pt x="28831" y="57582"/>
                </a:lnTo>
                <a:lnTo>
                  <a:pt x="28328" y="59093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3" name="object 173"/>
          <p:cNvSpPr/>
          <p:nvPr/>
        </p:nvSpPr>
        <p:spPr>
          <a:xfrm>
            <a:off x="370520" y="554755"/>
            <a:ext cx="302" cy="5627"/>
          </a:xfrm>
          <a:custGeom>
            <a:avLst/>
            <a:gdLst/>
            <a:ahLst/>
            <a:cxnLst/>
            <a:rect l="l" t="t" r="r" b="b"/>
            <a:pathLst>
              <a:path w="402" h="7502">
                <a:moveTo>
                  <a:pt x="120" y="3777"/>
                </a:moveTo>
                <a:lnTo>
                  <a:pt x="181" y="5235"/>
                </a:lnTo>
                <a:lnTo>
                  <a:pt x="120" y="6422"/>
                </a:lnTo>
                <a:lnTo>
                  <a:pt x="181" y="7502"/>
                </a:lnTo>
                <a:lnTo>
                  <a:pt x="302" y="6800"/>
                </a:lnTo>
                <a:lnTo>
                  <a:pt x="342" y="6044"/>
                </a:lnTo>
                <a:lnTo>
                  <a:pt x="402" y="5235"/>
                </a:lnTo>
                <a:lnTo>
                  <a:pt x="342" y="3616"/>
                </a:lnTo>
                <a:lnTo>
                  <a:pt x="241" y="1835"/>
                </a:lnTo>
                <a:lnTo>
                  <a:pt x="0" y="0"/>
                </a:lnTo>
                <a:lnTo>
                  <a:pt x="0" y="2158"/>
                </a:lnTo>
                <a:lnTo>
                  <a:pt x="120" y="3777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4" name="object 174"/>
          <p:cNvSpPr/>
          <p:nvPr/>
        </p:nvSpPr>
        <p:spPr>
          <a:xfrm>
            <a:off x="365233" y="547592"/>
            <a:ext cx="1571" cy="4248"/>
          </a:xfrm>
          <a:custGeom>
            <a:avLst/>
            <a:gdLst/>
            <a:ahLst/>
            <a:cxnLst/>
            <a:rect l="l" t="t" r="r" b="b"/>
            <a:pathLst>
              <a:path w="2094" h="5664">
                <a:moveTo>
                  <a:pt x="1248" y="2697"/>
                </a:moveTo>
                <a:lnTo>
                  <a:pt x="221" y="0"/>
                </a:lnTo>
                <a:lnTo>
                  <a:pt x="0" y="377"/>
                </a:lnTo>
                <a:lnTo>
                  <a:pt x="1006" y="3020"/>
                </a:lnTo>
                <a:lnTo>
                  <a:pt x="1812" y="5664"/>
                </a:lnTo>
                <a:lnTo>
                  <a:pt x="2094" y="5287"/>
                </a:lnTo>
                <a:lnTo>
                  <a:pt x="1248" y="2697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362272" y="541560"/>
            <a:ext cx="2009" cy="4007"/>
          </a:xfrm>
          <a:custGeom>
            <a:avLst/>
            <a:gdLst/>
            <a:ahLst/>
            <a:cxnLst/>
            <a:rect l="l" t="t" r="r" b="b"/>
            <a:pathLst>
              <a:path w="2678" h="5342">
                <a:moveTo>
                  <a:pt x="1429" y="2483"/>
                </a:moveTo>
                <a:lnTo>
                  <a:pt x="0" y="0"/>
                </a:lnTo>
                <a:lnTo>
                  <a:pt x="1208" y="2805"/>
                </a:lnTo>
                <a:lnTo>
                  <a:pt x="2457" y="5342"/>
                </a:lnTo>
                <a:lnTo>
                  <a:pt x="2678" y="4964"/>
                </a:lnTo>
                <a:lnTo>
                  <a:pt x="1429" y="2483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6" name="object 176"/>
          <p:cNvSpPr/>
          <p:nvPr/>
        </p:nvSpPr>
        <p:spPr>
          <a:xfrm>
            <a:off x="333295" y="559490"/>
            <a:ext cx="16670" cy="21573"/>
          </a:xfrm>
          <a:custGeom>
            <a:avLst/>
            <a:gdLst/>
            <a:ahLst/>
            <a:cxnLst/>
            <a:rect l="l" t="t" r="r" b="b"/>
            <a:pathLst>
              <a:path w="22227" h="28764">
                <a:moveTo>
                  <a:pt x="19265" y="21964"/>
                </a:moveTo>
                <a:lnTo>
                  <a:pt x="19436" y="19375"/>
                </a:lnTo>
                <a:lnTo>
                  <a:pt x="19436" y="13167"/>
                </a:lnTo>
                <a:lnTo>
                  <a:pt x="19378" y="10469"/>
                </a:lnTo>
                <a:lnTo>
                  <a:pt x="19208" y="7717"/>
                </a:lnTo>
                <a:lnTo>
                  <a:pt x="18866" y="4858"/>
                </a:lnTo>
                <a:lnTo>
                  <a:pt x="18866" y="13330"/>
                </a:lnTo>
                <a:lnTo>
                  <a:pt x="16016" y="14625"/>
                </a:lnTo>
                <a:lnTo>
                  <a:pt x="18866" y="13922"/>
                </a:lnTo>
                <a:lnTo>
                  <a:pt x="18922" y="16783"/>
                </a:lnTo>
                <a:lnTo>
                  <a:pt x="18866" y="19536"/>
                </a:lnTo>
                <a:lnTo>
                  <a:pt x="18695" y="22125"/>
                </a:lnTo>
                <a:lnTo>
                  <a:pt x="15845" y="22775"/>
                </a:lnTo>
                <a:lnTo>
                  <a:pt x="12881" y="23314"/>
                </a:lnTo>
                <a:lnTo>
                  <a:pt x="9803" y="23745"/>
                </a:lnTo>
                <a:lnTo>
                  <a:pt x="9860" y="12358"/>
                </a:lnTo>
                <a:lnTo>
                  <a:pt x="9747" y="9552"/>
                </a:lnTo>
                <a:lnTo>
                  <a:pt x="9576" y="6691"/>
                </a:lnTo>
                <a:lnTo>
                  <a:pt x="12597" y="6260"/>
                </a:lnTo>
                <a:lnTo>
                  <a:pt x="15503" y="5719"/>
                </a:lnTo>
                <a:lnTo>
                  <a:pt x="18296" y="4964"/>
                </a:lnTo>
                <a:lnTo>
                  <a:pt x="18580" y="7880"/>
                </a:lnTo>
                <a:lnTo>
                  <a:pt x="18751" y="10631"/>
                </a:lnTo>
                <a:lnTo>
                  <a:pt x="18808" y="4102"/>
                </a:lnTo>
                <a:lnTo>
                  <a:pt x="18524" y="1188"/>
                </a:lnTo>
                <a:lnTo>
                  <a:pt x="18181" y="4263"/>
                </a:lnTo>
                <a:lnTo>
                  <a:pt x="15446" y="4964"/>
                </a:lnTo>
                <a:lnTo>
                  <a:pt x="12538" y="5558"/>
                </a:lnTo>
                <a:lnTo>
                  <a:pt x="9517" y="5991"/>
                </a:lnTo>
                <a:lnTo>
                  <a:pt x="9348" y="3022"/>
                </a:lnTo>
                <a:lnTo>
                  <a:pt x="9062" y="0"/>
                </a:lnTo>
                <a:lnTo>
                  <a:pt x="8891" y="6800"/>
                </a:lnTo>
                <a:lnTo>
                  <a:pt x="9062" y="9660"/>
                </a:lnTo>
                <a:lnTo>
                  <a:pt x="9177" y="12466"/>
                </a:lnTo>
                <a:lnTo>
                  <a:pt x="9233" y="15111"/>
                </a:lnTo>
                <a:lnTo>
                  <a:pt x="6213" y="15489"/>
                </a:lnTo>
                <a:lnTo>
                  <a:pt x="3135" y="15758"/>
                </a:lnTo>
                <a:lnTo>
                  <a:pt x="0" y="15919"/>
                </a:lnTo>
                <a:lnTo>
                  <a:pt x="0" y="13275"/>
                </a:lnTo>
                <a:lnTo>
                  <a:pt x="0" y="22072"/>
                </a:lnTo>
                <a:lnTo>
                  <a:pt x="0" y="16514"/>
                </a:lnTo>
                <a:lnTo>
                  <a:pt x="3135" y="16352"/>
                </a:lnTo>
                <a:lnTo>
                  <a:pt x="6213" y="16083"/>
                </a:lnTo>
                <a:lnTo>
                  <a:pt x="9233" y="15705"/>
                </a:lnTo>
                <a:lnTo>
                  <a:pt x="9290" y="18564"/>
                </a:lnTo>
                <a:lnTo>
                  <a:pt x="9517" y="28764"/>
                </a:lnTo>
                <a:lnTo>
                  <a:pt x="9632" y="26606"/>
                </a:lnTo>
                <a:lnTo>
                  <a:pt x="9747" y="24284"/>
                </a:lnTo>
                <a:lnTo>
                  <a:pt x="12824" y="23853"/>
                </a:lnTo>
                <a:lnTo>
                  <a:pt x="15845" y="23314"/>
                </a:lnTo>
                <a:lnTo>
                  <a:pt x="18695" y="22611"/>
                </a:lnTo>
                <a:lnTo>
                  <a:pt x="18751" y="27253"/>
                </a:lnTo>
                <a:lnTo>
                  <a:pt x="19037" y="24986"/>
                </a:lnTo>
                <a:lnTo>
                  <a:pt x="19208" y="22503"/>
                </a:lnTo>
                <a:lnTo>
                  <a:pt x="22227" y="21748"/>
                </a:lnTo>
                <a:lnTo>
                  <a:pt x="19265" y="21964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7" name="object 177"/>
          <p:cNvSpPr/>
          <p:nvPr/>
        </p:nvSpPr>
        <p:spPr>
          <a:xfrm>
            <a:off x="308332" y="517390"/>
            <a:ext cx="9275" cy="5795"/>
          </a:xfrm>
          <a:custGeom>
            <a:avLst/>
            <a:gdLst/>
            <a:ahLst/>
            <a:cxnLst/>
            <a:rect l="l" t="t" r="r" b="b"/>
            <a:pathLst>
              <a:path w="12367" h="7726">
                <a:moveTo>
                  <a:pt x="5814" y="930"/>
                </a:moveTo>
                <a:lnTo>
                  <a:pt x="6839" y="702"/>
                </a:lnTo>
                <a:lnTo>
                  <a:pt x="5814" y="1195"/>
                </a:lnTo>
                <a:lnTo>
                  <a:pt x="4730" y="1841"/>
                </a:lnTo>
                <a:lnTo>
                  <a:pt x="4046" y="2752"/>
                </a:lnTo>
                <a:lnTo>
                  <a:pt x="5755" y="2278"/>
                </a:lnTo>
                <a:lnTo>
                  <a:pt x="7808" y="1841"/>
                </a:lnTo>
                <a:lnTo>
                  <a:pt x="10031" y="1575"/>
                </a:lnTo>
                <a:lnTo>
                  <a:pt x="9576" y="2069"/>
                </a:lnTo>
                <a:lnTo>
                  <a:pt x="9175" y="2486"/>
                </a:lnTo>
                <a:lnTo>
                  <a:pt x="8891" y="2923"/>
                </a:lnTo>
                <a:lnTo>
                  <a:pt x="8492" y="2980"/>
                </a:lnTo>
                <a:lnTo>
                  <a:pt x="6156" y="3360"/>
                </a:lnTo>
                <a:lnTo>
                  <a:pt x="6098" y="3568"/>
                </a:lnTo>
                <a:lnTo>
                  <a:pt x="8549" y="3189"/>
                </a:lnTo>
                <a:lnTo>
                  <a:pt x="8720" y="3189"/>
                </a:lnTo>
                <a:lnTo>
                  <a:pt x="8265" y="3834"/>
                </a:lnTo>
                <a:lnTo>
                  <a:pt x="8035" y="4442"/>
                </a:lnTo>
                <a:lnTo>
                  <a:pt x="7866" y="4973"/>
                </a:lnTo>
                <a:lnTo>
                  <a:pt x="5357" y="5562"/>
                </a:lnTo>
                <a:lnTo>
                  <a:pt x="2678" y="6435"/>
                </a:lnTo>
                <a:lnTo>
                  <a:pt x="0" y="7460"/>
                </a:lnTo>
                <a:lnTo>
                  <a:pt x="0" y="7726"/>
                </a:lnTo>
                <a:lnTo>
                  <a:pt x="2678" y="6644"/>
                </a:lnTo>
                <a:lnTo>
                  <a:pt x="5300" y="5828"/>
                </a:lnTo>
                <a:lnTo>
                  <a:pt x="7808" y="5182"/>
                </a:lnTo>
                <a:lnTo>
                  <a:pt x="7580" y="5998"/>
                </a:lnTo>
                <a:lnTo>
                  <a:pt x="7636" y="6530"/>
                </a:lnTo>
                <a:lnTo>
                  <a:pt x="7636" y="5998"/>
                </a:lnTo>
                <a:lnTo>
                  <a:pt x="7866" y="5182"/>
                </a:lnTo>
                <a:lnTo>
                  <a:pt x="10601" y="4480"/>
                </a:lnTo>
                <a:lnTo>
                  <a:pt x="7922" y="4916"/>
                </a:lnTo>
                <a:lnTo>
                  <a:pt x="8094" y="4442"/>
                </a:lnTo>
                <a:lnTo>
                  <a:pt x="8377" y="3777"/>
                </a:lnTo>
                <a:lnTo>
                  <a:pt x="8835" y="3132"/>
                </a:lnTo>
                <a:lnTo>
                  <a:pt x="11398" y="2714"/>
                </a:lnTo>
                <a:lnTo>
                  <a:pt x="9006" y="2923"/>
                </a:lnTo>
                <a:lnTo>
                  <a:pt x="9346" y="2429"/>
                </a:lnTo>
                <a:lnTo>
                  <a:pt x="9745" y="2012"/>
                </a:lnTo>
                <a:lnTo>
                  <a:pt x="10202" y="1575"/>
                </a:lnTo>
                <a:lnTo>
                  <a:pt x="11056" y="1461"/>
                </a:lnTo>
                <a:lnTo>
                  <a:pt x="11968" y="1404"/>
                </a:lnTo>
                <a:lnTo>
                  <a:pt x="11286" y="1252"/>
                </a:lnTo>
                <a:lnTo>
                  <a:pt x="10486" y="1309"/>
                </a:lnTo>
                <a:lnTo>
                  <a:pt x="11000" y="930"/>
                </a:lnTo>
                <a:lnTo>
                  <a:pt x="11626" y="493"/>
                </a:lnTo>
                <a:lnTo>
                  <a:pt x="12367" y="0"/>
                </a:lnTo>
                <a:lnTo>
                  <a:pt x="12083" y="0"/>
                </a:lnTo>
                <a:lnTo>
                  <a:pt x="11513" y="436"/>
                </a:lnTo>
                <a:lnTo>
                  <a:pt x="10885" y="873"/>
                </a:lnTo>
                <a:lnTo>
                  <a:pt x="10315" y="1309"/>
                </a:lnTo>
                <a:lnTo>
                  <a:pt x="8150" y="1575"/>
                </a:lnTo>
                <a:lnTo>
                  <a:pt x="6156" y="2012"/>
                </a:lnTo>
                <a:lnTo>
                  <a:pt x="4446" y="2429"/>
                </a:lnTo>
                <a:lnTo>
                  <a:pt x="5528" y="1689"/>
                </a:lnTo>
                <a:lnTo>
                  <a:pt x="6611" y="1025"/>
                </a:lnTo>
                <a:lnTo>
                  <a:pt x="7636" y="550"/>
                </a:lnTo>
                <a:lnTo>
                  <a:pt x="8150" y="56"/>
                </a:lnTo>
                <a:lnTo>
                  <a:pt x="7296" y="493"/>
                </a:lnTo>
                <a:lnTo>
                  <a:pt x="5927" y="759"/>
                </a:lnTo>
                <a:lnTo>
                  <a:pt x="5185" y="1025"/>
                </a:lnTo>
                <a:lnTo>
                  <a:pt x="5814" y="930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8" name="object 178"/>
          <p:cNvSpPr/>
          <p:nvPr/>
        </p:nvSpPr>
        <p:spPr>
          <a:xfrm>
            <a:off x="314444" y="514443"/>
            <a:ext cx="21116" cy="4940"/>
          </a:xfrm>
          <a:custGeom>
            <a:avLst/>
            <a:gdLst/>
            <a:ahLst/>
            <a:cxnLst/>
            <a:rect l="l" t="t" r="r" b="b"/>
            <a:pathLst>
              <a:path w="28154" h="6587">
                <a:moveTo>
                  <a:pt x="10772" y="1139"/>
                </a:moveTo>
                <a:lnTo>
                  <a:pt x="10087" y="1082"/>
                </a:lnTo>
                <a:lnTo>
                  <a:pt x="10601" y="1195"/>
                </a:lnTo>
                <a:lnTo>
                  <a:pt x="9346" y="1518"/>
                </a:lnTo>
                <a:lnTo>
                  <a:pt x="8206" y="1936"/>
                </a:lnTo>
                <a:lnTo>
                  <a:pt x="7125" y="2372"/>
                </a:lnTo>
                <a:lnTo>
                  <a:pt x="5985" y="2259"/>
                </a:lnTo>
                <a:lnTo>
                  <a:pt x="5073" y="2316"/>
                </a:lnTo>
                <a:lnTo>
                  <a:pt x="4615" y="2372"/>
                </a:lnTo>
                <a:lnTo>
                  <a:pt x="5300" y="2164"/>
                </a:lnTo>
                <a:lnTo>
                  <a:pt x="5643" y="1993"/>
                </a:lnTo>
                <a:lnTo>
                  <a:pt x="4104" y="2316"/>
                </a:lnTo>
                <a:lnTo>
                  <a:pt x="1538" y="3341"/>
                </a:lnTo>
                <a:lnTo>
                  <a:pt x="797" y="3606"/>
                </a:lnTo>
                <a:lnTo>
                  <a:pt x="0" y="3986"/>
                </a:lnTo>
                <a:lnTo>
                  <a:pt x="0" y="4214"/>
                </a:lnTo>
                <a:lnTo>
                  <a:pt x="569" y="3929"/>
                </a:lnTo>
                <a:lnTo>
                  <a:pt x="1083" y="3720"/>
                </a:lnTo>
                <a:lnTo>
                  <a:pt x="1595" y="3512"/>
                </a:lnTo>
                <a:lnTo>
                  <a:pt x="2793" y="3018"/>
                </a:lnTo>
                <a:lnTo>
                  <a:pt x="3762" y="2638"/>
                </a:lnTo>
                <a:lnTo>
                  <a:pt x="4444" y="2429"/>
                </a:lnTo>
                <a:lnTo>
                  <a:pt x="5643" y="2429"/>
                </a:lnTo>
                <a:lnTo>
                  <a:pt x="6839" y="2486"/>
                </a:lnTo>
                <a:lnTo>
                  <a:pt x="7125" y="2543"/>
                </a:lnTo>
                <a:lnTo>
                  <a:pt x="7465" y="2372"/>
                </a:lnTo>
                <a:lnTo>
                  <a:pt x="8492" y="1936"/>
                </a:lnTo>
                <a:lnTo>
                  <a:pt x="9632" y="1613"/>
                </a:lnTo>
                <a:lnTo>
                  <a:pt x="10885" y="1290"/>
                </a:lnTo>
                <a:lnTo>
                  <a:pt x="11626" y="1518"/>
                </a:lnTo>
                <a:lnTo>
                  <a:pt x="12937" y="1879"/>
                </a:lnTo>
                <a:lnTo>
                  <a:pt x="14363" y="2581"/>
                </a:lnTo>
                <a:lnTo>
                  <a:pt x="13678" y="2752"/>
                </a:lnTo>
                <a:lnTo>
                  <a:pt x="13052" y="2961"/>
                </a:lnTo>
                <a:lnTo>
                  <a:pt x="12482" y="3189"/>
                </a:lnTo>
                <a:lnTo>
                  <a:pt x="12766" y="3284"/>
                </a:lnTo>
                <a:lnTo>
                  <a:pt x="13394" y="3075"/>
                </a:lnTo>
                <a:lnTo>
                  <a:pt x="14021" y="2904"/>
                </a:lnTo>
                <a:lnTo>
                  <a:pt x="14703" y="2752"/>
                </a:lnTo>
                <a:lnTo>
                  <a:pt x="15388" y="3075"/>
                </a:lnTo>
                <a:lnTo>
                  <a:pt x="15843" y="3075"/>
                </a:lnTo>
                <a:lnTo>
                  <a:pt x="15273" y="2809"/>
                </a:lnTo>
                <a:lnTo>
                  <a:pt x="14989" y="2638"/>
                </a:lnTo>
                <a:lnTo>
                  <a:pt x="15332" y="2316"/>
                </a:lnTo>
                <a:lnTo>
                  <a:pt x="14703" y="2486"/>
                </a:lnTo>
                <a:lnTo>
                  <a:pt x="13279" y="1784"/>
                </a:lnTo>
                <a:lnTo>
                  <a:pt x="11968" y="1404"/>
                </a:lnTo>
                <a:lnTo>
                  <a:pt x="11114" y="1233"/>
                </a:lnTo>
                <a:lnTo>
                  <a:pt x="12196" y="968"/>
                </a:lnTo>
                <a:lnTo>
                  <a:pt x="13279" y="759"/>
                </a:lnTo>
                <a:lnTo>
                  <a:pt x="14476" y="531"/>
                </a:lnTo>
                <a:lnTo>
                  <a:pt x="14762" y="759"/>
                </a:lnTo>
                <a:lnTo>
                  <a:pt x="15674" y="1290"/>
                </a:lnTo>
                <a:lnTo>
                  <a:pt x="16699" y="2107"/>
                </a:lnTo>
                <a:lnTo>
                  <a:pt x="16927" y="2316"/>
                </a:lnTo>
                <a:lnTo>
                  <a:pt x="16983" y="2050"/>
                </a:lnTo>
                <a:lnTo>
                  <a:pt x="15958" y="1233"/>
                </a:lnTo>
                <a:lnTo>
                  <a:pt x="14989" y="759"/>
                </a:lnTo>
                <a:lnTo>
                  <a:pt x="14591" y="531"/>
                </a:lnTo>
                <a:lnTo>
                  <a:pt x="16300" y="322"/>
                </a:lnTo>
                <a:lnTo>
                  <a:pt x="18123" y="151"/>
                </a:lnTo>
                <a:lnTo>
                  <a:pt x="19948" y="113"/>
                </a:lnTo>
                <a:lnTo>
                  <a:pt x="22284" y="113"/>
                </a:lnTo>
                <a:lnTo>
                  <a:pt x="22853" y="152"/>
                </a:lnTo>
                <a:lnTo>
                  <a:pt x="22455" y="854"/>
                </a:lnTo>
                <a:lnTo>
                  <a:pt x="22000" y="1879"/>
                </a:lnTo>
                <a:lnTo>
                  <a:pt x="21772" y="2486"/>
                </a:lnTo>
                <a:lnTo>
                  <a:pt x="21601" y="2904"/>
                </a:lnTo>
                <a:lnTo>
                  <a:pt x="21430" y="3455"/>
                </a:lnTo>
                <a:lnTo>
                  <a:pt x="21031" y="4802"/>
                </a:lnTo>
                <a:lnTo>
                  <a:pt x="20745" y="6036"/>
                </a:lnTo>
                <a:lnTo>
                  <a:pt x="20745" y="4916"/>
                </a:lnTo>
                <a:lnTo>
                  <a:pt x="21202" y="3341"/>
                </a:lnTo>
                <a:lnTo>
                  <a:pt x="21373" y="2904"/>
                </a:lnTo>
                <a:lnTo>
                  <a:pt x="21543" y="2486"/>
                </a:lnTo>
                <a:lnTo>
                  <a:pt x="21714" y="2107"/>
                </a:lnTo>
                <a:lnTo>
                  <a:pt x="21202" y="2050"/>
                </a:lnTo>
                <a:lnTo>
                  <a:pt x="19492" y="2050"/>
                </a:lnTo>
                <a:lnTo>
                  <a:pt x="19549" y="2961"/>
                </a:lnTo>
                <a:lnTo>
                  <a:pt x="19434" y="2486"/>
                </a:lnTo>
                <a:lnTo>
                  <a:pt x="19434" y="1841"/>
                </a:lnTo>
                <a:lnTo>
                  <a:pt x="21772" y="1841"/>
                </a:lnTo>
                <a:lnTo>
                  <a:pt x="22284" y="816"/>
                </a:lnTo>
                <a:lnTo>
                  <a:pt x="22854" y="151"/>
                </a:lnTo>
                <a:lnTo>
                  <a:pt x="24507" y="265"/>
                </a:lnTo>
                <a:lnTo>
                  <a:pt x="26559" y="588"/>
                </a:lnTo>
                <a:lnTo>
                  <a:pt x="26161" y="702"/>
                </a:lnTo>
                <a:lnTo>
                  <a:pt x="25077" y="1139"/>
                </a:lnTo>
                <a:lnTo>
                  <a:pt x="23994" y="2050"/>
                </a:lnTo>
                <a:lnTo>
                  <a:pt x="23766" y="2259"/>
                </a:lnTo>
                <a:lnTo>
                  <a:pt x="23196" y="2752"/>
                </a:lnTo>
                <a:lnTo>
                  <a:pt x="22969" y="3018"/>
                </a:lnTo>
                <a:lnTo>
                  <a:pt x="21601" y="4480"/>
                </a:lnTo>
                <a:lnTo>
                  <a:pt x="20860" y="5998"/>
                </a:lnTo>
                <a:lnTo>
                  <a:pt x="20632" y="6587"/>
                </a:lnTo>
                <a:lnTo>
                  <a:pt x="20916" y="6359"/>
                </a:lnTo>
                <a:lnTo>
                  <a:pt x="21657" y="4746"/>
                </a:lnTo>
                <a:lnTo>
                  <a:pt x="23140" y="3189"/>
                </a:lnTo>
                <a:lnTo>
                  <a:pt x="23710" y="2543"/>
                </a:lnTo>
                <a:lnTo>
                  <a:pt x="24052" y="2259"/>
                </a:lnTo>
                <a:lnTo>
                  <a:pt x="24678" y="2373"/>
                </a:lnTo>
                <a:lnTo>
                  <a:pt x="25305" y="2486"/>
                </a:lnTo>
                <a:lnTo>
                  <a:pt x="25933" y="2638"/>
                </a:lnTo>
                <a:lnTo>
                  <a:pt x="26217" y="2486"/>
                </a:lnTo>
                <a:lnTo>
                  <a:pt x="25591" y="2316"/>
                </a:lnTo>
                <a:lnTo>
                  <a:pt x="24962" y="2221"/>
                </a:lnTo>
                <a:lnTo>
                  <a:pt x="24280" y="2107"/>
                </a:lnTo>
                <a:lnTo>
                  <a:pt x="25363" y="1196"/>
                </a:lnTo>
                <a:lnTo>
                  <a:pt x="26388" y="759"/>
                </a:lnTo>
                <a:lnTo>
                  <a:pt x="26672" y="588"/>
                </a:lnTo>
                <a:lnTo>
                  <a:pt x="28154" y="645"/>
                </a:lnTo>
                <a:lnTo>
                  <a:pt x="25875" y="265"/>
                </a:lnTo>
                <a:lnTo>
                  <a:pt x="23482" y="56"/>
                </a:lnTo>
                <a:lnTo>
                  <a:pt x="22513" y="56"/>
                </a:lnTo>
                <a:lnTo>
                  <a:pt x="21601" y="0"/>
                </a:lnTo>
                <a:lnTo>
                  <a:pt x="19321" y="0"/>
                </a:lnTo>
                <a:lnTo>
                  <a:pt x="18067" y="56"/>
                </a:lnTo>
                <a:lnTo>
                  <a:pt x="16814" y="151"/>
                </a:lnTo>
                <a:lnTo>
                  <a:pt x="14703" y="322"/>
                </a:lnTo>
                <a:lnTo>
                  <a:pt x="12653" y="702"/>
                </a:lnTo>
                <a:lnTo>
                  <a:pt x="10772" y="1139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9" name="object 179"/>
          <p:cNvSpPr/>
          <p:nvPr/>
        </p:nvSpPr>
        <p:spPr>
          <a:xfrm>
            <a:off x="290379" y="525733"/>
            <a:ext cx="28768" cy="55370"/>
          </a:xfrm>
          <a:custGeom>
            <a:avLst/>
            <a:gdLst/>
            <a:ahLst/>
            <a:cxnLst/>
            <a:rect l="l" t="t" r="r" b="b"/>
            <a:pathLst>
              <a:path w="38357" h="73826">
                <a:moveTo>
                  <a:pt x="22227" y="47978"/>
                </a:moveTo>
                <a:lnTo>
                  <a:pt x="24735" y="48786"/>
                </a:lnTo>
                <a:lnTo>
                  <a:pt x="27357" y="49542"/>
                </a:lnTo>
                <a:lnTo>
                  <a:pt x="27015" y="52403"/>
                </a:lnTo>
                <a:lnTo>
                  <a:pt x="26902" y="66704"/>
                </a:lnTo>
                <a:lnTo>
                  <a:pt x="23994" y="65948"/>
                </a:lnTo>
                <a:lnTo>
                  <a:pt x="21259" y="65084"/>
                </a:lnTo>
                <a:lnTo>
                  <a:pt x="18695" y="64167"/>
                </a:lnTo>
                <a:lnTo>
                  <a:pt x="18524" y="61523"/>
                </a:lnTo>
                <a:lnTo>
                  <a:pt x="18751" y="69293"/>
                </a:lnTo>
                <a:lnTo>
                  <a:pt x="18751" y="64653"/>
                </a:lnTo>
                <a:lnTo>
                  <a:pt x="21315" y="65570"/>
                </a:lnTo>
                <a:lnTo>
                  <a:pt x="24052" y="66434"/>
                </a:lnTo>
                <a:lnTo>
                  <a:pt x="26958" y="67190"/>
                </a:lnTo>
                <a:lnTo>
                  <a:pt x="27129" y="69671"/>
                </a:lnTo>
                <a:lnTo>
                  <a:pt x="27413" y="71937"/>
                </a:lnTo>
                <a:lnTo>
                  <a:pt x="27300" y="64220"/>
                </a:lnTo>
                <a:lnTo>
                  <a:pt x="27244" y="61470"/>
                </a:lnTo>
                <a:lnTo>
                  <a:pt x="27300" y="58609"/>
                </a:lnTo>
                <a:lnTo>
                  <a:pt x="30207" y="59364"/>
                </a:lnTo>
                <a:lnTo>
                  <a:pt x="33228" y="59959"/>
                </a:lnTo>
                <a:lnTo>
                  <a:pt x="36363" y="60443"/>
                </a:lnTo>
                <a:lnTo>
                  <a:pt x="36305" y="63304"/>
                </a:lnTo>
                <a:lnTo>
                  <a:pt x="36420" y="66056"/>
                </a:lnTo>
                <a:lnTo>
                  <a:pt x="36532" y="68593"/>
                </a:lnTo>
                <a:lnTo>
                  <a:pt x="33399" y="68107"/>
                </a:lnTo>
                <a:lnTo>
                  <a:pt x="30321" y="67512"/>
                </a:lnTo>
                <a:lnTo>
                  <a:pt x="27472" y="66812"/>
                </a:lnTo>
                <a:lnTo>
                  <a:pt x="27472" y="67351"/>
                </a:lnTo>
                <a:lnTo>
                  <a:pt x="30378" y="68053"/>
                </a:lnTo>
                <a:lnTo>
                  <a:pt x="33399" y="68646"/>
                </a:lnTo>
                <a:lnTo>
                  <a:pt x="36591" y="69132"/>
                </a:lnTo>
                <a:lnTo>
                  <a:pt x="36704" y="71560"/>
                </a:lnTo>
                <a:lnTo>
                  <a:pt x="36933" y="73826"/>
                </a:lnTo>
                <a:lnTo>
                  <a:pt x="36704" y="51539"/>
                </a:lnTo>
                <a:lnTo>
                  <a:pt x="36532" y="54400"/>
                </a:lnTo>
                <a:lnTo>
                  <a:pt x="36420" y="57206"/>
                </a:lnTo>
                <a:lnTo>
                  <a:pt x="36363" y="59850"/>
                </a:lnTo>
                <a:lnTo>
                  <a:pt x="33228" y="59364"/>
                </a:lnTo>
                <a:lnTo>
                  <a:pt x="30207" y="58770"/>
                </a:lnTo>
                <a:lnTo>
                  <a:pt x="27357" y="58015"/>
                </a:lnTo>
                <a:lnTo>
                  <a:pt x="27413" y="55317"/>
                </a:lnTo>
                <a:lnTo>
                  <a:pt x="27643" y="52564"/>
                </a:lnTo>
                <a:lnTo>
                  <a:pt x="27983" y="49703"/>
                </a:lnTo>
                <a:lnTo>
                  <a:pt x="30777" y="50459"/>
                </a:lnTo>
                <a:lnTo>
                  <a:pt x="28098" y="49003"/>
                </a:lnTo>
                <a:lnTo>
                  <a:pt x="28440" y="46089"/>
                </a:lnTo>
                <a:lnTo>
                  <a:pt x="28954" y="43067"/>
                </a:lnTo>
                <a:lnTo>
                  <a:pt x="29580" y="40044"/>
                </a:lnTo>
                <a:lnTo>
                  <a:pt x="32144" y="40692"/>
                </a:lnTo>
                <a:lnTo>
                  <a:pt x="34881" y="41286"/>
                </a:lnTo>
                <a:lnTo>
                  <a:pt x="37672" y="41717"/>
                </a:lnTo>
                <a:lnTo>
                  <a:pt x="37274" y="44847"/>
                </a:lnTo>
                <a:lnTo>
                  <a:pt x="37388" y="51647"/>
                </a:lnTo>
                <a:lnTo>
                  <a:pt x="37445" y="50945"/>
                </a:lnTo>
                <a:lnTo>
                  <a:pt x="37672" y="47978"/>
                </a:lnTo>
                <a:lnTo>
                  <a:pt x="37958" y="44956"/>
                </a:lnTo>
                <a:lnTo>
                  <a:pt x="38357" y="41878"/>
                </a:lnTo>
                <a:lnTo>
                  <a:pt x="38186" y="37453"/>
                </a:lnTo>
                <a:lnTo>
                  <a:pt x="37843" y="40314"/>
                </a:lnTo>
                <a:lnTo>
                  <a:pt x="37787" y="40853"/>
                </a:lnTo>
                <a:lnTo>
                  <a:pt x="37731" y="41178"/>
                </a:lnTo>
                <a:lnTo>
                  <a:pt x="34937" y="40692"/>
                </a:lnTo>
                <a:lnTo>
                  <a:pt x="32259" y="40153"/>
                </a:lnTo>
                <a:lnTo>
                  <a:pt x="29693" y="39450"/>
                </a:lnTo>
                <a:lnTo>
                  <a:pt x="29808" y="38964"/>
                </a:lnTo>
                <a:lnTo>
                  <a:pt x="29864" y="35727"/>
                </a:lnTo>
                <a:lnTo>
                  <a:pt x="29238" y="38533"/>
                </a:lnTo>
                <a:lnTo>
                  <a:pt x="29123" y="39072"/>
                </a:lnTo>
                <a:lnTo>
                  <a:pt x="29067" y="39289"/>
                </a:lnTo>
                <a:lnTo>
                  <a:pt x="26674" y="38641"/>
                </a:lnTo>
                <a:lnTo>
                  <a:pt x="24451" y="37886"/>
                </a:lnTo>
                <a:lnTo>
                  <a:pt x="22284" y="37022"/>
                </a:lnTo>
                <a:lnTo>
                  <a:pt x="22399" y="36536"/>
                </a:lnTo>
                <a:lnTo>
                  <a:pt x="22570" y="36050"/>
                </a:lnTo>
                <a:lnTo>
                  <a:pt x="22741" y="35511"/>
                </a:lnTo>
                <a:lnTo>
                  <a:pt x="23482" y="33083"/>
                </a:lnTo>
                <a:lnTo>
                  <a:pt x="24336" y="30761"/>
                </a:lnTo>
                <a:lnTo>
                  <a:pt x="25305" y="28494"/>
                </a:lnTo>
                <a:lnTo>
                  <a:pt x="27244" y="29197"/>
                </a:lnTo>
                <a:lnTo>
                  <a:pt x="29294" y="29844"/>
                </a:lnTo>
                <a:lnTo>
                  <a:pt x="31461" y="30383"/>
                </a:lnTo>
                <a:lnTo>
                  <a:pt x="31632" y="29844"/>
                </a:lnTo>
                <a:lnTo>
                  <a:pt x="29524" y="29305"/>
                </a:lnTo>
                <a:lnTo>
                  <a:pt x="27472" y="28658"/>
                </a:lnTo>
                <a:lnTo>
                  <a:pt x="25534" y="27955"/>
                </a:lnTo>
                <a:lnTo>
                  <a:pt x="26787" y="24933"/>
                </a:lnTo>
                <a:lnTo>
                  <a:pt x="28213" y="22019"/>
                </a:lnTo>
                <a:lnTo>
                  <a:pt x="29693" y="19321"/>
                </a:lnTo>
                <a:lnTo>
                  <a:pt x="29182" y="19105"/>
                </a:lnTo>
                <a:lnTo>
                  <a:pt x="27643" y="21803"/>
                </a:lnTo>
                <a:lnTo>
                  <a:pt x="26217" y="24664"/>
                </a:lnTo>
                <a:lnTo>
                  <a:pt x="24906" y="27739"/>
                </a:lnTo>
                <a:lnTo>
                  <a:pt x="23025" y="27038"/>
                </a:lnTo>
                <a:lnTo>
                  <a:pt x="21259" y="26175"/>
                </a:lnTo>
                <a:lnTo>
                  <a:pt x="19605" y="25311"/>
                </a:lnTo>
                <a:lnTo>
                  <a:pt x="20689" y="22127"/>
                </a:lnTo>
                <a:lnTo>
                  <a:pt x="19150" y="25041"/>
                </a:lnTo>
                <a:lnTo>
                  <a:pt x="17440" y="24069"/>
                </a:lnTo>
                <a:lnTo>
                  <a:pt x="15845" y="23044"/>
                </a:lnTo>
                <a:lnTo>
                  <a:pt x="14476" y="21911"/>
                </a:lnTo>
                <a:lnTo>
                  <a:pt x="16244" y="19105"/>
                </a:lnTo>
                <a:lnTo>
                  <a:pt x="18238" y="16516"/>
                </a:lnTo>
                <a:lnTo>
                  <a:pt x="20346" y="14141"/>
                </a:lnTo>
                <a:lnTo>
                  <a:pt x="21486" y="15111"/>
                </a:lnTo>
                <a:lnTo>
                  <a:pt x="22854" y="15975"/>
                </a:lnTo>
                <a:lnTo>
                  <a:pt x="24280" y="16785"/>
                </a:lnTo>
                <a:lnTo>
                  <a:pt x="24735" y="17055"/>
                </a:lnTo>
                <a:lnTo>
                  <a:pt x="25021" y="16677"/>
                </a:lnTo>
                <a:lnTo>
                  <a:pt x="26843" y="14032"/>
                </a:lnTo>
                <a:lnTo>
                  <a:pt x="28839" y="11658"/>
                </a:lnTo>
                <a:lnTo>
                  <a:pt x="30777" y="9454"/>
                </a:lnTo>
                <a:lnTo>
                  <a:pt x="30321" y="9226"/>
                </a:lnTo>
                <a:lnTo>
                  <a:pt x="28384" y="11390"/>
                </a:lnTo>
                <a:lnTo>
                  <a:pt x="26388" y="13816"/>
                </a:lnTo>
                <a:lnTo>
                  <a:pt x="24564" y="16407"/>
                </a:lnTo>
                <a:lnTo>
                  <a:pt x="23140" y="15597"/>
                </a:lnTo>
                <a:lnTo>
                  <a:pt x="21772" y="14733"/>
                </a:lnTo>
                <a:lnTo>
                  <a:pt x="20632" y="13816"/>
                </a:lnTo>
                <a:lnTo>
                  <a:pt x="22797" y="11390"/>
                </a:lnTo>
                <a:lnTo>
                  <a:pt x="25021" y="9169"/>
                </a:lnTo>
                <a:lnTo>
                  <a:pt x="27244" y="7175"/>
                </a:lnTo>
                <a:lnTo>
                  <a:pt x="28098" y="7878"/>
                </a:lnTo>
                <a:lnTo>
                  <a:pt x="29067" y="8466"/>
                </a:lnTo>
                <a:lnTo>
                  <a:pt x="28440" y="7555"/>
                </a:lnTo>
                <a:lnTo>
                  <a:pt x="27584" y="6910"/>
                </a:lnTo>
                <a:lnTo>
                  <a:pt x="30094" y="4689"/>
                </a:lnTo>
                <a:lnTo>
                  <a:pt x="32601" y="2809"/>
                </a:lnTo>
                <a:lnTo>
                  <a:pt x="34994" y="1195"/>
                </a:lnTo>
                <a:lnTo>
                  <a:pt x="36134" y="0"/>
                </a:lnTo>
                <a:lnTo>
                  <a:pt x="34937" y="816"/>
                </a:lnTo>
                <a:lnTo>
                  <a:pt x="34710" y="911"/>
                </a:lnTo>
                <a:lnTo>
                  <a:pt x="32315" y="2600"/>
                </a:lnTo>
                <a:lnTo>
                  <a:pt x="29751" y="4480"/>
                </a:lnTo>
                <a:lnTo>
                  <a:pt x="27244" y="6644"/>
                </a:lnTo>
                <a:lnTo>
                  <a:pt x="26445" y="5998"/>
                </a:lnTo>
                <a:lnTo>
                  <a:pt x="25762" y="5296"/>
                </a:lnTo>
                <a:lnTo>
                  <a:pt x="26161" y="6264"/>
                </a:lnTo>
                <a:lnTo>
                  <a:pt x="26958" y="6910"/>
                </a:lnTo>
                <a:lnTo>
                  <a:pt x="24678" y="8903"/>
                </a:lnTo>
                <a:lnTo>
                  <a:pt x="22399" y="11067"/>
                </a:lnTo>
                <a:lnTo>
                  <a:pt x="20290" y="13493"/>
                </a:lnTo>
                <a:lnTo>
                  <a:pt x="19265" y="12630"/>
                </a:lnTo>
                <a:lnTo>
                  <a:pt x="18353" y="11713"/>
                </a:lnTo>
                <a:lnTo>
                  <a:pt x="17555" y="10801"/>
                </a:lnTo>
                <a:lnTo>
                  <a:pt x="19720" y="8201"/>
                </a:lnTo>
                <a:lnTo>
                  <a:pt x="17325" y="10479"/>
                </a:lnTo>
                <a:lnTo>
                  <a:pt x="16643" y="9548"/>
                </a:lnTo>
                <a:lnTo>
                  <a:pt x="16129" y="8523"/>
                </a:lnTo>
                <a:lnTo>
                  <a:pt x="15730" y="7498"/>
                </a:lnTo>
                <a:lnTo>
                  <a:pt x="18125" y="5182"/>
                </a:lnTo>
                <a:lnTo>
                  <a:pt x="15616" y="7232"/>
                </a:lnTo>
                <a:lnTo>
                  <a:pt x="15787" y="8846"/>
                </a:lnTo>
                <a:lnTo>
                  <a:pt x="16357" y="9814"/>
                </a:lnTo>
                <a:lnTo>
                  <a:pt x="17041" y="10744"/>
                </a:lnTo>
                <a:lnTo>
                  <a:pt x="14933" y="12791"/>
                </a:lnTo>
                <a:lnTo>
                  <a:pt x="12937" y="15004"/>
                </a:lnTo>
                <a:lnTo>
                  <a:pt x="11114" y="17432"/>
                </a:lnTo>
                <a:lnTo>
                  <a:pt x="10772" y="17863"/>
                </a:lnTo>
                <a:lnTo>
                  <a:pt x="10885" y="18349"/>
                </a:lnTo>
                <a:lnTo>
                  <a:pt x="11227" y="17863"/>
                </a:lnTo>
                <a:lnTo>
                  <a:pt x="11398" y="17649"/>
                </a:lnTo>
                <a:lnTo>
                  <a:pt x="13223" y="15219"/>
                </a:lnTo>
                <a:lnTo>
                  <a:pt x="15217" y="13060"/>
                </a:lnTo>
                <a:lnTo>
                  <a:pt x="17269" y="11067"/>
                </a:lnTo>
                <a:lnTo>
                  <a:pt x="18010" y="12035"/>
                </a:lnTo>
                <a:lnTo>
                  <a:pt x="18922" y="12952"/>
                </a:lnTo>
                <a:lnTo>
                  <a:pt x="19948" y="13871"/>
                </a:lnTo>
                <a:lnTo>
                  <a:pt x="17895" y="16244"/>
                </a:lnTo>
                <a:lnTo>
                  <a:pt x="15902" y="18835"/>
                </a:lnTo>
                <a:lnTo>
                  <a:pt x="14077" y="21641"/>
                </a:lnTo>
                <a:lnTo>
                  <a:pt x="13849" y="22019"/>
                </a:lnTo>
                <a:lnTo>
                  <a:pt x="13279" y="22936"/>
                </a:lnTo>
                <a:lnTo>
                  <a:pt x="12709" y="23855"/>
                </a:lnTo>
                <a:lnTo>
                  <a:pt x="12196" y="24825"/>
                </a:lnTo>
                <a:lnTo>
                  <a:pt x="11286" y="26444"/>
                </a:lnTo>
                <a:lnTo>
                  <a:pt x="10486" y="28117"/>
                </a:lnTo>
                <a:lnTo>
                  <a:pt x="9745" y="29736"/>
                </a:lnTo>
                <a:lnTo>
                  <a:pt x="9119" y="29197"/>
                </a:lnTo>
                <a:lnTo>
                  <a:pt x="8492" y="28603"/>
                </a:lnTo>
                <a:lnTo>
                  <a:pt x="7922" y="28064"/>
                </a:lnTo>
                <a:lnTo>
                  <a:pt x="7296" y="27361"/>
                </a:lnTo>
                <a:lnTo>
                  <a:pt x="6726" y="26661"/>
                </a:lnTo>
                <a:lnTo>
                  <a:pt x="6213" y="25958"/>
                </a:lnTo>
                <a:lnTo>
                  <a:pt x="7409" y="23530"/>
                </a:lnTo>
                <a:lnTo>
                  <a:pt x="7181" y="23207"/>
                </a:lnTo>
                <a:lnTo>
                  <a:pt x="5927" y="25635"/>
                </a:lnTo>
                <a:lnTo>
                  <a:pt x="5016" y="24233"/>
                </a:lnTo>
                <a:lnTo>
                  <a:pt x="4331" y="22883"/>
                </a:lnTo>
                <a:lnTo>
                  <a:pt x="3876" y="21533"/>
                </a:lnTo>
                <a:lnTo>
                  <a:pt x="4845" y="19213"/>
                </a:lnTo>
                <a:lnTo>
                  <a:pt x="3762" y="21155"/>
                </a:lnTo>
                <a:lnTo>
                  <a:pt x="3534" y="21588"/>
                </a:lnTo>
                <a:lnTo>
                  <a:pt x="2052" y="24124"/>
                </a:lnTo>
                <a:lnTo>
                  <a:pt x="912" y="26769"/>
                </a:lnTo>
                <a:lnTo>
                  <a:pt x="0" y="29305"/>
                </a:lnTo>
                <a:lnTo>
                  <a:pt x="171" y="29791"/>
                </a:lnTo>
                <a:lnTo>
                  <a:pt x="1083" y="27200"/>
                </a:lnTo>
                <a:lnTo>
                  <a:pt x="2223" y="24555"/>
                </a:lnTo>
                <a:lnTo>
                  <a:pt x="3647" y="21966"/>
                </a:lnTo>
                <a:lnTo>
                  <a:pt x="4104" y="23314"/>
                </a:lnTo>
                <a:lnTo>
                  <a:pt x="4787" y="24663"/>
                </a:lnTo>
                <a:lnTo>
                  <a:pt x="5755" y="26013"/>
                </a:lnTo>
                <a:lnTo>
                  <a:pt x="5985" y="26391"/>
                </a:lnTo>
                <a:lnTo>
                  <a:pt x="6440" y="27038"/>
                </a:lnTo>
                <a:lnTo>
                  <a:pt x="7010" y="27686"/>
                </a:lnTo>
                <a:lnTo>
                  <a:pt x="7636" y="28333"/>
                </a:lnTo>
                <a:lnTo>
                  <a:pt x="8206" y="28980"/>
                </a:lnTo>
                <a:lnTo>
                  <a:pt x="8835" y="29575"/>
                </a:lnTo>
                <a:lnTo>
                  <a:pt x="9576" y="30222"/>
                </a:lnTo>
                <a:lnTo>
                  <a:pt x="8321" y="32975"/>
                </a:lnTo>
                <a:lnTo>
                  <a:pt x="7352" y="35781"/>
                </a:lnTo>
                <a:lnTo>
                  <a:pt x="6555" y="38533"/>
                </a:lnTo>
                <a:lnTo>
                  <a:pt x="5073" y="37238"/>
                </a:lnTo>
                <a:lnTo>
                  <a:pt x="3762" y="35836"/>
                </a:lnTo>
                <a:lnTo>
                  <a:pt x="2736" y="34486"/>
                </a:lnTo>
                <a:lnTo>
                  <a:pt x="3306" y="31464"/>
                </a:lnTo>
                <a:lnTo>
                  <a:pt x="2507" y="34108"/>
                </a:lnTo>
                <a:lnTo>
                  <a:pt x="1425" y="32597"/>
                </a:lnTo>
                <a:lnTo>
                  <a:pt x="684" y="31139"/>
                </a:lnTo>
                <a:lnTo>
                  <a:pt x="513" y="31733"/>
                </a:lnTo>
                <a:lnTo>
                  <a:pt x="1254" y="33191"/>
                </a:lnTo>
                <a:lnTo>
                  <a:pt x="2336" y="34647"/>
                </a:lnTo>
                <a:lnTo>
                  <a:pt x="1425" y="37561"/>
                </a:lnTo>
                <a:lnTo>
                  <a:pt x="855" y="40314"/>
                </a:lnTo>
                <a:lnTo>
                  <a:pt x="797" y="43336"/>
                </a:lnTo>
                <a:lnTo>
                  <a:pt x="1139" y="40692"/>
                </a:lnTo>
                <a:lnTo>
                  <a:pt x="1709" y="37939"/>
                </a:lnTo>
                <a:lnTo>
                  <a:pt x="2565" y="35025"/>
                </a:lnTo>
                <a:lnTo>
                  <a:pt x="3590" y="36428"/>
                </a:lnTo>
                <a:lnTo>
                  <a:pt x="4901" y="37831"/>
                </a:lnTo>
                <a:lnTo>
                  <a:pt x="6440" y="39127"/>
                </a:lnTo>
                <a:lnTo>
                  <a:pt x="5643" y="41986"/>
                </a:lnTo>
                <a:lnTo>
                  <a:pt x="5129" y="44792"/>
                </a:lnTo>
                <a:lnTo>
                  <a:pt x="4845" y="47492"/>
                </a:lnTo>
                <a:lnTo>
                  <a:pt x="4787" y="47978"/>
                </a:lnTo>
                <a:lnTo>
                  <a:pt x="4503" y="50945"/>
                </a:lnTo>
                <a:lnTo>
                  <a:pt x="4446" y="53806"/>
                </a:lnTo>
                <a:lnTo>
                  <a:pt x="4674" y="56395"/>
                </a:lnTo>
                <a:lnTo>
                  <a:pt x="2964" y="54939"/>
                </a:lnTo>
                <a:lnTo>
                  <a:pt x="1597" y="53536"/>
                </a:lnTo>
                <a:lnTo>
                  <a:pt x="569" y="52186"/>
                </a:lnTo>
                <a:lnTo>
                  <a:pt x="513" y="51214"/>
                </a:lnTo>
                <a:lnTo>
                  <a:pt x="398" y="50189"/>
                </a:lnTo>
                <a:lnTo>
                  <a:pt x="398" y="47492"/>
                </a:lnTo>
                <a:lnTo>
                  <a:pt x="342" y="52295"/>
                </a:lnTo>
                <a:lnTo>
                  <a:pt x="626" y="54723"/>
                </a:lnTo>
                <a:lnTo>
                  <a:pt x="1139" y="56773"/>
                </a:lnTo>
                <a:lnTo>
                  <a:pt x="1597" y="57745"/>
                </a:lnTo>
                <a:lnTo>
                  <a:pt x="968" y="55478"/>
                </a:lnTo>
                <a:lnTo>
                  <a:pt x="626" y="52672"/>
                </a:lnTo>
                <a:lnTo>
                  <a:pt x="1653" y="53967"/>
                </a:lnTo>
                <a:lnTo>
                  <a:pt x="3020" y="55425"/>
                </a:lnTo>
                <a:lnTo>
                  <a:pt x="4730" y="56828"/>
                </a:lnTo>
                <a:lnTo>
                  <a:pt x="4845" y="58015"/>
                </a:lnTo>
                <a:lnTo>
                  <a:pt x="5016" y="59095"/>
                </a:lnTo>
                <a:lnTo>
                  <a:pt x="4845" y="54129"/>
                </a:lnTo>
                <a:lnTo>
                  <a:pt x="4901" y="51323"/>
                </a:lnTo>
                <a:lnTo>
                  <a:pt x="5185" y="48300"/>
                </a:lnTo>
                <a:lnTo>
                  <a:pt x="5699" y="48733"/>
                </a:lnTo>
                <a:lnTo>
                  <a:pt x="6269" y="49164"/>
                </a:lnTo>
                <a:lnTo>
                  <a:pt x="6839" y="49542"/>
                </a:lnTo>
                <a:lnTo>
                  <a:pt x="8035" y="50459"/>
                </a:lnTo>
                <a:lnTo>
                  <a:pt x="9346" y="51323"/>
                </a:lnTo>
                <a:lnTo>
                  <a:pt x="10772" y="52133"/>
                </a:lnTo>
                <a:lnTo>
                  <a:pt x="10486" y="55047"/>
                </a:lnTo>
                <a:lnTo>
                  <a:pt x="10430" y="57853"/>
                </a:lnTo>
                <a:lnTo>
                  <a:pt x="10657" y="60443"/>
                </a:lnTo>
                <a:lnTo>
                  <a:pt x="10087" y="60120"/>
                </a:lnTo>
                <a:lnTo>
                  <a:pt x="9860" y="59959"/>
                </a:lnTo>
                <a:lnTo>
                  <a:pt x="8035" y="58932"/>
                </a:lnTo>
                <a:lnTo>
                  <a:pt x="6496" y="57853"/>
                </a:lnTo>
                <a:lnTo>
                  <a:pt x="5073" y="56720"/>
                </a:lnTo>
                <a:lnTo>
                  <a:pt x="5244" y="60173"/>
                </a:lnTo>
                <a:lnTo>
                  <a:pt x="5528" y="61576"/>
                </a:lnTo>
                <a:lnTo>
                  <a:pt x="5927" y="62818"/>
                </a:lnTo>
                <a:lnTo>
                  <a:pt x="6269" y="64006"/>
                </a:lnTo>
                <a:lnTo>
                  <a:pt x="4388" y="62332"/>
                </a:lnTo>
                <a:lnTo>
                  <a:pt x="3020" y="60714"/>
                </a:lnTo>
                <a:lnTo>
                  <a:pt x="2223" y="59687"/>
                </a:lnTo>
                <a:lnTo>
                  <a:pt x="2565" y="60281"/>
                </a:lnTo>
                <a:lnTo>
                  <a:pt x="3476" y="61576"/>
                </a:lnTo>
                <a:lnTo>
                  <a:pt x="4730" y="63034"/>
                </a:lnTo>
                <a:lnTo>
                  <a:pt x="6440" y="64490"/>
                </a:lnTo>
                <a:lnTo>
                  <a:pt x="7296" y="66865"/>
                </a:lnTo>
                <a:lnTo>
                  <a:pt x="6726" y="64384"/>
                </a:lnTo>
                <a:lnTo>
                  <a:pt x="6269" y="63087"/>
                </a:lnTo>
                <a:lnTo>
                  <a:pt x="5927" y="61684"/>
                </a:lnTo>
                <a:lnTo>
                  <a:pt x="5586" y="60120"/>
                </a:lnTo>
                <a:lnTo>
                  <a:pt x="5415" y="59148"/>
                </a:lnTo>
                <a:lnTo>
                  <a:pt x="5244" y="58176"/>
                </a:lnTo>
                <a:lnTo>
                  <a:pt x="5129" y="57206"/>
                </a:lnTo>
                <a:lnTo>
                  <a:pt x="6440" y="58231"/>
                </a:lnTo>
                <a:lnTo>
                  <a:pt x="7979" y="59309"/>
                </a:lnTo>
                <a:lnTo>
                  <a:pt x="9632" y="60281"/>
                </a:lnTo>
                <a:lnTo>
                  <a:pt x="10315" y="60714"/>
                </a:lnTo>
                <a:lnTo>
                  <a:pt x="10716" y="60929"/>
                </a:lnTo>
                <a:lnTo>
                  <a:pt x="10943" y="63357"/>
                </a:lnTo>
                <a:lnTo>
                  <a:pt x="11398" y="65623"/>
                </a:lnTo>
                <a:lnTo>
                  <a:pt x="10943" y="58123"/>
                </a:lnTo>
                <a:lnTo>
                  <a:pt x="10943" y="55317"/>
                </a:lnTo>
                <a:lnTo>
                  <a:pt x="11227" y="52403"/>
                </a:lnTo>
                <a:lnTo>
                  <a:pt x="11570" y="46142"/>
                </a:lnTo>
                <a:lnTo>
                  <a:pt x="11114" y="48895"/>
                </a:lnTo>
                <a:lnTo>
                  <a:pt x="10828" y="51592"/>
                </a:lnTo>
                <a:lnTo>
                  <a:pt x="9461" y="50837"/>
                </a:lnTo>
                <a:lnTo>
                  <a:pt x="8265" y="50028"/>
                </a:lnTo>
                <a:lnTo>
                  <a:pt x="7125" y="49219"/>
                </a:lnTo>
                <a:lnTo>
                  <a:pt x="6440" y="48786"/>
                </a:lnTo>
                <a:lnTo>
                  <a:pt x="5814" y="48300"/>
                </a:lnTo>
                <a:lnTo>
                  <a:pt x="5244" y="47814"/>
                </a:lnTo>
                <a:lnTo>
                  <a:pt x="5528" y="45117"/>
                </a:lnTo>
                <a:lnTo>
                  <a:pt x="6041" y="42311"/>
                </a:lnTo>
                <a:lnTo>
                  <a:pt x="6839" y="39450"/>
                </a:lnTo>
                <a:lnTo>
                  <a:pt x="8436" y="40853"/>
                </a:lnTo>
                <a:lnTo>
                  <a:pt x="10259" y="42095"/>
                </a:lnTo>
                <a:lnTo>
                  <a:pt x="12254" y="43336"/>
                </a:lnTo>
                <a:lnTo>
                  <a:pt x="12766" y="43606"/>
                </a:lnTo>
                <a:lnTo>
                  <a:pt x="14762" y="44739"/>
                </a:lnTo>
                <a:lnTo>
                  <a:pt x="16985" y="45819"/>
                </a:lnTo>
                <a:lnTo>
                  <a:pt x="19321" y="46789"/>
                </a:lnTo>
                <a:lnTo>
                  <a:pt x="19434" y="46142"/>
                </a:lnTo>
                <a:lnTo>
                  <a:pt x="17098" y="45170"/>
                </a:lnTo>
                <a:lnTo>
                  <a:pt x="14874" y="44092"/>
                </a:lnTo>
                <a:lnTo>
                  <a:pt x="12881" y="42958"/>
                </a:lnTo>
                <a:lnTo>
                  <a:pt x="13622" y="40153"/>
                </a:lnTo>
                <a:lnTo>
                  <a:pt x="13108" y="39883"/>
                </a:lnTo>
                <a:lnTo>
                  <a:pt x="12426" y="42689"/>
                </a:lnTo>
                <a:lnTo>
                  <a:pt x="10373" y="41500"/>
                </a:lnTo>
                <a:lnTo>
                  <a:pt x="8549" y="40261"/>
                </a:lnTo>
                <a:lnTo>
                  <a:pt x="6954" y="38911"/>
                </a:lnTo>
                <a:lnTo>
                  <a:pt x="7751" y="36105"/>
                </a:lnTo>
                <a:lnTo>
                  <a:pt x="8720" y="33352"/>
                </a:lnTo>
                <a:lnTo>
                  <a:pt x="9916" y="30547"/>
                </a:lnTo>
                <a:lnTo>
                  <a:pt x="11455" y="31841"/>
                </a:lnTo>
                <a:lnTo>
                  <a:pt x="10146" y="30061"/>
                </a:lnTo>
                <a:lnTo>
                  <a:pt x="10885" y="28388"/>
                </a:lnTo>
                <a:lnTo>
                  <a:pt x="11684" y="26714"/>
                </a:lnTo>
                <a:lnTo>
                  <a:pt x="12595" y="25041"/>
                </a:lnTo>
                <a:lnTo>
                  <a:pt x="13108" y="24124"/>
                </a:lnTo>
                <a:lnTo>
                  <a:pt x="13678" y="23207"/>
                </a:lnTo>
                <a:lnTo>
                  <a:pt x="14192" y="22344"/>
                </a:lnTo>
                <a:lnTo>
                  <a:pt x="15616" y="23477"/>
                </a:lnTo>
                <a:lnTo>
                  <a:pt x="17154" y="24555"/>
                </a:lnTo>
                <a:lnTo>
                  <a:pt x="18864" y="25527"/>
                </a:lnTo>
                <a:lnTo>
                  <a:pt x="17954" y="27255"/>
                </a:lnTo>
                <a:lnTo>
                  <a:pt x="17098" y="29089"/>
                </a:lnTo>
                <a:lnTo>
                  <a:pt x="16415" y="32058"/>
                </a:lnTo>
                <a:lnTo>
                  <a:pt x="16814" y="31139"/>
                </a:lnTo>
                <a:lnTo>
                  <a:pt x="17611" y="29305"/>
                </a:lnTo>
                <a:lnTo>
                  <a:pt x="18465" y="27524"/>
                </a:lnTo>
                <a:lnTo>
                  <a:pt x="19378" y="25797"/>
                </a:lnTo>
                <a:lnTo>
                  <a:pt x="21031" y="26661"/>
                </a:lnTo>
                <a:lnTo>
                  <a:pt x="22797" y="27524"/>
                </a:lnTo>
                <a:lnTo>
                  <a:pt x="24735" y="28225"/>
                </a:lnTo>
                <a:lnTo>
                  <a:pt x="23766" y="30547"/>
                </a:lnTo>
                <a:lnTo>
                  <a:pt x="22912" y="32920"/>
                </a:lnTo>
                <a:lnTo>
                  <a:pt x="22115" y="35350"/>
                </a:lnTo>
                <a:lnTo>
                  <a:pt x="21943" y="35836"/>
                </a:lnTo>
                <a:lnTo>
                  <a:pt x="22115" y="37561"/>
                </a:lnTo>
                <a:lnTo>
                  <a:pt x="24280" y="38425"/>
                </a:lnTo>
                <a:lnTo>
                  <a:pt x="26559" y="39181"/>
                </a:lnTo>
                <a:lnTo>
                  <a:pt x="28954" y="39883"/>
                </a:lnTo>
                <a:lnTo>
                  <a:pt x="28326" y="42905"/>
                </a:lnTo>
                <a:lnTo>
                  <a:pt x="27814" y="45872"/>
                </a:lnTo>
                <a:lnTo>
                  <a:pt x="27472" y="48842"/>
                </a:lnTo>
                <a:lnTo>
                  <a:pt x="24850" y="48086"/>
                </a:lnTo>
                <a:lnTo>
                  <a:pt x="22342" y="47275"/>
                </a:lnTo>
                <a:lnTo>
                  <a:pt x="20004" y="46358"/>
                </a:lnTo>
                <a:lnTo>
                  <a:pt x="19891" y="47006"/>
                </a:lnTo>
                <a:lnTo>
                  <a:pt x="22227" y="47978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0" name="object 180"/>
          <p:cNvSpPr/>
          <p:nvPr/>
        </p:nvSpPr>
        <p:spPr>
          <a:xfrm>
            <a:off x="314059" y="514557"/>
            <a:ext cx="45147" cy="42019"/>
          </a:xfrm>
          <a:custGeom>
            <a:avLst/>
            <a:gdLst/>
            <a:ahLst/>
            <a:cxnLst/>
            <a:rect l="l" t="t" r="r" b="b"/>
            <a:pathLst>
              <a:path w="60196" h="56025">
                <a:moveTo>
                  <a:pt x="31175" y="22021"/>
                </a:moveTo>
                <a:lnTo>
                  <a:pt x="29923" y="19819"/>
                </a:lnTo>
                <a:lnTo>
                  <a:pt x="29751" y="19496"/>
                </a:lnTo>
                <a:lnTo>
                  <a:pt x="29296" y="19591"/>
                </a:lnTo>
                <a:lnTo>
                  <a:pt x="28326" y="19762"/>
                </a:lnTo>
                <a:lnTo>
                  <a:pt x="27357" y="19914"/>
                </a:lnTo>
                <a:lnTo>
                  <a:pt x="26388" y="20085"/>
                </a:lnTo>
                <a:lnTo>
                  <a:pt x="25705" y="18034"/>
                </a:lnTo>
                <a:lnTo>
                  <a:pt x="25077" y="16250"/>
                </a:lnTo>
                <a:lnTo>
                  <a:pt x="24451" y="14636"/>
                </a:lnTo>
                <a:lnTo>
                  <a:pt x="25077" y="14579"/>
                </a:lnTo>
                <a:lnTo>
                  <a:pt x="25647" y="14465"/>
                </a:lnTo>
                <a:lnTo>
                  <a:pt x="26217" y="14313"/>
                </a:lnTo>
                <a:lnTo>
                  <a:pt x="26046" y="14086"/>
                </a:lnTo>
                <a:lnTo>
                  <a:pt x="25476" y="14200"/>
                </a:lnTo>
                <a:lnTo>
                  <a:pt x="24964" y="14257"/>
                </a:lnTo>
                <a:lnTo>
                  <a:pt x="24394" y="14370"/>
                </a:lnTo>
                <a:lnTo>
                  <a:pt x="22912" y="10479"/>
                </a:lnTo>
                <a:lnTo>
                  <a:pt x="21716" y="7897"/>
                </a:lnTo>
                <a:lnTo>
                  <a:pt x="21259" y="7024"/>
                </a:lnTo>
                <a:lnTo>
                  <a:pt x="21430" y="6644"/>
                </a:lnTo>
                <a:lnTo>
                  <a:pt x="22741" y="6492"/>
                </a:lnTo>
                <a:lnTo>
                  <a:pt x="27357" y="5885"/>
                </a:lnTo>
                <a:lnTo>
                  <a:pt x="33399" y="6207"/>
                </a:lnTo>
                <a:lnTo>
                  <a:pt x="33685" y="6587"/>
                </a:lnTo>
                <a:lnTo>
                  <a:pt x="33570" y="6207"/>
                </a:lnTo>
                <a:lnTo>
                  <a:pt x="35850" y="6378"/>
                </a:lnTo>
                <a:lnTo>
                  <a:pt x="38357" y="6644"/>
                </a:lnTo>
                <a:lnTo>
                  <a:pt x="40979" y="7081"/>
                </a:lnTo>
                <a:lnTo>
                  <a:pt x="40808" y="6815"/>
                </a:lnTo>
                <a:lnTo>
                  <a:pt x="38186" y="6378"/>
                </a:lnTo>
                <a:lnTo>
                  <a:pt x="35678" y="6112"/>
                </a:lnTo>
                <a:lnTo>
                  <a:pt x="33399" y="5998"/>
                </a:lnTo>
                <a:lnTo>
                  <a:pt x="33000" y="5467"/>
                </a:lnTo>
                <a:lnTo>
                  <a:pt x="32658" y="5144"/>
                </a:lnTo>
                <a:lnTo>
                  <a:pt x="35280" y="5144"/>
                </a:lnTo>
                <a:lnTo>
                  <a:pt x="36647" y="5239"/>
                </a:lnTo>
                <a:lnTo>
                  <a:pt x="37674" y="5239"/>
                </a:lnTo>
                <a:lnTo>
                  <a:pt x="36706" y="4973"/>
                </a:lnTo>
                <a:lnTo>
                  <a:pt x="35223" y="4916"/>
                </a:lnTo>
                <a:lnTo>
                  <a:pt x="33797" y="4916"/>
                </a:lnTo>
                <a:lnTo>
                  <a:pt x="32430" y="4973"/>
                </a:lnTo>
                <a:lnTo>
                  <a:pt x="31860" y="4480"/>
                </a:lnTo>
                <a:lnTo>
                  <a:pt x="31405" y="4214"/>
                </a:lnTo>
                <a:lnTo>
                  <a:pt x="32031" y="4119"/>
                </a:lnTo>
                <a:lnTo>
                  <a:pt x="32315" y="4119"/>
                </a:lnTo>
                <a:lnTo>
                  <a:pt x="34196" y="3834"/>
                </a:lnTo>
                <a:lnTo>
                  <a:pt x="32315" y="3834"/>
                </a:lnTo>
                <a:lnTo>
                  <a:pt x="31518" y="3948"/>
                </a:lnTo>
                <a:lnTo>
                  <a:pt x="31119" y="4005"/>
                </a:lnTo>
                <a:lnTo>
                  <a:pt x="30664" y="3777"/>
                </a:lnTo>
                <a:lnTo>
                  <a:pt x="30207" y="3512"/>
                </a:lnTo>
                <a:lnTo>
                  <a:pt x="29695" y="3303"/>
                </a:lnTo>
                <a:lnTo>
                  <a:pt x="31234" y="2657"/>
                </a:lnTo>
                <a:lnTo>
                  <a:pt x="29353" y="3132"/>
                </a:lnTo>
                <a:lnTo>
                  <a:pt x="29409" y="3360"/>
                </a:lnTo>
                <a:lnTo>
                  <a:pt x="29923" y="3569"/>
                </a:lnTo>
                <a:lnTo>
                  <a:pt x="30378" y="3834"/>
                </a:lnTo>
                <a:lnTo>
                  <a:pt x="30835" y="4062"/>
                </a:lnTo>
                <a:lnTo>
                  <a:pt x="31175" y="4214"/>
                </a:lnTo>
                <a:lnTo>
                  <a:pt x="31745" y="4594"/>
                </a:lnTo>
                <a:lnTo>
                  <a:pt x="32202" y="4973"/>
                </a:lnTo>
                <a:lnTo>
                  <a:pt x="27186" y="5144"/>
                </a:lnTo>
                <a:lnTo>
                  <a:pt x="23254" y="6055"/>
                </a:lnTo>
                <a:lnTo>
                  <a:pt x="26332" y="5353"/>
                </a:lnTo>
                <a:lnTo>
                  <a:pt x="32486" y="5182"/>
                </a:lnTo>
                <a:lnTo>
                  <a:pt x="33056" y="5733"/>
                </a:lnTo>
                <a:lnTo>
                  <a:pt x="33228" y="5998"/>
                </a:lnTo>
                <a:lnTo>
                  <a:pt x="26674" y="5676"/>
                </a:lnTo>
                <a:lnTo>
                  <a:pt x="21982" y="6476"/>
                </a:lnTo>
                <a:lnTo>
                  <a:pt x="21772" y="6530"/>
                </a:lnTo>
                <a:lnTo>
                  <a:pt x="21146" y="6644"/>
                </a:lnTo>
                <a:lnTo>
                  <a:pt x="21430" y="6207"/>
                </a:lnTo>
                <a:lnTo>
                  <a:pt x="21146" y="6435"/>
                </a:lnTo>
                <a:lnTo>
                  <a:pt x="21259" y="5885"/>
                </a:lnTo>
                <a:lnTo>
                  <a:pt x="21259" y="4764"/>
                </a:lnTo>
                <a:lnTo>
                  <a:pt x="21087" y="6112"/>
                </a:lnTo>
                <a:lnTo>
                  <a:pt x="21031" y="6530"/>
                </a:lnTo>
                <a:lnTo>
                  <a:pt x="21031" y="6112"/>
                </a:lnTo>
                <a:lnTo>
                  <a:pt x="20916" y="4802"/>
                </a:lnTo>
                <a:lnTo>
                  <a:pt x="20461" y="3303"/>
                </a:lnTo>
                <a:lnTo>
                  <a:pt x="20290" y="2809"/>
                </a:lnTo>
                <a:lnTo>
                  <a:pt x="20177" y="2335"/>
                </a:lnTo>
                <a:lnTo>
                  <a:pt x="20006" y="1898"/>
                </a:lnTo>
                <a:lnTo>
                  <a:pt x="20062" y="2809"/>
                </a:lnTo>
                <a:lnTo>
                  <a:pt x="20234" y="3360"/>
                </a:lnTo>
                <a:lnTo>
                  <a:pt x="20632" y="4708"/>
                </a:lnTo>
                <a:lnTo>
                  <a:pt x="20860" y="5885"/>
                </a:lnTo>
                <a:lnTo>
                  <a:pt x="20975" y="6435"/>
                </a:lnTo>
                <a:lnTo>
                  <a:pt x="20747" y="5847"/>
                </a:lnTo>
                <a:lnTo>
                  <a:pt x="20062" y="4328"/>
                </a:lnTo>
                <a:lnTo>
                  <a:pt x="18637" y="2923"/>
                </a:lnTo>
                <a:lnTo>
                  <a:pt x="18010" y="2335"/>
                </a:lnTo>
                <a:lnTo>
                  <a:pt x="17726" y="2107"/>
                </a:lnTo>
                <a:lnTo>
                  <a:pt x="18409" y="2012"/>
                </a:lnTo>
                <a:lnTo>
                  <a:pt x="19094" y="1955"/>
                </a:lnTo>
                <a:lnTo>
                  <a:pt x="19776" y="1955"/>
                </a:lnTo>
                <a:lnTo>
                  <a:pt x="19948" y="2335"/>
                </a:lnTo>
                <a:lnTo>
                  <a:pt x="19948" y="1689"/>
                </a:lnTo>
                <a:lnTo>
                  <a:pt x="19607" y="702"/>
                </a:lnTo>
                <a:lnTo>
                  <a:pt x="19265" y="0"/>
                </a:lnTo>
                <a:lnTo>
                  <a:pt x="19436" y="702"/>
                </a:lnTo>
                <a:lnTo>
                  <a:pt x="19720" y="1689"/>
                </a:lnTo>
                <a:lnTo>
                  <a:pt x="18979" y="1727"/>
                </a:lnTo>
                <a:lnTo>
                  <a:pt x="18238" y="1784"/>
                </a:lnTo>
                <a:lnTo>
                  <a:pt x="17497" y="1898"/>
                </a:lnTo>
                <a:lnTo>
                  <a:pt x="17440" y="2164"/>
                </a:lnTo>
                <a:lnTo>
                  <a:pt x="18125" y="2714"/>
                </a:lnTo>
                <a:lnTo>
                  <a:pt x="18409" y="3094"/>
                </a:lnTo>
                <a:lnTo>
                  <a:pt x="19948" y="4537"/>
                </a:lnTo>
                <a:lnTo>
                  <a:pt x="20689" y="6169"/>
                </a:lnTo>
                <a:lnTo>
                  <a:pt x="20916" y="6530"/>
                </a:lnTo>
                <a:lnTo>
                  <a:pt x="20518" y="6112"/>
                </a:lnTo>
                <a:lnTo>
                  <a:pt x="18866" y="4385"/>
                </a:lnTo>
                <a:lnTo>
                  <a:pt x="16357" y="2923"/>
                </a:lnTo>
                <a:lnTo>
                  <a:pt x="15902" y="2923"/>
                </a:lnTo>
                <a:lnTo>
                  <a:pt x="16244" y="3132"/>
                </a:lnTo>
                <a:lnTo>
                  <a:pt x="18467" y="4385"/>
                </a:lnTo>
                <a:lnTo>
                  <a:pt x="20006" y="5847"/>
                </a:lnTo>
                <a:lnTo>
                  <a:pt x="20689" y="6435"/>
                </a:lnTo>
                <a:lnTo>
                  <a:pt x="19776" y="5790"/>
                </a:lnTo>
                <a:lnTo>
                  <a:pt x="16985" y="4157"/>
                </a:lnTo>
                <a:lnTo>
                  <a:pt x="13338" y="3132"/>
                </a:lnTo>
                <a:lnTo>
                  <a:pt x="12995" y="3037"/>
                </a:lnTo>
                <a:lnTo>
                  <a:pt x="11114" y="2543"/>
                </a:lnTo>
                <a:lnTo>
                  <a:pt x="9348" y="2335"/>
                </a:lnTo>
                <a:lnTo>
                  <a:pt x="7979" y="2221"/>
                </a:lnTo>
                <a:lnTo>
                  <a:pt x="8947" y="2429"/>
                </a:lnTo>
                <a:lnTo>
                  <a:pt x="10716" y="2714"/>
                </a:lnTo>
                <a:lnTo>
                  <a:pt x="12653" y="3189"/>
                </a:lnTo>
                <a:lnTo>
                  <a:pt x="12027" y="3417"/>
                </a:lnTo>
                <a:lnTo>
                  <a:pt x="11513" y="3682"/>
                </a:lnTo>
                <a:lnTo>
                  <a:pt x="11058" y="3948"/>
                </a:lnTo>
                <a:lnTo>
                  <a:pt x="10544" y="3891"/>
                </a:lnTo>
                <a:lnTo>
                  <a:pt x="9975" y="3834"/>
                </a:lnTo>
                <a:lnTo>
                  <a:pt x="9461" y="3777"/>
                </a:lnTo>
                <a:lnTo>
                  <a:pt x="7922" y="3568"/>
                </a:lnTo>
                <a:lnTo>
                  <a:pt x="6440" y="3512"/>
                </a:lnTo>
                <a:lnTo>
                  <a:pt x="5073" y="3568"/>
                </a:lnTo>
                <a:lnTo>
                  <a:pt x="5870" y="3132"/>
                </a:lnTo>
                <a:lnTo>
                  <a:pt x="6668" y="2714"/>
                </a:lnTo>
                <a:lnTo>
                  <a:pt x="7638" y="2391"/>
                </a:lnTo>
                <a:lnTo>
                  <a:pt x="7352" y="2335"/>
                </a:lnTo>
                <a:lnTo>
                  <a:pt x="6440" y="2714"/>
                </a:lnTo>
                <a:lnTo>
                  <a:pt x="5586" y="3132"/>
                </a:lnTo>
                <a:lnTo>
                  <a:pt x="4845" y="3568"/>
                </a:lnTo>
                <a:lnTo>
                  <a:pt x="3135" y="3682"/>
                </a:lnTo>
                <a:lnTo>
                  <a:pt x="1653" y="3834"/>
                </a:lnTo>
                <a:lnTo>
                  <a:pt x="513" y="4062"/>
                </a:lnTo>
                <a:lnTo>
                  <a:pt x="513" y="3834"/>
                </a:lnTo>
                <a:lnTo>
                  <a:pt x="0" y="4328"/>
                </a:lnTo>
                <a:lnTo>
                  <a:pt x="1139" y="4119"/>
                </a:lnTo>
                <a:lnTo>
                  <a:pt x="2678" y="3891"/>
                </a:lnTo>
                <a:lnTo>
                  <a:pt x="4446" y="3777"/>
                </a:lnTo>
                <a:lnTo>
                  <a:pt x="4730" y="3777"/>
                </a:lnTo>
                <a:lnTo>
                  <a:pt x="6156" y="3739"/>
                </a:lnTo>
                <a:lnTo>
                  <a:pt x="7751" y="3777"/>
                </a:lnTo>
                <a:lnTo>
                  <a:pt x="9461" y="4005"/>
                </a:lnTo>
                <a:lnTo>
                  <a:pt x="9860" y="4062"/>
                </a:lnTo>
                <a:lnTo>
                  <a:pt x="10317" y="4119"/>
                </a:lnTo>
                <a:lnTo>
                  <a:pt x="10146" y="4537"/>
                </a:lnTo>
                <a:lnTo>
                  <a:pt x="10488" y="4480"/>
                </a:lnTo>
                <a:lnTo>
                  <a:pt x="11000" y="4157"/>
                </a:lnTo>
                <a:lnTo>
                  <a:pt x="11342" y="4005"/>
                </a:lnTo>
                <a:lnTo>
                  <a:pt x="11797" y="3739"/>
                </a:lnTo>
                <a:lnTo>
                  <a:pt x="12367" y="3512"/>
                </a:lnTo>
                <a:lnTo>
                  <a:pt x="12937" y="3246"/>
                </a:lnTo>
                <a:lnTo>
                  <a:pt x="13279" y="3360"/>
                </a:lnTo>
                <a:lnTo>
                  <a:pt x="16758" y="4328"/>
                </a:lnTo>
                <a:lnTo>
                  <a:pt x="19492" y="5847"/>
                </a:lnTo>
                <a:lnTo>
                  <a:pt x="20576" y="6435"/>
                </a:lnTo>
                <a:lnTo>
                  <a:pt x="19321" y="5885"/>
                </a:lnTo>
                <a:lnTo>
                  <a:pt x="15845" y="4651"/>
                </a:lnTo>
                <a:lnTo>
                  <a:pt x="15845" y="4859"/>
                </a:lnTo>
                <a:lnTo>
                  <a:pt x="19607" y="6169"/>
                </a:lnTo>
                <a:lnTo>
                  <a:pt x="20689" y="6530"/>
                </a:lnTo>
                <a:lnTo>
                  <a:pt x="20975" y="6644"/>
                </a:lnTo>
                <a:lnTo>
                  <a:pt x="21031" y="6910"/>
                </a:lnTo>
                <a:lnTo>
                  <a:pt x="21087" y="7726"/>
                </a:lnTo>
                <a:lnTo>
                  <a:pt x="21317" y="10422"/>
                </a:lnTo>
                <a:lnTo>
                  <a:pt x="21259" y="7555"/>
                </a:lnTo>
                <a:lnTo>
                  <a:pt x="21087" y="6872"/>
                </a:lnTo>
                <a:lnTo>
                  <a:pt x="21373" y="7517"/>
                </a:lnTo>
                <a:lnTo>
                  <a:pt x="22457" y="10213"/>
                </a:lnTo>
                <a:lnTo>
                  <a:pt x="23937" y="14408"/>
                </a:lnTo>
                <a:lnTo>
                  <a:pt x="24052" y="14693"/>
                </a:lnTo>
                <a:lnTo>
                  <a:pt x="24622" y="16307"/>
                </a:lnTo>
                <a:lnTo>
                  <a:pt x="25248" y="18091"/>
                </a:lnTo>
                <a:lnTo>
                  <a:pt x="25877" y="20142"/>
                </a:lnTo>
                <a:lnTo>
                  <a:pt x="24850" y="20255"/>
                </a:lnTo>
                <a:lnTo>
                  <a:pt x="23824" y="20293"/>
                </a:lnTo>
                <a:lnTo>
                  <a:pt x="22741" y="20350"/>
                </a:lnTo>
                <a:lnTo>
                  <a:pt x="22570" y="18300"/>
                </a:lnTo>
                <a:lnTo>
                  <a:pt x="22342" y="16478"/>
                </a:lnTo>
                <a:lnTo>
                  <a:pt x="22171" y="14845"/>
                </a:lnTo>
                <a:lnTo>
                  <a:pt x="22797" y="14788"/>
                </a:lnTo>
                <a:lnTo>
                  <a:pt x="22171" y="14522"/>
                </a:lnTo>
                <a:lnTo>
                  <a:pt x="21716" y="14522"/>
                </a:lnTo>
                <a:lnTo>
                  <a:pt x="21259" y="14579"/>
                </a:lnTo>
                <a:lnTo>
                  <a:pt x="20461" y="14579"/>
                </a:lnTo>
                <a:lnTo>
                  <a:pt x="20062" y="14522"/>
                </a:lnTo>
                <a:lnTo>
                  <a:pt x="20290" y="10156"/>
                </a:lnTo>
                <a:lnTo>
                  <a:pt x="19607" y="14522"/>
                </a:lnTo>
                <a:lnTo>
                  <a:pt x="18979" y="14465"/>
                </a:lnTo>
                <a:lnTo>
                  <a:pt x="18353" y="14408"/>
                </a:lnTo>
                <a:lnTo>
                  <a:pt x="17726" y="14370"/>
                </a:lnTo>
                <a:lnTo>
                  <a:pt x="18922" y="10536"/>
                </a:lnTo>
                <a:lnTo>
                  <a:pt x="17611" y="14636"/>
                </a:lnTo>
                <a:lnTo>
                  <a:pt x="18238" y="14750"/>
                </a:lnTo>
                <a:lnTo>
                  <a:pt x="18922" y="14788"/>
                </a:lnTo>
                <a:lnTo>
                  <a:pt x="19549" y="14845"/>
                </a:lnTo>
                <a:lnTo>
                  <a:pt x="19835" y="16478"/>
                </a:lnTo>
                <a:lnTo>
                  <a:pt x="20006" y="14845"/>
                </a:lnTo>
                <a:lnTo>
                  <a:pt x="21716" y="14845"/>
                </a:lnTo>
                <a:lnTo>
                  <a:pt x="21887" y="16478"/>
                </a:lnTo>
                <a:lnTo>
                  <a:pt x="22056" y="18357"/>
                </a:lnTo>
                <a:lnTo>
                  <a:pt x="22227" y="20407"/>
                </a:lnTo>
                <a:lnTo>
                  <a:pt x="20062" y="20407"/>
                </a:lnTo>
                <a:lnTo>
                  <a:pt x="19321" y="20350"/>
                </a:lnTo>
                <a:lnTo>
                  <a:pt x="19321" y="16478"/>
                </a:lnTo>
                <a:lnTo>
                  <a:pt x="19037" y="18300"/>
                </a:lnTo>
                <a:lnTo>
                  <a:pt x="18751" y="20350"/>
                </a:lnTo>
                <a:lnTo>
                  <a:pt x="17668" y="20293"/>
                </a:lnTo>
                <a:lnTo>
                  <a:pt x="16586" y="20198"/>
                </a:lnTo>
                <a:lnTo>
                  <a:pt x="15559" y="20028"/>
                </a:lnTo>
                <a:lnTo>
                  <a:pt x="16528" y="20578"/>
                </a:lnTo>
                <a:lnTo>
                  <a:pt x="17611" y="20673"/>
                </a:lnTo>
                <a:lnTo>
                  <a:pt x="18695" y="20730"/>
                </a:lnTo>
                <a:lnTo>
                  <a:pt x="18979" y="23103"/>
                </a:lnTo>
                <a:lnTo>
                  <a:pt x="19265" y="20730"/>
                </a:lnTo>
                <a:lnTo>
                  <a:pt x="20062" y="20787"/>
                </a:lnTo>
                <a:lnTo>
                  <a:pt x="22227" y="20787"/>
                </a:lnTo>
                <a:lnTo>
                  <a:pt x="22457" y="23103"/>
                </a:lnTo>
                <a:lnTo>
                  <a:pt x="22626" y="25742"/>
                </a:lnTo>
                <a:lnTo>
                  <a:pt x="22856" y="28557"/>
                </a:lnTo>
                <a:lnTo>
                  <a:pt x="21657" y="28610"/>
                </a:lnTo>
                <a:lnTo>
                  <a:pt x="20461" y="28610"/>
                </a:lnTo>
                <a:lnTo>
                  <a:pt x="19265" y="28557"/>
                </a:lnTo>
                <a:lnTo>
                  <a:pt x="18922" y="29043"/>
                </a:lnTo>
                <a:lnTo>
                  <a:pt x="22856" y="29043"/>
                </a:lnTo>
                <a:lnTo>
                  <a:pt x="23083" y="31688"/>
                </a:lnTo>
                <a:lnTo>
                  <a:pt x="23254" y="34493"/>
                </a:lnTo>
                <a:lnTo>
                  <a:pt x="23426" y="37461"/>
                </a:lnTo>
                <a:lnTo>
                  <a:pt x="23254" y="25742"/>
                </a:lnTo>
                <a:lnTo>
                  <a:pt x="23027" y="23103"/>
                </a:lnTo>
                <a:lnTo>
                  <a:pt x="22797" y="20730"/>
                </a:lnTo>
                <a:lnTo>
                  <a:pt x="23881" y="20673"/>
                </a:lnTo>
                <a:lnTo>
                  <a:pt x="24964" y="20616"/>
                </a:lnTo>
                <a:lnTo>
                  <a:pt x="25989" y="20464"/>
                </a:lnTo>
                <a:lnTo>
                  <a:pt x="26731" y="22837"/>
                </a:lnTo>
                <a:lnTo>
                  <a:pt x="27472" y="25381"/>
                </a:lnTo>
                <a:lnTo>
                  <a:pt x="28213" y="28179"/>
                </a:lnTo>
                <a:lnTo>
                  <a:pt x="26674" y="28341"/>
                </a:lnTo>
                <a:lnTo>
                  <a:pt x="25077" y="28504"/>
                </a:lnTo>
                <a:lnTo>
                  <a:pt x="23482" y="28557"/>
                </a:lnTo>
                <a:lnTo>
                  <a:pt x="23482" y="38002"/>
                </a:lnTo>
                <a:lnTo>
                  <a:pt x="23653" y="40916"/>
                </a:lnTo>
                <a:lnTo>
                  <a:pt x="23538" y="28988"/>
                </a:lnTo>
                <a:lnTo>
                  <a:pt x="25192" y="28935"/>
                </a:lnTo>
                <a:lnTo>
                  <a:pt x="26787" y="28827"/>
                </a:lnTo>
                <a:lnTo>
                  <a:pt x="28326" y="28610"/>
                </a:lnTo>
                <a:lnTo>
                  <a:pt x="29010" y="31202"/>
                </a:lnTo>
                <a:lnTo>
                  <a:pt x="29751" y="34007"/>
                </a:lnTo>
                <a:lnTo>
                  <a:pt x="30378" y="36922"/>
                </a:lnTo>
                <a:lnTo>
                  <a:pt x="28384" y="37191"/>
                </a:lnTo>
                <a:lnTo>
                  <a:pt x="26275" y="37354"/>
                </a:lnTo>
                <a:lnTo>
                  <a:pt x="24167" y="37461"/>
                </a:lnTo>
                <a:lnTo>
                  <a:pt x="24167" y="50467"/>
                </a:lnTo>
                <a:lnTo>
                  <a:pt x="24280" y="53219"/>
                </a:lnTo>
                <a:lnTo>
                  <a:pt x="24394" y="56025"/>
                </a:lnTo>
                <a:lnTo>
                  <a:pt x="24394" y="40916"/>
                </a:lnTo>
                <a:lnTo>
                  <a:pt x="24223" y="37947"/>
                </a:lnTo>
                <a:lnTo>
                  <a:pt x="26332" y="37893"/>
                </a:lnTo>
                <a:lnTo>
                  <a:pt x="28440" y="37677"/>
                </a:lnTo>
                <a:lnTo>
                  <a:pt x="30493" y="37461"/>
                </a:lnTo>
                <a:lnTo>
                  <a:pt x="31119" y="40322"/>
                </a:lnTo>
                <a:lnTo>
                  <a:pt x="31689" y="43344"/>
                </a:lnTo>
                <a:lnTo>
                  <a:pt x="31175" y="37354"/>
                </a:lnTo>
                <a:lnTo>
                  <a:pt x="33171" y="37083"/>
                </a:lnTo>
                <a:lnTo>
                  <a:pt x="35165" y="36705"/>
                </a:lnTo>
                <a:lnTo>
                  <a:pt x="37046" y="36274"/>
                </a:lnTo>
                <a:lnTo>
                  <a:pt x="38129" y="39080"/>
                </a:lnTo>
                <a:lnTo>
                  <a:pt x="39098" y="41994"/>
                </a:lnTo>
                <a:lnTo>
                  <a:pt x="38699" y="38919"/>
                </a:lnTo>
                <a:lnTo>
                  <a:pt x="37616" y="36113"/>
                </a:lnTo>
                <a:lnTo>
                  <a:pt x="39497" y="35680"/>
                </a:lnTo>
                <a:lnTo>
                  <a:pt x="41265" y="35141"/>
                </a:lnTo>
                <a:lnTo>
                  <a:pt x="42975" y="34547"/>
                </a:lnTo>
                <a:lnTo>
                  <a:pt x="44399" y="37246"/>
                </a:lnTo>
                <a:lnTo>
                  <a:pt x="44969" y="37030"/>
                </a:lnTo>
                <a:lnTo>
                  <a:pt x="43545" y="34332"/>
                </a:lnTo>
                <a:lnTo>
                  <a:pt x="45196" y="33738"/>
                </a:lnTo>
                <a:lnTo>
                  <a:pt x="46735" y="33036"/>
                </a:lnTo>
                <a:lnTo>
                  <a:pt x="48217" y="32280"/>
                </a:lnTo>
                <a:lnTo>
                  <a:pt x="49927" y="34816"/>
                </a:lnTo>
                <a:lnTo>
                  <a:pt x="51577" y="37516"/>
                </a:lnTo>
                <a:lnTo>
                  <a:pt x="50441" y="34547"/>
                </a:lnTo>
                <a:lnTo>
                  <a:pt x="48674" y="32065"/>
                </a:lnTo>
                <a:lnTo>
                  <a:pt x="50098" y="31255"/>
                </a:lnTo>
                <a:lnTo>
                  <a:pt x="51415" y="30446"/>
                </a:lnTo>
                <a:lnTo>
                  <a:pt x="52604" y="29529"/>
                </a:lnTo>
                <a:lnTo>
                  <a:pt x="54597" y="31902"/>
                </a:lnTo>
                <a:lnTo>
                  <a:pt x="54940" y="31579"/>
                </a:lnTo>
                <a:lnTo>
                  <a:pt x="53006" y="29258"/>
                </a:lnTo>
                <a:lnTo>
                  <a:pt x="54154" y="28341"/>
                </a:lnTo>
                <a:lnTo>
                  <a:pt x="55121" y="27424"/>
                </a:lnTo>
                <a:lnTo>
                  <a:pt x="55967" y="26399"/>
                </a:lnTo>
                <a:lnTo>
                  <a:pt x="58142" y="28557"/>
                </a:lnTo>
                <a:lnTo>
                  <a:pt x="60196" y="30932"/>
                </a:lnTo>
                <a:lnTo>
                  <a:pt x="58364" y="28233"/>
                </a:lnTo>
                <a:lnTo>
                  <a:pt x="56249" y="26084"/>
                </a:lnTo>
                <a:lnTo>
                  <a:pt x="57054" y="25096"/>
                </a:lnTo>
                <a:lnTo>
                  <a:pt x="57679" y="24071"/>
                </a:lnTo>
                <a:lnTo>
                  <a:pt x="58082" y="23046"/>
                </a:lnTo>
                <a:lnTo>
                  <a:pt x="57800" y="22837"/>
                </a:lnTo>
                <a:lnTo>
                  <a:pt x="57397" y="23806"/>
                </a:lnTo>
                <a:lnTo>
                  <a:pt x="56773" y="24831"/>
                </a:lnTo>
                <a:lnTo>
                  <a:pt x="55967" y="25799"/>
                </a:lnTo>
                <a:lnTo>
                  <a:pt x="53631" y="23540"/>
                </a:lnTo>
                <a:lnTo>
                  <a:pt x="51234" y="21489"/>
                </a:lnTo>
                <a:lnTo>
                  <a:pt x="48787" y="19705"/>
                </a:lnTo>
                <a:lnTo>
                  <a:pt x="51013" y="21755"/>
                </a:lnTo>
                <a:lnTo>
                  <a:pt x="53409" y="23806"/>
                </a:lnTo>
                <a:lnTo>
                  <a:pt x="55745" y="26122"/>
                </a:lnTo>
                <a:lnTo>
                  <a:pt x="54839" y="27099"/>
                </a:lnTo>
                <a:lnTo>
                  <a:pt x="53852" y="28071"/>
                </a:lnTo>
                <a:lnTo>
                  <a:pt x="52724" y="28935"/>
                </a:lnTo>
                <a:lnTo>
                  <a:pt x="52382" y="29205"/>
                </a:lnTo>
                <a:lnTo>
                  <a:pt x="51174" y="30068"/>
                </a:lnTo>
                <a:lnTo>
                  <a:pt x="49871" y="30932"/>
                </a:lnTo>
                <a:lnTo>
                  <a:pt x="48445" y="31688"/>
                </a:lnTo>
                <a:lnTo>
                  <a:pt x="46622" y="29043"/>
                </a:lnTo>
                <a:lnTo>
                  <a:pt x="44685" y="26615"/>
                </a:lnTo>
                <a:lnTo>
                  <a:pt x="46165" y="29258"/>
                </a:lnTo>
                <a:lnTo>
                  <a:pt x="47990" y="31902"/>
                </a:lnTo>
                <a:lnTo>
                  <a:pt x="46507" y="32658"/>
                </a:lnTo>
                <a:lnTo>
                  <a:pt x="44969" y="33307"/>
                </a:lnTo>
                <a:lnTo>
                  <a:pt x="43315" y="33899"/>
                </a:lnTo>
                <a:lnTo>
                  <a:pt x="42745" y="34116"/>
                </a:lnTo>
                <a:lnTo>
                  <a:pt x="41036" y="34710"/>
                </a:lnTo>
                <a:lnTo>
                  <a:pt x="39269" y="35249"/>
                </a:lnTo>
                <a:lnTo>
                  <a:pt x="37445" y="35680"/>
                </a:lnTo>
                <a:lnTo>
                  <a:pt x="36363" y="32821"/>
                </a:lnTo>
                <a:lnTo>
                  <a:pt x="35165" y="30121"/>
                </a:lnTo>
                <a:lnTo>
                  <a:pt x="35793" y="32929"/>
                </a:lnTo>
                <a:lnTo>
                  <a:pt x="36875" y="35788"/>
                </a:lnTo>
                <a:lnTo>
                  <a:pt x="34996" y="36221"/>
                </a:lnTo>
                <a:lnTo>
                  <a:pt x="33056" y="36599"/>
                </a:lnTo>
                <a:lnTo>
                  <a:pt x="31063" y="36868"/>
                </a:lnTo>
                <a:lnTo>
                  <a:pt x="30378" y="33899"/>
                </a:lnTo>
                <a:lnTo>
                  <a:pt x="29637" y="31147"/>
                </a:lnTo>
                <a:lnTo>
                  <a:pt x="28954" y="28557"/>
                </a:lnTo>
                <a:lnTo>
                  <a:pt x="30321" y="27910"/>
                </a:lnTo>
                <a:lnTo>
                  <a:pt x="28839" y="28071"/>
                </a:lnTo>
                <a:lnTo>
                  <a:pt x="28042" y="25324"/>
                </a:lnTo>
                <a:lnTo>
                  <a:pt x="27244" y="22723"/>
                </a:lnTo>
                <a:lnTo>
                  <a:pt x="26503" y="20407"/>
                </a:lnTo>
                <a:lnTo>
                  <a:pt x="27528" y="20293"/>
                </a:lnTo>
                <a:lnTo>
                  <a:pt x="28497" y="20142"/>
                </a:lnTo>
                <a:lnTo>
                  <a:pt x="29465" y="19914"/>
                </a:lnTo>
                <a:lnTo>
                  <a:pt x="30720" y="22135"/>
                </a:lnTo>
                <a:lnTo>
                  <a:pt x="31975" y="24622"/>
                </a:lnTo>
                <a:lnTo>
                  <a:pt x="31175" y="22021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1" name="object 181"/>
          <p:cNvSpPr/>
          <p:nvPr/>
        </p:nvSpPr>
        <p:spPr>
          <a:xfrm>
            <a:off x="330132" y="518899"/>
            <a:ext cx="29105" cy="7275"/>
          </a:xfrm>
          <a:custGeom>
            <a:avLst/>
            <a:gdLst/>
            <a:ahLst/>
            <a:cxnLst/>
            <a:rect l="l" t="t" r="r" b="b"/>
            <a:pathLst>
              <a:path w="38806" h="9700">
                <a:moveTo>
                  <a:pt x="20632" y="3929"/>
                </a:moveTo>
                <a:lnTo>
                  <a:pt x="20518" y="4802"/>
                </a:lnTo>
                <a:lnTo>
                  <a:pt x="17783" y="3815"/>
                </a:lnTo>
                <a:lnTo>
                  <a:pt x="15160" y="3132"/>
                </a:lnTo>
                <a:lnTo>
                  <a:pt x="12766" y="2581"/>
                </a:lnTo>
                <a:lnTo>
                  <a:pt x="12766" y="2202"/>
                </a:lnTo>
                <a:lnTo>
                  <a:pt x="12653" y="2581"/>
                </a:lnTo>
                <a:lnTo>
                  <a:pt x="12083" y="2429"/>
                </a:lnTo>
                <a:lnTo>
                  <a:pt x="11455" y="2316"/>
                </a:lnTo>
                <a:lnTo>
                  <a:pt x="10885" y="2202"/>
                </a:lnTo>
                <a:lnTo>
                  <a:pt x="5870" y="1233"/>
                </a:lnTo>
                <a:lnTo>
                  <a:pt x="2223" y="968"/>
                </a:lnTo>
                <a:lnTo>
                  <a:pt x="569" y="911"/>
                </a:lnTo>
                <a:lnTo>
                  <a:pt x="2394" y="854"/>
                </a:lnTo>
                <a:lnTo>
                  <a:pt x="6839" y="797"/>
                </a:lnTo>
                <a:lnTo>
                  <a:pt x="12595" y="1613"/>
                </a:lnTo>
                <a:lnTo>
                  <a:pt x="12709" y="2050"/>
                </a:lnTo>
                <a:lnTo>
                  <a:pt x="12653" y="1670"/>
                </a:lnTo>
                <a:lnTo>
                  <a:pt x="15046" y="1993"/>
                </a:lnTo>
                <a:lnTo>
                  <a:pt x="17668" y="2524"/>
                </a:lnTo>
                <a:lnTo>
                  <a:pt x="20461" y="3227"/>
                </a:lnTo>
                <a:lnTo>
                  <a:pt x="23025" y="3929"/>
                </a:lnTo>
                <a:lnTo>
                  <a:pt x="25705" y="4802"/>
                </a:lnTo>
                <a:lnTo>
                  <a:pt x="28440" y="5923"/>
                </a:lnTo>
                <a:lnTo>
                  <a:pt x="28612" y="6359"/>
                </a:lnTo>
                <a:lnTo>
                  <a:pt x="28783" y="6853"/>
                </a:lnTo>
                <a:lnTo>
                  <a:pt x="28724" y="5771"/>
                </a:lnTo>
                <a:lnTo>
                  <a:pt x="28384" y="4859"/>
                </a:lnTo>
                <a:lnTo>
                  <a:pt x="27927" y="4100"/>
                </a:lnTo>
                <a:lnTo>
                  <a:pt x="27357" y="3398"/>
                </a:lnTo>
                <a:lnTo>
                  <a:pt x="30549" y="4518"/>
                </a:lnTo>
                <a:lnTo>
                  <a:pt x="33107" y="5923"/>
                </a:lnTo>
                <a:lnTo>
                  <a:pt x="35000" y="7119"/>
                </a:lnTo>
                <a:lnTo>
                  <a:pt x="35403" y="7707"/>
                </a:lnTo>
                <a:lnTo>
                  <a:pt x="35846" y="8523"/>
                </a:lnTo>
                <a:lnTo>
                  <a:pt x="35685" y="7821"/>
                </a:lnTo>
                <a:lnTo>
                  <a:pt x="35282" y="7270"/>
                </a:lnTo>
                <a:lnTo>
                  <a:pt x="37497" y="8675"/>
                </a:lnTo>
                <a:lnTo>
                  <a:pt x="38766" y="9700"/>
                </a:lnTo>
                <a:lnTo>
                  <a:pt x="37497" y="8523"/>
                </a:lnTo>
                <a:lnTo>
                  <a:pt x="35100" y="6948"/>
                </a:lnTo>
                <a:lnTo>
                  <a:pt x="34537" y="6207"/>
                </a:lnTo>
                <a:lnTo>
                  <a:pt x="34268" y="5954"/>
                </a:lnTo>
                <a:lnTo>
                  <a:pt x="34416" y="6207"/>
                </a:lnTo>
                <a:lnTo>
                  <a:pt x="34819" y="6796"/>
                </a:lnTo>
                <a:lnTo>
                  <a:pt x="32885" y="5600"/>
                </a:lnTo>
                <a:lnTo>
                  <a:pt x="30267" y="4195"/>
                </a:lnTo>
                <a:lnTo>
                  <a:pt x="27129" y="3075"/>
                </a:lnTo>
                <a:lnTo>
                  <a:pt x="26503" y="2316"/>
                </a:lnTo>
                <a:lnTo>
                  <a:pt x="25875" y="1727"/>
                </a:lnTo>
                <a:lnTo>
                  <a:pt x="25192" y="1177"/>
                </a:lnTo>
                <a:lnTo>
                  <a:pt x="28440" y="2145"/>
                </a:lnTo>
                <a:lnTo>
                  <a:pt x="30388" y="3227"/>
                </a:lnTo>
                <a:lnTo>
                  <a:pt x="28326" y="1936"/>
                </a:lnTo>
                <a:lnTo>
                  <a:pt x="24850" y="854"/>
                </a:lnTo>
                <a:lnTo>
                  <a:pt x="23710" y="56"/>
                </a:lnTo>
                <a:lnTo>
                  <a:pt x="23254" y="0"/>
                </a:lnTo>
                <a:lnTo>
                  <a:pt x="24165" y="702"/>
                </a:lnTo>
                <a:lnTo>
                  <a:pt x="22399" y="151"/>
                </a:lnTo>
                <a:lnTo>
                  <a:pt x="22797" y="474"/>
                </a:lnTo>
                <a:lnTo>
                  <a:pt x="24564" y="968"/>
                </a:lnTo>
                <a:lnTo>
                  <a:pt x="25248" y="1499"/>
                </a:lnTo>
                <a:lnTo>
                  <a:pt x="25989" y="2145"/>
                </a:lnTo>
                <a:lnTo>
                  <a:pt x="26616" y="2847"/>
                </a:lnTo>
                <a:lnTo>
                  <a:pt x="24678" y="2202"/>
                </a:lnTo>
                <a:lnTo>
                  <a:pt x="22570" y="1613"/>
                </a:lnTo>
                <a:lnTo>
                  <a:pt x="20234" y="1177"/>
                </a:lnTo>
                <a:lnTo>
                  <a:pt x="22626" y="1822"/>
                </a:lnTo>
                <a:lnTo>
                  <a:pt x="24850" y="2467"/>
                </a:lnTo>
                <a:lnTo>
                  <a:pt x="26843" y="3170"/>
                </a:lnTo>
                <a:lnTo>
                  <a:pt x="27413" y="3872"/>
                </a:lnTo>
                <a:lnTo>
                  <a:pt x="27927" y="4689"/>
                </a:lnTo>
                <a:lnTo>
                  <a:pt x="28326" y="5600"/>
                </a:lnTo>
                <a:lnTo>
                  <a:pt x="25591" y="4518"/>
                </a:lnTo>
                <a:lnTo>
                  <a:pt x="22969" y="3663"/>
                </a:lnTo>
                <a:lnTo>
                  <a:pt x="20461" y="3018"/>
                </a:lnTo>
                <a:lnTo>
                  <a:pt x="17611" y="2259"/>
                </a:lnTo>
                <a:lnTo>
                  <a:pt x="14989" y="1765"/>
                </a:lnTo>
                <a:lnTo>
                  <a:pt x="12595" y="1442"/>
                </a:lnTo>
                <a:lnTo>
                  <a:pt x="12367" y="797"/>
                </a:lnTo>
                <a:lnTo>
                  <a:pt x="12538" y="1442"/>
                </a:lnTo>
                <a:lnTo>
                  <a:pt x="6041" y="531"/>
                </a:lnTo>
                <a:lnTo>
                  <a:pt x="1311" y="797"/>
                </a:lnTo>
                <a:lnTo>
                  <a:pt x="0" y="854"/>
                </a:lnTo>
                <a:lnTo>
                  <a:pt x="1254" y="1025"/>
                </a:lnTo>
                <a:lnTo>
                  <a:pt x="5244" y="1290"/>
                </a:lnTo>
                <a:lnTo>
                  <a:pt x="10828" y="2429"/>
                </a:lnTo>
                <a:lnTo>
                  <a:pt x="11398" y="2524"/>
                </a:lnTo>
                <a:lnTo>
                  <a:pt x="12025" y="2695"/>
                </a:lnTo>
                <a:lnTo>
                  <a:pt x="12653" y="2790"/>
                </a:lnTo>
                <a:lnTo>
                  <a:pt x="15104" y="3398"/>
                </a:lnTo>
                <a:lnTo>
                  <a:pt x="17724" y="4100"/>
                </a:lnTo>
                <a:lnTo>
                  <a:pt x="20518" y="5068"/>
                </a:lnTo>
                <a:lnTo>
                  <a:pt x="20574" y="5771"/>
                </a:lnTo>
                <a:lnTo>
                  <a:pt x="20632" y="5334"/>
                </a:lnTo>
                <a:lnTo>
                  <a:pt x="20632" y="5125"/>
                </a:lnTo>
                <a:lnTo>
                  <a:pt x="23367" y="6036"/>
                </a:lnTo>
                <a:lnTo>
                  <a:pt x="23367" y="5714"/>
                </a:lnTo>
                <a:lnTo>
                  <a:pt x="20689" y="4802"/>
                </a:lnTo>
                <a:lnTo>
                  <a:pt x="20689" y="3872"/>
                </a:lnTo>
                <a:lnTo>
                  <a:pt x="20503" y="3485"/>
                </a:lnTo>
                <a:lnTo>
                  <a:pt x="20632" y="3929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2" name="object 182"/>
          <p:cNvSpPr/>
          <p:nvPr/>
        </p:nvSpPr>
        <p:spPr>
          <a:xfrm>
            <a:off x="345489" y="521384"/>
            <a:ext cx="32" cy="64"/>
          </a:xfrm>
          <a:custGeom>
            <a:avLst/>
            <a:gdLst/>
            <a:ahLst/>
            <a:cxnLst/>
            <a:rect l="l" t="t" r="r" b="b"/>
            <a:pathLst>
              <a:path w="42" h="85">
                <a:moveTo>
                  <a:pt x="42" y="85"/>
                </a:move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3" name="object 183"/>
          <p:cNvSpPr/>
          <p:nvPr/>
        </p:nvSpPr>
        <p:spPr>
          <a:xfrm>
            <a:off x="345485" y="521415"/>
            <a:ext cx="4" cy="12"/>
          </a:xfrm>
          <a:custGeom>
            <a:avLst/>
            <a:gdLst/>
            <a:ahLst/>
            <a:cxnLst/>
            <a:rect l="l" t="t" r="r" b="b"/>
            <a:pathLst>
              <a:path w="5" h="16">
                <a:moveTo>
                  <a:pt x="5" y="0"/>
                </a:moveTo>
                <a:lnTo>
                  <a:pt x="0" y="16"/>
                </a:lnTo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4" name="object 184"/>
          <p:cNvSpPr/>
          <p:nvPr/>
        </p:nvSpPr>
        <p:spPr>
          <a:xfrm>
            <a:off x="345478" y="521428"/>
            <a:ext cx="32" cy="86"/>
          </a:xfrm>
          <a:custGeom>
            <a:avLst/>
            <a:gdLst/>
            <a:ahLst/>
            <a:cxnLst/>
            <a:rect l="l" t="t" r="r" b="b"/>
            <a:pathLst>
              <a:path w="42" h="114">
                <a:moveTo>
                  <a:pt x="42" y="114"/>
                </a:move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5" name="object 185"/>
          <p:cNvSpPr/>
          <p:nvPr/>
        </p:nvSpPr>
        <p:spPr>
          <a:xfrm>
            <a:off x="355732" y="523270"/>
            <a:ext cx="101" cy="95"/>
          </a:xfrm>
          <a:custGeom>
            <a:avLst/>
            <a:gdLst/>
            <a:ahLst/>
            <a:cxnLst/>
            <a:rect l="l" t="t" r="r" b="b"/>
            <a:pathLst>
              <a:path w="134" h="126">
                <a:moveTo>
                  <a:pt x="134" y="126"/>
                </a:moveTo>
                <a:lnTo>
                  <a:pt x="0" y="0"/>
                </a:lnTo>
                <a:lnTo>
                  <a:pt x="134" y="126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6" name="object 186"/>
          <p:cNvSpPr/>
          <p:nvPr/>
        </p:nvSpPr>
        <p:spPr>
          <a:xfrm>
            <a:off x="288241" y="518770"/>
            <a:ext cx="24708" cy="46184"/>
          </a:xfrm>
          <a:custGeom>
            <a:avLst/>
            <a:gdLst/>
            <a:ahLst/>
            <a:cxnLst/>
            <a:rect l="l" t="t" r="r" b="b"/>
            <a:pathLst>
              <a:path w="32944" h="61578">
                <a:moveTo>
                  <a:pt x="626" y="55047"/>
                </a:moveTo>
                <a:lnTo>
                  <a:pt x="457" y="52889"/>
                </a:lnTo>
                <a:lnTo>
                  <a:pt x="457" y="50622"/>
                </a:lnTo>
                <a:lnTo>
                  <a:pt x="797" y="48247"/>
                </a:lnTo>
                <a:lnTo>
                  <a:pt x="1254" y="49597"/>
                </a:lnTo>
                <a:lnTo>
                  <a:pt x="2108" y="51108"/>
                </a:lnTo>
                <a:lnTo>
                  <a:pt x="3306" y="52728"/>
                </a:lnTo>
                <a:lnTo>
                  <a:pt x="3077" y="54725"/>
                </a:lnTo>
                <a:lnTo>
                  <a:pt x="2964" y="56667"/>
                </a:lnTo>
                <a:lnTo>
                  <a:pt x="2964" y="59364"/>
                </a:lnTo>
                <a:lnTo>
                  <a:pt x="3077" y="60228"/>
                </a:lnTo>
                <a:lnTo>
                  <a:pt x="3135" y="61092"/>
                </a:lnTo>
                <a:lnTo>
                  <a:pt x="2964" y="60822"/>
                </a:lnTo>
                <a:lnTo>
                  <a:pt x="2678" y="60389"/>
                </a:lnTo>
                <a:lnTo>
                  <a:pt x="1937" y="59311"/>
                </a:lnTo>
                <a:lnTo>
                  <a:pt x="1482" y="58394"/>
                </a:lnTo>
                <a:lnTo>
                  <a:pt x="1139" y="57692"/>
                </a:lnTo>
                <a:lnTo>
                  <a:pt x="1196" y="57908"/>
                </a:lnTo>
                <a:lnTo>
                  <a:pt x="1311" y="58394"/>
                </a:lnTo>
                <a:lnTo>
                  <a:pt x="1597" y="58987"/>
                </a:lnTo>
                <a:lnTo>
                  <a:pt x="1995" y="59689"/>
                </a:lnTo>
                <a:lnTo>
                  <a:pt x="2450" y="60498"/>
                </a:lnTo>
                <a:lnTo>
                  <a:pt x="2678" y="60822"/>
                </a:lnTo>
                <a:lnTo>
                  <a:pt x="3192" y="61578"/>
                </a:lnTo>
                <a:lnTo>
                  <a:pt x="3248" y="56775"/>
                </a:lnTo>
                <a:lnTo>
                  <a:pt x="3363" y="54994"/>
                </a:lnTo>
                <a:lnTo>
                  <a:pt x="3590" y="53105"/>
                </a:lnTo>
                <a:lnTo>
                  <a:pt x="4674" y="54453"/>
                </a:lnTo>
                <a:lnTo>
                  <a:pt x="5985" y="55911"/>
                </a:lnTo>
                <a:lnTo>
                  <a:pt x="7636" y="57261"/>
                </a:lnTo>
                <a:lnTo>
                  <a:pt x="7695" y="56775"/>
                </a:lnTo>
                <a:lnTo>
                  <a:pt x="6041" y="55372"/>
                </a:lnTo>
                <a:lnTo>
                  <a:pt x="4730" y="53969"/>
                </a:lnTo>
                <a:lnTo>
                  <a:pt x="3647" y="52619"/>
                </a:lnTo>
                <a:lnTo>
                  <a:pt x="3705" y="49597"/>
                </a:lnTo>
                <a:lnTo>
                  <a:pt x="3363" y="52242"/>
                </a:lnTo>
                <a:lnTo>
                  <a:pt x="2223" y="50730"/>
                </a:lnTo>
                <a:lnTo>
                  <a:pt x="1425" y="49272"/>
                </a:lnTo>
                <a:lnTo>
                  <a:pt x="912" y="47978"/>
                </a:lnTo>
                <a:lnTo>
                  <a:pt x="855" y="47761"/>
                </a:lnTo>
                <a:lnTo>
                  <a:pt x="1083" y="46036"/>
                </a:lnTo>
                <a:lnTo>
                  <a:pt x="1482" y="44255"/>
                </a:lnTo>
                <a:lnTo>
                  <a:pt x="1995" y="42419"/>
                </a:lnTo>
                <a:lnTo>
                  <a:pt x="2223" y="41502"/>
                </a:lnTo>
                <a:lnTo>
                  <a:pt x="2507" y="40585"/>
                </a:lnTo>
                <a:lnTo>
                  <a:pt x="2793" y="39667"/>
                </a:lnTo>
                <a:lnTo>
                  <a:pt x="3363" y="41016"/>
                </a:lnTo>
                <a:lnTo>
                  <a:pt x="3534" y="40422"/>
                </a:lnTo>
                <a:lnTo>
                  <a:pt x="3020" y="39074"/>
                </a:lnTo>
                <a:lnTo>
                  <a:pt x="2849" y="38588"/>
                </a:lnTo>
                <a:lnTo>
                  <a:pt x="2565" y="37724"/>
                </a:lnTo>
                <a:lnTo>
                  <a:pt x="2336" y="36916"/>
                </a:lnTo>
                <a:lnTo>
                  <a:pt x="2279" y="36160"/>
                </a:lnTo>
                <a:lnTo>
                  <a:pt x="2167" y="35458"/>
                </a:lnTo>
                <a:lnTo>
                  <a:pt x="2108" y="34810"/>
                </a:lnTo>
                <a:lnTo>
                  <a:pt x="2052" y="34271"/>
                </a:lnTo>
                <a:lnTo>
                  <a:pt x="2336" y="33516"/>
                </a:lnTo>
                <a:lnTo>
                  <a:pt x="2678" y="32652"/>
                </a:lnTo>
                <a:lnTo>
                  <a:pt x="3077" y="31788"/>
                </a:lnTo>
                <a:lnTo>
                  <a:pt x="3705" y="30224"/>
                </a:lnTo>
                <a:lnTo>
                  <a:pt x="4559" y="28496"/>
                </a:lnTo>
                <a:lnTo>
                  <a:pt x="5643" y="26716"/>
                </a:lnTo>
                <a:lnTo>
                  <a:pt x="5699" y="27957"/>
                </a:lnTo>
                <a:lnTo>
                  <a:pt x="5870" y="29360"/>
                </a:lnTo>
                <a:lnTo>
                  <a:pt x="6384" y="30871"/>
                </a:lnTo>
                <a:lnTo>
                  <a:pt x="6611" y="30438"/>
                </a:lnTo>
                <a:lnTo>
                  <a:pt x="6156" y="28927"/>
                </a:lnTo>
                <a:lnTo>
                  <a:pt x="5927" y="27524"/>
                </a:lnTo>
                <a:lnTo>
                  <a:pt x="5927" y="26283"/>
                </a:lnTo>
                <a:lnTo>
                  <a:pt x="7181" y="24233"/>
                </a:lnTo>
                <a:lnTo>
                  <a:pt x="8720" y="22182"/>
                </a:lnTo>
                <a:lnTo>
                  <a:pt x="10544" y="20123"/>
                </a:lnTo>
                <a:lnTo>
                  <a:pt x="10544" y="21319"/>
                </a:lnTo>
                <a:lnTo>
                  <a:pt x="10716" y="22613"/>
                </a:lnTo>
                <a:lnTo>
                  <a:pt x="11114" y="23855"/>
                </a:lnTo>
                <a:lnTo>
                  <a:pt x="10601" y="24502"/>
                </a:lnTo>
                <a:lnTo>
                  <a:pt x="10373" y="24772"/>
                </a:lnTo>
                <a:lnTo>
                  <a:pt x="8947" y="26607"/>
                </a:lnTo>
                <a:lnTo>
                  <a:pt x="7695" y="28496"/>
                </a:lnTo>
                <a:lnTo>
                  <a:pt x="6726" y="30816"/>
                </a:lnTo>
                <a:lnTo>
                  <a:pt x="7866" y="28821"/>
                </a:lnTo>
                <a:lnTo>
                  <a:pt x="9175" y="26877"/>
                </a:lnTo>
                <a:lnTo>
                  <a:pt x="10657" y="24988"/>
                </a:lnTo>
                <a:lnTo>
                  <a:pt x="11056" y="24449"/>
                </a:lnTo>
                <a:lnTo>
                  <a:pt x="11227" y="24233"/>
                </a:lnTo>
                <a:lnTo>
                  <a:pt x="11455" y="23477"/>
                </a:lnTo>
                <a:lnTo>
                  <a:pt x="11000" y="22182"/>
                </a:lnTo>
                <a:lnTo>
                  <a:pt x="10885" y="20941"/>
                </a:lnTo>
                <a:lnTo>
                  <a:pt x="10885" y="19325"/>
                </a:lnTo>
                <a:lnTo>
                  <a:pt x="11000" y="17750"/>
                </a:lnTo>
                <a:lnTo>
                  <a:pt x="11342" y="16402"/>
                </a:lnTo>
                <a:lnTo>
                  <a:pt x="11856" y="15320"/>
                </a:lnTo>
                <a:lnTo>
                  <a:pt x="13622" y="13649"/>
                </a:lnTo>
                <a:lnTo>
                  <a:pt x="15730" y="11921"/>
                </a:lnTo>
                <a:lnTo>
                  <a:pt x="18238" y="10308"/>
                </a:lnTo>
                <a:lnTo>
                  <a:pt x="17895" y="11219"/>
                </a:lnTo>
                <a:lnTo>
                  <a:pt x="17783" y="15604"/>
                </a:lnTo>
                <a:lnTo>
                  <a:pt x="18125" y="16629"/>
                </a:lnTo>
                <a:lnTo>
                  <a:pt x="18181" y="16781"/>
                </a:lnTo>
                <a:lnTo>
                  <a:pt x="18294" y="17047"/>
                </a:lnTo>
                <a:lnTo>
                  <a:pt x="18637" y="18129"/>
                </a:lnTo>
                <a:lnTo>
                  <a:pt x="18465" y="16516"/>
                </a:lnTo>
                <a:lnTo>
                  <a:pt x="18125" y="15433"/>
                </a:lnTo>
                <a:lnTo>
                  <a:pt x="17954" y="14408"/>
                </a:lnTo>
                <a:lnTo>
                  <a:pt x="18010" y="13383"/>
                </a:lnTo>
                <a:lnTo>
                  <a:pt x="18580" y="13004"/>
                </a:lnTo>
                <a:lnTo>
                  <a:pt x="19035" y="12301"/>
                </a:lnTo>
                <a:lnTo>
                  <a:pt x="18524" y="12624"/>
                </a:lnTo>
                <a:lnTo>
                  <a:pt x="18010" y="13004"/>
                </a:lnTo>
                <a:lnTo>
                  <a:pt x="18067" y="11921"/>
                </a:lnTo>
                <a:lnTo>
                  <a:pt x="18294" y="10896"/>
                </a:lnTo>
                <a:lnTo>
                  <a:pt x="18695" y="9985"/>
                </a:lnTo>
                <a:lnTo>
                  <a:pt x="20916" y="8580"/>
                </a:lnTo>
                <a:lnTo>
                  <a:pt x="18808" y="9662"/>
                </a:lnTo>
                <a:lnTo>
                  <a:pt x="19378" y="8371"/>
                </a:lnTo>
                <a:lnTo>
                  <a:pt x="20119" y="7232"/>
                </a:lnTo>
                <a:lnTo>
                  <a:pt x="20860" y="6416"/>
                </a:lnTo>
                <a:lnTo>
                  <a:pt x="22685" y="5391"/>
                </a:lnTo>
                <a:lnTo>
                  <a:pt x="25077" y="4214"/>
                </a:lnTo>
                <a:lnTo>
                  <a:pt x="27983" y="3246"/>
                </a:lnTo>
                <a:lnTo>
                  <a:pt x="27643" y="3568"/>
                </a:lnTo>
                <a:lnTo>
                  <a:pt x="27357" y="3948"/>
                </a:lnTo>
                <a:lnTo>
                  <a:pt x="27073" y="4328"/>
                </a:lnTo>
                <a:lnTo>
                  <a:pt x="26787" y="4802"/>
                </a:lnTo>
                <a:lnTo>
                  <a:pt x="26503" y="5296"/>
                </a:lnTo>
                <a:lnTo>
                  <a:pt x="26332" y="5828"/>
                </a:lnTo>
                <a:lnTo>
                  <a:pt x="23595" y="6910"/>
                </a:lnTo>
                <a:lnTo>
                  <a:pt x="23424" y="7232"/>
                </a:lnTo>
                <a:lnTo>
                  <a:pt x="26217" y="6093"/>
                </a:lnTo>
                <a:lnTo>
                  <a:pt x="25933" y="6853"/>
                </a:lnTo>
                <a:lnTo>
                  <a:pt x="26104" y="8201"/>
                </a:lnTo>
                <a:lnTo>
                  <a:pt x="26161" y="7403"/>
                </a:lnTo>
                <a:lnTo>
                  <a:pt x="26332" y="6644"/>
                </a:lnTo>
                <a:lnTo>
                  <a:pt x="26674" y="5941"/>
                </a:lnTo>
                <a:lnTo>
                  <a:pt x="26787" y="5619"/>
                </a:lnTo>
                <a:lnTo>
                  <a:pt x="26958" y="5239"/>
                </a:lnTo>
                <a:lnTo>
                  <a:pt x="27129" y="4859"/>
                </a:lnTo>
                <a:lnTo>
                  <a:pt x="27413" y="4480"/>
                </a:lnTo>
                <a:lnTo>
                  <a:pt x="27756" y="3948"/>
                </a:lnTo>
                <a:lnTo>
                  <a:pt x="28154" y="3455"/>
                </a:lnTo>
                <a:lnTo>
                  <a:pt x="28553" y="3018"/>
                </a:lnTo>
                <a:lnTo>
                  <a:pt x="30605" y="2316"/>
                </a:lnTo>
                <a:lnTo>
                  <a:pt x="32885" y="1727"/>
                </a:lnTo>
                <a:lnTo>
                  <a:pt x="32944" y="1518"/>
                </a:lnTo>
                <a:lnTo>
                  <a:pt x="30777" y="2050"/>
                </a:lnTo>
                <a:lnTo>
                  <a:pt x="28839" y="2695"/>
                </a:lnTo>
                <a:lnTo>
                  <a:pt x="29465" y="2050"/>
                </a:lnTo>
                <a:lnTo>
                  <a:pt x="30150" y="1461"/>
                </a:lnTo>
                <a:lnTo>
                  <a:pt x="30833" y="911"/>
                </a:lnTo>
                <a:lnTo>
                  <a:pt x="31518" y="0"/>
                </a:lnTo>
                <a:lnTo>
                  <a:pt x="30493" y="816"/>
                </a:lnTo>
                <a:lnTo>
                  <a:pt x="27927" y="1575"/>
                </a:lnTo>
                <a:lnTo>
                  <a:pt x="26046" y="2372"/>
                </a:lnTo>
                <a:lnTo>
                  <a:pt x="25077" y="2866"/>
                </a:lnTo>
                <a:lnTo>
                  <a:pt x="24622" y="3132"/>
                </a:lnTo>
                <a:lnTo>
                  <a:pt x="25363" y="2809"/>
                </a:lnTo>
                <a:lnTo>
                  <a:pt x="27300" y="1936"/>
                </a:lnTo>
                <a:lnTo>
                  <a:pt x="30094" y="1139"/>
                </a:lnTo>
                <a:lnTo>
                  <a:pt x="29465" y="1613"/>
                </a:lnTo>
                <a:lnTo>
                  <a:pt x="28839" y="2221"/>
                </a:lnTo>
                <a:lnTo>
                  <a:pt x="28213" y="2923"/>
                </a:lnTo>
                <a:lnTo>
                  <a:pt x="25363" y="3891"/>
                </a:lnTo>
                <a:lnTo>
                  <a:pt x="22969" y="5068"/>
                </a:lnTo>
                <a:lnTo>
                  <a:pt x="21144" y="6093"/>
                </a:lnTo>
                <a:lnTo>
                  <a:pt x="21259" y="5941"/>
                </a:lnTo>
                <a:lnTo>
                  <a:pt x="22399" y="4859"/>
                </a:lnTo>
                <a:lnTo>
                  <a:pt x="23311" y="4100"/>
                </a:lnTo>
                <a:lnTo>
                  <a:pt x="23881" y="3625"/>
                </a:lnTo>
                <a:lnTo>
                  <a:pt x="23482" y="3891"/>
                </a:lnTo>
                <a:lnTo>
                  <a:pt x="23025" y="4157"/>
                </a:lnTo>
                <a:lnTo>
                  <a:pt x="22626" y="4480"/>
                </a:lnTo>
                <a:lnTo>
                  <a:pt x="22171" y="4859"/>
                </a:lnTo>
                <a:lnTo>
                  <a:pt x="21657" y="5296"/>
                </a:lnTo>
                <a:lnTo>
                  <a:pt x="21144" y="5771"/>
                </a:lnTo>
                <a:lnTo>
                  <a:pt x="20916" y="5998"/>
                </a:lnTo>
                <a:lnTo>
                  <a:pt x="20518" y="6416"/>
                </a:lnTo>
                <a:lnTo>
                  <a:pt x="19549" y="7024"/>
                </a:lnTo>
                <a:lnTo>
                  <a:pt x="18751" y="7555"/>
                </a:lnTo>
                <a:lnTo>
                  <a:pt x="18125" y="7935"/>
                </a:lnTo>
                <a:lnTo>
                  <a:pt x="17611" y="8428"/>
                </a:lnTo>
                <a:lnTo>
                  <a:pt x="18181" y="8049"/>
                </a:lnTo>
                <a:lnTo>
                  <a:pt x="19094" y="7441"/>
                </a:lnTo>
                <a:lnTo>
                  <a:pt x="20234" y="6739"/>
                </a:lnTo>
                <a:lnTo>
                  <a:pt x="19549" y="7612"/>
                </a:lnTo>
                <a:lnTo>
                  <a:pt x="18864" y="8694"/>
                </a:lnTo>
                <a:lnTo>
                  <a:pt x="18353" y="9928"/>
                </a:lnTo>
                <a:lnTo>
                  <a:pt x="15958" y="11504"/>
                </a:lnTo>
                <a:lnTo>
                  <a:pt x="13849" y="13174"/>
                </a:lnTo>
                <a:lnTo>
                  <a:pt x="12140" y="14845"/>
                </a:lnTo>
                <a:lnTo>
                  <a:pt x="11912" y="14731"/>
                </a:lnTo>
                <a:lnTo>
                  <a:pt x="11797" y="14902"/>
                </a:lnTo>
                <a:lnTo>
                  <a:pt x="11570" y="15377"/>
                </a:lnTo>
                <a:lnTo>
                  <a:pt x="11000" y="15984"/>
                </a:lnTo>
                <a:lnTo>
                  <a:pt x="10430" y="16572"/>
                </a:lnTo>
                <a:lnTo>
                  <a:pt x="9975" y="17104"/>
                </a:lnTo>
                <a:lnTo>
                  <a:pt x="9346" y="17806"/>
                </a:lnTo>
                <a:lnTo>
                  <a:pt x="8835" y="18452"/>
                </a:lnTo>
                <a:lnTo>
                  <a:pt x="8377" y="19097"/>
                </a:lnTo>
                <a:lnTo>
                  <a:pt x="7979" y="19591"/>
                </a:lnTo>
                <a:lnTo>
                  <a:pt x="7636" y="20123"/>
                </a:lnTo>
                <a:lnTo>
                  <a:pt x="7352" y="20673"/>
                </a:lnTo>
                <a:lnTo>
                  <a:pt x="8035" y="19705"/>
                </a:lnTo>
                <a:lnTo>
                  <a:pt x="8947" y="18509"/>
                </a:lnTo>
                <a:lnTo>
                  <a:pt x="10087" y="17218"/>
                </a:lnTo>
                <a:lnTo>
                  <a:pt x="10486" y="16781"/>
                </a:lnTo>
                <a:lnTo>
                  <a:pt x="10885" y="16307"/>
                </a:lnTo>
                <a:lnTo>
                  <a:pt x="11342" y="15870"/>
                </a:lnTo>
                <a:lnTo>
                  <a:pt x="10885" y="16952"/>
                </a:lnTo>
                <a:lnTo>
                  <a:pt x="10601" y="18243"/>
                </a:lnTo>
                <a:lnTo>
                  <a:pt x="10544" y="19705"/>
                </a:lnTo>
                <a:lnTo>
                  <a:pt x="8720" y="21696"/>
                </a:lnTo>
                <a:lnTo>
                  <a:pt x="7238" y="23747"/>
                </a:lnTo>
                <a:lnTo>
                  <a:pt x="5985" y="25744"/>
                </a:lnTo>
                <a:lnTo>
                  <a:pt x="5985" y="25474"/>
                </a:lnTo>
                <a:lnTo>
                  <a:pt x="6041" y="24935"/>
                </a:lnTo>
                <a:lnTo>
                  <a:pt x="6269" y="23369"/>
                </a:lnTo>
                <a:lnTo>
                  <a:pt x="6611" y="22182"/>
                </a:lnTo>
                <a:lnTo>
                  <a:pt x="6954" y="21374"/>
                </a:lnTo>
                <a:lnTo>
                  <a:pt x="6782" y="21643"/>
                </a:lnTo>
                <a:lnTo>
                  <a:pt x="6496" y="22129"/>
                </a:lnTo>
                <a:lnTo>
                  <a:pt x="6213" y="22885"/>
                </a:lnTo>
                <a:lnTo>
                  <a:pt x="5985" y="23802"/>
                </a:lnTo>
                <a:lnTo>
                  <a:pt x="5814" y="24935"/>
                </a:lnTo>
                <a:lnTo>
                  <a:pt x="5699" y="25313"/>
                </a:lnTo>
                <a:lnTo>
                  <a:pt x="5699" y="25744"/>
                </a:lnTo>
                <a:lnTo>
                  <a:pt x="5643" y="26230"/>
                </a:lnTo>
                <a:lnTo>
                  <a:pt x="4503" y="28119"/>
                </a:lnTo>
                <a:lnTo>
                  <a:pt x="3534" y="30007"/>
                </a:lnTo>
                <a:lnTo>
                  <a:pt x="2849" y="31735"/>
                </a:lnTo>
                <a:lnTo>
                  <a:pt x="2565" y="32436"/>
                </a:lnTo>
                <a:lnTo>
                  <a:pt x="2279" y="33083"/>
                </a:lnTo>
                <a:lnTo>
                  <a:pt x="2052" y="33730"/>
                </a:lnTo>
                <a:lnTo>
                  <a:pt x="2052" y="33191"/>
                </a:lnTo>
                <a:lnTo>
                  <a:pt x="2108" y="32760"/>
                </a:lnTo>
                <a:lnTo>
                  <a:pt x="2108" y="32382"/>
                </a:lnTo>
                <a:lnTo>
                  <a:pt x="1937" y="32975"/>
                </a:lnTo>
                <a:lnTo>
                  <a:pt x="1824" y="33624"/>
                </a:lnTo>
                <a:lnTo>
                  <a:pt x="1824" y="34379"/>
                </a:lnTo>
                <a:lnTo>
                  <a:pt x="1425" y="35405"/>
                </a:lnTo>
                <a:lnTo>
                  <a:pt x="1139" y="36375"/>
                </a:lnTo>
                <a:lnTo>
                  <a:pt x="912" y="37238"/>
                </a:lnTo>
                <a:lnTo>
                  <a:pt x="797" y="37778"/>
                </a:lnTo>
                <a:lnTo>
                  <a:pt x="684" y="38264"/>
                </a:lnTo>
                <a:lnTo>
                  <a:pt x="626" y="38805"/>
                </a:lnTo>
                <a:lnTo>
                  <a:pt x="912" y="37724"/>
                </a:lnTo>
                <a:lnTo>
                  <a:pt x="1311" y="36430"/>
                </a:lnTo>
                <a:lnTo>
                  <a:pt x="1824" y="34919"/>
                </a:lnTo>
                <a:lnTo>
                  <a:pt x="1824" y="35296"/>
                </a:lnTo>
                <a:lnTo>
                  <a:pt x="1881" y="35727"/>
                </a:lnTo>
                <a:lnTo>
                  <a:pt x="1937" y="36213"/>
                </a:lnTo>
                <a:lnTo>
                  <a:pt x="2052" y="37130"/>
                </a:lnTo>
                <a:lnTo>
                  <a:pt x="2279" y="38102"/>
                </a:lnTo>
                <a:lnTo>
                  <a:pt x="2678" y="39182"/>
                </a:lnTo>
                <a:lnTo>
                  <a:pt x="2279" y="40261"/>
                </a:lnTo>
                <a:lnTo>
                  <a:pt x="1995" y="41341"/>
                </a:lnTo>
                <a:lnTo>
                  <a:pt x="1709" y="42366"/>
                </a:lnTo>
                <a:lnTo>
                  <a:pt x="1196" y="43985"/>
                </a:lnTo>
                <a:lnTo>
                  <a:pt x="855" y="45603"/>
                </a:lnTo>
                <a:lnTo>
                  <a:pt x="626" y="47222"/>
                </a:lnTo>
                <a:lnTo>
                  <a:pt x="342" y="46305"/>
                </a:lnTo>
                <a:lnTo>
                  <a:pt x="114" y="45497"/>
                </a:lnTo>
                <a:lnTo>
                  <a:pt x="0" y="44847"/>
                </a:lnTo>
                <a:lnTo>
                  <a:pt x="0" y="45603"/>
                </a:lnTo>
                <a:lnTo>
                  <a:pt x="114" y="46197"/>
                </a:lnTo>
                <a:lnTo>
                  <a:pt x="285" y="46899"/>
                </a:lnTo>
                <a:lnTo>
                  <a:pt x="569" y="47708"/>
                </a:lnTo>
                <a:lnTo>
                  <a:pt x="342" y="49272"/>
                </a:lnTo>
                <a:lnTo>
                  <a:pt x="227" y="50784"/>
                </a:lnTo>
                <a:lnTo>
                  <a:pt x="227" y="52242"/>
                </a:lnTo>
                <a:lnTo>
                  <a:pt x="342" y="53158"/>
                </a:lnTo>
                <a:lnTo>
                  <a:pt x="457" y="54075"/>
                </a:lnTo>
                <a:lnTo>
                  <a:pt x="626" y="55047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7" name="object 187"/>
          <p:cNvSpPr/>
          <p:nvPr/>
        </p:nvSpPr>
        <p:spPr>
          <a:xfrm>
            <a:off x="346376" y="589482"/>
            <a:ext cx="1581" cy="769"/>
          </a:xfrm>
          <a:custGeom>
            <a:avLst/>
            <a:gdLst/>
            <a:ahLst/>
            <a:cxnLst/>
            <a:rect l="l" t="t" r="r" b="b"/>
            <a:pathLst>
              <a:path w="2108" h="1025">
                <a:moveTo>
                  <a:pt x="1367" y="430"/>
                </a:moveTo>
                <a:lnTo>
                  <a:pt x="0" y="1025"/>
                </a:lnTo>
                <a:lnTo>
                  <a:pt x="626" y="755"/>
                </a:lnTo>
                <a:lnTo>
                  <a:pt x="1254" y="485"/>
                </a:lnTo>
                <a:lnTo>
                  <a:pt x="1937" y="161"/>
                </a:lnTo>
                <a:lnTo>
                  <a:pt x="2108" y="0"/>
                </a:lnTo>
                <a:lnTo>
                  <a:pt x="1367" y="430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8" name="object 188"/>
          <p:cNvSpPr/>
          <p:nvPr/>
        </p:nvSpPr>
        <p:spPr>
          <a:xfrm>
            <a:off x="325900" y="563214"/>
            <a:ext cx="34319" cy="30194"/>
          </a:xfrm>
          <a:custGeom>
            <a:avLst/>
            <a:gdLst/>
            <a:ahLst/>
            <a:cxnLst/>
            <a:rect l="l" t="t" r="r" b="b"/>
            <a:pathLst>
              <a:path w="45758" h="40259">
                <a:moveTo>
                  <a:pt x="20006" y="38478"/>
                </a:moveTo>
                <a:lnTo>
                  <a:pt x="17726" y="38964"/>
                </a:lnTo>
                <a:lnTo>
                  <a:pt x="15160" y="39342"/>
                </a:lnTo>
                <a:lnTo>
                  <a:pt x="15559" y="38964"/>
                </a:lnTo>
                <a:lnTo>
                  <a:pt x="16073" y="38262"/>
                </a:lnTo>
                <a:lnTo>
                  <a:pt x="16586" y="37128"/>
                </a:lnTo>
                <a:lnTo>
                  <a:pt x="19265" y="36751"/>
                </a:lnTo>
                <a:lnTo>
                  <a:pt x="21716" y="36267"/>
                </a:lnTo>
                <a:lnTo>
                  <a:pt x="24052" y="35672"/>
                </a:lnTo>
                <a:lnTo>
                  <a:pt x="23311" y="36859"/>
                </a:lnTo>
                <a:lnTo>
                  <a:pt x="22570" y="37506"/>
                </a:lnTo>
                <a:lnTo>
                  <a:pt x="22058" y="37884"/>
                </a:lnTo>
                <a:lnTo>
                  <a:pt x="22399" y="37778"/>
                </a:lnTo>
                <a:lnTo>
                  <a:pt x="22912" y="37345"/>
                </a:lnTo>
                <a:lnTo>
                  <a:pt x="23653" y="36697"/>
                </a:lnTo>
                <a:lnTo>
                  <a:pt x="24394" y="35619"/>
                </a:lnTo>
                <a:lnTo>
                  <a:pt x="26845" y="35025"/>
                </a:lnTo>
                <a:lnTo>
                  <a:pt x="29069" y="34323"/>
                </a:lnTo>
                <a:lnTo>
                  <a:pt x="31063" y="33567"/>
                </a:lnTo>
                <a:lnTo>
                  <a:pt x="30436" y="34269"/>
                </a:lnTo>
                <a:lnTo>
                  <a:pt x="29923" y="34755"/>
                </a:lnTo>
                <a:lnTo>
                  <a:pt x="29866" y="34917"/>
                </a:lnTo>
                <a:lnTo>
                  <a:pt x="30321" y="34539"/>
                </a:lnTo>
                <a:lnTo>
                  <a:pt x="30835" y="34053"/>
                </a:lnTo>
                <a:lnTo>
                  <a:pt x="31405" y="33406"/>
                </a:lnTo>
                <a:lnTo>
                  <a:pt x="32259" y="33081"/>
                </a:lnTo>
                <a:lnTo>
                  <a:pt x="33056" y="32758"/>
                </a:lnTo>
                <a:lnTo>
                  <a:pt x="33797" y="32381"/>
                </a:lnTo>
                <a:lnTo>
                  <a:pt x="35052" y="31841"/>
                </a:lnTo>
                <a:lnTo>
                  <a:pt x="36192" y="31300"/>
                </a:lnTo>
                <a:lnTo>
                  <a:pt x="37159" y="30708"/>
                </a:lnTo>
                <a:lnTo>
                  <a:pt x="37682" y="30437"/>
                </a:lnTo>
                <a:lnTo>
                  <a:pt x="38246" y="30114"/>
                </a:lnTo>
                <a:lnTo>
                  <a:pt x="39153" y="29411"/>
                </a:lnTo>
                <a:lnTo>
                  <a:pt x="40119" y="28764"/>
                </a:lnTo>
                <a:lnTo>
                  <a:pt x="40985" y="28009"/>
                </a:lnTo>
                <a:lnTo>
                  <a:pt x="40180" y="28656"/>
                </a:lnTo>
                <a:lnTo>
                  <a:pt x="39153" y="29358"/>
                </a:lnTo>
                <a:lnTo>
                  <a:pt x="37904" y="30114"/>
                </a:lnTo>
                <a:lnTo>
                  <a:pt x="38750" y="29197"/>
                </a:lnTo>
                <a:lnTo>
                  <a:pt x="38307" y="29466"/>
                </a:lnTo>
                <a:lnTo>
                  <a:pt x="37562" y="30275"/>
                </a:lnTo>
                <a:lnTo>
                  <a:pt x="36474" y="30923"/>
                </a:lnTo>
                <a:lnTo>
                  <a:pt x="35165" y="31570"/>
                </a:lnTo>
                <a:lnTo>
                  <a:pt x="33741" y="32219"/>
                </a:lnTo>
                <a:lnTo>
                  <a:pt x="33115" y="32489"/>
                </a:lnTo>
                <a:lnTo>
                  <a:pt x="32430" y="32758"/>
                </a:lnTo>
                <a:lnTo>
                  <a:pt x="31747" y="33028"/>
                </a:lnTo>
                <a:lnTo>
                  <a:pt x="32716" y="31895"/>
                </a:lnTo>
                <a:lnTo>
                  <a:pt x="33797" y="30383"/>
                </a:lnTo>
                <a:lnTo>
                  <a:pt x="34825" y="28333"/>
                </a:lnTo>
                <a:lnTo>
                  <a:pt x="36696" y="27631"/>
                </a:lnTo>
                <a:lnTo>
                  <a:pt x="38407" y="26930"/>
                </a:lnTo>
                <a:lnTo>
                  <a:pt x="38367" y="26606"/>
                </a:lnTo>
                <a:lnTo>
                  <a:pt x="36756" y="27308"/>
                </a:lnTo>
                <a:lnTo>
                  <a:pt x="35052" y="27955"/>
                </a:lnTo>
                <a:lnTo>
                  <a:pt x="35789" y="26336"/>
                </a:lnTo>
                <a:lnTo>
                  <a:pt x="36534" y="24447"/>
                </a:lnTo>
                <a:lnTo>
                  <a:pt x="37038" y="22235"/>
                </a:lnTo>
                <a:lnTo>
                  <a:pt x="39555" y="21317"/>
                </a:lnTo>
                <a:lnTo>
                  <a:pt x="41831" y="20292"/>
                </a:lnTo>
                <a:lnTo>
                  <a:pt x="43885" y="19213"/>
                </a:lnTo>
                <a:lnTo>
                  <a:pt x="43080" y="21586"/>
                </a:lnTo>
                <a:lnTo>
                  <a:pt x="42173" y="23583"/>
                </a:lnTo>
                <a:lnTo>
                  <a:pt x="42637" y="23314"/>
                </a:lnTo>
                <a:lnTo>
                  <a:pt x="43603" y="21317"/>
                </a:lnTo>
                <a:lnTo>
                  <a:pt x="44409" y="18942"/>
                </a:lnTo>
                <a:lnTo>
                  <a:pt x="44973" y="18672"/>
                </a:lnTo>
                <a:lnTo>
                  <a:pt x="45537" y="18349"/>
                </a:lnTo>
                <a:lnTo>
                  <a:pt x="45416" y="17972"/>
                </a:lnTo>
                <a:lnTo>
                  <a:pt x="44973" y="18241"/>
                </a:lnTo>
                <a:lnTo>
                  <a:pt x="44510" y="18511"/>
                </a:lnTo>
                <a:lnTo>
                  <a:pt x="44691" y="17972"/>
                </a:lnTo>
                <a:lnTo>
                  <a:pt x="44792" y="17702"/>
                </a:lnTo>
                <a:lnTo>
                  <a:pt x="45376" y="15758"/>
                </a:lnTo>
                <a:lnTo>
                  <a:pt x="45758" y="13600"/>
                </a:lnTo>
                <a:lnTo>
                  <a:pt x="45718" y="5666"/>
                </a:lnTo>
                <a:lnTo>
                  <a:pt x="45718" y="8474"/>
                </a:lnTo>
                <a:lnTo>
                  <a:pt x="45537" y="11063"/>
                </a:lnTo>
                <a:lnTo>
                  <a:pt x="43321" y="12197"/>
                </a:lnTo>
                <a:lnTo>
                  <a:pt x="40864" y="13277"/>
                </a:lnTo>
                <a:lnTo>
                  <a:pt x="40804" y="13816"/>
                </a:lnTo>
                <a:lnTo>
                  <a:pt x="43261" y="12736"/>
                </a:lnTo>
                <a:lnTo>
                  <a:pt x="45476" y="11549"/>
                </a:lnTo>
                <a:lnTo>
                  <a:pt x="45315" y="13708"/>
                </a:lnTo>
                <a:lnTo>
                  <a:pt x="44912" y="15758"/>
                </a:lnTo>
                <a:lnTo>
                  <a:pt x="44409" y="17594"/>
                </a:lnTo>
                <a:lnTo>
                  <a:pt x="44288" y="18025"/>
                </a:lnTo>
                <a:lnTo>
                  <a:pt x="44067" y="18727"/>
                </a:lnTo>
                <a:lnTo>
                  <a:pt x="41952" y="19861"/>
                </a:lnTo>
                <a:lnTo>
                  <a:pt x="39676" y="20886"/>
                </a:lnTo>
                <a:lnTo>
                  <a:pt x="37159" y="21803"/>
                </a:lnTo>
                <a:lnTo>
                  <a:pt x="37682" y="19644"/>
                </a:lnTo>
                <a:lnTo>
                  <a:pt x="38025" y="17324"/>
                </a:lnTo>
                <a:lnTo>
                  <a:pt x="38125" y="5505"/>
                </a:lnTo>
                <a:lnTo>
                  <a:pt x="37964" y="2807"/>
                </a:lnTo>
                <a:lnTo>
                  <a:pt x="37622" y="0"/>
                </a:lnTo>
                <a:lnTo>
                  <a:pt x="37562" y="5721"/>
                </a:lnTo>
                <a:lnTo>
                  <a:pt x="34996" y="6638"/>
                </a:lnTo>
                <a:lnTo>
                  <a:pt x="32202" y="7502"/>
                </a:lnTo>
                <a:lnTo>
                  <a:pt x="29296" y="8202"/>
                </a:lnTo>
                <a:lnTo>
                  <a:pt x="29296" y="14410"/>
                </a:lnTo>
                <a:lnTo>
                  <a:pt x="29353" y="11658"/>
                </a:lnTo>
                <a:lnTo>
                  <a:pt x="29296" y="8797"/>
                </a:lnTo>
                <a:lnTo>
                  <a:pt x="32202" y="8041"/>
                </a:lnTo>
                <a:lnTo>
                  <a:pt x="34996" y="7232"/>
                </a:lnTo>
                <a:lnTo>
                  <a:pt x="37622" y="6260"/>
                </a:lnTo>
                <a:lnTo>
                  <a:pt x="37783" y="9121"/>
                </a:lnTo>
                <a:lnTo>
                  <a:pt x="37843" y="11872"/>
                </a:lnTo>
                <a:lnTo>
                  <a:pt x="37682" y="14463"/>
                </a:lnTo>
                <a:lnTo>
                  <a:pt x="34996" y="15435"/>
                </a:lnTo>
                <a:lnTo>
                  <a:pt x="32146" y="16299"/>
                </a:lnTo>
                <a:lnTo>
                  <a:pt x="29125" y="17000"/>
                </a:lnTo>
                <a:lnTo>
                  <a:pt x="32088" y="16783"/>
                </a:lnTo>
                <a:lnTo>
                  <a:pt x="34937" y="15975"/>
                </a:lnTo>
                <a:lnTo>
                  <a:pt x="37622" y="15003"/>
                </a:lnTo>
                <a:lnTo>
                  <a:pt x="37441" y="17486"/>
                </a:lnTo>
                <a:lnTo>
                  <a:pt x="37159" y="19861"/>
                </a:lnTo>
                <a:lnTo>
                  <a:pt x="36655" y="21964"/>
                </a:lnTo>
                <a:lnTo>
                  <a:pt x="34083" y="22883"/>
                </a:lnTo>
                <a:lnTo>
                  <a:pt x="31234" y="23745"/>
                </a:lnTo>
                <a:lnTo>
                  <a:pt x="28328" y="24447"/>
                </a:lnTo>
                <a:lnTo>
                  <a:pt x="28213" y="24878"/>
                </a:lnTo>
                <a:lnTo>
                  <a:pt x="31177" y="24178"/>
                </a:lnTo>
                <a:lnTo>
                  <a:pt x="33969" y="23369"/>
                </a:lnTo>
                <a:lnTo>
                  <a:pt x="36534" y="22397"/>
                </a:lnTo>
                <a:lnTo>
                  <a:pt x="36031" y="24608"/>
                </a:lnTo>
                <a:lnTo>
                  <a:pt x="35346" y="26497"/>
                </a:lnTo>
                <a:lnTo>
                  <a:pt x="34539" y="28117"/>
                </a:lnTo>
                <a:lnTo>
                  <a:pt x="34367" y="28494"/>
                </a:lnTo>
                <a:lnTo>
                  <a:pt x="33342" y="30545"/>
                </a:lnTo>
                <a:lnTo>
                  <a:pt x="32259" y="32111"/>
                </a:lnTo>
                <a:lnTo>
                  <a:pt x="31349" y="33189"/>
                </a:lnTo>
                <a:lnTo>
                  <a:pt x="29353" y="33945"/>
                </a:lnTo>
                <a:lnTo>
                  <a:pt x="27073" y="34647"/>
                </a:lnTo>
                <a:lnTo>
                  <a:pt x="24622" y="35295"/>
                </a:lnTo>
                <a:lnTo>
                  <a:pt x="25419" y="34108"/>
                </a:lnTo>
                <a:lnTo>
                  <a:pt x="26104" y="32597"/>
                </a:lnTo>
                <a:lnTo>
                  <a:pt x="26731" y="30814"/>
                </a:lnTo>
                <a:lnTo>
                  <a:pt x="26958" y="28872"/>
                </a:lnTo>
                <a:lnTo>
                  <a:pt x="26447" y="30492"/>
                </a:lnTo>
                <a:lnTo>
                  <a:pt x="26332" y="30869"/>
                </a:lnTo>
                <a:lnTo>
                  <a:pt x="25705" y="32650"/>
                </a:lnTo>
                <a:lnTo>
                  <a:pt x="25077" y="34161"/>
                </a:lnTo>
                <a:lnTo>
                  <a:pt x="24338" y="35295"/>
                </a:lnTo>
                <a:lnTo>
                  <a:pt x="21943" y="35942"/>
                </a:lnTo>
                <a:lnTo>
                  <a:pt x="19436" y="36428"/>
                </a:lnTo>
                <a:lnTo>
                  <a:pt x="16758" y="36806"/>
                </a:lnTo>
                <a:lnTo>
                  <a:pt x="17041" y="35241"/>
                </a:lnTo>
                <a:lnTo>
                  <a:pt x="16643" y="36267"/>
                </a:lnTo>
                <a:lnTo>
                  <a:pt x="16472" y="36859"/>
                </a:lnTo>
                <a:lnTo>
                  <a:pt x="13908" y="37183"/>
                </a:lnTo>
                <a:lnTo>
                  <a:pt x="11286" y="37400"/>
                </a:lnTo>
                <a:lnTo>
                  <a:pt x="8549" y="37506"/>
                </a:lnTo>
                <a:lnTo>
                  <a:pt x="8778" y="36373"/>
                </a:lnTo>
                <a:lnTo>
                  <a:pt x="9006" y="34917"/>
                </a:lnTo>
                <a:lnTo>
                  <a:pt x="9177" y="33189"/>
                </a:lnTo>
                <a:lnTo>
                  <a:pt x="9062" y="27416"/>
                </a:lnTo>
                <a:lnTo>
                  <a:pt x="9006" y="29411"/>
                </a:lnTo>
                <a:lnTo>
                  <a:pt x="8891" y="31192"/>
                </a:lnTo>
                <a:lnTo>
                  <a:pt x="8778" y="32811"/>
                </a:lnTo>
                <a:lnTo>
                  <a:pt x="7580" y="32866"/>
                </a:lnTo>
                <a:lnTo>
                  <a:pt x="3419" y="32866"/>
                </a:lnTo>
                <a:lnTo>
                  <a:pt x="1709" y="32811"/>
                </a:lnTo>
                <a:lnTo>
                  <a:pt x="0" y="32758"/>
                </a:lnTo>
                <a:lnTo>
                  <a:pt x="171" y="36320"/>
                </a:lnTo>
                <a:lnTo>
                  <a:pt x="400" y="37453"/>
                </a:lnTo>
                <a:lnTo>
                  <a:pt x="513" y="37778"/>
                </a:lnTo>
                <a:lnTo>
                  <a:pt x="741" y="38911"/>
                </a:lnTo>
                <a:lnTo>
                  <a:pt x="513" y="36320"/>
                </a:lnTo>
                <a:lnTo>
                  <a:pt x="229" y="34864"/>
                </a:lnTo>
                <a:lnTo>
                  <a:pt x="58" y="33136"/>
                </a:lnTo>
                <a:lnTo>
                  <a:pt x="1709" y="33189"/>
                </a:lnTo>
                <a:lnTo>
                  <a:pt x="3419" y="33244"/>
                </a:lnTo>
                <a:lnTo>
                  <a:pt x="7580" y="33244"/>
                </a:lnTo>
                <a:lnTo>
                  <a:pt x="8778" y="33189"/>
                </a:lnTo>
                <a:lnTo>
                  <a:pt x="8607" y="34917"/>
                </a:lnTo>
                <a:lnTo>
                  <a:pt x="8436" y="36373"/>
                </a:lnTo>
                <a:lnTo>
                  <a:pt x="8265" y="37506"/>
                </a:lnTo>
                <a:lnTo>
                  <a:pt x="7638" y="37561"/>
                </a:lnTo>
                <a:lnTo>
                  <a:pt x="6384" y="37561"/>
                </a:lnTo>
                <a:lnTo>
                  <a:pt x="4503" y="37884"/>
                </a:lnTo>
                <a:lnTo>
                  <a:pt x="7010" y="37884"/>
                </a:lnTo>
                <a:lnTo>
                  <a:pt x="7638" y="37831"/>
                </a:lnTo>
                <a:lnTo>
                  <a:pt x="8208" y="37831"/>
                </a:lnTo>
                <a:lnTo>
                  <a:pt x="8037" y="38911"/>
                </a:lnTo>
                <a:lnTo>
                  <a:pt x="7922" y="39720"/>
                </a:lnTo>
                <a:lnTo>
                  <a:pt x="8094" y="39667"/>
                </a:lnTo>
                <a:lnTo>
                  <a:pt x="8265" y="38911"/>
                </a:lnTo>
                <a:lnTo>
                  <a:pt x="8492" y="37831"/>
                </a:lnTo>
                <a:lnTo>
                  <a:pt x="11171" y="37723"/>
                </a:lnTo>
                <a:lnTo>
                  <a:pt x="13793" y="37506"/>
                </a:lnTo>
                <a:lnTo>
                  <a:pt x="16300" y="37183"/>
                </a:lnTo>
                <a:lnTo>
                  <a:pt x="15845" y="38262"/>
                </a:lnTo>
                <a:lnTo>
                  <a:pt x="15332" y="39017"/>
                </a:lnTo>
                <a:lnTo>
                  <a:pt x="15048" y="39395"/>
                </a:lnTo>
                <a:lnTo>
                  <a:pt x="12824" y="39720"/>
                </a:lnTo>
                <a:lnTo>
                  <a:pt x="10430" y="39989"/>
                </a:lnTo>
                <a:lnTo>
                  <a:pt x="11171" y="40259"/>
                </a:lnTo>
                <a:lnTo>
                  <a:pt x="16758" y="39450"/>
                </a:lnTo>
                <a:lnTo>
                  <a:pt x="22000" y="37884"/>
                </a:lnTo>
                <a:lnTo>
                  <a:pt x="20006" y="38478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9" name="object 189"/>
          <p:cNvSpPr/>
          <p:nvPr/>
        </p:nvSpPr>
        <p:spPr>
          <a:xfrm>
            <a:off x="332954" y="531400"/>
            <a:ext cx="35905" cy="55208"/>
          </a:xfrm>
          <a:custGeom>
            <a:avLst/>
            <a:gdLst/>
            <a:ahLst/>
            <a:cxnLst/>
            <a:rect l="l" t="t" r="r" b="b"/>
            <a:pathLst>
              <a:path w="47873" h="73610">
                <a:moveTo>
                  <a:pt x="56" y="35241"/>
                </a:moveTo>
                <a:lnTo>
                  <a:pt x="2906" y="35133"/>
                </a:lnTo>
                <a:lnTo>
                  <a:pt x="5699" y="34864"/>
                </a:lnTo>
                <a:lnTo>
                  <a:pt x="8492" y="34486"/>
                </a:lnTo>
                <a:lnTo>
                  <a:pt x="8833" y="37561"/>
                </a:lnTo>
                <a:lnTo>
                  <a:pt x="9062" y="40583"/>
                </a:lnTo>
                <a:lnTo>
                  <a:pt x="9290" y="43551"/>
                </a:lnTo>
                <a:lnTo>
                  <a:pt x="6384" y="43928"/>
                </a:lnTo>
                <a:lnTo>
                  <a:pt x="3363" y="44200"/>
                </a:lnTo>
                <a:lnTo>
                  <a:pt x="342" y="45117"/>
                </a:lnTo>
                <a:lnTo>
                  <a:pt x="3363" y="44955"/>
                </a:lnTo>
                <a:lnTo>
                  <a:pt x="6384" y="44684"/>
                </a:lnTo>
                <a:lnTo>
                  <a:pt x="9346" y="44253"/>
                </a:lnTo>
                <a:lnTo>
                  <a:pt x="9517" y="37453"/>
                </a:lnTo>
                <a:lnTo>
                  <a:pt x="9175" y="34378"/>
                </a:lnTo>
                <a:lnTo>
                  <a:pt x="11968" y="33945"/>
                </a:lnTo>
                <a:lnTo>
                  <a:pt x="14703" y="33406"/>
                </a:lnTo>
                <a:lnTo>
                  <a:pt x="17269" y="32758"/>
                </a:lnTo>
                <a:lnTo>
                  <a:pt x="17895" y="35834"/>
                </a:lnTo>
                <a:lnTo>
                  <a:pt x="18353" y="38803"/>
                </a:lnTo>
                <a:lnTo>
                  <a:pt x="18637" y="41717"/>
                </a:lnTo>
                <a:lnTo>
                  <a:pt x="18979" y="38641"/>
                </a:lnTo>
                <a:lnTo>
                  <a:pt x="18522" y="35672"/>
                </a:lnTo>
                <a:lnTo>
                  <a:pt x="17895" y="32597"/>
                </a:lnTo>
                <a:lnTo>
                  <a:pt x="20403" y="32003"/>
                </a:lnTo>
                <a:lnTo>
                  <a:pt x="22797" y="31247"/>
                </a:lnTo>
                <a:lnTo>
                  <a:pt x="25021" y="30383"/>
                </a:lnTo>
                <a:lnTo>
                  <a:pt x="25820" y="33352"/>
                </a:lnTo>
                <a:lnTo>
                  <a:pt x="25591" y="30167"/>
                </a:lnTo>
                <a:lnTo>
                  <a:pt x="27874" y="29250"/>
                </a:lnTo>
                <a:lnTo>
                  <a:pt x="29969" y="28280"/>
                </a:lnTo>
                <a:lnTo>
                  <a:pt x="31922" y="27200"/>
                </a:lnTo>
                <a:lnTo>
                  <a:pt x="32950" y="30061"/>
                </a:lnTo>
                <a:lnTo>
                  <a:pt x="33735" y="32920"/>
                </a:lnTo>
                <a:lnTo>
                  <a:pt x="34420" y="35727"/>
                </a:lnTo>
                <a:lnTo>
                  <a:pt x="32325" y="36859"/>
                </a:lnTo>
                <a:lnTo>
                  <a:pt x="30029" y="37939"/>
                </a:lnTo>
                <a:lnTo>
                  <a:pt x="27593" y="38911"/>
                </a:lnTo>
                <a:lnTo>
                  <a:pt x="27069" y="36050"/>
                </a:lnTo>
                <a:lnTo>
                  <a:pt x="27129" y="39828"/>
                </a:lnTo>
                <a:lnTo>
                  <a:pt x="27633" y="42634"/>
                </a:lnTo>
                <a:lnTo>
                  <a:pt x="27975" y="45440"/>
                </a:lnTo>
                <a:lnTo>
                  <a:pt x="28156" y="48139"/>
                </a:lnTo>
                <a:lnTo>
                  <a:pt x="28217" y="42417"/>
                </a:lnTo>
                <a:lnTo>
                  <a:pt x="27693" y="39558"/>
                </a:lnTo>
                <a:lnTo>
                  <a:pt x="30150" y="38586"/>
                </a:lnTo>
                <a:lnTo>
                  <a:pt x="32486" y="37508"/>
                </a:lnTo>
                <a:lnTo>
                  <a:pt x="34601" y="36375"/>
                </a:lnTo>
                <a:lnTo>
                  <a:pt x="35225" y="39181"/>
                </a:lnTo>
                <a:lnTo>
                  <a:pt x="35668" y="41986"/>
                </a:lnTo>
                <a:lnTo>
                  <a:pt x="35971" y="44631"/>
                </a:lnTo>
                <a:lnTo>
                  <a:pt x="33735" y="45817"/>
                </a:lnTo>
                <a:lnTo>
                  <a:pt x="31338" y="46898"/>
                </a:lnTo>
                <a:lnTo>
                  <a:pt x="28720" y="47923"/>
                </a:lnTo>
                <a:lnTo>
                  <a:pt x="28620" y="59742"/>
                </a:lnTo>
                <a:lnTo>
                  <a:pt x="28781" y="57206"/>
                </a:lnTo>
                <a:lnTo>
                  <a:pt x="31399" y="56234"/>
                </a:lnTo>
                <a:lnTo>
                  <a:pt x="31459" y="55695"/>
                </a:lnTo>
                <a:lnTo>
                  <a:pt x="28841" y="56720"/>
                </a:lnTo>
                <a:lnTo>
                  <a:pt x="28962" y="54129"/>
                </a:lnTo>
                <a:lnTo>
                  <a:pt x="28962" y="51323"/>
                </a:lnTo>
                <a:lnTo>
                  <a:pt x="28781" y="48462"/>
                </a:lnTo>
                <a:lnTo>
                  <a:pt x="31399" y="47492"/>
                </a:lnTo>
                <a:lnTo>
                  <a:pt x="33795" y="46358"/>
                </a:lnTo>
                <a:lnTo>
                  <a:pt x="36011" y="45170"/>
                </a:lnTo>
                <a:lnTo>
                  <a:pt x="36313" y="48084"/>
                </a:lnTo>
                <a:lnTo>
                  <a:pt x="36353" y="56018"/>
                </a:lnTo>
                <a:lnTo>
                  <a:pt x="36534" y="53698"/>
                </a:lnTo>
                <a:lnTo>
                  <a:pt x="38125" y="52834"/>
                </a:lnTo>
                <a:lnTo>
                  <a:pt x="38065" y="52403"/>
                </a:lnTo>
                <a:lnTo>
                  <a:pt x="36595" y="53212"/>
                </a:lnTo>
                <a:lnTo>
                  <a:pt x="36816" y="50620"/>
                </a:lnTo>
                <a:lnTo>
                  <a:pt x="36756" y="47815"/>
                </a:lnTo>
                <a:lnTo>
                  <a:pt x="36474" y="44900"/>
                </a:lnTo>
                <a:lnTo>
                  <a:pt x="38347" y="43875"/>
                </a:lnTo>
                <a:lnTo>
                  <a:pt x="40059" y="42742"/>
                </a:lnTo>
                <a:lnTo>
                  <a:pt x="41610" y="41609"/>
                </a:lnTo>
                <a:lnTo>
                  <a:pt x="42113" y="41231"/>
                </a:lnTo>
                <a:lnTo>
                  <a:pt x="41610" y="41070"/>
                </a:lnTo>
                <a:lnTo>
                  <a:pt x="41328" y="41286"/>
                </a:lnTo>
                <a:lnTo>
                  <a:pt x="39898" y="42364"/>
                </a:lnTo>
                <a:lnTo>
                  <a:pt x="38246" y="43389"/>
                </a:lnTo>
                <a:lnTo>
                  <a:pt x="36414" y="44414"/>
                </a:lnTo>
                <a:lnTo>
                  <a:pt x="36192" y="41717"/>
                </a:lnTo>
                <a:lnTo>
                  <a:pt x="35729" y="38911"/>
                </a:lnTo>
                <a:lnTo>
                  <a:pt x="35044" y="36105"/>
                </a:lnTo>
                <a:lnTo>
                  <a:pt x="37038" y="34917"/>
                </a:lnTo>
                <a:lnTo>
                  <a:pt x="38931" y="33675"/>
                </a:lnTo>
                <a:lnTo>
                  <a:pt x="40522" y="32381"/>
                </a:lnTo>
                <a:lnTo>
                  <a:pt x="41267" y="35241"/>
                </a:lnTo>
                <a:lnTo>
                  <a:pt x="41670" y="34917"/>
                </a:lnTo>
                <a:lnTo>
                  <a:pt x="40925" y="32056"/>
                </a:lnTo>
                <a:lnTo>
                  <a:pt x="41549" y="31517"/>
                </a:lnTo>
                <a:lnTo>
                  <a:pt x="42113" y="30978"/>
                </a:lnTo>
                <a:lnTo>
                  <a:pt x="42697" y="30438"/>
                </a:lnTo>
                <a:lnTo>
                  <a:pt x="43603" y="29575"/>
                </a:lnTo>
                <a:lnTo>
                  <a:pt x="44349" y="28711"/>
                </a:lnTo>
                <a:lnTo>
                  <a:pt x="45033" y="27847"/>
                </a:lnTo>
                <a:lnTo>
                  <a:pt x="45879" y="30708"/>
                </a:lnTo>
                <a:lnTo>
                  <a:pt x="46443" y="33514"/>
                </a:lnTo>
                <a:lnTo>
                  <a:pt x="46161" y="30330"/>
                </a:lnTo>
                <a:lnTo>
                  <a:pt x="45315" y="27469"/>
                </a:lnTo>
                <a:lnTo>
                  <a:pt x="46443" y="25958"/>
                </a:lnTo>
                <a:lnTo>
                  <a:pt x="47309" y="24394"/>
                </a:lnTo>
                <a:lnTo>
                  <a:pt x="47873" y="22883"/>
                </a:lnTo>
                <a:lnTo>
                  <a:pt x="47651" y="22235"/>
                </a:lnTo>
                <a:lnTo>
                  <a:pt x="47067" y="23747"/>
                </a:lnTo>
                <a:lnTo>
                  <a:pt x="46282" y="25311"/>
                </a:lnTo>
                <a:lnTo>
                  <a:pt x="45134" y="26875"/>
                </a:lnTo>
                <a:lnTo>
                  <a:pt x="44852" y="27253"/>
                </a:lnTo>
                <a:lnTo>
                  <a:pt x="44107" y="28172"/>
                </a:lnTo>
                <a:lnTo>
                  <a:pt x="43261" y="29142"/>
                </a:lnTo>
                <a:lnTo>
                  <a:pt x="42294" y="30061"/>
                </a:lnTo>
                <a:lnTo>
                  <a:pt x="41831" y="30492"/>
                </a:lnTo>
                <a:lnTo>
                  <a:pt x="41328" y="30978"/>
                </a:lnTo>
                <a:lnTo>
                  <a:pt x="40744" y="31409"/>
                </a:lnTo>
                <a:lnTo>
                  <a:pt x="40361" y="31733"/>
                </a:lnTo>
                <a:lnTo>
                  <a:pt x="38750" y="33083"/>
                </a:lnTo>
                <a:lnTo>
                  <a:pt x="36937" y="34269"/>
                </a:lnTo>
                <a:lnTo>
                  <a:pt x="34883" y="35456"/>
                </a:lnTo>
                <a:lnTo>
                  <a:pt x="34259" y="32650"/>
                </a:lnTo>
                <a:lnTo>
                  <a:pt x="33393" y="29791"/>
                </a:lnTo>
                <a:lnTo>
                  <a:pt x="32366" y="26930"/>
                </a:lnTo>
                <a:lnTo>
                  <a:pt x="34259" y="25850"/>
                </a:lnTo>
                <a:lnTo>
                  <a:pt x="36011" y="24717"/>
                </a:lnTo>
                <a:lnTo>
                  <a:pt x="37501" y="23477"/>
                </a:lnTo>
                <a:lnTo>
                  <a:pt x="38689" y="26228"/>
                </a:lnTo>
                <a:lnTo>
                  <a:pt x="39616" y="29036"/>
                </a:lnTo>
                <a:lnTo>
                  <a:pt x="39092" y="25958"/>
                </a:lnTo>
                <a:lnTo>
                  <a:pt x="37904" y="23152"/>
                </a:lnTo>
                <a:lnTo>
                  <a:pt x="38528" y="22666"/>
                </a:lnTo>
                <a:lnTo>
                  <a:pt x="39092" y="22127"/>
                </a:lnTo>
                <a:lnTo>
                  <a:pt x="39616" y="21588"/>
                </a:lnTo>
                <a:lnTo>
                  <a:pt x="40401" y="20833"/>
                </a:lnTo>
                <a:lnTo>
                  <a:pt x="41086" y="20077"/>
                </a:lnTo>
                <a:lnTo>
                  <a:pt x="41710" y="19266"/>
                </a:lnTo>
                <a:lnTo>
                  <a:pt x="43039" y="21966"/>
                </a:lnTo>
                <a:lnTo>
                  <a:pt x="43261" y="21588"/>
                </a:lnTo>
                <a:lnTo>
                  <a:pt x="42012" y="18944"/>
                </a:lnTo>
                <a:lnTo>
                  <a:pt x="41771" y="18511"/>
                </a:lnTo>
                <a:lnTo>
                  <a:pt x="41549" y="18889"/>
                </a:lnTo>
                <a:lnTo>
                  <a:pt x="40864" y="19699"/>
                </a:lnTo>
                <a:lnTo>
                  <a:pt x="40119" y="20508"/>
                </a:lnTo>
                <a:lnTo>
                  <a:pt x="39334" y="21317"/>
                </a:lnTo>
                <a:lnTo>
                  <a:pt x="38810" y="21803"/>
                </a:lnTo>
                <a:lnTo>
                  <a:pt x="38307" y="22235"/>
                </a:lnTo>
                <a:lnTo>
                  <a:pt x="37723" y="22721"/>
                </a:lnTo>
                <a:lnTo>
                  <a:pt x="36998" y="21047"/>
                </a:lnTo>
                <a:lnTo>
                  <a:pt x="36192" y="19321"/>
                </a:lnTo>
                <a:lnTo>
                  <a:pt x="35286" y="17647"/>
                </a:lnTo>
                <a:lnTo>
                  <a:pt x="34762" y="16677"/>
                </a:lnTo>
                <a:lnTo>
                  <a:pt x="34198" y="15758"/>
                </a:lnTo>
                <a:lnTo>
                  <a:pt x="33675" y="14896"/>
                </a:lnTo>
                <a:lnTo>
                  <a:pt x="35004" y="13816"/>
                </a:lnTo>
                <a:lnTo>
                  <a:pt x="36132" y="12683"/>
                </a:lnTo>
                <a:lnTo>
                  <a:pt x="37098" y="11441"/>
                </a:lnTo>
                <a:lnTo>
                  <a:pt x="38810" y="13869"/>
                </a:lnTo>
                <a:lnTo>
                  <a:pt x="40300" y="16352"/>
                </a:lnTo>
                <a:lnTo>
                  <a:pt x="39092" y="13546"/>
                </a:lnTo>
                <a:lnTo>
                  <a:pt x="37380" y="11118"/>
                </a:lnTo>
                <a:lnTo>
                  <a:pt x="37904" y="10471"/>
                </a:lnTo>
                <a:lnTo>
                  <a:pt x="38125" y="10093"/>
                </a:lnTo>
                <a:lnTo>
                  <a:pt x="38689" y="9230"/>
                </a:lnTo>
                <a:lnTo>
                  <a:pt x="39153" y="8366"/>
                </a:lnTo>
                <a:lnTo>
                  <a:pt x="39495" y="7449"/>
                </a:lnTo>
                <a:lnTo>
                  <a:pt x="41267" y="9660"/>
                </a:lnTo>
                <a:lnTo>
                  <a:pt x="42798" y="11982"/>
                </a:lnTo>
                <a:lnTo>
                  <a:pt x="44107" y="14302"/>
                </a:lnTo>
                <a:lnTo>
                  <a:pt x="44288" y="14680"/>
                </a:lnTo>
                <a:lnTo>
                  <a:pt x="45718" y="17216"/>
                </a:lnTo>
                <a:lnTo>
                  <a:pt x="44449" y="14302"/>
                </a:lnTo>
                <a:lnTo>
                  <a:pt x="44973" y="12844"/>
                </a:lnTo>
                <a:lnTo>
                  <a:pt x="45194" y="11388"/>
                </a:lnTo>
                <a:lnTo>
                  <a:pt x="44973" y="9769"/>
                </a:lnTo>
                <a:lnTo>
                  <a:pt x="44973" y="10955"/>
                </a:lnTo>
                <a:lnTo>
                  <a:pt x="44731" y="12413"/>
                </a:lnTo>
                <a:lnTo>
                  <a:pt x="44228" y="13924"/>
                </a:lnTo>
                <a:lnTo>
                  <a:pt x="42919" y="11604"/>
                </a:lnTo>
                <a:lnTo>
                  <a:pt x="41368" y="9338"/>
                </a:lnTo>
                <a:lnTo>
                  <a:pt x="39616" y="7124"/>
                </a:lnTo>
                <a:lnTo>
                  <a:pt x="40059" y="5829"/>
                </a:lnTo>
                <a:lnTo>
                  <a:pt x="40240" y="4535"/>
                </a:lnTo>
                <a:lnTo>
                  <a:pt x="40240" y="3341"/>
                </a:lnTo>
                <a:lnTo>
                  <a:pt x="42113" y="5452"/>
                </a:lnTo>
                <a:lnTo>
                  <a:pt x="43664" y="7124"/>
                </a:lnTo>
                <a:lnTo>
                  <a:pt x="42053" y="4966"/>
                </a:lnTo>
                <a:lnTo>
                  <a:pt x="40240" y="2866"/>
                </a:lnTo>
                <a:lnTo>
                  <a:pt x="40180" y="1347"/>
                </a:lnTo>
                <a:lnTo>
                  <a:pt x="39837" y="0"/>
                </a:lnTo>
                <a:lnTo>
                  <a:pt x="39898" y="2923"/>
                </a:lnTo>
                <a:lnTo>
                  <a:pt x="39898" y="4102"/>
                </a:lnTo>
                <a:lnTo>
                  <a:pt x="39716" y="5397"/>
                </a:lnTo>
                <a:lnTo>
                  <a:pt x="39334" y="6746"/>
                </a:lnTo>
                <a:lnTo>
                  <a:pt x="38810" y="6152"/>
                </a:lnTo>
                <a:lnTo>
                  <a:pt x="38589" y="5829"/>
                </a:lnTo>
                <a:lnTo>
                  <a:pt x="36816" y="3834"/>
                </a:lnTo>
                <a:lnTo>
                  <a:pt x="34943" y="1936"/>
                </a:lnTo>
                <a:lnTo>
                  <a:pt x="32990" y="265"/>
                </a:lnTo>
                <a:lnTo>
                  <a:pt x="32889" y="588"/>
                </a:lnTo>
                <a:lnTo>
                  <a:pt x="34762" y="2259"/>
                </a:lnTo>
                <a:lnTo>
                  <a:pt x="36595" y="4049"/>
                </a:lnTo>
                <a:lnTo>
                  <a:pt x="38307" y="6046"/>
                </a:lnTo>
                <a:lnTo>
                  <a:pt x="38931" y="6746"/>
                </a:lnTo>
                <a:lnTo>
                  <a:pt x="39213" y="7071"/>
                </a:lnTo>
                <a:lnTo>
                  <a:pt x="38871" y="7988"/>
                </a:lnTo>
                <a:lnTo>
                  <a:pt x="38347" y="8960"/>
                </a:lnTo>
                <a:lnTo>
                  <a:pt x="37723" y="9877"/>
                </a:lnTo>
                <a:lnTo>
                  <a:pt x="37340" y="10471"/>
                </a:lnTo>
                <a:lnTo>
                  <a:pt x="37098" y="10741"/>
                </a:lnTo>
                <a:lnTo>
                  <a:pt x="35225" y="8149"/>
                </a:lnTo>
                <a:lnTo>
                  <a:pt x="33171" y="5774"/>
                </a:lnTo>
                <a:lnTo>
                  <a:pt x="35004" y="8474"/>
                </a:lnTo>
                <a:lnTo>
                  <a:pt x="36877" y="11063"/>
                </a:lnTo>
                <a:lnTo>
                  <a:pt x="35910" y="12252"/>
                </a:lnTo>
                <a:lnTo>
                  <a:pt x="34702" y="13385"/>
                </a:lnTo>
                <a:lnTo>
                  <a:pt x="33393" y="14463"/>
                </a:lnTo>
                <a:lnTo>
                  <a:pt x="31681" y="11711"/>
                </a:lnTo>
                <a:lnTo>
                  <a:pt x="29747" y="9121"/>
                </a:lnTo>
                <a:lnTo>
                  <a:pt x="29405" y="9444"/>
                </a:lnTo>
                <a:lnTo>
                  <a:pt x="31298" y="11982"/>
                </a:lnTo>
                <a:lnTo>
                  <a:pt x="33050" y="14733"/>
                </a:lnTo>
                <a:lnTo>
                  <a:pt x="31641" y="15813"/>
                </a:lnTo>
                <a:lnTo>
                  <a:pt x="30090" y="16785"/>
                </a:lnTo>
                <a:lnTo>
                  <a:pt x="28378" y="17702"/>
                </a:lnTo>
                <a:lnTo>
                  <a:pt x="28620" y="18188"/>
                </a:lnTo>
                <a:lnTo>
                  <a:pt x="30311" y="17269"/>
                </a:lnTo>
                <a:lnTo>
                  <a:pt x="31922" y="16244"/>
                </a:lnTo>
                <a:lnTo>
                  <a:pt x="33292" y="15166"/>
                </a:lnTo>
                <a:lnTo>
                  <a:pt x="33856" y="16030"/>
                </a:lnTo>
                <a:lnTo>
                  <a:pt x="34359" y="16947"/>
                </a:lnTo>
                <a:lnTo>
                  <a:pt x="34823" y="17863"/>
                </a:lnTo>
                <a:lnTo>
                  <a:pt x="35789" y="19591"/>
                </a:lnTo>
                <a:lnTo>
                  <a:pt x="36595" y="21317"/>
                </a:lnTo>
                <a:lnTo>
                  <a:pt x="37340" y="23044"/>
                </a:lnTo>
                <a:lnTo>
                  <a:pt x="35789" y="24233"/>
                </a:lnTo>
                <a:lnTo>
                  <a:pt x="34077" y="25419"/>
                </a:lnTo>
                <a:lnTo>
                  <a:pt x="32204" y="26444"/>
                </a:lnTo>
                <a:lnTo>
                  <a:pt x="31862" y="25527"/>
                </a:lnTo>
                <a:lnTo>
                  <a:pt x="31520" y="24555"/>
                </a:lnTo>
                <a:lnTo>
                  <a:pt x="31117" y="23638"/>
                </a:lnTo>
                <a:lnTo>
                  <a:pt x="30372" y="21749"/>
                </a:lnTo>
                <a:lnTo>
                  <a:pt x="29526" y="19914"/>
                </a:lnTo>
                <a:lnTo>
                  <a:pt x="29868" y="21966"/>
                </a:lnTo>
                <a:lnTo>
                  <a:pt x="30613" y="23855"/>
                </a:lnTo>
                <a:lnTo>
                  <a:pt x="30996" y="24825"/>
                </a:lnTo>
                <a:lnTo>
                  <a:pt x="31399" y="25742"/>
                </a:lnTo>
                <a:lnTo>
                  <a:pt x="31741" y="26714"/>
                </a:lnTo>
                <a:lnTo>
                  <a:pt x="29808" y="27794"/>
                </a:lnTo>
                <a:lnTo>
                  <a:pt x="27693" y="28764"/>
                </a:lnTo>
                <a:lnTo>
                  <a:pt x="25476" y="29628"/>
                </a:lnTo>
                <a:lnTo>
                  <a:pt x="25305" y="29036"/>
                </a:lnTo>
                <a:lnTo>
                  <a:pt x="25133" y="28441"/>
                </a:lnTo>
                <a:lnTo>
                  <a:pt x="24962" y="27847"/>
                </a:lnTo>
                <a:lnTo>
                  <a:pt x="24221" y="25472"/>
                </a:lnTo>
                <a:lnTo>
                  <a:pt x="24336" y="28008"/>
                </a:lnTo>
                <a:lnTo>
                  <a:pt x="24507" y="28658"/>
                </a:lnTo>
                <a:lnTo>
                  <a:pt x="24678" y="29250"/>
                </a:lnTo>
                <a:lnTo>
                  <a:pt x="24850" y="29844"/>
                </a:lnTo>
                <a:lnTo>
                  <a:pt x="22626" y="30708"/>
                </a:lnTo>
                <a:lnTo>
                  <a:pt x="20290" y="31409"/>
                </a:lnTo>
                <a:lnTo>
                  <a:pt x="17783" y="32056"/>
                </a:lnTo>
                <a:lnTo>
                  <a:pt x="17668" y="31409"/>
                </a:lnTo>
                <a:lnTo>
                  <a:pt x="17611" y="31031"/>
                </a:lnTo>
                <a:lnTo>
                  <a:pt x="17041" y="28280"/>
                </a:lnTo>
                <a:lnTo>
                  <a:pt x="16413" y="28441"/>
                </a:lnTo>
                <a:lnTo>
                  <a:pt x="16983" y="31194"/>
                </a:lnTo>
                <a:lnTo>
                  <a:pt x="17098" y="31841"/>
                </a:lnTo>
                <a:lnTo>
                  <a:pt x="17213" y="32219"/>
                </a:lnTo>
                <a:lnTo>
                  <a:pt x="14591" y="32866"/>
                </a:lnTo>
                <a:lnTo>
                  <a:pt x="11912" y="33406"/>
                </a:lnTo>
                <a:lnTo>
                  <a:pt x="9119" y="33783"/>
                </a:lnTo>
                <a:lnTo>
                  <a:pt x="9062" y="33083"/>
                </a:lnTo>
                <a:lnTo>
                  <a:pt x="9004" y="32705"/>
                </a:lnTo>
                <a:lnTo>
                  <a:pt x="8663" y="29952"/>
                </a:lnTo>
                <a:lnTo>
                  <a:pt x="8377" y="33514"/>
                </a:lnTo>
                <a:lnTo>
                  <a:pt x="8377" y="33892"/>
                </a:lnTo>
                <a:lnTo>
                  <a:pt x="5699" y="34269"/>
                </a:lnTo>
                <a:lnTo>
                  <a:pt x="2849" y="34486"/>
                </a:lnTo>
                <a:lnTo>
                  <a:pt x="0" y="34647"/>
                </a:lnTo>
                <a:lnTo>
                  <a:pt x="0" y="73610"/>
                </a:lnTo>
                <a:lnTo>
                  <a:pt x="114" y="71829"/>
                </a:lnTo>
                <a:lnTo>
                  <a:pt x="227" y="69779"/>
                </a:lnTo>
                <a:lnTo>
                  <a:pt x="171" y="38370"/>
                </a:lnTo>
                <a:lnTo>
                  <a:pt x="56" y="35241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0" name="object 190"/>
          <p:cNvSpPr/>
          <p:nvPr/>
        </p:nvSpPr>
        <p:spPr>
          <a:xfrm>
            <a:off x="330047" y="516905"/>
            <a:ext cx="7394" cy="2520"/>
          </a:xfrm>
          <a:custGeom>
            <a:avLst/>
            <a:gdLst/>
            <a:ahLst/>
            <a:cxnLst/>
            <a:rect l="l" t="t" r="r" b="b"/>
            <a:pathLst>
              <a:path w="9858" h="3360">
                <a:moveTo>
                  <a:pt x="8092" y="227"/>
                </a:moveTo>
                <a:lnTo>
                  <a:pt x="8035" y="0"/>
                </a:lnTo>
                <a:lnTo>
                  <a:pt x="7749" y="113"/>
                </a:lnTo>
                <a:lnTo>
                  <a:pt x="7350" y="227"/>
                </a:lnTo>
                <a:lnTo>
                  <a:pt x="3647" y="1309"/>
                </a:lnTo>
                <a:lnTo>
                  <a:pt x="853" y="2809"/>
                </a:lnTo>
                <a:lnTo>
                  <a:pt x="0" y="3360"/>
                </a:lnTo>
                <a:lnTo>
                  <a:pt x="665" y="3343"/>
                </a:lnTo>
                <a:lnTo>
                  <a:pt x="5014" y="2221"/>
                </a:lnTo>
                <a:lnTo>
                  <a:pt x="1937" y="2923"/>
                </a:lnTo>
                <a:lnTo>
                  <a:pt x="398" y="3360"/>
                </a:lnTo>
                <a:lnTo>
                  <a:pt x="1822" y="2866"/>
                </a:lnTo>
                <a:lnTo>
                  <a:pt x="5413" y="1727"/>
                </a:lnTo>
                <a:lnTo>
                  <a:pt x="9858" y="1082"/>
                </a:lnTo>
                <a:lnTo>
                  <a:pt x="9517" y="930"/>
                </a:lnTo>
                <a:lnTo>
                  <a:pt x="5071" y="1632"/>
                </a:lnTo>
                <a:lnTo>
                  <a:pt x="1595" y="2752"/>
                </a:lnTo>
                <a:lnTo>
                  <a:pt x="283" y="3303"/>
                </a:lnTo>
                <a:lnTo>
                  <a:pt x="1367" y="2752"/>
                </a:lnTo>
                <a:lnTo>
                  <a:pt x="4046" y="1404"/>
                </a:lnTo>
                <a:lnTo>
                  <a:pt x="7409" y="436"/>
                </a:lnTo>
                <a:lnTo>
                  <a:pt x="7864" y="322"/>
                </a:lnTo>
                <a:lnTo>
                  <a:pt x="8092" y="227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1" name="object 191"/>
          <p:cNvSpPr/>
          <p:nvPr/>
        </p:nvSpPr>
        <p:spPr>
          <a:xfrm>
            <a:off x="314572" y="560178"/>
            <a:ext cx="32786" cy="32542"/>
          </a:xfrm>
          <a:custGeom>
            <a:avLst/>
            <a:gdLst/>
            <a:ahLst/>
            <a:cxnLst/>
            <a:rect l="l" t="t" r="r" b="b"/>
            <a:pathLst>
              <a:path w="43714" h="43389">
                <a:moveTo>
                  <a:pt x="398" y="39503"/>
                </a:moveTo>
                <a:lnTo>
                  <a:pt x="2793" y="40151"/>
                </a:lnTo>
                <a:lnTo>
                  <a:pt x="5413" y="40692"/>
                </a:lnTo>
                <a:lnTo>
                  <a:pt x="8263" y="41069"/>
                </a:lnTo>
                <a:lnTo>
                  <a:pt x="8891" y="42256"/>
                </a:lnTo>
                <a:lnTo>
                  <a:pt x="9574" y="43012"/>
                </a:lnTo>
                <a:lnTo>
                  <a:pt x="10087" y="43389"/>
                </a:lnTo>
                <a:lnTo>
                  <a:pt x="9860" y="43065"/>
                </a:lnTo>
                <a:lnTo>
                  <a:pt x="9233" y="42309"/>
                </a:lnTo>
                <a:lnTo>
                  <a:pt x="8549" y="41123"/>
                </a:lnTo>
                <a:lnTo>
                  <a:pt x="10828" y="41447"/>
                </a:lnTo>
                <a:lnTo>
                  <a:pt x="13165" y="41662"/>
                </a:lnTo>
                <a:lnTo>
                  <a:pt x="15616" y="41825"/>
                </a:lnTo>
                <a:lnTo>
                  <a:pt x="15503" y="41500"/>
                </a:lnTo>
                <a:lnTo>
                  <a:pt x="13052" y="41392"/>
                </a:lnTo>
                <a:lnTo>
                  <a:pt x="10657" y="41123"/>
                </a:lnTo>
                <a:lnTo>
                  <a:pt x="8377" y="40798"/>
                </a:lnTo>
                <a:lnTo>
                  <a:pt x="8263" y="40583"/>
                </a:lnTo>
                <a:lnTo>
                  <a:pt x="7751" y="39503"/>
                </a:lnTo>
                <a:lnTo>
                  <a:pt x="7181" y="38047"/>
                </a:lnTo>
                <a:lnTo>
                  <a:pt x="6724" y="36373"/>
                </a:lnTo>
                <a:lnTo>
                  <a:pt x="9290" y="36751"/>
                </a:lnTo>
                <a:lnTo>
                  <a:pt x="11968" y="37022"/>
                </a:lnTo>
                <a:lnTo>
                  <a:pt x="14703" y="37128"/>
                </a:lnTo>
                <a:lnTo>
                  <a:pt x="14989" y="38911"/>
                </a:lnTo>
                <a:lnTo>
                  <a:pt x="15273" y="40367"/>
                </a:lnTo>
                <a:lnTo>
                  <a:pt x="15102" y="36806"/>
                </a:lnTo>
                <a:lnTo>
                  <a:pt x="14933" y="35186"/>
                </a:lnTo>
                <a:lnTo>
                  <a:pt x="14818" y="33406"/>
                </a:lnTo>
                <a:lnTo>
                  <a:pt x="14703" y="31409"/>
                </a:lnTo>
                <a:lnTo>
                  <a:pt x="16584" y="31464"/>
                </a:lnTo>
                <a:lnTo>
                  <a:pt x="18522" y="31517"/>
                </a:lnTo>
                <a:lnTo>
                  <a:pt x="22969" y="31517"/>
                </a:lnTo>
                <a:lnTo>
                  <a:pt x="24165" y="31464"/>
                </a:lnTo>
                <a:lnTo>
                  <a:pt x="24280" y="37237"/>
                </a:lnTo>
                <a:lnTo>
                  <a:pt x="27242" y="37128"/>
                </a:lnTo>
                <a:lnTo>
                  <a:pt x="30092" y="36859"/>
                </a:lnTo>
                <a:lnTo>
                  <a:pt x="32829" y="36481"/>
                </a:lnTo>
                <a:lnTo>
                  <a:pt x="32486" y="37992"/>
                </a:lnTo>
                <a:lnTo>
                  <a:pt x="32144" y="39289"/>
                </a:lnTo>
                <a:lnTo>
                  <a:pt x="31860" y="40853"/>
                </a:lnTo>
                <a:lnTo>
                  <a:pt x="32031" y="40420"/>
                </a:lnTo>
                <a:lnTo>
                  <a:pt x="32486" y="39342"/>
                </a:lnTo>
                <a:lnTo>
                  <a:pt x="32885" y="37992"/>
                </a:lnTo>
                <a:lnTo>
                  <a:pt x="33228" y="36428"/>
                </a:lnTo>
                <a:lnTo>
                  <a:pt x="36077" y="36050"/>
                </a:lnTo>
                <a:lnTo>
                  <a:pt x="38812" y="35564"/>
                </a:lnTo>
                <a:lnTo>
                  <a:pt x="41434" y="34917"/>
                </a:lnTo>
                <a:lnTo>
                  <a:pt x="41549" y="34539"/>
                </a:lnTo>
                <a:lnTo>
                  <a:pt x="38927" y="35133"/>
                </a:lnTo>
                <a:lnTo>
                  <a:pt x="36190" y="35672"/>
                </a:lnTo>
                <a:lnTo>
                  <a:pt x="33284" y="36050"/>
                </a:lnTo>
                <a:lnTo>
                  <a:pt x="33626" y="34431"/>
                </a:lnTo>
                <a:lnTo>
                  <a:pt x="33969" y="32650"/>
                </a:lnTo>
                <a:lnTo>
                  <a:pt x="34196" y="30600"/>
                </a:lnTo>
                <a:lnTo>
                  <a:pt x="37217" y="30222"/>
                </a:lnTo>
                <a:lnTo>
                  <a:pt x="40067" y="29681"/>
                </a:lnTo>
                <a:lnTo>
                  <a:pt x="42860" y="29034"/>
                </a:lnTo>
                <a:lnTo>
                  <a:pt x="42518" y="31086"/>
                </a:lnTo>
                <a:lnTo>
                  <a:pt x="42061" y="32920"/>
                </a:lnTo>
                <a:lnTo>
                  <a:pt x="41833" y="34862"/>
                </a:lnTo>
                <a:lnTo>
                  <a:pt x="41948" y="34431"/>
                </a:lnTo>
                <a:lnTo>
                  <a:pt x="42518" y="32867"/>
                </a:lnTo>
                <a:lnTo>
                  <a:pt x="42973" y="30978"/>
                </a:lnTo>
                <a:lnTo>
                  <a:pt x="43315" y="28981"/>
                </a:lnTo>
                <a:lnTo>
                  <a:pt x="43430" y="28495"/>
                </a:lnTo>
                <a:lnTo>
                  <a:pt x="43714" y="26336"/>
                </a:lnTo>
                <a:lnTo>
                  <a:pt x="43658" y="21694"/>
                </a:lnTo>
                <a:lnTo>
                  <a:pt x="43487" y="24178"/>
                </a:lnTo>
                <a:lnTo>
                  <a:pt x="43259" y="26497"/>
                </a:lnTo>
                <a:lnTo>
                  <a:pt x="42917" y="28603"/>
                </a:lnTo>
                <a:lnTo>
                  <a:pt x="40180" y="29197"/>
                </a:lnTo>
                <a:lnTo>
                  <a:pt x="37274" y="29736"/>
                </a:lnTo>
                <a:lnTo>
                  <a:pt x="34253" y="30167"/>
                </a:lnTo>
                <a:lnTo>
                  <a:pt x="34253" y="29844"/>
                </a:lnTo>
                <a:lnTo>
                  <a:pt x="34480" y="27847"/>
                </a:lnTo>
                <a:lnTo>
                  <a:pt x="34253" y="17647"/>
                </a:lnTo>
                <a:lnTo>
                  <a:pt x="34196" y="20347"/>
                </a:lnTo>
                <a:lnTo>
                  <a:pt x="34140" y="22883"/>
                </a:lnTo>
                <a:lnTo>
                  <a:pt x="31175" y="23261"/>
                </a:lnTo>
                <a:lnTo>
                  <a:pt x="28098" y="23530"/>
                </a:lnTo>
                <a:lnTo>
                  <a:pt x="24906" y="23692"/>
                </a:lnTo>
                <a:lnTo>
                  <a:pt x="24962" y="21155"/>
                </a:lnTo>
                <a:lnTo>
                  <a:pt x="24962" y="12358"/>
                </a:lnTo>
                <a:lnTo>
                  <a:pt x="24906" y="9607"/>
                </a:lnTo>
                <a:lnTo>
                  <a:pt x="24850" y="6746"/>
                </a:lnTo>
                <a:lnTo>
                  <a:pt x="27870" y="5829"/>
                </a:lnTo>
                <a:lnTo>
                  <a:pt x="24791" y="5991"/>
                </a:lnTo>
                <a:lnTo>
                  <a:pt x="24850" y="28333"/>
                </a:lnTo>
                <a:lnTo>
                  <a:pt x="24906" y="26336"/>
                </a:lnTo>
                <a:lnTo>
                  <a:pt x="24906" y="24231"/>
                </a:lnTo>
                <a:lnTo>
                  <a:pt x="28042" y="24069"/>
                </a:lnTo>
                <a:lnTo>
                  <a:pt x="31119" y="23800"/>
                </a:lnTo>
                <a:lnTo>
                  <a:pt x="34140" y="23422"/>
                </a:lnTo>
                <a:lnTo>
                  <a:pt x="34025" y="25689"/>
                </a:lnTo>
                <a:lnTo>
                  <a:pt x="33910" y="27847"/>
                </a:lnTo>
                <a:lnTo>
                  <a:pt x="33741" y="29789"/>
                </a:lnTo>
                <a:lnTo>
                  <a:pt x="33741" y="30222"/>
                </a:lnTo>
                <a:lnTo>
                  <a:pt x="30833" y="30600"/>
                </a:lnTo>
                <a:lnTo>
                  <a:pt x="27812" y="30869"/>
                </a:lnTo>
                <a:lnTo>
                  <a:pt x="24735" y="30978"/>
                </a:lnTo>
                <a:lnTo>
                  <a:pt x="24735" y="3022"/>
                </a:lnTo>
                <a:lnTo>
                  <a:pt x="24678" y="0"/>
                </a:lnTo>
                <a:lnTo>
                  <a:pt x="24735" y="31409"/>
                </a:lnTo>
                <a:lnTo>
                  <a:pt x="27756" y="31300"/>
                </a:lnTo>
                <a:lnTo>
                  <a:pt x="30777" y="31031"/>
                </a:lnTo>
                <a:lnTo>
                  <a:pt x="33683" y="30653"/>
                </a:lnTo>
                <a:lnTo>
                  <a:pt x="33455" y="32703"/>
                </a:lnTo>
                <a:lnTo>
                  <a:pt x="33228" y="34539"/>
                </a:lnTo>
                <a:lnTo>
                  <a:pt x="32885" y="36103"/>
                </a:lnTo>
                <a:lnTo>
                  <a:pt x="30150" y="36481"/>
                </a:lnTo>
                <a:lnTo>
                  <a:pt x="27300" y="36697"/>
                </a:lnTo>
                <a:lnTo>
                  <a:pt x="24336" y="36859"/>
                </a:lnTo>
                <a:lnTo>
                  <a:pt x="24280" y="26336"/>
                </a:lnTo>
                <a:lnTo>
                  <a:pt x="24221" y="28333"/>
                </a:lnTo>
                <a:lnTo>
                  <a:pt x="24165" y="30167"/>
                </a:lnTo>
                <a:lnTo>
                  <a:pt x="24165" y="30978"/>
                </a:lnTo>
                <a:lnTo>
                  <a:pt x="22969" y="31031"/>
                </a:lnTo>
                <a:lnTo>
                  <a:pt x="21714" y="31086"/>
                </a:lnTo>
                <a:lnTo>
                  <a:pt x="18522" y="31086"/>
                </a:lnTo>
                <a:lnTo>
                  <a:pt x="16584" y="31031"/>
                </a:lnTo>
                <a:lnTo>
                  <a:pt x="14703" y="30923"/>
                </a:lnTo>
                <a:lnTo>
                  <a:pt x="14647" y="30437"/>
                </a:lnTo>
                <a:lnTo>
                  <a:pt x="14647" y="36751"/>
                </a:lnTo>
                <a:lnTo>
                  <a:pt x="11912" y="36644"/>
                </a:lnTo>
                <a:lnTo>
                  <a:pt x="9233" y="36373"/>
                </a:lnTo>
                <a:lnTo>
                  <a:pt x="6668" y="35995"/>
                </a:lnTo>
                <a:lnTo>
                  <a:pt x="6213" y="34378"/>
                </a:lnTo>
                <a:lnTo>
                  <a:pt x="5870" y="32542"/>
                </a:lnTo>
                <a:lnTo>
                  <a:pt x="5584" y="30545"/>
                </a:lnTo>
                <a:lnTo>
                  <a:pt x="8321" y="30492"/>
                </a:lnTo>
                <a:lnTo>
                  <a:pt x="5528" y="30059"/>
                </a:lnTo>
                <a:lnTo>
                  <a:pt x="5755" y="34323"/>
                </a:lnTo>
                <a:lnTo>
                  <a:pt x="6213" y="35942"/>
                </a:lnTo>
                <a:lnTo>
                  <a:pt x="6325" y="36320"/>
                </a:lnTo>
                <a:lnTo>
                  <a:pt x="6839" y="38100"/>
                </a:lnTo>
                <a:lnTo>
                  <a:pt x="7409" y="39558"/>
                </a:lnTo>
                <a:lnTo>
                  <a:pt x="8035" y="40745"/>
                </a:lnTo>
                <a:lnTo>
                  <a:pt x="5244" y="40367"/>
                </a:lnTo>
                <a:lnTo>
                  <a:pt x="2563" y="39828"/>
                </a:lnTo>
                <a:lnTo>
                  <a:pt x="114" y="39181"/>
                </a:lnTo>
                <a:lnTo>
                  <a:pt x="0" y="39395"/>
                </a:lnTo>
                <a:lnTo>
                  <a:pt x="227" y="39667"/>
                </a:lnTo>
                <a:lnTo>
                  <a:pt x="797" y="40420"/>
                </a:lnTo>
                <a:lnTo>
                  <a:pt x="1367" y="40906"/>
                </a:lnTo>
                <a:lnTo>
                  <a:pt x="1881" y="41284"/>
                </a:lnTo>
                <a:lnTo>
                  <a:pt x="2336" y="41447"/>
                </a:lnTo>
                <a:lnTo>
                  <a:pt x="1766" y="41069"/>
                </a:lnTo>
                <a:lnTo>
                  <a:pt x="1083" y="40420"/>
                </a:lnTo>
                <a:lnTo>
                  <a:pt x="398" y="39558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2" name="object 192"/>
          <p:cNvSpPr/>
          <p:nvPr/>
        </p:nvSpPr>
        <p:spPr>
          <a:xfrm>
            <a:off x="326157" y="536298"/>
            <a:ext cx="6028" cy="18173"/>
          </a:xfrm>
          <a:custGeom>
            <a:avLst/>
            <a:gdLst/>
            <a:ahLst/>
            <a:cxnLst/>
            <a:rect l="l" t="t" r="r" b="b"/>
            <a:pathLst>
              <a:path w="8037" h="24231">
                <a:moveTo>
                  <a:pt x="569" y="8905"/>
                </a:moveTo>
                <a:lnTo>
                  <a:pt x="285" y="11872"/>
                </a:lnTo>
                <a:lnTo>
                  <a:pt x="0" y="14949"/>
                </a:lnTo>
                <a:lnTo>
                  <a:pt x="58" y="24231"/>
                </a:lnTo>
                <a:lnTo>
                  <a:pt x="227" y="21478"/>
                </a:lnTo>
                <a:lnTo>
                  <a:pt x="457" y="18780"/>
                </a:lnTo>
                <a:lnTo>
                  <a:pt x="1937" y="18834"/>
                </a:lnTo>
                <a:lnTo>
                  <a:pt x="3478" y="18889"/>
                </a:lnTo>
                <a:lnTo>
                  <a:pt x="5985" y="18889"/>
                </a:lnTo>
                <a:lnTo>
                  <a:pt x="6954" y="18834"/>
                </a:lnTo>
                <a:lnTo>
                  <a:pt x="7866" y="18834"/>
                </a:lnTo>
                <a:lnTo>
                  <a:pt x="8037" y="21478"/>
                </a:lnTo>
                <a:lnTo>
                  <a:pt x="8037" y="8472"/>
                </a:lnTo>
                <a:lnTo>
                  <a:pt x="7866" y="5505"/>
                </a:lnTo>
                <a:lnTo>
                  <a:pt x="7636" y="2644"/>
                </a:lnTo>
                <a:lnTo>
                  <a:pt x="7409" y="0"/>
                </a:lnTo>
                <a:lnTo>
                  <a:pt x="7524" y="11927"/>
                </a:lnTo>
                <a:lnTo>
                  <a:pt x="7695" y="15003"/>
                </a:lnTo>
                <a:lnTo>
                  <a:pt x="7866" y="18186"/>
                </a:lnTo>
                <a:lnTo>
                  <a:pt x="6897" y="18241"/>
                </a:lnTo>
                <a:lnTo>
                  <a:pt x="5985" y="18241"/>
                </a:lnTo>
                <a:lnTo>
                  <a:pt x="5016" y="18294"/>
                </a:lnTo>
                <a:lnTo>
                  <a:pt x="3478" y="18294"/>
                </a:lnTo>
                <a:lnTo>
                  <a:pt x="1995" y="18241"/>
                </a:lnTo>
                <a:lnTo>
                  <a:pt x="513" y="18186"/>
                </a:lnTo>
                <a:lnTo>
                  <a:pt x="741" y="15003"/>
                </a:lnTo>
                <a:lnTo>
                  <a:pt x="569" y="8905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3" name="object 193"/>
          <p:cNvSpPr/>
          <p:nvPr/>
        </p:nvSpPr>
        <p:spPr>
          <a:xfrm>
            <a:off x="337100" y="531072"/>
            <a:ext cx="2308" cy="4538"/>
          </a:xfrm>
          <a:custGeom>
            <a:avLst/>
            <a:gdLst/>
            <a:ahLst/>
            <a:cxnLst/>
            <a:rect l="l" t="t" r="r" b="b"/>
            <a:pathLst>
              <a:path w="3077" h="6050">
                <a:moveTo>
                  <a:pt x="2507" y="5294"/>
                </a:moveTo>
                <a:lnTo>
                  <a:pt x="1083" y="5619"/>
                </a:lnTo>
                <a:lnTo>
                  <a:pt x="1254" y="6050"/>
                </a:lnTo>
                <a:lnTo>
                  <a:pt x="2734" y="5672"/>
                </a:lnTo>
                <a:lnTo>
                  <a:pt x="3077" y="5186"/>
                </a:lnTo>
                <a:lnTo>
                  <a:pt x="1766" y="2486"/>
                </a:lnTo>
                <a:lnTo>
                  <a:pt x="455" y="0"/>
                </a:lnTo>
                <a:lnTo>
                  <a:pt x="0" y="113"/>
                </a:lnTo>
                <a:lnTo>
                  <a:pt x="1254" y="2600"/>
                </a:lnTo>
                <a:lnTo>
                  <a:pt x="2507" y="5294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4" name="object 194"/>
          <p:cNvSpPr/>
          <p:nvPr/>
        </p:nvSpPr>
        <p:spPr>
          <a:xfrm>
            <a:off x="345308" y="523953"/>
            <a:ext cx="12645" cy="7888"/>
          </a:xfrm>
          <a:custGeom>
            <a:avLst/>
            <a:gdLst/>
            <a:ahLst/>
            <a:cxnLst/>
            <a:rect l="l" t="t" r="r" b="b"/>
            <a:pathLst>
              <a:path w="16860" h="10517">
                <a:moveTo>
                  <a:pt x="8776" y="1879"/>
                </a:moveTo>
                <a:lnTo>
                  <a:pt x="8776" y="2695"/>
                </a:lnTo>
                <a:lnTo>
                  <a:pt x="8605" y="3512"/>
                </a:lnTo>
                <a:lnTo>
                  <a:pt x="8321" y="4309"/>
                </a:lnTo>
                <a:lnTo>
                  <a:pt x="5471" y="2581"/>
                </a:lnTo>
                <a:lnTo>
                  <a:pt x="2678" y="1195"/>
                </a:lnTo>
                <a:lnTo>
                  <a:pt x="0" y="0"/>
                </a:lnTo>
                <a:lnTo>
                  <a:pt x="2563" y="1404"/>
                </a:lnTo>
                <a:lnTo>
                  <a:pt x="5357" y="2866"/>
                </a:lnTo>
                <a:lnTo>
                  <a:pt x="8206" y="4594"/>
                </a:lnTo>
                <a:lnTo>
                  <a:pt x="8490" y="4746"/>
                </a:lnTo>
                <a:lnTo>
                  <a:pt x="11060" y="6359"/>
                </a:lnTo>
                <a:lnTo>
                  <a:pt x="13618" y="8201"/>
                </a:lnTo>
                <a:lnTo>
                  <a:pt x="16135" y="10308"/>
                </a:lnTo>
                <a:lnTo>
                  <a:pt x="16417" y="10517"/>
                </a:lnTo>
                <a:lnTo>
                  <a:pt x="16518" y="10194"/>
                </a:lnTo>
                <a:lnTo>
                  <a:pt x="16860" y="9169"/>
                </a:lnTo>
                <a:lnTo>
                  <a:pt x="16639" y="8903"/>
                </a:lnTo>
                <a:lnTo>
                  <a:pt x="16236" y="9985"/>
                </a:lnTo>
                <a:lnTo>
                  <a:pt x="13739" y="7878"/>
                </a:lnTo>
                <a:lnTo>
                  <a:pt x="11161" y="6093"/>
                </a:lnTo>
                <a:lnTo>
                  <a:pt x="8605" y="4480"/>
                </a:lnTo>
                <a:lnTo>
                  <a:pt x="8889" y="3663"/>
                </a:lnTo>
                <a:lnTo>
                  <a:pt x="8776" y="1879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5" name="object 195"/>
          <p:cNvSpPr/>
          <p:nvPr/>
        </p:nvSpPr>
        <p:spPr>
          <a:xfrm>
            <a:off x="345948" y="529336"/>
            <a:ext cx="7655" cy="7124"/>
          </a:xfrm>
          <a:custGeom>
            <a:avLst/>
            <a:gdLst/>
            <a:ahLst/>
            <a:cxnLst/>
            <a:rect l="l" t="t" r="r" b="b"/>
            <a:pathLst>
              <a:path w="10206" h="9499">
                <a:moveTo>
                  <a:pt x="3306" y="2752"/>
                </a:moveTo>
                <a:lnTo>
                  <a:pt x="5528" y="4802"/>
                </a:lnTo>
                <a:lnTo>
                  <a:pt x="7751" y="7016"/>
                </a:lnTo>
                <a:lnTo>
                  <a:pt x="9864" y="9499"/>
                </a:lnTo>
                <a:lnTo>
                  <a:pt x="10206" y="9230"/>
                </a:lnTo>
                <a:lnTo>
                  <a:pt x="8094" y="6746"/>
                </a:lnTo>
                <a:lnTo>
                  <a:pt x="5870" y="4537"/>
                </a:lnTo>
                <a:lnTo>
                  <a:pt x="3647" y="2486"/>
                </a:lnTo>
                <a:lnTo>
                  <a:pt x="4388" y="1936"/>
                </a:lnTo>
                <a:lnTo>
                  <a:pt x="5073" y="1347"/>
                </a:lnTo>
                <a:lnTo>
                  <a:pt x="5643" y="702"/>
                </a:lnTo>
                <a:lnTo>
                  <a:pt x="6041" y="265"/>
                </a:lnTo>
                <a:lnTo>
                  <a:pt x="5699" y="0"/>
                </a:lnTo>
                <a:lnTo>
                  <a:pt x="5016" y="816"/>
                </a:lnTo>
                <a:lnTo>
                  <a:pt x="4275" y="1575"/>
                </a:lnTo>
                <a:lnTo>
                  <a:pt x="3363" y="2221"/>
                </a:lnTo>
                <a:lnTo>
                  <a:pt x="3020" y="2486"/>
                </a:lnTo>
                <a:lnTo>
                  <a:pt x="2108" y="3189"/>
                </a:lnTo>
                <a:lnTo>
                  <a:pt x="1083" y="3834"/>
                </a:lnTo>
                <a:lnTo>
                  <a:pt x="0" y="4366"/>
                </a:lnTo>
                <a:lnTo>
                  <a:pt x="285" y="4689"/>
                </a:lnTo>
                <a:lnTo>
                  <a:pt x="1367" y="4100"/>
                </a:lnTo>
                <a:lnTo>
                  <a:pt x="2394" y="3455"/>
                </a:lnTo>
                <a:lnTo>
                  <a:pt x="3306" y="2752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6" name="object 196"/>
          <p:cNvSpPr/>
          <p:nvPr/>
        </p:nvSpPr>
        <p:spPr>
          <a:xfrm>
            <a:off x="347359" y="554026"/>
            <a:ext cx="5942" cy="15462"/>
          </a:xfrm>
          <a:custGeom>
            <a:avLst/>
            <a:gdLst/>
            <a:ahLst/>
            <a:cxnLst/>
            <a:rect l="l" t="t" r="r" b="b"/>
            <a:pathLst>
              <a:path w="7922" h="20616">
                <a:moveTo>
                  <a:pt x="6384" y="0"/>
                </a:moveTo>
                <a:lnTo>
                  <a:pt x="6613" y="3185"/>
                </a:lnTo>
                <a:lnTo>
                  <a:pt x="7298" y="6099"/>
                </a:lnTo>
                <a:lnTo>
                  <a:pt x="7802" y="8958"/>
                </a:lnTo>
                <a:lnTo>
                  <a:pt x="5357" y="9877"/>
                </a:lnTo>
                <a:lnTo>
                  <a:pt x="2793" y="10686"/>
                </a:lnTo>
                <a:lnTo>
                  <a:pt x="56" y="11388"/>
                </a:lnTo>
                <a:lnTo>
                  <a:pt x="0" y="17917"/>
                </a:lnTo>
                <a:lnTo>
                  <a:pt x="114" y="20616"/>
                </a:lnTo>
                <a:lnTo>
                  <a:pt x="114" y="12144"/>
                </a:lnTo>
                <a:lnTo>
                  <a:pt x="2849" y="11388"/>
                </a:lnTo>
                <a:lnTo>
                  <a:pt x="5471" y="10577"/>
                </a:lnTo>
                <a:lnTo>
                  <a:pt x="7922" y="9660"/>
                </a:lnTo>
                <a:lnTo>
                  <a:pt x="7862" y="5883"/>
                </a:lnTo>
                <a:lnTo>
                  <a:pt x="7238" y="2915"/>
                </a:lnTo>
                <a:lnTo>
                  <a:pt x="6384" y="0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7" name="object 197"/>
          <p:cNvSpPr/>
          <p:nvPr/>
        </p:nvSpPr>
        <p:spPr>
          <a:xfrm>
            <a:off x="330004" y="519739"/>
            <a:ext cx="3847" cy="5552"/>
          </a:xfrm>
          <a:custGeom>
            <a:avLst/>
            <a:gdLst/>
            <a:ahLst/>
            <a:cxnLst/>
            <a:rect l="l" t="t" r="r" b="b"/>
            <a:pathLst>
              <a:path w="5129" h="7403">
                <a:moveTo>
                  <a:pt x="4958" y="7403"/>
                </a:moveTo>
                <a:lnTo>
                  <a:pt x="5129" y="7081"/>
                </a:lnTo>
                <a:lnTo>
                  <a:pt x="2622" y="3189"/>
                </a:lnTo>
                <a:lnTo>
                  <a:pt x="684" y="759"/>
                </a:lnTo>
                <a:lnTo>
                  <a:pt x="58" y="0"/>
                </a:lnTo>
                <a:lnTo>
                  <a:pt x="628" y="987"/>
                </a:lnTo>
                <a:lnTo>
                  <a:pt x="2450" y="3398"/>
                </a:lnTo>
                <a:lnTo>
                  <a:pt x="4787" y="7175"/>
                </a:lnTo>
                <a:lnTo>
                  <a:pt x="4958" y="7403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8" name="object 198"/>
          <p:cNvSpPr/>
          <p:nvPr/>
        </p:nvSpPr>
        <p:spPr>
          <a:xfrm>
            <a:off x="333124" y="562445"/>
            <a:ext cx="86" cy="20966"/>
          </a:xfrm>
          <a:custGeom>
            <a:avLst/>
            <a:gdLst/>
            <a:ahLst/>
            <a:cxnLst/>
            <a:rect l="l" t="t" r="r" b="b"/>
            <a:pathLst>
              <a:path w="114" h="27955">
                <a:moveTo>
                  <a:pt x="0" y="0"/>
                </a:moveTo>
                <a:lnTo>
                  <a:pt x="0" y="27955"/>
                </a:lnTo>
                <a:lnTo>
                  <a:pt x="0" y="27145"/>
                </a:lnTo>
                <a:lnTo>
                  <a:pt x="114" y="25311"/>
                </a:lnTo>
                <a:lnTo>
                  <a:pt x="56" y="2969"/>
                </a:lnTo>
                <a:lnTo>
                  <a:pt x="0" y="0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9" name="object 199"/>
          <p:cNvSpPr/>
          <p:nvPr/>
        </p:nvSpPr>
        <p:spPr>
          <a:xfrm>
            <a:off x="340648" y="568759"/>
            <a:ext cx="6797" cy="8540"/>
          </a:xfrm>
          <a:custGeom>
            <a:avLst/>
            <a:gdLst/>
            <a:ahLst/>
            <a:cxnLst/>
            <a:rect l="l" t="t" r="r" b="b"/>
            <a:pathLst>
              <a:path w="9062" h="11386">
                <a:moveTo>
                  <a:pt x="9062" y="971"/>
                </a:moveTo>
                <a:lnTo>
                  <a:pt x="6154" y="1672"/>
                </a:lnTo>
                <a:lnTo>
                  <a:pt x="3192" y="2213"/>
                </a:lnTo>
                <a:lnTo>
                  <a:pt x="56" y="2644"/>
                </a:lnTo>
                <a:lnTo>
                  <a:pt x="56" y="0"/>
                </a:lnTo>
                <a:lnTo>
                  <a:pt x="0" y="11386"/>
                </a:lnTo>
                <a:lnTo>
                  <a:pt x="56" y="8850"/>
                </a:lnTo>
                <a:lnTo>
                  <a:pt x="114" y="6097"/>
                </a:lnTo>
                <a:lnTo>
                  <a:pt x="56" y="3238"/>
                </a:lnTo>
                <a:lnTo>
                  <a:pt x="3192" y="2805"/>
                </a:lnTo>
                <a:lnTo>
                  <a:pt x="6213" y="2266"/>
                </a:lnTo>
                <a:lnTo>
                  <a:pt x="9062" y="971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0" name="object 200"/>
          <p:cNvSpPr/>
          <p:nvPr/>
        </p:nvSpPr>
        <p:spPr>
          <a:xfrm>
            <a:off x="359373" y="526460"/>
            <a:ext cx="3081" cy="4541"/>
          </a:xfrm>
          <a:custGeom>
            <a:avLst/>
            <a:gdLst/>
            <a:ahLst/>
            <a:cxnLst/>
            <a:rect l="l" t="t" r="r" b="b"/>
            <a:pathLst>
              <a:path w="4108" h="6055">
                <a:moveTo>
                  <a:pt x="1933" y="3360"/>
                </a:moveTo>
                <a:lnTo>
                  <a:pt x="3584" y="4916"/>
                </a:lnTo>
                <a:lnTo>
                  <a:pt x="4108" y="6055"/>
                </a:lnTo>
                <a:lnTo>
                  <a:pt x="3705" y="4537"/>
                </a:lnTo>
                <a:lnTo>
                  <a:pt x="3524" y="4157"/>
                </a:lnTo>
                <a:lnTo>
                  <a:pt x="3302" y="3834"/>
                </a:lnTo>
                <a:lnTo>
                  <a:pt x="1591" y="1082"/>
                </a:lnTo>
                <a:lnTo>
                  <a:pt x="60" y="0"/>
                </a:lnTo>
                <a:lnTo>
                  <a:pt x="1470" y="1195"/>
                </a:lnTo>
                <a:lnTo>
                  <a:pt x="3081" y="3948"/>
                </a:lnTo>
                <a:lnTo>
                  <a:pt x="3302" y="4385"/>
                </a:lnTo>
                <a:lnTo>
                  <a:pt x="1933" y="3360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1" name="object 201"/>
          <p:cNvSpPr/>
          <p:nvPr/>
        </p:nvSpPr>
        <p:spPr>
          <a:xfrm>
            <a:off x="362273" y="550869"/>
            <a:ext cx="1238" cy="4331"/>
          </a:xfrm>
          <a:custGeom>
            <a:avLst/>
            <a:gdLst/>
            <a:ahLst/>
            <a:cxnLst/>
            <a:rect l="l" t="t" r="r" b="b"/>
            <a:pathLst>
              <a:path w="1651" h="5774">
                <a:moveTo>
                  <a:pt x="926" y="2752"/>
                </a:moveTo>
                <a:lnTo>
                  <a:pt x="0" y="0"/>
                </a:lnTo>
                <a:lnTo>
                  <a:pt x="523" y="3077"/>
                </a:lnTo>
                <a:lnTo>
                  <a:pt x="1268" y="5774"/>
                </a:lnTo>
                <a:lnTo>
                  <a:pt x="1651" y="5450"/>
                </a:lnTo>
                <a:lnTo>
                  <a:pt x="926" y="2752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2" name="object 202"/>
          <p:cNvSpPr/>
          <p:nvPr/>
        </p:nvSpPr>
        <p:spPr>
          <a:xfrm>
            <a:off x="351676" y="523227"/>
            <a:ext cx="2652" cy="1338"/>
          </a:xfrm>
          <a:custGeom>
            <a:avLst/>
            <a:gdLst/>
            <a:ahLst/>
            <a:cxnLst/>
            <a:rect l="l" t="t" r="r" b="b"/>
            <a:pathLst>
              <a:path w="3536" h="1784">
                <a:moveTo>
                  <a:pt x="1139" y="474"/>
                </a:moveTo>
                <a:lnTo>
                  <a:pt x="398" y="151"/>
                </a:lnTo>
                <a:lnTo>
                  <a:pt x="0" y="0"/>
                </a:lnTo>
                <a:lnTo>
                  <a:pt x="58" y="1082"/>
                </a:lnTo>
                <a:lnTo>
                  <a:pt x="171" y="1613"/>
                </a:lnTo>
                <a:lnTo>
                  <a:pt x="285" y="702"/>
                </a:lnTo>
                <a:lnTo>
                  <a:pt x="114" y="322"/>
                </a:lnTo>
                <a:lnTo>
                  <a:pt x="737" y="531"/>
                </a:lnTo>
                <a:lnTo>
                  <a:pt x="1019" y="702"/>
                </a:lnTo>
                <a:lnTo>
                  <a:pt x="3536" y="1784"/>
                </a:lnTo>
                <a:lnTo>
                  <a:pt x="3536" y="1499"/>
                </a:lnTo>
                <a:lnTo>
                  <a:pt x="1139" y="474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3" name="object 203"/>
          <p:cNvSpPr/>
          <p:nvPr/>
        </p:nvSpPr>
        <p:spPr>
          <a:xfrm>
            <a:off x="334150" y="516350"/>
            <a:ext cx="1924" cy="641"/>
          </a:xfrm>
          <a:custGeom>
            <a:avLst/>
            <a:gdLst/>
            <a:ahLst/>
            <a:cxnLst/>
            <a:rect l="l" t="t" r="r" b="b"/>
            <a:pathLst>
              <a:path w="2565" h="854">
                <a:moveTo>
                  <a:pt x="285" y="0"/>
                </a:moveTo>
                <a:lnTo>
                  <a:pt x="0" y="151"/>
                </a:lnTo>
                <a:lnTo>
                  <a:pt x="799" y="360"/>
                </a:lnTo>
                <a:lnTo>
                  <a:pt x="1538" y="588"/>
                </a:lnTo>
                <a:lnTo>
                  <a:pt x="2279" y="854"/>
                </a:lnTo>
                <a:lnTo>
                  <a:pt x="2565" y="740"/>
                </a:lnTo>
                <a:lnTo>
                  <a:pt x="1881" y="474"/>
                </a:lnTo>
                <a:lnTo>
                  <a:pt x="1083" y="208"/>
                </a:lnTo>
                <a:lnTo>
                  <a:pt x="285" y="0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4" name="object 204"/>
          <p:cNvSpPr/>
          <p:nvPr/>
        </p:nvSpPr>
        <p:spPr>
          <a:xfrm>
            <a:off x="305083" y="538323"/>
            <a:ext cx="3847" cy="6394"/>
          </a:xfrm>
          <a:custGeom>
            <a:avLst/>
            <a:gdLst/>
            <a:ahLst/>
            <a:cxnLst/>
            <a:rect l="l" t="t" r="r" b="b"/>
            <a:pathLst>
              <a:path w="5129" h="8525">
                <a:moveTo>
                  <a:pt x="5129" y="269"/>
                </a:moveTo>
                <a:lnTo>
                  <a:pt x="4674" y="0"/>
                </a:lnTo>
                <a:lnTo>
                  <a:pt x="2849" y="2536"/>
                </a:lnTo>
                <a:lnTo>
                  <a:pt x="1083" y="5342"/>
                </a:lnTo>
                <a:lnTo>
                  <a:pt x="0" y="8525"/>
                </a:lnTo>
                <a:lnTo>
                  <a:pt x="1597" y="5558"/>
                </a:lnTo>
                <a:lnTo>
                  <a:pt x="3306" y="2805"/>
                </a:lnTo>
                <a:lnTo>
                  <a:pt x="5129" y="269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5" name="object 205"/>
          <p:cNvSpPr/>
          <p:nvPr/>
        </p:nvSpPr>
        <p:spPr>
          <a:xfrm>
            <a:off x="328551" y="525690"/>
            <a:ext cx="385" cy="4129"/>
          </a:xfrm>
          <a:custGeom>
            <a:avLst/>
            <a:gdLst/>
            <a:ahLst/>
            <a:cxnLst/>
            <a:rect l="l" t="t" r="r" b="b"/>
            <a:pathLst>
              <a:path w="513" h="5505">
                <a:moveTo>
                  <a:pt x="227" y="3455"/>
                </a:moveTo>
                <a:lnTo>
                  <a:pt x="513" y="1632"/>
                </a:lnTo>
                <a:lnTo>
                  <a:pt x="227" y="0"/>
                </a:lnTo>
                <a:lnTo>
                  <a:pt x="0" y="1632"/>
                </a:lnTo>
                <a:lnTo>
                  <a:pt x="0" y="5505"/>
                </a:lnTo>
                <a:lnTo>
                  <a:pt x="227" y="3455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6" name="object 206"/>
          <p:cNvSpPr/>
          <p:nvPr/>
        </p:nvSpPr>
        <p:spPr>
          <a:xfrm>
            <a:off x="323636" y="522458"/>
            <a:ext cx="4872" cy="17928"/>
          </a:xfrm>
          <a:custGeom>
            <a:avLst/>
            <a:gdLst/>
            <a:ahLst/>
            <a:cxnLst/>
            <a:rect l="l" t="t" r="r" b="b"/>
            <a:pathLst>
              <a:path w="6496" h="23904">
                <a:moveTo>
                  <a:pt x="169" y="17535"/>
                </a:moveTo>
                <a:lnTo>
                  <a:pt x="1025" y="14731"/>
                </a:lnTo>
                <a:lnTo>
                  <a:pt x="1879" y="12187"/>
                </a:lnTo>
                <a:lnTo>
                  <a:pt x="2678" y="9871"/>
                </a:lnTo>
                <a:lnTo>
                  <a:pt x="3760" y="10042"/>
                </a:lnTo>
                <a:lnTo>
                  <a:pt x="2791" y="9491"/>
                </a:lnTo>
                <a:lnTo>
                  <a:pt x="3532" y="7498"/>
                </a:lnTo>
                <a:lnTo>
                  <a:pt x="4217" y="5714"/>
                </a:lnTo>
                <a:lnTo>
                  <a:pt x="4843" y="4100"/>
                </a:lnTo>
                <a:lnTo>
                  <a:pt x="6154" y="0"/>
                </a:lnTo>
                <a:lnTo>
                  <a:pt x="4559" y="3777"/>
                </a:lnTo>
                <a:lnTo>
                  <a:pt x="3989" y="3663"/>
                </a:lnTo>
                <a:lnTo>
                  <a:pt x="3476" y="3606"/>
                </a:lnTo>
                <a:lnTo>
                  <a:pt x="2906" y="3455"/>
                </a:lnTo>
                <a:lnTo>
                  <a:pt x="3304" y="3834"/>
                </a:lnTo>
                <a:lnTo>
                  <a:pt x="3874" y="3929"/>
                </a:lnTo>
                <a:lnTo>
                  <a:pt x="4444" y="4043"/>
                </a:lnTo>
                <a:lnTo>
                  <a:pt x="3760" y="5657"/>
                </a:lnTo>
                <a:lnTo>
                  <a:pt x="3018" y="7441"/>
                </a:lnTo>
                <a:lnTo>
                  <a:pt x="2279" y="9435"/>
                </a:lnTo>
                <a:lnTo>
                  <a:pt x="2164" y="9814"/>
                </a:lnTo>
                <a:lnTo>
                  <a:pt x="1309" y="12092"/>
                </a:lnTo>
                <a:lnTo>
                  <a:pt x="398" y="14674"/>
                </a:lnTo>
                <a:lnTo>
                  <a:pt x="0" y="17968"/>
                </a:lnTo>
                <a:lnTo>
                  <a:pt x="1595" y="18182"/>
                </a:lnTo>
                <a:lnTo>
                  <a:pt x="3248" y="18344"/>
                </a:lnTo>
                <a:lnTo>
                  <a:pt x="4899" y="18452"/>
                </a:lnTo>
                <a:lnTo>
                  <a:pt x="4958" y="23904"/>
                </a:lnTo>
                <a:lnTo>
                  <a:pt x="5298" y="21096"/>
                </a:lnTo>
                <a:lnTo>
                  <a:pt x="5584" y="18452"/>
                </a:lnTo>
                <a:lnTo>
                  <a:pt x="6154" y="18507"/>
                </a:lnTo>
                <a:lnTo>
                  <a:pt x="6496" y="18021"/>
                </a:lnTo>
                <a:lnTo>
                  <a:pt x="5584" y="18021"/>
                </a:lnTo>
                <a:lnTo>
                  <a:pt x="5927" y="15168"/>
                </a:lnTo>
                <a:lnTo>
                  <a:pt x="6210" y="12567"/>
                </a:lnTo>
                <a:lnTo>
                  <a:pt x="5927" y="10194"/>
                </a:lnTo>
                <a:lnTo>
                  <a:pt x="5641" y="12567"/>
                </a:lnTo>
                <a:lnTo>
                  <a:pt x="5298" y="15168"/>
                </a:lnTo>
                <a:lnTo>
                  <a:pt x="4958" y="17968"/>
                </a:lnTo>
                <a:lnTo>
                  <a:pt x="3304" y="17860"/>
                </a:lnTo>
                <a:lnTo>
                  <a:pt x="1709" y="17751"/>
                </a:lnTo>
                <a:lnTo>
                  <a:pt x="169" y="17535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7" name="object 207"/>
          <p:cNvSpPr/>
          <p:nvPr/>
        </p:nvSpPr>
        <p:spPr>
          <a:xfrm>
            <a:off x="320643" y="526545"/>
            <a:ext cx="1367" cy="1907"/>
          </a:xfrm>
          <a:custGeom>
            <a:avLst/>
            <a:gdLst/>
            <a:ahLst/>
            <a:cxnLst/>
            <a:rect l="l" t="t" r="r" b="b"/>
            <a:pathLst>
              <a:path w="1822" h="2543">
                <a:moveTo>
                  <a:pt x="511" y="1518"/>
                </a:moveTo>
                <a:lnTo>
                  <a:pt x="0" y="2107"/>
                </a:lnTo>
                <a:lnTo>
                  <a:pt x="169" y="2543"/>
                </a:lnTo>
                <a:lnTo>
                  <a:pt x="626" y="1993"/>
                </a:lnTo>
                <a:lnTo>
                  <a:pt x="1822" y="0"/>
                </a:lnTo>
                <a:lnTo>
                  <a:pt x="511" y="1518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8" name="object 208"/>
          <p:cNvSpPr/>
          <p:nvPr/>
        </p:nvSpPr>
        <p:spPr>
          <a:xfrm>
            <a:off x="322310" y="517560"/>
            <a:ext cx="3634" cy="641"/>
          </a:xfrm>
          <a:custGeom>
            <a:avLst/>
            <a:gdLst/>
            <a:ahLst/>
            <a:cxnLst/>
            <a:rect l="l" t="t" r="r" b="b"/>
            <a:pathLst>
              <a:path w="4845" h="854">
                <a:moveTo>
                  <a:pt x="342" y="0"/>
                </a:moveTo>
                <a:lnTo>
                  <a:pt x="0" y="151"/>
                </a:lnTo>
                <a:lnTo>
                  <a:pt x="4845" y="854"/>
                </a:lnTo>
                <a:lnTo>
                  <a:pt x="4845" y="645"/>
                </a:lnTo>
                <a:lnTo>
                  <a:pt x="342" y="0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9" name="object 209"/>
          <p:cNvSpPr/>
          <p:nvPr/>
        </p:nvSpPr>
        <p:spPr>
          <a:xfrm>
            <a:off x="314531" y="518814"/>
            <a:ext cx="15302" cy="9838"/>
          </a:xfrm>
          <a:custGeom>
            <a:avLst/>
            <a:gdLst/>
            <a:ahLst/>
            <a:cxnLst/>
            <a:rect l="l" t="t" r="r" b="b"/>
            <a:pathLst>
              <a:path w="20403" h="13117">
                <a:moveTo>
                  <a:pt x="5528" y="11713"/>
                </a:moveTo>
                <a:lnTo>
                  <a:pt x="6154" y="11162"/>
                </a:lnTo>
                <a:lnTo>
                  <a:pt x="6724" y="10687"/>
                </a:lnTo>
                <a:lnTo>
                  <a:pt x="7294" y="10194"/>
                </a:lnTo>
                <a:lnTo>
                  <a:pt x="8605" y="9112"/>
                </a:lnTo>
                <a:lnTo>
                  <a:pt x="9860" y="8087"/>
                </a:lnTo>
                <a:lnTo>
                  <a:pt x="11056" y="7232"/>
                </a:lnTo>
                <a:lnTo>
                  <a:pt x="11227" y="7062"/>
                </a:lnTo>
                <a:lnTo>
                  <a:pt x="15616" y="3777"/>
                </a:lnTo>
                <a:lnTo>
                  <a:pt x="18920" y="1879"/>
                </a:lnTo>
                <a:lnTo>
                  <a:pt x="20004" y="1233"/>
                </a:lnTo>
                <a:lnTo>
                  <a:pt x="19434" y="1841"/>
                </a:lnTo>
                <a:lnTo>
                  <a:pt x="20232" y="1196"/>
                </a:lnTo>
                <a:lnTo>
                  <a:pt x="19549" y="1879"/>
                </a:lnTo>
                <a:lnTo>
                  <a:pt x="17553" y="4689"/>
                </a:lnTo>
                <a:lnTo>
                  <a:pt x="19434" y="2316"/>
                </a:lnTo>
                <a:lnTo>
                  <a:pt x="20119" y="1404"/>
                </a:lnTo>
                <a:lnTo>
                  <a:pt x="19605" y="2316"/>
                </a:lnTo>
                <a:lnTo>
                  <a:pt x="18294" y="4859"/>
                </a:lnTo>
                <a:lnTo>
                  <a:pt x="17098" y="8694"/>
                </a:lnTo>
                <a:lnTo>
                  <a:pt x="18808" y="4480"/>
                </a:lnTo>
                <a:lnTo>
                  <a:pt x="20060" y="1841"/>
                </a:lnTo>
                <a:lnTo>
                  <a:pt x="20346" y="1196"/>
                </a:lnTo>
                <a:lnTo>
                  <a:pt x="20175" y="1784"/>
                </a:lnTo>
                <a:lnTo>
                  <a:pt x="19662" y="4480"/>
                </a:lnTo>
                <a:lnTo>
                  <a:pt x="19434" y="8846"/>
                </a:lnTo>
                <a:lnTo>
                  <a:pt x="19948" y="4689"/>
                </a:lnTo>
                <a:lnTo>
                  <a:pt x="20346" y="1993"/>
                </a:lnTo>
                <a:lnTo>
                  <a:pt x="20403" y="1233"/>
                </a:lnTo>
                <a:lnTo>
                  <a:pt x="20346" y="968"/>
                </a:lnTo>
                <a:lnTo>
                  <a:pt x="20031" y="911"/>
                </a:lnTo>
                <a:lnTo>
                  <a:pt x="19718" y="854"/>
                </a:lnTo>
                <a:lnTo>
                  <a:pt x="19557" y="808"/>
                </a:lnTo>
                <a:lnTo>
                  <a:pt x="14818" y="0"/>
                </a:lnTo>
                <a:lnTo>
                  <a:pt x="8263" y="265"/>
                </a:lnTo>
                <a:lnTo>
                  <a:pt x="14248" y="170"/>
                </a:lnTo>
                <a:lnTo>
                  <a:pt x="18920" y="854"/>
                </a:lnTo>
                <a:lnTo>
                  <a:pt x="20119" y="968"/>
                </a:lnTo>
                <a:lnTo>
                  <a:pt x="18637" y="1196"/>
                </a:lnTo>
                <a:lnTo>
                  <a:pt x="14077" y="1841"/>
                </a:lnTo>
                <a:lnTo>
                  <a:pt x="7636" y="3834"/>
                </a:lnTo>
                <a:lnTo>
                  <a:pt x="7465" y="3398"/>
                </a:lnTo>
                <a:lnTo>
                  <a:pt x="7350" y="2866"/>
                </a:lnTo>
                <a:lnTo>
                  <a:pt x="7350" y="3455"/>
                </a:lnTo>
                <a:lnTo>
                  <a:pt x="7522" y="3834"/>
                </a:lnTo>
                <a:lnTo>
                  <a:pt x="6839" y="4043"/>
                </a:lnTo>
                <a:lnTo>
                  <a:pt x="6154" y="4271"/>
                </a:lnTo>
                <a:lnTo>
                  <a:pt x="5413" y="4537"/>
                </a:lnTo>
                <a:lnTo>
                  <a:pt x="3703" y="5125"/>
                </a:lnTo>
                <a:lnTo>
                  <a:pt x="1822" y="5828"/>
                </a:lnTo>
                <a:lnTo>
                  <a:pt x="0" y="6853"/>
                </a:lnTo>
                <a:lnTo>
                  <a:pt x="1937" y="6036"/>
                </a:lnTo>
                <a:lnTo>
                  <a:pt x="3760" y="5334"/>
                </a:lnTo>
                <a:lnTo>
                  <a:pt x="5528" y="4745"/>
                </a:lnTo>
                <a:lnTo>
                  <a:pt x="6210" y="4480"/>
                </a:lnTo>
                <a:lnTo>
                  <a:pt x="6895" y="4271"/>
                </a:lnTo>
                <a:lnTo>
                  <a:pt x="7580" y="4043"/>
                </a:lnTo>
                <a:lnTo>
                  <a:pt x="7864" y="4632"/>
                </a:lnTo>
                <a:lnTo>
                  <a:pt x="7693" y="3986"/>
                </a:lnTo>
                <a:lnTo>
                  <a:pt x="14019" y="1993"/>
                </a:lnTo>
                <a:lnTo>
                  <a:pt x="18522" y="1290"/>
                </a:lnTo>
                <a:lnTo>
                  <a:pt x="19948" y="1082"/>
                </a:lnTo>
                <a:lnTo>
                  <a:pt x="18578" y="1347"/>
                </a:lnTo>
                <a:lnTo>
                  <a:pt x="14305" y="2638"/>
                </a:lnTo>
                <a:lnTo>
                  <a:pt x="18578" y="1518"/>
                </a:lnTo>
                <a:lnTo>
                  <a:pt x="19948" y="1139"/>
                </a:lnTo>
                <a:lnTo>
                  <a:pt x="18637" y="1556"/>
                </a:lnTo>
                <a:lnTo>
                  <a:pt x="14703" y="3018"/>
                </a:lnTo>
                <a:lnTo>
                  <a:pt x="9403" y="5941"/>
                </a:lnTo>
                <a:lnTo>
                  <a:pt x="9175" y="6036"/>
                </a:lnTo>
                <a:lnTo>
                  <a:pt x="8206" y="6587"/>
                </a:lnTo>
                <a:lnTo>
                  <a:pt x="7238" y="7175"/>
                </a:lnTo>
                <a:lnTo>
                  <a:pt x="6210" y="7764"/>
                </a:lnTo>
                <a:lnTo>
                  <a:pt x="5071" y="8466"/>
                </a:lnTo>
                <a:lnTo>
                  <a:pt x="3931" y="9226"/>
                </a:lnTo>
                <a:lnTo>
                  <a:pt x="3020" y="10251"/>
                </a:lnTo>
                <a:lnTo>
                  <a:pt x="4160" y="9435"/>
                </a:lnTo>
                <a:lnTo>
                  <a:pt x="5300" y="8732"/>
                </a:lnTo>
                <a:lnTo>
                  <a:pt x="6382" y="8049"/>
                </a:lnTo>
                <a:lnTo>
                  <a:pt x="7465" y="7384"/>
                </a:lnTo>
                <a:lnTo>
                  <a:pt x="8490" y="6796"/>
                </a:lnTo>
                <a:lnTo>
                  <a:pt x="9459" y="6264"/>
                </a:lnTo>
                <a:lnTo>
                  <a:pt x="9630" y="6150"/>
                </a:lnTo>
                <a:lnTo>
                  <a:pt x="14874" y="3189"/>
                </a:lnTo>
                <a:lnTo>
                  <a:pt x="18693" y="1670"/>
                </a:lnTo>
                <a:lnTo>
                  <a:pt x="20004" y="1196"/>
                </a:lnTo>
                <a:lnTo>
                  <a:pt x="18808" y="1784"/>
                </a:lnTo>
                <a:lnTo>
                  <a:pt x="15444" y="3568"/>
                </a:lnTo>
                <a:lnTo>
                  <a:pt x="10941" y="6910"/>
                </a:lnTo>
                <a:lnTo>
                  <a:pt x="10714" y="7062"/>
                </a:lnTo>
                <a:lnTo>
                  <a:pt x="9574" y="7935"/>
                </a:lnTo>
                <a:lnTo>
                  <a:pt x="8319" y="8846"/>
                </a:lnTo>
                <a:lnTo>
                  <a:pt x="7010" y="9928"/>
                </a:lnTo>
                <a:lnTo>
                  <a:pt x="6440" y="10422"/>
                </a:lnTo>
                <a:lnTo>
                  <a:pt x="5812" y="10953"/>
                </a:lnTo>
                <a:lnTo>
                  <a:pt x="5300" y="11921"/>
                </a:lnTo>
                <a:lnTo>
                  <a:pt x="6039" y="12301"/>
                </a:lnTo>
                <a:lnTo>
                  <a:pt x="6839" y="12624"/>
                </a:lnTo>
                <a:lnTo>
                  <a:pt x="7636" y="12947"/>
                </a:lnTo>
                <a:lnTo>
                  <a:pt x="8092" y="13117"/>
                </a:lnTo>
                <a:lnTo>
                  <a:pt x="7864" y="12681"/>
                </a:lnTo>
                <a:lnTo>
                  <a:pt x="7066" y="12415"/>
                </a:lnTo>
                <a:lnTo>
                  <a:pt x="6269" y="12092"/>
                </a:lnTo>
                <a:lnTo>
                  <a:pt x="5528" y="11713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0" name="object 210"/>
          <p:cNvSpPr/>
          <p:nvPr/>
        </p:nvSpPr>
        <p:spPr>
          <a:xfrm>
            <a:off x="311452" y="559369"/>
            <a:ext cx="13721" cy="26551"/>
          </a:xfrm>
          <a:custGeom>
            <a:avLst/>
            <a:gdLst/>
            <a:ahLst/>
            <a:cxnLst/>
            <a:rect l="l" t="t" r="r" b="b"/>
            <a:pathLst>
              <a:path w="18294" h="35401">
                <a:moveTo>
                  <a:pt x="17954" y="19481"/>
                </a:moveTo>
                <a:lnTo>
                  <a:pt x="17954" y="22180"/>
                </a:lnTo>
                <a:lnTo>
                  <a:pt x="18010" y="24717"/>
                </a:lnTo>
                <a:lnTo>
                  <a:pt x="18067" y="27361"/>
                </a:lnTo>
                <a:lnTo>
                  <a:pt x="18123" y="29411"/>
                </a:lnTo>
                <a:lnTo>
                  <a:pt x="18238" y="31245"/>
                </a:lnTo>
                <a:lnTo>
                  <a:pt x="18294" y="4047"/>
                </a:lnTo>
                <a:lnTo>
                  <a:pt x="18181" y="7014"/>
                </a:lnTo>
                <a:lnTo>
                  <a:pt x="18181" y="7717"/>
                </a:lnTo>
                <a:lnTo>
                  <a:pt x="18067" y="10577"/>
                </a:lnTo>
                <a:lnTo>
                  <a:pt x="18010" y="13383"/>
                </a:lnTo>
                <a:lnTo>
                  <a:pt x="17954" y="16028"/>
                </a:lnTo>
                <a:lnTo>
                  <a:pt x="14874" y="15811"/>
                </a:lnTo>
                <a:lnTo>
                  <a:pt x="11854" y="15542"/>
                </a:lnTo>
                <a:lnTo>
                  <a:pt x="8947" y="15111"/>
                </a:lnTo>
                <a:lnTo>
                  <a:pt x="9004" y="12466"/>
                </a:lnTo>
                <a:lnTo>
                  <a:pt x="9119" y="9659"/>
                </a:lnTo>
                <a:lnTo>
                  <a:pt x="9290" y="6800"/>
                </a:lnTo>
                <a:lnTo>
                  <a:pt x="9175" y="0"/>
                </a:lnTo>
                <a:lnTo>
                  <a:pt x="8891" y="3022"/>
                </a:lnTo>
                <a:lnTo>
                  <a:pt x="8663" y="5989"/>
                </a:lnTo>
                <a:lnTo>
                  <a:pt x="5643" y="5503"/>
                </a:lnTo>
                <a:lnTo>
                  <a:pt x="2734" y="4856"/>
                </a:lnTo>
                <a:lnTo>
                  <a:pt x="0" y="4155"/>
                </a:lnTo>
                <a:lnTo>
                  <a:pt x="2678" y="5611"/>
                </a:lnTo>
                <a:lnTo>
                  <a:pt x="5584" y="6205"/>
                </a:lnTo>
                <a:lnTo>
                  <a:pt x="8605" y="6691"/>
                </a:lnTo>
                <a:lnTo>
                  <a:pt x="8835" y="28979"/>
                </a:lnTo>
                <a:lnTo>
                  <a:pt x="9175" y="31084"/>
                </a:lnTo>
                <a:lnTo>
                  <a:pt x="6041" y="30653"/>
                </a:lnTo>
                <a:lnTo>
                  <a:pt x="3020" y="30059"/>
                </a:lnTo>
                <a:lnTo>
                  <a:pt x="227" y="29356"/>
                </a:lnTo>
                <a:lnTo>
                  <a:pt x="342" y="32164"/>
                </a:lnTo>
                <a:lnTo>
                  <a:pt x="797" y="33782"/>
                </a:lnTo>
                <a:lnTo>
                  <a:pt x="1367" y="35240"/>
                </a:lnTo>
                <a:lnTo>
                  <a:pt x="1766" y="35348"/>
                </a:lnTo>
                <a:lnTo>
                  <a:pt x="1254" y="33837"/>
                </a:lnTo>
                <a:lnTo>
                  <a:pt x="741" y="32164"/>
                </a:lnTo>
                <a:lnTo>
                  <a:pt x="398" y="30328"/>
                </a:lnTo>
                <a:lnTo>
                  <a:pt x="285" y="29789"/>
                </a:lnTo>
                <a:lnTo>
                  <a:pt x="3135" y="30490"/>
                </a:lnTo>
                <a:lnTo>
                  <a:pt x="6098" y="31084"/>
                </a:lnTo>
                <a:lnTo>
                  <a:pt x="9233" y="31515"/>
                </a:lnTo>
                <a:lnTo>
                  <a:pt x="9517" y="33567"/>
                </a:lnTo>
                <a:lnTo>
                  <a:pt x="9916" y="35401"/>
                </a:lnTo>
                <a:lnTo>
                  <a:pt x="9745" y="31623"/>
                </a:lnTo>
                <a:lnTo>
                  <a:pt x="12538" y="32001"/>
                </a:lnTo>
                <a:lnTo>
                  <a:pt x="15388" y="32270"/>
                </a:lnTo>
                <a:lnTo>
                  <a:pt x="15332" y="31839"/>
                </a:lnTo>
                <a:lnTo>
                  <a:pt x="12482" y="31570"/>
                </a:lnTo>
                <a:lnTo>
                  <a:pt x="9689" y="31137"/>
                </a:lnTo>
                <a:lnTo>
                  <a:pt x="9405" y="29087"/>
                </a:lnTo>
                <a:lnTo>
                  <a:pt x="9233" y="26767"/>
                </a:lnTo>
                <a:lnTo>
                  <a:pt x="9062" y="24339"/>
                </a:lnTo>
                <a:lnTo>
                  <a:pt x="8947" y="21262"/>
                </a:lnTo>
                <a:lnTo>
                  <a:pt x="8891" y="18564"/>
                </a:lnTo>
                <a:lnTo>
                  <a:pt x="8947" y="15703"/>
                </a:lnTo>
                <a:lnTo>
                  <a:pt x="11854" y="16136"/>
                </a:lnTo>
                <a:lnTo>
                  <a:pt x="14874" y="16405"/>
                </a:lnTo>
                <a:lnTo>
                  <a:pt x="17954" y="16622"/>
                </a:lnTo>
                <a:lnTo>
                  <a:pt x="17954" y="19481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1" name="object 211"/>
          <p:cNvSpPr/>
          <p:nvPr/>
        </p:nvSpPr>
        <p:spPr>
          <a:xfrm>
            <a:off x="318421" y="563943"/>
            <a:ext cx="6668" cy="1214"/>
          </a:xfrm>
          <a:custGeom>
            <a:avLst/>
            <a:gdLst/>
            <a:ahLst/>
            <a:cxnLst/>
            <a:rect l="l" t="t" r="r" b="b"/>
            <a:pathLst>
              <a:path w="8891" h="1619">
                <a:moveTo>
                  <a:pt x="56" y="0"/>
                </a:moveTo>
                <a:lnTo>
                  <a:pt x="0" y="702"/>
                </a:lnTo>
                <a:lnTo>
                  <a:pt x="2906" y="1133"/>
                </a:lnTo>
                <a:lnTo>
                  <a:pt x="5870" y="1457"/>
                </a:lnTo>
                <a:lnTo>
                  <a:pt x="8891" y="1619"/>
                </a:lnTo>
                <a:lnTo>
                  <a:pt x="8891" y="916"/>
                </a:lnTo>
                <a:lnTo>
                  <a:pt x="5870" y="702"/>
                </a:lnTo>
                <a:lnTo>
                  <a:pt x="2906" y="432"/>
                </a:lnTo>
                <a:lnTo>
                  <a:pt x="56" y="0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2" name="object 212"/>
          <p:cNvSpPr/>
          <p:nvPr/>
        </p:nvSpPr>
        <p:spPr>
          <a:xfrm>
            <a:off x="314572" y="539860"/>
            <a:ext cx="12653" cy="47881"/>
          </a:xfrm>
          <a:custGeom>
            <a:avLst/>
            <a:gdLst/>
            <a:ahLst/>
            <a:cxnLst/>
            <a:rect l="l" t="t" r="r" b="b"/>
            <a:pathLst>
              <a:path w="16870" h="63841">
                <a:moveTo>
                  <a:pt x="14077" y="57257"/>
                </a:moveTo>
                <a:lnTo>
                  <a:pt x="14133" y="57743"/>
                </a:lnTo>
                <a:lnTo>
                  <a:pt x="14133" y="58013"/>
                </a:lnTo>
                <a:lnTo>
                  <a:pt x="11171" y="57851"/>
                </a:lnTo>
                <a:lnTo>
                  <a:pt x="11227" y="58282"/>
                </a:lnTo>
                <a:lnTo>
                  <a:pt x="14133" y="58446"/>
                </a:lnTo>
                <a:lnTo>
                  <a:pt x="14248" y="60443"/>
                </a:lnTo>
                <a:lnTo>
                  <a:pt x="14476" y="62277"/>
                </a:lnTo>
                <a:lnTo>
                  <a:pt x="14647" y="63841"/>
                </a:lnTo>
                <a:lnTo>
                  <a:pt x="14647" y="57257"/>
                </a:lnTo>
                <a:lnTo>
                  <a:pt x="14591" y="55423"/>
                </a:lnTo>
                <a:lnTo>
                  <a:pt x="14532" y="53426"/>
                </a:lnTo>
                <a:lnTo>
                  <a:pt x="14532" y="51268"/>
                </a:lnTo>
                <a:lnTo>
                  <a:pt x="16870" y="50835"/>
                </a:lnTo>
                <a:lnTo>
                  <a:pt x="14476" y="50729"/>
                </a:lnTo>
                <a:lnTo>
                  <a:pt x="14476" y="45493"/>
                </a:lnTo>
                <a:lnTo>
                  <a:pt x="14532" y="42634"/>
                </a:lnTo>
                <a:lnTo>
                  <a:pt x="14532" y="22234"/>
                </a:lnTo>
                <a:lnTo>
                  <a:pt x="14476" y="22936"/>
                </a:lnTo>
                <a:lnTo>
                  <a:pt x="14476" y="23314"/>
                </a:lnTo>
                <a:lnTo>
                  <a:pt x="11682" y="23151"/>
                </a:lnTo>
                <a:lnTo>
                  <a:pt x="8891" y="22828"/>
                </a:lnTo>
                <a:lnTo>
                  <a:pt x="6213" y="22450"/>
                </a:lnTo>
                <a:lnTo>
                  <a:pt x="6269" y="21856"/>
                </a:lnTo>
                <a:lnTo>
                  <a:pt x="6269" y="21586"/>
                </a:lnTo>
                <a:lnTo>
                  <a:pt x="6668" y="18725"/>
                </a:lnTo>
                <a:lnTo>
                  <a:pt x="7123" y="15919"/>
                </a:lnTo>
                <a:lnTo>
                  <a:pt x="7580" y="13222"/>
                </a:lnTo>
                <a:lnTo>
                  <a:pt x="10031" y="13600"/>
                </a:lnTo>
                <a:lnTo>
                  <a:pt x="12595" y="13869"/>
                </a:lnTo>
                <a:lnTo>
                  <a:pt x="15102" y="13977"/>
                </a:lnTo>
                <a:lnTo>
                  <a:pt x="14874" y="16675"/>
                </a:lnTo>
                <a:lnTo>
                  <a:pt x="14818" y="33026"/>
                </a:lnTo>
                <a:lnTo>
                  <a:pt x="14933" y="30112"/>
                </a:lnTo>
                <a:lnTo>
                  <a:pt x="15046" y="27037"/>
                </a:lnTo>
                <a:lnTo>
                  <a:pt x="15217" y="23906"/>
                </a:lnTo>
                <a:lnTo>
                  <a:pt x="15160" y="13383"/>
                </a:lnTo>
                <a:lnTo>
                  <a:pt x="12653" y="13222"/>
                </a:lnTo>
                <a:lnTo>
                  <a:pt x="10144" y="13005"/>
                </a:lnTo>
                <a:lnTo>
                  <a:pt x="7693" y="12681"/>
                </a:lnTo>
                <a:lnTo>
                  <a:pt x="8321" y="9497"/>
                </a:lnTo>
                <a:lnTo>
                  <a:pt x="9004" y="6422"/>
                </a:lnTo>
                <a:lnTo>
                  <a:pt x="9689" y="3561"/>
                </a:lnTo>
                <a:lnTo>
                  <a:pt x="9916" y="0"/>
                </a:lnTo>
                <a:lnTo>
                  <a:pt x="9175" y="2914"/>
                </a:lnTo>
                <a:lnTo>
                  <a:pt x="7181" y="2644"/>
                </a:lnTo>
                <a:lnTo>
                  <a:pt x="5300" y="2266"/>
                </a:lnTo>
                <a:lnTo>
                  <a:pt x="3419" y="1780"/>
                </a:lnTo>
                <a:lnTo>
                  <a:pt x="5073" y="2752"/>
                </a:lnTo>
                <a:lnTo>
                  <a:pt x="7010" y="3130"/>
                </a:lnTo>
                <a:lnTo>
                  <a:pt x="9004" y="3453"/>
                </a:lnTo>
                <a:lnTo>
                  <a:pt x="8321" y="6314"/>
                </a:lnTo>
                <a:lnTo>
                  <a:pt x="7636" y="9389"/>
                </a:lnTo>
                <a:lnTo>
                  <a:pt x="7010" y="12575"/>
                </a:lnTo>
                <a:lnTo>
                  <a:pt x="4615" y="12197"/>
                </a:lnTo>
                <a:lnTo>
                  <a:pt x="2223" y="11764"/>
                </a:lnTo>
                <a:lnTo>
                  <a:pt x="0" y="11170"/>
                </a:lnTo>
                <a:lnTo>
                  <a:pt x="2108" y="12303"/>
                </a:lnTo>
                <a:lnTo>
                  <a:pt x="4444" y="12789"/>
                </a:lnTo>
                <a:lnTo>
                  <a:pt x="6895" y="13167"/>
                </a:lnTo>
                <a:lnTo>
                  <a:pt x="6384" y="15866"/>
                </a:lnTo>
                <a:lnTo>
                  <a:pt x="5927" y="18617"/>
                </a:lnTo>
                <a:lnTo>
                  <a:pt x="6098" y="23042"/>
                </a:lnTo>
                <a:lnTo>
                  <a:pt x="8833" y="23420"/>
                </a:lnTo>
                <a:lnTo>
                  <a:pt x="11626" y="23745"/>
                </a:lnTo>
                <a:lnTo>
                  <a:pt x="14419" y="23906"/>
                </a:lnTo>
                <a:lnTo>
                  <a:pt x="14248" y="27037"/>
                </a:lnTo>
                <a:lnTo>
                  <a:pt x="14133" y="30059"/>
                </a:lnTo>
                <a:lnTo>
                  <a:pt x="14077" y="57257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3" name="object 213"/>
          <p:cNvSpPr/>
          <p:nvPr/>
        </p:nvSpPr>
        <p:spPr>
          <a:xfrm>
            <a:off x="318163" y="575316"/>
            <a:ext cx="6839" cy="4574"/>
          </a:xfrm>
          <a:custGeom>
            <a:avLst/>
            <a:gdLst/>
            <a:ahLst/>
            <a:cxnLst/>
            <a:rect l="l" t="t" r="r" b="b"/>
            <a:pathLst>
              <a:path w="9119" h="6099">
                <a:moveTo>
                  <a:pt x="0" y="0"/>
                </a:moveTo>
                <a:lnTo>
                  <a:pt x="114" y="3077"/>
                </a:lnTo>
                <a:lnTo>
                  <a:pt x="3020" y="3508"/>
                </a:lnTo>
                <a:lnTo>
                  <a:pt x="5985" y="3777"/>
                </a:lnTo>
                <a:lnTo>
                  <a:pt x="9062" y="3939"/>
                </a:lnTo>
                <a:lnTo>
                  <a:pt x="9119" y="6099"/>
                </a:lnTo>
                <a:lnTo>
                  <a:pt x="9062" y="3455"/>
                </a:lnTo>
                <a:lnTo>
                  <a:pt x="5985" y="3291"/>
                </a:lnTo>
                <a:lnTo>
                  <a:pt x="3020" y="2969"/>
                </a:lnTo>
                <a:lnTo>
                  <a:pt x="114" y="2591"/>
                </a:lnTo>
                <a:lnTo>
                  <a:pt x="0" y="0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4" name="object 214"/>
          <p:cNvSpPr/>
          <p:nvPr/>
        </p:nvSpPr>
        <p:spPr>
          <a:xfrm>
            <a:off x="354676" y="582116"/>
            <a:ext cx="2129" cy="1295"/>
          </a:xfrm>
          <a:custGeom>
            <a:avLst/>
            <a:gdLst/>
            <a:ahLst/>
            <a:cxnLst/>
            <a:rect l="l" t="t" r="r" b="b"/>
            <a:pathLst>
              <a:path w="2839" h="1727">
                <a:moveTo>
                  <a:pt x="0" y="1402"/>
                </a:moveTo>
                <a:lnTo>
                  <a:pt x="40" y="1727"/>
                </a:lnTo>
                <a:lnTo>
                  <a:pt x="1591" y="916"/>
                </a:lnTo>
                <a:lnTo>
                  <a:pt x="2275" y="594"/>
                </a:lnTo>
                <a:lnTo>
                  <a:pt x="2618" y="430"/>
                </a:lnTo>
                <a:lnTo>
                  <a:pt x="2839" y="0"/>
                </a:lnTo>
                <a:lnTo>
                  <a:pt x="2376" y="216"/>
                </a:lnTo>
                <a:lnTo>
                  <a:pt x="1933" y="485"/>
                </a:lnTo>
                <a:lnTo>
                  <a:pt x="1470" y="702"/>
                </a:lnTo>
                <a:lnTo>
                  <a:pt x="0" y="1402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5" name="object 215"/>
          <p:cNvSpPr/>
          <p:nvPr/>
        </p:nvSpPr>
        <p:spPr>
          <a:xfrm>
            <a:off x="347231" y="534519"/>
            <a:ext cx="3163" cy="3965"/>
          </a:xfrm>
          <a:custGeom>
            <a:avLst/>
            <a:gdLst/>
            <a:ahLst/>
            <a:cxnLst/>
            <a:rect l="l" t="t" r="r" b="b"/>
            <a:pathLst>
              <a:path w="4217" h="5287">
                <a:moveTo>
                  <a:pt x="2394" y="2428"/>
                </a:moveTo>
                <a:lnTo>
                  <a:pt x="457" y="0"/>
                </a:lnTo>
                <a:lnTo>
                  <a:pt x="0" y="214"/>
                </a:lnTo>
                <a:lnTo>
                  <a:pt x="1937" y="2642"/>
                </a:lnTo>
                <a:lnTo>
                  <a:pt x="3762" y="5287"/>
                </a:lnTo>
                <a:lnTo>
                  <a:pt x="4217" y="5072"/>
                </a:lnTo>
                <a:lnTo>
                  <a:pt x="2394" y="2428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6" name="object 216"/>
          <p:cNvSpPr/>
          <p:nvPr/>
        </p:nvSpPr>
        <p:spPr>
          <a:xfrm>
            <a:off x="330004" y="519540"/>
            <a:ext cx="22315" cy="13241"/>
          </a:xfrm>
          <a:custGeom>
            <a:avLst/>
            <a:gdLst/>
            <a:ahLst/>
            <a:cxnLst/>
            <a:rect l="l" t="t" r="r" b="b"/>
            <a:pathLst>
              <a:path w="29753" h="17655">
                <a:moveTo>
                  <a:pt x="14933" y="10953"/>
                </a:moveTo>
                <a:lnTo>
                  <a:pt x="15674" y="10574"/>
                </a:lnTo>
                <a:lnTo>
                  <a:pt x="16357" y="10156"/>
                </a:lnTo>
                <a:lnTo>
                  <a:pt x="17041" y="9662"/>
                </a:lnTo>
                <a:lnTo>
                  <a:pt x="19378" y="11390"/>
                </a:lnTo>
                <a:lnTo>
                  <a:pt x="21829" y="13326"/>
                </a:lnTo>
                <a:lnTo>
                  <a:pt x="24280" y="15547"/>
                </a:lnTo>
                <a:lnTo>
                  <a:pt x="24622" y="15282"/>
                </a:lnTo>
                <a:lnTo>
                  <a:pt x="22171" y="13061"/>
                </a:lnTo>
                <a:lnTo>
                  <a:pt x="19664" y="11124"/>
                </a:lnTo>
                <a:lnTo>
                  <a:pt x="17325" y="9454"/>
                </a:lnTo>
                <a:lnTo>
                  <a:pt x="17895" y="9017"/>
                </a:lnTo>
                <a:lnTo>
                  <a:pt x="18296" y="8694"/>
                </a:lnTo>
                <a:lnTo>
                  <a:pt x="18695" y="8315"/>
                </a:lnTo>
                <a:lnTo>
                  <a:pt x="19037" y="7935"/>
                </a:lnTo>
                <a:lnTo>
                  <a:pt x="21601" y="9397"/>
                </a:lnTo>
                <a:lnTo>
                  <a:pt x="24280" y="11067"/>
                </a:lnTo>
                <a:lnTo>
                  <a:pt x="26958" y="13061"/>
                </a:lnTo>
                <a:lnTo>
                  <a:pt x="27300" y="13326"/>
                </a:lnTo>
                <a:lnTo>
                  <a:pt x="29753" y="15111"/>
                </a:lnTo>
                <a:lnTo>
                  <a:pt x="27528" y="13061"/>
                </a:lnTo>
                <a:lnTo>
                  <a:pt x="28098" y="12301"/>
                </a:lnTo>
                <a:lnTo>
                  <a:pt x="28612" y="11504"/>
                </a:lnTo>
                <a:lnTo>
                  <a:pt x="28896" y="10631"/>
                </a:lnTo>
                <a:lnTo>
                  <a:pt x="28612" y="10479"/>
                </a:lnTo>
                <a:lnTo>
                  <a:pt x="28269" y="11276"/>
                </a:lnTo>
                <a:lnTo>
                  <a:pt x="27756" y="12035"/>
                </a:lnTo>
                <a:lnTo>
                  <a:pt x="27186" y="12795"/>
                </a:lnTo>
                <a:lnTo>
                  <a:pt x="24507" y="10858"/>
                </a:lnTo>
                <a:lnTo>
                  <a:pt x="21772" y="9131"/>
                </a:lnTo>
                <a:lnTo>
                  <a:pt x="19206" y="7726"/>
                </a:lnTo>
                <a:lnTo>
                  <a:pt x="19492" y="7081"/>
                </a:lnTo>
                <a:lnTo>
                  <a:pt x="19037" y="7612"/>
                </a:lnTo>
                <a:lnTo>
                  <a:pt x="17213" y="6587"/>
                </a:lnTo>
                <a:lnTo>
                  <a:pt x="15446" y="5714"/>
                </a:lnTo>
                <a:lnTo>
                  <a:pt x="13849" y="4973"/>
                </a:lnTo>
                <a:lnTo>
                  <a:pt x="13223" y="4651"/>
                </a:lnTo>
                <a:lnTo>
                  <a:pt x="12597" y="4366"/>
                </a:lnTo>
                <a:lnTo>
                  <a:pt x="11968" y="4157"/>
                </a:lnTo>
                <a:lnTo>
                  <a:pt x="12254" y="3777"/>
                </a:lnTo>
                <a:lnTo>
                  <a:pt x="12597" y="3189"/>
                </a:lnTo>
                <a:lnTo>
                  <a:pt x="12426" y="3132"/>
                </a:lnTo>
                <a:lnTo>
                  <a:pt x="12083" y="3720"/>
                </a:lnTo>
                <a:lnTo>
                  <a:pt x="11797" y="4043"/>
                </a:lnTo>
                <a:lnTo>
                  <a:pt x="11797" y="4328"/>
                </a:lnTo>
                <a:lnTo>
                  <a:pt x="12426" y="4594"/>
                </a:lnTo>
                <a:lnTo>
                  <a:pt x="13052" y="4916"/>
                </a:lnTo>
                <a:lnTo>
                  <a:pt x="13737" y="5182"/>
                </a:lnTo>
                <a:lnTo>
                  <a:pt x="15332" y="5942"/>
                </a:lnTo>
                <a:lnTo>
                  <a:pt x="17041" y="6853"/>
                </a:lnTo>
                <a:lnTo>
                  <a:pt x="18808" y="7821"/>
                </a:lnTo>
                <a:lnTo>
                  <a:pt x="18125" y="8466"/>
                </a:lnTo>
                <a:lnTo>
                  <a:pt x="17668" y="8808"/>
                </a:lnTo>
                <a:lnTo>
                  <a:pt x="17098" y="9283"/>
                </a:lnTo>
                <a:lnTo>
                  <a:pt x="15902" y="8466"/>
                </a:lnTo>
                <a:lnTo>
                  <a:pt x="14818" y="7726"/>
                </a:lnTo>
                <a:lnTo>
                  <a:pt x="13737" y="7024"/>
                </a:lnTo>
                <a:lnTo>
                  <a:pt x="12709" y="6378"/>
                </a:lnTo>
                <a:lnTo>
                  <a:pt x="11684" y="5771"/>
                </a:lnTo>
                <a:lnTo>
                  <a:pt x="10772" y="5239"/>
                </a:lnTo>
                <a:lnTo>
                  <a:pt x="10657" y="5068"/>
                </a:lnTo>
                <a:lnTo>
                  <a:pt x="10317" y="5296"/>
                </a:lnTo>
                <a:lnTo>
                  <a:pt x="9517" y="5828"/>
                </a:lnTo>
                <a:lnTo>
                  <a:pt x="9062" y="6055"/>
                </a:lnTo>
                <a:lnTo>
                  <a:pt x="4674" y="2695"/>
                </a:lnTo>
                <a:lnTo>
                  <a:pt x="8720" y="6207"/>
                </a:lnTo>
                <a:lnTo>
                  <a:pt x="8265" y="6416"/>
                </a:lnTo>
                <a:lnTo>
                  <a:pt x="7751" y="6587"/>
                </a:lnTo>
                <a:lnTo>
                  <a:pt x="7238" y="6739"/>
                </a:lnTo>
                <a:lnTo>
                  <a:pt x="3762" y="3132"/>
                </a:lnTo>
                <a:lnTo>
                  <a:pt x="1083" y="968"/>
                </a:lnTo>
                <a:lnTo>
                  <a:pt x="114" y="265"/>
                </a:lnTo>
                <a:lnTo>
                  <a:pt x="171" y="0"/>
                </a:lnTo>
                <a:lnTo>
                  <a:pt x="0" y="379"/>
                </a:lnTo>
                <a:lnTo>
                  <a:pt x="797" y="968"/>
                </a:lnTo>
                <a:lnTo>
                  <a:pt x="3419" y="3189"/>
                </a:lnTo>
                <a:lnTo>
                  <a:pt x="6897" y="6910"/>
                </a:lnTo>
                <a:lnTo>
                  <a:pt x="6327" y="7081"/>
                </a:lnTo>
                <a:lnTo>
                  <a:pt x="5757" y="7232"/>
                </a:lnTo>
                <a:lnTo>
                  <a:pt x="5129" y="7346"/>
                </a:lnTo>
                <a:lnTo>
                  <a:pt x="4958" y="7669"/>
                </a:lnTo>
                <a:lnTo>
                  <a:pt x="5927" y="9226"/>
                </a:lnTo>
                <a:lnTo>
                  <a:pt x="6954" y="10953"/>
                </a:lnTo>
                <a:lnTo>
                  <a:pt x="8037" y="12947"/>
                </a:lnTo>
                <a:lnTo>
                  <a:pt x="8492" y="12852"/>
                </a:lnTo>
                <a:lnTo>
                  <a:pt x="7352" y="10896"/>
                </a:lnTo>
                <a:lnTo>
                  <a:pt x="6327" y="9131"/>
                </a:lnTo>
                <a:lnTo>
                  <a:pt x="5300" y="7612"/>
                </a:lnTo>
                <a:lnTo>
                  <a:pt x="5927" y="7441"/>
                </a:lnTo>
                <a:lnTo>
                  <a:pt x="6496" y="7289"/>
                </a:lnTo>
                <a:lnTo>
                  <a:pt x="7066" y="7119"/>
                </a:lnTo>
                <a:lnTo>
                  <a:pt x="8206" y="8315"/>
                </a:lnTo>
                <a:lnTo>
                  <a:pt x="9405" y="9719"/>
                </a:lnTo>
                <a:lnTo>
                  <a:pt x="10657" y="11276"/>
                </a:lnTo>
                <a:lnTo>
                  <a:pt x="11114" y="11827"/>
                </a:lnTo>
                <a:lnTo>
                  <a:pt x="11342" y="12092"/>
                </a:lnTo>
                <a:lnTo>
                  <a:pt x="11570" y="12358"/>
                </a:lnTo>
                <a:lnTo>
                  <a:pt x="11797" y="11921"/>
                </a:lnTo>
                <a:lnTo>
                  <a:pt x="11286" y="11276"/>
                </a:lnTo>
                <a:lnTo>
                  <a:pt x="11056" y="11010"/>
                </a:lnTo>
                <a:lnTo>
                  <a:pt x="9803" y="9492"/>
                </a:lnTo>
                <a:lnTo>
                  <a:pt x="8549" y="8144"/>
                </a:lnTo>
                <a:lnTo>
                  <a:pt x="7467" y="6967"/>
                </a:lnTo>
                <a:lnTo>
                  <a:pt x="7979" y="6796"/>
                </a:lnTo>
                <a:lnTo>
                  <a:pt x="8492" y="6587"/>
                </a:lnTo>
                <a:lnTo>
                  <a:pt x="8947" y="6378"/>
                </a:lnTo>
                <a:lnTo>
                  <a:pt x="10087" y="7289"/>
                </a:lnTo>
                <a:lnTo>
                  <a:pt x="11286" y="8258"/>
                </a:lnTo>
                <a:lnTo>
                  <a:pt x="10373" y="7081"/>
                </a:lnTo>
                <a:lnTo>
                  <a:pt x="9290" y="6207"/>
                </a:lnTo>
                <a:lnTo>
                  <a:pt x="9747" y="5942"/>
                </a:lnTo>
                <a:lnTo>
                  <a:pt x="10544" y="5448"/>
                </a:lnTo>
                <a:lnTo>
                  <a:pt x="11457" y="5998"/>
                </a:lnTo>
                <a:lnTo>
                  <a:pt x="12482" y="6644"/>
                </a:lnTo>
                <a:lnTo>
                  <a:pt x="13507" y="7289"/>
                </a:lnTo>
                <a:lnTo>
                  <a:pt x="14591" y="7992"/>
                </a:lnTo>
                <a:lnTo>
                  <a:pt x="15674" y="8694"/>
                </a:lnTo>
                <a:lnTo>
                  <a:pt x="16755" y="9492"/>
                </a:lnTo>
                <a:lnTo>
                  <a:pt x="16129" y="9928"/>
                </a:lnTo>
                <a:lnTo>
                  <a:pt x="15446" y="10365"/>
                </a:lnTo>
                <a:lnTo>
                  <a:pt x="14647" y="10744"/>
                </a:lnTo>
                <a:lnTo>
                  <a:pt x="14534" y="11181"/>
                </a:lnTo>
                <a:lnTo>
                  <a:pt x="16586" y="13061"/>
                </a:lnTo>
                <a:lnTo>
                  <a:pt x="18695" y="15225"/>
                </a:lnTo>
                <a:lnTo>
                  <a:pt x="20804" y="17655"/>
                </a:lnTo>
                <a:lnTo>
                  <a:pt x="21259" y="17427"/>
                </a:lnTo>
                <a:lnTo>
                  <a:pt x="19150" y="14997"/>
                </a:lnTo>
                <a:lnTo>
                  <a:pt x="16985" y="12852"/>
                </a:lnTo>
                <a:lnTo>
                  <a:pt x="14933" y="10953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7" name="object 217"/>
          <p:cNvSpPr/>
          <p:nvPr/>
        </p:nvSpPr>
        <p:spPr>
          <a:xfrm>
            <a:off x="349711" y="586891"/>
            <a:ext cx="2563" cy="1133"/>
          </a:xfrm>
          <a:custGeom>
            <a:avLst/>
            <a:gdLst/>
            <a:ahLst/>
            <a:cxnLst/>
            <a:rect l="l" t="t" r="r" b="b"/>
            <a:pathLst>
              <a:path w="3417" h="1511">
                <a:moveTo>
                  <a:pt x="0" y="1457"/>
                </a:moveTo>
                <a:lnTo>
                  <a:pt x="511" y="1511"/>
                </a:lnTo>
                <a:lnTo>
                  <a:pt x="1309" y="1188"/>
                </a:lnTo>
                <a:lnTo>
                  <a:pt x="2050" y="810"/>
                </a:lnTo>
                <a:lnTo>
                  <a:pt x="3417" y="0"/>
                </a:lnTo>
                <a:lnTo>
                  <a:pt x="1993" y="649"/>
                </a:lnTo>
                <a:lnTo>
                  <a:pt x="1367" y="918"/>
                </a:lnTo>
                <a:lnTo>
                  <a:pt x="682" y="1188"/>
                </a:lnTo>
                <a:lnTo>
                  <a:pt x="0" y="1457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8" name="object 218"/>
          <p:cNvSpPr/>
          <p:nvPr/>
        </p:nvSpPr>
        <p:spPr>
          <a:xfrm>
            <a:off x="346377" y="589482"/>
            <a:ext cx="1580" cy="864"/>
          </a:xfrm>
          <a:custGeom>
            <a:avLst/>
            <a:gdLst/>
            <a:ahLst/>
            <a:cxnLst/>
            <a:rect l="l" t="t" r="r" b="b"/>
            <a:pathLst>
              <a:path w="2106" h="1152">
                <a:moveTo>
                  <a:pt x="2106" y="0"/>
                </a:moveTo>
                <a:lnTo>
                  <a:pt x="0" y="1152"/>
                </a:lnTo>
                <a:lnTo>
                  <a:pt x="738" y="863"/>
                </a:lnTo>
                <a:lnTo>
                  <a:pt x="2106" y="53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9" name="object 219"/>
          <p:cNvSpPr/>
          <p:nvPr/>
        </p:nvSpPr>
        <p:spPr>
          <a:xfrm>
            <a:off x="337271" y="591627"/>
            <a:ext cx="5173" cy="1133"/>
          </a:xfrm>
          <a:custGeom>
            <a:avLst/>
            <a:gdLst/>
            <a:ahLst/>
            <a:cxnLst/>
            <a:rect l="l" t="t" r="r" b="b"/>
            <a:pathLst>
              <a:path w="6897" h="1511">
                <a:moveTo>
                  <a:pt x="1027" y="1511"/>
                </a:moveTo>
                <a:lnTo>
                  <a:pt x="2167" y="1296"/>
                </a:lnTo>
                <a:lnTo>
                  <a:pt x="3248" y="1080"/>
                </a:lnTo>
                <a:lnTo>
                  <a:pt x="5643" y="541"/>
                </a:lnTo>
                <a:lnTo>
                  <a:pt x="6897" y="0"/>
                </a:lnTo>
                <a:lnTo>
                  <a:pt x="6726" y="0"/>
                </a:lnTo>
                <a:lnTo>
                  <a:pt x="4845" y="594"/>
                </a:lnTo>
                <a:lnTo>
                  <a:pt x="2565" y="1080"/>
                </a:lnTo>
                <a:lnTo>
                  <a:pt x="0" y="1457"/>
                </a:lnTo>
                <a:lnTo>
                  <a:pt x="1027" y="1511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20" name="object 220"/>
          <p:cNvSpPr/>
          <p:nvPr/>
        </p:nvSpPr>
        <p:spPr>
          <a:xfrm>
            <a:off x="312906" y="583087"/>
            <a:ext cx="6668" cy="4331"/>
          </a:xfrm>
          <a:custGeom>
            <a:avLst/>
            <a:gdLst/>
            <a:ahLst/>
            <a:cxnLst/>
            <a:rect l="l" t="t" r="r" b="b"/>
            <a:pathLst>
              <a:path w="8891" h="5774">
                <a:moveTo>
                  <a:pt x="8891" y="5450"/>
                </a:moveTo>
                <a:lnTo>
                  <a:pt x="8436" y="3832"/>
                </a:lnTo>
                <a:lnTo>
                  <a:pt x="8094" y="1997"/>
                </a:lnTo>
                <a:lnTo>
                  <a:pt x="7808" y="0"/>
                </a:lnTo>
                <a:lnTo>
                  <a:pt x="7979" y="3777"/>
                </a:lnTo>
                <a:lnTo>
                  <a:pt x="8436" y="5397"/>
                </a:lnTo>
                <a:lnTo>
                  <a:pt x="5415" y="4966"/>
                </a:lnTo>
                <a:lnTo>
                  <a:pt x="2565" y="4372"/>
                </a:lnTo>
                <a:lnTo>
                  <a:pt x="0" y="4102"/>
                </a:lnTo>
                <a:lnTo>
                  <a:pt x="2678" y="4749"/>
                </a:lnTo>
                <a:lnTo>
                  <a:pt x="5528" y="5343"/>
                </a:lnTo>
                <a:lnTo>
                  <a:pt x="8549" y="5774"/>
                </a:lnTo>
                <a:lnTo>
                  <a:pt x="8891" y="5450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21" name="object 221"/>
          <p:cNvSpPr/>
          <p:nvPr/>
        </p:nvSpPr>
        <p:spPr>
          <a:xfrm>
            <a:off x="303545" y="522616"/>
            <a:ext cx="11712" cy="11219"/>
          </a:xfrm>
          <a:custGeom>
            <a:avLst/>
            <a:gdLst/>
            <a:ahLst/>
            <a:cxnLst/>
            <a:rect l="l" t="t" r="r" b="b"/>
            <a:pathLst>
              <a:path w="15616" h="14959">
                <a:moveTo>
                  <a:pt x="5983" y="6796"/>
                </a:moveTo>
                <a:lnTo>
                  <a:pt x="6269" y="7441"/>
                </a:lnTo>
                <a:lnTo>
                  <a:pt x="6609" y="8049"/>
                </a:lnTo>
                <a:lnTo>
                  <a:pt x="7066" y="8637"/>
                </a:lnTo>
                <a:lnTo>
                  <a:pt x="4615" y="10365"/>
                </a:lnTo>
                <a:lnTo>
                  <a:pt x="2164" y="12358"/>
                </a:lnTo>
                <a:lnTo>
                  <a:pt x="0" y="14959"/>
                </a:lnTo>
                <a:lnTo>
                  <a:pt x="2392" y="12681"/>
                </a:lnTo>
                <a:lnTo>
                  <a:pt x="4843" y="10687"/>
                </a:lnTo>
                <a:lnTo>
                  <a:pt x="7294" y="8903"/>
                </a:lnTo>
                <a:lnTo>
                  <a:pt x="7864" y="9662"/>
                </a:lnTo>
                <a:lnTo>
                  <a:pt x="8605" y="10422"/>
                </a:lnTo>
                <a:lnTo>
                  <a:pt x="8206" y="9454"/>
                </a:lnTo>
                <a:lnTo>
                  <a:pt x="7578" y="8694"/>
                </a:lnTo>
                <a:lnTo>
                  <a:pt x="10315" y="6758"/>
                </a:lnTo>
                <a:lnTo>
                  <a:pt x="13050" y="5068"/>
                </a:lnTo>
                <a:lnTo>
                  <a:pt x="15616" y="3663"/>
                </a:lnTo>
                <a:lnTo>
                  <a:pt x="15444" y="3398"/>
                </a:lnTo>
                <a:lnTo>
                  <a:pt x="12822" y="4802"/>
                </a:lnTo>
                <a:lnTo>
                  <a:pt x="10087" y="6473"/>
                </a:lnTo>
                <a:lnTo>
                  <a:pt x="7409" y="8371"/>
                </a:lnTo>
                <a:lnTo>
                  <a:pt x="6952" y="7821"/>
                </a:lnTo>
                <a:lnTo>
                  <a:pt x="6609" y="7232"/>
                </a:lnTo>
                <a:lnTo>
                  <a:pt x="6382" y="6644"/>
                </a:lnTo>
                <a:lnTo>
                  <a:pt x="6154" y="6093"/>
                </a:lnTo>
                <a:lnTo>
                  <a:pt x="9004" y="4423"/>
                </a:lnTo>
                <a:lnTo>
                  <a:pt x="11797" y="3018"/>
                </a:lnTo>
                <a:lnTo>
                  <a:pt x="14476" y="1841"/>
                </a:lnTo>
                <a:lnTo>
                  <a:pt x="14703" y="2316"/>
                </a:lnTo>
                <a:lnTo>
                  <a:pt x="14532" y="1575"/>
                </a:lnTo>
                <a:lnTo>
                  <a:pt x="14305" y="930"/>
                </a:lnTo>
                <a:lnTo>
                  <a:pt x="14133" y="379"/>
                </a:lnTo>
                <a:lnTo>
                  <a:pt x="14077" y="0"/>
                </a:lnTo>
                <a:lnTo>
                  <a:pt x="14077" y="379"/>
                </a:lnTo>
                <a:lnTo>
                  <a:pt x="14133" y="968"/>
                </a:lnTo>
                <a:lnTo>
                  <a:pt x="14417" y="1613"/>
                </a:lnTo>
                <a:lnTo>
                  <a:pt x="11739" y="2752"/>
                </a:lnTo>
                <a:lnTo>
                  <a:pt x="8889" y="4157"/>
                </a:lnTo>
                <a:lnTo>
                  <a:pt x="6039" y="5828"/>
                </a:lnTo>
                <a:lnTo>
                  <a:pt x="5983" y="6796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22" name="object 222"/>
          <p:cNvSpPr/>
          <p:nvPr/>
        </p:nvSpPr>
        <p:spPr>
          <a:xfrm>
            <a:off x="309657" y="579930"/>
            <a:ext cx="23126" cy="12931"/>
          </a:xfrm>
          <a:custGeom>
            <a:avLst/>
            <a:gdLst/>
            <a:ahLst/>
            <a:cxnLst/>
            <a:rect l="l" t="t" r="r" b="b"/>
            <a:pathLst>
              <a:path w="30835" h="17241">
                <a:moveTo>
                  <a:pt x="4275" y="12466"/>
                </a:moveTo>
                <a:lnTo>
                  <a:pt x="6555" y="13059"/>
                </a:lnTo>
                <a:lnTo>
                  <a:pt x="6782" y="13330"/>
                </a:lnTo>
                <a:lnTo>
                  <a:pt x="7467" y="14247"/>
                </a:lnTo>
                <a:lnTo>
                  <a:pt x="8150" y="14839"/>
                </a:lnTo>
                <a:lnTo>
                  <a:pt x="8720" y="15217"/>
                </a:lnTo>
                <a:lnTo>
                  <a:pt x="9233" y="15380"/>
                </a:lnTo>
                <a:lnTo>
                  <a:pt x="8607" y="14947"/>
                </a:lnTo>
                <a:lnTo>
                  <a:pt x="7810" y="14300"/>
                </a:lnTo>
                <a:lnTo>
                  <a:pt x="6954" y="13222"/>
                </a:lnTo>
                <a:lnTo>
                  <a:pt x="9348" y="13814"/>
                </a:lnTo>
                <a:lnTo>
                  <a:pt x="11968" y="14355"/>
                </a:lnTo>
                <a:lnTo>
                  <a:pt x="14818" y="14733"/>
                </a:lnTo>
                <a:lnTo>
                  <a:pt x="15559" y="16081"/>
                </a:lnTo>
                <a:lnTo>
                  <a:pt x="16359" y="16891"/>
                </a:lnTo>
                <a:lnTo>
                  <a:pt x="16814" y="17214"/>
                </a:lnTo>
                <a:lnTo>
                  <a:pt x="16955" y="17241"/>
                </a:lnTo>
                <a:lnTo>
                  <a:pt x="16586" y="16891"/>
                </a:lnTo>
                <a:lnTo>
                  <a:pt x="15845" y="16136"/>
                </a:lnTo>
                <a:lnTo>
                  <a:pt x="15104" y="14786"/>
                </a:lnTo>
                <a:lnTo>
                  <a:pt x="17384" y="15111"/>
                </a:lnTo>
                <a:lnTo>
                  <a:pt x="19720" y="15325"/>
                </a:lnTo>
                <a:lnTo>
                  <a:pt x="22171" y="15489"/>
                </a:lnTo>
                <a:lnTo>
                  <a:pt x="22058" y="15164"/>
                </a:lnTo>
                <a:lnTo>
                  <a:pt x="19607" y="15056"/>
                </a:lnTo>
                <a:lnTo>
                  <a:pt x="17213" y="14786"/>
                </a:lnTo>
                <a:lnTo>
                  <a:pt x="14933" y="14461"/>
                </a:lnTo>
                <a:lnTo>
                  <a:pt x="14818" y="14247"/>
                </a:lnTo>
                <a:lnTo>
                  <a:pt x="14307" y="13167"/>
                </a:lnTo>
                <a:lnTo>
                  <a:pt x="13737" y="11711"/>
                </a:lnTo>
                <a:lnTo>
                  <a:pt x="13279" y="10036"/>
                </a:lnTo>
                <a:lnTo>
                  <a:pt x="15845" y="10414"/>
                </a:lnTo>
                <a:lnTo>
                  <a:pt x="18524" y="10686"/>
                </a:lnTo>
                <a:lnTo>
                  <a:pt x="21259" y="10792"/>
                </a:lnTo>
                <a:lnTo>
                  <a:pt x="21545" y="12574"/>
                </a:lnTo>
                <a:lnTo>
                  <a:pt x="21829" y="14031"/>
                </a:lnTo>
                <a:lnTo>
                  <a:pt x="21657" y="10469"/>
                </a:lnTo>
                <a:lnTo>
                  <a:pt x="21488" y="8850"/>
                </a:lnTo>
                <a:lnTo>
                  <a:pt x="21373" y="7069"/>
                </a:lnTo>
                <a:lnTo>
                  <a:pt x="21259" y="5072"/>
                </a:lnTo>
                <a:lnTo>
                  <a:pt x="23140" y="5127"/>
                </a:lnTo>
                <a:lnTo>
                  <a:pt x="25077" y="5180"/>
                </a:lnTo>
                <a:lnTo>
                  <a:pt x="29524" y="5180"/>
                </a:lnTo>
                <a:lnTo>
                  <a:pt x="30720" y="5127"/>
                </a:lnTo>
                <a:lnTo>
                  <a:pt x="30835" y="10900"/>
                </a:lnTo>
                <a:lnTo>
                  <a:pt x="30835" y="0"/>
                </a:lnTo>
                <a:lnTo>
                  <a:pt x="30777" y="1997"/>
                </a:lnTo>
                <a:lnTo>
                  <a:pt x="30720" y="3830"/>
                </a:lnTo>
                <a:lnTo>
                  <a:pt x="30720" y="4641"/>
                </a:lnTo>
                <a:lnTo>
                  <a:pt x="29524" y="4694"/>
                </a:lnTo>
                <a:lnTo>
                  <a:pt x="28269" y="4749"/>
                </a:lnTo>
                <a:lnTo>
                  <a:pt x="25077" y="4749"/>
                </a:lnTo>
                <a:lnTo>
                  <a:pt x="23140" y="4694"/>
                </a:lnTo>
                <a:lnTo>
                  <a:pt x="21259" y="4586"/>
                </a:lnTo>
                <a:lnTo>
                  <a:pt x="21202" y="4100"/>
                </a:lnTo>
                <a:lnTo>
                  <a:pt x="21202" y="10414"/>
                </a:lnTo>
                <a:lnTo>
                  <a:pt x="18467" y="10308"/>
                </a:lnTo>
                <a:lnTo>
                  <a:pt x="15789" y="10036"/>
                </a:lnTo>
                <a:lnTo>
                  <a:pt x="13223" y="9659"/>
                </a:lnTo>
                <a:lnTo>
                  <a:pt x="12881" y="9983"/>
                </a:lnTo>
                <a:lnTo>
                  <a:pt x="13394" y="11764"/>
                </a:lnTo>
                <a:lnTo>
                  <a:pt x="13964" y="13222"/>
                </a:lnTo>
                <a:lnTo>
                  <a:pt x="14591" y="14408"/>
                </a:lnTo>
                <a:lnTo>
                  <a:pt x="11799" y="14031"/>
                </a:lnTo>
                <a:lnTo>
                  <a:pt x="9119" y="13491"/>
                </a:lnTo>
                <a:lnTo>
                  <a:pt x="6670" y="12844"/>
                </a:lnTo>
                <a:lnTo>
                  <a:pt x="5870" y="11711"/>
                </a:lnTo>
                <a:lnTo>
                  <a:pt x="5016" y="10145"/>
                </a:lnTo>
                <a:lnTo>
                  <a:pt x="4331" y="8311"/>
                </a:lnTo>
                <a:lnTo>
                  <a:pt x="6897" y="8580"/>
                </a:lnTo>
                <a:lnTo>
                  <a:pt x="4160" y="7933"/>
                </a:lnTo>
                <a:lnTo>
                  <a:pt x="4617" y="10036"/>
                </a:lnTo>
                <a:lnTo>
                  <a:pt x="5415" y="11547"/>
                </a:lnTo>
                <a:lnTo>
                  <a:pt x="6269" y="12736"/>
                </a:lnTo>
                <a:lnTo>
                  <a:pt x="4160" y="12197"/>
                </a:lnTo>
                <a:lnTo>
                  <a:pt x="2223" y="11547"/>
                </a:lnTo>
                <a:lnTo>
                  <a:pt x="513" y="10847"/>
                </a:lnTo>
                <a:lnTo>
                  <a:pt x="0" y="10686"/>
                </a:lnTo>
                <a:lnTo>
                  <a:pt x="342" y="11063"/>
                </a:lnTo>
                <a:lnTo>
                  <a:pt x="2223" y="11819"/>
                </a:lnTo>
                <a:lnTo>
                  <a:pt x="4275" y="12466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23" name="object 223"/>
          <p:cNvSpPr/>
          <p:nvPr/>
        </p:nvSpPr>
        <p:spPr>
          <a:xfrm>
            <a:off x="291832" y="570136"/>
            <a:ext cx="3377" cy="3965"/>
          </a:xfrm>
          <a:custGeom>
            <a:avLst/>
            <a:gdLst/>
            <a:ahLst/>
            <a:cxnLst/>
            <a:rect l="l" t="t" r="r" b="b"/>
            <a:pathLst>
              <a:path w="4503" h="5287">
                <a:moveTo>
                  <a:pt x="0" y="0"/>
                </a:moveTo>
                <a:lnTo>
                  <a:pt x="171" y="430"/>
                </a:lnTo>
                <a:lnTo>
                  <a:pt x="398" y="808"/>
                </a:lnTo>
                <a:lnTo>
                  <a:pt x="1369" y="2158"/>
                </a:lnTo>
                <a:lnTo>
                  <a:pt x="2678" y="3722"/>
                </a:lnTo>
                <a:lnTo>
                  <a:pt x="4503" y="5287"/>
                </a:lnTo>
                <a:lnTo>
                  <a:pt x="4331" y="4802"/>
                </a:lnTo>
                <a:lnTo>
                  <a:pt x="2450" y="3128"/>
                </a:lnTo>
                <a:lnTo>
                  <a:pt x="1083" y="1511"/>
                </a:lnTo>
                <a:lnTo>
                  <a:pt x="171" y="214"/>
                </a:lnTo>
                <a:lnTo>
                  <a:pt x="0" y="0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24" name="object 224"/>
          <p:cNvSpPr/>
          <p:nvPr/>
        </p:nvSpPr>
        <p:spPr>
          <a:xfrm>
            <a:off x="295551" y="571836"/>
            <a:ext cx="22271" cy="17242"/>
          </a:xfrm>
          <a:custGeom>
            <a:avLst/>
            <a:gdLst/>
            <a:ahLst/>
            <a:cxnLst/>
            <a:rect l="l" t="t" r="r" b="b"/>
            <a:pathLst>
              <a:path w="29695" h="22989">
                <a:moveTo>
                  <a:pt x="9576" y="14137"/>
                </a:moveTo>
                <a:lnTo>
                  <a:pt x="10202" y="14408"/>
                </a:lnTo>
                <a:lnTo>
                  <a:pt x="10772" y="14731"/>
                </a:lnTo>
                <a:lnTo>
                  <a:pt x="12083" y="15378"/>
                </a:lnTo>
                <a:lnTo>
                  <a:pt x="13451" y="15973"/>
                </a:lnTo>
                <a:lnTo>
                  <a:pt x="14989" y="16567"/>
                </a:lnTo>
                <a:lnTo>
                  <a:pt x="16073" y="18564"/>
                </a:lnTo>
                <a:lnTo>
                  <a:pt x="17269" y="20128"/>
                </a:lnTo>
                <a:lnTo>
                  <a:pt x="18353" y="21262"/>
                </a:lnTo>
                <a:lnTo>
                  <a:pt x="15958" y="20345"/>
                </a:lnTo>
                <a:lnTo>
                  <a:pt x="14079" y="19481"/>
                </a:lnTo>
                <a:lnTo>
                  <a:pt x="15388" y="20181"/>
                </a:lnTo>
                <a:lnTo>
                  <a:pt x="16929" y="20937"/>
                </a:lnTo>
                <a:lnTo>
                  <a:pt x="18695" y="21639"/>
                </a:lnTo>
                <a:lnTo>
                  <a:pt x="19208" y="22179"/>
                </a:lnTo>
                <a:lnTo>
                  <a:pt x="19664" y="22611"/>
                </a:lnTo>
                <a:lnTo>
                  <a:pt x="20234" y="22989"/>
                </a:lnTo>
                <a:lnTo>
                  <a:pt x="19720" y="22395"/>
                </a:lnTo>
                <a:lnTo>
                  <a:pt x="19150" y="21856"/>
                </a:lnTo>
                <a:lnTo>
                  <a:pt x="18808" y="21478"/>
                </a:lnTo>
                <a:lnTo>
                  <a:pt x="17783" y="20345"/>
                </a:lnTo>
                <a:lnTo>
                  <a:pt x="16586" y="18778"/>
                </a:lnTo>
                <a:lnTo>
                  <a:pt x="15503" y="16728"/>
                </a:lnTo>
                <a:lnTo>
                  <a:pt x="17726" y="17592"/>
                </a:lnTo>
                <a:lnTo>
                  <a:pt x="20119" y="18348"/>
                </a:lnTo>
                <a:lnTo>
                  <a:pt x="22685" y="18995"/>
                </a:lnTo>
                <a:lnTo>
                  <a:pt x="23426" y="20829"/>
                </a:lnTo>
                <a:lnTo>
                  <a:pt x="22969" y="18725"/>
                </a:lnTo>
                <a:lnTo>
                  <a:pt x="22570" y="18617"/>
                </a:lnTo>
                <a:lnTo>
                  <a:pt x="19948" y="17970"/>
                </a:lnTo>
                <a:lnTo>
                  <a:pt x="17499" y="17159"/>
                </a:lnTo>
                <a:lnTo>
                  <a:pt x="15275" y="16350"/>
                </a:lnTo>
                <a:lnTo>
                  <a:pt x="14478" y="14786"/>
                </a:lnTo>
                <a:lnTo>
                  <a:pt x="13737" y="12950"/>
                </a:lnTo>
                <a:lnTo>
                  <a:pt x="13167" y="10845"/>
                </a:lnTo>
                <a:lnTo>
                  <a:pt x="13108" y="10575"/>
                </a:lnTo>
                <a:lnTo>
                  <a:pt x="15559" y="11494"/>
                </a:lnTo>
                <a:lnTo>
                  <a:pt x="18181" y="12356"/>
                </a:lnTo>
                <a:lnTo>
                  <a:pt x="21031" y="13059"/>
                </a:lnTo>
                <a:lnTo>
                  <a:pt x="21087" y="13545"/>
                </a:lnTo>
                <a:lnTo>
                  <a:pt x="21146" y="13814"/>
                </a:lnTo>
                <a:lnTo>
                  <a:pt x="21545" y="15542"/>
                </a:lnTo>
                <a:lnTo>
                  <a:pt x="21430" y="12734"/>
                </a:lnTo>
                <a:lnTo>
                  <a:pt x="21031" y="10631"/>
                </a:lnTo>
                <a:lnTo>
                  <a:pt x="20747" y="8309"/>
                </a:lnTo>
                <a:lnTo>
                  <a:pt x="20576" y="5881"/>
                </a:lnTo>
                <a:lnTo>
                  <a:pt x="23482" y="6583"/>
                </a:lnTo>
                <a:lnTo>
                  <a:pt x="26503" y="7175"/>
                </a:lnTo>
                <a:lnTo>
                  <a:pt x="29695" y="7661"/>
                </a:lnTo>
                <a:lnTo>
                  <a:pt x="29637" y="7122"/>
                </a:lnTo>
                <a:lnTo>
                  <a:pt x="26503" y="6636"/>
                </a:lnTo>
                <a:lnTo>
                  <a:pt x="23426" y="6042"/>
                </a:lnTo>
                <a:lnTo>
                  <a:pt x="20576" y="5342"/>
                </a:lnTo>
                <a:lnTo>
                  <a:pt x="20405" y="2750"/>
                </a:lnTo>
                <a:lnTo>
                  <a:pt x="20348" y="0"/>
                </a:lnTo>
                <a:lnTo>
                  <a:pt x="20234" y="8201"/>
                </a:lnTo>
                <a:lnTo>
                  <a:pt x="20518" y="10467"/>
                </a:lnTo>
                <a:lnTo>
                  <a:pt x="20918" y="12626"/>
                </a:lnTo>
                <a:lnTo>
                  <a:pt x="18125" y="11872"/>
                </a:lnTo>
                <a:lnTo>
                  <a:pt x="15446" y="11061"/>
                </a:lnTo>
                <a:lnTo>
                  <a:pt x="12995" y="10145"/>
                </a:lnTo>
                <a:lnTo>
                  <a:pt x="12426" y="7986"/>
                </a:lnTo>
                <a:lnTo>
                  <a:pt x="12027" y="5664"/>
                </a:lnTo>
                <a:lnTo>
                  <a:pt x="11856" y="3183"/>
                </a:lnTo>
                <a:lnTo>
                  <a:pt x="11856" y="7823"/>
                </a:lnTo>
                <a:lnTo>
                  <a:pt x="12426" y="9928"/>
                </a:lnTo>
                <a:lnTo>
                  <a:pt x="10031" y="9011"/>
                </a:lnTo>
                <a:lnTo>
                  <a:pt x="7810" y="7986"/>
                </a:lnTo>
                <a:lnTo>
                  <a:pt x="5814" y="6853"/>
                </a:lnTo>
                <a:lnTo>
                  <a:pt x="5643" y="6367"/>
                </a:lnTo>
                <a:lnTo>
                  <a:pt x="5530" y="6150"/>
                </a:lnTo>
                <a:lnTo>
                  <a:pt x="4901" y="4208"/>
                </a:lnTo>
                <a:lnTo>
                  <a:pt x="5187" y="6258"/>
                </a:lnTo>
                <a:lnTo>
                  <a:pt x="5187" y="6528"/>
                </a:lnTo>
                <a:lnTo>
                  <a:pt x="3079" y="5395"/>
                </a:lnTo>
                <a:lnTo>
                  <a:pt x="1311" y="4153"/>
                </a:lnTo>
                <a:lnTo>
                  <a:pt x="0" y="3398"/>
                </a:lnTo>
                <a:lnTo>
                  <a:pt x="1369" y="4531"/>
                </a:lnTo>
                <a:lnTo>
                  <a:pt x="3020" y="5719"/>
                </a:lnTo>
                <a:lnTo>
                  <a:pt x="5016" y="6798"/>
                </a:lnTo>
                <a:lnTo>
                  <a:pt x="5471" y="7067"/>
                </a:lnTo>
                <a:lnTo>
                  <a:pt x="6269" y="9442"/>
                </a:lnTo>
                <a:lnTo>
                  <a:pt x="7296" y="11439"/>
                </a:lnTo>
                <a:lnTo>
                  <a:pt x="8265" y="13112"/>
                </a:lnTo>
                <a:lnTo>
                  <a:pt x="8778" y="13381"/>
                </a:lnTo>
                <a:lnTo>
                  <a:pt x="7810" y="11709"/>
                </a:lnTo>
                <a:lnTo>
                  <a:pt x="6782" y="9712"/>
                </a:lnTo>
                <a:lnTo>
                  <a:pt x="5985" y="7339"/>
                </a:lnTo>
                <a:lnTo>
                  <a:pt x="7922" y="8417"/>
                </a:lnTo>
                <a:lnTo>
                  <a:pt x="10146" y="9442"/>
                </a:lnTo>
                <a:lnTo>
                  <a:pt x="12538" y="10361"/>
                </a:lnTo>
                <a:lnTo>
                  <a:pt x="12653" y="10792"/>
                </a:lnTo>
                <a:lnTo>
                  <a:pt x="12709" y="10953"/>
                </a:lnTo>
                <a:lnTo>
                  <a:pt x="13279" y="12950"/>
                </a:lnTo>
                <a:lnTo>
                  <a:pt x="14021" y="14678"/>
                </a:lnTo>
                <a:lnTo>
                  <a:pt x="14762" y="16134"/>
                </a:lnTo>
                <a:lnTo>
                  <a:pt x="13394" y="15595"/>
                </a:lnTo>
                <a:lnTo>
                  <a:pt x="12083" y="15056"/>
                </a:lnTo>
                <a:lnTo>
                  <a:pt x="10943" y="14462"/>
                </a:lnTo>
                <a:lnTo>
                  <a:pt x="10146" y="14137"/>
                </a:lnTo>
                <a:lnTo>
                  <a:pt x="9461" y="13759"/>
                </a:lnTo>
                <a:lnTo>
                  <a:pt x="9062" y="13814"/>
                </a:lnTo>
                <a:lnTo>
                  <a:pt x="9576" y="14137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25" name="object 225"/>
          <p:cNvSpPr/>
          <p:nvPr/>
        </p:nvSpPr>
        <p:spPr>
          <a:xfrm>
            <a:off x="297988" y="547550"/>
            <a:ext cx="12651" cy="30153"/>
          </a:xfrm>
          <a:custGeom>
            <a:avLst/>
            <a:gdLst/>
            <a:ahLst/>
            <a:cxnLst/>
            <a:rect l="l" t="t" r="r" b="b"/>
            <a:pathLst>
              <a:path w="16868" h="40204">
                <a:moveTo>
                  <a:pt x="11968" y="8472"/>
                </a:moveTo>
                <a:lnTo>
                  <a:pt x="11797" y="6746"/>
                </a:lnTo>
                <a:lnTo>
                  <a:pt x="11682" y="7231"/>
                </a:lnTo>
                <a:lnTo>
                  <a:pt x="11511" y="7717"/>
                </a:lnTo>
                <a:lnTo>
                  <a:pt x="9403" y="6853"/>
                </a:lnTo>
                <a:lnTo>
                  <a:pt x="7409" y="5883"/>
                </a:lnTo>
                <a:lnTo>
                  <a:pt x="5584" y="4858"/>
                </a:lnTo>
                <a:lnTo>
                  <a:pt x="5927" y="3939"/>
                </a:lnTo>
                <a:lnTo>
                  <a:pt x="6269" y="2969"/>
                </a:lnTo>
                <a:lnTo>
                  <a:pt x="6952" y="0"/>
                </a:lnTo>
                <a:lnTo>
                  <a:pt x="6154" y="1835"/>
                </a:lnTo>
                <a:lnTo>
                  <a:pt x="5755" y="2752"/>
                </a:lnTo>
                <a:lnTo>
                  <a:pt x="5413" y="3669"/>
                </a:lnTo>
                <a:lnTo>
                  <a:pt x="5071" y="4586"/>
                </a:lnTo>
                <a:lnTo>
                  <a:pt x="3190" y="3453"/>
                </a:lnTo>
                <a:lnTo>
                  <a:pt x="1480" y="2266"/>
                </a:lnTo>
                <a:lnTo>
                  <a:pt x="0" y="971"/>
                </a:lnTo>
                <a:lnTo>
                  <a:pt x="1309" y="2752"/>
                </a:lnTo>
                <a:lnTo>
                  <a:pt x="3018" y="3939"/>
                </a:lnTo>
                <a:lnTo>
                  <a:pt x="4899" y="5019"/>
                </a:lnTo>
                <a:lnTo>
                  <a:pt x="3818" y="7933"/>
                </a:lnTo>
                <a:lnTo>
                  <a:pt x="2962" y="10794"/>
                </a:lnTo>
                <a:lnTo>
                  <a:pt x="3476" y="11063"/>
                </a:lnTo>
                <a:lnTo>
                  <a:pt x="4329" y="8202"/>
                </a:lnTo>
                <a:lnTo>
                  <a:pt x="5357" y="5342"/>
                </a:lnTo>
                <a:lnTo>
                  <a:pt x="7238" y="6369"/>
                </a:lnTo>
                <a:lnTo>
                  <a:pt x="9231" y="7339"/>
                </a:lnTo>
                <a:lnTo>
                  <a:pt x="11398" y="8258"/>
                </a:lnTo>
                <a:lnTo>
                  <a:pt x="10542" y="11225"/>
                </a:lnTo>
                <a:lnTo>
                  <a:pt x="9858" y="14139"/>
                </a:lnTo>
                <a:lnTo>
                  <a:pt x="9288" y="17053"/>
                </a:lnTo>
                <a:lnTo>
                  <a:pt x="9175" y="17700"/>
                </a:lnTo>
                <a:lnTo>
                  <a:pt x="8661" y="20561"/>
                </a:lnTo>
                <a:lnTo>
                  <a:pt x="8319" y="23314"/>
                </a:lnTo>
                <a:lnTo>
                  <a:pt x="8092" y="26011"/>
                </a:lnTo>
                <a:lnTo>
                  <a:pt x="5584" y="25039"/>
                </a:lnTo>
                <a:lnTo>
                  <a:pt x="3248" y="23961"/>
                </a:lnTo>
                <a:lnTo>
                  <a:pt x="1139" y="22773"/>
                </a:lnTo>
                <a:lnTo>
                  <a:pt x="1423" y="20130"/>
                </a:lnTo>
                <a:lnTo>
                  <a:pt x="1937" y="17322"/>
                </a:lnTo>
                <a:lnTo>
                  <a:pt x="2620" y="14517"/>
                </a:lnTo>
                <a:lnTo>
                  <a:pt x="2108" y="14247"/>
                </a:lnTo>
                <a:lnTo>
                  <a:pt x="1423" y="17053"/>
                </a:lnTo>
                <a:lnTo>
                  <a:pt x="1081" y="23314"/>
                </a:lnTo>
                <a:lnTo>
                  <a:pt x="3190" y="24500"/>
                </a:lnTo>
                <a:lnTo>
                  <a:pt x="5528" y="25580"/>
                </a:lnTo>
                <a:lnTo>
                  <a:pt x="8035" y="26551"/>
                </a:lnTo>
                <a:lnTo>
                  <a:pt x="7864" y="29465"/>
                </a:lnTo>
                <a:lnTo>
                  <a:pt x="7864" y="32217"/>
                </a:lnTo>
                <a:lnTo>
                  <a:pt x="8035" y="34862"/>
                </a:lnTo>
                <a:lnTo>
                  <a:pt x="5469" y="33837"/>
                </a:lnTo>
                <a:lnTo>
                  <a:pt x="3077" y="32756"/>
                </a:lnTo>
                <a:lnTo>
                  <a:pt x="968" y="31625"/>
                </a:lnTo>
                <a:lnTo>
                  <a:pt x="797" y="29034"/>
                </a:lnTo>
                <a:lnTo>
                  <a:pt x="1252" y="36534"/>
                </a:lnTo>
                <a:lnTo>
                  <a:pt x="1937" y="38640"/>
                </a:lnTo>
                <a:lnTo>
                  <a:pt x="1651" y="36589"/>
                </a:lnTo>
                <a:lnTo>
                  <a:pt x="1252" y="34376"/>
                </a:lnTo>
                <a:lnTo>
                  <a:pt x="1025" y="32109"/>
                </a:lnTo>
                <a:lnTo>
                  <a:pt x="3133" y="33242"/>
                </a:lnTo>
                <a:lnTo>
                  <a:pt x="5469" y="34323"/>
                </a:lnTo>
                <a:lnTo>
                  <a:pt x="8035" y="35348"/>
                </a:lnTo>
                <a:lnTo>
                  <a:pt x="8263" y="37831"/>
                </a:lnTo>
                <a:lnTo>
                  <a:pt x="8605" y="40204"/>
                </a:lnTo>
                <a:lnTo>
                  <a:pt x="8377" y="32434"/>
                </a:lnTo>
                <a:lnTo>
                  <a:pt x="8434" y="29681"/>
                </a:lnTo>
                <a:lnTo>
                  <a:pt x="8605" y="26767"/>
                </a:lnTo>
                <a:lnTo>
                  <a:pt x="11112" y="27739"/>
                </a:lnTo>
                <a:lnTo>
                  <a:pt x="13791" y="28603"/>
                </a:lnTo>
                <a:lnTo>
                  <a:pt x="16584" y="29358"/>
                </a:lnTo>
                <a:lnTo>
                  <a:pt x="16528" y="32217"/>
                </a:lnTo>
                <a:lnTo>
                  <a:pt x="16584" y="35023"/>
                </a:lnTo>
                <a:lnTo>
                  <a:pt x="16755" y="37614"/>
                </a:lnTo>
                <a:lnTo>
                  <a:pt x="16868" y="23314"/>
                </a:lnTo>
                <a:lnTo>
                  <a:pt x="16697" y="26120"/>
                </a:lnTo>
                <a:lnTo>
                  <a:pt x="16584" y="28764"/>
                </a:lnTo>
                <a:lnTo>
                  <a:pt x="13791" y="28062"/>
                </a:lnTo>
                <a:lnTo>
                  <a:pt x="11169" y="27198"/>
                </a:lnTo>
                <a:lnTo>
                  <a:pt x="8661" y="26228"/>
                </a:lnTo>
                <a:lnTo>
                  <a:pt x="8889" y="23583"/>
                </a:lnTo>
                <a:lnTo>
                  <a:pt x="9231" y="20778"/>
                </a:lnTo>
                <a:lnTo>
                  <a:pt x="9745" y="17917"/>
                </a:lnTo>
                <a:lnTo>
                  <a:pt x="9858" y="17269"/>
                </a:lnTo>
                <a:lnTo>
                  <a:pt x="10428" y="14408"/>
                </a:lnTo>
                <a:lnTo>
                  <a:pt x="11112" y="11441"/>
                </a:lnTo>
                <a:lnTo>
                  <a:pt x="11968" y="8472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26" name="object 226"/>
          <p:cNvSpPr/>
          <p:nvPr/>
        </p:nvSpPr>
        <p:spPr>
          <a:xfrm>
            <a:off x="311709" y="527598"/>
            <a:ext cx="8891" cy="12302"/>
          </a:xfrm>
          <a:custGeom>
            <a:avLst/>
            <a:gdLst/>
            <a:ahLst/>
            <a:cxnLst/>
            <a:rect l="l" t="t" r="r" b="b"/>
            <a:pathLst>
              <a:path w="11854" h="16402">
                <a:moveTo>
                  <a:pt x="6553" y="8352"/>
                </a:moveTo>
                <a:lnTo>
                  <a:pt x="8321" y="5771"/>
                </a:lnTo>
                <a:lnTo>
                  <a:pt x="10144" y="3455"/>
                </a:lnTo>
                <a:lnTo>
                  <a:pt x="11854" y="1404"/>
                </a:lnTo>
                <a:lnTo>
                  <a:pt x="11398" y="1233"/>
                </a:lnTo>
                <a:lnTo>
                  <a:pt x="9632" y="3284"/>
                </a:lnTo>
                <a:lnTo>
                  <a:pt x="7864" y="5600"/>
                </a:lnTo>
                <a:lnTo>
                  <a:pt x="6041" y="8144"/>
                </a:lnTo>
                <a:lnTo>
                  <a:pt x="4843" y="7707"/>
                </a:lnTo>
                <a:lnTo>
                  <a:pt x="3703" y="7175"/>
                </a:lnTo>
                <a:lnTo>
                  <a:pt x="2622" y="6644"/>
                </a:lnTo>
                <a:lnTo>
                  <a:pt x="4787" y="4214"/>
                </a:lnTo>
                <a:lnTo>
                  <a:pt x="7010" y="2107"/>
                </a:lnTo>
                <a:lnTo>
                  <a:pt x="9062" y="208"/>
                </a:lnTo>
                <a:lnTo>
                  <a:pt x="8661" y="0"/>
                </a:lnTo>
                <a:lnTo>
                  <a:pt x="6611" y="1879"/>
                </a:lnTo>
                <a:lnTo>
                  <a:pt x="4388" y="3986"/>
                </a:lnTo>
                <a:lnTo>
                  <a:pt x="2223" y="6416"/>
                </a:lnTo>
                <a:lnTo>
                  <a:pt x="1822" y="6207"/>
                </a:lnTo>
                <a:lnTo>
                  <a:pt x="853" y="5657"/>
                </a:lnTo>
                <a:lnTo>
                  <a:pt x="0" y="5068"/>
                </a:lnTo>
                <a:lnTo>
                  <a:pt x="626" y="5979"/>
                </a:lnTo>
                <a:lnTo>
                  <a:pt x="1595" y="6587"/>
                </a:lnTo>
                <a:lnTo>
                  <a:pt x="1881" y="6739"/>
                </a:lnTo>
                <a:lnTo>
                  <a:pt x="2336" y="6967"/>
                </a:lnTo>
                <a:lnTo>
                  <a:pt x="3419" y="7555"/>
                </a:lnTo>
                <a:lnTo>
                  <a:pt x="4559" y="8030"/>
                </a:lnTo>
                <a:lnTo>
                  <a:pt x="5755" y="8523"/>
                </a:lnTo>
                <a:lnTo>
                  <a:pt x="4160" y="10898"/>
                </a:lnTo>
                <a:lnTo>
                  <a:pt x="2507" y="13434"/>
                </a:lnTo>
                <a:lnTo>
                  <a:pt x="1538" y="16402"/>
                </a:lnTo>
                <a:lnTo>
                  <a:pt x="3077" y="13651"/>
                </a:lnTo>
                <a:lnTo>
                  <a:pt x="4672" y="11060"/>
                </a:lnTo>
                <a:lnTo>
                  <a:pt x="6269" y="8732"/>
                </a:lnTo>
                <a:lnTo>
                  <a:pt x="7580" y="9226"/>
                </a:lnTo>
                <a:lnTo>
                  <a:pt x="8947" y="9657"/>
                </a:lnTo>
                <a:lnTo>
                  <a:pt x="10371" y="10034"/>
                </a:lnTo>
                <a:lnTo>
                  <a:pt x="10601" y="9604"/>
                </a:lnTo>
                <a:lnTo>
                  <a:pt x="9175" y="9226"/>
                </a:lnTo>
                <a:lnTo>
                  <a:pt x="7864" y="8846"/>
                </a:lnTo>
                <a:lnTo>
                  <a:pt x="6553" y="8352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27" name="object 227"/>
          <p:cNvSpPr/>
          <p:nvPr/>
        </p:nvSpPr>
        <p:spPr>
          <a:xfrm>
            <a:off x="325472" y="552367"/>
            <a:ext cx="257" cy="19023"/>
          </a:xfrm>
          <a:custGeom>
            <a:avLst/>
            <a:gdLst/>
            <a:ahLst/>
            <a:cxnLst/>
            <a:rect l="l" t="t" r="r" b="b"/>
            <a:pathLst>
              <a:path w="342" h="25364">
                <a:moveTo>
                  <a:pt x="171" y="2752"/>
                </a:moveTo>
                <a:lnTo>
                  <a:pt x="0" y="5558"/>
                </a:lnTo>
                <a:lnTo>
                  <a:pt x="0" y="25364"/>
                </a:lnTo>
                <a:lnTo>
                  <a:pt x="58" y="22720"/>
                </a:lnTo>
                <a:lnTo>
                  <a:pt x="114" y="19967"/>
                </a:lnTo>
                <a:lnTo>
                  <a:pt x="229" y="17106"/>
                </a:lnTo>
                <a:lnTo>
                  <a:pt x="342" y="0"/>
                </a:lnTo>
                <a:lnTo>
                  <a:pt x="171" y="2752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28" name="object 228"/>
          <p:cNvSpPr/>
          <p:nvPr/>
        </p:nvSpPr>
        <p:spPr>
          <a:xfrm>
            <a:off x="325687" y="516023"/>
            <a:ext cx="1453" cy="398"/>
          </a:xfrm>
          <a:custGeom>
            <a:avLst/>
            <a:gdLst/>
            <a:ahLst/>
            <a:cxnLst/>
            <a:rect l="l" t="t" r="r" b="b"/>
            <a:pathLst>
              <a:path w="1937" h="531">
                <a:moveTo>
                  <a:pt x="1937" y="208"/>
                </a:moveTo>
                <a:lnTo>
                  <a:pt x="1709" y="0"/>
                </a:lnTo>
                <a:lnTo>
                  <a:pt x="1025" y="113"/>
                </a:lnTo>
                <a:lnTo>
                  <a:pt x="342" y="208"/>
                </a:lnTo>
                <a:lnTo>
                  <a:pt x="0" y="531"/>
                </a:lnTo>
                <a:lnTo>
                  <a:pt x="626" y="379"/>
                </a:lnTo>
                <a:lnTo>
                  <a:pt x="1254" y="265"/>
                </a:lnTo>
                <a:lnTo>
                  <a:pt x="1937" y="208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29" name="object 229"/>
          <p:cNvSpPr/>
          <p:nvPr/>
        </p:nvSpPr>
        <p:spPr>
          <a:xfrm>
            <a:off x="357198" y="564427"/>
            <a:ext cx="11147" cy="17486"/>
          </a:xfrm>
          <a:custGeom>
            <a:avLst/>
            <a:gdLst/>
            <a:ahLst/>
            <a:cxnLst/>
            <a:rect l="l" t="t" r="r" b="b"/>
            <a:pathLst>
              <a:path w="14862" h="23314">
                <a:moveTo>
                  <a:pt x="3745" y="22289"/>
                </a:moveTo>
                <a:lnTo>
                  <a:pt x="4672" y="21425"/>
                </a:lnTo>
                <a:lnTo>
                  <a:pt x="5800" y="19644"/>
                </a:lnTo>
                <a:lnTo>
                  <a:pt x="8478" y="17322"/>
                </a:lnTo>
                <a:lnTo>
                  <a:pt x="9566" y="15489"/>
                </a:lnTo>
                <a:lnTo>
                  <a:pt x="8478" y="17053"/>
                </a:lnTo>
                <a:lnTo>
                  <a:pt x="6082" y="19158"/>
                </a:lnTo>
                <a:lnTo>
                  <a:pt x="6948" y="17700"/>
                </a:lnTo>
                <a:lnTo>
                  <a:pt x="7854" y="15813"/>
                </a:lnTo>
                <a:lnTo>
                  <a:pt x="8659" y="13438"/>
                </a:lnTo>
                <a:lnTo>
                  <a:pt x="10412" y="11980"/>
                </a:lnTo>
                <a:lnTo>
                  <a:pt x="11781" y="10524"/>
                </a:lnTo>
                <a:lnTo>
                  <a:pt x="12808" y="9228"/>
                </a:lnTo>
                <a:lnTo>
                  <a:pt x="11902" y="11819"/>
                </a:lnTo>
                <a:lnTo>
                  <a:pt x="11056" y="13169"/>
                </a:lnTo>
                <a:lnTo>
                  <a:pt x="12123" y="11658"/>
                </a:lnTo>
                <a:lnTo>
                  <a:pt x="13151" y="8744"/>
                </a:lnTo>
                <a:lnTo>
                  <a:pt x="14077" y="7502"/>
                </a:lnTo>
                <a:lnTo>
                  <a:pt x="14641" y="6422"/>
                </a:lnTo>
                <a:lnTo>
                  <a:pt x="14780" y="6143"/>
                </a:lnTo>
                <a:lnTo>
                  <a:pt x="13332" y="8149"/>
                </a:lnTo>
                <a:lnTo>
                  <a:pt x="13956" y="6260"/>
                </a:lnTo>
                <a:lnTo>
                  <a:pt x="14580" y="3886"/>
                </a:lnTo>
                <a:lnTo>
                  <a:pt x="14862" y="1080"/>
                </a:lnTo>
                <a:lnTo>
                  <a:pt x="14742" y="0"/>
                </a:lnTo>
                <a:lnTo>
                  <a:pt x="14701" y="485"/>
                </a:lnTo>
                <a:lnTo>
                  <a:pt x="14641" y="918"/>
                </a:lnTo>
                <a:lnTo>
                  <a:pt x="13493" y="2321"/>
                </a:lnTo>
                <a:lnTo>
                  <a:pt x="12063" y="3777"/>
                </a:lnTo>
                <a:lnTo>
                  <a:pt x="12023" y="4316"/>
                </a:lnTo>
                <a:lnTo>
                  <a:pt x="13432" y="2860"/>
                </a:lnTo>
                <a:lnTo>
                  <a:pt x="14580" y="1457"/>
                </a:lnTo>
                <a:lnTo>
                  <a:pt x="14238" y="4372"/>
                </a:lnTo>
                <a:lnTo>
                  <a:pt x="13614" y="6746"/>
                </a:lnTo>
                <a:lnTo>
                  <a:pt x="12989" y="8635"/>
                </a:lnTo>
                <a:lnTo>
                  <a:pt x="12023" y="9930"/>
                </a:lnTo>
                <a:lnTo>
                  <a:pt x="10653" y="11441"/>
                </a:lnTo>
                <a:lnTo>
                  <a:pt x="8821" y="12897"/>
                </a:lnTo>
                <a:lnTo>
                  <a:pt x="9223" y="11658"/>
                </a:lnTo>
                <a:lnTo>
                  <a:pt x="9626" y="10200"/>
                </a:lnTo>
                <a:lnTo>
                  <a:pt x="9687" y="7772"/>
                </a:lnTo>
                <a:lnTo>
                  <a:pt x="9566" y="8580"/>
                </a:lnTo>
                <a:lnTo>
                  <a:pt x="9284" y="10308"/>
                </a:lnTo>
                <a:lnTo>
                  <a:pt x="8881" y="11872"/>
                </a:lnTo>
                <a:lnTo>
                  <a:pt x="8418" y="13222"/>
                </a:lnTo>
                <a:lnTo>
                  <a:pt x="7230" y="14194"/>
                </a:lnTo>
                <a:lnTo>
                  <a:pt x="5800" y="15164"/>
                </a:lnTo>
                <a:lnTo>
                  <a:pt x="4148" y="16136"/>
                </a:lnTo>
                <a:lnTo>
                  <a:pt x="3685" y="16352"/>
                </a:lnTo>
                <a:lnTo>
                  <a:pt x="3806" y="16730"/>
                </a:lnTo>
                <a:lnTo>
                  <a:pt x="4329" y="16405"/>
                </a:lnTo>
                <a:lnTo>
                  <a:pt x="5800" y="15542"/>
                </a:lnTo>
                <a:lnTo>
                  <a:pt x="7109" y="14625"/>
                </a:lnTo>
                <a:lnTo>
                  <a:pt x="8257" y="13761"/>
                </a:lnTo>
                <a:lnTo>
                  <a:pt x="7451" y="16191"/>
                </a:lnTo>
                <a:lnTo>
                  <a:pt x="6484" y="18078"/>
                </a:lnTo>
                <a:lnTo>
                  <a:pt x="5699" y="19483"/>
                </a:lnTo>
                <a:lnTo>
                  <a:pt x="4269" y="20669"/>
                </a:lnTo>
                <a:lnTo>
                  <a:pt x="2376" y="22019"/>
                </a:lnTo>
                <a:lnTo>
                  <a:pt x="0" y="23314"/>
                </a:lnTo>
                <a:lnTo>
                  <a:pt x="2034" y="22503"/>
                </a:lnTo>
                <a:lnTo>
                  <a:pt x="3927" y="21155"/>
                </a:lnTo>
                <a:lnTo>
                  <a:pt x="5397" y="19967"/>
                </a:lnTo>
                <a:lnTo>
                  <a:pt x="4430" y="21533"/>
                </a:lnTo>
                <a:lnTo>
                  <a:pt x="3745" y="22289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0" name="object 230"/>
          <p:cNvSpPr/>
          <p:nvPr/>
        </p:nvSpPr>
        <p:spPr>
          <a:xfrm>
            <a:off x="346248" y="517960"/>
            <a:ext cx="2522" cy="1580"/>
          </a:xfrm>
          <a:custGeom>
            <a:avLst/>
            <a:gdLst/>
            <a:ahLst/>
            <a:cxnLst/>
            <a:rect l="l" t="t" r="r" b="b"/>
            <a:pathLst>
              <a:path w="3363" h="2107">
                <a:moveTo>
                  <a:pt x="0" y="0"/>
                </a:moveTo>
                <a:lnTo>
                  <a:pt x="171" y="322"/>
                </a:lnTo>
                <a:lnTo>
                  <a:pt x="912" y="702"/>
                </a:lnTo>
                <a:lnTo>
                  <a:pt x="1768" y="1252"/>
                </a:lnTo>
                <a:lnTo>
                  <a:pt x="2678" y="1955"/>
                </a:lnTo>
                <a:lnTo>
                  <a:pt x="3363" y="2107"/>
                </a:lnTo>
                <a:lnTo>
                  <a:pt x="2223" y="1309"/>
                </a:lnTo>
                <a:lnTo>
                  <a:pt x="1139" y="645"/>
                </a:lnTo>
                <a:lnTo>
                  <a:pt x="285" y="170"/>
                </a:lnTo>
                <a:lnTo>
                  <a:pt x="0" y="0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1" name="object 231"/>
          <p:cNvSpPr/>
          <p:nvPr/>
        </p:nvSpPr>
        <p:spPr>
          <a:xfrm>
            <a:off x="325473" y="540467"/>
            <a:ext cx="29882" cy="47355"/>
          </a:xfrm>
          <a:custGeom>
            <a:avLst/>
            <a:gdLst/>
            <a:ahLst/>
            <a:cxnLst/>
            <a:rect l="l" t="t" r="r" b="b"/>
            <a:pathLst>
              <a:path w="39843" h="63140">
                <a:moveTo>
                  <a:pt x="31063" y="5343"/>
                </a:moveTo>
                <a:lnTo>
                  <a:pt x="29751" y="2483"/>
                </a:lnTo>
                <a:lnTo>
                  <a:pt x="29182" y="2699"/>
                </a:lnTo>
                <a:lnTo>
                  <a:pt x="30493" y="5558"/>
                </a:lnTo>
                <a:lnTo>
                  <a:pt x="31689" y="8527"/>
                </a:lnTo>
                <a:lnTo>
                  <a:pt x="31234" y="8744"/>
                </a:lnTo>
                <a:lnTo>
                  <a:pt x="30948" y="8797"/>
                </a:lnTo>
                <a:lnTo>
                  <a:pt x="29182" y="9391"/>
                </a:lnTo>
                <a:lnTo>
                  <a:pt x="27300" y="9930"/>
                </a:lnTo>
                <a:lnTo>
                  <a:pt x="25419" y="10416"/>
                </a:lnTo>
                <a:lnTo>
                  <a:pt x="24507" y="7339"/>
                </a:lnTo>
                <a:lnTo>
                  <a:pt x="23482" y="4371"/>
                </a:lnTo>
                <a:lnTo>
                  <a:pt x="23881" y="7447"/>
                </a:lnTo>
                <a:lnTo>
                  <a:pt x="24793" y="10577"/>
                </a:lnTo>
                <a:lnTo>
                  <a:pt x="22513" y="11117"/>
                </a:lnTo>
                <a:lnTo>
                  <a:pt x="20177" y="11549"/>
                </a:lnTo>
                <a:lnTo>
                  <a:pt x="17726" y="11872"/>
                </a:lnTo>
                <a:lnTo>
                  <a:pt x="17156" y="8743"/>
                </a:lnTo>
                <a:lnTo>
                  <a:pt x="16586" y="5666"/>
                </a:lnTo>
                <a:lnTo>
                  <a:pt x="15958" y="2807"/>
                </a:lnTo>
                <a:lnTo>
                  <a:pt x="16472" y="8797"/>
                </a:lnTo>
                <a:lnTo>
                  <a:pt x="17041" y="11980"/>
                </a:lnTo>
                <a:lnTo>
                  <a:pt x="14591" y="12305"/>
                </a:lnTo>
                <a:lnTo>
                  <a:pt x="12083" y="12519"/>
                </a:lnTo>
                <a:lnTo>
                  <a:pt x="9576" y="12628"/>
                </a:lnTo>
                <a:lnTo>
                  <a:pt x="9405" y="9444"/>
                </a:lnTo>
                <a:lnTo>
                  <a:pt x="9177" y="6369"/>
                </a:lnTo>
                <a:lnTo>
                  <a:pt x="9177" y="22558"/>
                </a:lnTo>
                <a:lnTo>
                  <a:pt x="7810" y="22611"/>
                </a:lnTo>
                <a:lnTo>
                  <a:pt x="6440" y="22666"/>
                </a:lnTo>
                <a:lnTo>
                  <a:pt x="5016" y="22666"/>
                </a:lnTo>
                <a:lnTo>
                  <a:pt x="3590" y="22611"/>
                </a:lnTo>
                <a:lnTo>
                  <a:pt x="2167" y="22611"/>
                </a:lnTo>
                <a:lnTo>
                  <a:pt x="741" y="22505"/>
                </a:lnTo>
                <a:lnTo>
                  <a:pt x="799" y="21803"/>
                </a:lnTo>
                <a:lnTo>
                  <a:pt x="799" y="21478"/>
                </a:lnTo>
                <a:lnTo>
                  <a:pt x="970" y="18672"/>
                </a:lnTo>
                <a:lnTo>
                  <a:pt x="912" y="9391"/>
                </a:lnTo>
                <a:lnTo>
                  <a:pt x="628" y="12574"/>
                </a:lnTo>
                <a:lnTo>
                  <a:pt x="684" y="23097"/>
                </a:lnTo>
                <a:lnTo>
                  <a:pt x="2110" y="23205"/>
                </a:lnTo>
                <a:lnTo>
                  <a:pt x="3590" y="23261"/>
                </a:lnTo>
                <a:lnTo>
                  <a:pt x="7810" y="23261"/>
                </a:lnTo>
                <a:lnTo>
                  <a:pt x="9233" y="23206"/>
                </a:lnTo>
                <a:lnTo>
                  <a:pt x="9348" y="26281"/>
                </a:lnTo>
                <a:lnTo>
                  <a:pt x="9405" y="29358"/>
                </a:lnTo>
                <a:lnTo>
                  <a:pt x="9519" y="32272"/>
                </a:lnTo>
                <a:lnTo>
                  <a:pt x="8492" y="32325"/>
                </a:lnTo>
                <a:lnTo>
                  <a:pt x="7467" y="32325"/>
                </a:lnTo>
                <a:lnTo>
                  <a:pt x="6440" y="32380"/>
                </a:lnTo>
                <a:lnTo>
                  <a:pt x="4331" y="32380"/>
                </a:lnTo>
                <a:lnTo>
                  <a:pt x="2279" y="32325"/>
                </a:lnTo>
                <a:lnTo>
                  <a:pt x="285" y="32217"/>
                </a:lnTo>
                <a:lnTo>
                  <a:pt x="342" y="15866"/>
                </a:lnTo>
                <a:lnTo>
                  <a:pt x="229" y="32973"/>
                </a:lnTo>
                <a:lnTo>
                  <a:pt x="2279" y="33081"/>
                </a:lnTo>
                <a:lnTo>
                  <a:pt x="4331" y="33136"/>
                </a:lnTo>
                <a:lnTo>
                  <a:pt x="6440" y="33081"/>
                </a:lnTo>
                <a:lnTo>
                  <a:pt x="8492" y="33081"/>
                </a:lnTo>
                <a:lnTo>
                  <a:pt x="9519" y="33028"/>
                </a:lnTo>
                <a:lnTo>
                  <a:pt x="9576" y="35889"/>
                </a:lnTo>
                <a:lnTo>
                  <a:pt x="9632" y="38640"/>
                </a:lnTo>
                <a:lnTo>
                  <a:pt x="9689" y="41284"/>
                </a:lnTo>
                <a:lnTo>
                  <a:pt x="8436" y="41339"/>
                </a:lnTo>
                <a:lnTo>
                  <a:pt x="7181" y="41392"/>
                </a:lnTo>
                <a:lnTo>
                  <a:pt x="3876" y="41392"/>
                </a:lnTo>
                <a:lnTo>
                  <a:pt x="1939" y="41339"/>
                </a:lnTo>
                <a:lnTo>
                  <a:pt x="0" y="41231"/>
                </a:lnTo>
                <a:lnTo>
                  <a:pt x="0" y="21425"/>
                </a:lnTo>
                <a:lnTo>
                  <a:pt x="0" y="41825"/>
                </a:lnTo>
                <a:lnTo>
                  <a:pt x="1939" y="41931"/>
                </a:lnTo>
                <a:lnTo>
                  <a:pt x="3876" y="41986"/>
                </a:lnTo>
                <a:lnTo>
                  <a:pt x="7181" y="41986"/>
                </a:lnTo>
                <a:lnTo>
                  <a:pt x="8436" y="41931"/>
                </a:lnTo>
                <a:lnTo>
                  <a:pt x="9689" y="41931"/>
                </a:lnTo>
                <a:lnTo>
                  <a:pt x="9747" y="44739"/>
                </a:lnTo>
                <a:lnTo>
                  <a:pt x="9747" y="49973"/>
                </a:lnTo>
                <a:lnTo>
                  <a:pt x="8891" y="50026"/>
                </a:lnTo>
                <a:lnTo>
                  <a:pt x="7125" y="50026"/>
                </a:lnTo>
                <a:lnTo>
                  <a:pt x="4730" y="50081"/>
                </a:lnTo>
                <a:lnTo>
                  <a:pt x="2338" y="50026"/>
                </a:lnTo>
                <a:lnTo>
                  <a:pt x="0" y="50459"/>
                </a:lnTo>
                <a:lnTo>
                  <a:pt x="2338" y="50567"/>
                </a:lnTo>
                <a:lnTo>
                  <a:pt x="4730" y="50620"/>
                </a:lnTo>
                <a:lnTo>
                  <a:pt x="7125" y="50567"/>
                </a:lnTo>
                <a:lnTo>
                  <a:pt x="8891" y="50567"/>
                </a:lnTo>
                <a:lnTo>
                  <a:pt x="9747" y="50512"/>
                </a:lnTo>
                <a:lnTo>
                  <a:pt x="9747" y="52617"/>
                </a:lnTo>
                <a:lnTo>
                  <a:pt x="9803" y="63140"/>
                </a:lnTo>
                <a:lnTo>
                  <a:pt x="9975" y="61521"/>
                </a:lnTo>
                <a:lnTo>
                  <a:pt x="9975" y="21425"/>
                </a:lnTo>
                <a:lnTo>
                  <a:pt x="9860" y="18619"/>
                </a:lnTo>
                <a:lnTo>
                  <a:pt x="9747" y="15919"/>
                </a:lnTo>
                <a:lnTo>
                  <a:pt x="9576" y="13222"/>
                </a:lnTo>
                <a:lnTo>
                  <a:pt x="12140" y="13114"/>
                </a:lnTo>
                <a:lnTo>
                  <a:pt x="14649" y="12897"/>
                </a:lnTo>
                <a:lnTo>
                  <a:pt x="17098" y="12574"/>
                </a:lnTo>
                <a:lnTo>
                  <a:pt x="17555" y="15219"/>
                </a:lnTo>
                <a:lnTo>
                  <a:pt x="17954" y="17917"/>
                </a:lnTo>
                <a:lnTo>
                  <a:pt x="18238" y="20722"/>
                </a:lnTo>
                <a:lnTo>
                  <a:pt x="18353" y="21425"/>
                </a:lnTo>
                <a:lnTo>
                  <a:pt x="18639" y="17863"/>
                </a:lnTo>
                <a:lnTo>
                  <a:pt x="18238" y="15111"/>
                </a:lnTo>
                <a:lnTo>
                  <a:pt x="17839" y="12466"/>
                </a:lnTo>
                <a:lnTo>
                  <a:pt x="20290" y="12144"/>
                </a:lnTo>
                <a:lnTo>
                  <a:pt x="22685" y="11658"/>
                </a:lnTo>
                <a:lnTo>
                  <a:pt x="24964" y="11117"/>
                </a:lnTo>
                <a:lnTo>
                  <a:pt x="25705" y="13708"/>
                </a:lnTo>
                <a:lnTo>
                  <a:pt x="26388" y="16352"/>
                </a:lnTo>
                <a:lnTo>
                  <a:pt x="27017" y="16191"/>
                </a:lnTo>
                <a:lnTo>
                  <a:pt x="26332" y="13546"/>
                </a:lnTo>
                <a:lnTo>
                  <a:pt x="25591" y="10955"/>
                </a:lnTo>
                <a:lnTo>
                  <a:pt x="27472" y="10524"/>
                </a:lnTo>
                <a:lnTo>
                  <a:pt x="29353" y="9930"/>
                </a:lnTo>
                <a:lnTo>
                  <a:pt x="31177" y="9336"/>
                </a:lnTo>
                <a:lnTo>
                  <a:pt x="31632" y="9174"/>
                </a:lnTo>
                <a:lnTo>
                  <a:pt x="31918" y="9066"/>
                </a:lnTo>
                <a:lnTo>
                  <a:pt x="32772" y="11280"/>
                </a:lnTo>
                <a:lnTo>
                  <a:pt x="33626" y="13546"/>
                </a:lnTo>
                <a:lnTo>
                  <a:pt x="34311" y="15919"/>
                </a:lnTo>
                <a:lnTo>
                  <a:pt x="34196" y="13383"/>
                </a:lnTo>
                <a:lnTo>
                  <a:pt x="33399" y="11063"/>
                </a:lnTo>
                <a:lnTo>
                  <a:pt x="32488" y="8850"/>
                </a:lnTo>
                <a:lnTo>
                  <a:pt x="34482" y="8094"/>
                </a:lnTo>
                <a:lnTo>
                  <a:pt x="36359" y="7286"/>
                </a:lnTo>
                <a:lnTo>
                  <a:pt x="38131" y="6369"/>
                </a:lnTo>
                <a:lnTo>
                  <a:pt x="38977" y="8094"/>
                </a:lnTo>
                <a:lnTo>
                  <a:pt x="39843" y="9877"/>
                </a:lnTo>
                <a:lnTo>
                  <a:pt x="39501" y="7825"/>
                </a:lnTo>
                <a:lnTo>
                  <a:pt x="38595" y="6099"/>
                </a:lnTo>
                <a:lnTo>
                  <a:pt x="38353" y="5613"/>
                </a:lnTo>
                <a:lnTo>
                  <a:pt x="36883" y="2752"/>
                </a:lnTo>
                <a:lnTo>
                  <a:pt x="35223" y="0"/>
                </a:lnTo>
                <a:lnTo>
                  <a:pt x="36359" y="2969"/>
                </a:lnTo>
                <a:lnTo>
                  <a:pt x="37850" y="5883"/>
                </a:lnTo>
                <a:lnTo>
                  <a:pt x="36138" y="6800"/>
                </a:lnTo>
                <a:lnTo>
                  <a:pt x="34255" y="7610"/>
                </a:lnTo>
                <a:lnTo>
                  <a:pt x="32317" y="8311"/>
                </a:lnTo>
                <a:lnTo>
                  <a:pt x="31063" y="5343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2" name="object 232"/>
          <p:cNvSpPr/>
          <p:nvPr/>
        </p:nvSpPr>
        <p:spPr>
          <a:xfrm>
            <a:off x="344238" y="535975"/>
            <a:ext cx="2308" cy="4169"/>
          </a:xfrm>
          <a:custGeom>
            <a:avLst/>
            <a:gdLst/>
            <a:ahLst/>
            <a:cxnLst/>
            <a:rect l="l" t="t" r="r" b="b"/>
            <a:pathLst>
              <a:path w="3077" h="5558">
                <a:moveTo>
                  <a:pt x="1597" y="2589"/>
                </a:moveTo>
                <a:lnTo>
                  <a:pt x="0" y="0"/>
                </a:lnTo>
                <a:lnTo>
                  <a:pt x="1027" y="2805"/>
                </a:lnTo>
                <a:lnTo>
                  <a:pt x="2507" y="5558"/>
                </a:lnTo>
                <a:lnTo>
                  <a:pt x="3077" y="5342"/>
                </a:lnTo>
                <a:lnTo>
                  <a:pt x="1597" y="2589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3" name="object 233"/>
          <p:cNvSpPr/>
          <p:nvPr/>
        </p:nvSpPr>
        <p:spPr>
          <a:xfrm>
            <a:off x="345948" y="584301"/>
            <a:ext cx="5856" cy="2023"/>
          </a:xfrm>
          <a:custGeom>
            <a:avLst/>
            <a:gdLst/>
            <a:ahLst/>
            <a:cxnLst/>
            <a:rect l="l" t="t" r="r" b="b"/>
            <a:pathLst>
              <a:path w="7808" h="2697">
                <a:moveTo>
                  <a:pt x="114" y="2266"/>
                </a:moveTo>
                <a:lnTo>
                  <a:pt x="0" y="2697"/>
                </a:lnTo>
                <a:lnTo>
                  <a:pt x="2736" y="1997"/>
                </a:lnTo>
                <a:lnTo>
                  <a:pt x="5300" y="1241"/>
                </a:lnTo>
                <a:lnTo>
                  <a:pt x="7636" y="377"/>
                </a:lnTo>
                <a:lnTo>
                  <a:pt x="7808" y="0"/>
                </a:lnTo>
                <a:lnTo>
                  <a:pt x="5471" y="863"/>
                </a:lnTo>
                <a:lnTo>
                  <a:pt x="2906" y="1619"/>
                </a:lnTo>
                <a:lnTo>
                  <a:pt x="114" y="2266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4" name="object 234"/>
          <p:cNvSpPr/>
          <p:nvPr/>
        </p:nvSpPr>
        <p:spPr>
          <a:xfrm>
            <a:off x="311666" y="514557"/>
            <a:ext cx="47540" cy="42019"/>
          </a:xfrm>
          <a:custGeom>
            <a:avLst/>
            <a:gdLst/>
            <a:ahLst/>
            <a:cxnLst/>
            <a:rect l="l" t="t" r="r" b="b"/>
            <a:pathLst>
              <a:path w="63386" h="56025">
                <a:moveTo>
                  <a:pt x="797" y="4802"/>
                </a:moveTo>
                <a:lnTo>
                  <a:pt x="968" y="4802"/>
                </a:lnTo>
                <a:lnTo>
                  <a:pt x="1480" y="4651"/>
                </a:lnTo>
                <a:lnTo>
                  <a:pt x="2392" y="4480"/>
                </a:lnTo>
                <a:lnTo>
                  <a:pt x="1367" y="4973"/>
                </a:lnTo>
                <a:lnTo>
                  <a:pt x="283" y="5619"/>
                </a:lnTo>
                <a:lnTo>
                  <a:pt x="0" y="6207"/>
                </a:lnTo>
                <a:lnTo>
                  <a:pt x="1081" y="5467"/>
                </a:lnTo>
                <a:lnTo>
                  <a:pt x="2164" y="4802"/>
                </a:lnTo>
                <a:lnTo>
                  <a:pt x="3190" y="4328"/>
                </a:lnTo>
                <a:lnTo>
                  <a:pt x="4329" y="4119"/>
                </a:lnTo>
                <a:lnTo>
                  <a:pt x="5868" y="3891"/>
                </a:lnTo>
                <a:lnTo>
                  <a:pt x="7636" y="3777"/>
                </a:lnTo>
                <a:lnTo>
                  <a:pt x="7920" y="3777"/>
                </a:lnTo>
                <a:lnTo>
                  <a:pt x="9346" y="3739"/>
                </a:lnTo>
                <a:lnTo>
                  <a:pt x="10941" y="3777"/>
                </a:lnTo>
                <a:lnTo>
                  <a:pt x="12651" y="4005"/>
                </a:lnTo>
                <a:lnTo>
                  <a:pt x="13050" y="4062"/>
                </a:lnTo>
                <a:lnTo>
                  <a:pt x="13507" y="4119"/>
                </a:lnTo>
                <a:lnTo>
                  <a:pt x="13336" y="4537"/>
                </a:lnTo>
                <a:lnTo>
                  <a:pt x="13678" y="4480"/>
                </a:lnTo>
                <a:lnTo>
                  <a:pt x="14190" y="4157"/>
                </a:lnTo>
                <a:lnTo>
                  <a:pt x="14532" y="4005"/>
                </a:lnTo>
                <a:lnTo>
                  <a:pt x="14987" y="3739"/>
                </a:lnTo>
                <a:lnTo>
                  <a:pt x="15557" y="3512"/>
                </a:lnTo>
                <a:lnTo>
                  <a:pt x="16127" y="3246"/>
                </a:lnTo>
                <a:lnTo>
                  <a:pt x="16470" y="3360"/>
                </a:lnTo>
                <a:lnTo>
                  <a:pt x="19948" y="4328"/>
                </a:lnTo>
                <a:lnTo>
                  <a:pt x="22683" y="5847"/>
                </a:lnTo>
                <a:lnTo>
                  <a:pt x="23766" y="6435"/>
                </a:lnTo>
                <a:lnTo>
                  <a:pt x="22511" y="5885"/>
                </a:lnTo>
                <a:lnTo>
                  <a:pt x="19035" y="4651"/>
                </a:lnTo>
                <a:lnTo>
                  <a:pt x="19035" y="4859"/>
                </a:lnTo>
                <a:lnTo>
                  <a:pt x="22797" y="6169"/>
                </a:lnTo>
                <a:lnTo>
                  <a:pt x="23879" y="6530"/>
                </a:lnTo>
                <a:lnTo>
                  <a:pt x="24165" y="6644"/>
                </a:lnTo>
                <a:lnTo>
                  <a:pt x="24221" y="6910"/>
                </a:lnTo>
                <a:lnTo>
                  <a:pt x="24278" y="7726"/>
                </a:lnTo>
                <a:lnTo>
                  <a:pt x="24507" y="10422"/>
                </a:lnTo>
                <a:lnTo>
                  <a:pt x="24449" y="7555"/>
                </a:lnTo>
                <a:lnTo>
                  <a:pt x="24278" y="6872"/>
                </a:lnTo>
                <a:lnTo>
                  <a:pt x="24564" y="7517"/>
                </a:lnTo>
                <a:lnTo>
                  <a:pt x="25647" y="10213"/>
                </a:lnTo>
                <a:lnTo>
                  <a:pt x="27127" y="14408"/>
                </a:lnTo>
                <a:lnTo>
                  <a:pt x="27242" y="14693"/>
                </a:lnTo>
                <a:lnTo>
                  <a:pt x="27812" y="16307"/>
                </a:lnTo>
                <a:lnTo>
                  <a:pt x="28438" y="18091"/>
                </a:lnTo>
                <a:lnTo>
                  <a:pt x="29067" y="20142"/>
                </a:lnTo>
                <a:lnTo>
                  <a:pt x="28040" y="20255"/>
                </a:lnTo>
                <a:lnTo>
                  <a:pt x="27015" y="20293"/>
                </a:lnTo>
                <a:lnTo>
                  <a:pt x="25931" y="20350"/>
                </a:lnTo>
                <a:lnTo>
                  <a:pt x="25760" y="18300"/>
                </a:lnTo>
                <a:lnTo>
                  <a:pt x="25532" y="16478"/>
                </a:lnTo>
                <a:lnTo>
                  <a:pt x="25361" y="14845"/>
                </a:lnTo>
                <a:lnTo>
                  <a:pt x="25987" y="14788"/>
                </a:lnTo>
                <a:lnTo>
                  <a:pt x="25361" y="14522"/>
                </a:lnTo>
                <a:lnTo>
                  <a:pt x="24906" y="14522"/>
                </a:lnTo>
                <a:lnTo>
                  <a:pt x="24449" y="14579"/>
                </a:lnTo>
                <a:lnTo>
                  <a:pt x="23651" y="14579"/>
                </a:lnTo>
                <a:lnTo>
                  <a:pt x="23252" y="14522"/>
                </a:lnTo>
                <a:lnTo>
                  <a:pt x="23480" y="10156"/>
                </a:lnTo>
                <a:lnTo>
                  <a:pt x="22797" y="14522"/>
                </a:lnTo>
                <a:lnTo>
                  <a:pt x="22169" y="14465"/>
                </a:lnTo>
                <a:lnTo>
                  <a:pt x="21543" y="14408"/>
                </a:lnTo>
                <a:lnTo>
                  <a:pt x="20916" y="14370"/>
                </a:lnTo>
                <a:lnTo>
                  <a:pt x="22113" y="10536"/>
                </a:lnTo>
                <a:lnTo>
                  <a:pt x="20802" y="14636"/>
                </a:lnTo>
                <a:lnTo>
                  <a:pt x="21428" y="14750"/>
                </a:lnTo>
                <a:lnTo>
                  <a:pt x="22113" y="14788"/>
                </a:lnTo>
                <a:lnTo>
                  <a:pt x="22739" y="14845"/>
                </a:lnTo>
                <a:lnTo>
                  <a:pt x="23025" y="16478"/>
                </a:lnTo>
                <a:lnTo>
                  <a:pt x="23196" y="14845"/>
                </a:lnTo>
                <a:lnTo>
                  <a:pt x="24906" y="14845"/>
                </a:lnTo>
                <a:lnTo>
                  <a:pt x="25077" y="16478"/>
                </a:lnTo>
                <a:lnTo>
                  <a:pt x="25246" y="18357"/>
                </a:lnTo>
                <a:lnTo>
                  <a:pt x="25417" y="20407"/>
                </a:lnTo>
                <a:lnTo>
                  <a:pt x="23252" y="20407"/>
                </a:lnTo>
                <a:lnTo>
                  <a:pt x="22511" y="20350"/>
                </a:lnTo>
                <a:lnTo>
                  <a:pt x="22511" y="16478"/>
                </a:lnTo>
                <a:lnTo>
                  <a:pt x="22227" y="18300"/>
                </a:lnTo>
                <a:lnTo>
                  <a:pt x="21941" y="20350"/>
                </a:lnTo>
                <a:lnTo>
                  <a:pt x="20858" y="20293"/>
                </a:lnTo>
                <a:lnTo>
                  <a:pt x="19776" y="20198"/>
                </a:lnTo>
                <a:lnTo>
                  <a:pt x="18749" y="20028"/>
                </a:lnTo>
                <a:lnTo>
                  <a:pt x="19718" y="20578"/>
                </a:lnTo>
                <a:lnTo>
                  <a:pt x="20802" y="20673"/>
                </a:lnTo>
                <a:lnTo>
                  <a:pt x="21885" y="20730"/>
                </a:lnTo>
                <a:lnTo>
                  <a:pt x="22169" y="23103"/>
                </a:lnTo>
                <a:lnTo>
                  <a:pt x="22455" y="20730"/>
                </a:lnTo>
                <a:lnTo>
                  <a:pt x="23252" y="20787"/>
                </a:lnTo>
                <a:lnTo>
                  <a:pt x="25417" y="20787"/>
                </a:lnTo>
                <a:lnTo>
                  <a:pt x="25647" y="23103"/>
                </a:lnTo>
                <a:lnTo>
                  <a:pt x="25816" y="25742"/>
                </a:lnTo>
                <a:lnTo>
                  <a:pt x="26046" y="28557"/>
                </a:lnTo>
                <a:lnTo>
                  <a:pt x="24848" y="28610"/>
                </a:lnTo>
                <a:lnTo>
                  <a:pt x="23651" y="28610"/>
                </a:lnTo>
                <a:lnTo>
                  <a:pt x="22455" y="28557"/>
                </a:lnTo>
                <a:lnTo>
                  <a:pt x="22113" y="29043"/>
                </a:lnTo>
                <a:lnTo>
                  <a:pt x="26046" y="29043"/>
                </a:lnTo>
                <a:lnTo>
                  <a:pt x="26273" y="31688"/>
                </a:lnTo>
                <a:lnTo>
                  <a:pt x="26445" y="34493"/>
                </a:lnTo>
                <a:lnTo>
                  <a:pt x="26616" y="37461"/>
                </a:lnTo>
                <a:lnTo>
                  <a:pt x="26445" y="25742"/>
                </a:lnTo>
                <a:lnTo>
                  <a:pt x="26217" y="23103"/>
                </a:lnTo>
                <a:lnTo>
                  <a:pt x="25987" y="20730"/>
                </a:lnTo>
                <a:lnTo>
                  <a:pt x="27071" y="20673"/>
                </a:lnTo>
                <a:lnTo>
                  <a:pt x="28154" y="20616"/>
                </a:lnTo>
                <a:lnTo>
                  <a:pt x="29179" y="20464"/>
                </a:lnTo>
                <a:lnTo>
                  <a:pt x="29921" y="22837"/>
                </a:lnTo>
                <a:lnTo>
                  <a:pt x="30662" y="25381"/>
                </a:lnTo>
                <a:lnTo>
                  <a:pt x="31403" y="28179"/>
                </a:lnTo>
                <a:lnTo>
                  <a:pt x="29864" y="28341"/>
                </a:lnTo>
                <a:lnTo>
                  <a:pt x="28267" y="28504"/>
                </a:lnTo>
                <a:lnTo>
                  <a:pt x="26672" y="28557"/>
                </a:lnTo>
                <a:lnTo>
                  <a:pt x="26672" y="38002"/>
                </a:lnTo>
                <a:lnTo>
                  <a:pt x="26843" y="40916"/>
                </a:lnTo>
                <a:lnTo>
                  <a:pt x="26729" y="28988"/>
                </a:lnTo>
                <a:lnTo>
                  <a:pt x="28382" y="28935"/>
                </a:lnTo>
                <a:lnTo>
                  <a:pt x="29977" y="28827"/>
                </a:lnTo>
                <a:lnTo>
                  <a:pt x="31516" y="28610"/>
                </a:lnTo>
                <a:lnTo>
                  <a:pt x="32200" y="31202"/>
                </a:lnTo>
                <a:lnTo>
                  <a:pt x="32942" y="34007"/>
                </a:lnTo>
                <a:lnTo>
                  <a:pt x="33568" y="36922"/>
                </a:lnTo>
                <a:lnTo>
                  <a:pt x="31574" y="37191"/>
                </a:lnTo>
                <a:lnTo>
                  <a:pt x="29465" y="37354"/>
                </a:lnTo>
                <a:lnTo>
                  <a:pt x="27357" y="37461"/>
                </a:lnTo>
                <a:lnTo>
                  <a:pt x="27357" y="50467"/>
                </a:lnTo>
                <a:lnTo>
                  <a:pt x="27470" y="53219"/>
                </a:lnTo>
                <a:lnTo>
                  <a:pt x="27584" y="56025"/>
                </a:lnTo>
                <a:lnTo>
                  <a:pt x="27584" y="40916"/>
                </a:lnTo>
                <a:lnTo>
                  <a:pt x="27413" y="37947"/>
                </a:lnTo>
                <a:lnTo>
                  <a:pt x="29522" y="37893"/>
                </a:lnTo>
                <a:lnTo>
                  <a:pt x="31630" y="37677"/>
                </a:lnTo>
                <a:lnTo>
                  <a:pt x="33683" y="37461"/>
                </a:lnTo>
                <a:lnTo>
                  <a:pt x="34309" y="40322"/>
                </a:lnTo>
                <a:lnTo>
                  <a:pt x="34879" y="43344"/>
                </a:lnTo>
                <a:lnTo>
                  <a:pt x="34365" y="37354"/>
                </a:lnTo>
                <a:lnTo>
                  <a:pt x="36361" y="37083"/>
                </a:lnTo>
                <a:lnTo>
                  <a:pt x="38355" y="36705"/>
                </a:lnTo>
                <a:lnTo>
                  <a:pt x="40236" y="36274"/>
                </a:lnTo>
                <a:lnTo>
                  <a:pt x="41320" y="39080"/>
                </a:lnTo>
                <a:lnTo>
                  <a:pt x="42288" y="41994"/>
                </a:lnTo>
                <a:lnTo>
                  <a:pt x="41889" y="38919"/>
                </a:lnTo>
                <a:lnTo>
                  <a:pt x="40806" y="36113"/>
                </a:lnTo>
                <a:lnTo>
                  <a:pt x="42687" y="35680"/>
                </a:lnTo>
                <a:lnTo>
                  <a:pt x="44455" y="35141"/>
                </a:lnTo>
                <a:lnTo>
                  <a:pt x="46165" y="34547"/>
                </a:lnTo>
                <a:lnTo>
                  <a:pt x="47589" y="37246"/>
                </a:lnTo>
                <a:lnTo>
                  <a:pt x="48159" y="37030"/>
                </a:lnTo>
                <a:lnTo>
                  <a:pt x="46735" y="34332"/>
                </a:lnTo>
                <a:lnTo>
                  <a:pt x="48386" y="33738"/>
                </a:lnTo>
                <a:lnTo>
                  <a:pt x="49925" y="33036"/>
                </a:lnTo>
                <a:lnTo>
                  <a:pt x="51407" y="32280"/>
                </a:lnTo>
                <a:lnTo>
                  <a:pt x="53117" y="34816"/>
                </a:lnTo>
                <a:lnTo>
                  <a:pt x="54767" y="37516"/>
                </a:lnTo>
                <a:lnTo>
                  <a:pt x="53631" y="34547"/>
                </a:lnTo>
                <a:lnTo>
                  <a:pt x="51865" y="32065"/>
                </a:lnTo>
                <a:lnTo>
                  <a:pt x="53288" y="31255"/>
                </a:lnTo>
                <a:lnTo>
                  <a:pt x="54606" y="30446"/>
                </a:lnTo>
                <a:lnTo>
                  <a:pt x="55794" y="29529"/>
                </a:lnTo>
                <a:lnTo>
                  <a:pt x="57788" y="31902"/>
                </a:lnTo>
                <a:lnTo>
                  <a:pt x="58130" y="31579"/>
                </a:lnTo>
                <a:lnTo>
                  <a:pt x="56197" y="29258"/>
                </a:lnTo>
                <a:lnTo>
                  <a:pt x="57344" y="28341"/>
                </a:lnTo>
                <a:lnTo>
                  <a:pt x="58311" y="27424"/>
                </a:lnTo>
                <a:lnTo>
                  <a:pt x="59157" y="26399"/>
                </a:lnTo>
                <a:lnTo>
                  <a:pt x="61332" y="28557"/>
                </a:lnTo>
                <a:lnTo>
                  <a:pt x="63386" y="30932"/>
                </a:lnTo>
                <a:lnTo>
                  <a:pt x="61554" y="28233"/>
                </a:lnTo>
                <a:lnTo>
                  <a:pt x="59439" y="26084"/>
                </a:lnTo>
                <a:lnTo>
                  <a:pt x="60245" y="25096"/>
                </a:lnTo>
                <a:lnTo>
                  <a:pt x="60869" y="24071"/>
                </a:lnTo>
                <a:lnTo>
                  <a:pt x="61272" y="23046"/>
                </a:lnTo>
                <a:lnTo>
                  <a:pt x="60990" y="22837"/>
                </a:lnTo>
                <a:lnTo>
                  <a:pt x="60587" y="23806"/>
                </a:lnTo>
                <a:lnTo>
                  <a:pt x="59963" y="24831"/>
                </a:lnTo>
                <a:lnTo>
                  <a:pt x="59157" y="25799"/>
                </a:lnTo>
                <a:lnTo>
                  <a:pt x="56821" y="23540"/>
                </a:lnTo>
                <a:lnTo>
                  <a:pt x="54424" y="21489"/>
                </a:lnTo>
                <a:lnTo>
                  <a:pt x="51977" y="19705"/>
                </a:lnTo>
                <a:lnTo>
                  <a:pt x="54203" y="21755"/>
                </a:lnTo>
                <a:lnTo>
                  <a:pt x="56599" y="23806"/>
                </a:lnTo>
                <a:lnTo>
                  <a:pt x="58935" y="26122"/>
                </a:lnTo>
                <a:lnTo>
                  <a:pt x="58029" y="27099"/>
                </a:lnTo>
                <a:lnTo>
                  <a:pt x="57042" y="28071"/>
                </a:lnTo>
                <a:lnTo>
                  <a:pt x="55915" y="28935"/>
                </a:lnTo>
                <a:lnTo>
                  <a:pt x="55572" y="29205"/>
                </a:lnTo>
                <a:lnTo>
                  <a:pt x="54364" y="30068"/>
                </a:lnTo>
                <a:lnTo>
                  <a:pt x="53061" y="30932"/>
                </a:lnTo>
                <a:lnTo>
                  <a:pt x="51635" y="31688"/>
                </a:lnTo>
                <a:lnTo>
                  <a:pt x="51180" y="31902"/>
                </a:lnTo>
                <a:lnTo>
                  <a:pt x="49698" y="32658"/>
                </a:lnTo>
                <a:lnTo>
                  <a:pt x="48159" y="33307"/>
                </a:lnTo>
                <a:lnTo>
                  <a:pt x="46505" y="33899"/>
                </a:lnTo>
                <a:lnTo>
                  <a:pt x="45935" y="34116"/>
                </a:lnTo>
                <a:lnTo>
                  <a:pt x="44226" y="34710"/>
                </a:lnTo>
                <a:lnTo>
                  <a:pt x="42459" y="35249"/>
                </a:lnTo>
                <a:lnTo>
                  <a:pt x="40635" y="35680"/>
                </a:lnTo>
                <a:lnTo>
                  <a:pt x="39553" y="32821"/>
                </a:lnTo>
                <a:lnTo>
                  <a:pt x="38355" y="30121"/>
                </a:lnTo>
                <a:lnTo>
                  <a:pt x="37159" y="27585"/>
                </a:lnTo>
                <a:lnTo>
                  <a:pt x="38585" y="27262"/>
                </a:lnTo>
                <a:lnTo>
                  <a:pt x="40008" y="26830"/>
                </a:lnTo>
                <a:lnTo>
                  <a:pt x="41320" y="26399"/>
                </a:lnTo>
                <a:lnTo>
                  <a:pt x="42915" y="28774"/>
                </a:lnTo>
                <a:lnTo>
                  <a:pt x="44455" y="31363"/>
                </a:lnTo>
                <a:lnTo>
                  <a:pt x="43428" y="28557"/>
                </a:lnTo>
                <a:lnTo>
                  <a:pt x="41889" y="26178"/>
                </a:lnTo>
                <a:lnTo>
                  <a:pt x="42459" y="25970"/>
                </a:lnTo>
                <a:lnTo>
                  <a:pt x="43029" y="25742"/>
                </a:lnTo>
                <a:lnTo>
                  <a:pt x="43599" y="25533"/>
                </a:lnTo>
                <a:lnTo>
                  <a:pt x="44284" y="25210"/>
                </a:lnTo>
                <a:lnTo>
                  <a:pt x="44910" y="24945"/>
                </a:lnTo>
                <a:lnTo>
                  <a:pt x="45537" y="24622"/>
                </a:lnTo>
                <a:lnTo>
                  <a:pt x="47418" y="26830"/>
                </a:lnTo>
                <a:lnTo>
                  <a:pt x="47875" y="26615"/>
                </a:lnTo>
                <a:lnTo>
                  <a:pt x="45994" y="24394"/>
                </a:lnTo>
                <a:lnTo>
                  <a:pt x="45708" y="24071"/>
                </a:lnTo>
                <a:lnTo>
                  <a:pt x="45253" y="24299"/>
                </a:lnTo>
                <a:lnTo>
                  <a:pt x="44683" y="24622"/>
                </a:lnTo>
                <a:lnTo>
                  <a:pt x="44054" y="24888"/>
                </a:lnTo>
                <a:lnTo>
                  <a:pt x="43428" y="25096"/>
                </a:lnTo>
                <a:lnTo>
                  <a:pt x="42858" y="25381"/>
                </a:lnTo>
                <a:lnTo>
                  <a:pt x="42232" y="25590"/>
                </a:lnTo>
                <a:lnTo>
                  <a:pt x="41606" y="25799"/>
                </a:lnTo>
                <a:lnTo>
                  <a:pt x="39896" y="23217"/>
                </a:lnTo>
                <a:lnTo>
                  <a:pt x="38127" y="20901"/>
                </a:lnTo>
                <a:lnTo>
                  <a:pt x="36476" y="18851"/>
                </a:lnTo>
                <a:lnTo>
                  <a:pt x="37386" y="18528"/>
                </a:lnTo>
                <a:lnTo>
                  <a:pt x="38186" y="18186"/>
                </a:lnTo>
                <a:lnTo>
                  <a:pt x="38983" y="17826"/>
                </a:lnTo>
                <a:lnTo>
                  <a:pt x="39096" y="17389"/>
                </a:lnTo>
                <a:lnTo>
                  <a:pt x="38526" y="16800"/>
                </a:lnTo>
                <a:lnTo>
                  <a:pt x="37900" y="16250"/>
                </a:lnTo>
                <a:lnTo>
                  <a:pt x="37330" y="15775"/>
                </a:lnTo>
                <a:lnTo>
                  <a:pt x="36075" y="14693"/>
                </a:lnTo>
                <a:lnTo>
                  <a:pt x="34823" y="13725"/>
                </a:lnTo>
                <a:lnTo>
                  <a:pt x="35735" y="14902"/>
                </a:lnTo>
                <a:lnTo>
                  <a:pt x="37046" y="16041"/>
                </a:lnTo>
                <a:lnTo>
                  <a:pt x="37616" y="16516"/>
                </a:lnTo>
                <a:lnTo>
                  <a:pt x="38127" y="17009"/>
                </a:lnTo>
                <a:lnTo>
                  <a:pt x="38697" y="17541"/>
                </a:lnTo>
                <a:lnTo>
                  <a:pt x="37956" y="17920"/>
                </a:lnTo>
                <a:lnTo>
                  <a:pt x="37102" y="18243"/>
                </a:lnTo>
                <a:lnTo>
                  <a:pt x="36246" y="18566"/>
                </a:lnTo>
                <a:lnTo>
                  <a:pt x="36019" y="19003"/>
                </a:lnTo>
                <a:lnTo>
                  <a:pt x="37672" y="21053"/>
                </a:lnTo>
                <a:lnTo>
                  <a:pt x="39382" y="23426"/>
                </a:lnTo>
                <a:lnTo>
                  <a:pt x="41092" y="26027"/>
                </a:lnTo>
                <a:lnTo>
                  <a:pt x="39781" y="26452"/>
                </a:lnTo>
                <a:lnTo>
                  <a:pt x="38413" y="26830"/>
                </a:lnTo>
                <a:lnTo>
                  <a:pt x="36988" y="27207"/>
                </a:lnTo>
                <a:lnTo>
                  <a:pt x="36645" y="27693"/>
                </a:lnTo>
                <a:lnTo>
                  <a:pt x="37785" y="30230"/>
                </a:lnTo>
                <a:lnTo>
                  <a:pt x="38983" y="32929"/>
                </a:lnTo>
                <a:lnTo>
                  <a:pt x="40065" y="35788"/>
                </a:lnTo>
                <a:lnTo>
                  <a:pt x="38186" y="36221"/>
                </a:lnTo>
                <a:lnTo>
                  <a:pt x="36246" y="36599"/>
                </a:lnTo>
                <a:lnTo>
                  <a:pt x="34253" y="36868"/>
                </a:lnTo>
                <a:lnTo>
                  <a:pt x="33568" y="33899"/>
                </a:lnTo>
                <a:lnTo>
                  <a:pt x="32827" y="31147"/>
                </a:lnTo>
                <a:lnTo>
                  <a:pt x="32144" y="28557"/>
                </a:lnTo>
                <a:lnTo>
                  <a:pt x="33683" y="28341"/>
                </a:lnTo>
                <a:lnTo>
                  <a:pt x="35165" y="28071"/>
                </a:lnTo>
                <a:lnTo>
                  <a:pt x="34994" y="27640"/>
                </a:lnTo>
                <a:lnTo>
                  <a:pt x="33511" y="27910"/>
                </a:lnTo>
                <a:lnTo>
                  <a:pt x="32029" y="28071"/>
                </a:lnTo>
                <a:lnTo>
                  <a:pt x="31232" y="25324"/>
                </a:lnTo>
                <a:lnTo>
                  <a:pt x="30434" y="22723"/>
                </a:lnTo>
                <a:lnTo>
                  <a:pt x="29693" y="20407"/>
                </a:lnTo>
                <a:lnTo>
                  <a:pt x="30718" y="20293"/>
                </a:lnTo>
                <a:lnTo>
                  <a:pt x="31687" y="20142"/>
                </a:lnTo>
                <a:lnTo>
                  <a:pt x="32656" y="19914"/>
                </a:lnTo>
                <a:lnTo>
                  <a:pt x="33910" y="22135"/>
                </a:lnTo>
                <a:lnTo>
                  <a:pt x="34365" y="22021"/>
                </a:lnTo>
                <a:lnTo>
                  <a:pt x="33113" y="19819"/>
                </a:lnTo>
                <a:lnTo>
                  <a:pt x="32942" y="19496"/>
                </a:lnTo>
                <a:lnTo>
                  <a:pt x="32486" y="19591"/>
                </a:lnTo>
                <a:lnTo>
                  <a:pt x="31516" y="19762"/>
                </a:lnTo>
                <a:lnTo>
                  <a:pt x="30547" y="19914"/>
                </a:lnTo>
                <a:lnTo>
                  <a:pt x="29578" y="20085"/>
                </a:lnTo>
                <a:lnTo>
                  <a:pt x="28896" y="18034"/>
                </a:lnTo>
                <a:lnTo>
                  <a:pt x="28267" y="16250"/>
                </a:lnTo>
                <a:lnTo>
                  <a:pt x="27641" y="14636"/>
                </a:lnTo>
                <a:lnTo>
                  <a:pt x="28267" y="14579"/>
                </a:lnTo>
                <a:lnTo>
                  <a:pt x="28837" y="14465"/>
                </a:lnTo>
                <a:lnTo>
                  <a:pt x="29407" y="14313"/>
                </a:lnTo>
                <a:lnTo>
                  <a:pt x="29236" y="14086"/>
                </a:lnTo>
                <a:lnTo>
                  <a:pt x="28666" y="14200"/>
                </a:lnTo>
                <a:lnTo>
                  <a:pt x="28154" y="14257"/>
                </a:lnTo>
                <a:lnTo>
                  <a:pt x="27584" y="14370"/>
                </a:lnTo>
                <a:lnTo>
                  <a:pt x="26102" y="10479"/>
                </a:lnTo>
                <a:lnTo>
                  <a:pt x="24906" y="7897"/>
                </a:lnTo>
                <a:lnTo>
                  <a:pt x="24449" y="7024"/>
                </a:lnTo>
                <a:lnTo>
                  <a:pt x="24620" y="6644"/>
                </a:lnTo>
                <a:lnTo>
                  <a:pt x="25931" y="6492"/>
                </a:lnTo>
                <a:lnTo>
                  <a:pt x="30547" y="5885"/>
                </a:lnTo>
                <a:lnTo>
                  <a:pt x="36589" y="6207"/>
                </a:lnTo>
                <a:lnTo>
                  <a:pt x="36875" y="6587"/>
                </a:lnTo>
                <a:lnTo>
                  <a:pt x="36760" y="6207"/>
                </a:lnTo>
                <a:lnTo>
                  <a:pt x="39040" y="6378"/>
                </a:lnTo>
                <a:lnTo>
                  <a:pt x="41547" y="6644"/>
                </a:lnTo>
                <a:lnTo>
                  <a:pt x="44169" y="7081"/>
                </a:lnTo>
                <a:lnTo>
                  <a:pt x="43998" y="6815"/>
                </a:lnTo>
                <a:lnTo>
                  <a:pt x="41376" y="6378"/>
                </a:lnTo>
                <a:lnTo>
                  <a:pt x="38869" y="6112"/>
                </a:lnTo>
                <a:lnTo>
                  <a:pt x="36589" y="5998"/>
                </a:lnTo>
                <a:lnTo>
                  <a:pt x="36190" y="5467"/>
                </a:lnTo>
                <a:lnTo>
                  <a:pt x="35848" y="5144"/>
                </a:lnTo>
                <a:lnTo>
                  <a:pt x="38470" y="5144"/>
                </a:lnTo>
                <a:lnTo>
                  <a:pt x="39837" y="5239"/>
                </a:lnTo>
                <a:lnTo>
                  <a:pt x="40864" y="5239"/>
                </a:lnTo>
                <a:lnTo>
                  <a:pt x="39896" y="4973"/>
                </a:lnTo>
                <a:lnTo>
                  <a:pt x="38413" y="4916"/>
                </a:lnTo>
                <a:lnTo>
                  <a:pt x="36988" y="4916"/>
                </a:lnTo>
                <a:lnTo>
                  <a:pt x="35620" y="4973"/>
                </a:lnTo>
                <a:lnTo>
                  <a:pt x="35050" y="4480"/>
                </a:lnTo>
                <a:lnTo>
                  <a:pt x="34595" y="4214"/>
                </a:lnTo>
                <a:lnTo>
                  <a:pt x="35221" y="4119"/>
                </a:lnTo>
                <a:lnTo>
                  <a:pt x="35505" y="4119"/>
                </a:lnTo>
                <a:lnTo>
                  <a:pt x="37386" y="3834"/>
                </a:lnTo>
                <a:lnTo>
                  <a:pt x="35505" y="3834"/>
                </a:lnTo>
                <a:lnTo>
                  <a:pt x="34708" y="3948"/>
                </a:lnTo>
                <a:lnTo>
                  <a:pt x="34309" y="4005"/>
                </a:lnTo>
                <a:lnTo>
                  <a:pt x="33854" y="3777"/>
                </a:lnTo>
                <a:lnTo>
                  <a:pt x="33397" y="3512"/>
                </a:lnTo>
                <a:lnTo>
                  <a:pt x="32885" y="3303"/>
                </a:lnTo>
                <a:lnTo>
                  <a:pt x="33113" y="3569"/>
                </a:lnTo>
                <a:lnTo>
                  <a:pt x="33568" y="3834"/>
                </a:lnTo>
                <a:lnTo>
                  <a:pt x="34025" y="4062"/>
                </a:lnTo>
                <a:lnTo>
                  <a:pt x="34365" y="4214"/>
                </a:lnTo>
                <a:lnTo>
                  <a:pt x="34935" y="4594"/>
                </a:lnTo>
                <a:lnTo>
                  <a:pt x="35393" y="4973"/>
                </a:lnTo>
                <a:lnTo>
                  <a:pt x="30376" y="5144"/>
                </a:lnTo>
                <a:lnTo>
                  <a:pt x="26445" y="6055"/>
                </a:lnTo>
                <a:lnTo>
                  <a:pt x="29522" y="5353"/>
                </a:lnTo>
                <a:lnTo>
                  <a:pt x="35676" y="5182"/>
                </a:lnTo>
                <a:lnTo>
                  <a:pt x="36246" y="5733"/>
                </a:lnTo>
                <a:lnTo>
                  <a:pt x="36418" y="5998"/>
                </a:lnTo>
                <a:lnTo>
                  <a:pt x="29864" y="5676"/>
                </a:lnTo>
                <a:lnTo>
                  <a:pt x="25172" y="6476"/>
                </a:lnTo>
                <a:lnTo>
                  <a:pt x="24962" y="6530"/>
                </a:lnTo>
                <a:lnTo>
                  <a:pt x="24336" y="6644"/>
                </a:lnTo>
                <a:lnTo>
                  <a:pt x="24620" y="6207"/>
                </a:lnTo>
                <a:lnTo>
                  <a:pt x="25361" y="4594"/>
                </a:lnTo>
                <a:lnTo>
                  <a:pt x="26843" y="3037"/>
                </a:lnTo>
                <a:lnTo>
                  <a:pt x="27413" y="2391"/>
                </a:lnTo>
                <a:lnTo>
                  <a:pt x="27756" y="2107"/>
                </a:lnTo>
                <a:lnTo>
                  <a:pt x="28781" y="987"/>
                </a:lnTo>
                <a:lnTo>
                  <a:pt x="27697" y="1898"/>
                </a:lnTo>
                <a:lnTo>
                  <a:pt x="27015" y="1784"/>
                </a:lnTo>
                <a:lnTo>
                  <a:pt x="26386" y="1727"/>
                </a:lnTo>
                <a:lnTo>
                  <a:pt x="25703" y="1727"/>
                </a:lnTo>
                <a:lnTo>
                  <a:pt x="26273" y="1955"/>
                </a:lnTo>
                <a:lnTo>
                  <a:pt x="26843" y="2012"/>
                </a:lnTo>
                <a:lnTo>
                  <a:pt x="27470" y="2107"/>
                </a:lnTo>
                <a:lnTo>
                  <a:pt x="26900" y="2600"/>
                </a:lnTo>
                <a:lnTo>
                  <a:pt x="26672" y="2866"/>
                </a:lnTo>
                <a:lnTo>
                  <a:pt x="25305" y="4328"/>
                </a:lnTo>
                <a:lnTo>
                  <a:pt x="24564" y="5847"/>
                </a:lnTo>
                <a:lnTo>
                  <a:pt x="24336" y="6435"/>
                </a:lnTo>
                <a:lnTo>
                  <a:pt x="24449" y="5885"/>
                </a:lnTo>
                <a:lnTo>
                  <a:pt x="24449" y="4764"/>
                </a:lnTo>
                <a:lnTo>
                  <a:pt x="24278" y="6112"/>
                </a:lnTo>
                <a:lnTo>
                  <a:pt x="24221" y="6530"/>
                </a:lnTo>
                <a:lnTo>
                  <a:pt x="24221" y="6112"/>
                </a:lnTo>
                <a:lnTo>
                  <a:pt x="24106" y="4802"/>
                </a:lnTo>
                <a:lnTo>
                  <a:pt x="23651" y="3303"/>
                </a:lnTo>
                <a:lnTo>
                  <a:pt x="23480" y="2809"/>
                </a:lnTo>
                <a:lnTo>
                  <a:pt x="23367" y="2335"/>
                </a:lnTo>
                <a:lnTo>
                  <a:pt x="23196" y="1898"/>
                </a:lnTo>
                <a:lnTo>
                  <a:pt x="23708" y="1898"/>
                </a:lnTo>
                <a:lnTo>
                  <a:pt x="23994" y="1689"/>
                </a:lnTo>
                <a:lnTo>
                  <a:pt x="23138" y="1689"/>
                </a:lnTo>
                <a:lnTo>
                  <a:pt x="22797" y="702"/>
                </a:lnTo>
                <a:lnTo>
                  <a:pt x="22455" y="0"/>
                </a:lnTo>
                <a:lnTo>
                  <a:pt x="22626" y="702"/>
                </a:lnTo>
                <a:lnTo>
                  <a:pt x="22910" y="1689"/>
                </a:lnTo>
                <a:lnTo>
                  <a:pt x="22169" y="1727"/>
                </a:lnTo>
                <a:lnTo>
                  <a:pt x="21428" y="1784"/>
                </a:lnTo>
                <a:lnTo>
                  <a:pt x="20687" y="1898"/>
                </a:lnTo>
                <a:lnTo>
                  <a:pt x="20916" y="2107"/>
                </a:lnTo>
                <a:lnTo>
                  <a:pt x="21599" y="2012"/>
                </a:lnTo>
                <a:lnTo>
                  <a:pt x="22284" y="1955"/>
                </a:lnTo>
                <a:lnTo>
                  <a:pt x="22966" y="1955"/>
                </a:lnTo>
                <a:lnTo>
                  <a:pt x="23138" y="2335"/>
                </a:lnTo>
                <a:lnTo>
                  <a:pt x="23252" y="2809"/>
                </a:lnTo>
                <a:lnTo>
                  <a:pt x="23424" y="3360"/>
                </a:lnTo>
                <a:lnTo>
                  <a:pt x="23822" y="4708"/>
                </a:lnTo>
                <a:lnTo>
                  <a:pt x="24050" y="5885"/>
                </a:lnTo>
                <a:lnTo>
                  <a:pt x="24165" y="6435"/>
                </a:lnTo>
                <a:lnTo>
                  <a:pt x="23937" y="5847"/>
                </a:lnTo>
                <a:lnTo>
                  <a:pt x="23252" y="4328"/>
                </a:lnTo>
                <a:lnTo>
                  <a:pt x="21827" y="2923"/>
                </a:lnTo>
                <a:lnTo>
                  <a:pt x="21315" y="2714"/>
                </a:lnTo>
                <a:lnTo>
                  <a:pt x="21599" y="3094"/>
                </a:lnTo>
                <a:lnTo>
                  <a:pt x="23138" y="4537"/>
                </a:lnTo>
                <a:lnTo>
                  <a:pt x="23879" y="6169"/>
                </a:lnTo>
                <a:lnTo>
                  <a:pt x="24106" y="6530"/>
                </a:lnTo>
                <a:lnTo>
                  <a:pt x="23708" y="6112"/>
                </a:lnTo>
                <a:lnTo>
                  <a:pt x="22056" y="4385"/>
                </a:lnTo>
                <a:lnTo>
                  <a:pt x="19547" y="2923"/>
                </a:lnTo>
                <a:lnTo>
                  <a:pt x="19092" y="2923"/>
                </a:lnTo>
                <a:lnTo>
                  <a:pt x="19434" y="3132"/>
                </a:lnTo>
                <a:lnTo>
                  <a:pt x="21657" y="4385"/>
                </a:lnTo>
                <a:lnTo>
                  <a:pt x="23196" y="5847"/>
                </a:lnTo>
                <a:lnTo>
                  <a:pt x="23879" y="6435"/>
                </a:lnTo>
                <a:lnTo>
                  <a:pt x="22966" y="5790"/>
                </a:lnTo>
                <a:lnTo>
                  <a:pt x="20175" y="4157"/>
                </a:lnTo>
                <a:lnTo>
                  <a:pt x="16528" y="3132"/>
                </a:lnTo>
                <a:lnTo>
                  <a:pt x="16186" y="3037"/>
                </a:lnTo>
                <a:lnTo>
                  <a:pt x="14305" y="2543"/>
                </a:lnTo>
                <a:lnTo>
                  <a:pt x="12538" y="2335"/>
                </a:lnTo>
                <a:lnTo>
                  <a:pt x="11169" y="2221"/>
                </a:lnTo>
                <a:lnTo>
                  <a:pt x="12138" y="2429"/>
                </a:lnTo>
                <a:lnTo>
                  <a:pt x="13906" y="2714"/>
                </a:lnTo>
                <a:lnTo>
                  <a:pt x="15843" y="3189"/>
                </a:lnTo>
                <a:lnTo>
                  <a:pt x="15217" y="3417"/>
                </a:lnTo>
                <a:lnTo>
                  <a:pt x="14703" y="3682"/>
                </a:lnTo>
                <a:lnTo>
                  <a:pt x="14248" y="3948"/>
                </a:lnTo>
                <a:lnTo>
                  <a:pt x="13735" y="3891"/>
                </a:lnTo>
                <a:lnTo>
                  <a:pt x="13165" y="3834"/>
                </a:lnTo>
                <a:lnTo>
                  <a:pt x="12651" y="3777"/>
                </a:lnTo>
                <a:lnTo>
                  <a:pt x="11112" y="3568"/>
                </a:lnTo>
                <a:lnTo>
                  <a:pt x="9630" y="3512"/>
                </a:lnTo>
                <a:lnTo>
                  <a:pt x="8263" y="3568"/>
                </a:lnTo>
                <a:lnTo>
                  <a:pt x="9060" y="3132"/>
                </a:lnTo>
                <a:lnTo>
                  <a:pt x="9858" y="2714"/>
                </a:lnTo>
                <a:lnTo>
                  <a:pt x="10828" y="2391"/>
                </a:lnTo>
                <a:lnTo>
                  <a:pt x="10542" y="2335"/>
                </a:lnTo>
                <a:lnTo>
                  <a:pt x="9630" y="2714"/>
                </a:lnTo>
                <a:lnTo>
                  <a:pt x="8776" y="3132"/>
                </a:lnTo>
                <a:lnTo>
                  <a:pt x="8035" y="3568"/>
                </a:lnTo>
                <a:lnTo>
                  <a:pt x="6325" y="3682"/>
                </a:lnTo>
                <a:lnTo>
                  <a:pt x="4843" y="3834"/>
                </a:lnTo>
                <a:lnTo>
                  <a:pt x="3703" y="4062"/>
                </a:lnTo>
                <a:lnTo>
                  <a:pt x="3703" y="3834"/>
                </a:lnTo>
                <a:lnTo>
                  <a:pt x="2849" y="4271"/>
                </a:lnTo>
                <a:lnTo>
                  <a:pt x="1937" y="4480"/>
                </a:lnTo>
                <a:lnTo>
                  <a:pt x="1309" y="4651"/>
                </a:lnTo>
                <a:lnTo>
                  <a:pt x="797" y="4802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5" name="object 235"/>
          <p:cNvSpPr/>
          <p:nvPr/>
        </p:nvSpPr>
        <p:spPr>
          <a:xfrm>
            <a:off x="294012" y="566330"/>
            <a:ext cx="299" cy="4533"/>
          </a:xfrm>
          <a:custGeom>
            <a:avLst/>
            <a:gdLst/>
            <a:ahLst/>
            <a:cxnLst/>
            <a:rect l="l" t="t" r="r" b="b"/>
            <a:pathLst>
              <a:path w="398" h="6044">
                <a:moveTo>
                  <a:pt x="227" y="2591"/>
                </a:moveTo>
                <a:lnTo>
                  <a:pt x="0" y="0"/>
                </a:lnTo>
                <a:lnTo>
                  <a:pt x="171" y="4966"/>
                </a:lnTo>
                <a:lnTo>
                  <a:pt x="398" y="6044"/>
                </a:lnTo>
                <a:lnTo>
                  <a:pt x="227" y="2591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6" name="object 236"/>
          <p:cNvSpPr/>
          <p:nvPr/>
        </p:nvSpPr>
        <p:spPr>
          <a:xfrm>
            <a:off x="295765" y="531358"/>
            <a:ext cx="6197" cy="12023"/>
          </a:xfrm>
          <a:custGeom>
            <a:avLst/>
            <a:gdLst/>
            <a:ahLst/>
            <a:cxnLst/>
            <a:rect l="l" t="t" r="r" b="b"/>
            <a:pathLst>
              <a:path w="8263" h="16031">
                <a:moveTo>
                  <a:pt x="3590" y="10365"/>
                </a:moveTo>
                <a:lnTo>
                  <a:pt x="3419" y="10528"/>
                </a:lnTo>
                <a:lnTo>
                  <a:pt x="2507" y="9395"/>
                </a:lnTo>
                <a:lnTo>
                  <a:pt x="1937" y="8206"/>
                </a:lnTo>
                <a:lnTo>
                  <a:pt x="1538" y="7073"/>
                </a:lnTo>
                <a:lnTo>
                  <a:pt x="3590" y="4537"/>
                </a:lnTo>
                <a:lnTo>
                  <a:pt x="5870" y="2278"/>
                </a:lnTo>
                <a:lnTo>
                  <a:pt x="8263" y="265"/>
                </a:lnTo>
                <a:lnTo>
                  <a:pt x="8150" y="0"/>
                </a:lnTo>
                <a:lnTo>
                  <a:pt x="5755" y="1955"/>
                </a:lnTo>
                <a:lnTo>
                  <a:pt x="3476" y="4214"/>
                </a:lnTo>
                <a:lnTo>
                  <a:pt x="1423" y="6695"/>
                </a:lnTo>
                <a:lnTo>
                  <a:pt x="1196" y="7451"/>
                </a:lnTo>
                <a:lnTo>
                  <a:pt x="1595" y="8531"/>
                </a:lnTo>
                <a:lnTo>
                  <a:pt x="2223" y="9664"/>
                </a:lnTo>
                <a:lnTo>
                  <a:pt x="3020" y="10743"/>
                </a:lnTo>
                <a:lnTo>
                  <a:pt x="3192" y="10906"/>
                </a:lnTo>
                <a:lnTo>
                  <a:pt x="1482" y="13279"/>
                </a:lnTo>
                <a:lnTo>
                  <a:pt x="0" y="15709"/>
                </a:lnTo>
                <a:lnTo>
                  <a:pt x="227" y="16031"/>
                </a:lnTo>
                <a:lnTo>
                  <a:pt x="1709" y="13603"/>
                </a:lnTo>
                <a:lnTo>
                  <a:pt x="3419" y="11229"/>
                </a:lnTo>
                <a:lnTo>
                  <a:pt x="4331" y="12415"/>
                </a:lnTo>
                <a:lnTo>
                  <a:pt x="5413" y="13495"/>
                </a:lnTo>
                <a:lnTo>
                  <a:pt x="6668" y="14520"/>
                </a:lnTo>
                <a:lnTo>
                  <a:pt x="6895" y="14143"/>
                </a:lnTo>
                <a:lnTo>
                  <a:pt x="5699" y="13117"/>
                </a:lnTo>
                <a:lnTo>
                  <a:pt x="4615" y="12039"/>
                </a:lnTo>
                <a:lnTo>
                  <a:pt x="3703" y="10851"/>
                </a:lnTo>
                <a:lnTo>
                  <a:pt x="4046" y="10365"/>
                </a:lnTo>
                <a:lnTo>
                  <a:pt x="5755" y="7506"/>
                </a:lnTo>
                <a:lnTo>
                  <a:pt x="3933" y="9934"/>
                </a:lnTo>
                <a:lnTo>
                  <a:pt x="3590" y="10365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7" name="object 237"/>
          <p:cNvSpPr/>
          <p:nvPr/>
        </p:nvSpPr>
        <p:spPr>
          <a:xfrm>
            <a:off x="321625" y="523427"/>
            <a:ext cx="1112" cy="683"/>
          </a:xfrm>
          <a:custGeom>
            <a:avLst/>
            <a:gdLst/>
            <a:ahLst/>
            <a:cxnLst/>
            <a:rect l="l" t="t" r="r" b="b"/>
            <a:pathLst>
              <a:path w="1482" h="911">
                <a:moveTo>
                  <a:pt x="1027" y="531"/>
                </a:moveTo>
                <a:lnTo>
                  <a:pt x="285" y="56"/>
                </a:lnTo>
                <a:lnTo>
                  <a:pt x="0" y="113"/>
                </a:lnTo>
                <a:lnTo>
                  <a:pt x="457" y="493"/>
                </a:lnTo>
                <a:lnTo>
                  <a:pt x="1254" y="911"/>
                </a:lnTo>
                <a:lnTo>
                  <a:pt x="1482" y="759"/>
                </a:lnTo>
                <a:lnTo>
                  <a:pt x="1027" y="531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8" name="object 238"/>
          <p:cNvSpPr/>
          <p:nvPr/>
        </p:nvSpPr>
        <p:spPr>
          <a:xfrm>
            <a:off x="330688" y="525364"/>
            <a:ext cx="1411" cy="284"/>
          </a:xfrm>
          <a:custGeom>
            <a:avLst/>
            <a:gdLst/>
            <a:ahLst/>
            <a:cxnLst/>
            <a:rect l="l" t="t" r="r" b="b"/>
            <a:pathLst>
              <a:path w="1881" h="379">
                <a:moveTo>
                  <a:pt x="1881" y="284"/>
                </a:moveTo>
                <a:lnTo>
                  <a:pt x="1766" y="0"/>
                </a:lnTo>
                <a:lnTo>
                  <a:pt x="1196" y="56"/>
                </a:lnTo>
                <a:lnTo>
                  <a:pt x="569" y="113"/>
                </a:lnTo>
                <a:lnTo>
                  <a:pt x="0" y="113"/>
                </a:lnTo>
                <a:lnTo>
                  <a:pt x="626" y="379"/>
                </a:lnTo>
                <a:lnTo>
                  <a:pt x="1254" y="341"/>
                </a:lnTo>
                <a:lnTo>
                  <a:pt x="1881" y="284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9" name="object 239"/>
          <p:cNvSpPr/>
          <p:nvPr/>
        </p:nvSpPr>
        <p:spPr>
          <a:xfrm>
            <a:off x="330004" y="520224"/>
            <a:ext cx="684" cy="5225"/>
          </a:xfrm>
          <a:custGeom>
            <a:avLst/>
            <a:gdLst/>
            <a:ahLst/>
            <a:cxnLst/>
            <a:rect l="l" t="t" r="r" b="b"/>
            <a:pathLst>
              <a:path w="912" h="6967">
                <a:moveTo>
                  <a:pt x="398" y="2714"/>
                </a:moveTo>
                <a:lnTo>
                  <a:pt x="0" y="0"/>
                </a:lnTo>
                <a:lnTo>
                  <a:pt x="58" y="2866"/>
                </a:lnTo>
                <a:lnTo>
                  <a:pt x="457" y="6967"/>
                </a:lnTo>
                <a:lnTo>
                  <a:pt x="912" y="6967"/>
                </a:lnTo>
                <a:lnTo>
                  <a:pt x="398" y="2714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40" name="object 240"/>
          <p:cNvSpPr/>
          <p:nvPr/>
        </p:nvSpPr>
        <p:spPr>
          <a:xfrm>
            <a:off x="330089" y="519539"/>
            <a:ext cx="17141" cy="5795"/>
          </a:xfrm>
          <a:custGeom>
            <a:avLst/>
            <a:gdLst/>
            <a:ahLst/>
            <a:cxnLst/>
            <a:rect l="l" t="t" r="r" b="b"/>
            <a:pathLst>
              <a:path w="22854" h="7726">
                <a:moveTo>
                  <a:pt x="10542" y="5068"/>
                </a:moveTo>
                <a:lnTo>
                  <a:pt x="10657" y="5239"/>
                </a:lnTo>
                <a:lnTo>
                  <a:pt x="11171" y="4859"/>
                </a:lnTo>
                <a:lnTo>
                  <a:pt x="11682" y="4328"/>
                </a:lnTo>
                <a:lnTo>
                  <a:pt x="11682" y="4043"/>
                </a:lnTo>
                <a:lnTo>
                  <a:pt x="5699" y="1461"/>
                </a:lnTo>
                <a:lnTo>
                  <a:pt x="1423" y="379"/>
                </a:lnTo>
                <a:lnTo>
                  <a:pt x="112" y="113"/>
                </a:lnTo>
                <a:lnTo>
                  <a:pt x="1423" y="322"/>
                </a:lnTo>
                <a:lnTo>
                  <a:pt x="5927" y="1025"/>
                </a:lnTo>
                <a:lnTo>
                  <a:pt x="12311" y="3132"/>
                </a:lnTo>
                <a:lnTo>
                  <a:pt x="12482" y="3189"/>
                </a:lnTo>
                <a:lnTo>
                  <a:pt x="13221" y="3398"/>
                </a:lnTo>
                <a:lnTo>
                  <a:pt x="13622" y="3569"/>
                </a:lnTo>
                <a:lnTo>
                  <a:pt x="15559" y="4214"/>
                </a:lnTo>
                <a:lnTo>
                  <a:pt x="17724" y="5030"/>
                </a:lnTo>
                <a:lnTo>
                  <a:pt x="19948" y="6055"/>
                </a:lnTo>
                <a:lnTo>
                  <a:pt x="19720" y="6530"/>
                </a:lnTo>
                <a:lnTo>
                  <a:pt x="19378" y="7081"/>
                </a:lnTo>
                <a:lnTo>
                  <a:pt x="19092" y="7726"/>
                </a:lnTo>
                <a:lnTo>
                  <a:pt x="19549" y="7175"/>
                </a:lnTo>
                <a:lnTo>
                  <a:pt x="19891" y="6644"/>
                </a:lnTo>
                <a:lnTo>
                  <a:pt x="20175" y="6093"/>
                </a:lnTo>
                <a:lnTo>
                  <a:pt x="22854" y="7289"/>
                </a:lnTo>
                <a:lnTo>
                  <a:pt x="20290" y="5885"/>
                </a:lnTo>
                <a:lnTo>
                  <a:pt x="20461" y="5391"/>
                </a:lnTo>
                <a:lnTo>
                  <a:pt x="20630" y="4916"/>
                </a:lnTo>
                <a:lnTo>
                  <a:pt x="20574" y="4214"/>
                </a:lnTo>
                <a:lnTo>
                  <a:pt x="20461" y="4651"/>
                </a:lnTo>
                <a:lnTo>
                  <a:pt x="20346" y="5239"/>
                </a:lnTo>
                <a:lnTo>
                  <a:pt x="20060" y="5828"/>
                </a:lnTo>
                <a:lnTo>
                  <a:pt x="17839" y="4802"/>
                </a:lnTo>
                <a:lnTo>
                  <a:pt x="15672" y="4005"/>
                </a:lnTo>
                <a:lnTo>
                  <a:pt x="13678" y="3341"/>
                </a:lnTo>
                <a:lnTo>
                  <a:pt x="12937" y="3075"/>
                </a:lnTo>
                <a:lnTo>
                  <a:pt x="12709" y="2600"/>
                </a:lnTo>
                <a:lnTo>
                  <a:pt x="12822" y="1993"/>
                </a:lnTo>
                <a:lnTo>
                  <a:pt x="12595" y="2543"/>
                </a:lnTo>
                <a:lnTo>
                  <a:pt x="12424" y="2923"/>
                </a:lnTo>
                <a:lnTo>
                  <a:pt x="5983" y="873"/>
                </a:lnTo>
                <a:lnTo>
                  <a:pt x="1423" y="227"/>
                </a:lnTo>
                <a:lnTo>
                  <a:pt x="112" y="56"/>
                </a:lnTo>
                <a:lnTo>
                  <a:pt x="0" y="265"/>
                </a:lnTo>
                <a:lnTo>
                  <a:pt x="1083" y="911"/>
                </a:lnTo>
                <a:lnTo>
                  <a:pt x="4273" y="2809"/>
                </a:lnTo>
                <a:lnTo>
                  <a:pt x="8605" y="6207"/>
                </a:lnTo>
                <a:lnTo>
                  <a:pt x="4559" y="2695"/>
                </a:lnTo>
                <a:lnTo>
                  <a:pt x="1311" y="816"/>
                </a:lnTo>
                <a:lnTo>
                  <a:pt x="112" y="265"/>
                </a:lnTo>
                <a:lnTo>
                  <a:pt x="1367" y="759"/>
                </a:lnTo>
                <a:lnTo>
                  <a:pt x="5129" y="2316"/>
                </a:lnTo>
                <a:lnTo>
                  <a:pt x="10202" y="5296"/>
                </a:lnTo>
                <a:lnTo>
                  <a:pt x="10430" y="5125"/>
                </a:lnTo>
                <a:lnTo>
                  <a:pt x="5185" y="2107"/>
                </a:lnTo>
                <a:lnTo>
                  <a:pt x="1311" y="588"/>
                </a:lnTo>
                <a:lnTo>
                  <a:pt x="56" y="170"/>
                </a:lnTo>
                <a:lnTo>
                  <a:pt x="1367" y="493"/>
                </a:lnTo>
                <a:lnTo>
                  <a:pt x="5584" y="1670"/>
                </a:lnTo>
                <a:lnTo>
                  <a:pt x="11511" y="4271"/>
                </a:lnTo>
                <a:lnTo>
                  <a:pt x="11000" y="4746"/>
                </a:lnTo>
                <a:lnTo>
                  <a:pt x="10542" y="5068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41" name="object 241"/>
          <p:cNvSpPr/>
          <p:nvPr/>
        </p:nvSpPr>
        <p:spPr>
          <a:xfrm>
            <a:off x="336373" y="528609"/>
            <a:ext cx="2308" cy="812"/>
          </a:xfrm>
          <a:custGeom>
            <a:avLst/>
            <a:gdLst/>
            <a:ahLst/>
            <a:cxnLst/>
            <a:rect l="l" t="t" r="r" b="b"/>
            <a:pathLst>
              <a:path w="3077" h="1082">
                <a:moveTo>
                  <a:pt x="0" y="759"/>
                </a:moveTo>
                <a:lnTo>
                  <a:pt x="171" y="1082"/>
                </a:lnTo>
                <a:lnTo>
                  <a:pt x="1196" y="816"/>
                </a:lnTo>
                <a:lnTo>
                  <a:pt x="2164" y="588"/>
                </a:lnTo>
                <a:lnTo>
                  <a:pt x="3077" y="265"/>
                </a:lnTo>
                <a:lnTo>
                  <a:pt x="2849" y="0"/>
                </a:lnTo>
                <a:lnTo>
                  <a:pt x="1937" y="265"/>
                </a:lnTo>
                <a:lnTo>
                  <a:pt x="968" y="531"/>
                </a:lnTo>
                <a:lnTo>
                  <a:pt x="0" y="759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42" name="object 242"/>
          <p:cNvSpPr/>
          <p:nvPr/>
        </p:nvSpPr>
        <p:spPr>
          <a:xfrm>
            <a:off x="368283" y="568278"/>
            <a:ext cx="357" cy="757"/>
          </a:xfrm>
          <a:custGeom>
            <a:avLst/>
            <a:gdLst/>
            <a:ahLst/>
            <a:cxnLst/>
            <a:rect l="l" t="t" r="r" b="b"/>
            <a:pathLst>
              <a:path w="476" h="1009">
                <a:moveTo>
                  <a:pt x="263" y="479"/>
                </a:moveTo>
                <a:lnTo>
                  <a:pt x="0" y="1009"/>
                </a:lnTo>
                <a:lnTo>
                  <a:pt x="303" y="588"/>
                </a:lnTo>
                <a:lnTo>
                  <a:pt x="476" y="0"/>
                </a:lnTo>
                <a:lnTo>
                  <a:pt x="142" y="588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43" name="object 243"/>
          <p:cNvSpPr/>
          <p:nvPr/>
        </p:nvSpPr>
        <p:spPr>
          <a:xfrm>
            <a:off x="364282" y="542127"/>
            <a:ext cx="1888" cy="3481"/>
          </a:xfrm>
          <a:custGeom>
            <a:avLst/>
            <a:gdLst/>
            <a:ahLst/>
            <a:cxnLst/>
            <a:rect l="l" t="t" r="r" b="b"/>
            <a:pathLst>
              <a:path w="2517" h="4641">
                <a:moveTo>
                  <a:pt x="0" y="4208"/>
                </a:moveTo>
                <a:lnTo>
                  <a:pt x="241" y="4641"/>
                </a:lnTo>
                <a:lnTo>
                  <a:pt x="1268" y="3238"/>
                </a:lnTo>
                <a:lnTo>
                  <a:pt x="1993" y="1780"/>
                </a:lnTo>
                <a:lnTo>
                  <a:pt x="2517" y="377"/>
                </a:lnTo>
                <a:lnTo>
                  <a:pt x="2336" y="0"/>
                </a:lnTo>
                <a:lnTo>
                  <a:pt x="1832" y="1349"/>
                </a:lnTo>
                <a:lnTo>
                  <a:pt x="1027" y="2805"/>
                </a:lnTo>
                <a:lnTo>
                  <a:pt x="0" y="4208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44" name="object 244"/>
          <p:cNvSpPr/>
          <p:nvPr/>
        </p:nvSpPr>
        <p:spPr>
          <a:xfrm>
            <a:off x="366291" y="542128"/>
            <a:ext cx="4154" cy="12587"/>
          </a:xfrm>
          <a:custGeom>
            <a:avLst/>
            <a:gdLst/>
            <a:ahLst/>
            <a:cxnLst/>
            <a:rect l="l" t="t" r="r" b="b"/>
            <a:pathLst>
              <a:path w="5538" h="16783">
                <a:moveTo>
                  <a:pt x="3604" y="8147"/>
                </a:moveTo>
                <a:lnTo>
                  <a:pt x="4108" y="6583"/>
                </a:lnTo>
                <a:lnTo>
                  <a:pt x="4390" y="5125"/>
                </a:lnTo>
                <a:lnTo>
                  <a:pt x="4168" y="3344"/>
                </a:lnTo>
                <a:lnTo>
                  <a:pt x="4168" y="4533"/>
                </a:lnTo>
                <a:lnTo>
                  <a:pt x="3886" y="5989"/>
                </a:lnTo>
                <a:lnTo>
                  <a:pt x="3363" y="7500"/>
                </a:lnTo>
                <a:lnTo>
                  <a:pt x="2517" y="5072"/>
                </a:lnTo>
                <a:lnTo>
                  <a:pt x="1369" y="2536"/>
                </a:lnTo>
                <a:lnTo>
                  <a:pt x="0" y="0"/>
                </a:lnTo>
                <a:lnTo>
                  <a:pt x="1268" y="2914"/>
                </a:lnTo>
                <a:lnTo>
                  <a:pt x="2336" y="5450"/>
                </a:lnTo>
                <a:lnTo>
                  <a:pt x="3202" y="7933"/>
                </a:lnTo>
                <a:lnTo>
                  <a:pt x="3423" y="8580"/>
                </a:lnTo>
                <a:lnTo>
                  <a:pt x="4329" y="11439"/>
                </a:lnTo>
                <a:lnTo>
                  <a:pt x="4974" y="14192"/>
                </a:lnTo>
                <a:lnTo>
                  <a:pt x="5357" y="16783"/>
                </a:lnTo>
                <a:lnTo>
                  <a:pt x="5538" y="16297"/>
                </a:lnTo>
                <a:lnTo>
                  <a:pt x="5135" y="13706"/>
                </a:lnTo>
                <a:lnTo>
                  <a:pt x="4511" y="10955"/>
                </a:lnTo>
                <a:lnTo>
                  <a:pt x="3604" y="8147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45" name="object 245"/>
          <p:cNvSpPr/>
          <p:nvPr/>
        </p:nvSpPr>
        <p:spPr>
          <a:xfrm>
            <a:off x="365233" y="547592"/>
            <a:ext cx="1571" cy="4248"/>
          </a:xfrm>
          <a:custGeom>
            <a:avLst/>
            <a:gdLst/>
            <a:ahLst/>
            <a:cxnLst/>
            <a:rect l="l" t="t" r="r" b="b"/>
            <a:pathLst>
              <a:path w="2094" h="5664">
                <a:moveTo>
                  <a:pt x="1248" y="2697"/>
                </a:moveTo>
                <a:lnTo>
                  <a:pt x="221" y="0"/>
                </a:lnTo>
                <a:lnTo>
                  <a:pt x="0" y="377"/>
                </a:lnTo>
                <a:lnTo>
                  <a:pt x="1006" y="3020"/>
                </a:lnTo>
                <a:lnTo>
                  <a:pt x="1812" y="5664"/>
                </a:lnTo>
                <a:lnTo>
                  <a:pt x="2094" y="5287"/>
                </a:lnTo>
                <a:lnTo>
                  <a:pt x="1248" y="2697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46" name="object 246"/>
          <p:cNvSpPr/>
          <p:nvPr/>
        </p:nvSpPr>
        <p:spPr>
          <a:xfrm>
            <a:off x="362272" y="541560"/>
            <a:ext cx="2009" cy="4007"/>
          </a:xfrm>
          <a:custGeom>
            <a:avLst/>
            <a:gdLst/>
            <a:ahLst/>
            <a:cxnLst/>
            <a:rect l="l" t="t" r="r" b="b"/>
            <a:pathLst>
              <a:path w="2678" h="5342">
                <a:moveTo>
                  <a:pt x="1429" y="2483"/>
                </a:moveTo>
                <a:lnTo>
                  <a:pt x="0" y="0"/>
                </a:lnTo>
                <a:lnTo>
                  <a:pt x="1208" y="2805"/>
                </a:lnTo>
                <a:lnTo>
                  <a:pt x="2457" y="5342"/>
                </a:lnTo>
                <a:lnTo>
                  <a:pt x="2678" y="4964"/>
                </a:lnTo>
                <a:lnTo>
                  <a:pt x="1429" y="2483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47" name="object 247"/>
          <p:cNvSpPr/>
          <p:nvPr/>
        </p:nvSpPr>
        <p:spPr>
          <a:xfrm>
            <a:off x="370521" y="554755"/>
            <a:ext cx="181" cy="2833"/>
          </a:xfrm>
          <a:custGeom>
            <a:avLst/>
            <a:gdLst/>
            <a:ahLst/>
            <a:cxnLst/>
            <a:rect l="l" t="t" r="r" b="b"/>
            <a:pathLst>
              <a:path w="241" h="3777">
                <a:moveTo>
                  <a:pt x="0" y="0"/>
                </a:moveTo>
                <a:lnTo>
                  <a:pt x="0" y="2158"/>
                </a:lnTo>
                <a:lnTo>
                  <a:pt x="120" y="3777"/>
                </a:lnTo>
                <a:lnTo>
                  <a:pt x="241" y="1835"/>
                </a:lnTo>
                <a:lnTo>
                  <a:pt x="0" y="0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48" name="object 248"/>
          <p:cNvSpPr/>
          <p:nvPr/>
        </p:nvSpPr>
        <p:spPr>
          <a:xfrm>
            <a:off x="347658" y="523185"/>
            <a:ext cx="23633" cy="48893"/>
          </a:xfrm>
          <a:custGeom>
            <a:avLst/>
            <a:gdLst/>
            <a:ahLst/>
            <a:cxnLst/>
            <a:rect l="l" t="t" r="r" b="b"/>
            <a:pathLst>
              <a:path w="31510" h="65191">
                <a:moveTo>
                  <a:pt x="31127" y="47112"/>
                </a:moveTo>
                <a:lnTo>
                  <a:pt x="31127" y="48029"/>
                </a:lnTo>
                <a:lnTo>
                  <a:pt x="30664" y="49595"/>
                </a:lnTo>
                <a:lnTo>
                  <a:pt x="30785" y="48893"/>
                </a:lnTo>
                <a:lnTo>
                  <a:pt x="30825" y="48137"/>
                </a:lnTo>
                <a:lnTo>
                  <a:pt x="30885" y="47329"/>
                </a:lnTo>
                <a:lnTo>
                  <a:pt x="30825" y="45709"/>
                </a:lnTo>
                <a:lnTo>
                  <a:pt x="30724" y="43929"/>
                </a:lnTo>
                <a:lnTo>
                  <a:pt x="30603" y="45871"/>
                </a:lnTo>
                <a:lnTo>
                  <a:pt x="30664" y="47329"/>
                </a:lnTo>
                <a:lnTo>
                  <a:pt x="30603" y="48515"/>
                </a:lnTo>
                <a:lnTo>
                  <a:pt x="30483" y="49595"/>
                </a:lnTo>
                <a:lnTo>
                  <a:pt x="30382" y="50674"/>
                </a:lnTo>
                <a:lnTo>
                  <a:pt x="30100" y="51376"/>
                </a:lnTo>
                <a:lnTo>
                  <a:pt x="29919" y="51807"/>
                </a:lnTo>
                <a:lnTo>
                  <a:pt x="29415" y="52940"/>
                </a:lnTo>
                <a:lnTo>
                  <a:pt x="28670" y="54182"/>
                </a:lnTo>
                <a:lnTo>
                  <a:pt x="27703" y="55477"/>
                </a:lnTo>
                <a:lnTo>
                  <a:pt x="27764" y="54829"/>
                </a:lnTo>
                <a:lnTo>
                  <a:pt x="27764" y="54505"/>
                </a:lnTo>
                <a:lnTo>
                  <a:pt x="27864" y="52293"/>
                </a:lnTo>
                <a:lnTo>
                  <a:pt x="27804" y="49865"/>
                </a:lnTo>
                <a:lnTo>
                  <a:pt x="27522" y="47220"/>
                </a:lnTo>
                <a:lnTo>
                  <a:pt x="28791" y="45601"/>
                </a:lnTo>
                <a:lnTo>
                  <a:pt x="29697" y="43982"/>
                </a:lnTo>
                <a:lnTo>
                  <a:pt x="30261" y="42579"/>
                </a:lnTo>
                <a:lnTo>
                  <a:pt x="30483" y="44251"/>
                </a:lnTo>
                <a:lnTo>
                  <a:pt x="30483" y="42093"/>
                </a:lnTo>
                <a:lnTo>
                  <a:pt x="30664" y="41554"/>
                </a:lnTo>
                <a:lnTo>
                  <a:pt x="31349" y="39395"/>
                </a:lnTo>
                <a:lnTo>
                  <a:pt x="31409" y="37829"/>
                </a:lnTo>
                <a:lnTo>
                  <a:pt x="31409" y="37073"/>
                </a:lnTo>
                <a:lnTo>
                  <a:pt x="31469" y="37506"/>
                </a:lnTo>
                <a:lnTo>
                  <a:pt x="31510" y="37723"/>
                </a:lnTo>
                <a:lnTo>
                  <a:pt x="31228" y="34106"/>
                </a:lnTo>
                <a:lnTo>
                  <a:pt x="29294" y="28495"/>
                </a:lnTo>
                <a:lnTo>
                  <a:pt x="29294" y="25148"/>
                </a:lnTo>
                <a:lnTo>
                  <a:pt x="28388" y="23420"/>
                </a:lnTo>
                <a:lnTo>
                  <a:pt x="28952" y="24931"/>
                </a:lnTo>
                <a:lnTo>
                  <a:pt x="29012" y="27631"/>
                </a:lnTo>
                <a:lnTo>
                  <a:pt x="28831" y="27253"/>
                </a:lnTo>
                <a:lnTo>
                  <a:pt x="28106" y="25201"/>
                </a:lnTo>
                <a:lnTo>
                  <a:pt x="27019" y="22936"/>
                </a:lnTo>
                <a:lnTo>
                  <a:pt x="25649" y="20614"/>
                </a:lnTo>
                <a:lnTo>
                  <a:pt x="25589" y="20183"/>
                </a:lnTo>
                <a:lnTo>
                  <a:pt x="25468" y="18239"/>
                </a:lnTo>
                <a:lnTo>
                  <a:pt x="25085" y="16892"/>
                </a:lnTo>
                <a:lnTo>
                  <a:pt x="24743" y="16136"/>
                </a:lnTo>
                <a:lnTo>
                  <a:pt x="26737" y="19211"/>
                </a:lnTo>
                <a:lnTo>
                  <a:pt x="27462" y="21262"/>
                </a:lnTo>
                <a:lnTo>
                  <a:pt x="26455" y="18078"/>
                </a:lnTo>
                <a:lnTo>
                  <a:pt x="23252" y="13649"/>
                </a:lnTo>
                <a:lnTo>
                  <a:pt x="22286" y="12244"/>
                </a:lnTo>
                <a:lnTo>
                  <a:pt x="21037" y="10801"/>
                </a:lnTo>
                <a:lnTo>
                  <a:pt x="19547" y="9340"/>
                </a:lnTo>
                <a:lnTo>
                  <a:pt x="19325" y="8903"/>
                </a:lnTo>
                <a:lnTo>
                  <a:pt x="19728" y="10422"/>
                </a:lnTo>
                <a:lnTo>
                  <a:pt x="20111" y="11865"/>
                </a:lnTo>
                <a:lnTo>
                  <a:pt x="20232" y="13383"/>
                </a:lnTo>
                <a:lnTo>
                  <a:pt x="18419" y="11447"/>
                </a:lnTo>
                <a:lnTo>
                  <a:pt x="16365" y="9492"/>
                </a:lnTo>
                <a:lnTo>
                  <a:pt x="14029" y="7764"/>
                </a:lnTo>
                <a:lnTo>
                  <a:pt x="14029" y="6587"/>
                </a:lnTo>
                <a:lnTo>
                  <a:pt x="13847" y="5562"/>
                </a:lnTo>
                <a:lnTo>
                  <a:pt x="13505" y="4689"/>
                </a:lnTo>
                <a:lnTo>
                  <a:pt x="15680" y="6150"/>
                </a:lnTo>
                <a:lnTo>
                  <a:pt x="17553" y="7726"/>
                </a:lnTo>
                <a:lnTo>
                  <a:pt x="18922" y="8751"/>
                </a:lnTo>
                <a:lnTo>
                  <a:pt x="17331" y="7232"/>
                </a:lnTo>
                <a:lnTo>
                  <a:pt x="15499" y="5714"/>
                </a:lnTo>
                <a:lnTo>
                  <a:pt x="13384" y="4309"/>
                </a:lnTo>
                <a:lnTo>
                  <a:pt x="13102" y="3777"/>
                </a:lnTo>
                <a:lnTo>
                  <a:pt x="12720" y="2866"/>
                </a:lnTo>
                <a:lnTo>
                  <a:pt x="12317" y="2107"/>
                </a:lnTo>
                <a:lnTo>
                  <a:pt x="12478" y="2809"/>
                </a:lnTo>
                <a:lnTo>
                  <a:pt x="12941" y="3834"/>
                </a:lnTo>
                <a:lnTo>
                  <a:pt x="13042" y="4100"/>
                </a:lnTo>
                <a:lnTo>
                  <a:pt x="11048" y="2809"/>
                </a:lnTo>
                <a:lnTo>
                  <a:pt x="8893" y="1556"/>
                </a:lnTo>
                <a:lnTo>
                  <a:pt x="8893" y="1841"/>
                </a:lnTo>
                <a:lnTo>
                  <a:pt x="11108" y="3075"/>
                </a:lnTo>
                <a:lnTo>
                  <a:pt x="13163" y="4423"/>
                </a:lnTo>
                <a:lnTo>
                  <a:pt x="13505" y="5334"/>
                </a:lnTo>
                <a:lnTo>
                  <a:pt x="13727" y="6359"/>
                </a:lnTo>
                <a:lnTo>
                  <a:pt x="13727" y="7555"/>
                </a:lnTo>
                <a:lnTo>
                  <a:pt x="13344" y="7232"/>
                </a:lnTo>
                <a:lnTo>
                  <a:pt x="12941" y="6967"/>
                </a:lnTo>
                <a:lnTo>
                  <a:pt x="12599" y="6682"/>
                </a:lnTo>
                <a:lnTo>
                  <a:pt x="10424" y="5182"/>
                </a:lnTo>
                <a:lnTo>
                  <a:pt x="8208" y="3891"/>
                </a:lnTo>
                <a:lnTo>
                  <a:pt x="5985" y="2752"/>
                </a:lnTo>
                <a:lnTo>
                  <a:pt x="5985" y="2373"/>
                </a:lnTo>
                <a:lnTo>
                  <a:pt x="5927" y="1993"/>
                </a:lnTo>
                <a:lnTo>
                  <a:pt x="5870" y="1613"/>
                </a:lnTo>
                <a:lnTo>
                  <a:pt x="5755" y="1196"/>
                </a:lnTo>
                <a:lnTo>
                  <a:pt x="5643" y="759"/>
                </a:lnTo>
                <a:lnTo>
                  <a:pt x="5528" y="1670"/>
                </a:lnTo>
                <a:lnTo>
                  <a:pt x="5586" y="2259"/>
                </a:lnTo>
                <a:lnTo>
                  <a:pt x="5643" y="2581"/>
                </a:lnTo>
                <a:lnTo>
                  <a:pt x="2793" y="1195"/>
                </a:lnTo>
                <a:lnTo>
                  <a:pt x="0" y="0"/>
                </a:lnTo>
                <a:lnTo>
                  <a:pt x="0" y="322"/>
                </a:lnTo>
                <a:lnTo>
                  <a:pt x="2793" y="1461"/>
                </a:lnTo>
                <a:lnTo>
                  <a:pt x="5643" y="2904"/>
                </a:lnTo>
                <a:lnTo>
                  <a:pt x="5755" y="4689"/>
                </a:lnTo>
                <a:lnTo>
                  <a:pt x="5927" y="3891"/>
                </a:lnTo>
                <a:lnTo>
                  <a:pt x="5985" y="3075"/>
                </a:lnTo>
                <a:lnTo>
                  <a:pt x="8087" y="4214"/>
                </a:lnTo>
                <a:lnTo>
                  <a:pt x="10263" y="5505"/>
                </a:lnTo>
                <a:lnTo>
                  <a:pt x="12377" y="6967"/>
                </a:lnTo>
                <a:lnTo>
                  <a:pt x="12820" y="7289"/>
                </a:lnTo>
                <a:lnTo>
                  <a:pt x="13283" y="7612"/>
                </a:lnTo>
                <a:lnTo>
                  <a:pt x="13686" y="7935"/>
                </a:lnTo>
                <a:lnTo>
                  <a:pt x="13686" y="8903"/>
                </a:lnTo>
                <a:lnTo>
                  <a:pt x="13505" y="9928"/>
                </a:lnTo>
                <a:lnTo>
                  <a:pt x="13727" y="10194"/>
                </a:lnTo>
                <a:lnTo>
                  <a:pt x="13968" y="9112"/>
                </a:lnTo>
                <a:lnTo>
                  <a:pt x="14029" y="8087"/>
                </a:lnTo>
                <a:lnTo>
                  <a:pt x="16365" y="9928"/>
                </a:lnTo>
                <a:lnTo>
                  <a:pt x="18459" y="11865"/>
                </a:lnTo>
                <a:lnTo>
                  <a:pt x="20292" y="13877"/>
                </a:lnTo>
                <a:lnTo>
                  <a:pt x="20232" y="10953"/>
                </a:lnTo>
                <a:lnTo>
                  <a:pt x="19768" y="9814"/>
                </a:lnTo>
                <a:lnTo>
                  <a:pt x="21098" y="11162"/>
                </a:lnTo>
                <a:lnTo>
                  <a:pt x="22225" y="12529"/>
                </a:lnTo>
                <a:lnTo>
                  <a:pt x="23132" y="13763"/>
                </a:lnTo>
                <a:lnTo>
                  <a:pt x="23655" y="14465"/>
                </a:lnTo>
                <a:lnTo>
                  <a:pt x="24118" y="15111"/>
                </a:lnTo>
                <a:lnTo>
                  <a:pt x="24501" y="15758"/>
                </a:lnTo>
                <a:lnTo>
                  <a:pt x="24783" y="16406"/>
                </a:lnTo>
                <a:lnTo>
                  <a:pt x="25246" y="17917"/>
                </a:lnTo>
                <a:lnTo>
                  <a:pt x="25367" y="20128"/>
                </a:lnTo>
                <a:lnTo>
                  <a:pt x="24058" y="18078"/>
                </a:lnTo>
                <a:lnTo>
                  <a:pt x="22507" y="16406"/>
                </a:lnTo>
                <a:lnTo>
                  <a:pt x="24058" y="18564"/>
                </a:lnTo>
                <a:lnTo>
                  <a:pt x="25367" y="20722"/>
                </a:lnTo>
                <a:lnTo>
                  <a:pt x="25589" y="22342"/>
                </a:lnTo>
                <a:lnTo>
                  <a:pt x="25649" y="21153"/>
                </a:lnTo>
                <a:lnTo>
                  <a:pt x="26898" y="23312"/>
                </a:lnTo>
                <a:lnTo>
                  <a:pt x="27925" y="25417"/>
                </a:lnTo>
                <a:lnTo>
                  <a:pt x="28610" y="27306"/>
                </a:lnTo>
                <a:lnTo>
                  <a:pt x="28892" y="27954"/>
                </a:lnTo>
                <a:lnTo>
                  <a:pt x="29012" y="28386"/>
                </a:lnTo>
                <a:lnTo>
                  <a:pt x="29012" y="28601"/>
                </a:lnTo>
                <a:lnTo>
                  <a:pt x="29234" y="30382"/>
                </a:lnTo>
                <a:lnTo>
                  <a:pt x="29294" y="29142"/>
                </a:lnTo>
                <a:lnTo>
                  <a:pt x="30543" y="32648"/>
                </a:lnTo>
                <a:lnTo>
                  <a:pt x="31067" y="35348"/>
                </a:lnTo>
                <a:lnTo>
                  <a:pt x="31349" y="36696"/>
                </a:lnTo>
                <a:lnTo>
                  <a:pt x="31288" y="37290"/>
                </a:lnTo>
                <a:lnTo>
                  <a:pt x="31288" y="38962"/>
                </a:lnTo>
                <a:lnTo>
                  <a:pt x="30442" y="41445"/>
                </a:lnTo>
                <a:lnTo>
                  <a:pt x="30201" y="42040"/>
                </a:lnTo>
                <a:lnTo>
                  <a:pt x="29637" y="43496"/>
                </a:lnTo>
                <a:lnTo>
                  <a:pt x="28730" y="45062"/>
                </a:lnTo>
                <a:lnTo>
                  <a:pt x="27462" y="46734"/>
                </a:lnTo>
                <a:lnTo>
                  <a:pt x="27139" y="44090"/>
                </a:lnTo>
                <a:lnTo>
                  <a:pt x="26555" y="41284"/>
                </a:lnTo>
                <a:lnTo>
                  <a:pt x="26837" y="44468"/>
                </a:lnTo>
                <a:lnTo>
                  <a:pt x="27180" y="47112"/>
                </a:lnTo>
                <a:lnTo>
                  <a:pt x="25991" y="48515"/>
                </a:lnTo>
                <a:lnTo>
                  <a:pt x="24562" y="49973"/>
                </a:lnTo>
                <a:lnTo>
                  <a:pt x="22850" y="51321"/>
                </a:lnTo>
                <a:lnTo>
                  <a:pt x="22568" y="48676"/>
                </a:lnTo>
                <a:lnTo>
                  <a:pt x="22064" y="45871"/>
                </a:lnTo>
                <a:lnTo>
                  <a:pt x="21661" y="46195"/>
                </a:lnTo>
                <a:lnTo>
                  <a:pt x="22165" y="49001"/>
                </a:lnTo>
                <a:lnTo>
                  <a:pt x="22447" y="51646"/>
                </a:lnTo>
                <a:lnTo>
                  <a:pt x="22004" y="52023"/>
                </a:lnTo>
                <a:lnTo>
                  <a:pt x="22507" y="52185"/>
                </a:lnTo>
                <a:lnTo>
                  <a:pt x="22789" y="55154"/>
                </a:lnTo>
                <a:lnTo>
                  <a:pt x="22850" y="57960"/>
                </a:lnTo>
                <a:lnTo>
                  <a:pt x="22628" y="60496"/>
                </a:lnTo>
                <a:lnTo>
                  <a:pt x="22105" y="60874"/>
                </a:lnTo>
                <a:lnTo>
                  <a:pt x="21601" y="61305"/>
                </a:lnTo>
                <a:lnTo>
                  <a:pt x="21037" y="61682"/>
                </a:lnTo>
                <a:lnTo>
                  <a:pt x="19829" y="62546"/>
                </a:lnTo>
                <a:lnTo>
                  <a:pt x="18459" y="63357"/>
                </a:lnTo>
                <a:lnTo>
                  <a:pt x="18520" y="63788"/>
                </a:lnTo>
                <a:lnTo>
                  <a:pt x="19950" y="62924"/>
                </a:lnTo>
                <a:lnTo>
                  <a:pt x="21319" y="61952"/>
                </a:lnTo>
                <a:lnTo>
                  <a:pt x="21762" y="61629"/>
                </a:lnTo>
                <a:lnTo>
                  <a:pt x="22165" y="61305"/>
                </a:lnTo>
                <a:lnTo>
                  <a:pt x="22628" y="60982"/>
                </a:lnTo>
                <a:lnTo>
                  <a:pt x="22507" y="61899"/>
                </a:lnTo>
                <a:lnTo>
                  <a:pt x="22407" y="62763"/>
                </a:lnTo>
                <a:lnTo>
                  <a:pt x="22346" y="65191"/>
                </a:lnTo>
                <a:lnTo>
                  <a:pt x="22628" y="63626"/>
                </a:lnTo>
                <a:lnTo>
                  <a:pt x="22789" y="62708"/>
                </a:lnTo>
                <a:lnTo>
                  <a:pt x="22910" y="61682"/>
                </a:lnTo>
                <a:lnTo>
                  <a:pt x="23031" y="60712"/>
                </a:lnTo>
                <a:lnTo>
                  <a:pt x="24743" y="59307"/>
                </a:lnTo>
                <a:lnTo>
                  <a:pt x="24783" y="58768"/>
                </a:lnTo>
                <a:lnTo>
                  <a:pt x="23031" y="60171"/>
                </a:lnTo>
                <a:lnTo>
                  <a:pt x="23252" y="57635"/>
                </a:lnTo>
                <a:lnTo>
                  <a:pt x="23192" y="54829"/>
                </a:lnTo>
                <a:lnTo>
                  <a:pt x="22910" y="51862"/>
                </a:lnTo>
                <a:lnTo>
                  <a:pt x="24622" y="50457"/>
                </a:lnTo>
                <a:lnTo>
                  <a:pt x="26052" y="49001"/>
                </a:lnTo>
                <a:lnTo>
                  <a:pt x="27240" y="47598"/>
                </a:lnTo>
                <a:lnTo>
                  <a:pt x="27522" y="50079"/>
                </a:lnTo>
                <a:lnTo>
                  <a:pt x="27582" y="52401"/>
                </a:lnTo>
                <a:lnTo>
                  <a:pt x="27462" y="54505"/>
                </a:lnTo>
                <a:lnTo>
                  <a:pt x="27462" y="54991"/>
                </a:lnTo>
                <a:lnTo>
                  <a:pt x="27582" y="56071"/>
                </a:lnTo>
                <a:lnTo>
                  <a:pt x="28791" y="54560"/>
                </a:lnTo>
                <a:lnTo>
                  <a:pt x="29576" y="53157"/>
                </a:lnTo>
                <a:lnTo>
                  <a:pt x="30100" y="51862"/>
                </a:lnTo>
                <a:lnTo>
                  <a:pt x="30201" y="51537"/>
                </a:lnTo>
                <a:lnTo>
                  <a:pt x="29697" y="55046"/>
                </a:lnTo>
                <a:lnTo>
                  <a:pt x="28831" y="57582"/>
                </a:lnTo>
                <a:lnTo>
                  <a:pt x="28328" y="59093"/>
                </a:lnTo>
                <a:lnTo>
                  <a:pt x="28328" y="58932"/>
                </a:lnTo>
                <a:lnTo>
                  <a:pt x="27977" y="60124"/>
                </a:lnTo>
                <a:lnTo>
                  <a:pt x="29697" y="57096"/>
                </a:lnTo>
                <a:lnTo>
                  <a:pt x="30543" y="50620"/>
                </a:lnTo>
                <a:lnTo>
                  <a:pt x="31288" y="48407"/>
                </a:lnTo>
                <a:lnTo>
                  <a:pt x="31127" y="47112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49" name="object 249"/>
          <p:cNvSpPr/>
          <p:nvPr/>
        </p:nvSpPr>
        <p:spPr>
          <a:xfrm>
            <a:off x="333295" y="559490"/>
            <a:ext cx="16670" cy="21573"/>
          </a:xfrm>
          <a:custGeom>
            <a:avLst/>
            <a:gdLst/>
            <a:ahLst/>
            <a:cxnLst/>
            <a:rect l="l" t="t" r="r" b="b"/>
            <a:pathLst>
              <a:path w="22227" h="28764">
                <a:moveTo>
                  <a:pt x="19265" y="21964"/>
                </a:moveTo>
                <a:lnTo>
                  <a:pt x="19436" y="19375"/>
                </a:lnTo>
                <a:lnTo>
                  <a:pt x="19436" y="13167"/>
                </a:lnTo>
                <a:lnTo>
                  <a:pt x="19378" y="10469"/>
                </a:lnTo>
                <a:lnTo>
                  <a:pt x="19208" y="7717"/>
                </a:lnTo>
                <a:lnTo>
                  <a:pt x="18866" y="4858"/>
                </a:lnTo>
                <a:lnTo>
                  <a:pt x="18866" y="13330"/>
                </a:lnTo>
                <a:lnTo>
                  <a:pt x="16016" y="14625"/>
                </a:lnTo>
                <a:lnTo>
                  <a:pt x="18866" y="13922"/>
                </a:lnTo>
                <a:lnTo>
                  <a:pt x="18922" y="16783"/>
                </a:lnTo>
                <a:lnTo>
                  <a:pt x="18866" y="19536"/>
                </a:lnTo>
                <a:lnTo>
                  <a:pt x="18695" y="22125"/>
                </a:lnTo>
                <a:lnTo>
                  <a:pt x="15845" y="22775"/>
                </a:lnTo>
                <a:lnTo>
                  <a:pt x="12881" y="23314"/>
                </a:lnTo>
                <a:lnTo>
                  <a:pt x="9803" y="23745"/>
                </a:lnTo>
                <a:lnTo>
                  <a:pt x="9860" y="12358"/>
                </a:lnTo>
                <a:lnTo>
                  <a:pt x="9747" y="9552"/>
                </a:lnTo>
                <a:lnTo>
                  <a:pt x="9576" y="6691"/>
                </a:lnTo>
                <a:lnTo>
                  <a:pt x="12597" y="6260"/>
                </a:lnTo>
                <a:lnTo>
                  <a:pt x="15503" y="5719"/>
                </a:lnTo>
                <a:lnTo>
                  <a:pt x="18296" y="4964"/>
                </a:lnTo>
                <a:lnTo>
                  <a:pt x="18580" y="7880"/>
                </a:lnTo>
                <a:lnTo>
                  <a:pt x="18751" y="10631"/>
                </a:lnTo>
                <a:lnTo>
                  <a:pt x="18808" y="4102"/>
                </a:lnTo>
                <a:lnTo>
                  <a:pt x="18524" y="1188"/>
                </a:lnTo>
                <a:lnTo>
                  <a:pt x="18181" y="4263"/>
                </a:lnTo>
                <a:lnTo>
                  <a:pt x="15446" y="4964"/>
                </a:lnTo>
                <a:lnTo>
                  <a:pt x="12538" y="5558"/>
                </a:lnTo>
                <a:lnTo>
                  <a:pt x="9517" y="5991"/>
                </a:lnTo>
                <a:lnTo>
                  <a:pt x="9348" y="3022"/>
                </a:lnTo>
                <a:lnTo>
                  <a:pt x="9062" y="0"/>
                </a:lnTo>
                <a:lnTo>
                  <a:pt x="8891" y="6800"/>
                </a:lnTo>
                <a:lnTo>
                  <a:pt x="9062" y="9660"/>
                </a:lnTo>
                <a:lnTo>
                  <a:pt x="9177" y="12466"/>
                </a:lnTo>
                <a:lnTo>
                  <a:pt x="9233" y="15111"/>
                </a:lnTo>
                <a:lnTo>
                  <a:pt x="6213" y="15489"/>
                </a:lnTo>
                <a:lnTo>
                  <a:pt x="3135" y="15758"/>
                </a:lnTo>
                <a:lnTo>
                  <a:pt x="0" y="15919"/>
                </a:lnTo>
                <a:lnTo>
                  <a:pt x="0" y="13275"/>
                </a:lnTo>
                <a:lnTo>
                  <a:pt x="0" y="22072"/>
                </a:lnTo>
                <a:lnTo>
                  <a:pt x="0" y="16514"/>
                </a:lnTo>
                <a:lnTo>
                  <a:pt x="3135" y="16352"/>
                </a:lnTo>
                <a:lnTo>
                  <a:pt x="6213" y="16083"/>
                </a:lnTo>
                <a:lnTo>
                  <a:pt x="9233" y="15705"/>
                </a:lnTo>
                <a:lnTo>
                  <a:pt x="9290" y="18564"/>
                </a:lnTo>
                <a:lnTo>
                  <a:pt x="9517" y="28764"/>
                </a:lnTo>
                <a:lnTo>
                  <a:pt x="9632" y="26606"/>
                </a:lnTo>
                <a:lnTo>
                  <a:pt x="9747" y="24284"/>
                </a:lnTo>
                <a:lnTo>
                  <a:pt x="12824" y="23853"/>
                </a:lnTo>
                <a:lnTo>
                  <a:pt x="15845" y="23314"/>
                </a:lnTo>
                <a:lnTo>
                  <a:pt x="18695" y="22611"/>
                </a:lnTo>
                <a:lnTo>
                  <a:pt x="18751" y="27253"/>
                </a:lnTo>
                <a:lnTo>
                  <a:pt x="19037" y="24986"/>
                </a:lnTo>
                <a:lnTo>
                  <a:pt x="19208" y="22503"/>
                </a:lnTo>
                <a:lnTo>
                  <a:pt x="22227" y="21748"/>
                </a:lnTo>
                <a:lnTo>
                  <a:pt x="19265" y="21964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50" name="object 250"/>
          <p:cNvSpPr/>
          <p:nvPr/>
        </p:nvSpPr>
        <p:spPr>
          <a:xfrm>
            <a:off x="322374" y="592861"/>
            <a:ext cx="388" cy="74"/>
          </a:xfrm>
          <a:custGeom>
            <a:avLst/>
            <a:gdLst/>
            <a:ahLst/>
            <a:cxnLst/>
            <a:rect l="l" t="t" r="r" b="b"/>
            <a:pathLst>
              <a:path w="517" h="98">
                <a:moveTo>
                  <a:pt x="517" y="98"/>
                </a:moveTo>
                <a:lnTo>
                  <a:pt x="0" y="0"/>
                </a:lnTo>
                <a:lnTo>
                  <a:pt x="517" y="98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51" name="object 251"/>
          <p:cNvSpPr/>
          <p:nvPr/>
        </p:nvSpPr>
        <p:spPr>
          <a:xfrm>
            <a:off x="308332" y="517390"/>
            <a:ext cx="11840" cy="5795"/>
          </a:xfrm>
          <a:custGeom>
            <a:avLst/>
            <a:gdLst/>
            <a:ahLst/>
            <a:cxnLst/>
            <a:rect l="l" t="t" r="r" b="b"/>
            <a:pathLst>
              <a:path w="15787" h="7726">
                <a:moveTo>
                  <a:pt x="7636" y="5998"/>
                </a:moveTo>
                <a:lnTo>
                  <a:pt x="7866" y="5182"/>
                </a:lnTo>
                <a:lnTo>
                  <a:pt x="10601" y="4480"/>
                </a:lnTo>
                <a:lnTo>
                  <a:pt x="13223" y="4005"/>
                </a:lnTo>
                <a:lnTo>
                  <a:pt x="15616" y="3625"/>
                </a:lnTo>
                <a:lnTo>
                  <a:pt x="15503" y="4157"/>
                </a:lnTo>
                <a:lnTo>
                  <a:pt x="15730" y="3625"/>
                </a:lnTo>
                <a:lnTo>
                  <a:pt x="15787" y="3132"/>
                </a:lnTo>
                <a:lnTo>
                  <a:pt x="15674" y="3455"/>
                </a:lnTo>
                <a:lnTo>
                  <a:pt x="13279" y="3777"/>
                </a:lnTo>
                <a:lnTo>
                  <a:pt x="10716" y="4271"/>
                </a:lnTo>
                <a:lnTo>
                  <a:pt x="7922" y="4916"/>
                </a:lnTo>
                <a:lnTo>
                  <a:pt x="8094" y="4442"/>
                </a:lnTo>
                <a:lnTo>
                  <a:pt x="8377" y="3777"/>
                </a:lnTo>
                <a:lnTo>
                  <a:pt x="8835" y="3132"/>
                </a:lnTo>
                <a:lnTo>
                  <a:pt x="11398" y="2714"/>
                </a:lnTo>
                <a:lnTo>
                  <a:pt x="9006" y="2923"/>
                </a:lnTo>
                <a:lnTo>
                  <a:pt x="9346" y="2429"/>
                </a:lnTo>
                <a:lnTo>
                  <a:pt x="9745" y="2012"/>
                </a:lnTo>
                <a:lnTo>
                  <a:pt x="10202" y="1575"/>
                </a:lnTo>
                <a:lnTo>
                  <a:pt x="11056" y="1461"/>
                </a:lnTo>
                <a:lnTo>
                  <a:pt x="11968" y="1404"/>
                </a:lnTo>
                <a:lnTo>
                  <a:pt x="11286" y="1252"/>
                </a:lnTo>
                <a:lnTo>
                  <a:pt x="10486" y="1309"/>
                </a:lnTo>
                <a:lnTo>
                  <a:pt x="11000" y="930"/>
                </a:lnTo>
                <a:lnTo>
                  <a:pt x="11626" y="493"/>
                </a:lnTo>
                <a:lnTo>
                  <a:pt x="12367" y="0"/>
                </a:lnTo>
                <a:lnTo>
                  <a:pt x="12083" y="0"/>
                </a:lnTo>
                <a:lnTo>
                  <a:pt x="11513" y="436"/>
                </a:lnTo>
                <a:lnTo>
                  <a:pt x="10885" y="873"/>
                </a:lnTo>
                <a:lnTo>
                  <a:pt x="10315" y="1309"/>
                </a:lnTo>
                <a:lnTo>
                  <a:pt x="8150" y="1575"/>
                </a:lnTo>
                <a:lnTo>
                  <a:pt x="6156" y="2012"/>
                </a:lnTo>
                <a:lnTo>
                  <a:pt x="4446" y="2429"/>
                </a:lnTo>
                <a:lnTo>
                  <a:pt x="4730" y="1841"/>
                </a:lnTo>
                <a:lnTo>
                  <a:pt x="4046" y="2752"/>
                </a:lnTo>
                <a:lnTo>
                  <a:pt x="5755" y="2278"/>
                </a:lnTo>
                <a:lnTo>
                  <a:pt x="7808" y="1841"/>
                </a:lnTo>
                <a:lnTo>
                  <a:pt x="10031" y="1575"/>
                </a:lnTo>
                <a:lnTo>
                  <a:pt x="9576" y="2069"/>
                </a:lnTo>
                <a:lnTo>
                  <a:pt x="9175" y="2486"/>
                </a:lnTo>
                <a:lnTo>
                  <a:pt x="8891" y="2923"/>
                </a:lnTo>
                <a:lnTo>
                  <a:pt x="8492" y="2980"/>
                </a:lnTo>
                <a:lnTo>
                  <a:pt x="6156" y="3360"/>
                </a:lnTo>
                <a:lnTo>
                  <a:pt x="6098" y="3568"/>
                </a:lnTo>
                <a:lnTo>
                  <a:pt x="8549" y="3189"/>
                </a:lnTo>
                <a:lnTo>
                  <a:pt x="8720" y="3189"/>
                </a:lnTo>
                <a:lnTo>
                  <a:pt x="8265" y="3834"/>
                </a:lnTo>
                <a:lnTo>
                  <a:pt x="8035" y="4442"/>
                </a:lnTo>
                <a:lnTo>
                  <a:pt x="7866" y="4973"/>
                </a:lnTo>
                <a:lnTo>
                  <a:pt x="5357" y="5562"/>
                </a:lnTo>
                <a:lnTo>
                  <a:pt x="2678" y="6435"/>
                </a:lnTo>
                <a:lnTo>
                  <a:pt x="0" y="7460"/>
                </a:lnTo>
                <a:lnTo>
                  <a:pt x="0" y="7726"/>
                </a:lnTo>
                <a:lnTo>
                  <a:pt x="2678" y="6644"/>
                </a:lnTo>
                <a:lnTo>
                  <a:pt x="5300" y="5828"/>
                </a:lnTo>
                <a:lnTo>
                  <a:pt x="7808" y="5182"/>
                </a:lnTo>
                <a:lnTo>
                  <a:pt x="7580" y="5998"/>
                </a:lnTo>
                <a:lnTo>
                  <a:pt x="7636" y="6530"/>
                </a:lnTo>
                <a:lnTo>
                  <a:pt x="7636" y="5998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52" name="object 252"/>
          <p:cNvSpPr/>
          <p:nvPr/>
        </p:nvSpPr>
        <p:spPr>
          <a:xfrm>
            <a:off x="301749" y="517916"/>
            <a:ext cx="27871" cy="10892"/>
          </a:xfrm>
          <a:custGeom>
            <a:avLst/>
            <a:gdLst/>
            <a:ahLst/>
            <a:cxnLst/>
            <a:rect l="l" t="t" r="r" b="b"/>
            <a:pathLst>
              <a:path w="37161" h="14522">
                <a:moveTo>
                  <a:pt x="569" y="14143"/>
                </a:moveTo>
                <a:lnTo>
                  <a:pt x="1139" y="13706"/>
                </a:lnTo>
                <a:lnTo>
                  <a:pt x="1709" y="13345"/>
                </a:lnTo>
                <a:lnTo>
                  <a:pt x="3703" y="12035"/>
                </a:lnTo>
                <a:lnTo>
                  <a:pt x="5699" y="10915"/>
                </a:lnTo>
                <a:lnTo>
                  <a:pt x="7693" y="9890"/>
                </a:lnTo>
                <a:lnTo>
                  <a:pt x="7693" y="10687"/>
                </a:lnTo>
                <a:lnTo>
                  <a:pt x="7808" y="11504"/>
                </a:lnTo>
                <a:lnTo>
                  <a:pt x="8094" y="12320"/>
                </a:lnTo>
                <a:lnTo>
                  <a:pt x="8206" y="12586"/>
                </a:lnTo>
                <a:lnTo>
                  <a:pt x="8377" y="13060"/>
                </a:lnTo>
                <a:lnTo>
                  <a:pt x="8434" y="12092"/>
                </a:lnTo>
                <a:lnTo>
                  <a:pt x="8150" y="11295"/>
                </a:lnTo>
                <a:lnTo>
                  <a:pt x="8035" y="10479"/>
                </a:lnTo>
                <a:lnTo>
                  <a:pt x="8094" y="9719"/>
                </a:lnTo>
                <a:lnTo>
                  <a:pt x="10885" y="8314"/>
                </a:lnTo>
                <a:lnTo>
                  <a:pt x="13735" y="7194"/>
                </a:lnTo>
                <a:lnTo>
                  <a:pt x="16413" y="6264"/>
                </a:lnTo>
                <a:lnTo>
                  <a:pt x="16472" y="6644"/>
                </a:lnTo>
                <a:lnTo>
                  <a:pt x="16472" y="6264"/>
                </a:lnTo>
                <a:lnTo>
                  <a:pt x="19263" y="5296"/>
                </a:lnTo>
                <a:lnTo>
                  <a:pt x="21941" y="4594"/>
                </a:lnTo>
                <a:lnTo>
                  <a:pt x="24336" y="4062"/>
                </a:lnTo>
                <a:lnTo>
                  <a:pt x="24392" y="4651"/>
                </a:lnTo>
                <a:lnTo>
                  <a:pt x="24392" y="4062"/>
                </a:lnTo>
                <a:lnTo>
                  <a:pt x="25077" y="3891"/>
                </a:lnTo>
                <a:lnTo>
                  <a:pt x="25762" y="3777"/>
                </a:lnTo>
                <a:lnTo>
                  <a:pt x="26388" y="3625"/>
                </a:lnTo>
                <a:lnTo>
                  <a:pt x="31916" y="2543"/>
                </a:lnTo>
                <a:lnTo>
                  <a:pt x="35850" y="2335"/>
                </a:lnTo>
                <a:lnTo>
                  <a:pt x="37046" y="2221"/>
                </a:lnTo>
                <a:lnTo>
                  <a:pt x="35962" y="2107"/>
                </a:lnTo>
                <a:lnTo>
                  <a:pt x="31119" y="1841"/>
                </a:lnTo>
                <a:lnTo>
                  <a:pt x="24564" y="2714"/>
                </a:lnTo>
                <a:lnTo>
                  <a:pt x="24678" y="2429"/>
                </a:lnTo>
                <a:lnTo>
                  <a:pt x="24850" y="2050"/>
                </a:lnTo>
                <a:lnTo>
                  <a:pt x="25133" y="1689"/>
                </a:lnTo>
                <a:lnTo>
                  <a:pt x="31290" y="1366"/>
                </a:lnTo>
                <a:lnTo>
                  <a:pt x="25305" y="1461"/>
                </a:lnTo>
                <a:lnTo>
                  <a:pt x="25762" y="873"/>
                </a:lnTo>
                <a:lnTo>
                  <a:pt x="26102" y="607"/>
                </a:lnTo>
                <a:lnTo>
                  <a:pt x="32259" y="759"/>
                </a:lnTo>
                <a:lnTo>
                  <a:pt x="36599" y="2004"/>
                </a:lnTo>
                <a:lnTo>
                  <a:pt x="37073" y="2107"/>
                </a:lnTo>
                <a:lnTo>
                  <a:pt x="35962" y="1689"/>
                </a:lnTo>
                <a:lnTo>
                  <a:pt x="31860" y="607"/>
                </a:lnTo>
                <a:lnTo>
                  <a:pt x="26388" y="379"/>
                </a:lnTo>
                <a:lnTo>
                  <a:pt x="26902" y="0"/>
                </a:lnTo>
                <a:lnTo>
                  <a:pt x="26559" y="56"/>
                </a:lnTo>
                <a:lnTo>
                  <a:pt x="26161" y="379"/>
                </a:lnTo>
                <a:lnTo>
                  <a:pt x="24735" y="322"/>
                </a:lnTo>
                <a:lnTo>
                  <a:pt x="23196" y="322"/>
                </a:lnTo>
                <a:lnTo>
                  <a:pt x="21657" y="436"/>
                </a:lnTo>
                <a:lnTo>
                  <a:pt x="20860" y="493"/>
                </a:lnTo>
                <a:lnTo>
                  <a:pt x="20062" y="550"/>
                </a:lnTo>
                <a:lnTo>
                  <a:pt x="20745" y="702"/>
                </a:lnTo>
                <a:lnTo>
                  <a:pt x="21657" y="664"/>
                </a:lnTo>
                <a:lnTo>
                  <a:pt x="23140" y="550"/>
                </a:lnTo>
                <a:lnTo>
                  <a:pt x="24564" y="550"/>
                </a:lnTo>
                <a:lnTo>
                  <a:pt x="25875" y="607"/>
                </a:lnTo>
                <a:lnTo>
                  <a:pt x="25305" y="1139"/>
                </a:lnTo>
                <a:lnTo>
                  <a:pt x="25133" y="1461"/>
                </a:lnTo>
                <a:lnTo>
                  <a:pt x="22854" y="1518"/>
                </a:lnTo>
                <a:lnTo>
                  <a:pt x="20346" y="1784"/>
                </a:lnTo>
                <a:lnTo>
                  <a:pt x="17783" y="2221"/>
                </a:lnTo>
                <a:lnTo>
                  <a:pt x="20175" y="2012"/>
                </a:lnTo>
                <a:lnTo>
                  <a:pt x="22683" y="1784"/>
                </a:lnTo>
                <a:lnTo>
                  <a:pt x="24962" y="1689"/>
                </a:lnTo>
                <a:lnTo>
                  <a:pt x="24735" y="2050"/>
                </a:lnTo>
                <a:lnTo>
                  <a:pt x="24564" y="2429"/>
                </a:lnTo>
                <a:lnTo>
                  <a:pt x="24507" y="2923"/>
                </a:lnTo>
                <a:lnTo>
                  <a:pt x="30150" y="2107"/>
                </a:lnTo>
                <a:lnTo>
                  <a:pt x="34480" y="2164"/>
                </a:lnTo>
                <a:lnTo>
                  <a:pt x="36420" y="2221"/>
                </a:lnTo>
                <a:lnTo>
                  <a:pt x="34710" y="2278"/>
                </a:lnTo>
                <a:lnTo>
                  <a:pt x="31175" y="2543"/>
                </a:lnTo>
                <a:lnTo>
                  <a:pt x="26388" y="3417"/>
                </a:lnTo>
                <a:lnTo>
                  <a:pt x="25703" y="3568"/>
                </a:lnTo>
                <a:lnTo>
                  <a:pt x="25021" y="3682"/>
                </a:lnTo>
                <a:lnTo>
                  <a:pt x="24336" y="3834"/>
                </a:lnTo>
                <a:lnTo>
                  <a:pt x="21885" y="4385"/>
                </a:lnTo>
                <a:lnTo>
                  <a:pt x="19263" y="5030"/>
                </a:lnTo>
                <a:lnTo>
                  <a:pt x="16472" y="5998"/>
                </a:lnTo>
                <a:lnTo>
                  <a:pt x="13735" y="6853"/>
                </a:lnTo>
                <a:lnTo>
                  <a:pt x="10943" y="7992"/>
                </a:lnTo>
                <a:lnTo>
                  <a:pt x="8094" y="9340"/>
                </a:lnTo>
                <a:lnTo>
                  <a:pt x="8150" y="8542"/>
                </a:lnTo>
                <a:lnTo>
                  <a:pt x="8321" y="7783"/>
                </a:lnTo>
                <a:lnTo>
                  <a:pt x="8206" y="7232"/>
                </a:lnTo>
                <a:lnTo>
                  <a:pt x="7922" y="7992"/>
                </a:lnTo>
                <a:lnTo>
                  <a:pt x="7751" y="8751"/>
                </a:lnTo>
                <a:lnTo>
                  <a:pt x="7693" y="9567"/>
                </a:lnTo>
                <a:lnTo>
                  <a:pt x="5643" y="10593"/>
                </a:lnTo>
                <a:lnTo>
                  <a:pt x="3590" y="11770"/>
                </a:lnTo>
                <a:lnTo>
                  <a:pt x="1538" y="13117"/>
                </a:lnTo>
                <a:lnTo>
                  <a:pt x="1025" y="13440"/>
                </a:lnTo>
                <a:lnTo>
                  <a:pt x="513" y="13763"/>
                </a:lnTo>
                <a:lnTo>
                  <a:pt x="0" y="14143"/>
                </a:lnTo>
                <a:lnTo>
                  <a:pt x="0" y="14522"/>
                </a:lnTo>
                <a:lnTo>
                  <a:pt x="569" y="14143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53" name="object 253"/>
          <p:cNvSpPr/>
          <p:nvPr/>
        </p:nvSpPr>
        <p:spPr>
          <a:xfrm>
            <a:off x="314445" y="514485"/>
            <a:ext cx="38509" cy="6834"/>
          </a:xfrm>
          <a:custGeom>
            <a:avLst/>
            <a:gdLst/>
            <a:ahLst/>
            <a:cxnLst/>
            <a:rect l="l" t="t" r="r" b="b"/>
            <a:pathLst>
              <a:path w="51345" h="9112">
                <a:moveTo>
                  <a:pt x="46791" y="7612"/>
                </a:moveTo>
                <a:lnTo>
                  <a:pt x="46109" y="7062"/>
                </a:lnTo>
                <a:lnTo>
                  <a:pt x="49357" y="8030"/>
                </a:lnTo>
                <a:lnTo>
                  <a:pt x="51305" y="9112"/>
                </a:lnTo>
                <a:lnTo>
                  <a:pt x="49242" y="7821"/>
                </a:lnTo>
                <a:lnTo>
                  <a:pt x="45766" y="6739"/>
                </a:lnTo>
                <a:lnTo>
                  <a:pt x="45082" y="6587"/>
                </a:lnTo>
                <a:lnTo>
                  <a:pt x="43315" y="6036"/>
                </a:lnTo>
                <a:lnTo>
                  <a:pt x="41263" y="5562"/>
                </a:lnTo>
                <a:lnTo>
                  <a:pt x="38983" y="5334"/>
                </a:lnTo>
                <a:lnTo>
                  <a:pt x="38472" y="4859"/>
                </a:lnTo>
                <a:lnTo>
                  <a:pt x="37902" y="4366"/>
                </a:lnTo>
                <a:lnTo>
                  <a:pt x="37161" y="3929"/>
                </a:lnTo>
                <a:lnTo>
                  <a:pt x="39098" y="4043"/>
                </a:lnTo>
                <a:lnTo>
                  <a:pt x="40752" y="4309"/>
                </a:lnTo>
                <a:lnTo>
                  <a:pt x="41833" y="4537"/>
                </a:lnTo>
                <a:lnTo>
                  <a:pt x="42290" y="4803"/>
                </a:lnTo>
                <a:lnTo>
                  <a:pt x="42574" y="4954"/>
                </a:lnTo>
                <a:lnTo>
                  <a:pt x="42403" y="4632"/>
                </a:lnTo>
                <a:lnTo>
                  <a:pt x="43031" y="4746"/>
                </a:lnTo>
                <a:lnTo>
                  <a:pt x="43372" y="4803"/>
                </a:lnTo>
                <a:lnTo>
                  <a:pt x="42860" y="4632"/>
                </a:lnTo>
                <a:lnTo>
                  <a:pt x="42061" y="4480"/>
                </a:lnTo>
                <a:lnTo>
                  <a:pt x="39952" y="3398"/>
                </a:lnTo>
                <a:lnTo>
                  <a:pt x="38699" y="3075"/>
                </a:lnTo>
                <a:lnTo>
                  <a:pt x="39724" y="3455"/>
                </a:lnTo>
                <a:lnTo>
                  <a:pt x="41434" y="4309"/>
                </a:lnTo>
                <a:lnTo>
                  <a:pt x="40294" y="4100"/>
                </a:lnTo>
                <a:lnTo>
                  <a:pt x="38699" y="3834"/>
                </a:lnTo>
                <a:lnTo>
                  <a:pt x="36818" y="3720"/>
                </a:lnTo>
                <a:lnTo>
                  <a:pt x="36077" y="3284"/>
                </a:lnTo>
                <a:lnTo>
                  <a:pt x="35280" y="2847"/>
                </a:lnTo>
                <a:lnTo>
                  <a:pt x="34367" y="2486"/>
                </a:lnTo>
                <a:lnTo>
                  <a:pt x="35678" y="2373"/>
                </a:lnTo>
                <a:lnTo>
                  <a:pt x="36476" y="2373"/>
                </a:lnTo>
                <a:lnTo>
                  <a:pt x="35564" y="2259"/>
                </a:lnTo>
                <a:lnTo>
                  <a:pt x="34081" y="2373"/>
                </a:lnTo>
                <a:lnTo>
                  <a:pt x="32942" y="1879"/>
                </a:lnTo>
                <a:lnTo>
                  <a:pt x="31745" y="1499"/>
                </a:lnTo>
                <a:lnTo>
                  <a:pt x="30434" y="1139"/>
                </a:lnTo>
                <a:lnTo>
                  <a:pt x="28440" y="645"/>
                </a:lnTo>
                <a:lnTo>
                  <a:pt x="26503" y="322"/>
                </a:lnTo>
                <a:lnTo>
                  <a:pt x="24451" y="94"/>
                </a:lnTo>
                <a:lnTo>
                  <a:pt x="23196" y="0"/>
                </a:lnTo>
                <a:lnTo>
                  <a:pt x="19035" y="0"/>
                </a:lnTo>
                <a:lnTo>
                  <a:pt x="17440" y="56"/>
                </a:lnTo>
                <a:lnTo>
                  <a:pt x="15843" y="151"/>
                </a:lnTo>
                <a:lnTo>
                  <a:pt x="14077" y="379"/>
                </a:lnTo>
                <a:lnTo>
                  <a:pt x="12367" y="702"/>
                </a:lnTo>
                <a:lnTo>
                  <a:pt x="10772" y="1082"/>
                </a:lnTo>
                <a:lnTo>
                  <a:pt x="10087" y="968"/>
                </a:lnTo>
                <a:lnTo>
                  <a:pt x="10601" y="1139"/>
                </a:lnTo>
                <a:lnTo>
                  <a:pt x="9346" y="1461"/>
                </a:lnTo>
                <a:lnTo>
                  <a:pt x="8206" y="1879"/>
                </a:lnTo>
                <a:lnTo>
                  <a:pt x="7125" y="2316"/>
                </a:lnTo>
                <a:lnTo>
                  <a:pt x="5985" y="2202"/>
                </a:lnTo>
                <a:lnTo>
                  <a:pt x="5073" y="2259"/>
                </a:lnTo>
                <a:lnTo>
                  <a:pt x="4615" y="2316"/>
                </a:lnTo>
                <a:lnTo>
                  <a:pt x="5300" y="2107"/>
                </a:lnTo>
                <a:lnTo>
                  <a:pt x="5643" y="1936"/>
                </a:lnTo>
                <a:lnTo>
                  <a:pt x="4104" y="2259"/>
                </a:lnTo>
                <a:lnTo>
                  <a:pt x="1538" y="3284"/>
                </a:lnTo>
                <a:lnTo>
                  <a:pt x="797" y="3549"/>
                </a:lnTo>
                <a:lnTo>
                  <a:pt x="0" y="3929"/>
                </a:lnTo>
                <a:lnTo>
                  <a:pt x="0" y="4157"/>
                </a:lnTo>
                <a:lnTo>
                  <a:pt x="569" y="3872"/>
                </a:lnTo>
                <a:lnTo>
                  <a:pt x="1083" y="3663"/>
                </a:lnTo>
                <a:lnTo>
                  <a:pt x="1595" y="3455"/>
                </a:lnTo>
                <a:lnTo>
                  <a:pt x="2793" y="2961"/>
                </a:lnTo>
                <a:lnTo>
                  <a:pt x="3762" y="2581"/>
                </a:lnTo>
                <a:lnTo>
                  <a:pt x="4444" y="2372"/>
                </a:lnTo>
                <a:lnTo>
                  <a:pt x="5643" y="2372"/>
                </a:lnTo>
                <a:lnTo>
                  <a:pt x="6839" y="2429"/>
                </a:lnTo>
                <a:lnTo>
                  <a:pt x="7125" y="2486"/>
                </a:lnTo>
                <a:lnTo>
                  <a:pt x="8434" y="2524"/>
                </a:lnTo>
                <a:lnTo>
                  <a:pt x="7465" y="2316"/>
                </a:lnTo>
                <a:lnTo>
                  <a:pt x="8492" y="1879"/>
                </a:lnTo>
                <a:lnTo>
                  <a:pt x="9632" y="1556"/>
                </a:lnTo>
                <a:lnTo>
                  <a:pt x="10885" y="1233"/>
                </a:lnTo>
                <a:lnTo>
                  <a:pt x="11626" y="1461"/>
                </a:lnTo>
                <a:lnTo>
                  <a:pt x="12937" y="1822"/>
                </a:lnTo>
                <a:lnTo>
                  <a:pt x="14363" y="2524"/>
                </a:lnTo>
                <a:lnTo>
                  <a:pt x="13678" y="2695"/>
                </a:lnTo>
                <a:lnTo>
                  <a:pt x="13052" y="2904"/>
                </a:lnTo>
                <a:lnTo>
                  <a:pt x="12482" y="3132"/>
                </a:lnTo>
                <a:lnTo>
                  <a:pt x="12766" y="3227"/>
                </a:lnTo>
                <a:lnTo>
                  <a:pt x="13394" y="3018"/>
                </a:lnTo>
                <a:lnTo>
                  <a:pt x="14021" y="2847"/>
                </a:lnTo>
                <a:lnTo>
                  <a:pt x="14703" y="2695"/>
                </a:lnTo>
                <a:lnTo>
                  <a:pt x="15388" y="3018"/>
                </a:lnTo>
                <a:lnTo>
                  <a:pt x="15843" y="3018"/>
                </a:lnTo>
                <a:lnTo>
                  <a:pt x="15273" y="2752"/>
                </a:lnTo>
                <a:lnTo>
                  <a:pt x="14989" y="2581"/>
                </a:lnTo>
                <a:lnTo>
                  <a:pt x="15332" y="2259"/>
                </a:lnTo>
                <a:lnTo>
                  <a:pt x="14703" y="2429"/>
                </a:lnTo>
                <a:lnTo>
                  <a:pt x="13279" y="1727"/>
                </a:lnTo>
                <a:lnTo>
                  <a:pt x="11968" y="1347"/>
                </a:lnTo>
                <a:lnTo>
                  <a:pt x="11114" y="1176"/>
                </a:lnTo>
                <a:lnTo>
                  <a:pt x="12196" y="911"/>
                </a:lnTo>
                <a:lnTo>
                  <a:pt x="13279" y="702"/>
                </a:lnTo>
                <a:lnTo>
                  <a:pt x="14476" y="474"/>
                </a:lnTo>
                <a:lnTo>
                  <a:pt x="14762" y="702"/>
                </a:lnTo>
                <a:lnTo>
                  <a:pt x="15674" y="1233"/>
                </a:lnTo>
                <a:lnTo>
                  <a:pt x="16699" y="2050"/>
                </a:lnTo>
                <a:lnTo>
                  <a:pt x="16927" y="2259"/>
                </a:lnTo>
                <a:lnTo>
                  <a:pt x="17611" y="2809"/>
                </a:lnTo>
                <a:lnTo>
                  <a:pt x="18123" y="3018"/>
                </a:lnTo>
                <a:lnTo>
                  <a:pt x="17497" y="2429"/>
                </a:lnTo>
                <a:lnTo>
                  <a:pt x="17213" y="2202"/>
                </a:lnTo>
                <a:lnTo>
                  <a:pt x="16983" y="1993"/>
                </a:lnTo>
                <a:lnTo>
                  <a:pt x="14989" y="702"/>
                </a:lnTo>
                <a:lnTo>
                  <a:pt x="14591" y="474"/>
                </a:lnTo>
                <a:lnTo>
                  <a:pt x="16300" y="265"/>
                </a:lnTo>
                <a:lnTo>
                  <a:pt x="18123" y="94"/>
                </a:lnTo>
                <a:lnTo>
                  <a:pt x="19948" y="56"/>
                </a:lnTo>
                <a:lnTo>
                  <a:pt x="22855" y="95"/>
                </a:lnTo>
                <a:lnTo>
                  <a:pt x="22455" y="797"/>
                </a:lnTo>
                <a:lnTo>
                  <a:pt x="22000" y="1822"/>
                </a:lnTo>
                <a:lnTo>
                  <a:pt x="22570" y="2050"/>
                </a:lnTo>
                <a:lnTo>
                  <a:pt x="21772" y="2429"/>
                </a:lnTo>
                <a:lnTo>
                  <a:pt x="21601" y="2847"/>
                </a:lnTo>
                <a:lnTo>
                  <a:pt x="21430" y="3398"/>
                </a:lnTo>
                <a:lnTo>
                  <a:pt x="21031" y="4746"/>
                </a:lnTo>
                <a:lnTo>
                  <a:pt x="20745" y="5979"/>
                </a:lnTo>
                <a:lnTo>
                  <a:pt x="20745" y="4859"/>
                </a:lnTo>
                <a:lnTo>
                  <a:pt x="21202" y="3284"/>
                </a:lnTo>
                <a:lnTo>
                  <a:pt x="21373" y="2847"/>
                </a:lnTo>
                <a:lnTo>
                  <a:pt x="21543" y="2429"/>
                </a:lnTo>
                <a:lnTo>
                  <a:pt x="21714" y="2050"/>
                </a:lnTo>
                <a:lnTo>
                  <a:pt x="21202" y="1993"/>
                </a:lnTo>
                <a:lnTo>
                  <a:pt x="20004" y="1993"/>
                </a:lnTo>
                <a:lnTo>
                  <a:pt x="20290" y="1784"/>
                </a:lnTo>
                <a:lnTo>
                  <a:pt x="21772" y="1784"/>
                </a:lnTo>
                <a:lnTo>
                  <a:pt x="22284" y="759"/>
                </a:lnTo>
                <a:lnTo>
                  <a:pt x="22853" y="95"/>
                </a:lnTo>
                <a:lnTo>
                  <a:pt x="24507" y="208"/>
                </a:lnTo>
                <a:lnTo>
                  <a:pt x="26559" y="531"/>
                </a:lnTo>
                <a:lnTo>
                  <a:pt x="26161" y="645"/>
                </a:lnTo>
                <a:lnTo>
                  <a:pt x="25077" y="1082"/>
                </a:lnTo>
                <a:lnTo>
                  <a:pt x="24052" y="2202"/>
                </a:lnTo>
                <a:lnTo>
                  <a:pt x="24678" y="2316"/>
                </a:lnTo>
                <a:lnTo>
                  <a:pt x="24280" y="2050"/>
                </a:lnTo>
                <a:lnTo>
                  <a:pt x="25363" y="1139"/>
                </a:lnTo>
                <a:lnTo>
                  <a:pt x="26388" y="702"/>
                </a:lnTo>
                <a:lnTo>
                  <a:pt x="26672" y="531"/>
                </a:lnTo>
                <a:lnTo>
                  <a:pt x="27812" y="702"/>
                </a:lnTo>
                <a:lnTo>
                  <a:pt x="28896" y="911"/>
                </a:lnTo>
                <a:lnTo>
                  <a:pt x="29864" y="1139"/>
                </a:lnTo>
                <a:lnTo>
                  <a:pt x="29067" y="1347"/>
                </a:lnTo>
                <a:lnTo>
                  <a:pt x="27699" y="1670"/>
                </a:lnTo>
                <a:lnTo>
                  <a:pt x="26273" y="2638"/>
                </a:lnTo>
                <a:lnTo>
                  <a:pt x="26559" y="2486"/>
                </a:lnTo>
                <a:lnTo>
                  <a:pt x="28042" y="1784"/>
                </a:lnTo>
                <a:lnTo>
                  <a:pt x="29353" y="1404"/>
                </a:lnTo>
                <a:lnTo>
                  <a:pt x="30150" y="1233"/>
                </a:lnTo>
                <a:lnTo>
                  <a:pt x="31461" y="1556"/>
                </a:lnTo>
                <a:lnTo>
                  <a:pt x="32658" y="1936"/>
                </a:lnTo>
                <a:lnTo>
                  <a:pt x="33797" y="2373"/>
                </a:lnTo>
                <a:lnTo>
                  <a:pt x="32430" y="2486"/>
                </a:lnTo>
                <a:lnTo>
                  <a:pt x="30720" y="2752"/>
                </a:lnTo>
                <a:lnTo>
                  <a:pt x="28896" y="3455"/>
                </a:lnTo>
                <a:lnTo>
                  <a:pt x="29409" y="3663"/>
                </a:lnTo>
                <a:lnTo>
                  <a:pt x="29182" y="3398"/>
                </a:lnTo>
                <a:lnTo>
                  <a:pt x="31063" y="2904"/>
                </a:lnTo>
                <a:lnTo>
                  <a:pt x="32829" y="2638"/>
                </a:lnTo>
                <a:lnTo>
                  <a:pt x="34081" y="2524"/>
                </a:lnTo>
                <a:lnTo>
                  <a:pt x="34994" y="2904"/>
                </a:lnTo>
                <a:lnTo>
                  <a:pt x="35850" y="3284"/>
                </a:lnTo>
                <a:lnTo>
                  <a:pt x="36532" y="3720"/>
                </a:lnTo>
                <a:lnTo>
                  <a:pt x="35109" y="3663"/>
                </a:lnTo>
                <a:lnTo>
                  <a:pt x="33511" y="3720"/>
                </a:lnTo>
                <a:lnTo>
                  <a:pt x="31802" y="3929"/>
                </a:lnTo>
                <a:lnTo>
                  <a:pt x="33683" y="3929"/>
                </a:lnTo>
                <a:lnTo>
                  <a:pt x="35393" y="3872"/>
                </a:lnTo>
                <a:lnTo>
                  <a:pt x="36931" y="3929"/>
                </a:lnTo>
                <a:lnTo>
                  <a:pt x="37731" y="4423"/>
                </a:lnTo>
                <a:lnTo>
                  <a:pt x="38301" y="4859"/>
                </a:lnTo>
                <a:lnTo>
                  <a:pt x="38812" y="5277"/>
                </a:lnTo>
                <a:lnTo>
                  <a:pt x="37958" y="5182"/>
                </a:lnTo>
                <a:lnTo>
                  <a:pt x="37102" y="5125"/>
                </a:lnTo>
                <a:lnTo>
                  <a:pt x="36192" y="5068"/>
                </a:lnTo>
                <a:lnTo>
                  <a:pt x="37161" y="5334"/>
                </a:lnTo>
                <a:lnTo>
                  <a:pt x="38129" y="5448"/>
                </a:lnTo>
                <a:lnTo>
                  <a:pt x="39098" y="5562"/>
                </a:lnTo>
                <a:lnTo>
                  <a:pt x="39612" y="6036"/>
                </a:lnTo>
                <a:lnTo>
                  <a:pt x="40010" y="6473"/>
                </a:lnTo>
                <a:lnTo>
                  <a:pt x="40294" y="6910"/>
                </a:lnTo>
                <a:lnTo>
                  <a:pt x="40466" y="7175"/>
                </a:lnTo>
                <a:lnTo>
                  <a:pt x="40979" y="7935"/>
                </a:lnTo>
                <a:lnTo>
                  <a:pt x="41207" y="8523"/>
                </a:lnTo>
                <a:lnTo>
                  <a:pt x="41322" y="8903"/>
                </a:lnTo>
                <a:lnTo>
                  <a:pt x="41263" y="8523"/>
                </a:lnTo>
                <a:lnTo>
                  <a:pt x="41036" y="7935"/>
                </a:lnTo>
                <a:lnTo>
                  <a:pt x="40580" y="7232"/>
                </a:lnTo>
                <a:lnTo>
                  <a:pt x="41150" y="7289"/>
                </a:lnTo>
                <a:lnTo>
                  <a:pt x="43543" y="7707"/>
                </a:lnTo>
                <a:lnTo>
                  <a:pt x="41150" y="7062"/>
                </a:lnTo>
                <a:lnTo>
                  <a:pt x="40637" y="7005"/>
                </a:lnTo>
                <a:lnTo>
                  <a:pt x="40409" y="6967"/>
                </a:lnTo>
                <a:lnTo>
                  <a:pt x="40123" y="6530"/>
                </a:lnTo>
                <a:lnTo>
                  <a:pt x="39724" y="6036"/>
                </a:lnTo>
                <a:lnTo>
                  <a:pt x="39269" y="5562"/>
                </a:lnTo>
                <a:lnTo>
                  <a:pt x="43714" y="6359"/>
                </a:lnTo>
                <a:lnTo>
                  <a:pt x="45480" y="6853"/>
                </a:lnTo>
                <a:lnTo>
                  <a:pt x="46165" y="7384"/>
                </a:lnTo>
                <a:lnTo>
                  <a:pt x="46906" y="8030"/>
                </a:lnTo>
                <a:lnTo>
                  <a:pt x="46791" y="7612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54" name="object 254"/>
          <p:cNvSpPr/>
          <p:nvPr/>
        </p:nvSpPr>
        <p:spPr>
          <a:xfrm>
            <a:off x="322761" y="590453"/>
            <a:ext cx="14424" cy="3077"/>
          </a:xfrm>
          <a:custGeom>
            <a:avLst/>
            <a:gdLst/>
            <a:ahLst/>
            <a:cxnLst/>
            <a:rect l="l" t="t" r="r" b="b"/>
            <a:pathLst>
              <a:path w="19232" h="4102">
                <a:moveTo>
                  <a:pt x="2474" y="3777"/>
                </a:moveTo>
                <a:lnTo>
                  <a:pt x="5725" y="4047"/>
                </a:lnTo>
                <a:lnTo>
                  <a:pt x="8973" y="4102"/>
                </a:lnTo>
                <a:lnTo>
                  <a:pt x="9998" y="4102"/>
                </a:lnTo>
                <a:lnTo>
                  <a:pt x="10967" y="4047"/>
                </a:lnTo>
                <a:lnTo>
                  <a:pt x="11879" y="3994"/>
                </a:lnTo>
                <a:lnTo>
                  <a:pt x="14501" y="3886"/>
                </a:lnTo>
                <a:lnTo>
                  <a:pt x="16837" y="3616"/>
                </a:lnTo>
                <a:lnTo>
                  <a:pt x="19061" y="3291"/>
                </a:lnTo>
                <a:lnTo>
                  <a:pt x="19232" y="3075"/>
                </a:lnTo>
                <a:lnTo>
                  <a:pt x="17009" y="3400"/>
                </a:lnTo>
                <a:lnTo>
                  <a:pt x="14614" y="3669"/>
                </a:lnTo>
                <a:lnTo>
                  <a:pt x="12107" y="3777"/>
                </a:lnTo>
                <a:lnTo>
                  <a:pt x="12278" y="3346"/>
                </a:lnTo>
                <a:lnTo>
                  <a:pt x="12107" y="3400"/>
                </a:lnTo>
                <a:lnTo>
                  <a:pt x="11994" y="3777"/>
                </a:lnTo>
                <a:lnTo>
                  <a:pt x="10284" y="3886"/>
                </a:lnTo>
                <a:lnTo>
                  <a:pt x="8574" y="3886"/>
                </a:lnTo>
                <a:lnTo>
                  <a:pt x="6750" y="3830"/>
                </a:lnTo>
                <a:lnTo>
                  <a:pt x="5894" y="3830"/>
                </a:lnTo>
                <a:lnTo>
                  <a:pt x="5495" y="3777"/>
                </a:lnTo>
                <a:lnTo>
                  <a:pt x="5382" y="3346"/>
                </a:lnTo>
                <a:lnTo>
                  <a:pt x="5155" y="2591"/>
                </a:lnTo>
                <a:lnTo>
                  <a:pt x="4925" y="1457"/>
                </a:lnTo>
                <a:lnTo>
                  <a:pt x="6806" y="1564"/>
                </a:lnTo>
                <a:lnTo>
                  <a:pt x="8687" y="1564"/>
                </a:lnTo>
                <a:lnTo>
                  <a:pt x="10568" y="1241"/>
                </a:lnTo>
                <a:lnTo>
                  <a:pt x="8631" y="1294"/>
                </a:lnTo>
                <a:lnTo>
                  <a:pt x="6750" y="1241"/>
                </a:lnTo>
                <a:lnTo>
                  <a:pt x="4869" y="1133"/>
                </a:lnTo>
                <a:lnTo>
                  <a:pt x="4697" y="0"/>
                </a:lnTo>
                <a:lnTo>
                  <a:pt x="4925" y="2591"/>
                </a:lnTo>
                <a:lnTo>
                  <a:pt x="5211" y="3346"/>
                </a:lnTo>
                <a:lnTo>
                  <a:pt x="5382" y="3777"/>
                </a:lnTo>
                <a:lnTo>
                  <a:pt x="3330" y="3669"/>
                </a:lnTo>
                <a:lnTo>
                  <a:pt x="1393" y="3508"/>
                </a:lnTo>
                <a:lnTo>
                  <a:pt x="0" y="3308"/>
                </a:lnTo>
                <a:lnTo>
                  <a:pt x="2474" y="3777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55" name="object 255"/>
          <p:cNvSpPr/>
          <p:nvPr/>
        </p:nvSpPr>
        <p:spPr>
          <a:xfrm>
            <a:off x="345421" y="590347"/>
            <a:ext cx="956" cy="374"/>
          </a:xfrm>
          <a:custGeom>
            <a:avLst/>
            <a:gdLst/>
            <a:ahLst/>
            <a:cxnLst/>
            <a:rect l="l" t="t" r="r" b="b"/>
            <a:pathLst>
              <a:path w="1274" h="498">
                <a:moveTo>
                  <a:pt x="1274" y="0"/>
                </a:moveTo>
                <a:lnTo>
                  <a:pt x="0" y="498"/>
                </a:lnTo>
                <a:lnTo>
                  <a:pt x="817" y="250"/>
                </a:lnTo>
                <a:lnTo>
                  <a:pt x="1274" y="0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56" name="object 256"/>
          <p:cNvSpPr/>
          <p:nvPr/>
        </p:nvSpPr>
        <p:spPr>
          <a:xfrm>
            <a:off x="304271" y="519739"/>
            <a:ext cx="27399" cy="61364"/>
          </a:xfrm>
          <a:custGeom>
            <a:avLst/>
            <a:gdLst/>
            <a:ahLst/>
            <a:cxnLst/>
            <a:rect l="l" t="t" r="r" b="b"/>
            <a:pathLst>
              <a:path w="36532" h="81819">
                <a:moveTo>
                  <a:pt x="3703" y="55970"/>
                </a:moveTo>
                <a:lnTo>
                  <a:pt x="6210" y="56779"/>
                </a:lnTo>
                <a:lnTo>
                  <a:pt x="8833" y="57534"/>
                </a:lnTo>
                <a:lnTo>
                  <a:pt x="8490" y="60395"/>
                </a:lnTo>
                <a:lnTo>
                  <a:pt x="8377" y="74696"/>
                </a:lnTo>
                <a:lnTo>
                  <a:pt x="5469" y="73940"/>
                </a:lnTo>
                <a:lnTo>
                  <a:pt x="2734" y="73076"/>
                </a:lnTo>
                <a:lnTo>
                  <a:pt x="171" y="72160"/>
                </a:lnTo>
                <a:lnTo>
                  <a:pt x="0" y="69515"/>
                </a:lnTo>
                <a:lnTo>
                  <a:pt x="227" y="77285"/>
                </a:lnTo>
                <a:lnTo>
                  <a:pt x="227" y="72646"/>
                </a:lnTo>
                <a:lnTo>
                  <a:pt x="2791" y="73562"/>
                </a:lnTo>
                <a:lnTo>
                  <a:pt x="5528" y="74426"/>
                </a:lnTo>
                <a:lnTo>
                  <a:pt x="8434" y="75182"/>
                </a:lnTo>
                <a:lnTo>
                  <a:pt x="8605" y="77663"/>
                </a:lnTo>
                <a:lnTo>
                  <a:pt x="8720" y="69462"/>
                </a:lnTo>
                <a:lnTo>
                  <a:pt x="8776" y="66601"/>
                </a:lnTo>
                <a:lnTo>
                  <a:pt x="11682" y="67357"/>
                </a:lnTo>
                <a:lnTo>
                  <a:pt x="14703" y="67951"/>
                </a:lnTo>
                <a:lnTo>
                  <a:pt x="17839" y="68435"/>
                </a:lnTo>
                <a:lnTo>
                  <a:pt x="17781" y="71296"/>
                </a:lnTo>
                <a:lnTo>
                  <a:pt x="17895" y="74048"/>
                </a:lnTo>
                <a:lnTo>
                  <a:pt x="18008" y="76585"/>
                </a:lnTo>
                <a:lnTo>
                  <a:pt x="18067" y="77124"/>
                </a:lnTo>
                <a:lnTo>
                  <a:pt x="18179" y="79552"/>
                </a:lnTo>
                <a:lnTo>
                  <a:pt x="18409" y="81819"/>
                </a:lnTo>
                <a:lnTo>
                  <a:pt x="18179" y="59531"/>
                </a:lnTo>
                <a:lnTo>
                  <a:pt x="18008" y="62392"/>
                </a:lnTo>
                <a:lnTo>
                  <a:pt x="17895" y="65198"/>
                </a:lnTo>
                <a:lnTo>
                  <a:pt x="17839" y="67843"/>
                </a:lnTo>
                <a:lnTo>
                  <a:pt x="14703" y="67357"/>
                </a:lnTo>
                <a:lnTo>
                  <a:pt x="11682" y="66762"/>
                </a:lnTo>
                <a:lnTo>
                  <a:pt x="8833" y="66007"/>
                </a:lnTo>
                <a:lnTo>
                  <a:pt x="8889" y="63309"/>
                </a:lnTo>
                <a:lnTo>
                  <a:pt x="9119" y="60557"/>
                </a:lnTo>
                <a:lnTo>
                  <a:pt x="9459" y="57696"/>
                </a:lnTo>
                <a:lnTo>
                  <a:pt x="12252" y="58451"/>
                </a:lnTo>
                <a:lnTo>
                  <a:pt x="9574" y="56995"/>
                </a:lnTo>
                <a:lnTo>
                  <a:pt x="9916" y="54081"/>
                </a:lnTo>
                <a:lnTo>
                  <a:pt x="10430" y="51059"/>
                </a:lnTo>
                <a:lnTo>
                  <a:pt x="11056" y="48037"/>
                </a:lnTo>
                <a:lnTo>
                  <a:pt x="13620" y="48684"/>
                </a:lnTo>
                <a:lnTo>
                  <a:pt x="16357" y="49278"/>
                </a:lnTo>
                <a:lnTo>
                  <a:pt x="19148" y="49709"/>
                </a:lnTo>
                <a:lnTo>
                  <a:pt x="18749" y="52840"/>
                </a:lnTo>
                <a:lnTo>
                  <a:pt x="18864" y="59640"/>
                </a:lnTo>
                <a:lnTo>
                  <a:pt x="18920" y="58937"/>
                </a:lnTo>
                <a:lnTo>
                  <a:pt x="19148" y="55970"/>
                </a:lnTo>
                <a:lnTo>
                  <a:pt x="19434" y="52948"/>
                </a:lnTo>
                <a:lnTo>
                  <a:pt x="19833" y="49870"/>
                </a:lnTo>
                <a:lnTo>
                  <a:pt x="19662" y="45445"/>
                </a:lnTo>
                <a:lnTo>
                  <a:pt x="19319" y="48306"/>
                </a:lnTo>
                <a:lnTo>
                  <a:pt x="19263" y="48845"/>
                </a:lnTo>
                <a:lnTo>
                  <a:pt x="19206" y="49170"/>
                </a:lnTo>
                <a:lnTo>
                  <a:pt x="16413" y="48684"/>
                </a:lnTo>
                <a:lnTo>
                  <a:pt x="13735" y="48145"/>
                </a:lnTo>
                <a:lnTo>
                  <a:pt x="11169" y="47442"/>
                </a:lnTo>
                <a:lnTo>
                  <a:pt x="11284" y="46956"/>
                </a:lnTo>
                <a:lnTo>
                  <a:pt x="11340" y="46687"/>
                </a:lnTo>
                <a:lnTo>
                  <a:pt x="11968" y="43881"/>
                </a:lnTo>
                <a:lnTo>
                  <a:pt x="12709" y="41183"/>
                </a:lnTo>
                <a:lnTo>
                  <a:pt x="13563" y="38539"/>
                </a:lnTo>
                <a:lnTo>
                  <a:pt x="15843" y="39131"/>
                </a:lnTo>
                <a:lnTo>
                  <a:pt x="13735" y="37998"/>
                </a:lnTo>
                <a:lnTo>
                  <a:pt x="14703" y="34869"/>
                </a:lnTo>
                <a:lnTo>
                  <a:pt x="15787" y="31900"/>
                </a:lnTo>
                <a:lnTo>
                  <a:pt x="16983" y="29094"/>
                </a:lnTo>
                <a:lnTo>
                  <a:pt x="18808" y="29580"/>
                </a:lnTo>
                <a:lnTo>
                  <a:pt x="17154" y="28608"/>
                </a:lnTo>
                <a:lnTo>
                  <a:pt x="18351" y="25747"/>
                </a:lnTo>
                <a:lnTo>
                  <a:pt x="19605" y="23103"/>
                </a:lnTo>
                <a:lnTo>
                  <a:pt x="20801" y="20622"/>
                </a:lnTo>
                <a:lnTo>
                  <a:pt x="22284" y="20945"/>
                </a:lnTo>
                <a:lnTo>
                  <a:pt x="23708" y="21269"/>
                </a:lnTo>
                <a:lnTo>
                  <a:pt x="25248" y="21486"/>
                </a:lnTo>
                <a:lnTo>
                  <a:pt x="24449" y="24075"/>
                </a:lnTo>
                <a:lnTo>
                  <a:pt x="23651" y="26828"/>
                </a:lnTo>
                <a:lnTo>
                  <a:pt x="23424" y="30389"/>
                </a:lnTo>
                <a:lnTo>
                  <a:pt x="25476" y="30659"/>
                </a:lnTo>
                <a:lnTo>
                  <a:pt x="27584" y="30875"/>
                </a:lnTo>
                <a:lnTo>
                  <a:pt x="29749" y="30983"/>
                </a:lnTo>
                <a:lnTo>
                  <a:pt x="29921" y="37081"/>
                </a:lnTo>
                <a:lnTo>
                  <a:pt x="30207" y="33950"/>
                </a:lnTo>
                <a:lnTo>
                  <a:pt x="30491" y="31036"/>
                </a:lnTo>
                <a:lnTo>
                  <a:pt x="31288" y="31092"/>
                </a:lnTo>
                <a:lnTo>
                  <a:pt x="31687" y="31092"/>
                </a:lnTo>
                <a:lnTo>
                  <a:pt x="33284" y="31145"/>
                </a:lnTo>
                <a:lnTo>
                  <a:pt x="34937" y="31145"/>
                </a:lnTo>
                <a:lnTo>
                  <a:pt x="36532" y="31092"/>
                </a:lnTo>
                <a:lnTo>
                  <a:pt x="36532" y="21647"/>
                </a:lnTo>
                <a:lnTo>
                  <a:pt x="36305" y="18832"/>
                </a:lnTo>
                <a:lnTo>
                  <a:pt x="36476" y="30550"/>
                </a:lnTo>
                <a:lnTo>
                  <a:pt x="34879" y="30606"/>
                </a:lnTo>
                <a:lnTo>
                  <a:pt x="33284" y="30606"/>
                </a:lnTo>
                <a:lnTo>
                  <a:pt x="31687" y="30550"/>
                </a:lnTo>
                <a:lnTo>
                  <a:pt x="30889" y="30550"/>
                </a:lnTo>
                <a:lnTo>
                  <a:pt x="30547" y="30497"/>
                </a:lnTo>
                <a:lnTo>
                  <a:pt x="30777" y="27530"/>
                </a:lnTo>
                <a:lnTo>
                  <a:pt x="30718" y="22078"/>
                </a:lnTo>
                <a:lnTo>
                  <a:pt x="30378" y="24669"/>
                </a:lnTo>
                <a:lnTo>
                  <a:pt x="30092" y="27530"/>
                </a:lnTo>
                <a:lnTo>
                  <a:pt x="29808" y="30497"/>
                </a:lnTo>
                <a:lnTo>
                  <a:pt x="27641" y="30336"/>
                </a:lnTo>
                <a:lnTo>
                  <a:pt x="25589" y="30120"/>
                </a:lnTo>
                <a:lnTo>
                  <a:pt x="23538" y="29850"/>
                </a:lnTo>
                <a:lnTo>
                  <a:pt x="24278" y="26936"/>
                </a:lnTo>
                <a:lnTo>
                  <a:pt x="25077" y="24183"/>
                </a:lnTo>
                <a:lnTo>
                  <a:pt x="25818" y="21594"/>
                </a:lnTo>
                <a:lnTo>
                  <a:pt x="26217" y="18300"/>
                </a:lnTo>
                <a:lnTo>
                  <a:pt x="25361" y="21053"/>
                </a:lnTo>
                <a:lnTo>
                  <a:pt x="23879" y="20838"/>
                </a:lnTo>
                <a:lnTo>
                  <a:pt x="22455" y="20567"/>
                </a:lnTo>
                <a:lnTo>
                  <a:pt x="21029" y="20189"/>
                </a:lnTo>
                <a:lnTo>
                  <a:pt x="22399" y="17541"/>
                </a:lnTo>
                <a:lnTo>
                  <a:pt x="23766" y="15054"/>
                </a:lnTo>
                <a:lnTo>
                  <a:pt x="25077" y="12852"/>
                </a:lnTo>
                <a:lnTo>
                  <a:pt x="25987" y="13060"/>
                </a:lnTo>
                <a:lnTo>
                  <a:pt x="26958" y="13288"/>
                </a:lnTo>
                <a:lnTo>
                  <a:pt x="27983" y="13440"/>
                </a:lnTo>
                <a:lnTo>
                  <a:pt x="28098" y="13060"/>
                </a:lnTo>
                <a:lnTo>
                  <a:pt x="27127" y="12966"/>
                </a:lnTo>
                <a:lnTo>
                  <a:pt x="26159" y="12738"/>
                </a:lnTo>
                <a:lnTo>
                  <a:pt x="25248" y="12529"/>
                </a:lnTo>
                <a:lnTo>
                  <a:pt x="26445" y="10593"/>
                </a:lnTo>
                <a:lnTo>
                  <a:pt x="27528" y="8865"/>
                </a:lnTo>
                <a:lnTo>
                  <a:pt x="28553" y="7346"/>
                </a:lnTo>
                <a:lnTo>
                  <a:pt x="29123" y="7460"/>
                </a:lnTo>
                <a:lnTo>
                  <a:pt x="28724" y="7081"/>
                </a:lnTo>
                <a:lnTo>
                  <a:pt x="31232" y="3455"/>
                </a:lnTo>
                <a:lnTo>
                  <a:pt x="33228" y="645"/>
                </a:lnTo>
                <a:lnTo>
                  <a:pt x="31117" y="3075"/>
                </a:lnTo>
                <a:lnTo>
                  <a:pt x="28382" y="7024"/>
                </a:lnTo>
                <a:lnTo>
                  <a:pt x="27812" y="6853"/>
                </a:lnTo>
                <a:lnTo>
                  <a:pt x="27242" y="6701"/>
                </a:lnTo>
                <a:lnTo>
                  <a:pt x="26672" y="6530"/>
                </a:lnTo>
                <a:lnTo>
                  <a:pt x="30378" y="2752"/>
                </a:lnTo>
                <a:lnTo>
                  <a:pt x="33113" y="607"/>
                </a:lnTo>
                <a:lnTo>
                  <a:pt x="33683" y="0"/>
                </a:lnTo>
                <a:lnTo>
                  <a:pt x="32714" y="702"/>
                </a:lnTo>
                <a:lnTo>
                  <a:pt x="29921" y="2809"/>
                </a:lnTo>
                <a:lnTo>
                  <a:pt x="26273" y="6378"/>
                </a:lnTo>
                <a:lnTo>
                  <a:pt x="25818" y="6207"/>
                </a:lnTo>
                <a:lnTo>
                  <a:pt x="25361" y="6055"/>
                </a:lnTo>
                <a:lnTo>
                  <a:pt x="24906" y="5828"/>
                </a:lnTo>
                <a:lnTo>
                  <a:pt x="24735" y="5998"/>
                </a:lnTo>
                <a:lnTo>
                  <a:pt x="25133" y="6207"/>
                </a:lnTo>
                <a:lnTo>
                  <a:pt x="25589" y="6435"/>
                </a:lnTo>
                <a:lnTo>
                  <a:pt x="26102" y="6587"/>
                </a:lnTo>
                <a:lnTo>
                  <a:pt x="24906" y="7783"/>
                </a:lnTo>
                <a:lnTo>
                  <a:pt x="23651" y="9074"/>
                </a:lnTo>
                <a:lnTo>
                  <a:pt x="22455" y="11067"/>
                </a:lnTo>
                <a:lnTo>
                  <a:pt x="22683" y="10858"/>
                </a:lnTo>
                <a:lnTo>
                  <a:pt x="24050" y="9283"/>
                </a:lnTo>
                <a:lnTo>
                  <a:pt x="25305" y="7935"/>
                </a:lnTo>
                <a:lnTo>
                  <a:pt x="26501" y="6758"/>
                </a:lnTo>
                <a:lnTo>
                  <a:pt x="27015" y="6910"/>
                </a:lnTo>
                <a:lnTo>
                  <a:pt x="27584" y="7137"/>
                </a:lnTo>
                <a:lnTo>
                  <a:pt x="28211" y="7232"/>
                </a:lnTo>
                <a:lnTo>
                  <a:pt x="27186" y="8751"/>
                </a:lnTo>
                <a:lnTo>
                  <a:pt x="26046" y="10422"/>
                </a:lnTo>
                <a:lnTo>
                  <a:pt x="24906" y="12320"/>
                </a:lnTo>
                <a:lnTo>
                  <a:pt x="24791" y="12415"/>
                </a:lnTo>
                <a:lnTo>
                  <a:pt x="23822" y="12206"/>
                </a:lnTo>
                <a:lnTo>
                  <a:pt x="22910" y="11940"/>
                </a:lnTo>
                <a:lnTo>
                  <a:pt x="21998" y="11618"/>
                </a:lnTo>
                <a:lnTo>
                  <a:pt x="21829" y="11181"/>
                </a:lnTo>
                <a:lnTo>
                  <a:pt x="21543" y="11447"/>
                </a:lnTo>
                <a:lnTo>
                  <a:pt x="21770" y="11883"/>
                </a:lnTo>
                <a:lnTo>
                  <a:pt x="22683" y="12206"/>
                </a:lnTo>
                <a:lnTo>
                  <a:pt x="23651" y="12529"/>
                </a:lnTo>
                <a:lnTo>
                  <a:pt x="24620" y="12738"/>
                </a:lnTo>
                <a:lnTo>
                  <a:pt x="23309" y="14959"/>
                </a:lnTo>
                <a:lnTo>
                  <a:pt x="21885" y="17389"/>
                </a:lnTo>
                <a:lnTo>
                  <a:pt x="20518" y="20083"/>
                </a:lnTo>
                <a:lnTo>
                  <a:pt x="20288" y="20514"/>
                </a:lnTo>
                <a:lnTo>
                  <a:pt x="19035" y="22942"/>
                </a:lnTo>
                <a:lnTo>
                  <a:pt x="17781" y="25641"/>
                </a:lnTo>
                <a:lnTo>
                  <a:pt x="16584" y="28447"/>
                </a:lnTo>
                <a:lnTo>
                  <a:pt x="14818" y="28014"/>
                </a:lnTo>
                <a:lnTo>
                  <a:pt x="13108" y="27475"/>
                </a:lnTo>
                <a:lnTo>
                  <a:pt x="11455" y="26881"/>
                </a:lnTo>
                <a:lnTo>
                  <a:pt x="12424" y="23914"/>
                </a:lnTo>
                <a:lnTo>
                  <a:pt x="10885" y="26666"/>
                </a:lnTo>
                <a:lnTo>
                  <a:pt x="10371" y="26450"/>
                </a:lnTo>
                <a:lnTo>
                  <a:pt x="10087" y="26342"/>
                </a:lnTo>
                <a:lnTo>
                  <a:pt x="8833" y="25803"/>
                </a:lnTo>
                <a:lnTo>
                  <a:pt x="7636" y="25263"/>
                </a:lnTo>
                <a:lnTo>
                  <a:pt x="6496" y="24669"/>
                </a:lnTo>
                <a:lnTo>
                  <a:pt x="6210" y="25047"/>
                </a:lnTo>
                <a:lnTo>
                  <a:pt x="7350" y="25694"/>
                </a:lnTo>
                <a:lnTo>
                  <a:pt x="8605" y="26233"/>
                </a:lnTo>
                <a:lnTo>
                  <a:pt x="9860" y="26775"/>
                </a:lnTo>
                <a:lnTo>
                  <a:pt x="10371" y="26989"/>
                </a:lnTo>
                <a:lnTo>
                  <a:pt x="10657" y="27097"/>
                </a:lnTo>
                <a:lnTo>
                  <a:pt x="11169" y="27314"/>
                </a:lnTo>
                <a:lnTo>
                  <a:pt x="12879" y="27906"/>
                </a:lnTo>
                <a:lnTo>
                  <a:pt x="14588" y="28447"/>
                </a:lnTo>
                <a:lnTo>
                  <a:pt x="16357" y="28933"/>
                </a:lnTo>
                <a:lnTo>
                  <a:pt x="15217" y="31739"/>
                </a:lnTo>
                <a:lnTo>
                  <a:pt x="14077" y="34761"/>
                </a:lnTo>
                <a:lnTo>
                  <a:pt x="13108" y="37836"/>
                </a:lnTo>
                <a:lnTo>
                  <a:pt x="11000" y="37297"/>
                </a:lnTo>
                <a:lnTo>
                  <a:pt x="8947" y="36650"/>
                </a:lnTo>
                <a:lnTo>
                  <a:pt x="7010" y="35948"/>
                </a:lnTo>
                <a:lnTo>
                  <a:pt x="8720" y="37189"/>
                </a:lnTo>
                <a:lnTo>
                  <a:pt x="10770" y="37836"/>
                </a:lnTo>
                <a:lnTo>
                  <a:pt x="12937" y="38376"/>
                </a:lnTo>
                <a:lnTo>
                  <a:pt x="12081" y="41020"/>
                </a:lnTo>
                <a:lnTo>
                  <a:pt x="11340" y="43720"/>
                </a:lnTo>
                <a:lnTo>
                  <a:pt x="10714" y="46525"/>
                </a:lnTo>
                <a:lnTo>
                  <a:pt x="10599" y="47065"/>
                </a:lnTo>
                <a:lnTo>
                  <a:pt x="10542" y="47281"/>
                </a:lnTo>
                <a:lnTo>
                  <a:pt x="8150" y="46634"/>
                </a:lnTo>
                <a:lnTo>
                  <a:pt x="5927" y="45878"/>
                </a:lnTo>
                <a:lnTo>
                  <a:pt x="3760" y="45014"/>
                </a:lnTo>
                <a:lnTo>
                  <a:pt x="3874" y="44528"/>
                </a:lnTo>
                <a:lnTo>
                  <a:pt x="4046" y="44042"/>
                </a:lnTo>
                <a:lnTo>
                  <a:pt x="4388" y="40912"/>
                </a:lnTo>
                <a:lnTo>
                  <a:pt x="3590" y="43342"/>
                </a:lnTo>
                <a:lnTo>
                  <a:pt x="3419" y="43828"/>
                </a:lnTo>
                <a:lnTo>
                  <a:pt x="3590" y="45553"/>
                </a:lnTo>
                <a:lnTo>
                  <a:pt x="5755" y="46417"/>
                </a:lnTo>
                <a:lnTo>
                  <a:pt x="8035" y="47173"/>
                </a:lnTo>
                <a:lnTo>
                  <a:pt x="10430" y="47875"/>
                </a:lnTo>
                <a:lnTo>
                  <a:pt x="9801" y="50897"/>
                </a:lnTo>
                <a:lnTo>
                  <a:pt x="9290" y="53865"/>
                </a:lnTo>
                <a:lnTo>
                  <a:pt x="8947" y="56834"/>
                </a:lnTo>
                <a:lnTo>
                  <a:pt x="6325" y="56078"/>
                </a:lnTo>
                <a:lnTo>
                  <a:pt x="3818" y="55268"/>
                </a:lnTo>
                <a:lnTo>
                  <a:pt x="1480" y="54351"/>
                </a:lnTo>
                <a:lnTo>
                  <a:pt x="1367" y="54998"/>
                </a:lnTo>
                <a:lnTo>
                  <a:pt x="3703" y="55970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57" name="object 257"/>
          <p:cNvSpPr/>
          <p:nvPr/>
        </p:nvSpPr>
        <p:spPr>
          <a:xfrm>
            <a:off x="329920" y="515738"/>
            <a:ext cx="7565" cy="3801"/>
          </a:xfrm>
          <a:custGeom>
            <a:avLst/>
            <a:gdLst/>
            <a:ahLst/>
            <a:cxnLst/>
            <a:rect l="l" t="t" r="r" b="b"/>
            <a:pathLst>
              <a:path w="10087" h="5068">
                <a:moveTo>
                  <a:pt x="8206" y="1556"/>
                </a:moveTo>
                <a:lnTo>
                  <a:pt x="7920" y="1670"/>
                </a:lnTo>
                <a:lnTo>
                  <a:pt x="7522" y="1784"/>
                </a:lnTo>
                <a:lnTo>
                  <a:pt x="3818" y="2866"/>
                </a:lnTo>
                <a:lnTo>
                  <a:pt x="1025" y="4366"/>
                </a:lnTo>
                <a:lnTo>
                  <a:pt x="171" y="4916"/>
                </a:lnTo>
                <a:lnTo>
                  <a:pt x="797" y="4366"/>
                </a:lnTo>
                <a:lnTo>
                  <a:pt x="2392" y="2866"/>
                </a:lnTo>
                <a:lnTo>
                  <a:pt x="4615" y="1518"/>
                </a:lnTo>
                <a:lnTo>
                  <a:pt x="5300" y="1139"/>
                </a:lnTo>
                <a:lnTo>
                  <a:pt x="5641" y="968"/>
                </a:lnTo>
                <a:lnTo>
                  <a:pt x="7066" y="0"/>
                </a:lnTo>
                <a:lnTo>
                  <a:pt x="5584" y="759"/>
                </a:lnTo>
                <a:lnTo>
                  <a:pt x="4958" y="588"/>
                </a:lnTo>
                <a:lnTo>
                  <a:pt x="4329" y="493"/>
                </a:lnTo>
                <a:lnTo>
                  <a:pt x="3647" y="379"/>
                </a:lnTo>
                <a:lnTo>
                  <a:pt x="4046" y="645"/>
                </a:lnTo>
                <a:lnTo>
                  <a:pt x="4672" y="759"/>
                </a:lnTo>
                <a:lnTo>
                  <a:pt x="5300" y="911"/>
                </a:lnTo>
                <a:lnTo>
                  <a:pt x="4787" y="1177"/>
                </a:lnTo>
                <a:lnTo>
                  <a:pt x="4501" y="1347"/>
                </a:lnTo>
                <a:lnTo>
                  <a:pt x="1993" y="2809"/>
                </a:lnTo>
                <a:lnTo>
                  <a:pt x="398" y="4594"/>
                </a:lnTo>
                <a:lnTo>
                  <a:pt x="0" y="5011"/>
                </a:lnTo>
                <a:lnTo>
                  <a:pt x="741" y="4916"/>
                </a:lnTo>
                <a:lnTo>
                  <a:pt x="5185" y="3777"/>
                </a:lnTo>
                <a:lnTo>
                  <a:pt x="2108" y="4480"/>
                </a:lnTo>
                <a:lnTo>
                  <a:pt x="569" y="4916"/>
                </a:lnTo>
                <a:lnTo>
                  <a:pt x="1993" y="4423"/>
                </a:lnTo>
                <a:lnTo>
                  <a:pt x="5584" y="3284"/>
                </a:lnTo>
                <a:lnTo>
                  <a:pt x="10029" y="2638"/>
                </a:lnTo>
                <a:lnTo>
                  <a:pt x="9689" y="2486"/>
                </a:lnTo>
                <a:lnTo>
                  <a:pt x="5242" y="3189"/>
                </a:lnTo>
                <a:lnTo>
                  <a:pt x="1766" y="4309"/>
                </a:lnTo>
                <a:lnTo>
                  <a:pt x="455" y="4859"/>
                </a:lnTo>
                <a:lnTo>
                  <a:pt x="1538" y="4309"/>
                </a:lnTo>
                <a:lnTo>
                  <a:pt x="4217" y="2961"/>
                </a:lnTo>
                <a:lnTo>
                  <a:pt x="7580" y="1993"/>
                </a:lnTo>
                <a:lnTo>
                  <a:pt x="8035" y="1879"/>
                </a:lnTo>
                <a:lnTo>
                  <a:pt x="8263" y="1784"/>
                </a:lnTo>
                <a:lnTo>
                  <a:pt x="10087" y="1082"/>
                </a:lnTo>
                <a:lnTo>
                  <a:pt x="8206" y="1556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58" name="object 258"/>
          <p:cNvSpPr/>
          <p:nvPr/>
        </p:nvSpPr>
        <p:spPr>
          <a:xfrm>
            <a:off x="332782" y="560178"/>
            <a:ext cx="14576" cy="30640"/>
          </a:xfrm>
          <a:custGeom>
            <a:avLst/>
            <a:gdLst/>
            <a:ahLst/>
            <a:cxnLst/>
            <a:rect l="l" t="t" r="r" b="b"/>
            <a:pathLst>
              <a:path w="19434" h="40853">
                <a:moveTo>
                  <a:pt x="511" y="5991"/>
                </a:moveTo>
                <a:lnTo>
                  <a:pt x="569" y="28333"/>
                </a:lnTo>
                <a:lnTo>
                  <a:pt x="626" y="26336"/>
                </a:lnTo>
                <a:lnTo>
                  <a:pt x="626" y="24231"/>
                </a:lnTo>
                <a:lnTo>
                  <a:pt x="3762" y="24069"/>
                </a:lnTo>
                <a:lnTo>
                  <a:pt x="6839" y="23800"/>
                </a:lnTo>
                <a:lnTo>
                  <a:pt x="9860" y="23422"/>
                </a:lnTo>
                <a:lnTo>
                  <a:pt x="9745" y="25689"/>
                </a:lnTo>
                <a:lnTo>
                  <a:pt x="9630" y="27847"/>
                </a:lnTo>
                <a:lnTo>
                  <a:pt x="9461" y="29789"/>
                </a:lnTo>
                <a:lnTo>
                  <a:pt x="9461" y="30222"/>
                </a:lnTo>
                <a:lnTo>
                  <a:pt x="6553" y="30600"/>
                </a:lnTo>
                <a:lnTo>
                  <a:pt x="3532" y="30869"/>
                </a:lnTo>
                <a:lnTo>
                  <a:pt x="455" y="30978"/>
                </a:lnTo>
                <a:lnTo>
                  <a:pt x="455" y="3022"/>
                </a:lnTo>
                <a:lnTo>
                  <a:pt x="398" y="0"/>
                </a:lnTo>
                <a:lnTo>
                  <a:pt x="455" y="31409"/>
                </a:lnTo>
                <a:lnTo>
                  <a:pt x="3476" y="31300"/>
                </a:lnTo>
                <a:lnTo>
                  <a:pt x="6496" y="31031"/>
                </a:lnTo>
                <a:lnTo>
                  <a:pt x="9403" y="30653"/>
                </a:lnTo>
                <a:lnTo>
                  <a:pt x="9175" y="32703"/>
                </a:lnTo>
                <a:lnTo>
                  <a:pt x="8947" y="34539"/>
                </a:lnTo>
                <a:lnTo>
                  <a:pt x="8605" y="36103"/>
                </a:lnTo>
                <a:lnTo>
                  <a:pt x="5870" y="36481"/>
                </a:lnTo>
                <a:lnTo>
                  <a:pt x="3020" y="36697"/>
                </a:lnTo>
                <a:lnTo>
                  <a:pt x="56" y="36859"/>
                </a:lnTo>
                <a:lnTo>
                  <a:pt x="0" y="26336"/>
                </a:lnTo>
                <a:lnTo>
                  <a:pt x="0" y="37237"/>
                </a:lnTo>
                <a:lnTo>
                  <a:pt x="2962" y="37128"/>
                </a:lnTo>
                <a:lnTo>
                  <a:pt x="5812" y="36859"/>
                </a:lnTo>
                <a:lnTo>
                  <a:pt x="8549" y="36481"/>
                </a:lnTo>
                <a:lnTo>
                  <a:pt x="8206" y="37992"/>
                </a:lnTo>
                <a:lnTo>
                  <a:pt x="7864" y="39289"/>
                </a:lnTo>
                <a:lnTo>
                  <a:pt x="7580" y="40853"/>
                </a:lnTo>
                <a:lnTo>
                  <a:pt x="7751" y="40420"/>
                </a:lnTo>
                <a:lnTo>
                  <a:pt x="8206" y="39342"/>
                </a:lnTo>
                <a:lnTo>
                  <a:pt x="8605" y="37992"/>
                </a:lnTo>
                <a:lnTo>
                  <a:pt x="8947" y="36428"/>
                </a:lnTo>
                <a:lnTo>
                  <a:pt x="11797" y="36050"/>
                </a:lnTo>
                <a:lnTo>
                  <a:pt x="14532" y="35564"/>
                </a:lnTo>
                <a:lnTo>
                  <a:pt x="17154" y="34917"/>
                </a:lnTo>
                <a:lnTo>
                  <a:pt x="17269" y="34539"/>
                </a:lnTo>
                <a:lnTo>
                  <a:pt x="14647" y="35133"/>
                </a:lnTo>
                <a:lnTo>
                  <a:pt x="11910" y="35672"/>
                </a:lnTo>
                <a:lnTo>
                  <a:pt x="9004" y="36050"/>
                </a:lnTo>
                <a:lnTo>
                  <a:pt x="9346" y="34431"/>
                </a:lnTo>
                <a:lnTo>
                  <a:pt x="9689" y="32650"/>
                </a:lnTo>
                <a:lnTo>
                  <a:pt x="9916" y="30600"/>
                </a:lnTo>
                <a:lnTo>
                  <a:pt x="12937" y="30222"/>
                </a:lnTo>
                <a:lnTo>
                  <a:pt x="15787" y="29681"/>
                </a:lnTo>
                <a:lnTo>
                  <a:pt x="18580" y="29034"/>
                </a:lnTo>
                <a:lnTo>
                  <a:pt x="18238" y="31086"/>
                </a:lnTo>
                <a:lnTo>
                  <a:pt x="17781" y="32920"/>
                </a:lnTo>
                <a:lnTo>
                  <a:pt x="17553" y="34862"/>
                </a:lnTo>
                <a:lnTo>
                  <a:pt x="17668" y="34431"/>
                </a:lnTo>
                <a:lnTo>
                  <a:pt x="18238" y="32867"/>
                </a:lnTo>
                <a:lnTo>
                  <a:pt x="18693" y="30978"/>
                </a:lnTo>
                <a:lnTo>
                  <a:pt x="19035" y="28981"/>
                </a:lnTo>
                <a:lnTo>
                  <a:pt x="19150" y="28495"/>
                </a:lnTo>
                <a:lnTo>
                  <a:pt x="19434" y="26336"/>
                </a:lnTo>
                <a:lnTo>
                  <a:pt x="19378" y="21694"/>
                </a:lnTo>
                <a:lnTo>
                  <a:pt x="19206" y="24178"/>
                </a:lnTo>
                <a:lnTo>
                  <a:pt x="18979" y="26497"/>
                </a:lnTo>
                <a:lnTo>
                  <a:pt x="18637" y="28603"/>
                </a:lnTo>
                <a:lnTo>
                  <a:pt x="15900" y="29197"/>
                </a:lnTo>
                <a:lnTo>
                  <a:pt x="12993" y="29736"/>
                </a:lnTo>
                <a:lnTo>
                  <a:pt x="9973" y="30167"/>
                </a:lnTo>
                <a:lnTo>
                  <a:pt x="9973" y="29844"/>
                </a:lnTo>
                <a:lnTo>
                  <a:pt x="10200" y="27847"/>
                </a:lnTo>
                <a:lnTo>
                  <a:pt x="9973" y="17647"/>
                </a:lnTo>
                <a:lnTo>
                  <a:pt x="9916" y="20347"/>
                </a:lnTo>
                <a:lnTo>
                  <a:pt x="9860" y="22883"/>
                </a:lnTo>
                <a:lnTo>
                  <a:pt x="6895" y="23261"/>
                </a:lnTo>
                <a:lnTo>
                  <a:pt x="3818" y="23530"/>
                </a:lnTo>
                <a:lnTo>
                  <a:pt x="626" y="23692"/>
                </a:lnTo>
                <a:lnTo>
                  <a:pt x="682" y="21155"/>
                </a:lnTo>
                <a:lnTo>
                  <a:pt x="682" y="12358"/>
                </a:lnTo>
                <a:lnTo>
                  <a:pt x="626" y="9607"/>
                </a:lnTo>
                <a:lnTo>
                  <a:pt x="569" y="6746"/>
                </a:lnTo>
                <a:lnTo>
                  <a:pt x="3590" y="5829"/>
                </a:lnTo>
                <a:lnTo>
                  <a:pt x="511" y="5991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59" name="object 259"/>
          <p:cNvSpPr/>
          <p:nvPr/>
        </p:nvSpPr>
        <p:spPr>
          <a:xfrm>
            <a:off x="325900" y="563213"/>
            <a:ext cx="34319" cy="29790"/>
          </a:xfrm>
          <a:custGeom>
            <a:avLst/>
            <a:gdLst/>
            <a:ahLst/>
            <a:cxnLst/>
            <a:rect l="l" t="t" r="r" b="b"/>
            <a:pathLst>
              <a:path w="45758" h="39720">
                <a:moveTo>
                  <a:pt x="31177" y="24178"/>
                </a:moveTo>
                <a:lnTo>
                  <a:pt x="33969" y="23369"/>
                </a:lnTo>
                <a:lnTo>
                  <a:pt x="36534" y="22397"/>
                </a:lnTo>
                <a:lnTo>
                  <a:pt x="36031" y="24608"/>
                </a:lnTo>
                <a:lnTo>
                  <a:pt x="35346" y="26497"/>
                </a:lnTo>
                <a:lnTo>
                  <a:pt x="34539" y="28117"/>
                </a:lnTo>
                <a:lnTo>
                  <a:pt x="34367" y="28494"/>
                </a:lnTo>
                <a:lnTo>
                  <a:pt x="33342" y="30545"/>
                </a:lnTo>
                <a:lnTo>
                  <a:pt x="32259" y="32111"/>
                </a:lnTo>
                <a:lnTo>
                  <a:pt x="31349" y="33189"/>
                </a:lnTo>
                <a:lnTo>
                  <a:pt x="29353" y="33945"/>
                </a:lnTo>
                <a:lnTo>
                  <a:pt x="27073" y="34647"/>
                </a:lnTo>
                <a:lnTo>
                  <a:pt x="24622" y="35295"/>
                </a:lnTo>
                <a:lnTo>
                  <a:pt x="25419" y="34108"/>
                </a:lnTo>
                <a:lnTo>
                  <a:pt x="26104" y="32597"/>
                </a:lnTo>
                <a:lnTo>
                  <a:pt x="26731" y="30814"/>
                </a:lnTo>
                <a:lnTo>
                  <a:pt x="26958" y="28872"/>
                </a:lnTo>
                <a:lnTo>
                  <a:pt x="26447" y="30492"/>
                </a:lnTo>
                <a:lnTo>
                  <a:pt x="26332" y="30869"/>
                </a:lnTo>
                <a:lnTo>
                  <a:pt x="25705" y="32650"/>
                </a:lnTo>
                <a:lnTo>
                  <a:pt x="25077" y="34161"/>
                </a:lnTo>
                <a:lnTo>
                  <a:pt x="24338" y="35295"/>
                </a:lnTo>
                <a:lnTo>
                  <a:pt x="21943" y="35942"/>
                </a:lnTo>
                <a:lnTo>
                  <a:pt x="19436" y="36428"/>
                </a:lnTo>
                <a:lnTo>
                  <a:pt x="16758" y="36806"/>
                </a:lnTo>
                <a:lnTo>
                  <a:pt x="17041" y="35241"/>
                </a:lnTo>
                <a:lnTo>
                  <a:pt x="16643" y="36267"/>
                </a:lnTo>
                <a:lnTo>
                  <a:pt x="16472" y="36859"/>
                </a:lnTo>
                <a:lnTo>
                  <a:pt x="13908" y="37183"/>
                </a:lnTo>
                <a:lnTo>
                  <a:pt x="11286" y="37400"/>
                </a:lnTo>
                <a:lnTo>
                  <a:pt x="8549" y="37506"/>
                </a:lnTo>
                <a:lnTo>
                  <a:pt x="8778" y="36373"/>
                </a:lnTo>
                <a:lnTo>
                  <a:pt x="9006" y="34917"/>
                </a:lnTo>
                <a:lnTo>
                  <a:pt x="9177" y="33189"/>
                </a:lnTo>
                <a:lnTo>
                  <a:pt x="9062" y="27416"/>
                </a:lnTo>
                <a:lnTo>
                  <a:pt x="9006" y="29411"/>
                </a:lnTo>
                <a:lnTo>
                  <a:pt x="8891" y="31192"/>
                </a:lnTo>
                <a:lnTo>
                  <a:pt x="8778" y="32811"/>
                </a:lnTo>
                <a:lnTo>
                  <a:pt x="7580" y="32866"/>
                </a:lnTo>
                <a:lnTo>
                  <a:pt x="3419" y="32866"/>
                </a:lnTo>
                <a:lnTo>
                  <a:pt x="1709" y="32811"/>
                </a:lnTo>
                <a:lnTo>
                  <a:pt x="0" y="32758"/>
                </a:lnTo>
                <a:lnTo>
                  <a:pt x="171" y="36320"/>
                </a:lnTo>
                <a:lnTo>
                  <a:pt x="400" y="37453"/>
                </a:lnTo>
                <a:lnTo>
                  <a:pt x="513" y="37778"/>
                </a:lnTo>
                <a:lnTo>
                  <a:pt x="741" y="38911"/>
                </a:lnTo>
                <a:lnTo>
                  <a:pt x="513" y="36320"/>
                </a:lnTo>
                <a:lnTo>
                  <a:pt x="229" y="34864"/>
                </a:lnTo>
                <a:lnTo>
                  <a:pt x="58" y="33136"/>
                </a:lnTo>
                <a:lnTo>
                  <a:pt x="1709" y="33189"/>
                </a:lnTo>
                <a:lnTo>
                  <a:pt x="3419" y="33244"/>
                </a:lnTo>
                <a:lnTo>
                  <a:pt x="7580" y="33244"/>
                </a:lnTo>
                <a:lnTo>
                  <a:pt x="8778" y="33189"/>
                </a:lnTo>
                <a:lnTo>
                  <a:pt x="8607" y="34917"/>
                </a:lnTo>
                <a:lnTo>
                  <a:pt x="8436" y="36373"/>
                </a:lnTo>
                <a:lnTo>
                  <a:pt x="8265" y="37506"/>
                </a:lnTo>
                <a:lnTo>
                  <a:pt x="7638" y="37561"/>
                </a:lnTo>
                <a:lnTo>
                  <a:pt x="6384" y="37561"/>
                </a:lnTo>
                <a:lnTo>
                  <a:pt x="4503" y="37884"/>
                </a:lnTo>
                <a:lnTo>
                  <a:pt x="7010" y="37884"/>
                </a:lnTo>
                <a:lnTo>
                  <a:pt x="7638" y="37831"/>
                </a:lnTo>
                <a:lnTo>
                  <a:pt x="8208" y="37831"/>
                </a:lnTo>
                <a:lnTo>
                  <a:pt x="8037" y="38911"/>
                </a:lnTo>
                <a:lnTo>
                  <a:pt x="7922" y="39720"/>
                </a:lnTo>
                <a:lnTo>
                  <a:pt x="8094" y="39667"/>
                </a:lnTo>
                <a:lnTo>
                  <a:pt x="8265" y="38911"/>
                </a:lnTo>
                <a:lnTo>
                  <a:pt x="8492" y="37831"/>
                </a:lnTo>
                <a:lnTo>
                  <a:pt x="11171" y="37723"/>
                </a:lnTo>
                <a:lnTo>
                  <a:pt x="13793" y="37506"/>
                </a:lnTo>
                <a:lnTo>
                  <a:pt x="16300" y="37183"/>
                </a:lnTo>
                <a:lnTo>
                  <a:pt x="15845" y="38262"/>
                </a:lnTo>
                <a:lnTo>
                  <a:pt x="15332" y="39017"/>
                </a:lnTo>
                <a:lnTo>
                  <a:pt x="15048" y="39395"/>
                </a:lnTo>
                <a:lnTo>
                  <a:pt x="14933" y="39611"/>
                </a:lnTo>
                <a:lnTo>
                  <a:pt x="16188" y="39395"/>
                </a:lnTo>
                <a:lnTo>
                  <a:pt x="15160" y="39342"/>
                </a:lnTo>
                <a:lnTo>
                  <a:pt x="15559" y="38964"/>
                </a:lnTo>
                <a:lnTo>
                  <a:pt x="16073" y="38262"/>
                </a:lnTo>
                <a:lnTo>
                  <a:pt x="16586" y="37128"/>
                </a:lnTo>
                <a:lnTo>
                  <a:pt x="19265" y="36751"/>
                </a:lnTo>
                <a:lnTo>
                  <a:pt x="21716" y="36267"/>
                </a:lnTo>
                <a:lnTo>
                  <a:pt x="24052" y="35672"/>
                </a:lnTo>
                <a:lnTo>
                  <a:pt x="23311" y="36859"/>
                </a:lnTo>
                <a:lnTo>
                  <a:pt x="22570" y="37506"/>
                </a:lnTo>
                <a:lnTo>
                  <a:pt x="22058" y="37884"/>
                </a:lnTo>
                <a:lnTo>
                  <a:pt x="20804" y="38425"/>
                </a:lnTo>
                <a:lnTo>
                  <a:pt x="23140" y="37723"/>
                </a:lnTo>
                <a:lnTo>
                  <a:pt x="25419" y="36914"/>
                </a:lnTo>
                <a:lnTo>
                  <a:pt x="26028" y="36676"/>
                </a:lnTo>
                <a:lnTo>
                  <a:pt x="22399" y="37778"/>
                </a:lnTo>
                <a:lnTo>
                  <a:pt x="22912" y="37400"/>
                </a:lnTo>
                <a:lnTo>
                  <a:pt x="23653" y="36697"/>
                </a:lnTo>
                <a:lnTo>
                  <a:pt x="24394" y="35619"/>
                </a:lnTo>
                <a:lnTo>
                  <a:pt x="26845" y="35025"/>
                </a:lnTo>
                <a:lnTo>
                  <a:pt x="29069" y="34323"/>
                </a:lnTo>
                <a:lnTo>
                  <a:pt x="31063" y="33567"/>
                </a:lnTo>
                <a:lnTo>
                  <a:pt x="30037" y="34755"/>
                </a:lnTo>
                <a:lnTo>
                  <a:pt x="29296" y="35295"/>
                </a:lnTo>
                <a:lnTo>
                  <a:pt x="30207" y="34755"/>
                </a:lnTo>
                <a:lnTo>
                  <a:pt x="31405" y="33406"/>
                </a:lnTo>
                <a:lnTo>
                  <a:pt x="32259" y="33081"/>
                </a:lnTo>
                <a:lnTo>
                  <a:pt x="31747" y="33028"/>
                </a:lnTo>
                <a:lnTo>
                  <a:pt x="32716" y="31895"/>
                </a:lnTo>
                <a:lnTo>
                  <a:pt x="33797" y="30383"/>
                </a:lnTo>
                <a:lnTo>
                  <a:pt x="34825" y="28333"/>
                </a:lnTo>
                <a:lnTo>
                  <a:pt x="36696" y="27631"/>
                </a:lnTo>
                <a:lnTo>
                  <a:pt x="38407" y="26930"/>
                </a:lnTo>
                <a:lnTo>
                  <a:pt x="38367" y="26606"/>
                </a:lnTo>
                <a:lnTo>
                  <a:pt x="36756" y="27308"/>
                </a:lnTo>
                <a:lnTo>
                  <a:pt x="35052" y="27955"/>
                </a:lnTo>
                <a:lnTo>
                  <a:pt x="35789" y="26336"/>
                </a:lnTo>
                <a:lnTo>
                  <a:pt x="36534" y="24447"/>
                </a:lnTo>
                <a:lnTo>
                  <a:pt x="37038" y="22235"/>
                </a:lnTo>
                <a:lnTo>
                  <a:pt x="39555" y="21317"/>
                </a:lnTo>
                <a:lnTo>
                  <a:pt x="41831" y="20292"/>
                </a:lnTo>
                <a:lnTo>
                  <a:pt x="43885" y="19213"/>
                </a:lnTo>
                <a:lnTo>
                  <a:pt x="43080" y="21586"/>
                </a:lnTo>
                <a:lnTo>
                  <a:pt x="42173" y="23583"/>
                </a:lnTo>
                <a:lnTo>
                  <a:pt x="41207" y="25203"/>
                </a:lnTo>
                <a:lnTo>
                  <a:pt x="40985" y="25634"/>
                </a:lnTo>
                <a:lnTo>
                  <a:pt x="39616" y="27900"/>
                </a:lnTo>
                <a:lnTo>
                  <a:pt x="38307" y="29466"/>
                </a:lnTo>
                <a:lnTo>
                  <a:pt x="37562" y="30275"/>
                </a:lnTo>
                <a:lnTo>
                  <a:pt x="36474" y="30923"/>
                </a:lnTo>
                <a:lnTo>
                  <a:pt x="35165" y="31570"/>
                </a:lnTo>
                <a:lnTo>
                  <a:pt x="33797" y="32381"/>
                </a:lnTo>
                <a:lnTo>
                  <a:pt x="35052" y="31841"/>
                </a:lnTo>
                <a:lnTo>
                  <a:pt x="36192" y="31300"/>
                </a:lnTo>
                <a:lnTo>
                  <a:pt x="37159" y="30708"/>
                </a:lnTo>
                <a:lnTo>
                  <a:pt x="37441" y="30600"/>
                </a:lnTo>
                <a:lnTo>
                  <a:pt x="41489" y="28225"/>
                </a:lnTo>
                <a:lnTo>
                  <a:pt x="43382" y="26066"/>
                </a:lnTo>
                <a:lnTo>
                  <a:pt x="41610" y="27955"/>
                </a:lnTo>
                <a:lnTo>
                  <a:pt x="37904" y="30114"/>
                </a:lnTo>
                <a:lnTo>
                  <a:pt x="38750" y="29197"/>
                </a:lnTo>
                <a:lnTo>
                  <a:pt x="40059" y="27631"/>
                </a:lnTo>
                <a:lnTo>
                  <a:pt x="41428" y="25364"/>
                </a:lnTo>
                <a:lnTo>
                  <a:pt x="43764" y="24122"/>
                </a:lnTo>
                <a:lnTo>
                  <a:pt x="41730" y="24933"/>
                </a:lnTo>
                <a:lnTo>
                  <a:pt x="42637" y="23314"/>
                </a:lnTo>
                <a:lnTo>
                  <a:pt x="43603" y="21317"/>
                </a:lnTo>
                <a:lnTo>
                  <a:pt x="44409" y="18942"/>
                </a:lnTo>
                <a:lnTo>
                  <a:pt x="44973" y="18672"/>
                </a:lnTo>
                <a:lnTo>
                  <a:pt x="45537" y="18349"/>
                </a:lnTo>
                <a:lnTo>
                  <a:pt x="45416" y="17972"/>
                </a:lnTo>
                <a:lnTo>
                  <a:pt x="44973" y="18241"/>
                </a:lnTo>
                <a:lnTo>
                  <a:pt x="44510" y="18511"/>
                </a:lnTo>
                <a:lnTo>
                  <a:pt x="44691" y="17972"/>
                </a:lnTo>
                <a:lnTo>
                  <a:pt x="44792" y="17702"/>
                </a:lnTo>
                <a:lnTo>
                  <a:pt x="45376" y="15758"/>
                </a:lnTo>
                <a:lnTo>
                  <a:pt x="45758" y="13600"/>
                </a:lnTo>
                <a:lnTo>
                  <a:pt x="45718" y="5666"/>
                </a:lnTo>
                <a:lnTo>
                  <a:pt x="45718" y="8474"/>
                </a:lnTo>
                <a:lnTo>
                  <a:pt x="45537" y="11063"/>
                </a:lnTo>
                <a:lnTo>
                  <a:pt x="43321" y="12197"/>
                </a:lnTo>
                <a:lnTo>
                  <a:pt x="40864" y="13277"/>
                </a:lnTo>
                <a:lnTo>
                  <a:pt x="40804" y="13816"/>
                </a:lnTo>
                <a:lnTo>
                  <a:pt x="43261" y="12736"/>
                </a:lnTo>
                <a:lnTo>
                  <a:pt x="45476" y="11549"/>
                </a:lnTo>
                <a:lnTo>
                  <a:pt x="45315" y="13708"/>
                </a:lnTo>
                <a:lnTo>
                  <a:pt x="44912" y="15758"/>
                </a:lnTo>
                <a:lnTo>
                  <a:pt x="44409" y="17594"/>
                </a:lnTo>
                <a:lnTo>
                  <a:pt x="44288" y="18025"/>
                </a:lnTo>
                <a:lnTo>
                  <a:pt x="44067" y="18727"/>
                </a:lnTo>
                <a:lnTo>
                  <a:pt x="41952" y="19861"/>
                </a:lnTo>
                <a:lnTo>
                  <a:pt x="39676" y="20886"/>
                </a:lnTo>
                <a:lnTo>
                  <a:pt x="37159" y="21803"/>
                </a:lnTo>
                <a:lnTo>
                  <a:pt x="37682" y="19644"/>
                </a:lnTo>
                <a:lnTo>
                  <a:pt x="38025" y="17324"/>
                </a:lnTo>
                <a:lnTo>
                  <a:pt x="38125" y="5505"/>
                </a:lnTo>
                <a:lnTo>
                  <a:pt x="37964" y="2807"/>
                </a:lnTo>
                <a:lnTo>
                  <a:pt x="37622" y="0"/>
                </a:lnTo>
                <a:lnTo>
                  <a:pt x="37562" y="5721"/>
                </a:lnTo>
                <a:lnTo>
                  <a:pt x="34996" y="6638"/>
                </a:lnTo>
                <a:lnTo>
                  <a:pt x="32202" y="7502"/>
                </a:lnTo>
                <a:lnTo>
                  <a:pt x="29296" y="8202"/>
                </a:lnTo>
                <a:lnTo>
                  <a:pt x="29296" y="14410"/>
                </a:lnTo>
                <a:lnTo>
                  <a:pt x="29353" y="11658"/>
                </a:lnTo>
                <a:lnTo>
                  <a:pt x="29296" y="8797"/>
                </a:lnTo>
                <a:lnTo>
                  <a:pt x="32202" y="8041"/>
                </a:lnTo>
                <a:lnTo>
                  <a:pt x="34996" y="7232"/>
                </a:lnTo>
                <a:lnTo>
                  <a:pt x="37622" y="6260"/>
                </a:lnTo>
                <a:lnTo>
                  <a:pt x="37783" y="9121"/>
                </a:lnTo>
                <a:lnTo>
                  <a:pt x="37843" y="11872"/>
                </a:lnTo>
                <a:lnTo>
                  <a:pt x="37682" y="14463"/>
                </a:lnTo>
                <a:lnTo>
                  <a:pt x="34996" y="15435"/>
                </a:lnTo>
                <a:lnTo>
                  <a:pt x="32146" y="16299"/>
                </a:lnTo>
                <a:lnTo>
                  <a:pt x="29125" y="17000"/>
                </a:lnTo>
                <a:lnTo>
                  <a:pt x="32088" y="16783"/>
                </a:lnTo>
                <a:lnTo>
                  <a:pt x="34937" y="15975"/>
                </a:lnTo>
                <a:lnTo>
                  <a:pt x="37622" y="15003"/>
                </a:lnTo>
                <a:lnTo>
                  <a:pt x="37441" y="17486"/>
                </a:lnTo>
                <a:lnTo>
                  <a:pt x="37159" y="19861"/>
                </a:lnTo>
                <a:lnTo>
                  <a:pt x="36655" y="21964"/>
                </a:lnTo>
                <a:lnTo>
                  <a:pt x="34083" y="22883"/>
                </a:lnTo>
                <a:lnTo>
                  <a:pt x="31234" y="23745"/>
                </a:lnTo>
                <a:lnTo>
                  <a:pt x="28328" y="24447"/>
                </a:lnTo>
                <a:lnTo>
                  <a:pt x="28213" y="24878"/>
                </a:lnTo>
                <a:lnTo>
                  <a:pt x="31177" y="24178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60" name="object 260"/>
          <p:cNvSpPr/>
          <p:nvPr/>
        </p:nvSpPr>
        <p:spPr>
          <a:xfrm>
            <a:off x="330132" y="519298"/>
            <a:ext cx="29105" cy="6877"/>
          </a:xfrm>
          <a:custGeom>
            <a:avLst/>
            <a:gdLst/>
            <a:ahLst/>
            <a:cxnLst/>
            <a:rect l="l" t="t" r="r" b="b"/>
            <a:pathLst>
              <a:path w="38806" h="9169">
                <a:moveTo>
                  <a:pt x="20632" y="3398"/>
                </a:moveTo>
                <a:lnTo>
                  <a:pt x="20518" y="4271"/>
                </a:lnTo>
                <a:lnTo>
                  <a:pt x="17783" y="3284"/>
                </a:lnTo>
                <a:lnTo>
                  <a:pt x="15160" y="2600"/>
                </a:lnTo>
                <a:lnTo>
                  <a:pt x="12766" y="2050"/>
                </a:lnTo>
                <a:lnTo>
                  <a:pt x="12766" y="1670"/>
                </a:lnTo>
                <a:lnTo>
                  <a:pt x="12653" y="2050"/>
                </a:lnTo>
                <a:lnTo>
                  <a:pt x="12083" y="1898"/>
                </a:lnTo>
                <a:lnTo>
                  <a:pt x="11455" y="1784"/>
                </a:lnTo>
                <a:lnTo>
                  <a:pt x="10885" y="1670"/>
                </a:lnTo>
                <a:lnTo>
                  <a:pt x="5870" y="702"/>
                </a:lnTo>
                <a:lnTo>
                  <a:pt x="2223" y="436"/>
                </a:lnTo>
                <a:lnTo>
                  <a:pt x="569" y="379"/>
                </a:lnTo>
                <a:lnTo>
                  <a:pt x="2394" y="322"/>
                </a:lnTo>
                <a:lnTo>
                  <a:pt x="6839" y="265"/>
                </a:lnTo>
                <a:lnTo>
                  <a:pt x="12595" y="1082"/>
                </a:lnTo>
                <a:lnTo>
                  <a:pt x="12709" y="1518"/>
                </a:lnTo>
                <a:lnTo>
                  <a:pt x="12653" y="1139"/>
                </a:lnTo>
                <a:lnTo>
                  <a:pt x="15046" y="1461"/>
                </a:lnTo>
                <a:lnTo>
                  <a:pt x="17668" y="1993"/>
                </a:lnTo>
                <a:lnTo>
                  <a:pt x="20461" y="2695"/>
                </a:lnTo>
                <a:lnTo>
                  <a:pt x="23025" y="3398"/>
                </a:lnTo>
                <a:lnTo>
                  <a:pt x="25705" y="4271"/>
                </a:lnTo>
                <a:lnTo>
                  <a:pt x="28440" y="5391"/>
                </a:lnTo>
                <a:lnTo>
                  <a:pt x="28612" y="5828"/>
                </a:lnTo>
                <a:lnTo>
                  <a:pt x="28783" y="6321"/>
                </a:lnTo>
                <a:lnTo>
                  <a:pt x="28724" y="5239"/>
                </a:lnTo>
                <a:lnTo>
                  <a:pt x="28384" y="4328"/>
                </a:lnTo>
                <a:lnTo>
                  <a:pt x="27927" y="3569"/>
                </a:lnTo>
                <a:lnTo>
                  <a:pt x="27357" y="2866"/>
                </a:lnTo>
                <a:lnTo>
                  <a:pt x="30549" y="3986"/>
                </a:lnTo>
                <a:lnTo>
                  <a:pt x="33107" y="5391"/>
                </a:lnTo>
                <a:lnTo>
                  <a:pt x="35000" y="6587"/>
                </a:lnTo>
                <a:lnTo>
                  <a:pt x="35403" y="7176"/>
                </a:lnTo>
                <a:lnTo>
                  <a:pt x="35846" y="7992"/>
                </a:lnTo>
                <a:lnTo>
                  <a:pt x="35685" y="7289"/>
                </a:lnTo>
                <a:lnTo>
                  <a:pt x="35282" y="6739"/>
                </a:lnTo>
                <a:lnTo>
                  <a:pt x="37497" y="8144"/>
                </a:lnTo>
                <a:lnTo>
                  <a:pt x="38766" y="9169"/>
                </a:lnTo>
                <a:lnTo>
                  <a:pt x="37497" y="7992"/>
                </a:lnTo>
                <a:lnTo>
                  <a:pt x="35100" y="6416"/>
                </a:lnTo>
                <a:lnTo>
                  <a:pt x="34537" y="5676"/>
                </a:lnTo>
                <a:lnTo>
                  <a:pt x="34134" y="5296"/>
                </a:lnTo>
                <a:lnTo>
                  <a:pt x="34416" y="5676"/>
                </a:lnTo>
                <a:lnTo>
                  <a:pt x="34819" y="6264"/>
                </a:lnTo>
                <a:lnTo>
                  <a:pt x="32885" y="5068"/>
                </a:lnTo>
                <a:lnTo>
                  <a:pt x="30267" y="3663"/>
                </a:lnTo>
                <a:lnTo>
                  <a:pt x="27129" y="2543"/>
                </a:lnTo>
                <a:lnTo>
                  <a:pt x="26503" y="1784"/>
                </a:lnTo>
                <a:lnTo>
                  <a:pt x="25875" y="1196"/>
                </a:lnTo>
                <a:lnTo>
                  <a:pt x="25989" y="1613"/>
                </a:lnTo>
                <a:lnTo>
                  <a:pt x="26616" y="2316"/>
                </a:lnTo>
                <a:lnTo>
                  <a:pt x="24678" y="1670"/>
                </a:lnTo>
                <a:lnTo>
                  <a:pt x="22570" y="1082"/>
                </a:lnTo>
                <a:lnTo>
                  <a:pt x="20234" y="645"/>
                </a:lnTo>
                <a:lnTo>
                  <a:pt x="22626" y="1290"/>
                </a:lnTo>
                <a:lnTo>
                  <a:pt x="24850" y="1936"/>
                </a:lnTo>
                <a:lnTo>
                  <a:pt x="26843" y="2638"/>
                </a:lnTo>
                <a:lnTo>
                  <a:pt x="27413" y="3341"/>
                </a:lnTo>
                <a:lnTo>
                  <a:pt x="27927" y="4157"/>
                </a:lnTo>
                <a:lnTo>
                  <a:pt x="28326" y="5068"/>
                </a:lnTo>
                <a:lnTo>
                  <a:pt x="25591" y="3986"/>
                </a:lnTo>
                <a:lnTo>
                  <a:pt x="22969" y="3132"/>
                </a:lnTo>
                <a:lnTo>
                  <a:pt x="20461" y="2486"/>
                </a:lnTo>
                <a:lnTo>
                  <a:pt x="17611" y="1727"/>
                </a:lnTo>
                <a:lnTo>
                  <a:pt x="14989" y="1233"/>
                </a:lnTo>
                <a:lnTo>
                  <a:pt x="12595" y="911"/>
                </a:lnTo>
                <a:lnTo>
                  <a:pt x="12367" y="265"/>
                </a:lnTo>
                <a:lnTo>
                  <a:pt x="12538" y="911"/>
                </a:lnTo>
                <a:lnTo>
                  <a:pt x="6041" y="0"/>
                </a:lnTo>
                <a:lnTo>
                  <a:pt x="1311" y="265"/>
                </a:lnTo>
                <a:lnTo>
                  <a:pt x="0" y="322"/>
                </a:lnTo>
                <a:lnTo>
                  <a:pt x="1254" y="493"/>
                </a:lnTo>
                <a:lnTo>
                  <a:pt x="5244" y="759"/>
                </a:lnTo>
                <a:lnTo>
                  <a:pt x="10828" y="1898"/>
                </a:lnTo>
                <a:lnTo>
                  <a:pt x="11398" y="1993"/>
                </a:lnTo>
                <a:lnTo>
                  <a:pt x="12025" y="2164"/>
                </a:lnTo>
                <a:lnTo>
                  <a:pt x="12653" y="2259"/>
                </a:lnTo>
                <a:lnTo>
                  <a:pt x="15104" y="2866"/>
                </a:lnTo>
                <a:lnTo>
                  <a:pt x="17724" y="3569"/>
                </a:lnTo>
                <a:lnTo>
                  <a:pt x="20518" y="4537"/>
                </a:lnTo>
                <a:lnTo>
                  <a:pt x="20574" y="5239"/>
                </a:lnTo>
                <a:lnTo>
                  <a:pt x="20632" y="4802"/>
                </a:lnTo>
                <a:lnTo>
                  <a:pt x="20632" y="4594"/>
                </a:lnTo>
                <a:lnTo>
                  <a:pt x="23367" y="5505"/>
                </a:lnTo>
                <a:lnTo>
                  <a:pt x="23367" y="5182"/>
                </a:lnTo>
                <a:lnTo>
                  <a:pt x="20689" y="4271"/>
                </a:lnTo>
                <a:lnTo>
                  <a:pt x="20689" y="3341"/>
                </a:lnTo>
                <a:lnTo>
                  <a:pt x="20503" y="2954"/>
                </a:lnTo>
                <a:lnTo>
                  <a:pt x="20632" y="3398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61" name="object 261"/>
          <p:cNvSpPr/>
          <p:nvPr/>
        </p:nvSpPr>
        <p:spPr>
          <a:xfrm>
            <a:off x="345489" y="521384"/>
            <a:ext cx="32" cy="64"/>
          </a:xfrm>
          <a:custGeom>
            <a:avLst/>
            <a:gdLst/>
            <a:ahLst/>
            <a:cxnLst/>
            <a:rect l="l" t="t" r="r" b="b"/>
            <a:pathLst>
              <a:path w="42" h="85">
                <a:moveTo>
                  <a:pt x="42" y="85"/>
                </a:move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62" name="object 262"/>
          <p:cNvSpPr/>
          <p:nvPr/>
        </p:nvSpPr>
        <p:spPr>
          <a:xfrm>
            <a:off x="345485" y="521415"/>
            <a:ext cx="4" cy="12"/>
          </a:xfrm>
          <a:custGeom>
            <a:avLst/>
            <a:gdLst/>
            <a:ahLst/>
            <a:cxnLst/>
            <a:rect l="l" t="t" r="r" b="b"/>
            <a:pathLst>
              <a:path w="5" h="16">
                <a:moveTo>
                  <a:pt x="5" y="0"/>
                </a:moveTo>
                <a:lnTo>
                  <a:pt x="0" y="16"/>
                </a:lnTo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63" name="object 263"/>
          <p:cNvSpPr/>
          <p:nvPr/>
        </p:nvSpPr>
        <p:spPr>
          <a:xfrm>
            <a:off x="345478" y="521428"/>
            <a:ext cx="32" cy="86"/>
          </a:xfrm>
          <a:custGeom>
            <a:avLst/>
            <a:gdLst/>
            <a:ahLst/>
            <a:cxnLst/>
            <a:rect l="l" t="t" r="r" b="b"/>
            <a:pathLst>
              <a:path w="42" h="114">
                <a:moveTo>
                  <a:pt x="42" y="114"/>
                </a:move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64" name="object 264"/>
          <p:cNvSpPr/>
          <p:nvPr/>
        </p:nvSpPr>
        <p:spPr>
          <a:xfrm>
            <a:off x="289780" y="518771"/>
            <a:ext cx="23168" cy="25703"/>
          </a:xfrm>
          <a:custGeom>
            <a:avLst/>
            <a:gdLst/>
            <a:ahLst/>
            <a:cxnLst/>
            <a:rect l="l" t="t" r="r" b="b"/>
            <a:pathLst>
              <a:path w="30891" h="34271">
                <a:moveTo>
                  <a:pt x="8663" y="22613"/>
                </a:moveTo>
                <a:lnTo>
                  <a:pt x="9062" y="23855"/>
                </a:lnTo>
                <a:lnTo>
                  <a:pt x="8549" y="24502"/>
                </a:lnTo>
                <a:lnTo>
                  <a:pt x="8321" y="24772"/>
                </a:lnTo>
                <a:lnTo>
                  <a:pt x="6895" y="26607"/>
                </a:lnTo>
                <a:lnTo>
                  <a:pt x="5643" y="28496"/>
                </a:lnTo>
                <a:lnTo>
                  <a:pt x="4674" y="30816"/>
                </a:lnTo>
                <a:lnTo>
                  <a:pt x="5814" y="28821"/>
                </a:lnTo>
                <a:lnTo>
                  <a:pt x="7123" y="26877"/>
                </a:lnTo>
                <a:lnTo>
                  <a:pt x="8605" y="24988"/>
                </a:lnTo>
                <a:lnTo>
                  <a:pt x="9004" y="24449"/>
                </a:lnTo>
                <a:lnTo>
                  <a:pt x="9175" y="24233"/>
                </a:lnTo>
                <a:lnTo>
                  <a:pt x="9403" y="23477"/>
                </a:lnTo>
                <a:lnTo>
                  <a:pt x="8947" y="22182"/>
                </a:lnTo>
                <a:lnTo>
                  <a:pt x="8833" y="20941"/>
                </a:lnTo>
                <a:lnTo>
                  <a:pt x="8833" y="19325"/>
                </a:lnTo>
                <a:lnTo>
                  <a:pt x="8947" y="17750"/>
                </a:lnTo>
                <a:lnTo>
                  <a:pt x="9290" y="16402"/>
                </a:lnTo>
                <a:lnTo>
                  <a:pt x="9803" y="15320"/>
                </a:lnTo>
                <a:lnTo>
                  <a:pt x="11570" y="13649"/>
                </a:lnTo>
                <a:lnTo>
                  <a:pt x="13678" y="11921"/>
                </a:lnTo>
                <a:lnTo>
                  <a:pt x="16186" y="10308"/>
                </a:lnTo>
                <a:lnTo>
                  <a:pt x="15843" y="11219"/>
                </a:lnTo>
                <a:lnTo>
                  <a:pt x="15902" y="14408"/>
                </a:lnTo>
                <a:lnTo>
                  <a:pt x="15958" y="13383"/>
                </a:lnTo>
                <a:lnTo>
                  <a:pt x="15958" y="13004"/>
                </a:lnTo>
                <a:lnTo>
                  <a:pt x="16014" y="11921"/>
                </a:lnTo>
                <a:lnTo>
                  <a:pt x="16242" y="10896"/>
                </a:lnTo>
                <a:lnTo>
                  <a:pt x="16643" y="9985"/>
                </a:lnTo>
                <a:lnTo>
                  <a:pt x="18864" y="8580"/>
                </a:lnTo>
                <a:lnTo>
                  <a:pt x="21371" y="7232"/>
                </a:lnTo>
                <a:lnTo>
                  <a:pt x="24165" y="6093"/>
                </a:lnTo>
                <a:lnTo>
                  <a:pt x="24280" y="6644"/>
                </a:lnTo>
                <a:lnTo>
                  <a:pt x="24622" y="5941"/>
                </a:lnTo>
                <a:lnTo>
                  <a:pt x="24735" y="5619"/>
                </a:lnTo>
                <a:lnTo>
                  <a:pt x="24906" y="5239"/>
                </a:lnTo>
                <a:lnTo>
                  <a:pt x="25077" y="4859"/>
                </a:lnTo>
                <a:lnTo>
                  <a:pt x="25361" y="4480"/>
                </a:lnTo>
                <a:lnTo>
                  <a:pt x="25703" y="3948"/>
                </a:lnTo>
                <a:lnTo>
                  <a:pt x="26102" y="3455"/>
                </a:lnTo>
                <a:lnTo>
                  <a:pt x="26501" y="3018"/>
                </a:lnTo>
                <a:lnTo>
                  <a:pt x="28553" y="2316"/>
                </a:lnTo>
                <a:lnTo>
                  <a:pt x="30833" y="1727"/>
                </a:lnTo>
                <a:lnTo>
                  <a:pt x="30891" y="1518"/>
                </a:lnTo>
                <a:lnTo>
                  <a:pt x="28724" y="2050"/>
                </a:lnTo>
                <a:lnTo>
                  <a:pt x="26787" y="2695"/>
                </a:lnTo>
                <a:lnTo>
                  <a:pt x="27413" y="2050"/>
                </a:lnTo>
                <a:lnTo>
                  <a:pt x="28098" y="1461"/>
                </a:lnTo>
                <a:lnTo>
                  <a:pt x="28781" y="911"/>
                </a:lnTo>
                <a:lnTo>
                  <a:pt x="29465" y="0"/>
                </a:lnTo>
                <a:lnTo>
                  <a:pt x="28440" y="816"/>
                </a:lnTo>
                <a:lnTo>
                  <a:pt x="26102" y="1518"/>
                </a:lnTo>
                <a:lnTo>
                  <a:pt x="24280" y="2278"/>
                </a:lnTo>
                <a:lnTo>
                  <a:pt x="23252" y="2752"/>
                </a:lnTo>
                <a:lnTo>
                  <a:pt x="22797" y="3018"/>
                </a:lnTo>
                <a:lnTo>
                  <a:pt x="23595" y="2695"/>
                </a:lnTo>
                <a:lnTo>
                  <a:pt x="25476" y="1898"/>
                </a:lnTo>
                <a:lnTo>
                  <a:pt x="28042" y="1139"/>
                </a:lnTo>
                <a:lnTo>
                  <a:pt x="27413" y="1613"/>
                </a:lnTo>
                <a:lnTo>
                  <a:pt x="26787" y="2221"/>
                </a:lnTo>
                <a:lnTo>
                  <a:pt x="26161" y="2923"/>
                </a:lnTo>
                <a:lnTo>
                  <a:pt x="23311" y="3891"/>
                </a:lnTo>
                <a:lnTo>
                  <a:pt x="20916" y="5068"/>
                </a:lnTo>
                <a:lnTo>
                  <a:pt x="19092" y="6093"/>
                </a:lnTo>
                <a:lnTo>
                  <a:pt x="19206" y="5941"/>
                </a:lnTo>
                <a:lnTo>
                  <a:pt x="20232" y="4973"/>
                </a:lnTo>
                <a:lnTo>
                  <a:pt x="21031" y="4271"/>
                </a:lnTo>
                <a:lnTo>
                  <a:pt x="21601" y="3834"/>
                </a:lnTo>
                <a:lnTo>
                  <a:pt x="21144" y="4100"/>
                </a:lnTo>
                <a:lnTo>
                  <a:pt x="20346" y="4689"/>
                </a:lnTo>
                <a:lnTo>
                  <a:pt x="19549" y="5391"/>
                </a:lnTo>
                <a:lnTo>
                  <a:pt x="19092" y="5771"/>
                </a:lnTo>
                <a:lnTo>
                  <a:pt x="18693" y="6207"/>
                </a:lnTo>
                <a:lnTo>
                  <a:pt x="18465" y="6416"/>
                </a:lnTo>
                <a:lnTo>
                  <a:pt x="17611" y="6967"/>
                </a:lnTo>
                <a:lnTo>
                  <a:pt x="16870" y="7403"/>
                </a:lnTo>
                <a:lnTo>
                  <a:pt x="16300" y="7764"/>
                </a:lnTo>
                <a:lnTo>
                  <a:pt x="15787" y="8258"/>
                </a:lnTo>
                <a:lnTo>
                  <a:pt x="16300" y="7878"/>
                </a:lnTo>
                <a:lnTo>
                  <a:pt x="17154" y="7346"/>
                </a:lnTo>
                <a:lnTo>
                  <a:pt x="18181" y="6739"/>
                </a:lnTo>
                <a:lnTo>
                  <a:pt x="18808" y="6416"/>
                </a:lnTo>
                <a:lnTo>
                  <a:pt x="20632" y="5391"/>
                </a:lnTo>
                <a:lnTo>
                  <a:pt x="23025" y="4214"/>
                </a:lnTo>
                <a:lnTo>
                  <a:pt x="25931" y="3246"/>
                </a:lnTo>
                <a:lnTo>
                  <a:pt x="25591" y="3568"/>
                </a:lnTo>
                <a:lnTo>
                  <a:pt x="25305" y="3948"/>
                </a:lnTo>
                <a:lnTo>
                  <a:pt x="25021" y="4328"/>
                </a:lnTo>
                <a:lnTo>
                  <a:pt x="24735" y="4802"/>
                </a:lnTo>
                <a:lnTo>
                  <a:pt x="24451" y="5296"/>
                </a:lnTo>
                <a:lnTo>
                  <a:pt x="24280" y="5828"/>
                </a:lnTo>
                <a:lnTo>
                  <a:pt x="21543" y="6910"/>
                </a:lnTo>
                <a:lnTo>
                  <a:pt x="18979" y="8201"/>
                </a:lnTo>
                <a:lnTo>
                  <a:pt x="16755" y="9662"/>
                </a:lnTo>
                <a:lnTo>
                  <a:pt x="16812" y="8694"/>
                </a:lnTo>
                <a:lnTo>
                  <a:pt x="16300" y="9928"/>
                </a:lnTo>
                <a:lnTo>
                  <a:pt x="13906" y="11504"/>
                </a:lnTo>
                <a:lnTo>
                  <a:pt x="11797" y="13174"/>
                </a:lnTo>
                <a:lnTo>
                  <a:pt x="10087" y="14845"/>
                </a:lnTo>
                <a:lnTo>
                  <a:pt x="10657" y="13763"/>
                </a:lnTo>
                <a:lnTo>
                  <a:pt x="11171" y="12909"/>
                </a:lnTo>
                <a:lnTo>
                  <a:pt x="11682" y="12244"/>
                </a:lnTo>
                <a:lnTo>
                  <a:pt x="11342" y="12624"/>
                </a:lnTo>
                <a:lnTo>
                  <a:pt x="11000" y="13004"/>
                </a:lnTo>
                <a:lnTo>
                  <a:pt x="10657" y="13383"/>
                </a:lnTo>
                <a:lnTo>
                  <a:pt x="10373" y="13763"/>
                </a:lnTo>
                <a:lnTo>
                  <a:pt x="10144" y="14200"/>
                </a:lnTo>
                <a:lnTo>
                  <a:pt x="9860" y="14731"/>
                </a:lnTo>
                <a:lnTo>
                  <a:pt x="9632" y="15168"/>
                </a:lnTo>
                <a:lnTo>
                  <a:pt x="9517" y="15377"/>
                </a:lnTo>
                <a:lnTo>
                  <a:pt x="8947" y="15984"/>
                </a:lnTo>
                <a:lnTo>
                  <a:pt x="8377" y="16572"/>
                </a:lnTo>
                <a:lnTo>
                  <a:pt x="7922" y="17104"/>
                </a:lnTo>
                <a:lnTo>
                  <a:pt x="7352" y="17750"/>
                </a:lnTo>
                <a:lnTo>
                  <a:pt x="6895" y="18357"/>
                </a:lnTo>
                <a:lnTo>
                  <a:pt x="6440" y="18889"/>
                </a:lnTo>
                <a:lnTo>
                  <a:pt x="6098" y="19439"/>
                </a:lnTo>
                <a:lnTo>
                  <a:pt x="5755" y="19971"/>
                </a:lnTo>
                <a:lnTo>
                  <a:pt x="5413" y="20464"/>
                </a:lnTo>
                <a:lnTo>
                  <a:pt x="6098" y="19534"/>
                </a:lnTo>
                <a:lnTo>
                  <a:pt x="6954" y="18414"/>
                </a:lnTo>
                <a:lnTo>
                  <a:pt x="8035" y="17218"/>
                </a:lnTo>
                <a:lnTo>
                  <a:pt x="8434" y="16781"/>
                </a:lnTo>
                <a:lnTo>
                  <a:pt x="8833" y="16307"/>
                </a:lnTo>
                <a:lnTo>
                  <a:pt x="9290" y="15870"/>
                </a:lnTo>
                <a:lnTo>
                  <a:pt x="8833" y="16952"/>
                </a:lnTo>
                <a:lnTo>
                  <a:pt x="8549" y="18243"/>
                </a:lnTo>
                <a:lnTo>
                  <a:pt x="8492" y="19705"/>
                </a:lnTo>
                <a:lnTo>
                  <a:pt x="6668" y="21696"/>
                </a:lnTo>
                <a:lnTo>
                  <a:pt x="5185" y="23747"/>
                </a:lnTo>
                <a:lnTo>
                  <a:pt x="3933" y="25744"/>
                </a:lnTo>
                <a:lnTo>
                  <a:pt x="3933" y="25205"/>
                </a:lnTo>
                <a:lnTo>
                  <a:pt x="3989" y="24935"/>
                </a:lnTo>
                <a:lnTo>
                  <a:pt x="4217" y="23424"/>
                </a:lnTo>
                <a:lnTo>
                  <a:pt x="4559" y="22235"/>
                </a:lnTo>
                <a:lnTo>
                  <a:pt x="4843" y="21427"/>
                </a:lnTo>
                <a:lnTo>
                  <a:pt x="4559" y="21966"/>
                </a:lnTo>
                <a:lnTo>
                  <a:pt x="4388" y="22182"/>
                </a:lnTo>
                <a:lnTo>
                  <a:pt x="4160" y="22938"/>
                </a:lnTo>
                <a:lnTo>
                  <a:pt x="3933" y="23802"/>
                </a:lnTo>
                <a:lnTo>
                  <a:pt x="3762" y="24935"/>
                </a:lnTo>
                <a:lnTo>
                  <a:pt x="3647" y="25313"/>
                </a:lnTo>
                <a:lnTo>
                  <a:pt x="3647" y="25744"/>
                </a:lnTo>
                <a:lnTo>
                  <a:pt x="3590" y="26230"/>
                </a:lnTo>
                <a:lnTo>
                  <a:pt x="2450" y="28119"/>
                </a:lnTo>
                <a:lnTo>
                  <a:pt x="1482" y="30007"/>
                </a:lnTo>
                <a:lnTo>
                  <a:pt x="797" y="31735"/>
                </a:lnTo>
                <a:lnTo>
                  <a:pt x="513" y="32436"/>
                </a:lnTo>
                <a:lnTo>
                  <a:pt x="227" y="33083"/>
                </a:lnTo>
                <a:lnTo>
                  <a:pt x="0" y="33730"/>
                </a:lnTo>
                <a:lnTo>
                  <a:pt x="0" y="34271"/>
                </a:lnTo>
                <a:lnTo>
                  <a:pt x="283" y="33516"/>
                </a:lnTo>
                <a:lnTo>
                  <a:pt x="626" y="32652"/>
                </a:lnTo>
                <a:lnTo>
                  <a:pt x="1025" y="31788"/>
                </a:lnTo>
                <a:lnTo>
                  <a:pt x="1653" y="30224"/>
                </a:lnTo>
                <a:lnTo>
                  <a:pt x="2507" y="28496"/>
                </a:lnTo>
                <a:lnTo>
                  <a:pt x="3590" y="26716"/>
                </a:lnTo>
                <a:lnTo>
                  <a:pt x="3647" y="27957"/>
                </a:lnTo>
                <a:lnTo>
                  <a:pt x="3818" y="29360"/>
                </a:lnTo>
                <a:lnTo>
                  <a:pt x="4331" y="30871"/>
                </a:lnTo>
                <a:lnTo>
                  <a:pt x="4559" y="30438"/>
                </a:lnTo>
                <a:lnTo>
                  <a:pt x="4104" y="28927"/>
                </a:lnTo>
                <a:lnTo>
                  <a:pt x="3874" y="27524"/>
                </a:lnTo>
                <a:lnTo>
                  <a:pt x="3874" y="26283"/>
                </a:lnTo>
                <a:lnTo>
                  <a:pt x="5129" y="24233"/>
                </a:lnTo>
                <a:lnTo>
                  <a:pt x="6668" y="22182"/>
                </a:lnTo>
                <a:lnTo>
                  <a:pt x="8492" y="20123"/>
                </a:lnTo>
                <a:lnTo>
                  <a:pt x="8492" y="21319"/>
                </a:lnTo>
                <a:lnTo>
                  <a:pt x="8663" y="22613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65" name="object 265"/>
          <p:cNvSpPr/>
          <p:nvPr/>
        </p:nvSpPr>
        <p:spPr>
          <a:xfrm>
            <a:off x="331158" y="514528"/>
            <a:ext cx="427" cy="29"/>
          </a:xfrm>
          <a:custGeom>
            <a:avLst/>
            <a:gdLst/>
            <a:ahLst/>
            <a:cxnLst/>
            <a:rect l="l" t="t" r="r" b="b"/>
            <a:pathLst>
              <a:path w="569" h="38">
                <a:moveTo>
                  <a:pt x="569" y="37"/>
                </a:moveTo>
                <a:lnTo>
                  <a:pt x="0" y="0"/>
                </a:lnTo>
                <a:lnTo>
                  <a:pt x="569" y="38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66" name="object 266"/>
          <p:cNvSpPr/>
          <p:nvPr/>
        </p:nvSpPr>
        <p:spPr>
          <a:xfrm>
            <a:off x="288241" y="541600"/>
            <a:ext cx="5771" cy="23354"/>
          </a:xfrm>
          <a:custGeom>
            <a:avLst/>
            <a:gdLst/>
            <a:ahLst/>
            <a:cxnLst/>
            <a:rect l="l" t="t" r="r" b="b"/>
            <a:pathLst>
              <a:path w="7695" h="31139">
                <a:moveTo>
                  <a:pt x="1824" y="2860"/>
                </a:moveTo>
                <a:lnTo>
                  <a:pt x="1824" y="3941"/>
                </a:lnTo>
                <a:lnTo>
                  <a:pt x="1425" y="5019"/>
                </a:lnTo>
                <a:lnTo>
                  <a:pt x="1139" y="5991"/>
                </a:lnTo>
                <a:lnTo>
                  <a:pt x="912" y="6855"/>
                </a:lnTo>
                <a:lnTo>
                  <a:pt x="797" y="7394"/>
                </a:lnTo>
                <a:lnTo>
                  <a:pt x="684" y="7933"/>
                </a:lnTo>
                <a:lnTo>
                  <a:pt x="626" y="8472"/>
                </a:lnTo>
                <a:lnTo>
                  <a:pt x="912" y="7394"/>
                </a:lnTo>
                <a:lnTo>
                  <a:pt x="1254" y="6044"/>
                </a:lnTo>
                <a:lnTo>
                  <a:pt x="1824" y="4480"/>
                </a:lnTo>
                <a:lnTo>
                  <a:pt x="1824" y="4857"/>
                </a:lnTo>
                <a:lnTo>
                  <a:pt x="1881" y="5288"/>
                </a:lnTo>
                <a:lnTo>
                  <a:pt x="1937" y="5774"/>
                </a:lnTo>
                <a:lnTo>
                  <a:pt x="2052" y="6691"/>
                </a:lnTo>
                <a:lnTo>
                  <a:pt x="2279" y="7663"/>
                </a:lnTo>
                <a:lnTo>
                  <a:pt x="2678" y="8744"/>
                </a:lnTo>
                <a:lnTo>
                  <a:pt x="2279" y="9822"/>
                </a:lnTo>
                <a:lnTo>
                  <a:pt x="1995" y="10902"/>
                </a:lnTo>
                <a:lnTo>
                  <a:pt x="1709" y="11927"/>
                </a:lnTo>
                <a:lnTo>
                  <a:pt x="1196" y="13546"/>
                </a:lnTo>
                <a:lnTo>
                  <a:pt x="855" y="15164"/>
                </a:lnTo>
                <a:lnTo>
                  <a:pt x="626" y="16783"/>
                </a:lnTo>
                <a:lnTo>
                  <a:pt x="285" y="15813"/>
                </a:lnTo>
                <a:lnTo>
                  <a:pt x="114" y="15003"/>
                </a:lnTo>
                <a:lnTo>
                  <a:pt x="0" y="14355"/>
                </a:lnTo>
                <a:lnTo>
                  <a:pt x="0" y="15058"/>
                </a:lnTo>
                <a:lnTo>
                  <a:pt x="114" y="15705"/>
                </a:lnTo>
                <a:lnTo>
                  <a:pt x="285" y="16405"/>
                </a:lnTo>
                <a:lnTo>
                  <a:pt x="569" y="17269"/>
                </a:lnTo>
                <a:lnTo>
                  <a:pt x="342" y="18889"/>
                </a:lnTo>
                <a:lnTo>
                  <a:pt x="227" y="20508"/>
                </a:lnTo>
                <a:lnTo>
                  <a:pt x="285" y="22072"/>
                </a:lnTo>
                <a:lnTo>
                  <a:pt x="342" y="23097"/>
                </a:lnTo>
                <a:lnTo>
                  <a:pt x="513" y="24069"/>
                </a:lnTo>
                <a:lnTo>
                  <a:pt x="684" y="25094"/>
                </a:lnTo>
                <a:lnTo>
                  <a:pt x="457" y="22828"/>
                </a:lnTo>
                <a:lnTo>
                  <a:pt x="457" y="20400"/>
                </a:lnTo>
                <a:lnTo>
                  <a:pt x="797" y="17808"/>
                </a:lnTo>
                <a:lnTo>
                  <a:pt x="1254" y="19158"/>
                </a:lnTo>
                <a:lnTo>
                  <a:pt x="2108" y="20669"/>
                </a:lnTo>
                <a:lnTo>
                  <a:pt x="3306" y="22289"/>
                </a:lnTo>
                <a:lnTo>
                  <a:pt x="3077" y="24286"/>
                </a:lnTo>
                <a:lnTo>
                  <a:pt x="2964" y="26228"/>
                </a:lnTo>
                <a:lnTo>
                  <a:pt x="2964" y="28925"/>
                </a:lnTo>
                <a:lnTo>
                  <a:pt x="3077" y="29789"/>
                </a:lnTo>
                <a:lnTo>
                  <a:pt x="3135" y="30653"/>
                </a:lnTo>
                <a:lnTo>
                  <a:pt x="2793" y="30167"/>
                </a:lnTo>
                <a:lnTo>
                  <a:pt x="2678" y="29951"/>
                </a:lnTo>
                <a:lnTo>
                  <a:pt x="1881" y="28817"/>
                </a:lnTo>
                <a:lnTo>
                  <a:pt x="1367" y="27792"/>
                </a:lnTo>
                <a:lnTo>
                  <a:pt x="1083" y="27092"/>
                </a:lnTo>
                <a:lnTo>
                  <a:pt x="1196" y="27523"/>
                </a:lnTo>
                <a:lnTo>
                  <a:pt x="1196" y="27792"/>
                </a:lnTo>
                <a:lnTo>
                  <a:pt x="1538" y="28439"/>
                </a:lnTo>
                <a:lnTo>
                  <a:pt x="1937" y="29195"/>
                </a:lnTo>
                <a:lnTo>
                  <a:pt x="2450" y="30059"/>
                </a:lnTo>
                <a:lnTo>
                  <a:pt x="2906" y="30761"/>
                </a:lnTo>
                <a:lnTo>
                  <a:pt x="3192" y="31139"/>
                </a:lnTo>
                <a:lnTo>
                  <a:pt x="3248" y="26336"/>
                </a:lnTo>
                <a:lnTo>
                  <a:pt x="3363" y="24555"/>
                </a:lnTo>
                <a:lnTo>
                  <a:pt x="3590" y="22666"/>
                </a:lnTo>
                <a:lnTo>
                  <a:pt x="4674" y="24014"/>
                </a:lnTo>
                <a:lnTo>
                  <a:pt x="5985" y="25472"/>
                </a:lnTo>
                <a:lnTo>
                  <a:pt x="7636" y="26822"/>
                </a:lnTo>
                <a:lnTo>
                  <a:pt x="7695" y="26336"/>
                </a:lnTo>
                <a:lnTo>
                  <a:pt x="6041" y="24933"/>
                </a:lnTo>
                <a:lnTo>
                  <a:pt x="4730" y="23530"/>
                </a:lnTo>
                <a:lnTo>
                  <a:pt x="3647" y="22180"/>
                </a:lnTo>
                <a:lnTo>
                  <a:pt x="3705" y="19158"/>
                </a:lnTo>
                <a:lnTo>
                  <a:pt x="3363" y="21803"/>
                </a:lnTo>
                <a:lnTo>
                  <a:pt x="2223" y="20291"/>
                </a:lnTo>
                <a:lnTo>
                  <a:pt x="1425" y="18834"/>
                </a:lnTo>
                <a:lnTo>
                  <a:pt x="912" y="17539"/>
                </a:lnTo>
                <a:lnTo>
                  <a:pt x="855" y="17322"/>
                </a:lnTo>
                <a:lnTo>
                  <a:pt x="1083" y="15597"/>
                </a:lnTo>
                <a:lnTo>
                  <a:pt x="1482" y="13816"/>
                </a:lnTo>
                <a:lnTo>
                  <a:pt x="1995" y="11980"/>
                </a:lnTo>
                <a:lnTo>
                  <a:pt x="2223" y="11063"/>
                </a:lnTo>
                <a:lnTo>
                  <a:pt x="2507" y="10146"/>
                </a:lnTo>
                <a:lnTo>
                  <a:pt x="2793" y="9228"/>
                </a:lnTo>
                <a:lnTo>
                  <a:pt x="3363" y="10577"/>
                </a:lnTo>
                <a:lnTo>
                  <a:pt x="3534" y="9983"/>
                </a:lnTo>
                <a:lnTo>
                  <a:pt x="3020" y="8635"/>
                </a:lnTo>
                <a:lnTo>
                  <a:pt x="3933" y="6044"/>
                </a:lnTo>
                <a:lnTo>
                  <a:pt x="5073" y="3400"/>
                </a:lnTo>
                <a:lnTo>
                  <a:pt x="6496" y="810"/>
                </a:lnTo>
                <a:lnTo>
                  <a:pt x="6954" y="2158"/>
                </a:lnTo>
                <a:lnTo>
                  <a:pt x="6611" y="0"/>
                </a:lnTo>
                <a:lnTo>
                  <a:pt x="6384" y="432"/>
                </a:lnTo>
                <a:lnTo>
                  <a:pt x="4901" y="2969"/>
                </a:lnTo>
                <a:lnTo>
                  <a:pt x="3762" y="5613"/>
                </a:lnTo>
                <a:lnTo>
                  <a:pt x="2849" y="8149"/>
                </a:lnTo>
                <a:lnTo>
                  <a:pt x="2565" y="7286"/>
                </a:lnTo>
                <a:lnTo>
                  <a:pt x="2336" y="6477"/>
                </a:lnTo>
                <a:lnTo>
                  <a:pt x="2279" y="5721"/>
                </a:lnTo>
                <a:lnTo>
                  <a:pt x="2167" y="5019"/>
                </a:lnTo>
                <a:lnTo>
                  <a:pt x="2108" y="4372"/>
                </a:lnTo>
                <a:lnTo>
                  <a:pt x="2052" y="3832"/>
                </a:lnTo>
                <a:lnTo>
                  <a:pt x="2052" y="2752"/>
                </a:lnTo>
                <a:lnTo>
                  <a:pt x="2108" y="2321"/>
                </a:lnTo>
                <a:lnTo>
                  <a:pt x="1824" y="2860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67" name="object 267"/>
          <p:cNvSpPr/>
          <p:nvPr/>
        </p:nvSpPr>
        <p:spPr>
          <a:xfrm>
            <a:off x="292431" y="545243"/>
            <a:ext cx="2436" cy="6354"/>
          </a:xfrm>
          <a:custGeom>
            <a:avLst/>
            <a:gdLst/>
            <a:ahLst/>
            <a:cxnLst/>
            <a:rect l="l" t="t" r="r" b="b"/>
            <a:pathLst>
              <a:path w="3248" h="8472">
                <a:moveTo>
                  <a:pt x="3248" y="377"/>
                </a:moveTo>
                <a:lnTo>
                  <a:pt x="3018" y="0"/>
                </a:lnTo>
                <a:lnTo>
                  <a:pt x="1651" y="2752"/>
                </a:lnTo>
                <a:lnTo>
                  <a:pt x="569" y="5450"/>
                </a:lnTo>
                <a:lnTo>
                  <a:pt x="0" y="8472"/>
                </a:lnTo>
                <a:lnTo>
                  <a:pt x="853" y="5828"/>
                </a:lnTo>
                <a:lnTo>
                  <a:pt x="1937" y="3075"/>
                </a:lnTo>
                <a:lnTo>
                  <a:pt x="3248" y="377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68" name="object 268"/>
          <p:cNvSpPr/>
          <p:nvPr/>
        </p:nvSpPr>
        <p:spPr>
          <a:xfrm>
            <a:off x="332954" y="531400"/>
            <a:ext cx="35905" cy="55208"/>
          </a:xfrm>
          <a:custGeom>
            <a:avLst/>
            <a:gdLst/>
            <a:ahLst/>
            <a:cxnLst/>
            <a:rect l="l" t="t" r="r" b="b"/>
            <a:pathLst>
              <a:path w="47873" h="73610">
                <a:moveTo>
                  <a:pt x="56" y="35241"/>
                </a:moveTo>
                <a:lnTo>
                  <a:pt x="2906" y="35133"/>
                </a:lnTo>
                <a:lnTo>
                  <a:pt x="5699" y="34864"/>
                </a:lnTo>
                <a:lnTo>
                  <a:pt x="8492" y="34486"/>
                </a:lnTo>
                <a:lnTo>
                  <a:pt x="8833" y="37561"/>
                </a:lnTo>
                <a:lnTo>
                  <a:pt x="9062" y="40583"/>
                </a:lnTo>
                <a:lnTo>
                  <a:pt x="9290" y="43551"/>
                </a:lnTo>
                <a:lnTo>
                  <a:pt x="6384" y="43928"/>
                </a:lnTo>
                <a:lnTo>
                  <a:pt x="3363" y="44200"/>
                </a:lnTo>
                <a:lnTo>
                  <a:pt x="342" y="45117"/>
                </a:lnTo>
                <a:lnTo>
                  <a:pt x="3363" y="44955"/>
                </a:lnTo>
                <a:lnTo>
                  <a:pt x="6384" y="44684"/>
                </a:lnTo>
                <a:lnTo>
                  <a:pt x="9346" y="44253"/>
                </a:lnTo>
                <a:lnTo>
                  <a:pt x="9517" y="37453"/>
                </a:lnTo>
                <a:lnTo>
                  <a:pt x="9175" y="34378"/>
                </a:lnTo>
                <a:lnTo>
                  <a:pt x="11968" y="33945"/>
                </a:lnTo>
                <a:lnTo>
                  <a:pt x="14703" y="33406"/>
                </a:lnTo>
                <a:lnTo>
                  <a:pt x="17269" y="32758"/>
                </a:lnTo>
                <a:lnTo>
                  <a:pt x="17895" y="35834"/>
                </a:lnTo>
                <a:lnTo>
                  <a:pt x="18353" y="38803"/>
                </a:lnTo>
                <a:lnTo>
                  <a:pt x="18637" y="41717"/>
                </a:lnTo>
                <a:lnTo>
                  <a:pt x="18979" y="38641"/>
                </a:lnTo>
                <a:lnTo>
                  <a:pt x="18522" y="35672"/>
                </a:lnTo>
                <a:lnTo>
                  <a:pt x="17895" y="32597"/>
                </a:lnTo>
                <a:lnTo>
                  <a:pt x="20403" y="32003"/>
                </a:lnTo>
                <a:lnTo>
                  <a:pt x="22797" y="31247"/>
                </a:lnTo>
                <a:lnTo>
                  <a:pt x="25021" y="30383"/>
                </a:lnTo>
                <a:lnTo>
                  <a:pt x="25820" y="33352"/>
                </a:lnTo>
                <a:lnTo>
                  <a:pt x="25591" y="30167"/>
                </a:lnTo>
                <a:lnTo>
                  <a:pt x="27874" y="29250"/>
                </a:lnTo>
                <a:lnTo>
                  <a:pt x="29969" y="28280"/>
                </a:lnTo>
                <a:lnTo>
                  <a:pt x="31922" y="27200"/>
                </a:lnTo>
                <a:lnTo>
                  <a:pt x="32950" y="30061"/>
                </a:lnTo>
                <a:lnTo>
                  <a:pt x="33735" y="32920"/>
                </a:lnTo>
                <a:lnTo>
                  <a:pt x="34420" y="35727"/>
                </a:lnTo>
                <a:lnTo>
                  <a:pt x="32325" y="36859"/>
                </a:lnTo>
                <a:lnTo>
                  <a:pt x="30029" y="37939"/>
                </a:lnTo>
                <a:lnTo>
                  <a:pt x="27593" y="38911"/>
                </a:lnTo>
                <a:lnTo>
                  <a:pt x="27069" y="36050"/>
                </a:lnTo>
                <a:lnTo>
                  <a:pt x="27129" y="39828"/>
                </a:lnTo>
                <a:lnTo>
                  <a:pt x="27633" y="42634"/>
                </a:lnTo>
                <a:lnTo>
                  <a:pt x="27975" y="45440"/>
                </a:lnTo>
                <a:lnTo>
                  <a:pt x="28156" y="48139"/>
                </a:lnTo>
                <a:lnTo>
                  <a:pt x="28217" y="42417"/>
                </a:lnTo>
                <a:lnTo>
                  <a:pt x="27693" y="39558"/>
                </a:lnTo>
                <a:lnTo>
                  <a:pt x="30150" y="38586"/>
                </a:lnTo>
                <a:lnTo>
                  <a:pt x="32486" y="37508"/>
                </a:lnTo>
                <a:lnTo>
                  <a:pt x="34601" y="36375"/>
                </a:lnTo>
                <a:lnTo>
                  <a:pt x="35225" y="39181"/>
                </a:lnTo>
                <a:lnTo>
                  <a:pt x="35668" y="41986"/>
                </a:lnTo>
                <a:lnTo>
                  <a:pt x="35971" y="44631"/>
                </a:lnTo>
                <a:lnTo>
                  <a:pt x="33735" y="45817"/>
                </a:lnTo>
                <a:lnTo>
                  <a:pt x="31338" y="46898"/>
                </a:lnTo>
                <a:lnTo>
                  <a:pt x="28720" y="47923"/>
                </a:lnTo>
                <a:lnTo>
                  <a:pt x="28620" y="59742"/>
                </a:lnTo>
                <a:lnTo>
                  <a:pt x="28781" y="57206"/>
                </a:lnTo>
                <a:lnTo>
                  <a:pt x="31399" y="56234"/>
                </a:lnTo>
                <a:lnTo>
                  <a:pt x="31459" y="55695"/>
                </a:lnTo>
                <a:lnTo>
                  <a:pt x="28841" y="56720"/>
                </a:lnTo>
                <a:lnTo>
                  <a:pt x="28962" y="54129"/>
                </a:lnTo>
                <a:lnTo>
                  <a:pt x="28962" y="51323"/>
                </a:lnTo>
                <a:lnTo>
                  <a:pt x="28781" y="48462"/>
                </a:lnTo>
                <a:lnTo>
                  <a:pt x="31399" y="47492"/>
                </a:lnTo>
                <a:lnTo>
                  <a:pt x="33795" y="46358"/>
                </a:lnTo>
                <a:lnTo>
                  <a:pt x="36011" y="45170"/>
                </a:lnTo>
                <a:lnTo>
                  <a:pt x="36313" y="48084"/>
                </a:lnTo>
                <a:lnTo>
                  <a:pt x="36353" y="56018"/>
                </a:lnTo>
                <a:lnTo>
                  <a:pt x="36534" y="53698"/>
                </a:lnTo>
                <a:lnTo>
                  <a:pt x="38125" y="52834"/>
                </a:lnTo>
                <a:lnTo>
                  <a:pt x="38065" y="52403"/>
                </a:lnTo>
                <a:lnTo>
                  <a:pt x="36595" y="53212"/>
                </a:lnTo>
                <a:lnTo>
                  <a:pt x="36816" y="50620"/>
                </a:lnTo>
                <a:lnTo>
                  <a:pt x="36756" y="47815"/>
                </a:lnTo>
                <a:lnTo>
                  <a:pt x="36474" y="44900"/>
                </a:lnTo>
                <a:lnTo>
                  <a:pt x="38347" y="43875"/>
                </a:lnTo>
                <a:lnTo>
                  <a:pt x="40059" y="42742"/>
                </a:lnTo>
                <a:lnTo>
                  <a:pt x="41610" y="41609"/>
                </a:lnTo>
                <a:lnTo>
                  <a:pt x="42113" y="41231"/>
                </a:lnTo>
                <a:lnTo>
                  <a:pt x="41610" y="41070"/>
                </a:lnTo>
                <a:lnTo>
                  <a:pt x="41328" y="41286"/>
                </a:lnTo>
                <a:lnTo>
                  <a:pt x="39898" y="42364"/>
                </a:lnTo>
                <a:lnTo>
                  <a:pt x="38246" y="43389"/>
                </a:lnTo>
                <a:lnTo>
                  <a:pt x="36414" y="44414"/>
                </a:lnTo>
                <a:lnTo>
                  <a:pt x="36192" y="41717"/>
                </a:lnTo>
                <a:lnTo>
                  <a:pt x="35729" y="38911"/>
                </a:lnTo>
                <a:lnTo>
                  <a:pt x="35044" y="36105"/>
                </a:lnTo>
                <a:lnTo>
                  <a:pt x="37038" y="34917"/>
                </a:lnTo>
                <a:lnTo>
                  <a:pt x="38931" y="33675"/>
                </a:lnTo>
                <a:lnTo>
                  <a:pt x="40522" y="32381"/>
                </a:lnTo>
                <a:lnTo>
                  <a:pt x="41267" y="35241"/>
                </a:lnTo>
                <a:lnTo>
                  <a:pt x="41670" y="34917"/>
                </a:lnTo>
                <a:lnTo>
                  <a:pt x="40925" y="32056"/>
                </a:lnTo>
                <a:lnTo>
                  <a:pt x="41549" y="31517"/>
                </a:lnTo>
                <a:lnTo>
                  <a:pt x="42113" y="30978"/>
                </a:lnTo>
                <a:lnTo>
                  <a:pt x="42697" y="30438"/>
                </a:lnTo>
                <a:lnTo>
                  <a:pt x="43603" y="29575"/>
                </a:lnTo>
                <a:lnTo>
                  <a:pt x="44349" y="28711"/>
                </a:lnTo>
                <a:lnTo>
                  <a:pt x="45033" y="27847"/>
                </a:lnTo>
                <a:lnTo>
                  <a:pt x="45879" y="30708"/>
                </a:lnTo>
                <a:lnTo>
                  <a:pt x="46443" y="33514"/>
                </a:lnTo>
                <a:lnTo>
                  <a:pt x="46161" y="30330"/>
                </a:lnTo>
                <a:lnTo>
                  <a:pt x="45315" y="27469"/>
                </a:lnTo>
                <a:lnTo>
                  <a:pt x="46443" y="25958"/>
                </a:lnTo>
                <a:lnTo>
                  <a:pt x="47309" y="24394"/>
                </a:lnTo>
                <a:lnTo>
                  <a:pt x="47873" y="22883"/>
                </a:lnTo>
                <a:lnTo>
                  <a:pt x="47651" y="22235"/>
                </a:lnTo>
                <a:lnTo>
                  <a:pt x="47067" y="23747"/>
                </a:lnTo>
                <a:lnTo>
                  <a:pt x="46282" y="25311"/>
                </a:lnTo>
                <a:lnTo>
                  <a:pt x="45134" y="26875"/>
                </a:lnTo>
                <a:lnTo>
                  <a:pt x="44852" y="27253"/>
                </a:lnTo>
                <a:lnTo>
                  <a:pt x="44107" y="28172"/>
                </a:lnTo>
                <a:lnTo>
                  <a:pt x="43261" y="29142"/>
                </a:lnTo>
                <a:lnTo>
                  <a:pt x="42294" y="30061"/>
                </a:lnTo>
                <a:lnTo>
                  <a:pt x="41831" y="30492"/>
                </a:lnTo>
                <a:lnTo>
                  <a:pt x="41328" y="30978"/>
                </a:lnTo>
                <a:lnTo>
                  <a:pt x="40744" y="31409"/>
                </a:lnTo>
                <a:lnTo>
                  <a:pt x="40361" y="31733"/>
                </a:lnTo>
                <a:lnTo>
                  <a:pt x="38750" y="33083"/>
                </a:lnTo>
                <a:lnTo>
                  <a:pt x="36937" y="34269"/>
                </a:lnTo>
                <a:lnTo>
                  <a:pt x="34883" y="35456"/>
                </a:lnTo>
                <a:lnTo>
                  <a:pt x="34259" y="32650"/>
                </a:lnTo>
                <a:lnTo>
                  <a:pt x="33393" y="29791"/>
                </a:lnTo>
                <a:lnTo>
                  <a:pt x="32366" y="26930"/>
                </a:lnTo>
                <a:lnTo>
                  <a:pt x="34259" y="25850"/>
                </a:lnTo>
                <a:lnTo>
                  <a:pt x="36011" y="24717"/>
                </a:lnTo>
                <a:lnTo>
                  <a:pt x="37501" y="23477"/>
                </a:lnTo>
                <a:lnTo>
                  <a:pt x="38689" y="26228"/>
                </a:lnTo>
                <a:lnTo>
                  <a:pt x="39616" y="29036"/>
                </a:lnTo>
                <a:lnTo>
                  <a:pt x="39092" y="25958"/>
                </a:lnTo>
                <a:lnTo>
                  <a:pt x="37904" y="23152"/>
                </a:lnTo>
                <a:lnTo>
                  <a:pt x="38528" y="22666"/>
                </a:lnTo>
                <a:lnTo>
                  <a:pt x="39092" y="22127"/>
                </a:lnTo>
                <a:lnTo>
                  <a:pt x="39616" y="21588"/>
                </a:lnTo>
                <a:lnTo>
                  <a:pt x="40401" y="20833"/>
                </a:lnTo>
                <a:lnTo>
                  <a:pt x="41086" y="20077"/>
                </a:lnTo>
                <a:lnTo>
                  <a:pt x="41710" y="19266"/>
                </a:lnTo>
                <a:lnTo>
                  <a:pt x="43039" y="21966"/>
                </a:lnTo>
                <a:lnTo>
                  <a:pt x="43261" y="21588"/>
                </a:lnTo>
                <a:lnTo>
                  <a:pt x="42012" y="18944"/>
                </a:lnTo>
                <a:lnTo>
                  <a:pt x="41771" y="18511"/>
                </a:lnTo>
                <a:lnTo>
                  <a:pt x="41549" y="18889"/>
                </a:lnTo>
                <a:lnTo>
                  <a:pt x="40864" y="19699"/>
                </a:lnTo>
                <a:lnTo>
                  <a:pt x="40119" y="20508"/>
                </a:lnTo>
                <a:lnTo>
                  <a:pt x="39334" y="21317"/>
                </a:lnTo>
                <a:lnTo>
                  <a:pt x="38810" y="21803"/>
                </a:lnTo>
                <a:lnTo>
                  <a:pt x="38307" y="22235"/>
                </a:lnTo>
                <a:lnTo>
                  <a:pt x="37723" y="22721"/>
                </a:lnTo>
                <a:lnTo>
                  <a:pt x="36998" y="21047"/>
                </a:lnTo>
                <a:lnTo>
                  <a:pt x="36192" y="19321"/>
                </a:lnTo>
                <a:lnTo>
                  <a:pt x="35286" y="17647"/>
                </a:lnTo>
                <a:lnTo>
                  <a:pt x="34762" y="16677"/>
                </a:lnTo>
                <a:lnTo>
                  <a:pt x="34198" y="15758"/>
                </a:lnTo>
                <a:lnTo>
                  <a:pt x="33675" y="14896"/>
                </a:lnTo>
                <a:lnTo>
                  <a:pt x="35004" y="13816"/>
                </a:lnTo>
                <a:lnTo>
                  <a:pt x="36132" y="12683"/>
                </a:lnTo>
                <a:lnTo>
                  <a:pt x="37098" y="11441"/>
                </a:lnTo>
                <a:lnTo>
                  <a:pt x="38810" y="13869"/>
                </a:lnTo>
                <a:lnTo>
                  <a:pt x="40300" y="16352"/>
                </a:lnTo>
                <a:lnTo>
                  <a:pt x="39092" y="13546"/>
                </a:lnTo>
                <a:lnTo>
                  <a:pt x="37380" y="11118"/>
                </a:lnTo>
                <a:lnTo>
                  <a:pt x="37904" y="10471"/>
                </a:lnTo>
                <a:lnTo>
                  <a:pt x="38125" y="10093"/>
                </a:lnTo>
                <a:lnTo>
                  <a:pt x="38689" y="9230"/>
                </a:lnTo>
                <a:lnTo>
                  <a:pt x="39153" y="8366"/>
                </a:lnTo>
                <a:lnTo>
                  <a:pt x="39495" y="7449"/>
                </a:lnTo>
                <a:lnTo>
                  <a:pt x="41267" y="9660"/>
                </a:lnTo>
                <a:lnTo>
                  <a:pt x="42798" y="11982"/>
                </a:lnTo>
                <a:lnTo>
                  <a:pt x="44107" y="14302"/>
                </a:lnTo>
                <a:lnTo>
                  <a:pt x="44288" y="14680"/>
                </a:lnTo>
                <a:lnTo>
                  <a:pt x="45718" y="17216"/>
                </a:lnTo>
                <a:lnTo>
                  <a:pt x="44449" y="14302"/>
                </a:lnTo>
                <a:lnTo>
                  <a:pt x="44973" y="12844"/>
                </a:lnTo>
                <a:lnTo>
                  <a:pt x="45194" y="11388"/>
                </a:lnTo>
                <a:lnTo>
                  <a:pt x="44973" y="9769"/>
                </a:lnTo>
                <a:lnTo>
                  <a:pt x="44973" y="10955"/>
                </a:lnTo>
                <a:lnTo>
                  <a:pt x="44731" y="12413"/>
                </a:lnTo>
                <a:lnTo>
                  <a:pt x="44228" y="13924"/>
                </a:lnTo>
                <a:lnTo>
                  <a:pt x="42919" y="11604"/>
                </a:lnTo>
                <a:lnTo>
                  <a:pt x="41368" y="9338"/>
                </a:lnTo>
                <a:lnTo>
                  <a:pt x="39616" y="7124"/>
                </a:lnTo>
                <a:lnTo>
                  <a:pt x="40059" y="5829"/>
                </a:lnTo>
                <a:lnTo>
                  <a:pt x="40240" y="4535"/>
                </a:lnTo>
                <a:lnTo>
                  <a:pt x="40240" y="3341"/>
                </a:lnTo>
                <a:lnTo>
                  <a:pt x="42113" y="5452"/>
                </a:lnTo>
                <a:lnTo>
                  <a:pt x="43664" y="7124"/>
                </a:lnTo>
                <a:lnTo>
                  <a:pt x="42053" y="4966"/>
                </a:lnTo>
                <a:lnTo>
                  <a:pt x="40240" y="2866"/>
                </a:lnTo>
                <a:lnTo>
                  <a:pt x="40180" y="1347"/>
                </a:lnTo>
                <a:lnTo>
                  <a:pt x="39837" y="0"/>
                </a:lnTo>
                <a:lnTo>
                  <a:pt x="39898" y="2923"/>
                </a:lnTo>
                <a:lnTo>
                  <a:pt x="39898" y="4102"/>
                </a:lnTo>
                <a:lnTo>
                  <a:pt x="39716" y="5397"/>
                </a:lnTo>
                <a:lnTo>
                  <a:pt x="39334" y="6746"/>
                </a:lnTo>
                <a:lnTo>
                  <a:pt x="38810" y="6152"/>
                </a:lnTo>
                <a:lnTo>
                  <a:pt x="38589" y="5829"/>
                </a:lnTo>
                <a:lnTo>
                  <a:pt x="36816" y="3834"/>
                </a:lnTo>
                <a:lnTo>
                  <a:pt x="34943" y="1936"/>
                </a:lnTo>
                <a:lnTo>
                  <a:pt x="32990" y="265"/>
                </a:lnTo>
                <a:lnTo>
                  <a:pt x="32889" y="588"/>
                </a:lnTo>
                <a:lnTo>
                  <a:pt x="34762" y="2259"/>
                </a:lnTo>
                <a:lnTo>
                  <a:pt x="36595" y="4049"/>
                </a:lnTo>
                <a:lnTo>
                  <a:pt x="38307" y="6046"/>
                </a:lnTo>
                <a:lnTo>
                  <a:pt x="38931" y="6746"/>
                </a:lnTo>
                <a:lnTo>
                  <a:pt x="39213" y="7071"/>
                </a:lnTo>
                <a:lnTo>
                  <a:pt x="38871" y="7988"/>
                </a:lnTo>
                <a:lnTo>
                  <a:pt x="38347" y="8960"/>
                </a:lnTo>
                <a:lnTo>
                  <a:pt x="37723" y="9877"/>
                </a:lnTo>
                <a:lnTo>
                  <a:pt x="37340" y="10471"/>
                </a:lnTo>
                <a:lnTo>
                  <a:pt x="37098" y="10741"/>
                </a:lnTo>
                <a:lnTo>
                  <a:pt x="35225" y="8149"/>
                </a:lnTo>
                <a:lnTo>
                  <a:pt x="33171" y="5774"/>
                </a:lnTo>
                <a:lnTo>
                  <a:pt x="35004" y="8474"/>
                </a:lnTo>
                <a:lnTo>
                  <a:pt x="36877" y="11063"/>
                </a:lnTo>
                <a:lnTo>
                  <a:pt x="35910" y="12252"/>
                </a:lnTo>
                <a:lnTo>
                  <a:pt x="34702" y="13385"/>
                </a:lnTo>
                <a:lnTo>
                  <a:pt x="33393" y="14463"/>
                </a:lnTo>
                <a:lnTo>
                  <a:pt x="31681" y="11711"/>
                </a:lnTo>
                <a:lnTo>
                  <a:pt x="29747" y="9121"/>
                </a:lnTo>
                <a:lnTo>
                  <a:pt x="29405" y="9444"/>
                </a:lnTo>
                <a:lnTo>
                  <a:pt x="31298" y="11982"/>
                </a:lnTo>
                <a:lnTo>
                  <a:pt x="33050" y="14733"/>
                </a:lnTo>
                <a:lnTo>
                  <a:pt x="31641" y="15813"/>
                </a:lnTo>
                <a:lnTo>
                  <a:pt x="30090" y="16785"/>
                </a:lnTo>
                <a:lnTo>
                  <a:pt x="28378" y="17702"/>
                </a:lnTo>
                <a:lnTo>
                  <a:pt x="28620" y="18188"/>
                </a:lnTo>
                <a:lnTo>
                  <a:pt x="30311" y="17269"/>
                </a:lnTo>
                <a:lnTo>
                  <a:pt x="31922" y="16244"/>
                </a:lnTo>
                <a:lnTo>
                  <a:pt x="33292" y="15166"/>
                </a:lnTo>
                <a:lnTo>
                  <a:pt x="33856" y="16030"/>
                </a:lnTo>
                <a:lnTo>
                  <a:pt x="34359" y="16947"/>
                </a:lnTo>
                <a:lnTo>
                  <a:pt x="34823" y="17863"/>
                </a:lnTo>
                <a:lnTo>
                  <a:pt x="35789" y="19591"/>
                </a:lnTo>
                <a:lnTo>
                  <a:pt x="36595" y="21317"/>
                </a:lnTo>
                <a:lnTo>
                  <a:pt x="37340" y="23044"/>
                </a:lnTo>
                <a:lnTo>
                  <a:pt x="35789" y="24233"/>
                </a:lnTo>
                <a:lnTo>
                  <a:pt x="34077" y="25419"/>
                </a:lnTo>
                <a:lnTo>
                  <a:pt x="32204" y="26444"/>
                </a:lnTo>
                <a:lnTo>
                  <a:pt x="31862" y="25527"/>
                </a:lnTo>
                <a:lnTo>
                  <a:pt x="31520" y="24555"/>
                </a:lnTo>
                <a:lnTo>
                  <a:pt x="31117" y="23638"/>
                </a:lnTo>
                <a:lnTo>
                  <a:pt x="30372" y="21749"/>
                </a:lnTo>
                <a:lnTo>
                  <a:pt x="29526" y="19914"/>
                </a:lnTo>
                <a:lnTo>
                  <a:pt x="29868" y="21966"/>
                </a:lnTo>
                <a:lnTo>
                  <a:pt x="30613" y="23855"/>
                </a:lnTo>
                <a:lnTo>
                  <a:pt x="30996" y="24825"/>
                </a:lnTo>
                <a:lnTo>
                  <a:pt x="31399" y="25742"/>
                </a:lnTo>
                <a:lnTo>
                  <a:pt x="31741" y="26714"/>
                </a:lnTo>
                <a:lnTo>
                  <a:pt x="29808" y="27794"/>
                </a:lnTo>
                <a:lnTo>
                  <a:pt x="27693" y="28764"/>
                </a:lnTo>
                <a:lnTo>
                  <a:pt x="25476" y="29628"/>
                </a:lnTo>
                <a:lnTo>
                  <a:pt x="25305" y="29036"/>
                </a:lnTo>
                <a:lnTo>
                  <a:pt x="25133" y="28441"/>
                </a:lnTo>
                <a:lnTo>
                  <a:pt x="24962" y="27847"/>
                </a:lnTo>
                <a:lnTo>
                  <a:pt x="24221" y="25472"/>
                </a:lnTo>
                <a:lnTo>
                  <a:pt x="24336" y="28008"/>
                </a:lnTo>
                <a:lnTo>
                  <a:pt x="24507" y="28658"/>
                </a:lnTo>
                <a:lnTo>
                  <a:pt x="24678" y="29250"/>
                </a:lnTo>
                <a:lnTo>
                  <a:pt x="24850" y="29844"/>
                </a:lnTo>
                <a:lnTo>
                  <a:pt x="22626" y="30708"/>
                </a:lnTo>
                <a:lnTo>
                  <a:pt x="20290" y="31409"/>
                </a:lnTo>
                <a:lnTo>
                  <a:pt x="17783" y="32056"/>
                </a:lnTo>
                <a:lnTo>
                  <a:pt x="17668" y="31409"/>
                </a:lnTo>
                <a:lnTo>
                  <a:pt x="17611" y="31031"/>
                </a:lnTo>
                <a:lnTo>
                  <a:pt x="17041" y="28280"/>
                </a:lnTo>
                <a:lnTo>
                  <a:pt x="16413" y="28441"/>
                </a:lnTo>
                <a:lnTo>
                  <a:pt x="16983" y="31194"/>
                </a:lnTo>
                <a:lnTo>
                  <a:pt x="17098" y="31841"/>
                </a:lnTo>
                <a:lnTo>
                  <a:pt x="17213" y="32219"/>
                </a:lnTo>
                <a:lnTo>
                  <a:pt x="14591" y="32866"/>
                </a:lnTo>
                <a:lnTo>
                  <a:pt x="11912" y="33406"/>
                </a:lnTo>
                <a:lnTo>
                  <a:pt x="9119" y="33783"/>
                </a:lnTo>
                <a:lnTo>
                  <a:pt x="9062" y="33083"/>
                </a:lnTo>
                <a:lnTo>
                  <a:pt x="9004" y="32705"/>
                </a:lnTo>
                <a:lnTo>
                  <a:pt x="8663" y="29952"/>
                </a:lnTo>
                <a:lnTo>
                  <a:pt x="8377" y="33514"/>
                </a:lnTo>
                <a:lnTo>
                  <a:pt x="8377" y="33892"/>
                </a:lnTo>
                <a:lnTo>
                  <a:pt x="5699" y="34269"/>
                </a:lnTo>
                <a:lnTo>
                  <a:pt x="2849" y="34486"/>
                </a:lnTo>
                <a:lnTo>
                  <a:pt x="0" y="34647"/>
                </a:lnTo>
                <a:lnTo>
                  <a:pt x="0" y="73610"/>
                </a:lnTo>
                <a:lnTo>
                  <a:pt x="114" y="71829"/>
                </a:lnTo>
                <a:lnTo>
                  <a:pt x="227" y="69779"/>
                </a:lnTo>
                <a:lnTo>
                  <a:pt x="171" y="38370"/>
                </a:lnTo>
                <a:lnTo>
                  <a:pt x="56" y="35241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69" name="object 269"/>
          <p:cNvSpPr/>
          <p:nvPr/>
        </p:nvSpPr>
        <p:spPr>
          <a:xfrm>
            <a:off x="302347" y="523583"/>
            <a:ext cx="1539" cy="2435"/>
          </a:xfrm>
          <a:custGeom>
            <a:avLst/>
            <a:gdLst/>
            <a:ahLst/>
            <a:cxnLst/>
            <a:rect l="l" t="t" r="r" b="b"/>
            <a:pathLst>
              <a:path w="2052" h="3246">
                <a:moveTo>
                  <a:pt x="2052" y="0"/>
                </a:moveTo>
                <a:lnTo>
                  <a:pt x="1425" y="322"/>
                </a:lnTo>
                <a:lnTo>
                  <a:pt x="741" y="1195"/>
                </a:lnTo>
                <a:lnTo>
                  <a:pt x="56" y="2278"/>
                </a:lnTo>
                <a:lnTo>
                  <a:pt x="0" y="3246"/>
                </a:lnTo>
                <a:lnTo>
                  <a:pt x="569" y="1955"/>
                </a:lnTo>
                <a:lnTo>
                  <a:pt x="1311" y="816"/>
                </a:lnTo>
                <a:lnTo>
                  <a:pt x="2052" y="0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70" name="object 270"/>
          <p:cNvSpPr/>
          <p:nvPr/>
        </p:nvSpPr>
        <p:spPr>
          <a:xfrm>
            <a:off x="290635" y="519825"/>
            <a:ext cx="37829" cy="67270"/>
          </a:xfrm>
          <a:custGeom>
            <a:avLst/>
            <a:gdLst/>
            <a:ahLst/>
            <a:cxnLst/>
            <a:rect l="l" t="t" r="r" b="b"/>
            <a:pathLst>
              <a:path w="50439" h="89693">
                <a:moveTo>
                  <a:pt x="32829" y="7384"/>
                </a:moveTo>
                <a:lnTo>
                  <a:pt x="33228" y="7878"/>
                </a:lnTo>
                <a:lnTo>
                  <a:pt x="33741" y="8371"/>
                </a:lnTo>
                <a:lnTo>
                  <a:pt x="34367" y="8789"/>
                </a:lnTo>
                <a:lnTo>
                  <a:pt x="31973" y="10479"/>
                </a:lnTo>
                <a:lnTo>
                  <a:pt x="29409" y="12358"/>
                </a:lnTo>
                <a:lnTo>
                  <a:pt x="26902" y="14522"/>
                </a:lnTo>
                <a:lnTo>
                  <a:pt x="26102" y="13877"/>
                </a:lnTo>
                <a:lnTo>
                  <a:pt x="25419" y="13174"/>
                </a:lnTo>
                <a:lnTo>
                  <a:pt x="25818" y="14143"/>
                </a:lnTo>
                <a:lnTo>
                  <a:pt x="26616" y="14788"/>
                </a:lnTo>
                <a:lnTo>
                  <a:pt x="24336" y="16781"/>
                </a:lnTo>
                <a:lnTo>
                  <a:pt x="22056" y="18945"/>
                </a:lnTo>
                <a:lnTo>
                  <a:pt x="19948" y="21372"/>
                </a:lnTo>
                <a:lnTo>
                  <a:pt x="18922" y="20508"/>
                </a:lnTo>
                <a:lnTo>
                  <a:pt x="18010" y="19591"/>
                </a:lnTo>
                <a:lnTo>
                  <a:pt x="17213" y="18680"/>
                </a:lnTo>
                <a:lnTo>
                  <a:pt x="19378" y="16079"/>
                </a:lnTo>
                <a:lnTo>
                  <a:pt x="16983" y="18357"/>
                </a:lnTo>
                <a:lnTo>
                  <a:pt x="16300" y="17427"/>
                </a:lnTo>
                <a:lnTo>
                  <a:pt x="15787" y="16402"/>
                </a:lnTo>
                <a:lnTo>
                  <a:pt x="15388" y="15376"/>
                </a:lnTo>
                <a:lnTo>
                  <a:pt x="17895" y="13326"/>
                </a:lnTo>
                <a:lnTo>
                  <a:pt x="20461" y="11599"/>
                </a:lnTo>
                <a:lnTo>
                  <a:pt x="23025" y="10042"/>
                </a:lnTo>
                <a:lnTo>
                  <a:pt x="22912" y="9776"/>
                </a:lnTo>
                <a:lnTo>
                  <a:pt x="20346" y="11276"/>
                </a:lnTo>
                <a:lnTo>
                  <a:pt x="17783" y="13060"/>
                </a:lnTo>
                <a:lnTo>
                  <a:pt x="15273" y="15111"/>
                </a:lnTo>
                <a:lnTo>
                  <a:pt x="14933" y="14029"/>
                </a:lnTo>
                <a:lnTo>
                  <a:pt x="14762" y="13003"/>
                </a:lnTo>
                <a:lnTo>
                  <a:pt x="14703" y="9814"/>
                </a:lnTo>
                <a:lnTo>
                  <a:pt x="14476" y="10801"/>
                </a:lnTo>
                <a:lnTo>
                  <a:pt x="14419" y="11864"/>
                </a:lnTo>
                <a:lnTo>
                  <a:pt x="11912" y="13763"/>
                </a:lnTo>
                <a:lnTo>
                  <a:pt x="9632" y="15813"/>
                </a:lnTo>
                <a:lnTo>
                  <a:pt x="7693" y="17920"/>
                </a:lnTo>
                <a:lnTo>
                  <a:pt x="7693" y="18357"/>
                </a:lnTo>
                <a:lnTo>
                  <a:pt x="9632" y="16250"/>
                </a:lnTo>
                <a:lnTo>
                  <a:pt x="11854" y="14143"/>
                </a:lnTo>
                <a:lnTo>
                  <a:pt x="14419" y="12244"/>
                </a:lnTo>
                <a:lnTo>
                  <a:pt x="14419" y="13231"/>
                </a:lnTo>
                <a:lnTo>
                  <a:pt x="14591" y="14199"/>
                </a:lnTo>
                <a:lnTo>
                  <a:pt x="14933" y="15225"/>
                </a:lnTo>
                <a:lnTo>
                  <a:pt x="14989" y="15376"/>
                </a:lnTo>
                <a:lnTo>
                  <a:pt x="15102" y="15642"/>
                </a:lnTo>
                <a:lnTo>
                  <a:pt x="15444" y="16724"/>
                </a:lnTo>
                <a:lnTo>
                  <a:pt x="16014" y="17693"/>
                </a:lnTo>
                <a:lnTo>
                  <a:pt x="16699" y="18623"/>
                </a:lnTo>
                <a:lnTo>
                  <a:pt x="14591" y="20669"/>
                </a:lnTo>
                <a:lnTo>
                  <a:pt x="12595" y="22883"/>
                </a:lnTo>
                <a:lnTo>
                  <a:pt x="10885" y="25742"/>
                </a:lnTo>
                <a:lnTo>
                  <a:pt x="11056" y="25527"/>
                </a:lnTo>
                <a:lnTo>
                  <a:pt x="12881" y="23097"/>
                </a:lnTo>
                <a:lnTo>
                  <a:pt x="14874" y="20939"/>
                </a:lnTo>
                <a:lnTo>
                  <a:pt x="16927" y="18945"/>
                </a:lnTo>
                <a:lnTo>
                  <a:pt x="17668" y="19914"/>
                </a:lnTo>
                <a:lnTo>
                  <a:pt x="18580" y="20831"/>
                </a:lnTo>
                <a:lnTo>
                  <a:pt x="19605" y="21749"/>
                </a:lnTo>
                <a:lnTo>
                  <a:pt x="17553" y="24122"/>
                </a:lnTo>
                <a:lnTo>
                  <a:pt x="15559" y="26714"/>
                </a:lnTo>
                <a:lnTo>
                  <a:pt x="13735" y="29520"/>
                </a:lnTo>
                <a:lnTo>
                  <a:pt x="13507" y="29897"/>
                </a:lnTo>
                <a:lnTo>
                  <a:pt x="12937" y="30814"/>
                </a:lnTo>
                <a:lnTo>
                  <a:pt x="12367" y="31733"/>
                </a:lnTo>
                <a:lnTo>
                  <a:pt x="11854" y="32703"/>
                </a:lnTo>
                <a:lnTo>
                  <a:pt x="10943" y="34323"/>
                </a:lnTo>
                <a:lnTo>
                  <a:pt x="10144" y="35995"/>
                </a:lnTo>
                <a:lnTo>
                  <a:pt x="9403" y="37614"/>
                </a:lnTo>
                <a:lnTo>
                  <a:pt x="8776" y="37075"/>
                </a:lnTo>
                <a:lnTo>
                  <a:pt x="8150" y="36481"/>
                </a:lnTo>
                <a:lnTo>
                  <a:pt x="7580" y="35942"/>
                </a:lnTo>
                <a:lnTo>
                  <a:pt x="6954" y="35239"/>
                </a:lnTo>
                <a:lnTo>
                  <a:pt x="6384" y="34539"/>
                </a:lnTo>
                <a:lnTo>
                  <a:pt x="5870" y="33837"/>
                </a:lnTo>
                <a:lnTo>
                  <a:pt x="7066" y="31408"/>
                </a:lnTo>
                <a:lnTo>
                  <a:pt x="6839" y="31086"/>
                </a:lnTo>
                <a:lnTo>
                  <a:pt x="5584" y="33514"/>
                </a:lnTo>
                <a:lnTo>
                  <a:pt x="4674" y="32111"/>
                </a:lnTo>
                <a:lnTo>
                  <a:pt x="3989" y="30761"/>
                </a:lnTo>
                <a:lnTo>
                  <a:pt x="3534" y="29411"/>
                </a:lnTo>
                <a:lnTo>
                  <a:pt x="4503" y="27091"/>
                </a:lnTo>
                <a:lnTo>
                  <a:pt x="3419" y="29034"/>
                </a:lnTo>
                <a:lnTo>
                  <a:pt x="3762" y="31192"/>
                </a:lnTo>
                <a:lnTo>
                  <a:pt x="4444" y="32542"/>
                </a:lnTo>
                <a:lnTo>
                  <a:pt x="5413" y="33892"/>
                </a:lnTo>
                <a:lnTo>
                  <a:pt x="5643" y="34269"/>
                </a:lnTo>
                <a:lnTo>
                  <a:pt x="6098" y="34917"/>
                </a:lnTo>
                <a:lnTo>
                  <a:pt x="6668" y="35564"/>
                </a:lnTo>
                <a:lnTo>
                  <a:pt x="7294" y="36211"/>
                </a:lnTo>
                <a:lnTo>
                  <a:pt x="7864" y="36859"/>
                </a:lnTo>
                <a:lnTo>
                  <a:pt x="8492" y="37453"/>
                </a:lnTo>
                <a:lnTo>
                  <a:pt x="9233" y="38100"/>
                </a:lnTo>
                <a:lnTo>
                  <a:pt x="7979" y="40853"/>
                </a:lnTo>
                <a:lnTo>
                  <a:pt x="7010" y="43659"/>
                </a:lnTo>
                <a:lnTo>
                  <a:pt x="6213" y="46412"/>
                </a:lnTo>
                <a:lnTo>
                  <a:pt x="4730" y="45117"/>
                </a:lnTo>
                <a:lnTo>
                  <a:pt x="3419" y="43714"/>
                </a:lnTo>
                <a:lnTo>
                  <a:pt x="2394" y="42364"/>
                </a:lnTo>
                <a:lnTo>
                  <a:pt x="2964" y="39342"/>
                </a:lnTo>
                <a:lnTo>
                  <a:pt x="2164" y="41986"/>
                </a:lnTo>
                <a:lnTo>
                  <a:pt x="1083" y="40475"/>
                </a:lnTo>
                <a:lnTo>
                  <a:pt x="342" y="39017"/>
                </a:lnTo>
                <a:lnTo>
                  <a:pt x="171" y="39611"/>
                </a:lnTo>
                <a:lnTo>
                  <a:pt x="912" y="41069"/>
                </a:lnTo>
                <a:lnTo>
                  <a:pt x="1993" y="42525"/>
                </a:lnTo>
                <a:lnTo>
                  <a:pt x="1083" y="45440"/>
                </a:lnTo>
                <a:lnTo>
                  <a:pt x="513" y="48192"/>
                </a:lnTo>
                <a:lnTo>
                  <a:pt x="455" y="51214"/>
                </a:lnTo>
                <a:lnTo>
                  <a:pt x="797" y="48570"/>
                </a:lnTo>
                <a:lnTo>
                  <a:pt x="1367" y="45817"/>
                </a:lnTo>
                <a:lnTo>
                  <a:pt x="2223" y="42903"/>
                </a:lnTo>
                <a:lnTo>
                  <a:pt x="3248" y="44306"/>
                </a:lnTo>
                <a:lnTo>
                  <a:pt x="4559" y="45709"/>
                </a:lnTo>
                <a:lnTo>
                  <a:pt x="6098" y="47006"/>
                </a:lnTo>
                <a:lnTo>
                  <a:pt x="5300" y="49865"/>
                </a:lnTo>
                <a:lnTo>
                  <a:pt x="4787" y="52671"/>
                </a:lnTo>
                <a:lnTo>
                  <a:pt x="4503" y="55370"/>
                </a:lnTo>
                <a:lnTo>
                  <a:pt x="4444" y="55856"/>
                </a:lnTo>
                <a:lnTo>
                  <a:pt x="4160" y="58823"/>
                </a:lnTo>
                <a:lnTo>
                  <a:pt x="4104" y="61684"/>
                </a:lnTo>
                <a:lnTo>
                  <a:pt x="4331" y="64274"/>
                </a:lnTo>
                <a:lnTo>
                  <a:pt x="2622" y="62817"/>
                </a:lnTo>
                <a:lnTo>
                  <a:pt x="1254" y="61415"/>
                </a:lnTo>
                <a:lnTo>
                  <a:pt x="227" y="60065"/>
                </a:lnTo>
                <a:lnTo>
                  <a:pt x="171" y="59093"/>
                </a:lnTo>
                <a:lnTo>
                  <a:pt x="56" y="58068"/>
                </a:lnTo>
                <a:lnTo>
                  <a:pt x="56" y="55370"/>
                </a:lnTo>
                <a:lnTo>
                  <a:pt x="0" y="60173"/>
                </a:lnTo>
                <a:lnTo>
                  <a:pt x="342" y="62817"/>
                </a:lnTo>
                <a:lnTo>
                  <a:pt x="853" y="65029"/>
                </a:lnTo>
                <a:lnTo>
                  <a:pt x="1423" y="66704"/>
                </a:lnTo>
                <a:lnTo>
                  <a:pt x="1595" y="67081"/>
                </a:lnTo>
                <a:lnTo>
                  <a:pt x="1766" y="67296"/>
                </a:lnTo>
                <a:lnTo>
                  <a:pt x="1254" y="65623"/>
                </a:lnTo>
                <a:lnTo>
                  <a:pt x="626" y="63357"/>
                </a:lnTo>
                <a:lnTo>
                  <a:pt x="283" y="60551"/>
                </a:lnTo>
                <a:lnTo>
                  <a:pt x="1311" y="61846"/>
                </a:lnTo>
                <a:lnTo>
                  <a:pt x="2678" y="63303"/>
                </a:lnTo>
                <a:lnTo>
                  <a:pt x="4388" y="64706"/>
                </a:lnTo>
                <a:lnTo>
                  <a:pt x="4503" y="65893"/>
                </a:lnTo>
                <a:lnTo>
                  <a:pt x="4674" y="66973"/>
                </a:lnTo>
                <a:lnTo>
                  <a:pt x="4503" y="62007"/>
                </a:lnTo>
                <a:lnTo>
                  <a:pt x="4559" y="59201"/>
                </a:lnTo>
                <a:lnTo>
                  <a:pt x="4843" y="56179"/>
                </a:lnTo>
                <a:lnTo>
                  <a:pt x="5357" y="56612"/>
                </a:lnTo>
                <a:lnTo>
                  <a:pt x="5927" y="57043"/>
                </a:lnTo>
                <a:lnTo>
                  <a:pt x="6496" y="57420"/>
                </a:lnTo>
                <a:lnTo>
                  <a:pt x="7693" y="58337"/>
                </a:lnTo>
                <a:lnTo>
                  <a:pt x="9004" y="59201"/>
                </a:lnTo>
                <a:lnTo>
                  <a:pt x="10430" y="60012"/>
                </a:lnTo>
                <a:lnTo>
                  <a:pt x="10144" y="62926"/>
                </a:lnTo>
                <a:lnTo>
                  <a:pt x="10087" y="65732"/>
                </a:lnTo>
                <a:lnTo>
                  <a:pt x="10315" y="68321"/>
                </a:lnTo>
                <a:lnTo>
                  <a:pt x="9745" y="67998"/>
                </a:lnTo>
                <a:lnTo>
                  <a:pt x="9517" y="67837"/>
                </a:lnTo>
                <a:lnTo>
                  <a:pt x="7693" y="66810"/>
                </a:lnTo>
                <a:lnTo>
                  <a:pt x="6154" y="65732"/>
                </a:lnTo>
                <a:lnTo>
                  <a:pt x="4730" y="64598"/>
                </a:lnTo>
                <a:lnTo>
                  <a:pt x="4901" y="68051"/>
                </a:lnTo>
                <a:lnTo>
                  <a:pt x="5185" y="69454"/>
                </a:lnTo>
                <a:lnTo>
                  <a:pt x="5584" y="70696"/>
                </a:lnTo>
                <a:lnTo>
                  <a:pt x="5927" y="71884"/>
                </a:lnTo>
                <a:lnTo>
                  <a:pt x="6098" y="72368"/>
                </a:lnTo>
                <a:lnTo>
                  <a:pt x="6954" y="74743"/>
                </a:lnTo>
                <a:lnTo>
                  <a:pt x="7922" y="76632"/>
                </a:lnTo>
                <a:lnTo>
                  <a:pt x="8776" y="78090"/>
                </a:lnTo>
                <a:lnTo>
                  <a:pt x="8321" y="77712"/>
                </a:lnTo>
                <a:lnTo>
                  <a:pt x="8663" y="78143"/>
                </a:lnTo>
                <a:lnTo>
                  <a:pt x="9062" y="78576"/>
                </a:lnTo>
                <a:lnTo>
                  <a:pt x="9461" y="79060"/>
                </a:lnTo>
                <a:lnTo>
                  <a:pt x="9973" y="79654"/>
                </a:lnTo>
                <a:lnTo>
                  <a:pt x="9574" y="79007"/>
                </a:lnTo>
                <a:lnTo>
                  <a:pt x="10943" y="80249"/>
                </a:lnTo>
                <a:lnTo>
                  <a:pt x="12766" y="81596"/>
                </a:lnTo>
                <a:lnTo>
                  <a:pt x="15102" y="82893"/>
                </a:lnTo>
                <a:lnTo>
                  <a:pt x="16357" y="84943"/>
                </a:lnTo>
                <a:lnTo>
                  <a:pt x="17611" y="86401"/>
                </a:lnTo>
                <a:lnTo>
                  <a:pt x="18522" y="87371"/>
                </a:lnTo>
                <a:lnTo>
                  <a:pt x="19263" y="87912"/>
                </a:lnTo>
                <a:lnTo>
                  <a:pt x="19948" y="88397"/>
                </a:lnTo>
                <a:lnTo>
                  <a:pt x="20632" y="88829"/>
                </a:lnTo>
                <a:lnTo>
                  <a:pt x="22511" y="89693"/>
                </a:lnTo>
                <a:lnTo>
                  <a:pt x="20574" y="88666"/>
                </a:lnTo>
                <a:lnTo>
                  <a:pt x="19150" y="87804"/>
                </a:lnTo>
                <a:lnTo>
                  <a:pt x="18294" y="86885"/>
                </a:lnTo>
                <a:lnTo>
                  <a:pt x="16983" y="85374"/>
                </a:lnTo>
                <a:lnTo>
                  <a:pt x="15616" y="83163"/>
                </a:lnTo>
                <a:lnTo>
                  <a:pt x="16014" y="83108"/>
                </a:lnTo>
                <a:lnTo>
                  <a:pt x="15332" y="82730"/>
                </a:lnTo>
                <a:lnTo>
                  <a:pt x="14818" y="82460"/>
                </a:lnTo>
                <a:lnTo>
                  <a:pt x="12424" y="81112"/>
                </a:lnTo>
                <a:lnTo>
                  <a:pt x="10601" y="79709"/>
                </a:lnTo>
                <a:lnTo>
                  <a:pt x="9290" y="78521"/>
                </a:lnTo>
                <a:lnTo>
                  <a:pt x="8377" y="77118"/>
                </a:lnTo>
                <a:lnTo>
                  <a:pt x="7409" y="75176"/>
                </a:lnTo>
                <a:lnTo>
                  <a:pt x="6553" y="72746"/>
                </a:lnTo>
                <a:lnTo>
                  <a:pt x="7864" y="73502"/>
                </a:lnTo>
                <a:lnTo>
                  <a:pt x="6384" y="72262"/>
                </a:lnTo>
                <a:lnTo>
                  <a:pt x="5927" y="70965"/>
                </a:lnTo>
                <a:lnTo>
                  <a:pt x="5584" y="69563"/>
                </a:lnTo>
                <a:lnTo>
                  <a:pt x="5244" y="67998"/>
                </a:lnTo>
                <a:lnTo>
                  <a:pt x="5073" y="67026"/>
                </a:lnTo>
                <a:lnTo>
                  <a:pt x="4901" y="66054"/>
                </a:lnTo>
                <a:lnTo>
                  <a:pt x="4787" y="65084"/>
                </a:lnTo>
                <a:lnTo>
                  <a:pt x="6098" y="66109"/>
                </a:lnTo>
                <a:lnTo>
                  <a:pt x="7636" y="67188"/>
                </a:lnTo>
                <a:lnTo>
                  <a:pt x="9290" y="68160"/>
                </a:lnTo>
                <a:lnTo>
                  <a:pt x="9973" y="68592"/>
                </a:lnTo>
                <a:lnTo>
                  <a:pt x="10373" y="68807"/>
                </a:lnTo>
                <a:lnTo>
                  <a:pt x="10601" y="71235"/>
                </a:lnTo>
                <a:lnTo>
                  <a:pt x="11056" y="73502"/>
                </a:lnTo>
                <a:lnTo>
                  <a:pt x="10601" y="66001"/>
                </a:lnTo>
                <a:lnTo>
                  <a:pt x="10601" y="63195"/>
                </a:lnTo>
                <a:lnTo>
                  <a:pt x="10885" y="60281"/>
                </a:lnTo>
                <a:lnTo>
                  <a:pt x="11227" y="54020"/>
                </a:lnTo>
                <a:lnTo>
                  <a:pt x="10772" y="56773"/>
                </a:lnTo>
                <a:lnTo>
                  <a:pt x="10486" y="59471"/>
                </a:lnTo>
                <a:lnTo>
                  <a:pt x="9119" y="58715"/>
                </a:lnTo>
                <a:lnTo>
                  <a:pt x="7922" y="57906"/>
                </a:lnTo>
                <a:lnTo>
                  <a:pt x="6782" y="57098"/>
                </a:lnTo>
                <a:lnTo>
                  <a:pt x="6098" y="56665"/>
                </a:lnTo>
                <a:lnTo>
                  <a:pt x="5471" y="56179"/>
                </a:lnTo>
                <a:lnTo>
                  <a:pt x="4901" y="55693"/>
                </a:lnTo>
                <a:lnTo>
                  <a:pt x="5185" y="52995"/>
                </a:lnTo>
                <a:lnTo>
                  <a:pt x="5699" y="50189"/>
                </a:lnTo>
                <a:lnTo>
                  <a:pt x="6496" y="47328"/>
                </a:lnTo>
                <a:lnTo>
                  <a:pt x="8094" y="48731"/>
                </a:lnTo>
                <a:lnTo>
                  <a:pt x="9916" y="49973"/>
                </a:lnTo>
                <a:lnTo>
                  <a:pt x="11912" y="51214"/>
                </a:lnTo>
                <a:lnTo>
                  <a:pt x="12424" y="51484"/>
                </a:lnTo>
                <a:lnTo>
                  <a:pt x="14419" y="52617"/>
                </a:lnTo>
                <a:lnTo>
                  <a:pt x="16643" y="53698"/>
                </a:lnTo>
                <a:lnTo>
                  <a:pt x="18979" y="54668"/>
                </a:lnTo>
                <a:lnTo>
                  <a:pt x="19092" y="54020"/>
                </a:lnTo>
                <a:lnTo>
                  <a:pt x="16755" y="53048"/>
                </a:lnTo>
                <a:lnTo>
                  <a:pt x="14532" y="51970"/>
                </a:lnTo>
                <a:lnTo>
                  <a:pt x="12538" y="50837"/>
                </a:lnTo>
                <a:lnTo>
                  <a:pt x="13279" y="48031"/>
                </a:lnTo>
                <a:lnTo>
                  <a:pt x="12766" y="47761"/>
                </a:lnTo>
                <a:lnTo>
                  <a:pt x="12083" y="50567"/>
                </a:lnTo>
                <a:lnTo>
                  <a:pt x="10031" y="49379"/>
                </a:lnTo>
                <a:lnTo>
                  <a:pt x="8206" y="48139"/>
                </a:lnTo>
                <a:lnTo>
                  <a:pt x="6611" y="46789"/>
                </a:lnTo>
                <a:lnTo>
                  <a:pt x="7409" y="43983"/>
                </a:lnTo>
                <a:lnTo>
                  <a:pt x="8377" y="41231"/>
                </a:lnTo>
                <a:lnTo>
                  <a:pt x="9574" y="38425"/>
                </a:lnTo>
                <a:lnTo>
                  <a:pt x="11112" y="39720"/>
                </a:lnTo>
                <a:lnTo>
                  <a:pt x="9803" y="37939"/>
                </a:lnTo>
                <a:lnTo>
                  <a:pt x="10542" y="36266"/>
                </a:lnTo>
                <a:lnTo>
                  <a:pt x="11342" y="34592"/>
                </a:lnTo>
                <a:lnTo>
                  <a:pt x="12252" y="32920"/>
                </a:lnTo>
                <a:lnTo>
                  <a:pt x="12766" y="32003"/>
                </a:lnTo>
                <a:lnTo>
                  <a:pt x="13336" y="31086"/>
                </a:lnTo>
                <a:lnTo>
                  <a:pt x="13849" y="30222"/>
                </a:lnTo>
                <a:lnTo>
                  <a:pt x="15273" y="31355"/>
                </a:lnTo>
                <a:lnTo>
                  <a:pt x="16812" y="32434"/>
                </a:lnTo>
                <a:lnTo>
                  <a:pt x="18522" y="33406"/>
                </a:lnTo>
                <a:lnTo>
                  <a:pt x="17611" y="35133"/>
                </a:lnTo>
                <a:lnTo>
                  <a:pt x="16755" y="36967"/>
                </a:lnTo>
                <a:lnTo>
                  <a:pt x="16073" y="39936"/>
                </a:lnTo>
                <a:lnTo>
                  <a:pt x="16472" y="39017"/>
                </a:lnTo>
                <a:lnTo>
                  <a:pt x="17269" y="37183"/>
                </a:lnTo>
                <a:lnTo>
                  <a:pt x="18123" y="35403"/>
                </a:lnTo>
                <a:lnTo>
                  <a:pt x="19035" y="33675"/>
                </a:lnTo>
                <a:lnTo>
                  <a:pt x="20689" y="34539"/>
                </a:lnTo>
                <a:lnTo>
                  <a:pt x="22455" y="35403"/>
                </a:lnTo>
                <a:lnTo>
                  <a:pt x="24392" y="36103"/>
                </a:lnTo>
                <a:lnTo>
                  <a:pt x="23424" y="38425"/>
                </a:lnTo>
                <a:lnTo>
                  <a:pt x="22570" y="40798"/>
                </a:lnTo>
                <a:lnTo>
                  <a:pt x="22227" y="43928"/>
                </a:lnTo>
                <a:lnTo>
                  <a:pt x="22399" y="43389"/>
                </a:lnTo>
                <a:lnTo>
                  <a:pt x="23140" y="40961"/>
                </a:lnTo>
                <a:lnTo>
                  <a:pt x="23994" y="38640"/>
                </a:lnTo>
                <a:lnTo>
                  <a:pt x="24962" y="36373"/>
                </a:lnTo>
                <a:lnTo>
                  <a:pt x="26902" y="37075"/>
                </a:lnTo>
                <a:lnTo>
                  <a:pt x="25192" y="35834"/>
                </a:lnTo>
                <a:lnTo>
                  <a:pt x="26445" y="32811"/>
                </a:lnTo>
                <a:lnTo>
                  <a:pt x="27870" y="29897"/>
                </a:lnTo>
                <a:lnTo>
                  <a:pt x="29351" y="27200"/>
                </a:lnTo>
                <a:lnTo>
                  <a:pt x="28839" y="26983"/>
                </a:lnTo>
                <a:lnTo>
                  <a:pt x="27300" y="29681"/>
                </a:lnTo>
                <a:lnTo>
                  <a:pt x="25875" y="32542"/>
                </a:lnTo>
                <a:lnTo>
                  <a:pt x="24564" y="35617"/>
                </a:lnTo>
                <a:lnTo>
                  <a:pt x="22683" y="34917"/>
                </a:lnTo>
                <a:lnTo>
                  <a:pt x="20916" y="34053"/>
                </a:lnTo>
                <a:lnTo>
                  <a:pt x="19263" y="33189"/>
                </a:lnTo>
                <a:lnTo>
                  <a:pt x="20346" y="30006"/>
                </a:lnTo>
                <a:lnTo>
                  <a:pt x="18808" y="32920"/>
                </a:lnTo>
                <a:lnTo>
                  <a:pt x="17098" y="31948"/>
                </a:lnTo>
                <a:lnTo>
                  <a:pt x="15503" y="30922"/>
                </a:lnTo>
                <a:lnTo>
                  <a:pt x="14133" y="29789"/>
                </a:lnTo>
                <a:lnTo>
                  <a:pt x="15902" y="26983"/>
                </a:lnTo>
                <a:lnTo>
                  <a:pt x="17895" y="24394"/>
                </a:lnTo>
                <a:lnTo>
                  <a:pt x="20004" y="22019"/>
                </a:lnTo>
                <a:lnTo>
                  <a:pt x="21144" y="22989"/>
                </a:lnTo>
                <a:lnTo>
                  <a:pt x="22511" y="23853"/>
                </a:lnTo>
                <a:lnTo>
                  <a:pt x="23937" y="24663"/>
                </a:lnTo>
                <a:lnTo>
                  <a:pt x="24392" y="24933"/>
                </a:lnTo>
                <a:lnTo>
                  <a:pt x="24678" y="24555"/>
                </a:lnTo>
                <a:lnTo>
                  <a:pt x="26501" y="21911"/>
                </a:lnTo>
                <a:lnTo>
                  <a:pt x="28497" y="19536"/>
                </a:lnTo>
                <a:lnTo>
                  <a:pt x="30434" y="17332"/>
                </a:lnTo>
                <a:lnTo>
                  <a:pt x="29979" y="17104"/>
                </a:lnTo>
                <a:lnTo>
                  <a:pt x="28042" y="19268"/>
                </a:lnTo>
                <a:lnTo>
                  <a:pt x="26046" y="21694"/>
                </a:lnTo>
                <a:lnTo>
                  <a:pt x="24221" y="24286"/>
                </a:lnTo>
                <a:lnTo>
                  <a:pt x="22797" y="23475"/>
                </a:lnTo>
                <a:lnTo>
                  <a:pt x="21430" y="22611"/>
                </a:lnTo>
                <a:lnTo>
                  <a:pt x="20290" y="21694"/>
                </a:lnTo>
                <a:lnTo>
                  <a:pt x="22455" y="19268"/>
                </a:lnTo>
                <a:lnTo>
                  <a:pt x="24678" y="17047"/>
                </a:lnTo>
                <a:lnTo>
                  <a:pt x="26902" y="15054"/>
                </a:lnTo>
                <a:lnTo>
                  <a:pt x="27756" y="15756"/>
                </a:lnTo>
                <a:lnTo>
                  <a:pt x="28724" y="16345"/>
                </a:lnTo>
                <a:lnTo>
                  <a:pt x="28098" y="15433"/>
                </a:lnTo>
                <a:lnTo>
                  <a:pt x="27242" y="14788"/>
                </a:lnTo>
                <a:lnTo>
                  <a:pt x="29751" y="12567"/>
                </a:lnTo>
                <a:lnTo>
                  <a:pt x="32259" y="10687"/>
                </a:lnTo>
                <a:lnTo>
                  <a:pt x="34651" y="9074"/>
                </a:lnTo>
                <a:lnTo>
                  <a:pt x="35050" y="9340"/>
                </a:lnTo>
                <a:lnTo>
                  <a:pt x="35564" y="9719"/>
                </a:lnTo>
                <a:lnTo>
                  <a:pt x="36134" y="10042"/>
                </a:lnTo>
                <a:lnTo>
                  <a:pt x="36760" y="10365"/>
                </a:lnTo>
                <a:lnTo>
                  <a:pt x="37161" y="10574"/>
                </a:lnTo>
                <a:lnTo>
                  <a:pt x="37672" y="9605"/>
                </a:lnTo>
                <a:lnTo>
                  <a:pt x="37046" y="10194"/>
                </a:lnTo>
                <a:lnTo>
                  <a:pt x="36361" y="9814"/>
                </a:lnTo>
                <a:lnTo>
                  <a:pt x="35735" y="9491"/>
                </a:lnTo>
                <a:lnTo>
                  <a:pt x="35221" y="9112"/>
                </a:lnTo>
                <a:lnTo>
                  <a:pt x="34881" y="8903"/>
                </a:lnTo>
                <a:lnTo>
                  <a:pt x="35791" y="7878"/>
                </a:lnTo>
                <a:lnTo>
                  <a:pt x="34595" y="8694"/>
                </a:lnTo>
                <a:lnTo>
                  <a:pt x="33969" y="8201"/>
                </a:lnTo>
                <a:lnTo>
                  <a:pt x="33455" y="7726"/>
                </a:lnTo>
                <a:lnTo>
                  <a:pt x="33056" y="7289"/>
                </a:lnTo>
                <a:lnTo>
                  <a:pt x="34937" y="6207"/>
                </a:lnTo>
                <a:lnTo>
                  <a:pt x="36760" y="5334"/>
                </a:lnTo>
                <a:lnTo>
                  <a:pt x="38470" y="4594"/>
                </a:lnTo>
                <a:lnTo>
                  <a:pt x="39040" y="4309"/>
                </a:lnTo>
                <a:lnTo>
                  <a:pt x="39610" y="4100"/>
                </a:lnTo>
                <a:lnTo>
                  <a:pt x="40123" y="3834"/>
                </a:lnTo>
                <a:lnTo>
                  <a:pt x="40693" y="4423"/>
                </a:lnTo>
                <a:lnTo>
                  <a:pt x="41036" y="4689"/>
                </a:lnTo>
                <a:lnTo>
                  <a:pt x="41263" y="4594"/>
                </a:lnTo>
                <a:lnTo>
                  <a:pt x="40580" y="4043"/>
                </a:lnTo>
                <a:lnTo>
                  <a:pt x="40294" y="3777"/>
                </a:lnTo>
                <a:lnTo>
                  <a:pt x="46165" y="1290"/>
                </a:lnTo>
                <a:lnTo>
                  <a:pt x="50439" y="0"/>
                </a:lnTo>
                <a:lnTo>
                  <a:pt x="46109" y="1082"/>
                </a:lnTo>
                <a:lnTo>
                  <a:pt x="40123" y="3568"/>
                </a:lnTo>
                <a:lnTo>
                  <a:pt x="39668" y="2923"/>
                </a:lnTo>
                <a:lnTo>
                  <a:pt x="39553" y="2638"/>
                </a:lnTo>
                <a:lnTo>
                  <a:pt x="39724" y="3284"/>
                </a:lnTo>
                <a:lnTo>
                  <a:pt x="39952" y="3625"/>
                </a:lnTo>
                <a:lnTo>
                  <a:pt x="39441" y="3834"/>
                </a:lnTo>
                <a:lnTo>
                  <a:pt x="38927" y="4100"/>
                </a:lnTo>
                <a:lnTo>
                  <a:pt x="38357" y="4309"/>
                </a:lnTo>
                <a:lnTo>
                  <a:pt x="36647" y="5068"/>
                </a:lnTo>
                <a:lnTo>
                  <a:pt x="34766" y="5998"/>
                </a:lnTo>
                <a:lnTo>
                  <a:pt x="32829" y="7024"/>
                </a:lnTo>
                <a:lnTo>
                  <a:pt x="32430" y="6473"/>
                </a:lnTo>
                <a:lnTo>
                  <a:pt x="32088" y="5998"/>
                </a:lnTo>
                <a:lnTo>
                  <a:pt x="31860" y="5505"/>
                </a:lnTo>
                <a:lnTo>
                  <a:pt x="33683" y="4480"/>
                </a:lnTo>
                <a:lnTo>
                  <a:pt x="31745" y="5296"/>
                </a:lnTo>
                <a:lnTo>
                  <a:pt x="31916" y="6036"/>
                </a:lnTo>
                <a:lnTo>
                  <a:pt x="32200" y="6587"/>
                </a:lnTo>
                <a:lnTo>
                  <a:pt x="32658" y="7118"/>
                </a:lnTo>
                <a:lnTo>
                  <a:pt x="32829" y="7384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71" name="object 271"/>
          <p:cNvSpPr/>
          <p:nvPr/>
        </p:nvSpPr>
        <p:spPr>
          <a:xfrm>
            <a:off x="325429" y="552407"/>
            <a:ext cx="21758" cy="35415"/>
          </a:xfrm>
          <a:custGeom>
            <a:avLst/>
            <a:gdLst/>
            <a:ahLst/>
            <a:cxnLst/>
            <a:rect l="l" t="t" r="r" b="b"/>
            <a:pathLst>
              <a:path w="29010" h="47220">
                <a:moveTo>
                  <a:pt x="27244" y="4210"/>
                </a:moveTo>
                <a:lnTo>
                  <a:pt x="24622" y="4858"/>
                </a:lnTo>
                <a:lnTo>
                  <a:pt x="21943" y="5397"/>
                </a:lnTo>
                <a:lnTo>
                  <a:pt x="19150" y="5774"/>
                </a:lnTo>
                <a:lnTo>
                  <a:pt x="19094" y="5397"/>
                </a:lnTo>
                <a:lnTo>
                  <a:pt x="19035" y="4696"/>
                </a:lnTo>
                <a:lnTo>
                  <a:pt x="18864" y="3508"/>
                </a:lnTo>
                <a:lnTo>
                  <a:pt x="18751" y="2374"/>
                </a:lnTo>
                <a:lnTo>
                  <a:pt x="18580" y="1188"/>
                </a:lnTo>
                <a:lnTo>
                  <a:pt x="18864" y="9552"/>
                </a:lnTo>
                <a:lnTo>
                  <a:pt x="19094" y="12575"/>
                </a:lnTo>
                <a:lnTo>
                  <a:pt x="19321" y="15542"/>
                </a:lnTo>
                <a:lnTo>
                  <a:pt x="16415" y="15920"/>
                </a:lnTo>
                <a:lnTo>
                  <a:pt x="13394" y="16191"/>
                </a:lnTo>
                <a:lnTo>
                  <a:pt x="10315" y="16352"/>
                </a:lnTo>
                <a:lnTo>
                  <a:pt x="10259" y="13383"/>
                </a:lnTo>
                <a:lnTo>
                  <a:pt x="10202" y="10361"/>
                </a:lnTo>
                <a:lnTo>
                  <a:pt x="10087" y="7232"/>
                </a:lnTo>
                <a:lnTo>
                  <a:pt x="12937" y="7124"/>
                </a:lnTo>
                <a:lnTo>
                  <a:pt x="12881" y="6477"/>
                </a:lnTo>
                <a:lnTo>
                  <a:pt x="10031" y="6638"/>
                </a:lnTo>
                <a:lnTo>
                  <a:pt x="10031" y="5505"/>
                </a:lnTo>
                <a:lnTo>
                  <a:pt x="9916" y="3669"/>
                </a:lnTo>
                <a:lnTo>
                  <a:pt x="9860" y="1835"/>
                </a:lnTo>
                <a:lnTo>
                  <a:pt x="9803" y="0"/>
                </a:lnTo>
                <a:lnTo>
                  <a:pt x="9006" y="0"/>
                </a:lnTo>
                <a:lnTo>
                  <a:pt x="9062" y="1835"/>
                </a:lnTo>
                <a:lnTo>
                  <a:pt x="9119" y="3669"/>
                </a:lnTo>
                <a:lnTo>
                  <a:pt x="9233" y="5558"/>
                </a:lnTo>
                <a:lnTo>
                  <a:pt x="9233" y="5936"/>
                </a:lnTo>
                <a:lnTo>
                  <a:pt x="9290" y="7286"/>
                </a:lnTo>
                <a:lnTo>
                  <a:pt x="9405" y="10361"/>
                </a:lnTo>
                <a:lnTo>
                  <a:pt x="9461" y="13438"/>
                </a:lnTo>
                <a:lnTo>
                  <a:pt x="9576" y="16352"/>
                </a:lnTo>
                <a:lnTo>
                  <a:pt x="8549" y="16405"/>
                </a:lnTo>
                <a:lnTo>
                  <a:pt x="7524" y="16405"/>
                </a:lnTo>
                <a:lnTo>
                  <a:pt x="6496" y="16461"/>
                </a:lnTo>
                <a:lnTo>
                  <a:pt x="4388" y="16461"/>
                </a:lnTo>
                <a:lnTo>
                  <a:pt x="2336" y="16405"/>
                </a:lnTo>
                <a:lnTo>
                  <a:pt x="342" y="16297"/>
                </a:lnTo>
                <a:lnTo>
                  <a:pt x="2336" y="17161"/>
                </a:lnTo>
                <a:lnTo>
                  <a:pt x="4388" y="17216"/>
                </a:lnTo>
                <a:lnTo>
                  <a:pt x="6496" y="17161"/>
                </a:lnTo>
                <a:lnTo>
                  <a:pt x="8549" y="17161"/>
                </a:lnTo>
                <a:lnTo>
                  <a:pt x="9576" y="17108"/>
                </a:lnTo>
                <a:lnTo>
                  <a:pt x="9632" y="19969"/>
                </a:lnTo>
                <a:lnTo>
                  <a:pt x="9689" y="22720"/>
                </a:lnTo>
                <a:lnTo>
                  <a:pt x="9745" y="25364"/>
                </a:lnTo>
                <a:lnTo>
                  <a:pt x="8492" y="25419"/>
                </a:lnTo>
                <a:lnTo>
                  <a:pt x="7238" y="25472"/>
                </a:lnTo>
                <a:lnTo>
                  <a:pt x="3933" y="25472"/>
                </a:lnTo>
                <a:lnTo>
                  <a:pt x="1995" y="25419"/>
                </a:lnTo>
                <a:lnTo>
                  <a:pt x="56" y="25311"/>
                </a:lnTo>
                <a:lnTo>
                  <a:pt x="114" y="22666"/>
                </a:lnTo>
                <a:lnTo>
                  <a:pt x="171" y="3669"/>
                </a:lnTo>
                <a:lnTo>
                  <a:pt x="56" y="5505"/>
                </a:lnTo>
                <a:lnTo>
                  <a:pt x="56" y="5883"/>
                </a:lnTo>
                <a:lnTo>
                  <a:pt x="0" y="6585"/>
                </a:lnTo>
                <a:lnTo>
                  <a:pt x="0" y="34000"/>
                </a:lnTo>
                <a:lnTo>
                  <a:pt x="0" y="28764"/>
                </a:lnTo>
                <a:lnTo>
                  <a:pt x="56" y="25905"/>
                </a:lnTo>
                <a:lnTo>
                  <a:pt x="1995" y="26011"/>
                </a:lnTo>
                <a:lnTo>
                  <a:pt x="3933" y="26066"/>
                </a:lnTo>
                <a:lnTo>
                  <a:pt x="7238" y="26066"/>
                </a:lnTo>
                <a:lnTo>
                  <a:pt x="8492" y="26011"/>
                </a:lnTo>
                <a:lnTo>
                  <a:pt x="9745" y="26011"/>
                </a:lnTo>
                <a:lnTo>
                  <a:pt x="9803" y="28819"/>
                </a:lnTo>
                <a:lnTo>
                  <a:pt x="9803" y="34053"/>
                </a:lnTo>
                <a:lnTo>
                  <a:pt x="8947" y="34106"/>
                </a:lnTo>
                <a:lnTo>
                  <a:pt x="7181" y="34106"/>
                </a:lnTo>
                <a:lnTo>
                  <a:pt x="4787" y="34161"/>
                </a:lnTo>
                <a:lnTo>
                  <a:pt x="2394" y="34106"/>
                </a:lnTo>
                <a:lnTo>
                  <a:pt x="56" y="34539"/>
                </a:lnTo>
                <a:lnTo>
                  <a:pt x="2394" y="34647"/>
                </a:lnTo>
                <a:lnTo>
                  <a:pt x="4787" y="34700"/>
                </a:lnTo>
                <a:lnTo>
                  <a:pt x="7181" y="34647"/>
                </a:lnTo>
                <a:lnTo>
                  <a:pt x="8947" y="34647"/>
                </a:lnTo>
                <a:lnTo>
                  <a:pt x="9803" y="34592"/>
                </a:lnTo>
                <a:lnTo>
                  <a:pt x="9860" y="47220"/>
                </a:lnTo>
                <a:lnTo>
                  <a:pt x="10031" y="45601"/>
                </a:lnTo>
                <a:lnTo>
                  <a:pt x="10146" y="43820"/>
                </a:lnTo>
                <a:lnTo>
                  <a:pt x="10259" y="41770"/>
                </a:lnTo>
                <a:lnTo>
                  <a:pt x="13279" y="41662"/>
                </a:lnTo>
                <a:lnTo>
                  <a:pt x="16300" y="41392"/>
                </a:lnTo>
                <a:lnTo>
                  <a:pt x="19206" y="41014"/>
                </a:lnTo>
                <a:lnTo>
                  <a:pt x="18979" y="43065"/>
                </a:lnTo>
                <a:lnTo>
                  <a:pt x="18751" y="44901"/>
                </a:lnTo>
                <a:lnTo>
                  <a:pt x="18808" y="46412"/>
                </a:lnTo>
                <a:lnTo>
                  <a:pt x="19150" y="44792"/>
                </a:lnTo>
                <a:lnTo>
                  <a:pt x="19492" y="43012"/>
                </a:lnTo>
                <a:lnTo>
                  <a:pt x="19434" y="38209"/>
                </a:lnTo>
                <a:lnTo>
                  <a:pt x="19265" y="40151"/>
                </a:lnTo>
                <a:lnTo>
                  <a:pt x="19265" y="40584"/>
                </a:lnTo>
                <a:lnTo>
                  <a:pt x="16357" y="40961"/>
                </a:lnTo>
                <a:lnTo>
                  <a:pt x="13336" y="41231"/>
                </a:lnTo>
                <a:lnTo>
                  <a:pt x="10259" y="41339"/>
                </a:lnTo>
                <a:lnTo>
                  <a:pt x="10259" y="40528"/>
                </a:lnTo>
                <a:lnTo>
                  <a:pt x="10373" y="38695"/>
                </a:lnTo>
                <a:lnTo>
                  <a:pt x="10430" y="36697"/>
                </a:lnTo>
                <a:lnTo>
                  <a:pt x="10373" y="17108"/>
                </a:lnTo>
                <a:lnTo>
                  <a:pt x="13394" y="16947"/>
                </a:lnTo>
                <a:lnTo>
                  <a:pt x="16415" y="16675"/>
                </a:lnTo>
                <a:lnTo>
                  <a:pt x="19378" y="16244"/>
                </a:lnTo>
                <a:lnTo>
                  <a:pt x="19549" y="9444"/>
                </a:lnTo>
                <a:lnTo>
                  <a:pt x="19206" y="6369"/>
                </a:lnTo>
                <a:lnTo>
                  <a:pt x="22000" y="5936"/>
                </a:lnTo>
                <a:lnTo>
                  <a:pt x="24735" y="5397"/>
                </a:lnTo>
                <a:lnTo>
                  <a:pt x="27300" y="4749"/>
                </a:lnTo>
                <a:lnTo>
                  <a:pt x="27927" y="7825"/>
                </a:lnTo>
                <a:lnTo>
                  <a:pt x="28384" y="10794"/>
                </a:lnTo>
                <a:lnTo>
                  <a:pt x="28668" y="13708"/>
                </a:lnTo>
                <a:lnTo>
                  <a:pt x="29010" y="10632"/>
                </a:lnTo>
                <a:lnTo>
                  <a:pt x="28553" y="7663"/>
                </a:lnTo>
                <a:lnTo>
                  <a:pt x="27927" y="4588"/>
                </a:lnTo>
                <a:lnTo>
                  <a:pt x="28213" y="4533"/>
                </a:lnTo>
                <a:lnTo>
                  <a:pt x="28783" y="4372"/>
                </a:lnTo>
                <a:lnTo>
                  <a:pt x="28213" y="4155"/>
                </a:lnTo>
                <a:lnTo>
                  <a:pt x="27584" y="3886"/>
                </a:lnTo>
                <a:lnTo>
                  <a:pt x="27129" y="3724"/>
                </a:lnTo>
                <a:lnTo>
                  <a:pt x="27244" y="4210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72" name="object 272"/>
          <p:cNvSpPr/>
          <p:nvPr/>
        </p:nvSpPr>
        <p:spPr>
          <a:xfrm>
            <a:off x="299783" y="559611"/>
            <a:ext cx="47919" cy="32340"/>
          </a:xfrm>
          <a:custGeom>
            <a:avLst/>
            <a:gdLst/>
            <a:ahLst/>
            <a:cxnLst/>
            <a:rect l="l" t="t" r="r" b="b"/>
            <a:pathLst>
              <a:path w="63892" h="43120">
                <a:moveTo>
                  <a:pt x="8720" y="19914"/>
                </a:moveTo>
                <a:lnTo>
                  <a:pt x="6156" y="18997"/>
                </a:lnTo>
                <a:lnTo>
                  <a:pt x="5985" y="16352"/>
                </a:lnTo>
                <a:lnTo>
                  <a:pt x="6041" y="13600"/>
                </a:lnTo>
                <a:lnTo>
                  <a:pt x="6213" y="10686"/>
                </a:lnTo>
                <a:lnTo>
                  <a:pt x="8720" y="11658"/>
                </a:lnTo>
                <a:lnTo>
                  <a:pt x="11398" y="12521"/>
                </a:lnTo>
                <a:lnTo>
                  <a:pt x="14192" y="13277"/>
                </a:lnTo>
                <a:lnTo>
                  <a:pt x="14135" y="16136"/>
                </a:lnTo>
                <a:lnTo>
                  <a:pt x="14192" y="18942"/>
                </a:lnTo>
                <a:lnTo>
                  <a:pt x="14363" y="21533"/>
                </a:lnTo>
                <a:lnTo>
                  <a:pt x="14476" y="7232"/>
                </a:lnTo>
                <a:lnTo>
                  <a:pt x="14305" y="10038"/>
                </a:lnTo>
                <a:lnTo>
                  <a:pt x="14192" y="12683"/>
                </a:lnTo>
                <a:lnTo>
                  <a:pt x="11398" y="11980"/>
                </a:lnTo>
                <a:lnTo>
                  <a:pt x="8776" y="11117"/>
                </a:lnTo>
                <a:lnTo>
                  <a:pt x="6269" y="10146"/>
                </a:lnTo>
                <a:lnTo>
                  <a:pt x="6496" y="7502"/>
                </a:lnTo>
                <a:lnTo>
                  <a:pt x="6839" y="4696"/>
                </a:lnTo>
                <a:lnTo>
                  <a:pt x="7352" y="1835"/>
                </a:lnTo>
                <a:lnTo>
                  <a:pt x="9689" y="2807"/>
                </a:lnTo>
                <a:lnTo>
                  <a:pt x="7465" y="1188"/>
                </a:lnTo>
                <a:lnTo>
                  <a:pt x="7580" y="810"/>
                </a:lnTo>
                <a:lnTo>
                  <a:pt x="7636" y="377"/>
                </a:lnTo>
                <a:lnTo>
                  <a:pt x="7695" y="0"/>
                </a:lnTo>
                <a:lnTo>
                  <a:pt x="7238" y="377"/>
                </a:lnTo>
                <a:lnTo>
                  <a:pt x="6895" y="971"/>
                </a:lnTo>
                <a:lnTo>
                  <a:pt x="6440" y="1027"/>
                </a:lnTo>
                <a:lnTo>
                  <a:pt x="6325" y="1457"/>
                </a:lnTo>
                <a:lnTo>
                  <a:pt x="6782" y="1619"/>
                </a:lnTo>
                <a:lnTo>
                  <a:pt x="6269" y="4480"/>
                </a:lnTo>
                <a:lnTo>
                  <a:pt x="5927" y="7232"/>
                </a:lnTo>
                <a:lnTo>
                  <a:pt x="5870" y="21749"/>
                </a:lnTo>
                <a:lnTo>
                  <a:pt x="6213" y="24122"/>
                </a:lnTo>
                <a:lnTo>
                  <a:pt x="6782" y="26228"/>
                </a:lnTo>
                <a:lnTo>
                  <a:pt x="4388" y="25311"/>
                </a:lnTo>
                <a:lnTo>
                  <a:pt x="2167" y="24286"/>
                </a:lnTo>
                <a:lnTo>
                  <a:pt x="171" y="23152"/>
                </a:lnTo>
                <a:lnTo>
                  <a:pt x="0" y="22666"/>
                </a:lnTo>
                <a:lnTo>
                  <a:pt x="227" y="24555"/>
                </a:lnTo>
                <a:lnTo>
                  <a:pt x="684" y="25634"/>
                </a:lnTo>
                <a:lnTo>
                  <a:pt x="1139" y="26606"/>
                </a:lnTo>
                <a:lnTo>
                  <a:pt x="1538" y="27253"/>
                </a:lnTo>
                <a:lnTo>
                  <a:pt x="1995" y="27900"/>
                </a:lnTo>
                <a:lnTo>
                  <a:pt x="2507" y="28548"/>
                </a:lnTo>
                <a:lnTo>
                  <a:pt x="1709" y="27145"/>
                </a:lnTo>
                <a:lnTo>
                  <a:pt x="968" y="25527"/>
                </a:lnTo>
                <a:lnTo>
                  <a:pt x="342" y="23638"/>
                </a:lnTo>
                <a:lnTo>
                  <a:pt x="2279" y="24717"/>
                </a:lnTo>
                <a:lnTo>
                  <a:pt x="4503" y="25742"/>
                </a:lnTo>
                <a:lnTo>
                  <a:pt x="6895" y="26661"/>
                </a:lnTo>
                <a:lnTo>
                  <a:pt x="7066" y="27253"/>
                </a:lnTo>
                <a:lnTo>
                  <a:pt x="7636" y="29250"/>
                </a:lnTo>
                <a:lnTo>
                  <a:pt x="8377" y="30978"/>
                </a:lnTo>
                <a:lnTo>
                  <a:pt x="9119" y="32434"/>
                </a:lnTo>
                <a:lnTo>
                  <a:pt x="7751" y="31895"/>
                </a:lnTo>
                <a:lnTo>
                  <a:pt x="6440" y="31355"/>
                </a:lnTo>
                <a:lnTo>
                  <a:pt x="5300" y="30761"/>
                </a:lnTo>
                <a:lnTo>
                  <a:pt x="4730" y="30492"/>
                </a:lnTo>
                <a:lnTo>
                  <a:pt x="4160" y="30222"/>
                </a:lnTo>
                <a:lnTo>
                  <a:pt x="3647" y="29952"/>
                </a:lnTo>
                <a:lnTo>
                  <a:pt x="3989" y="30330"/>
                </a:lnTo>
                <a:lnTo>
                  <a:pt x="4503" y="30708"/>
                </a:lnTo>
                <a:lnTo>
                  <a:pt x="5129" y="31031"/>
                </a:lnTo>
                <a:lnTo>
                  <a:pt x="6440" y="31678"/>
                </a:lnTo>
                <a:lnTo>
                  <a:pt x="7808" y="32272"/>
                </a:lnTo>
                <a:lnTo>
                  <a:pt x="9346" y="32867"/>
                </a:lnTo>
                <a:lnTo>
                  <a:pt x="10087" y="34269"/>
                </a:lnTo>
                <a:lnTo>
                  <a:pt x="10943" y="35456"/>
                </a:lnTo>
                <a:lnTo>
                  <a:pt x="11684" y="36428"/>
                </a:lnTo>
                <a:lnTo>
                  <a:pt x="12311" y="36806"/>
                </a:lnTo>
                <a:lnTo>
                  <a:pt x="11513" y="35781"/>
                </a:lnTo>
                <a:lnTo>
                  <a:pt x="10657" y="34539"/>
                </a:lnTo>
                <a:lnTo>
                  <a:pt x="9860" y="33028"/>
                </a:lnTo>
                <a:lnTo>
                  <a:pt x="12083" y="33892"/>
                </a:lnTo>
                <a:lnTo>
                  <a:pt x="14476" y="34647"/>
                </a:lnTo>
                <a:lnTo>
                  <a:pt x="17041" y="35295"/>
                </a:lnTo>
                <a:lnTo>
                  <a:pt x="17783" y="37128"/>
                </a:lnTo>
                <a:lnTo>
                  <a:pt x="18580" y="38640"/>
                </a:lnTo>
                <a:lnTo>
                  <a:pt x="19434" y="39828"/>
                </a:lnTo>
                <a:lnTo>
                  <a:pt x="18808" y="39667"/>
                </a:lnTo>
                <a:lnTo>
                  <a:pt x="18125" y="39450"/>
                </a:lnTo>
                <a:lnTo>
                  <a:pt x="17497" y="39289"/>
                </a:lnTo>
                <a:lnTo>
                  <a:pt x="18353" y="39612"/>
                </a:lnTo>
                <a:lnTo>
                  <a:pt x="19265" y="39989"/>
                </a:lnTo>
                <a:lnTo>
                  <a:pt x="20175" y="40314"/>
                </a:lnTo>
                <a:lnTo>
                  <a:pt x="22570" y="40906"/>
                </a:lnTo>
                <a:lnTo>
                  <a:pt x="25192" y="41447"/>
                </a:lnTo>
                <a:lnTo>
                  <a:pt x="27983" y="41825"/>
                </a:lnTo>
                <a:lnTo>
                  <a:pt x="28098" y="42040"/>
                </a:lnTo>
                <a:lnTo>
                  <a:pt x="28612" y="42472"/>
                </a:lnTo>
                <a:lnTo>
                  <a:pt x="28269" y="41878"/>
                </a:lnTo>
                <a:lnTo>
                  <a:pt x="30549" y="42203"/>
                </a:lnTo>
                <a:lnTo>
                  <a:pt x="32885" y="42417"/>
                </a:lnTo>
                <a:lnTo>
                  <a:pt x="35336" y="42581"/>
                </a:lnTo>
                <a:lnTo>
                  <a:pt x="35678" y="43065"/>
                </a:lnTo>
                <a:lnTo>
                  <a:pt x="35564" y="42581"/>
                </a:lnTo>
                <a:lnTo>
                  <a:pt x="37445" y="42687"/>
                </a:lnTo>
                <a:lnTo>
                  <a:pt x="41833" y="42687"/>
                </a:lnTo>
                <a:lnTo>
                  <a:pt x="42461" y="42634"/>
                </a:lnTo>
                <a:lnTo>
                  <a:pt x="43031" y="42634"/>
                </a:lnTo>
                <a:lnTo>
                  <a:pt x="43203" y="43120"/>
                </a:lnTo>
                <a:lnTo>
                  <a:pt x="43315" y="42634"/>
                </a:lnTo>
                <a:lnTo>
                  <a:pt x="45994" y="42526"/>
                </a:lnTo>
                <a:lnTo>
                  <a:pt x="48616" y="42309"/>
                </a:lnTo>
                <a:lnTo>
                  <a:pt x="51123" y="41987"/>
                </a:lnTo>
                <a:lnTo>
                  <a:pt x="51182" y="42473"/>
                </a:lnTo>
                <a:lnTo>
                  <a:pt x="51409" y="41931"/>
                </a:lnTo>
                <a:lnTo>
                  <a:pt x="54088" y="41554"/>
                </a:lnTo>
                <a:lnTo>
                  <a:pt x="56539" y="41070"/>
                </a:lnTo>
                <a:lnTo>
                  <a:pt x="58875" y="40475"/>
                </a:lnTo>
                <a:lnTo>
                  <a:pt x="59900" y="40151"/>
                </a:lnTo>
                <a:lnTo>
                  <a:pt x="60871" y="39828"/>
                </a:lnTo>
                <a:lnTo>
                  <a:pt x="61781" y="39450"/>
                </a:lnTo>
                <a:lnTo>
                  <a:pt x="61040" y="39667"/>
                </a:lnTo>
                <a:lnTo>
                  <a:pt x="60243" y="39881"/>
                </a:lnTo>
                <a:lnTo>
                  <a:pt x="59445" y="40098"/>
                </a:lnTo>
                <a:lnTo>
                  <a:pt x="60243" y="38911"/>
                </a:lnTo>
                <a:lnTo>
                  <a:pt x="60927" y="37400"/>
                </a:lnTo>
                <a:lnTo>
                  <a:pt x="61554" y="35617"/>
                </a:lnTo>
                <a:lnTo>
                  <a:pt x="61668" y="35186"/>
                </a:lnTo>
                <a:lnTo>
                  <a:pt x="62238" y="33622"/>
                </a:lnTo>
                <a:lnTo>
                  <a:pt x="62693" y="31733"/>
                </a:lnTo>
                <a:lnTo>
                  <a:pt x="63036" y="29736"/>
                </a:lnTo>
                <a:lnTo>
                  <a:pt x="63151" y="29250"/>
                </a:lnTo>
                <a:lnTo>
                  <a:pt x="63435" y="27092"/>
                </a:lnTo>
                <a:lnTo>
                  <a:pt x="63721" y="24825"/>
                </a:lnTo>
                <a:lnTo>
                  <a:pt x="63892" y="22342"/>
                </a:lnTo>
                <a:lnTo>
                  <a:pt x="63892" y="7555"/>
                </a:lnTo>
                <a:lnTo>
                  <a:pt x="63549" y="4696"/>
                </a:lnTo>
                <a:lnTo>
                  <a:pt x="63606" y="16622"/>
                </a:lnTo>
                <a:lnTo>
                  <a:pt x="63549" y="19375"/>
                </a:lnTo>
                <a:lnTo>
                  <a:pt x="63378" y="21964"/>
                </a:lnTo>
                <a:lnTo>
                  <a:pt x="60529" y="22613"/>
                </a:lnTo>
                <a:lnTo>
                  <a:pt x="57564" y="23152"/>
                </a:lnTo>
                <a:lnTo>
                  <a:pt x="57508" y="23692"/>
                </a:lnTo>
                <a:lnTo>
                  <a:pt x="60529" y="23153"/>
                </a:lnTo>
                <a:lnTo>
                  <a:pt x="63378" y="22450"/>
                </a:lnTo>
                <a:lnTo>
                  <a:pt x="63207" y="24933"/>
                </a:lnTo>
                <a:lnTo>
                  <a:pt x="62979" y="27253"/>
                </a:lnTo>
                <a:lnTo>
                  <a:pt x="62637" y="29358"/>
                </a:lnTo>
                <a:lnTo>
                  <a:pt x="59900" y="29953"/>
                </a:lnTo>
                <a:lnTo>
                  <a:pt x="56994" y="30492"/>
                </a:lnTo>
                <a:lnTo>
                  <a:pt x="53973" y="30923"/>
                </a:lnTo>
                <a:lnTo>
                  <a:pt x="53973" y="30600"/>
                </a:lnTo>
                <a:lnTo>
                  <a:pt x="54201" y="28603"/>
                </a:lnTo>
                <a:lnTo>
                  <a:pt x="53973" y="18403"/>
                </a:lnTo>
                <a:lnTo>
                  <a:pt x="53917" y="21102"/>
                </a:lnTo>
                <a:lnTo>
                  <a:pt x="53860" y="23638"/>
                </a:lnTo>
                <a:lnTo>
                  <a:pt x="50896" y="24016"/>
                </a:lnTo>
                <a:lnTo>
                  <a:pt x="47819" y="24286"/>
                </a:lnTo>
                <a:lnTo>
                  <a:pt x="44626" y="24447"/>
                </a:lnTo>
                <a:lnTo>
                  <a:pt x="44626" y="24986"/>
                </a:lnTo>
                <a:lnTo>
                  <a:pt x="47762" y="24825"/>
                </a:lnTo>
                <a:lnTo>
                  <a:pt x="50839" y="24555"/>
                </a:lnTo>
                <a:lnTo>
                  <a:pt x="53860" y="24178"/>
                </a:lnTo>
                <a:lnTo>
                  <a:pt x="53746" y="26444"/>
                </a:lnTo>
                <a:lnTo>
                  <a:pt x="53631" y="28603"/>
                </a:lnTo>
                <a:lnTo>
                  <a:pt x="53689" y="33406"/>
                </a:lnTo>
                <a:lnTo>
                  <a:pt x="53917" y="31355"/>
                </a:lnTo>
                <a:lnTo>
                  <a:pt x="56938" y="30978"/>
                </a:lnTo>
                <a:lnTo>
                  <a:pt x="59787" y="30437"/>
                </a:lnTo>
                <a:lnTo>
                  <a:pt x="62581" y="29789"/>
                </a:lnTo>
                <a:lnTo>
                  <a:pt x="62238" y="31841"/>
                </a:lnTo>
                <a:lnTo>
                  <a:pt x="61781" y="33675"/>
                </a:lnTo>
                <a:lnTo>
                  <a:pt x="61270" y="35295"/>
                </a:lnTo>
                <a:lnTo>
                  <a:pt x="58647" y="35889"/>
                </a:lnTo>
                <a:lnTo>
                  <a:pt x="55911" y="36428"/>
                </a:lnTo>
                <a:lnTo>
                  <a:pt x="53004" y="36806"/>
                </a:lnTo>
                <a:lnTo>
                  <a:pt x="52948" y="35295"/>
                </a:lnTo>
                <a:lnTo>
                  <a:pt x="52948" y="37184"/>
                </a:lnTo>
                <a:lnTo>
                  <a:pt x="55798" y="36806"/>
                </a:lnTo>
                <a:lnTo>
                  <a:pt x="58533" y="36320"/>
                </a:lnTo>
                <a:lnTo>
                  <a:pt x="61155" y="35672"/>
                </a:lnTo>
                <a:lnTo>
                  <a:pt x="60529" y="37453"/>
                </a:lnTo>
                <a:lnTo>
                  <a:pt x="59900" y="38964"/>
                </a:lnTo>
                <a:lnTo>
                  <a:pt x="59161" y="40098"/>
                </a:lnTo>
                <a:lnTo>
                  <a:pt x="56766" y="40745"/>
                </a:lnTo>
                <a:lnTo>
                  <a:pt x="54259" y="41231"/>
                </a:lnTo>
                <a:lnTo>
                  <a:pt x="51581" y="41609"/>
                </a:lnTo>
                <a:lnTo>
                  <a:pt x="51865" y="40044"/>
                </a:lnTo>
                <a:lnTo>
                  <a:pt x="51466" y="41070"/>
                </a:lnTo>
                <a:lnTo>
                  <a:pt x="51295" y="41662"/>
                </a:lnTo>
                <a:lnTo>
                  <a:pt x="48731" y="41987"/>
                </a:lnTo>
                <a:lnTo>
                  <a:pt x="46109" y="42203"/>
                </a:lnTo>
                <a:lnTo>
                  <a:pt x="43372" y="42309"/>
                </a:lnTo>
                <a:lnTo>
                  <a:pt x="43430" y="39720"/>
                </a:lnTo>
                <a:lnTo>
                  <a:pt x="43259" y="41176"/>
                </a:lnTo>
                <a:lnTo>
                  <a:pt x="43088" y="42309"/>
                </a:lnTo>
                <a:lnTo>
                  <a:pt x="42461" y="42364"/>
                </a:lnTo>
                <a:lnTo>
                  <a:pt x="41207" y="42364"/>
                </a:lnTo>
                <a:lnTo>
                  <a:pt x="39269" y="42417"/>
                </a:lnTo>
                <a:lnTo>
                  <a:pt x="37388" y="42364"/>
                </a:lnTo>
                <a:lnTo>
                  <a:pt x="35507" y="42256"/>
                </a:lnTo>
                <a:lnTo>
                  <a:pt x="35336" y="41123"/>
                </a:lnTo>
                <a:lnTo>
                  <a:pt x="35052" y="39667"/>
                </a:lnTo>
                <a:lnTo>
                  <a:pt x="34881" y="37939"/>
                </a:lnTo>
                <a:lnTo>
                  <a:pt x="36532" y="37614"/>
                </a:lnTo>
                <a:lnTo>
                  <a:pt x="34823" y="37561"/>
                </a:lnTo>
                <a:lnTo>
                  <a:pt x="34653" y="35942"/>
                </a:lnTo>
                <a:lnTo>
                  <a:pt x="34539" y="34161"/>
                </a:lnTo>
                <a:lnTo>
                  <a:pt x="34424" y="32164"/>
                </a:lnTo>
                <a:lnTo>
                  <a:pt x="34424" y="37884"/>
                </a:lnTo>
                <a:lnTo>
                  <a:pt x="34710" y="39667"/>
                </a:lnTo>
                <a:lnTo>
                  <a:pt x="34994" y="41123"/>
                </a:lnTo>
                <a:lnTo>
                  <a:pt x="35223" y="42256"/>
                </a:lnTo>
                <a:lnTo>
                  <a:pt x="32772" y="42148"/>
                </a:lnTo>
                <a:lnTo>
                  <a:pt x="30378" y="41878"/>
                </a:lnTo>
                <a:lnTo>
                  <a:pt x="28098" y="41554"/>
                </a:lnTo>
                <a:lnTo>
                  <a:pt x="27983" y="41339"/>
                </a:lnTo>
                <a:lnTo>
                  <a:pt x="27472" y="40259"/>
                </a:lnTo>
                <a:lnTo>
                  <a:pt x="26902" y="38803"/>
                </a:lnTo>
                <a:lnTo>
                  <a:pt x="27129" y="40314"/>
                </a:lnTo>
                <a:lnTo>
                  <a:pt x="27756" y="41500"/>
                </a:lnTo>
                <a:lnTo>
                  <a:pt x="24964" y="41123"/>
                </a:lnTo>
                <a:lnTo>
                  <a:pt x="22284" y="40584"/>
                </a:lnTo>
                <a:lnTo>
                  <a:pt x="19835" y="39936"/>
                </a:lnTo>
                <a:lnTo>
                  <a:pt x="19035" y="38803"/>
                </a:lnTo>
                <a:lnTo>
                  <a:pt x="18181" y="37237"/>
                </a:lnTo>
                <a:lnTo>
                  <a:pt x="17497" y="35403"/>
                </a:lnTo>
                <a:lnTo>
                  <a:pt x="17325" y="35025"/>
                </a:lnTo>
                <a:lnTo>
                  <a:pt x="16814" y="33514"/>
                </a:lnTo>
                <a:lnTo>
                  <a:pt x="16300" y="31841"/>
                </a:lnTo>
                <a:lnTo>
                  <a:pt x="16357" y="33459"/>
                </a:lnTo>
                <a:lnTo>
                  <a:pt x="16927" y="34917"/>
                </a:lnTo>
                <a:lnTo>
                  <a:pt x="14305" y="34269"/>
                </a:lnTo>
                <a:lnTo>
                  <a:pt x="11856" y="33459"/>
                </a:lnTo>
                <a:lnTo>
                  <a:pt x="9632" y="32650"/>
                </a:lnTo>
                <a:lnTo>
                  <a:pt x="8835" y="31086"/>
                </a:lnTo>
                <a:lnTo>
                  <a:pt x="8094" y="29250"/>
                </a:lnTo>
                <a:lnTo>
                  <a:pt x="7524" y="27145"/>
                </a:lnTo>
                <a:lnTo>
                  <a:pt x="7465" y="26875"/>
                </a:lnTo>
                <a:lnTo>
                  <a:pt x="9916" y="27794"/>
                </a:lnTo>
                <a:lnTo>
                  <a:pt x="9803" y="27361"/>
                </a:lnTo>
                <a:lnTo>
                  <a:pt x="7352" y="26444"/>
                </a:lnTo>
                <a:lnTo>
                  <a:pt x="6782" y="24286"/>
                </a:lnTo>
                <a:lnTo>
                  <a:pt x="6384" y="21964"/>
                </a:lnTo>
                <a:lnTo>
                  <a:pt x="6213" y="19483"/>
                </a:lnTo>
                <a:lnTo>
                  <a:pt x="8776" y="20400"/>
                </a:lnTo>
                <a:lnTo>
                  <a:pt x="8720" y="19914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73" name="object 273"/>
          <p:cNvSpPr/>
          <p:nvPr/>
        </p:nvSpPr>
        <p:spPr>
          <a:xfrm>
            <a:off x="335092" y="553177"/>
            <a:ext cx="4487" cy="6394"/>
          </a:xfrm>
          <a:custGeom>
            <a:avLst/>
            <a:gdLst/>
            <a:ahLst/>
            <a:cxnLst/>
            <a:rect l="l" t="t" r="r" b="b"/>
            <a:pathLst>
              <a:path w="5983" h="8525">
                <a:moveTo>
                  <a:pt x="5413" y="3775"/>
                </a:moveTo>
                <a:lnTo>
                  <a:pt x="5471" y="4153"/>
                </a:lnTo>
                <a:lnTo>
                  <a:pt x="5528" y="4856"/>
                </a:lnTo>
                <a:lnTo>
                  <a:pt x="2849" y="5233"/>
                </a:lnTo>
                <a:lnTo>
                  <a:pt x="0" y="5450"/>
                </a:lnTo>
                <a:lnTo>
                  <a:pt x="56" y="6097"/>
                </a:lnTo>
                <a:lnTo>
                  <a:pt x="2849" y="5828"/>
                </a:lnTo>
                <a:lnTo>
                  <a:pt x="5643" y="5450"/>
                </a:lnTo>
                <a:lnTo>
                  <a:pt x="5983" y="8525"/>
                </a:lnTo>
                <a:lnTo>
                  <a:pt x="5699" y="161"/>
                </a:lnTo>
                <a:lnTo>
                  <a:pt x="5471" y="106"/>
                </a:lnTo>
                <a:lnTo>
                  <a:pt x="4958" y="0"/>
                </a:lnTo>
                <a:lnTo>
                  <a:pt x="5129" y="1239"/>
                </a:lnTo>
                <a:lnTo>
                  <a:pt x="5300" y="2481"/>
                </a:lnTo>
                <a:lnTo>
                  <a:pt x="5413" y="3775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74" name="object 274"/>
          <p:cNvSpPr/>
          <p:nvPr/>
        </p:nvSpPr>
        <p:spPr>
          <a:xfrm>
            <a:off x="340606" y="563134"/>
            <a:ext cx="6881" cy="14570"/>
          </a:xfrm>
          <a:custGeom>
            <a:avLst/>
            <a:gdLst/>
            <a:ahLst/>
            <a:cxnLst/>
            <a:rect l="l" t="t" r="r" b="b"/>
            <a:pathLst>
              <a:path w="9175" h="19426">
                <a:moveTo>
                  <a:pt x="9119" y="8472"/>
                </a:moveTo>
                <a:lnTo>
                  <a:pt x="6210" y="9173"/>
                </a:lnTo>
                <a:lnTo>
                  <a:pt x="3248" y="9714"/>
                </a:lnTo>
                <a:lnTo>
                  <a:pt x="112" y="10145"/>
                </a:lnTo>
                <a:lnTo>
                  <a:pt x="112" y="7500"/>
                </a:lnTo>
                <a:lnTo>
                  <a:pt x="0" y="4694"/>
                </a:lnTo>
                <a:lnTo>
                  <a:pt x="0" y="19426"/>
                </a:lnTo>
                <a:lnTo>
                  <a:pt x="3077" y="18995"/>
                </a:lnTo>
                <a:lnTo>
                  <a:pt x="3133" y="18456"/>
                </a:lnTo>
                <a:lnTo>
                  <a:pt x="56" y="18887"/>
                </a:lnTo>
                <a:lnTo>
                  <a:pt x="112" y="16350"/>
                </a:lnTo>
                <a:lnTo>
                  <a:pt x="171" y="13598"/>
                </a:lnTo>
                <a:lnTo>
                  <a:pt x="112" y="10739"/>
                </a:lnTo>
                <a:lnTo>
                  <a:pt x="3248" y="10306"/>
                </a:lnTo>
                <a:lnTo>
                  <a:pt x="6269" y="9767"/>
                </a:lnTo>
                <a:lnTo>
                  <a:pt x="9119" y="9064"/>
                </a:lnTo>
                <a:lnTo>
                  <a:pt x="9175" y="11925"/>
                </a:lnTo>
                <a:lnTo>
                  <a:pt x="9119" y="0"/>
                </a:lnTo>
                <a:lnTo>
                  <a:pt x="9119" y="8472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75" name="object 275"/>
          <p:cNvSpPr/>
          <p:nvPr/>
        </p:nvSpPr>
        <p:spPr>
          <a:xfrm>
            <a:off x="359207" y="575033"/>
            <a:ext cx="936" cy="2387"/>
          </a:xfrm>
          <a:custGeom>
            <a:avLst/>
            <a:gdLst/>
            <a:ahLst/>
            <a:cxnLst/>
            <a:rect l="l" t="t" r="r" b="b"/>
            <a:pathLst>
              <a:path w="1248" h="3183">
                <a:moveTo>
                  <a:pt x="503" y="0"/>
                </a:moveTo>
                <a:lnTo>
                  <a:pt x="0" y="1835"/>
                </a:lnTo>
                <a:lnTo>
                  <a:pt x="0" y="3183"/>
                </a:lnTo>
                <a:lnTo>
                  <a:pt x="322" y="3022"/>
                </a:lnTo>
                <a:lnTo>
                  <a:pt x="1006" y="2591"/>
                </a:lnTo>
                <a:lnTo>
                  <a:pt x="1248" y="2105"/>
                </a:lnTo>
                <a:lnTo>
                  <a:pt x="845" y="2321"/>
                </a:lnTo>
                <a:lnTo>
                  <a:pt x="221" y="2483"/>
                </a:lnTo>
                <a:lnTo>
                  <a:pt x="382" y="1943"/>
                </a:lnTo>
                <a:lnTo>
                  <a:pt x="503" y="0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76" name="object 276"/>
          <p:cNvSpPr/>
          <p:nvPr/>
        </p:nvSpPr>
        <p:spPr>
          <a:xfrm>
            <a:off x="347702" y="565279"/>
            <a:ext cx="170" cy="10685"/>
          </a:xfrm>
          <a:custGeom>
            <a:avLst/>
            <a:gdLst/>
            <a:ahLst/>
            <a:cxnLst/>
            <a:rect l="l" t="t" r="r" b="b"/>
            <a:pathLst>
              <a:path w="227" h="14247">
                <a:moveTo>
                  <a:pt x="169" y="2752"/>
                </a:moveTo>
                <a:lnTo>
                  <a:pt x="0" y="0"/>
                </a:lnTo>
                <a:lnTo>
                  <a:pt x="56" y="14247"/>
                </a:lnTo>
                <a:lnTo>
                  <a:pt x="227" y="11658"/>
                </a:lnTo>
                <a:lnTo>
                  <a:pt x="227" y="5450"/>
                </a:lnTo>
                <a:lnTo>
                  <a:pt x="169" y="2752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77" name="object 277"/>
          <p:cNvSpPr/>
          <p:nvPr/>
        </p:nvSpPr>
        <p:spPr>
          <a:xfrm>
            <a:off x="323508" y="578351"/>
            <a:ext cx="15986" cy="12992"/>
          </a:xfrm>
          <a:custGeom>
            <a:avLst/>
            <a:gdLst/>
            <a:ahLst/>
            <a:cxnLst/>
            <a:rect l="l" t="t" r="r" b="b"/>
            <a:pathLst>
              <a:path w="21315" h="17322">
                <a:moveTo>
                  <a:pt x="2734" y="12519"/>
                </a:moveTo>
                <a:lnTo>
                  <a:pt x="0" y="12413"/>
                </a:lnTo>
                <a:lnTo>
                  <a:pt x="56" y="12791"/>
                </a:lnTo>
                <a:lnTo>
                  <a:pt x="2791" y="12897"/>
                </a:lnTo>
                <a:lnTo>
                  <a:pt x="2791" y="7177"/>
                </a:lnTo>
                <a:lnTo>
                  <a:pt x="4672" y="7232"/>
                </a:lnTo>
                <a:lnTo>
                  <a:pt x="6609" y="7286"/>
                </a:lnTo>
                <a:lnTo>
                  <a:pt x="11056" y="7286"/>
                </a:lnTo>
                <a:lnTo>
                  <a:pt x="12252" y="7232"/>
                </a:lnTo>
                <a:lnTo>
                  <a:pt x="12196" y="9228"/>
                </a:lnTo>
                <a:lnTo>
                  <a:pt x="12081" y="11008"/>
                </a:lnTo>
                <a:lnTo>
                  <a:pt x="11968" y="12628"/>
                </a:lnTo>
                <a:lnTo>
                  <a:pt x="10770" y="12683"/>
                </a:lnTo>
                <a:lnTo>
                  <a:pt x="6609" y="12683"/>
                </a:lnTo>
                <a:lnTo>
                  <a:pt x="4899" y="12628"/>
                </a:lnTo>
                <a:lnTo>
                  <a:pt x="3248" y="12952"/>
                </a:lnTo>
                <a:lnTo>
                  <a:pt x="4899" y="13005"/>
                </a:lnTo>
                <a:lnTo>
                  <a:pt x="6609" y="13060"/>
                </a:lnTo>
                <a:lnTo>
                  <a:pt x="10770" y="13060"/>
                </a:lnTo>
                <a:lnTo>
                  <a:pt x="11968" y="13005"/>
                </a:lnTo>
                <a:lnTo>
                  <a:pt x="11797" y="14733"/>
                </a:lnTo>
                <a:lnTo>
                  <a:pt x="11739" y="17322"/>
                </a:lnTo>
                <a:lnTo>
                  <a:pt x="11968" y="16189"/>
                </a:lnTo>
                <a:lnTo>
                  <a:pt x="12196" y="14733"/>
                </a:lnTo>
                <a:lnTo>
                  <a:pt x="12367" y="13005"/>
                </a:lnTo>
                <a:lnTo>
                  <a:pt x="15330" y="12897"/>
                </a:lnTo>
                <a:lnTo>
                  <a:pt x="18179" y="12628"/>
                </a:lnTo>
                <a:lnTo>
                  <a:pt x="20916" y="12250"/>
                </a:lnTo>
                <a:lnTo>
                  <a:pt x="20574" y="13761"/>
                </a:lnTo>
                <a:lnTo>
                  <a:pt x="20232" y="15058"/>
                </a:lnTo>
                <a:lnTo>
                  <a:pt x="19948" y="16622"/>
                </a:lnTo>
                <a:lnTo>
                  <a:pt x="20119" y="16189"/>
                </a:lnTo>
                <a:lnTo>
                  <a:pt x="20574" y="15111"/>
                </a:lnTo>
                <a:lnTo>
                  <a:pt x="20973" y="13761"/>
                </a:lnTo>
                <a:lnTo>
                  <a:pt x="21315" y="12197"/>
                </a:lnTo>
                <a:lnTo>
                  <a:pt x="21315" y="10308"/>
                </a:lnTo>
                <a:lnTo>
                  <a:pt x="20973" y="11872"/>
                </a:lnTo>
                <a:lnTo>
                  <a:pt x="18238" y="12250"/>
                </a:lnTo>
                <a:lnTo>
                  <a:pt x="15388" y="12466"/>
                </a:lnTo>
                <a:lnTo>
                  <a:pt x="12424" y="12628"/>
                </a:lnTo>
                <a:lnTo>
                  <a:pt x="12367" y="0"/>
                </a:lnTo>
                <a:lnTo>
                  <a:pt x="12367" y="2105"/>
                </a:lnTo>
                <a:lnTo>
                  <a:pt x="12309" y="4102"/>
                </a:lnTo>
                <a:lnTo>
                  <a:pt x="12252" y="5936"/>
                </a:lnTo>
                <a:lnTo>
                  <a:pt x="12252" y="6746"/>
                </a:lnTo>
                <a:lnTo>
                  <a:pt x="11056" y="6800"/>
                </a:lnTo>
                <a:lnTo>
                  <a:pt x="9801" y="6855"/>
                </a:lnTo>
                <a:lnTo>
                  <a:pt x="6609" y="6855"/>
                </a:lnTo>
                <a:lnTo>
                  <a:pt x="4672" y="6800"/>
                </a:lnTo>
                <a:lnTo>
                  <a:pt x="2791" y="6691"/>
                </a:lnTo>
                <a:lnTo>
                  <a:pt x="2734" y="6205"/>
                </a:lnTo>
                <a:lnTo>
                  <a:pt x="2734" y="5936"/>
                </a:lnTo>
                <a:lnTo>
                  <a:pt x="2678" y="4102"/>
                </a:lnTo>
                <a:lnTo>
                  <a:pt x="2734" y="12519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78" name="object 278"/>
          <p:cNvSpPr/>
          <p:nvPr/>
        </p:nvSpPr>
        <p:spPr>
          <a:xfrm>
            <a:off x="305382" y="553380"/>
            <a:ext cx="21844" cy="36467"/>
          </a:xfrm>
          <a:custGeom>
            <a:avLst/>
            <a:gdLst/>
            <a:ahLst/>
            <a:cxnLst/>
            <a:rect l="l" t="t" r="r" b="b"/>
            <a:pathLst>
              <a:path w="29125" h="48623">
                <a:moveTo>
                  <a:pt x="26048" y="27467"/>
                </a:moveTo>
                <a:lnTo>
                  <a:pt x="26048" y="30167"/>
                </a:lnTo>
                <a:lnTo>
                  <a:pt x="26104" y="32703"/>
                </a:lnTo>
                <a:lnTo>
                  <a:pt x="26161" y="35348"/>
                </a:lnTo>
                <a:lnTo>
                  <a:pt x="26217" y="37398"/>
                </a:lnTo>
                <a:lnTo>
                  <a:pt x="26332" y="39232"/>
                </a:lnTo>
                <a:lnTo>
                  <a:pt x="26388" y="12033"/>
                </a:lnTo>
                <a:lnTo>
                  <a:pt x="26275" y="15001"/>
                </a:lnTo>
                <a:lnTo>
                  <a:pt x="26275" y="15703"/>
                </a:lnTo>
                <a:lnTo>
                  <a:pt x="26161" y="18564"/>
                </a:lnTo>
                <a:lnTo>
                  <a:pt x="26104" y="21370"/>
                </a:lnTo>
                <a:lnTo>
                  <a:pt x="26048" y="24014"/>
                </a:lnTo>
                <a:lnTo>
                  <a:pt x="22969" y="23798"/>
                </a:lnTo>
                <a:lnTo>
                  <a:pt x="19948" y="23528"/>
                </a:lnTo>
                <a:lnTo>
                  <a:pt x="17041" y="23097"/>
                </a:lnTo>
                <a:lnTo>
                  <a:pt x="17098" y="20453"/>
                </a:lnTo>
                <a:lnTo>
                  <a:pt x="17213" y="17645"/>
                </a:lnTo>
                <a:lnTo>
                  <a:pt x="17384" y="14786"/>
                </a:lnTo>
                <a:lnTo>
                  <a:pt x="17440" y="14084"/>
                </a:lnTo>
                <a:lnTo>
                  <a:pt x="17668" y="11117"/>
                </a:lnTo>
                <a:lnTo>
                  <a:pt x="17954" y="8094"/>
                </a:lnTo>
                <a:lnTo>
                  <a:pt x="18353" y="5017"/>
                </a:lnTo>
                <a:lnTo>
                  <a:pt x="21087" y="5395"/>
                </a:lnTo>
                <a:lnTo>
                  <a:pt x="23881" y="5719"/>
                </a:lnTo>
                <a:lnTo>
                  <a:pt x="26674" y="5881"/>
                </a:lnTo>
                <a:lnTo>
                  <a:pt x="26731" y="44251"/>
                </a:lnTo>
                <a:lnTo>
                  <a:pt x="26902" y="45816"/>
                </a:lnTo>
                <a:lnTo>
                  <a:pt x="26845" y="37398"/>
                </a:lnTo>
                <a:lnTo>
                  <a:pt x="26787" y="35401"/>
                </a:lnTo>
                <a:lnTo>
                  <a:pt x="26787" y="33242"/>
                </a:lnTo>
                <a:lnTo>
                  <a:pt x="29125" y="32810"/>
                </a:lnTo>
                <a:lnTo>
                  <a:pt x="26731" y="32703"/>
                </a:lnTo>
                <a:lnTo>
                  <a:pt x="26731" y="5288"/>
                </a:lnTo>
                <a:lnTo>
                  <a:pt x="23937" y="5125"/>
                </a:lnTo>
                <a:lnTo>
                  <a:pt x="21146" y="4802"/>
                </a:lnTo>
                <a:lnTo>
                  <a:pt x="18467" y="4425"/>
                </a:lnTo>
                <a:lnTo>
                  <a:pt x="18467" y="4100"/>
                </a:lnTo>
                <a:lnTo>
                  <a:pt x="18524" y="3561"/>
                </a:lnTo>
                <a:lnTo>
                  <a:pt x="18695" y="2373"/>
                </a:lnTo>
                <a:lnTo>
                  <a:pt x="18866" y="1186"/>
                </a:lnTo>
                <a:lnTo>
                  <a:pt x="19037" y="0"/>
                </a:lnTo>
                <a:lnTo>
                  <a:pt x="18808" y="53"/>
                </a:lnTo>
                <a:lnTo>
                  <a:pt x="18296" y="161"/>
                </a:lnTo>
                <a:lnTo>
                  <a:pt x="18125" y="1239"/>
                </a:lnTo>
                <a:lnTo>
                  <a:pt x="18010" y="2372"/>
                </a:lnTo>
                <a:lnTo>
                  <a:pt x="17839" y="3453"/>
                </a:lnTo>
                <a:lnTo>
                  <a:pt x="17783" y="3722"/>
                </a:lnTo>
                <a:lnTo>
                  <a:pt x="17726" y="4316"/>
                </a:lnTo>
                <a:lnTo>
                  <a:pt x="15104" y="3884"/>
                </a:lnTo>
                <a:lnTo>
                  <a:pt x="12597" y="3344"/>
                </a:lnTo>
                <a:lnTo>
                  <a:pt x="10146" y="2697"/>
                </a:lnTo>
                <a:lnTo>
                  <a:pt x="9747" y="2858"/>
                </a:lnTo>
                <a:lnTo>
                  <a:pt x="9290" y="3075"/>
                </a:lnTo>
                <a:lnTo>
                  <a:pt x="8891" y="3236"/>
                </a:lnTo>
                <a:lnTo>
                  <a:pt x="8265" y="6205"/>
                </a:lnTo>
                <a:lnTo>
                  <a:pt x="7810" y="9119"/>
                </a:lnTo>
                <a:lnTo>
                  <a:pt x="7467" y="11980"/>
                </a:lnTo>
                <a:lnTo>
                  <a:pt x="4845" y="11225"/>
                </a:lnTo>
                <a:lnTo>
                  <a:pt x="2338" y="10414"/>
                </a:lnTo>
                <a:lnTo>
                  <a:pt x="0" y="9497"/>
                </a:lnTo>
                <a:lnTo>
                  <a:pt x="2223" y="11117"/>
                </a:lnTo>
                <a:lnTo>
                  <a:pt x="4730" y="11925"/>
                </a:lnTo>
                <a:lnTo>
                  <a:pt x="7352" y="12681"/>
                </a:lnTo>
                <a:lnTo>
                  <a:pt x="7010" y="15542"/>
                </a:lnTo>
                <a:lnTo>
                  <a:pt x="6897" y="29842"/>
                </a:lnTo>
                <a:lnTo>
                  <a:pt x="3989" y="29087"/>
                </a:lnTo>
                <a:lnTo>
                  <a:pt x="1254" y="28223"/>
                </a:lnTo>
                <a:lnTo>
                  <a:pt x="1311" y="28709"/>
                </a:lnTo>
                <a:lnTo>
                  <a:pt x="4048" y="29573"/>
                </a:lnTo>
                <a:lnTo>
                  <a:pt x="6954" y="30328"/>
                </a:lnTo>
                <a:lnTo>
                  <a:pt x="7125" y="32810"/>
                </a:lnTo>
                <a:lnTo>
                  <a:pt x="7409" y="35076"/>
                </a:lnTo>
                <a:lnTo>
                  <a:pt x="7296" y="27359"/>
                </a:lnTo>
                <a:lnTo>
                  <a:pt x="7240" y="24608"/>
                </a:lnTo>
                <a:lnTo>
                  <a:pt x="7296" y="21748"/>
                </a:lnTo>
                <a:lnTo>
                  <a:pt x="10202" y="22503"/>
                </a:lnTo>
                <a:lnTo>
                  <a:pt x="7352" y="21153"/>
                </a:lnTo>
                <a:lnTo>
                  <a:pt x="7409" y="18456"/>
                </a:lnTo>
                <a:lnTo>
                  <a:pt x="7638" y="15703"/>
                </a:lnTo>
                <a:lnTo>
                  <a:pt x="7979" y="12842"/>
                </a:lnTo>
                <a:lnTo>
                  <a:pt x="10772" y="13598"/>
                </a:lnTo>
                <a:lnTo>
                  <a:pt x="8094" y="12142"/>
                </a:lnTo>
                <a:lnTo>
                  <a:pt x="8436" y="9228"/>
                </a:lnTo>
                <a:lnTo>
                  <a:pt x="8949" y="6205"/>
                </a:lnTo>
                <a:lnTo>
                  <a:pt x="9576" y="3183"/>
                </a:lnTo>
                <a:lnTo>
                  <a:pt x="12140" y="3830"/>
                </a:lnTo>
                <a:lnTo>
                  <a:pt x="14876" y="4425"/>
                </a:lnTo>
                <a:lnTo>
                  <a:pt x="17668" y="4856"/>
                </a:lnTo>
                <a:lnTo>
                  <a:pt x="17269" y="7986"/>
                </a:lnTo>
                <a:lnTo>
                  <a:pt x="16985" y="11008"/>
                </a:lnTo>
                <a:lnTo>
                  <a:pt x="16929" y="36965"/>
                </a:lnTo>
                <a:lnTo>
                  <a:pt x="17269" y="39070"/>
                </a:lnTo>
                <a:lnTo>
                  <a:pt x="14135" y="38640"/>
                </a:lnTo>
                <a:lnTo>
                  <a:pt x="11114" y="38045"/>
                </a:lnTo>
                <a:lnTo>
                  <a:pt x="8321" y="37343"/>
                </a:lnTo>
                <a:lnTo>
                  <a:pt x="7922" y="35239"/>
                </a:lnTo>
                <a:lnTo>
                  <a:pt x="7810" y="37235"/>
                </a:lnTo>
                <a:lnTo>
                  <a:pt x="5016" y="36481"/>
                </a:lnTo>
                <a:lnTo>
                  <a:pt x="2338" y="35670"/>
                </a:lnTo>
                <a:lnTo>
                  <a:pt x="2450" y="36103"/>
                </a:lnTo>
                <a:lnTo>
                  <a:pt x="5073" y="36965"/>
                </a:lnTo>
                <a:lnTo>
                  <a:pt x="7922" y="37668"/>
                </a:lnTo>
                <a:lnTo>
                  <a:pt x="7979" y="38154"/>
                </a:lnTo>
                <a:lnTo>
                  <a:pt x="8037" y="38423"/>
                </a:lnTo>
                <a:lnTo>
                  <a:pt x="8436" y="40151"/>
                </a:lnTo>
                <a:lnTo>
                  <a:pt x="8891" y="41768"/>
                </a:lnTo>
                <a:lnTo>
                  <a:pt x="8835" y="40151"/>
                </a:lnTo>
                <a:lnTo>
                  <a:pt x="8492" y="38315"/>
                </a:lnTo>
                <a:lnTo>
                  <a:pt x="8380" y="37776"/>
                </a:lnTo>
                <a:lnTo>
                  <a:pt x="11229" y="38476"/>
                </a:lnTo>
                <a:lnTo>
                  <a:pt x="14192" y="39070"/>
                </a:lnTo>
                <a:lnTo>
                  <a:pt x="17327" y="39501"/>
                </a:lnTo>
                <a:lnTo>
                  <a:pt x="17611" y="41554"/>
                </a:lnTo>
                <a:lnTo>
                  <a:pt x="18010" y="43387"/>
                </a:lnTo>
                <a:lnTo>
                  <a:pt x="18467" y="45007"/>
                </a:lnTo>
                <a:lnTo>
                  <a:pt x="15446" y="44576"/>
                </a:lnTo>
                <a:lnTo>
                  <a:pt x="12597" y="43982"/>
                </a:lnTo>
                <a:lnTo>
                  <a:pt x="9860" y="43334"/>
                </a:lnTo>
                <a:lnTo>
                  <a:pt x="10031" y="43712"/>
                </a:lnTo>
                <a:lnTo>
                  <a:pt x="12709" y="44359"/>
                </a:lnTo>
                <a:lnTo>
                  <a:pt x="15559" y="44954"/>
                </a:lnTo>
                <a:lnTo>
                  <a:pt x="18580" y="45385"/>
                </a:lnTo>
                <a:lnTo>
                  <a:pt x="19094" y="47165"/>
                </a:lnTo>
                <a:lnTo>
                  <a:pt x="19664" y="48623"/>
                </a:lnTo>
                <a:lnTo>
                  <a:pt x="19436" y="47112"/>
                </a:lnTo>
                <a:lnTo>
                  <a:pt x="18979" y="45438"/>
                </a:lnTo>
                <a:lnTo>
                  <a:pt x="21545" y="45816"/>
                </a:lnTo>
                <a:lnTo>
                  <a:pt x="24223" y="46087"/>
                </a:lnTo>
                <a:lnTo>
                  <a:pt x="24167" y="45709"/>
                </a:lnTo>
                <a:lnTo>
                  <a:pt x="21488" y="45438"/>
                </a:lnTo>
                <a:lnTo>
                  <a:pt x="18922" y="45060"/>
                </a:lnTo>
                <a:lnTo>
                  <a:pt x="18467" y="43443"/>
                </a:lnTo>
                <a:lnTo>
                  <a:pt x="18125" y="41607"/>
                </a:lnTo>
                <a:lnTo>
                  <a:pt x="17839" y="39610"/>
                </a:lnTo>
                <a:lnTo>
                  <a:pt x="20632" y="39987"/>
                </a:lnTo>
                <a:lnTo>
                  <a:pt x="23482" y="40257"/>
                </a:lnTo>
                <a:lnTo>
                  <a:pt x="23426" y="39826"/>
                </a:lnTo>
                <a:lnTo>
                  <a:pt x="20576" y="39556"/>
                </a:lnTo>
                <a:lnTo>
                  <a:pt x="17783" y="39124"/>
                </a:lnTo>
                <a:lnTo>
                  <a:pt x="17499" y="37073"/>
                </a:lnTo>
                <a:lnTo>
                  <a:pt x="17327" y="34754"/>
                </a:lnTo>
                <a:lnTo>
                  <a:pt x="17156" y="32325"/>
                </a:lnTo>
                <a:lnTo>
                  <a:pt x="17041" y="29248"/>
                </a:lnTo>
                <a:lnTo>
                  <a:pt x="16985" y="26551"/>
                </a:lnTo>
                <a:lnTo>
                  <a:pt x="17041" y="23690"/>
                </a:lnTo>
                <a:lnTo>
                  <a:pt x="19948" y="24122"/>
                </a:lnTo>
                <a:lnTo>
                  <a:pt x="22969" y="24392"/>
                </a:lnTo>
                <a:lnTo>
                  <a:pt x="26048" y="24608"/>
                </a:lnTo>
                <a:lnTo>
                  <a:pt x="26048" y="27467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79" name="object 279"/>
          <p:cNvSpPr/>
          <p:nvPr/>
        </p:nvSpPr>
        <p:spPr>
          <a:xfrm>
            <a:off x="318421" y="563943"/>
            <a:ext cx="6668" cy="1214"/>
          </a:xfrm>
          <a:custGeom>
            <a:avLst/>
            <a:gdLst/>
            <a:ahLst/>
            <a:cxnLst/>
            <a:rect l="l" t="t" r="r" b="b"/>
            <a:pathLst>
              <a:path w="8891" h="1619">
                <a:moveTo>
                  <a:pt x="56" y="0"/>
                </a:moveTo>
                <a:lnTo>
                  <a:pt x="0" y="702"/>
                </a:lnTo>
                <a:lnTo>
                  <a:pt x="2906" y="1133"/>
                </a:lnTo>
                <a:lnTo>
                  <a:pt x="5870" y="1457"/>
                </a:lnTo>
                <a:lnTo>
                  <a:pt x="8891" y="1619"/>
                </a:lnTo>
                <a:lnTo>
                  <a:pt x="8891" y="916"/>
                </a:lnTo>
                <a:lnTo>
                  <a:pt x="5870" y="702"/>
                </a:lnTo>
                <a:lnTo>
                  <a:pt x="2906" y="432"/>
                </a:lnTo>
                <a:lnTo>
                  <a:pt x="56" y="0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80" name="object 280"/>
          <p:cNvSpPr/>
          <p:nvPr/>
        </p:nvSpPr>
        <p:spPr>
          <a:xfrm>
            <a:off x="322952" y="557790"/>
            <a:ext cx="2478" cy="28778"/>
          </a:xfrm>
          <a:custGeom>
            <a:avLst/>
            <a:gdLst/>
            <a:ahLst/>
            <a:cxnLst/>
            <a:rect l="l" t="t" r="r" b="b"/>
            <a:pathLst>
              <a:path w="3304" h="38370">
                <a:moveTo>
                  <a:pt x="2906" y="33351"/>
                </a:moveTo>
                <a:lnTo>
                  <a:pt x="2962" y="33837"/>
                </a:lnTo>
                <a:lnTo>
                  <a:pt x="2962" y="34106"/>
                </a:lnTo>
                <a:lnTo>
                  <a:pt x="0" y="33945"/>
                </a:lnTo>
                <a:lnTo>
                  <a:pt x="56" y="34376"/>
                </a:lnTo>
                <a:lnTo>
                  <a:pt x="2962" y="34539"/>
                </a:lnTo>
                <a:lnTo>
                  <a:pt x="3077" y="36536"/>
                </a:lnTo>
                <a:lnTo>
                  <a:pt x="3304" y="38370"/>
                </a:lnTo>
                <a:lnTo>
                  <a:pt x="3248" y="0"/>
                </a:lnTo>
                <a:lnTo>
                  <a:pt x="3077" y="3130"/>
                </a:lnTo>
                <a:lnTo>
                  <a:pt x="2962" y="6152"/>
                </a:lnTo>
                <a:lnTo>
                  <a:pt x="2906" y="33351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81" name="object 281"/>
          <p:cNvSpPr/>
          <p:nvPr/>
        </p:nvSpPr>
        <p:spPr>
          <a:xfrm>
            <a:off x="318163" y="575316"/>
            <a:ext cx="6839" cy="4574"/>
          </a:xfrm>
          <a:custGeom>
            <a:avLst/>
            <a:gdLst/>
            <a:ahLst/>
            <a:cxnLst/>
            <a:rect l="l" t="t" r="r" b="b"/>
            <a:pathLst>
              <a:path w="9119" h="6099">
                <a:moveTo>
                  <a:pt x="0" y="0"/>
                </a:moveTo>
                <a:lnTo>
                  <a:pt x="114" y="3077"/>
                </a:lnTo>
                <a:lnTo>
                  <a:pt x="3020" y="3508"/>
                </a:lnTo>
                <a:lnTo>
                  <a:pt x="5985" y="3777"/>
                </a:lnTo>
                <a:lnTo>
                  <a:pt x="9062" y="3939"/>
                </a:lnTo>
                <a:lnTo>
                  <a:pt x="9119" y="6099"/>
                </a:lnTo>
                <a:lnTo>
                  <a:pt x="9062" y="3455"/>
                </a:lnTo>
                <a:lnTo>
                  <a:pt x="5985" y="3291"/>
                </a:lnTo>
                <a:lnTo>
                  <a:pt x="3020" y="2969"/>
                </a:lnTo>
                <a:lnTo>
                  <a:pt x="114" y="2591"/>
                </a:lnTo>
                <a:lnTo>
                  <a:pt x="0" y="0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82" name="object 282"/>
          <p:cNvSpPr/>
          <p:nvPr/>
        </p:nvSpPr>
        <p:spPr>
          <a:xfrm>
            <a:off x="310854" y="561635"/>
            <a:ext cx="7267" cy="19670"/>
          </a:xfrm>
          <a:custGeom>
            <a:avLst/>
            <a:gdLst/>
            <a:ahLst/>
            <a:cxnLst/>
            <a:rect l="l" t="t" r="r" b="b"/>
            <a:pathLst>
              <a:path w="9689" h="26226">
                <a:moveTo>
                  <a:pt x="9119" y="18186"/>
                </a:moveTo>
                <a:lnTo>
                  <a:pt x="9231" y="20722"/>
                </a:lnTo>
                <a:lnTo>
                  <a:pt x="6098" y="20236"/>
                </a:lnTo>
                <a:lnTo>
                  <a:pt x="3020" y="19642"/>
                </a:lnTo>
                <a:lnTo>
                  <a:pt x="171" y="18942"/>
                </a:lnTo>
                <a:lnTo>
                  <a:pt x="0" y="16350"/>
                </a:lnTo>
                <a:lnTo>
                  <a:pt x="112" y="24067"/>
                </a:lnTo>
                <a:lnTo>
                  <a:pt x="513" y="26226"/>
                </a:lnTo>
                <a:lnTo>
                  <a:pt x="626" y="24231"/>
                </a:lnTo>
                <a:lnTo>
                  <a:pt x="342" y="21909"/>
                </a:lnTo>
                <a:lnTo>
                  <a:pt x="171" y="19481"/>
                </a:lnTo>
                <a:lnTo>
                  <a:pt x="3077" y="20183"/>
                </a:lnTo>
                <a:lnTo>
                  <a:pt x="6098" y="20776"/>
                </a:lnTo>
                <a:lnTo>
                  <a:pt x="9290" y="21262"/>
                </a:lnTo>
                <a:lnTo>
                  <a:pt x="9403" y="23690"/>
                </a:lnTo>
                <a:lnTo>
                  <a:pt x="9632" y="25956"/>
                </a:lnTo>
                <a:lnTo>
                  <a:pt x="9689" y="0"/>
                </a:lnTo>
                <a:lnTo>
                  <a:pt x="9461" y="2967"/>
                </a:lnTo>
                <a:lnTo>
                  <a:pt x="6440" y="2481"/>
                </a:lnTo>
                <a:lnTo>
                  <a:pt x="3532" y="1833"/>
                </a:lnTo>
                <a:lnTo>
                  <a:pt x="797" y="1133"/>
                </a:lnTo>
                <a:lnTo>
                  <a:pt x="3476" y="2589"/>
                </a:lnTo>
                <a:lnTo>
                  <a:pt x="6382" y="3183"/>
                </a:lnTo>
                <a:lnTo>
                  <a:pt x="9403" y="3669"/>
                </a:lnTo>
                <a:lnTo>
                  <a:pt x="9231" y="6530"/>
                </a:lnTo>
                <a:lnTo>
                  <a:pt x="9119" y="9336"/>
                </a:lnTo>
                <a:lnTo>
                  <a:pt x="9062" y="11980"/>
                </a:lnTo>
                <a:lnTo>
                  <a:pt x="5927" y="11494"/>
                </a:lnTo>
                <a:lnTo>
                  <a:pt x="2906" y="10900"/>
                </a:lnTo>
                <a:lnTo>
                  <a:pt x="56" y="10145"/>
                </a:lnTo>
                <a:lnTo>
                  <a:pt x="2906" y="11494"/>
                </a:lnTo>
                <a:lnTo>
                  <a:pt x="5927" y="12089"/>
                </a:lnTo>
                <a:lnTo>
                  <a:pt x="9062" y="12573"/>
                </a:lnTo>
                <a:lnTo>
                  <a:pt x="9004" y="15433"/>
                </a:lnTo>
                <a:lnTo>
                  <a:pt x="9119" y="18186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83" name="object 283"/>
          <p:cNvSpPr/>
          <p:nvPr/>
        </p:nvSpPr>
        <p:spPr>
          <a:xfrm>
            <a:off x="325516" y="552448"/>
            <a:ext cx="6881" cy="16958"/>
          </a:xfrm>
          <a:custGeom>
            <a:avLst/>
            <a:gdLst/>
            <a:ahLst/>
            <a:cxnLst/>
            <a:rect l="l" t="t" r="r" b="b"/>
            <a:pathLst>
              <a:path w="9175" h="22611">
                <a:moveTo>
                  <a:pt x="227" y="16242"/>
                </a:moveTo>
                <a:lnTo>
                  <a:pt x="342" y="13328"/>
                </a:lnTo>
                <a:lnTo>
                  <a:pt x="455" y="10253"/>
                </a:lnTo>
                <a:lnTo>
                  <a:pt x="626" y="7122"/>
                </a:lnTo>
                <a:lnTo>
                  <a:pt x="2052" y="7231"/>
                </a:lnTo>
                <a:lnTo>
                  <a:pt x="3532" y="7286"/>
                </a:lnTo>
                <a:lnTo>
                  <a:pt x="7751" y="7286"/>
                </a:lnTo>
                <a:lnTo>
                  <a:pt x="9175" y="7231"/>
                </a:lnTo>
                <a:lnTo>
                  <a:pt x="9119" y="5881"/>
                </a:lnTo>
                <a:lnTo>
                  <a:pt x="9119" y="6583"/>
                </a:lnTo>
                <a:lnTo>
                  <a:pt x="7751" y="6636"/>
                </a:lnTo>
                <a:lnTo>
                  <a:pt x="6382" y="6691"/>
                </a:lnTo>
                <a:lnTo>
                  <a:pt x="4958" y="6691"/>
                </a:lnTo>
                <a:lnTo>
                  <a:pt x="3532" y="6636"/>
                </a:lnTo>
                <a:lnTo>
                  <a:pt x="2108" y="6636"/>
                </a:lnTo>
                <a:lnTo>
                  <a:pt x="682" y="6530"/>
                </a:lnTo>
                <a:lnTo>
                  <a:pt x="682" y="6205"/>
                </a:lnTo>
                <a:lnTo>
                  <a:pt x="741" y="5503"/>
                </a:lnTo>
                <a:lnTo>
                  <a:pt x="853" y="3614"/>
                </a:lnTo>
                <a:lnTo>
                  <a:pt x="968" y="1780"/>
                </a:lnTo>
                <a:lnTo>
                  <a:pt x="1081" y="0"/>
                </a:lnTo>
                <a:lnTo>
                  <a:pt x="853" y="0"/>
                </a:lnTo>
                <a:lnTo>
                  <a:pt x="283" y="53"/>
                </a:lnTo>
                <a:lnTo>
                  <a:pt x="171" y="1833"/>
                </a:lnTo>
                <a:lnTo>
                  <a:pt x="56" y="3614"/>
                </a:lnTo>
                <a:lnTo>
                  <a:pt x="0" y="22611"/>
                </a:lnTo>
                <a:lnTo>
                  <a:pt x="56" y="19859"/>
                </a:lnTo>
                <a:lnTo>
                  <a:pt x="171" y="16998"/>
                </a:lnTo>
                <a:lnTo>
                  <a:pt x="2221" y="17106"/>
                </a:lnTo>
                <a:lnTo>
                  <a:pt x="227" y="16242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84" name="object 284"/>
          <p:cNvSpPr/>
          <p:nvPr/>
        </p:nvSpPr>
        <p:spPr>
          <a:xfrm>
            <a:off x="298458" y="565036"/>
            <a:ext cx="5770" cy="12992"/>
          </a:xfrm>
          <a:custGeom>
            <a:avLst/>
            <a:gdLst/>
            <a:ahLst/>
            <a:cxnLst/>
            <a:rect l="l" t="t" r="r" b="b"/>
            <a:pathLst>
              <a:path w="7693" h="17322">
                <a:moveTo>
                  <a:pt x="3874" y="1780"/>
                </a:moveTo>
                <a:lnTo>
                  <a:pt x="5643" y="2536"/>
                </a:lnTo>
                <a:lnTo>
                  <a:pt x="7409" y="3236"/>
                </a:lnTo>
                <a:lnTo>
                  <a:pt x="7238" y="6150"/>
                </a:lnTo>
                <a:lnTo>
                  <a:pt x="7238" y="8903"/>
                </a:lnTo>
                <a:lnTo>
                  <a:pt x="7409" y="11547"/>
                </a:lnTo>
                <a:lnTo>
                  <a:pt x="4843" y="10522"/>
                </a:lnTo>
                <a:lnTo>
                  <a:pt x="2450" y="9442"/>
                </a:lnTo>
                <a:lnTo>
                  <a:pt x="342" y="8311"/>
                </a:lnTo>
                <a:lnTo>
                  <a:pt x="342" y="7825"/>
                </a:lnTo>
                <a:lnTo>
                  <a:pt x="283" y="7284"/>
                </a:lnTo>
                <a:lnTo>
                  <a:pt x="283" y="6800"/>
                </a:lnTo>
                <a:lnTo>
                  <a:pt x="112" y="7661"/>
                </a:lnTo>
                <a:lnTo>
                  <a:pt x="56" y="8580"/>
                </a:lnTo>
                <a:lnTo>
                  <a:pt x="0" y="9497"/>
                </a:lnTo>
                <a:lnTo>
                  <a:pt x="283" y="11603"/>
                </a:lnTo>
                <a:lnTo>
                  <a:pt x="682" y="13545"/>
                </a:lnTo>
                <a:lnTo>
                  <a:pt x="1311" y="15325"/>
                </a:lnTo>
                <a:lnTo>
                  <a:pt x="1139" y="15756"/>
                </a:lnTo>
                <a:lnTo>
                  <a:pt x="1595" y="16134"/>
                </a:lnTo>
                <a:lnTo>
                  <a:pt x="1993" y="17322"/>
                </a:lnTo>
                <a:lnTo>
                  <a:pt x="1766" y="15433"/>
                </a:lnTo>
                <a:lnTo>
                  <a:pt x="1653" y="15217"/>
                </a:lnTo>
                <a:lnTo>
                  <a:pt x="1025" y="13275"/>
                </a:lnTo>
                <a:lnTo>
                  <a:pt x="626" y="11061"/>
                </a:lnTo>
                <a:lnTo>
                  <a:pt x="398" y="8795"/>
                </a:lnTo>
                <a:lnTo>
                  <a:pt x="2507" y="9928"/>
                </a:lnTo>
                <a:lnTo>
                  <a:pt x="4843" y="11008"/>
                </a:lnTo>
                <a:lnTo>
                  <a:pt x="7409" y="12033"/>
                </a:lnTo>
                <a:lnTo>
                  <a:pt x="7636" y="14517"/>
                </a:lnTo>
                <a:lnTo>
                  <a:pt x="7693" y="0"/>
                </a:lnTo>
                <a:lnTo>
                  <a:pt x="7465" y="2697"/>
                </a:lnTo>
                <a:lnTo>
                  <a:pt x="5699" y="2050"/>
                </a:lnTo>
                <a:lnTo>
                  <a:pt x="4102" y="1294"/>
                </a:lnTo>
                <a:lnTo>
                  <a:pt x="2507" y="539"/>
                </a:lnTo>
                <a:lnTo>
                  <a:pt x="2279" y="970"/>
                </a:lnTo>
                <a:lnTo>
                  <a:pt x="3874" y="1780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85" name="object 285"/>
          <p:cNvSpPr/>
          <p:nvPr/>
        </p:nvSpPr>
        <p:spPr>
          <a:xfrm>
            <a:off x="333211" y="558923"/>
            <a:ext cx="27491" cy="28494"/>
          </a:xfrm>
          <a:custGeom>
            <a:avLst/>
            <a:gdLst/>
            <a:ahLst/>
            <a:cxnLst/>
            <a:rect l="l" t="t" r="r" b="b"/>
            <a:pathLst>
              <a:path w="36655" h="37992">
                <a:moveTo>
                  <a:pt x="35910" y="13600"/>
                </a:moveTo>
                <a:lnTo>
                  <a:pt x="35910" y="15219"/>
                </a:lnTo>
                <a:lnTo>
                  <a:pt x="35789" y="16783"/>
                </a:lnTo>
                <a:lnTo>
                  <a:pt x="33574" y="17917"/>
                </a:lnTo>
                <a:lnTo>
                  <a:pt x="31117" y="18997"/>
                </a:lnTo>
                <a:lnTo>
                  <a:pt x="28499" y="20022"/>
                </a:lnTo>
                <a:lnTo>
                  <a:pt x="28620" y="17431"/>
                </a:lnTo>
                <a:lnTo>
                  <a:pt x="28620" y="14625"/>
                </a:lnTo>
                <a:lnTo>
                  <a:pt x="28438" y="11764"/>
                </a:lnTo>
                <a:lnTo>
                  <a:pt x="30613" y="10902"/>
                </a:lnTo>
                <a:lnTo>
                  <a:pt x="32648" y="10038"/>
                </a:lnTo>
                <a:lnTo>
                  <a:pt x="34601" y="9066"/>
                </a:lnTo>
                <a:lnTo>
                  <a:pt x="34359" y="8635"/>
                </a:lnTo>
                <a:lnTo>
                  <a:pt x="32486" y="9552"/>
                </a:lnTo>
                <a:lnTo>
                  <a:pt x="30493" y="10416"/>
                </a:lnTo>
                <a:lnTo>
                  <a:pt x="28378" y="11225"/>
                </a:lnTo>
                <a:lnTo>
                  <a:pt x="28217" y="8527"/>
                </a:lnTo>
                <a:lnTo>
                  <a:pt x="27874" y="5719"/>
                </a:lnTo>
                <a:lnTo>
                  <a:pt x="27351" y="2860"/>
                </a:lnTo>
                <a:lnTo>
                  <a:pt x="27935" y="2644"/>
                </a:lnTo>
                <a:lnTo>
                  <a:pt x="28438" y="2428"/>
                </a:lnTo>
                <a:lnTo>
                  <a:pt x="29002" y="2213"/>
                </a:lnTo>
                <a:lnTo>
                  <a:pt x="28438" y="1727"/>
                </a:lnTo>
                <a:lnTo>
                  <a:pt x="28036" y="1888"/>
                </a:lnTo>
                <a:lnTo>
                  <a:pt x="27633" y="2050"/>
                </a:lnTo>
                <a:lnTo>
                  <a:pt x="27250" y="2213"/>
                </a:lnTo>
                <a:lnTo>
                  <a:pt x="27129" y="1619"/>
                </a:lnTo>
                <a:lnTo>
                  <a:pt x="27069" y="1080"/>
                </a:lnTo>
                <a:lnTo>
                  <a:pt x="26948" y="539"/>
                </a:lnTo>
                <a:lnTo>
                  <a:pt x="26666" y="377"/>
                </a:lnTo>
                <a:lnTo>
                  <a:pt x="26223" y="0"/>
                </a:lnTo>
                <a:lnTo>
                  <a:pt x="26324" y="810"/>
                </a:lnTo>
                <a:lnTo>
                  <a:pt x="26505" y="1619"/>
                </a:lnTo>
                <a:lnTo>
                  <a:pt x="26666" y="2428"/>
                </a:lnTo>
                <a:lnTo>
                  <a:pt x="24221" y="3346"/>
                </a:lnTo>
                <a:lnTo>
                  <a:pt x="21657" y="4155"/>
                </a:lnTo>
                <a:lnTo>
                  <a:pt x="18920" y="4857"/>
                </a:lnTo>
                <a:lnTo>
                  <a:pt x="18637" y="1943"/>
                </a:lnTo>
                <a:lnTo>
                  <a:pt x="18294" y="5019"/>
                </a:lnTo>
                <a:lnTo>
                  <a:pt x="15559" y="5719"/>
                </a:lnTo>
                <a:lnTo>
                  <a:pt x="12651" y="6314"/>
                </a:lnTo>
                <a:lnTo>
                  <a:pt x="9630" y="6746"/>
                </a:lnTo>
                <a:lnTo>
                  <a:pt x="9461" y="3777"/>
                </a:lnTo>
                <a:lnTo>
                  <a:pt x="9175" y="755"/>
                </a:lnTo>
                <a:lnTo>
                  <a:pt x="9004" y="7555"/>
                </a:lnTo>
                <a:lnTo>
                  <a:pt x="9175" y="10416"/>
                </a:lnTo>
                <a:lnTo>
                  <a:pt x="9290" y="13222"/>
                </a:lnTo>
                <a:lnTo>
                  <a:pt x="9346" y="15866"/>
                </a:lnTo>
                <a:lnTo>
                  <a:pt x="6325" y="16244"/>
                </a:lnTo>
                <a:lnTo>
                  <a:pt x="3248" y="16514"/>
                </a:lnTo>
                <a:lnTo>
                  <a:pt x="112" y="16675"/>
                </a:lnTo>
                <a:lnTo>
                  <a:pt x="112" y="14031"/>
                </a:lnTo>
                <a:lnTo>
                  <a:pt x="56" y="11280"/>
                </a:lnTo>
                <a:lnTo>
                  <a:pt x="0" y="8419"/>
                </a:lnTo>
                <a:lnTo>
                  <a:pt x="56" y="28008"/>
                </a:lnTo>
                <a:lnTo>
                  <a:pt x="56" y="25364"/>
                </a:lnTo>
                <a:lnTo>
                  <a:pt x="112" y="22828"/>
                </a:lnTo>
                <a:lnTo>
                  <a:pt x="112" y="17269"/>
                </a:lnTo>
                <a:lnTo>
                  <a:pt x="3248" y="17108"/>
                </a:lnTo>
                <a:lnTo>
                  <a:pt x="6325" y="16838"/>
                </a:lnTo>
                <a:lnTo>
                  <a:pt x="9346" y="16461"/>
                </a:lnTo>
                <a:lnTo>
                  <a:pt x="9403" y="19319"/>
                </a:lnTo>
                <a:lnTo>
                  <a:pt x="9630" y="29520"/>
                </a:lnTo>
                <a:lnTo>
                  <a:pt x="9745" y="27361"/>
                </a:lnTo>
                <a:lnTo>
                  <a:pt x="9860" y="25039"/>
                </a:lnTo>
                <a:lnTo>
                  <a:pt x="9860" y="10308"/>
                </a:lnTo>
                <a:lnTo>
                  <a:pt x="9689" y="7447"/>
                </a:lnTo>
                <a:lnTo>
                  <a:pt x="12709" y="7016"/>
                </a:lnTo>
                <a:lnTo>
                  <a:pt x="15616" y="6475"/>
                </a:lnTo>
                <a:lnTo>
                  <a:pt x="18409" y="5719"/>
                </a:lnTo>
                <a:lnTo>
                  <a:pt x="18693" y="8635"/>
                </a:lnTo>
                <a:lnTo>
                  <a:pt x="18864" y="11386"/>
                </a:lnTo>
                <a:lnTo>
                  <a:pt x="18979" y="14086"/>
                </a:lnTo>
                <a:lnTo>
                  <a:pt x="18979" y="5613"/>
                </a:lnTo>
                <a:lnTo>
                  <a:pt x="21714" y="4857"/>
                </a:lnTo>
                <a:lnTo>
                  <a:pt x="24336" y="4047"/>
                </a:lnTo>
                <a:lnTo>
                  <a:pt x="26787" y="3130"/>
                </a:lnTo>
                <a:lnTo>
                  <a:pt x="27290" y="5936"/>
                </a:lnTo>
                <a:lnTo>
                  <a:pt x="27633" y="8742"/>
                </a:lnTo>
                <a:lnTo>
                  <a:pt x="27814" y="11441"/>
                </a:lnTo>
                <a:lnTo>
                  <a:pt x="25248" y="12358"/>
                </a:lnTo>
                <a:lnTo>
                  <a:pt x="22455" y="13222"/>
                </a:lnTo>
                <a:lnTo>
                  <a:pt x="19549" y="13922"/>
                </a:lnTo>
                <a:lnTo>
                  <a:pt x="19549" y="20130"/>
                </a:lnTo>
                <a:lnTo>
                  <a:pt x="19605" y="17377"/>
                </a:lnTo>
                <a:lnTo>
                  <a:pt x="19549" y="14517"/>
                </a:lnTo>
                <a:lnTo>
                  <a:pt x="22455" y="13761"/>
                </a:lnTo>
                <a:lnTo>
                  <a:pt x="25248" y="12952"/>
                </a:lnTo>
                <a:lnTo>
                  <a:pt x="27874" y="11980"/>
                </a:lnTo>
                <a:lnTo>
                  <a:pt x="28036" y="14841"/>
                </a:lnTo>
                <a:lnTo>
                  <a:pt x="28096" y="17592"/>
                </a:lnTo>
                <a:lnTo>
                  <a:pt x="27935" y="20183"/>
                </a:lnTo>
                <a:lnTo>
                  <a:pt x="25248" y="21155"/>
                </a:lnTo>
                <a:lnTo>
                  <a:pt x="22399" y="22019"/>
                </a:lnTo>
                <a:lnTo>
                  <a:pt x="19378" y="22720"/>
                </a:lnTo>
                <a:lnTo>
                  <a:pt x="19321" y="8472"/>
                </a:lnTo>
                <a:lnTo>
                  <a:pt x="19321" y="23259"/>
                </a:lnTo>
                <a:lnTo>
                  <a:pt x="22340" y="22503"/>
                </a:lnTo>
                <a:lnTo>
                  <a:pt x="25190" y="21694"/>
                </a:lnTo>
                <a:lnTo>
                  <a:pt x="27874" y="20722"/>
                </a:lnTo>
                <a:lnTo>
                  <a:pt x="27693" y="23206"/>
                </a:lnTo>
                <a:lnTo>
                  <a:pt x="27411" y="25580"/>
                </a:lnTo>
                <a:lnTo>
                  <a:pt x="26908" y="27684"/>
                </a:lnTo>
                <a:lnTo>
                  <a:pt x="24336" y="28603"/>
                </a:lnTo>
                <a:lnTo>
                  <a:pt x="21486" y="29465"/>
                </a:lnTo>
                <a:lnTo>
                  <a:pt x="18580" y="30167"/>
                </a:lnTo>
                <a:lnTo>
                  <a:pt x="18465" y="30598"/>
                </a:lnTo>
                <a:lnTo>
                  <a:pt x="21430" y="29897"/>
                </a:lnTo>
                <a:lnTo>
                  <a:pt x="24221" y="29089"/>
                </a:lnTo>
                <a:lnTo>
                  <a:pt x="26787" y="28117"/>
                </a:lnTo>
                <a:lnTo>
                  <a:pt x="26283" y="30328"/>
                </a:lnTo>
                <a:lnTo>
                  <a:pt x="25599" y="32217"/>
                </a:lnTo>
                <a:lnTo>
                  <a:pt x="24791" y="33837"/>
                </a:lnTo>
                <a:lnTo>
                  <a:pt x="22455" y="34700"/>
                </a:lnTo>
                <a:lnTo>
                  <a:pt x="19889" y="35456"/>
                </a:lnTo>
                <a:lnTo>
                  <a:pt x="17098" y="36103"/>
                </a:lnTo>
                <a:lnTo>
                  <a:pt x="16983" y="36534"/>
                </a:lnTo>
                <a:lnTo>
                  <a:pt x="19720" y="35834"/>
                </a:lnTo>
                <a:lnTo>
                  <a:pt x="22284" y="35078"/>
                </a:lnTo>
                <a:lnTo>
                  <a:pt x="24620" y="34214"/>
                </a:lnTo>
                <a:lnTo>
                  <a:pt x="23879" y="35726"/>
                </a:lnTo>
                <a:lnTo>
                  <a:pt x="23081" y="36967"/>
                </a:lnTo>
                <a:lnTo>
                  <a:pt x="22340" y="37992"/>
                </a:lnTo>
                <a:lnTo>
                  <a:pt x="22854" y="37668"/>
                </a:lnTo>
                <a:lnTo>
                  <a:pt x="23595" y="36697"/>
                </a:lnTo>
                <a:lnTo>
                  <a:pt x="24392" y="35509"/>
                </a:lnTo>
                <a:lnTo>
                  <a:pt x="25077" y="34053"/>
                </a:lnTo>
                <a:lnTo>
                  <a:pt x="26948" y="33351"/>
                </a:lnTo>
                <a:lnTo>
                  <a:pt x="28660" y="32650"/>
                </a:lnTo>
                <a:lnTo>
                  <a:pt x="30211" y="31839"/>
                </a:lnTo>
                <a:lnTo>
                  <a:pt x="30432" y="31731"/>
                </a:lnTo>
                <a:lnTo>
                  <a:pt x="30956" y="31517"/>
                </a:lnTo>
                <a:lnTo>
                  <a:pt x="31459" y="30923"/>
                </a:lnTo>
                <a:lnTo>
                  <a:pt x="30996" y="31139"/>
                </a:lnTo>
                <a:lnTo>
                  <a:pt x="30553" y="31409"/>
                </a:lnTo>
                <a:lnTo>
                  <a:pt x="30090" y="31625"/>
                </a:lnTo>
                <a:lnTo>
                  <a:pt x="28620" y="32325"/>
                </a:lnTo>
                <a:lnTo>
                  <a:pt x="27008" y="33028"/>
                </a:lnTo>
                <a:lnTo>
                  <a:pt x="25305" y="33675"/>
                </a:lnTo>
                <a:lnTo>
                  <a:pt x="26042" y="32056"/>
                </a:lnTo>
                <a:lnTo>
                  <a:pt x="26787" y="30167"/>
                </a:lnTo>
                <a:lnTo>
                  <a:pt x="27290" y="27955"/>
                </a:lnTo>
                <a:lnTo>
                  <a:pt x="29808" y="27037"/>
                </a:lnTo>
                <a:lnTo>
                  <a:pt x="32084" y="26011"/>
                </a:lnTo>
                <a:lnTo>
                  <a:pt x="34138" y="24933"/>
                </a:lnTo>
                <a:lnTo>
                  <a:pt x="33332" y="27253"/>
                </a:lnTo>
                <a:lnTo>
                  <a:pt x="32426" y="29250"/>
                </a:lnTo>
                <a:lnTo>
                  <a:pt x="31520" y="30869"/>
                </a:lnTo>
                <a:lnTo>
                  <a:pt x="31862" y="30492"/>
                </a:lnTo>
                <a:lnTo>
                  <a:pt x="32204" y="30059"/>
                </a:lnTo>
                <a:lnTo>
                  <a:pt x="32486" y="29681"/>
                </a:lnTo>
                <a:lnTo>
                  <a:pt x="33232" y="28278"/>
                </a:lnTo>
                <a:lnTo>
                  <a:pt x="33977" y="26606"/>
                </a:lnTo>
                <a:lnTo>
                  <a:pt x="34661" y="24662"/>
                </a:lnTo>
                <a:lnTo>
                  <a:pt x="34661" y="23314"/>
                </a:lnTo>
                <a:lnTo>
                  <a:pt x="34541" y="23745"/>
                </a:lnTo>
                <a:lnTo>
                  <a:pt x="34319" y="24447"/>
                </a:lnTo>
                <a:lnTo>
                  <a:pt x="32204" y="25580"/>
                </a:lnTo>
                <a:lnTo>
                  <a:pt x="29929" y="26606"/>
                </a:lnTo>
                <a:lnTo>
                  <a:pt x="27411" y="27523"/>
                </a:lnTo>
                <a:lnTo>
                  <a:pt x="27935" y="25364"/>
                </a:lnTo>
                <a:lnTo>
                  <a:pt x="28277" y="23044"/>
                </a:lnTo>
                <a:lnTo>
                  <a:pt x="28438" y="20508"/>
                </a:lnTo>
                <a:lnTo>
                  <a:pt x="31056" y="19536"/>
                </a:lnTo>
                <a:lnTo>
                  <a:pt x="33514" y="18456"/>
                </a:lnTo>
                <a:lnTo>
                  <a:pt x="35729" y="17269"/>
                </a:lnTo>
                <a:lnTo>
                  <a:pt x="35568" y="19428"/>
                </a:lnTo>
                <a:lnTo>
                  <a:pt x="35165" y="21478"/>
                </a:lnTo>
                <a:lnTo>
                  <a:pt x="35044" y="23422"/>
                </a:lnTo>
                <a:lnTo>
                  <a:pt x="35628" y="21478"/>
                </a:lnTo>
                <a:lnTo>
                  <a:pt x="36011" y="19320"/>
                </a:lnTo>
                <a:lnTo>
                  <a:pt x="36192" y="17000"/>
                </a:lnTo>
                <a:lnTo>
                  <a:pt x="36655" y="16783"/>
                </a:lnTo>
                <a:lnTo>
                  <a:pt x="36655" y="16297"/>
                </a:lnTo>
                <a:lnTo>
                  <a:pt x="36252" y="16514"/>
                </a:lnTo>
                <a:lnTo>
                  <a:pt x="36313" y="15597"/>
                </a:lnTo>
                <a:lnTo>
                  <a:pt x="36353" y="14625"/>
                </a:lnTo>
                <a:lnTo>
                  <a:pt x="36353" y="13653"/>
                </a:lnTo>
                <a:lnTo>
                  <a:pt x="36252" y="13061"/>
                </a:lnTo>
                <a:lnTo>
                  <a:pt x="36071" y="12519"/>
                </a:lnTo>
                <a:lnTo>
                  <a:pt x="35910" y="11927"/>
                </a:lnTo>
                <a:lnTo>
                  <a:pt x="35910" y="13600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86" name="object 286"/>
          <p:cNvSpPr/>
          <p:nvPr/>
        </p:nvSpPr>
        <p:spPr>
          <a:xfrm>
            <a:off x="337228" y="553581"/>
            <a:ext cx="2350" cy="5990"/>
          </a:xfrm>
          <a:custGeom>
            <a:avLst/>
            <a:gdLst/>
            <a:ahLst/>
            <a:cxnLst/>
            <a:rect l="l" t="t" r="r" b="b"/>
            <a:pathLst>
              <a:path w="3133" h="7986">
                <a:moveTo>
                  <a:pt x="2793" y="4911"/>
                </a:moveTo>
                <a:lnTo>
                  <a:pt x="3133" y="7986"/>
                </a:lnTo>
                <a:lnTo>
                  <a:pt x="2906" y="161"/>
                </a:lnTo>
                <a:lnTo>
                  <a:pt x="2678" y="108"/>
                </a:lnTo>
                <a:lnTo>
                  <a:pt x="2164" y="0"/>
                </a:lnTo>
                <a:lnTo>
                  <a:pt x="2336" y="1078"/>
                </a:lnTo>
                <a:lnTo>
                  <a:pt x="2450" y="2158"/>
                </a:lnTo>
                <a:lnTo>
                  <a:pt x="2563" y="3236"/>
                </a:lnTo>
                <a:lnTo>
                  <a:pt x="2622" y="3614"/>
                </a:lnTo>
                <a:lnTo>
                  <a:pt x="2678" y="4316"/>
                </a:lnTo>
                <a:lnTo>
                  <a:pt x="0" y="4694"/>
                </a:lnTo>
                <a:lnTo>
                  <a:pt x="0" y="5288"/>
                </a:lnTo>
                <a:lnTo>
                  <a:pt x="2793" y="4911"/>
                </a:lnTo>
                <a:close/>
              </a:path>
            </a:pathLst>
          </a:custGeom>
          <a:solidFill>
            <a:srgbClr val="0052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87" name="object 287"/>
          <p:cNvSpPr/>
          <p:nvPr/>
        </p:nvSpPr>
        <p:spPr>
          <a:xfrm>
            <a:off x="323508" y="581428"/>
            <a:ext cx="9275" cy="7973"/>
          </a:xfrm>
          <a:custGeom>
            <a:avLst/>
            <a:gdLst/>
            <a:ahLst/>
            <a:cxnLst/>
            <a:rect l="l" t="t" r="r" b="b"/>
            <a:pathLst>
              <a:path w="12367" h="10631">
                <a:moveTo>
                  <a:pt x="12367" y="8903"/>
                </a:moveTo>
                <a:lnTo>
                  <a:pt x="12309" y="0"/>
                </a:lnTo>
                <a:lnTo>
                  <a:pt x="12252" y="1833"/>
                </a:lnTo>
                <a:lnTo>
                  <a:pt x="12252" y="2644"/>
                </a:lnTo>
                <a:lnTo>
                  <a:pt x="11056" y="2697"/>
                </a:lnTo>
                <a:lnTo>
                  <a:pt x="9801" y="2752"/>
                </a:lnTo>
                <a:lnTo>
                  <a:pt x="6609" y="2752"/>
                </a:lnTo>
                <a:lnTo>
                  <a:pt x="4672" y="2697"/>
                </a:lnTo>
                <a:lnTo>
                  <a:pt x="2791" y="2589"/>
                </a:lnTo>
                <a:lnTo>
                  <a:pt x="2734" y="2103"/>
                </a:lnTo>
                <a:lnTo>
                  <a:pt x="2734" y="1833"/>
                </a:lnTo>
                <a:lnTo>
                  <a:pt x="2678" y="0"/>
                </a:lnTo>
                <a:lnTo>
                  <a:pt x="2734" y="8417"/>
                </a:lnTo>
                <a:lnTo>
                  <a:pt x="0" y="8311"/>
                </a:lnTo>
                <a:lnTo>
                  <a:pt x="56" y="8688"/>
                </a:lnTo>
                <a:lnTo>
                  <a:pt x="2791" y="8795"/>
                </a:lnTo>
                <a:lnTo>
                  <a:pt x="2791" y="3075"/>
                </a:lnTo>
                <a:lnTo>
                  <a:pt x="4672" y="3130"/>
                </a:lnTo>
                <a:lnTo>
                  <a:pt x="6609" y="3183"/>
                </a:lnTo>
                <a:lnTo>
                  <a:pt x="11056" y="3183"/>
                </a:lnTo>
                <a:lnTo>
                  <a:pt x="12252" y="3130"/>
                </a:lnTo>
                <a:lnTo>
                  <a:pt x="12196" y="5125"/>
                </a:lnTo>
                <a:lnTo>
                  <a:pt x="12081" y="6906"/>
                </a:lnTo>
                <a:lnTo>
                  <a:pt x="11968" y="8525"/>
                </a:lnTo>
                <a:lnTo>
                  <a:pt x="10770" y="8580"/>
                </a:lnTo>
                <a:lnTo>
                  <a:pt x="6609" y="8580"/>
                </a:lnTo>
                <a:lnTo>
                  <a:pt x="4899" y="8525"/>
                </a:lnTo>
                <a:lnTo>
                  <a:pt x="3248" y="8850"/>
                </a:lnTo>
                <a:lnTo>
                  <a:pt x="4899" y="8903"/>
                </a:lnTo>
                <a:lnTo>
                  <a:pt x="6609" y="8958"/>
                </a:lnTo>
                <a:lnTo>
                  <a:pt x="10770" y="8958"/>
                </a:lnTo>
                <a:lnTo>
                  <a:pt x="11968" y="8903"/>
                </a:lnTo>
                <a:lnTo>
                  <a:pt x="12196" y="10631"/>
                </a:lnTo>
                <a:lnTo>
                  <a:pt x="12367" y="8903"/>
                </a:lnTo>
                <a:close/>
              </a:path>
            </a:pathLst>
          </a:custGeom>
          <a:solidFill>
            <a:srgbClr val="0052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88" name="object 288"/>
          <p:cNvSpPr/>
          <p:nvPr/>
        </p:nvSpPr>
        <p:spPr>
          <a:xfrm>
            <a:off x="333253" y="563134"/>
            <a:ext cx="14449" cy="26955"/>
          </a:xfrm>
          <a:custGeom>
            <a:avLst/>
            <a:gdLst/>
            <a:ahLst/>
            <a:cxnLst/>
            <a:rect l="l" t="t" r="r" b="b"/>
            <a:pathLst>
              <a:path w="19265" h="35940">
                <a:moveTo>
                  <a:pt x="12937" y="18456"/>
                </a:moveTo>
                <a:lnTo>
                  <a:pt x="12881" y="18995"/>
                </a:lnTo>
                <a:lnTo>
                  <a:pt x="15902" y="18456"/>
                </a:lnTo>
                <a:lnTo>
                  <a:pt x="18751" y="17753"/>
                </a:lnTo>
                <a:lnTo>
                  <a:pt x="18580" y="20236"/>
                </a:lnTo>
                <a:lnTo>
                  <a:pt x="18353" y="22556"/>
                </a:lnTo>
                <a:lnTo>
                  <a:pt x="18010" y="24662"/>
                </a:lnTo>
                <a:lnTo>
                  <a:pt x="15273" y="25256"/>
                </a:lnTo>
                <a:lnTo>
                  <a:pt x="12367" y="25795"/>
                </a:lnTo>
                <a:lnTo>
                  <a:pt x="9346" y="26226"/>
                </a:lnTo>
                <a:lnTo>
                  <a:pt x="9346" y="25903"/>
                </a:lnTo>
                <a:lnTo>
                  <a:pt x="9574" y="23906"/>
                </a:lnTo>
                <a:lnTo>
                  <a:pt x="9346" y="13706"/>
                </a:lnTo>
                <a:lnTo>
                  <a:pt x="9290" y="16405"/>
                </a:lnTo>
                <a:lnTo>
                  <a:pt x="9233" y="18942"/>
                </a:lnTo>
                <a:lnTo>
                  <a:pt x="6269" y="19320"/>
                </a:lnTo>
                <a:lnTo>
                  <a:pt x="3192" y="19589"/>
                </a:lnTo>
                <a:lnTo>
                  <a:pt x="0" y="19750"/>
                </a:lnTo>
                <a:lnTo>
                  <a:pt x="0" y="20290"/>
                </a:lnTo>
                <a:lnTo>
                  <a:pt x="3135" y="20128"/>
                </a:lnTo>
                <a:lnTo>
                  <a:pt x="6213" y="19859"/>
                </a:lnTo>
                <a:lnTo>
                  <a:pt x="9233" y="19481"/>
                </a:lnTo>
                <a:lnTo>
                  <a:pt x="9119" y="21748"/>
                </a:lnTo>
                <a:lnTo>
                  <a:pt x="9004" y="23906"/>
                </a:lnTo>
                <a:lnTo>
                  <a:pt x="9062" y="28709"/>
                </a:lnTo>
                <a:lnTo>
                  <a:pt x="9290" y="26659"/>
                </a:lnTo>
                <a:lnTo>
                  <a:pt x="12311" y="26281"/>
                </a:lnTo>
                <a:lnTo>
                  <a:pt x="15160" y="25740"/>
                </a:lnTo>
                <a:lnTo>
                  <a:pt x="17954" y="25093"/>
                </a:lnTo>
                <a:lnTo>
                  <a:pt x="17611" y="27145"/>
                </a:lnTo>
                <a:lnTo>
                  <a:pt x="17154" y="28979"/>
                </a:lnTo>
                <a:lnTo>
                  <a:pt x="16643" y="30598"/>
                </a:lnTo>
                <a:lnTo>
                  <a:pt x="14021" y="31192"/>
                </a:lnTo>
                <a:lnTo>
                  <a:pt x="11284" y="31731"/>
                </a:lnTo>
                <a:lnTo>
                  <a:pt x="8377" y="32109"/>
                </a:lnTo>
                <a:lnTo>
                  <a:pt x="8321" y="30598"/>
                </a:lnTo>
                <a:lnTo>
                  <a:pt x="8321" y="32487"/>
                </a:lnTo>
                <a:lnTo>
                  <a:pt x="11171" y="32109"/>
                </a:lnTo>
                <a:lnTo>
                  <a:pt x="13906" y="31623"/>
                </a:lnTo>
                <a:lnTo>
                  <a:pt x="16528" y="30976"/>
                </a:lnTo>
                <a:lnTo>
                  <a:pt x="15902" y="32756"/>
                </a:lnTo>
                <a:lnTo>
                  <a:pt x="15273" y="34268"/>
                </a:lnTo>
                <a:lnTo>
                  <a:pt x="14534" y="35401"/>
                </a:lnTo>
                <a:lnTo>
                  <a:pt x="13394" y="35940"/>
                </a:lnTo>
                <a:lnTo>
                  <a:pt x="14419" y="35617"/>
                </a:lnTo>
                <a:lnTo>
                  <a:pt x="15444" y="35240"/>
                </a:lnTo>
                <a:lnTo>
                  <a:pt x="15273" y="35293"/>
                </a:lnTo>
                <a:lnTo>
                  <a:pt x="14818" y="35401"/>
                </a:lnTo>
                <a:lnTo>
                  <a:pt x="15616" y="34214"/>
                </a:lnTo>
                <a:lnTo>
                  <a:pt x="16300" y="32703"/>
                </a:lnTo>
                <a:lnTo>
                  <a:pt x="16927" y="30921"/>
                </a:lnTo>
                <a:lnTo>
                  <a:pt x="17041" y="30490"/>
                </a:lnTo>
                <a:lnTo>
                  <a:pt x="17611" y="28925"/>
                </a:lnTo>
                <a:lnTo>
                  <a:pt x="18067" y="27037"/>
                </a:lnTo>
                <a:lnTo>
                  <a:pt x="18409" y="25039"/>
                </a:lnTo>
                <a:lnTo>
                  <a:pt x="18524" y="24553"/>
                </a:lnTo>
                <a:lnTo>
                  <a:pt x="18808" y="22395"/>
                </a:lnTo>
                <a:lnTo>
                  <a:pt x="19094" y="20128"/>
                </a:lnTo>
                <a:lnTo>
                  <a:pt x="19265" y="17645"/>
                </a:lnTo>
                <a:lnTo>
                  <a:pt x="19265" y="2858"/>
                </a:lnTo>
                <a:lnTo>
                  <a:pt x="18922" y="0"/>
                </a:lnTo>
                <a:lnTo>
                  <a:pt x="18979" y="11925"/>
                </a:lnTo>
                <a:lnTo>
                  <a:pt x="18922" y="14678"/>
                </a:lnTo>
                <a:lnTo>
                  <a:pt x="18751" y="17267"/>
                </a:lnTo>
                <a:lnTo>
                  <a:pt x="15902" y="17917"/>
                </a:lnTo>
                <a:lnTo>
                  <a:pt x="12937" y="18456"/>
                </a:lnTo>
                <a:close/>
              </a:path>
            </a:pathLst>
          </a:custGeom>
          <a:solidFill>
            <a:srgbClr val="0052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89" name="object 289"/>
          <p:cNvSpPr/>
          <p:nvPr/>
        </p:nvSpPr>
        <p:spPr>
          <a:xfrm>
            <a:off x="340605" y="559532"/>
            <a:ext cx="19840" cy="27563"/>
          </a:xfrm>
          <a:custGeom>
            <a:avLst/>
            <a:gdLst/>
            <a:ahLst/>
            <a:cxnLst/>
            <a:rect l="l" t="t" r="r" b="b"/>
            <a:pathLst>
              <a:path w="26453" h="36751">
                <a:moveTo>
                  <a:pt x="26050" y="13167"/>
                </a:moveTo>
                <a:lnTo>
                  <a:pt x="26050" y="14139"/>
                </a:lnTo>
                <a:lnTo>
                  <a:pt x="25989" y="15056"/>
                </a:lnTo>
                <a:lnTo>
                  <a:pt x="25929" y="15973"/>
                </a:lnTo>
                <a:lnTo>
                  <a:pt x="23714" y="17106"/>
                </a:lnTo>
                <a:lnTo>
                  <a:pt x="21257" y="18186"/>
                </a:lnTo>
                <a:lnTo>
                  <a:pt x="18639" y="19211"/>
                </a:lnTo>
                <a:lnTo>
                  <a:pt x="18759" y="16620"/>
                </a:lnTo>
                <a:lnTo>
                  <a:pt x="18759" y="13814"/>
                </a:lnTo>
                <a:lnTo>
                  <a:pt x="18578" y="10953"/>
                </a:lnTo>
                <a:lnTo>
                  <a:pt x="20572" y="10198"/>
                </a:lnTo>
                <a:lnTo>
                  <a:pt x="22445" y="9389"/>
                </a:lnTo>
                <a:lnTo>
                  <a:pt x="24217" y="8472"/>
                </a:lnTo>
                <a:lnTo>
                  <a:pt x="23996" y="8039"/>
                </a:lnTo>
                <a:lnTo>
                  <a:pt x="22284" y="8903"/>
                </a:lnTo>
                <a:lnTo>
                  <a:pt x="20451" y="9659"/>
                </a:lnTo>
                <a:lnTo>
                  <a:pt x="18518" y="10414"/>
                </a:lnTo>
                <a:lnTo>
                  <a:pt x="18357" y="7717"/>
                </a:lnTo>
                <a:lnTo>
                  <a:pt x="18014" y="4909"/>
                </a:lnTo>
                <a:lnTo>
                  <a:pt x="17491" y="2050"/>
                </a:lnTo>
                <a:lnTo>
                  <a:pt x="17893" y="1942"/>
                </a:lnTo>
                <a:lnTo>
                  <a:pt x="18578" y="1617"/>
                </a:lnTo>
                <a:lnTo>
                  <a:pt x="18014" y="1133"/>
                </a:lnTo>
                <a:lnTo>
                  <a:pt x="17390" y="1402"/>
                </a:lnTo>
                <a:lnTo>
                  <a:pt x="17269" y="808"/>
                </a:lnTo>
                <a:lnTo>
                  <a:pt x="16987" y="322"/>
                </a:lnTo>
                <a:lnTo>
                  <a:pt x="16463" y="0"/>
                </a:lnTo>
                <a:lnTo>
                  <a:pt x="16584" y="539"/>
                </a:lnTo>
                <a:lnTo>
                  <a:pt x="16705" y="1078"/>
                </a:lnTo>
                <a:lnTo>
                  <a:pt x="16806" y="1617"/>
                </a:lnTo>
                <a:lnTo>
                  <a:pt x="14361" y="2536"/>
                </a:lnTo>
                <a:lnTo>
                  <a:pt x="11797" y="3344"/>
                </a:lnTo>
                <a:lnTo>
                  <a:pt x="9060" y="4047"/>
                </a:lnTo>
                <a:lnTo>
                  <a:pt x="9119" y="13275"/>
                </a:lnTo>
                <a:lnTo>
                  <a:pt x="6210" y="13976"/>
                </a:lnTo>
                <a:lnTo>
                  <a:pt x="3248" y="14517"/>
                </a:lnTo>
                <a:lnTo>
                  <a:pt x="112" y="14947"/>
                </a:lnTo>
                <a:lnTo>
                  <a:pt x="112" y="12303"/>
                </a:lnTo>
                <a:lnTo>
                  <a:pt x="0" y="9497"/>
                </a:lnTo>
                <a:lnTo>
                  <a:pt x="0" y="24229"/>
                </a:lnTo>
                <a:lnTo>
                  <a:pt x="3077" y="23798"/>
                </a:lnTo>
                <a:lnTo>
                  <a:pt x="3133" y="23259"/>
                </a:lnTo>
                <a:lnTo>
                  <a:pt x="56" y="23690"/>
                </a:lnTo>
                <a:lnTo>
                  <a:pt x="112" y="21153"/>
                </a:lnTo>
                <a:lnTo>
                  <a:pt x="171" y="18401"/>
                </a:lnTo>
                <a:lnTo>
                  <a:pt x="112" y="15542"/>
                </a:lnTo>
                <a:lnTo>
                  <a:pt x="3248" y="15109"/>
                </a:lnTo>
                <a:lnTo>
                  <a:pt x="6269" y="14570"/>
                </a:lnTo>
                <a:lnTo>
                  <a:pt x="9119" y="13867"/>
                </a:lnTo>
                <a:lnTo>
                  <a:pt x="9175" y="16728"/>
                </a:lnTo>
                <a:lnTo>
                  <a:pt x="9119" y="4802"/>
                </a:lnTo>
                <a:lnTo>
                  <a:pt x="11854" y="4047"/>
                </a:lnTo>
                <a:lnTo>
                  <a:pt x="14476" y="3236"/>
                </a:lnTo>
                <a:lnTo>
                  <a:pt x="16927" y="2319"/>
                </a:lnTo>
                <a:lnTo>
                  <a:pt x="17430" y="5125"/>
                </a:lnTo>
                <a:lnTo>
                  <a:pt x="17773" y="7931"/>
                </a:lnTo>
                <a:lnTo>
                  <a:pt x="17954" y="10631"/>
                </a:lnTo>
                <a:lnTo>
                  <a:pt x="15388" y="11547"/>
                </a:lnTo>
                <a:lnTo>
                  <a:pt x="12595" y="12411"/>
                </a:lnTo>
                <a:lnTo>
                  <a:pt x="9689" y="13112"/>
                </a:lnTo>
                <a:lnTo>
                  <a:pt x="9689" y="19320"/>
                </a:lnTo>
                <a:lnTo>
                  <a:pt x="9745" y="16567"/>
                </a:lnTo>
                <a:lnTo>
                  <a:pt x="9689" y="13706"/>
                </a:lnTo>
                <a:lnTo>
                  <a:pt x="12595" y="12950"/>
                </a:lnTo>
                <a:lnTo>
                  <a:pt x="15388" y="12142"/>
                </a:lnTo>
                <a:lnTo>
                  <a:pt x="18014" y="11170"/>
                </a:lnTo>
                <a:lnTo>
                  <a:pt x="18175" y="14031"/>
                </a:lnTo>
                <a:lnTo>
                  <a:pt x="18236" y="16781"/>
                </a:lnTo>
                <a:lnTo>
                  <a:pt x="18075" y="19373"/>
                </a:lnTo>
                <a:lnTo>
                  <a:pt x="15388" y="20345"/>
                </a:lnTo>
                <a:lnTo>
                  <a:pt x="12538" y="21208"/>
                </a:lnTo>
                <a:lnTo>
                  <a:pt x="9517" y="21909"/>
                </a:lnTo>
                <a:lnTo>
                  <a:pt x="9461" y="7661"/>
                </a:lnTo>
                <a:lnTo>
                  <a:pt x="9461" y="22448"/>
                </a:lnTo>
                <a:lnTo>
                  <a:pt x="12480" y="21693"/>
                </a:lnTo>
                <a:lnTo>
                  <a:pt x="15330" y="20884"/>
                </a:lnTo>
                <a:lnTo>
                  <a:pt x="18014" y="19912"/>
                </a:lnTo>
                <a:lnTo>
                  <a:pt x="17833" y="22395"/>
                </a:lnTo>
                <a:lnTo>
                  <a:pt x="17551" y="24770"/>
                </a:lnTo>
                <a:lnTo>
                  <a:pt x="17048" y="26873"/>
                </a:lnTo>
                <a:lnTo>
                  <a:pt x="14476" y="27792"/>
                </a:lnTo>
                <a:lnTo>
                  <a:pt x="11626" y="28654"/>
                </a:lnTo>
                <a:lnTo>
                  <a:pt x="8720" y="29356"/>
                </a:lnTo>
                <a:lnTo>
                  <a:pt x="8605" y="29787"/>
                </a:lnTo>
                <a:lnTo>
                  <a:pt x="11570" y="29087"/>
                </a:lnTo>
                <a:lnTo>
                  <a:pt x="14361" y="28278"/>
                </a:lnTo>
                <a:lnTo>
                  <a:pt x="16927" y="27306"/>
                </a:lnTo>
                <a:lnTo>
                  <a:pt x="16423" y="29518"/>
                </a:lnTo>
                <a:lnTo>
                  <a:pt x="15738" y="31407"/>
                </a:lnTo>
                <a:lnTo>
                  <a:pt x="14931" y="33026"/>
                </a:lnTo>
                <a:lnTo>
                  <a:pt x="12595" y="33890"/>
                </a:lnTo>
                <a:lnTo>
                  <a:pt x="10029" y="34645"/>
                </a:lnTo>
                <a:lnTo>
                  <a:pt x="7238" y="35293"/>
                </a:lnTo>
                <a:lnTo>
                  <a:pt x="7123" y="35724"/>
                </a:lnTo>
                <a:lnTo>
                  <a:pt x="9860" y="35023"/>
                </a:lnTo>
                <a:lnTo>
                  <a:pt x="12424" y="34268"/>
                </a:lnTo>
                <a:lnTo>
                  <a:pt x="14760" y="33404"/>
                </a:lnTo>
                <a:lnTo>
                  <a:pt x="14133" y="34754"/>
                </a:lnTo>
                <a:lnTo>
                  <a:pt x="13392" y="35832"/>
                </a:lnTo>
                <a:lnTo>
                  <a:pt x="12766" y="36751"/>
                </a:lnTo>
                <a:lnTo>
                  <a:pt x="13336" y="36426"/>
                </a:lnTo>
                <a:lnTo>
                  <a:pt x="13962" y="35562"/>
                </a:lnTo>
                <a:lnTo>
                  <a:pt x="14591" y="34484"/>
                </a:lnTo>
                <a:lnTo>
                  <a:pt x="15217" y="33242"/>
                </a:lnTo>
                <a:lnTo>
                  <a:pt x="17048" y="32595"/>
                </a:lnTo>
                <a:lnTo>
                  <a:pt x="18759" y="31839"/>
                </a:lnTo>
                <a:lnTo>
                  <a:pt x="20290" y="31084"/>
                </a:lnTo>
                <a:lnTo>
                  <a:pt x="20632" y="30598"/>
                </a:lnTo>
                <a:lnTo>
                  <a:pt x="20230" y="30814"/>
                </a:lnTo>
                <a:lnTo>
                  <a:pt x="18759" y="31515"/>
                </a:lnTo>
                <a:lnTo>
                  <a:pt x="17148" y="32217"/>
                </a:lnTo>
                <a:lnTo>
                  <a:pt x="15444" y="32865"/>
                </a:lnTo>
                <a:lnTo>
                  <a:pt x="16182" y="31245"/>
                </a:lnTo>
                <a:lnTo>
                  <a:pt x="16927" y="29356"/>
                </a:lnTo>
                <a:lnTo>
                  <a:pt x="17430" y="27145"/>
                </a:lnTo>
                <a:lnTo>
                  <a:pt x="19948" y="26226"/>
                </a:lnTo>
                <a:lnTo>
                  <a:pt x="22223" y="25201"/>
                </a:lnTo>
                <a:lnTo>
                  <a:pt x="24278" y="24122"/>
                </a:lnTo>
                <a:lnTo>
                  <a:pt x="24459" y="23637"/>
                </a:lnTo>
                <a:lnTo>
                  <a:pt x="22344" y="24770"/>
                </a:lnTo>
                <a:lnTo>
                  <a:pt x="20068" y="25795"/>
                </a:lnTo>
                <a:lnTo>
                  <a:pt x="17551" y="26712"/>
                </a:lnTo>
                <a:lnTo>
                  <a:pt x="18075" y="24553"/>
                </a:lnTo>
                <a:lnTo>
                  <a:pt x="18417" y="22234"/>
                </a:lnTo>
                <a:lnTo>
                  <a:pt x="18578" y="19697"/>
                </a:lnTo>
                <a:lnTo>
                  <a:pt x="21196" y="18725"/>
                </a:lnTo>
                <a:lnTo>
                  <a:pt x="23653" y="17645"/>
                </a:lnTo>
                <a:lnTo>
                  <a:pt x="25869" y="16459"/>
                </a:lnTo>
                <a:lnTo>
                  <a:pt x="26151" y="18509"/>
                </a:lnTo>
                <a:lnTo>
                  <a:pt x="26332" y="16189"/>
                </a:lnTo>
                <a:lnTo>
                  <a:pt x="26453" y="15973"/>
                </a:lnTo>
                <a:lnTo>
                  <a:pt x="26453" y="15434"/>
                </a:lnTo>
                <a:lnTo>
                  <a:pt x="26332" y="14678"/>
                </a:lnTo>
                <a:lnTo>
                  <a:pt x="26211" y="13922"/>
                </a:lnTo>
                <a:lnTo>
                  <a:pt x="26050" y="13167"/>
                </a:lnTo>
                <a:close/>
              </a:path>
            </a:pathLst>
          </a:custGeom>
          <a:solidFill>
            <a:srgbClr val="0052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90" name="object 290"/>
          <p:cNvSpPr/>
          <p:nvPr/>
        </p:nvSpPr>
        <p:spPr>
          <a:xfrm>
            <a:off x="357440" y="571876"/>
            <a:ext cx="2779" cy="9107"/>
          </a:xfrm>
          <a:custGeom>
            <a:avLst/>
            <a:gdLst/>
            <a:ahLst/>
            <a:cxnLst/>
            <a:rect l="l" t="t" r="r" b="b"/>
            <a:pathLst>
              <a:path w="3705" h="12142">
                <a:moveTo>
                  <a:pt x="644" y="10792"/>
                </a:moveTo>
                <a:lnTo>
                  <a:pt x="0" y="12142"/>
                </a:lnTo>
                <a:lnTo>
                  <a:pt x="402" y="11603"/>
                </a:lnTo>
                <a:lnTo>
                  <a:pt x="805" y="11008"/>
                </a:lnTo>
                <a:lnTo>
                  <a:pt x="1147" y="10469"/>
                </a:lnTo>
                <a:lnTo>
                  <a:pt x="1550" y="9552"/>
                </a:lnTo>
                <a:lnTo>
                  <a:pt x="1953" y="8525"/>
                </a:lnTo>
                <a:lnTo>
                  <a:pt x="2356" y="7392"/>
                </a:lnTo>
                <a:lnTo>
                  <a:pt x="2799" y="7122"/>
                </a:lnTo>
                <a:lnTo>
                  <a:pt x="3020" y="6636"/>
                </a:lnTo>
                <a:lnTo>
                  <a:pt x="2577" y="6691"/>
                </a:lnTo>
                <a:lnTo>
                  <a:pt x="2738" y="6152"/>
                </a:lnTo>
                <a:lnTo>
                  <a:pt x="3323" y="4208"/>
                </a:lnTo>
                <a:lnTo>
                  <a:pt x="3705" y="2050"/>
                </a:lnTo>
                <a:lnTo>
                  <a:pt x="3423" y="0"/>
                </a:lnTo>
                <a:lnTo>
                  <a:pt x="3262" y="2158"/>
                </a:lnTo>
                <a:lnTo>
                  <a:pt x="2859" y="4208"/>
                </a:lnTo>
                <a:lnTo>
                  <a:pt x="2356" y="6044"/>
                </a:lnTo>
                <a:lnTo>
                  <a:pt x="2235" y="6475"/>
                </a:lnTo>
                <a:lnTo>
                  <a:pt x="2013" y="7177"/>
                </a:lnTo>
                <a:lnTo>
                  <a:pt x="1832" y="7663"/>
                </a:lnTo>
                <a:lnTo>
                  <a:pt x="1268" y="9336"/>
                </a:lnTo>
                <a:lnTo>
                  <a:pt x="644" y="10792"/>
                </a:lnTo>
                <a:close/>
              </a:path>
            </a:pathLst>
          </a:custGeom>
          <a:solidFill>
            <a:srgbClr val="0052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91" name="object 291"/>
          <p:cNvSpPr/>
          <p:nvPr/>
        </p:nvSpPr>
        <p:spPr>
          <a:xfrm>
            <a:off x="347702" y="565279"/>
            <a:ext cx="170" cy="10685"/>
          </a:xfrm>
          <a:custGeom>
            <a:avLst/>
            <a:gdLst/>
            <a:ahLst/>
            <a:cxnLst/>
            <a:rect l="l" t="t" r="r" b="b"/>
            <a:pathLst>
              <a:path w="227" h="14247">
                <a:moveTo>
                  <a:pt x="169" y="2752"/>
                </a:moveTo>
                <a:lnTo>
                  <a:pt x="0" y="0"/>
                </a:lnTo>
                <a:lnTo>
                  <a:pt x="56" y="14247"/>
                </a:lnTo>
                <a:lnTo>
                  <a:pt x="227" y="11658"/>
                </a:lnTo>
                <a:lnTo>
                  <a:pt x="227" y="5450"/>
                </a:lnTo>
                <a:lnTo>
                  <a:pt x="169" y="2752"/>
                </a:lnTo>
                <a:close/>
              </a:path>
            </a:pathLst>
          </a:custGeom>
          <a:solidFill>
            <a:srgbClr val="0052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92" name="object 292"/>
          <p:cNvSpPr/>
          <p:nvPr/>
        </p:nvSpPr>
        <p:spPr>
          <a:xfrm>
            <a:off x="298885" y="553784"/>
            <a:ext cx="45224" cy="38207"/>
          </a:xfrm>
          <a:custGeom>
            <a:avLst/>
            <a:gdLst/>
            <a:ahLst/>
            <a:cxnLst/>
            <a:rect l="l" t="t" r="r" b="b"/>
            <a:pathLst>
              <a:path w="60299" h="50943">
                <a:moveTo>
                  <a:pt x="7465" y="12250"/>
                </a:moveTo>
                <a:lnTo>
                  <a:pt x="7693" y="15272"/>
                </a:lnTo>
                <a:lnTo>
                  <a:pt x="8035" y="12466"/>
                </a:lnTo>
                <a:lnTo>
                  <a:pt x="8549" y="9605"/>
                </a:lnTo>
                <a:lnTo>
                  <a:pt x="10885" y="10577"/>
                </a:lnTo>
                <a:lnTo>
                  <a:pt x="13392" y="11386"/>
                </a:lnTo>
                <a:lnTo>
                  <a:pt x="16014" y="12142"/>
                </a:lnTo>
                <a:lnTo>
                  <a:pt x="15958" y="21208"/>
                </a:lnTo>
                <a:lnTo>
                  <a:pt x="16014" y="20614"/>
                </a:lnTo>
                <a:lnTo>
                  <a:pt x="16071" y="17917"/>
                </a:lnTo>
                <a:lnTo>
                  <a:pt x="16300" y="15164"/>
                </a:lnTo>
                <a:lnTo>
                  <a:pt x="16641" y="12303"/>
                </a:lnTo>
                <a:lnTo>
                  <a:pt x="19434" y="13059"/>
                </a:lnTo>
                <a:lnTo>
                  <a:pt x="22340" y="13653"/>
                </a:lnTo>
                <a:lnTo>
                  <a:pt x="25361" y="14139"/>
                </a:lnTo>
                <a:lnTo>
                  <a:pt x="25591" y="36426"/>
                </a:lnTo>
                <a:lnTo>
                  <a:pt x="25931" y="38531"/>
                </a:lnTo>
                <a:lnTo>
                  <a:pt x="22797" y="38100"/>
                </a:lnTo>
                <a:lnTo>
                  <a:pt x="19776" y="37506"/>
                </a:lnTo>
                <a:lnTo>
                  <a:pt x="16983" y="36804"/>
                </a:lnTo>
                <a:lnTo>
                  <a:pt x="16584" y="34700"/>
                </a:lnTo>
                <a:lnTo>
                  <a:pt x="16472" y="36696"/>
                </a:lnTo>
                <a:lnTo>
                  <a:pt x="13678" y="35942"/>
                </a:lnTo>
                <a:lnTo>
                  <a:pt x="11000" y="35131"/>
                </a:lnTo>
                <a:lnTo>
                  <a:pt x="8549" y="34214"/>
                </a:lnTo>
                <a:lnTo>
                  <a:pt x="7979" y="32056"/>
                </a:lnTo>
                <a:lnTo>
                  <a:pt x="7580" y="29734"/>
                </a:lnTo>
                <a:lnTo>
                  <a:pt x="7409" y="27253"/>
                </a:lnTo>
                <a:lnTo>
                  <a:pt x="9973" y="28170"/>
                </a:lnTo>
                <a:lnTo>
                  <a:pt x="9916" y="27684"/>
                </a:lnTo>
                <a:lnTo>
                  <a:pt x="7352" y="26767"/>
                </a:lnTo>
                <a:lnTo>
                  <a:pt x="7409" y="31893"/>
                </a:lnTo>
                <a:lnTo>
                  <a:pt x="7979" y="33998"/>
                </a:lnTo>
                <a:lnTo>
                  <a:pt x="5584" y="33081"/>
                </a:lnTo>
                <a:lnTo>
                  <a:pt x="3363" y="32056"/>
                </a:lnTo>
                <a:lnTo>
                  <a:pt x="1367" y="30923"/>
                </a:lnTo>
                <a:lnTo>
                  <a:pt x="1083" y="30220"/>
                </a:lnTo>
                <a:lnTo>
                  <a:pt x="569" y="28656"/>
                </a:lnTo>
                <a:lnTo>
                  <a:pt x="227" y="26928"/>
                </a:lnTo>
                <a:lnTo>
                  <a:pt x="0" y="25094"/>
                </a:lnTo>
                <a:lnTo>
                  <a:pt x="56" y="28170"/>
                </a:lnTo>
                <a:lnTo>
                  <a:pt x="912" y="31137"/>
                </a:lnTo>
                <a:lnTo>
                  <a:pt x="2507" y="33890"/>
                </a:lnTo>
                <a:lnTo>
                  <a:pt x="2164" y="33134"/>
                </a:lnTo>
                <a:lnTo>
                  <a:pt x="1822" y="32270"/>
                </a:lnTo>
                <a:lnTo>
                  <a:pt x="1538" y="31408"/>
                </a:lnTo>
                <a:lnTo>
                  <a:pt x="3476" y="32487"/>
                </a:lnTo>
                <a:lnTo>
                  <a:pt x="5699" y="33512"/>
                </a:lnTo>
                <a:lnTo>
                  <a:pt x="8092" y="34431"/>
                </a:lnTo>
                <a:lnTo>
                  <a:pt x="8263" y="35023"/>
                </a:lnTo>
                <a:lnTo>
                  <a:pt x="8833" y="37020"/>
                </a:lnTo>
                <a:lnTo>
                  <a:pt x="9574" y="38748"/>
                </a:lnTo>
                <a:lnTo>
                  <a:pt x="10315" y="40204"/>
                </a:lnTo>
                <a:lnTo>
                  <a:pt x="8947" y="39665"/>
                </a:lnTo>
                <a:lnTo>
                  <a:pt x="7636" y="39126"/>
                </a:lnTo>
                <a:lnTo>
                  <a:pt x="6496" y="38531"/>
                </a:lnTo>
                <a:lnTo>
                  <a:pt x="5812" y="38315"/>
                </a:lnTo>
                <a:lnTo>
                  <a:pt x="6325" y="38801"/>
                </a:lnTo>
                <a:lnTo>
                  <a:pt x="7636" y="39448"/>
                </a:lnTo>
                <a:lnTo>
                  <a:pt x="9004" y="40042"/>
                </a:lnTo>
                <a:lnTo>
                  <a:pt x="10542" y="40637"/>
                </a:lnTo>
                <a:lnTo>
                  <a:pt x="11171" y="41823"/>
                </a:lnTo>
                <a:lnTo>
                  <a:pt x="11854" y="42848"/>
                </a:lnTo>
                <a:lnTo>
                  <a:pt x="12538" y="43712"/>
                </a:lnTo>
                <a:lnTo>
                  <a:pt x="12709" y="43820"/>
                </a:lnTo>
                <a:lnTo>
                  <a:pt x="13165" y="44090"/>
                </a:lnTo>
                <a:lnTo>
                  <a:pt x="12482" y="43173"/>
                </a:lnTo>
                <a:lnTo>
                  <a:pt x="11741" y="42093"/>
                </a:lnTo>
                <a:lnTo>
                  <a:pt x="11056" y="40798"/>
                </a:lnTo>
                <a:lnTo>
                  <a:pt x="13279" y="41662"/>
                </a:lnTo>
                <a:lnTo>
                  <a:pt x="15672" y="42417"/>
                </a:lnTo>
                <a:lnTo>
                  <a:pt x="18238" y="43065"/>
                </a:lnTo>
                <a:lnTo>
                  <a:pt x="18979" y="44899"/>
                </a:lnTo>
                <a:lnTo>
                  <a:pt x="19776" y="46410"/>
                </a:lnTo>
                <a:lnTo>
                  <a:pt x="20630" y="47598"/>
                </a:lnTo>
                <a:lnTo>
                  <a:pt x="20461" y="47543"/>
                </a:lnTo>
                <a:lnTo>
                  <a:pt x="21430" y="47921"/>
                </a:lnTo>
                <a:lnTo>
                  <a:pt x="22455" y="48245"/>
                </a:lnTo>
                <a:lnTo>
                  <a:pt x="23424" y="48568"/>
                </a:lnTo>
                <a:lnTo>
                  <a:pt x="25248" y="48946"/>
                </a:lnTo>
                <a:lnTo>
                  <a:pt x="27129" y="49324"/>
                </a:lnTo>
                <a:lnTo>
                  <a:pt x="29179" y="49595"/>
                </a:lnTo>
                <a:lnTo>
                  <a:pt x="29238" y="49757"/>
                </a:lnTo>
                <a:lnTo>
                  <a:pt x="29693" y="50079"/>
                </a:lnTo>
                <a:lnTo>
                  <a:pt x="29465" y="49648"/>
                </a:lnTo>
                <a:lnTo>
                  <a:pt x="31745" y="49973"/>
                </a:lnTo>
                <a:lnTo>
                  <a:pt x="34081" y="50188"/>
                </a:lnTo>
                <a:lnTo>
                  <a:pt x="36532" y="50351"/>
                </a:lnTo>
                <a:lnTo>
                  <a:pt x="36931" y="50943"/>
                </a:lnTo>
                <a:lnTo>
                  <a:pt x="36875" y="50782"/>
                </a:lnTo>
                <a:lnTo>
                  <a:pt x="36760" y="50351"/>
                </a:lnTo>
                <a:lnTo>
                  <a:pt x="38641" y="50457"/>
                </a:lnTo>
                <a:lnTo>
                  <a:pt x="43029" y="50457"/>
                </a:lnTo>
                <a:lnTo>
                  <a:pt x="43658" y="50404"/>
                </a:lnTo>
                <a:lnTo>
                  <a:pt x="44228" y="50404"/>
                </a:lnTo>
                <a:lnTo>
                  <a:pt x="44455" y="50835"/>
                </a:lnTo>
                <a:lnTo>
                  <a:pt x="44512" y="50404"/>
                </a:lnTo>
                <a:lnTo>
                  <a:pt x="47190" y="50296"/>
                </a:lnTo>
                <a:lnTo>
                  <a:pt x="49812" y="50079"/>
                </a:lnTo>
                <a:lnTo>
                  <a:pt x="52320" y="49757"/>
                </a:lnTo>
                <a:lnTo>
                  <a:pt x="52149" y="50134"/>
                </a:lnTo>
                <a:lnTo>
                  <a:pt x="52606" y="49702"/>
                </a:lnTo>
                <a:lnTo>
                  <a:pt x="54543" y="49432"/>
                </a:lnTo>
                <a:lnTo>
                  <a:pt x="56368" y="49109"/>
                </a:lnTo>
                <a:lnTo>
                  <a:pt x="58134" y="48732"/>
                </a:lnTo>
                <a:lnTo>
                  <a:pt x="59217" y="48407"/>
                </a:lnTo>
                <a:lnTo>
                  <a:pt x="60299" y="47921"/>
                </a:lnTo>
                <a:lnTo>
                  <a:pt x="57963" y="48515"/>
                </a:lnTo>
                <a:lnTo>
                  <a:pt x="55455" y="49001"/>
                </a:lnTo>
                <a:lnTo>
                  <a:pt x="52777" y="49379"/>
                </a:lnTo>
                <a:lnTo>
                  <a:pt x="52948" y="48946"/>
                </a:lnTo>
                <a:lnTo>
                  <a:pt x="53403" y="47868"/>
                </a:lnTo>
                <a:lnTo>
                  <a:pt x="53802" y="46518"/>
                </a:lnTo>
                <a:lnTo>
                  <a:pt x="54144" y="44954"/>
                </a:lnTo>
                <a:lnTo>
                  <a:pt x="54144" y="43065"/>
                </a:lnTo>
                <a:lnTo>
                  <a:pt x="53802" y="44629"/>
                </a:lnTo>
                <a:lnTo>
                  <a:pt x="51067" y="45007"/>
                </a:lnTo>
                <a:lnTo>
                  <a:pt x="48217" y="45223"/>
                </a:lnTo>
                <a:lnTo>
                  <a:pt x="45253" y="45385"/>
                </a:lnTo>
                <a:lnTo>
                  <a:pt x="45196" y="32756"/>
                </a:lnTo>
                <a:lnTo>
                  <a:pt x="45196" y="34862"/>
                </a:lnTo>
                <a:lnTo>
                  <a:pt x="45138" y="36859"/>
                </a:lnTo>
                <a:lnTo>
                  <a:pt x="45196" y="45762"/>
                </a:lnTo>
                <a:lnTo>
                  <a:pt x="48159" y="45654"/>
                </a:lnTo>
                <a:lnTo>
                  <a:pt x="51009" y="45385"/>
                </a:lnTo>
                <a:lnTo>
                  <a:pt x="53746" y="45007"/>
                </a:lnTo>
                <a:lnTo>
                  <a:pt x="53403" y="46518"/>
                </a:lnTo>
                <a:lnTo>
                  <a:pt x="53061" y="47815"/>
                </a:lnTo>
                <a:lnTo>
                  <a:pt x="52662" y="48840"/>
                </a:lnTo>
                <a:lnTo>
                  <a:pt x="52491" y="49432"/>
                </a:lnTo>
                <a:lnTo>
                  <a:pt x="49927" y="49757"/>
                </a:lnTo>
                <a:lnTo>
                  <a:pt x="47305" y="49973"/>
                </a:lnTo>
                <a:lnTo>
                  <a:pt x="44568" y="50079"/>
                </a:lnTo>
                <a:lnTo>
                  <a:pt x="44798" y="48946"/>
                </a:lnTo>
                <a:lnTo>
                  <a:pt x="45025" y="47490"/>
                </a:lnTo>
                <a:lnTo>
                  <a:pt x="44798" y="45762"/>
                </a:lnTo>
                <a:lnTo>
                  <a:pt x="44626" y="47490"/>
                </a:lnTo>
                <a:lnTo>
                  <a:pt x="44455" y="48946"/>
                </a:lnTo>
                <a:lnTo>
                  <a:pt x="44284" y="50079"/>
                </a:lnTo>
                <a:lnTo>
                  <a:pt x="43658" y="50134"/>
                </a:lnTo>
                <a:lnTo>
                  <a:pt x="42403" y="50134"/>
                </a:lnTo>
                <a:lnTo>
                  <a:pt x="40466" y="50188"/>
                </a:lnTo>
                <a:lnTo>
                  <a:pt x="38585" y="50134"/>
                </a:lnTo>
                <a:lnTo>
                  <a:pt x="36704" y="50026"/>
                </a:lnTo>
                <a:lnTo>
                  <a:pt x="36532" y="48893"/>
                </a:lnTo>
                <a:lnTo>
                  <a:pt x="36248" y="47437"/>
                </a:lnTo>
                <a:lnTo>
                  <a:pt x="36077" y="45709"/>
                </a:lnTo>
                <a:lnTo>
                  <a:pt x="37729" y="45385"/>
                </a:lnTo>
                <a:lnTo>
                  <a:pt x="36019" y="45331"/>
                </a:lnTo>
                <a:lnTo>
                  <a:pt x="35850" y="43712"/>
                </a:lnTo>
                <a:lnTo>
                  <a:pt x="35735" y="41931"/>
                </a:lnTo>
                <a:lnTo>
                  <a:pt x="35620" y="39934"/>
                </a:lnTo>
                <a:lnTo>
                  <a:pt x="35620" y="45654"/>
                </a:lnTo>
                <a:lnTo>
                  <a:pt x="35906" y="47437"/>
                </a:lnTo>
                <a:lnTo>
                  <a:pt x="36190" y="48893"/>
                </a:lnTo>
                <a:lnTo>
                  <a:pt x="36420" y="50026"/>
                </a:lnTo>
                <a:lnTo>
                  <a:pt x="33969" y="49918"/>
                </a:lnTo>
                <a:lnTo>
                  <a:pt x="31574" y="49648"/>
                </a:lnTo>
                <a:lnTo>
                  <a:pt x="29294" y="49324"/>
                </a:lnTo>
                <a:lnTo>
                  <a:pt x="29179" y="49109"/>
                </a:lnTo>
                <a:lnTo>
                  <a:pt x="28952" y="49271"/>
                </a:lnTo>
                <a:lnTo>
                  <a:pt x="26161" y="48893"/>
                </a:lnTo>
                <a:lnTo>
                  <a:pt x="23480" y="48354"/>
                </a:lnTo>
                <a:lnTo>
                  <a:pt x="21031" y="47706"/>
                </a:lnTo>
                <a:lnTo>
                  <a:pt x="20232" y="46573"/>
                </a:lnTo>
                <a:lnTo>
                  <a:pt x="19378" y="45007"/>
                </a:lnTo>
                <a:lnTo>
                  <a:pt x="18693" y="43173"/>
                </a:lnTo>
                <a:lnTo>
                  <a:pt x="18522" y="42795"/>
                </a:lnTo>
                <a:lnTo>
                  <a:pt x="18123" y="42687"/>
                </a:lnTo>
                <a:lnTo>
                  <a:pt x="15501" y="42040"/>
                </a:lnTo>
                <a:lnTo>
                  <a:pt x="13052" y="41229"/>
                </a:lnTo>
                <a:lnTo>
                  <a:pt x="10828" y="40420"/>
                </a:lnTo>
                <a:lnTo>
                  <a:pt x="10031" y="38856"/>
                </a:lnTo>
                <a:lnTo>
                  <a:pt x="9290" y="37020"/>
                </a:lnTo>
                <a:lnTo>
                  <a:pt x="8720" y="34915"/>
                </a:lnTo>
                <a:lnTo>
                  <a:pt x="8661" y="34645"/>
                </a:lnTo>
                <a:lnTo>
                  <a:pt x="11112" y="35564"/>
                </a:lnTo>
                <a:lnTo>
                  <a:pt x="13735" y="36426"/>
                </a:lnTo>
                <a:lnTo>
                  <a:pt x="16584" y="37128"/>
                </a:lnTo>
                <a:lnTo>
                  <a:pt x="16641" y="37614"/>
                </a:lnTo>
                <a:lnTo>
                  <a:pt x="16699" y="37884"/>
                </a:lnTo>
                <a:lnTo>
                  <a:pt x="17098" y="39612"/>
                </a:lnTo>
                <a:lnTo>
                  <a:pt x="17553" y="41229"/>
                </a:lnTo>
                <a:lnTo>
                  <a:pt x="17497" y="39612"/>
                </a:lnTo>
                <a:lnTo>
                  <a:pt x="17154" y="37776"/>
                </a:lnTo>
                <a:lnTo>
                  <a:pt x="17041" y="37237"/>
                </a:lnTo>
                <a:lnTo>
                  <a:pt x="19891" y="37937"/>
                </a:lnTo>
                <a:lnTo>
                  <a:pt x="22854" y="38531"/>
                </a:lnTo>
                <a:lnTo>
                  <a:pt x="25989" y="38962"/>
                </a:lnTo>
                <a:lnTo>
                  <a:pt x="26273" y="41014"/>
                </a:lnTo>
                <a:lnTo>
                  <a:pt x="26672" y="42848"/>
                </a:lnTo>
                <a:lnTo>
                  <a:pt x="27129" y="44468"/>
                </a:lnTo>
                <a:lnTo>
                  <a:pt x="27242" y="44845"/>
                </a:lnTo>
                <a:lnTo>
                  <a:pt x="27756" y="46626"/>
                </a:lnTo>
                <a:lnTo>
                  <a:pt x="28326" y="48084"/>
                </a:lnTo>
                <a:lnTo>
                  <a:pt x="28098" y="46573"/>
                </a:lnTo>
                <a:lnTo>
                  <a:pt x="27641" y="44899"/>
                </a:lnTo>
                <a:lnTo>
                  <a:pt x="30207" y="45276"/>
                </a:lnTo>
                <a:lnTo>
                  <a:pt x="32885" y="45548"/>
                </a:lnTo>
                <a:lnTo>
                  <a:pt x="32829" y="45170"/>
                </a:lnTo>
                <a:lnTo>
                  <a:pt x="30150" y="44899"/>
                </a:lnTo>
                <a:lnTo>
                  <a:pt x="27584" y="44521"/>
                </a:lnTo>
                <a:lnTo>
                  <a:pt x="27129" y="42903"/>
                </a:lnTo>
                <a:lnTo>
                  <a:pt x="26787" y="41068"/>
                </a:lnTo>
                <a:lnTo>
                  <a:pt x="26501" y="39070"/>
                </a:lnTo>
                <a:lnTo>
                  <a:pt x="29294" y="39448"/>
                </a:lnTo>
                <a:lnTo>
                  <a:pt x="32144" y="39718"/>
                </a:lnTo>
                <a:lnTo>
                  <a:pt x="32088" y="39287"/>
                </a:lnTo>
                <a:lnTo>
                  <a:pt x="29238" y="39017"/>
                </a:lnTo>
                <a:lnTo>
                  <a:pt x="26445" y="38584"/>
                </a:lnTo>
                <a:lnTo>
                  <a:pt x="26161" y="36534"/>
                </a:lnTo>
                <a:lnTo>
                  <a:pt x="25989" y="34214"/>
                </a:lnTo>
                <a:lnTo>
                  <a:pt x="25818" y="31786"/>
                </a:lnTo>
                <a:lnTo>
                  <a:pt x="25703" y="28709"/>
                </a:lnTo>
                <a:lnTo>
                  <a:pt x="25647" y="26011"/>
                </a:lnTo>
                <a:lnTo>
                  <a:pt x="25703" y="23150"/>
                </a:lnTo>
                <a:lnTo>
                  <a:pt x="28610" y="23583"/>
                </a:lnTo>
                <a:lnTo>
                  <a:pt x="31630" y="23853"/>
                </a:lnTo>
                <a:lnTo>
                  <a:pt x="34710" y="24069"/>
                </a:lnTo>
                <a:lnTo>
                  <a:pt x="34710" y="29628"/>
                </a:lnTo>
                <a:lnTo>
                  <a:pt x="34766" y="32164"/>
                </a:lnTo>
                <a:lnTo>
                  <a:pt x="34823" y="34809"/>
                </a:lnTo>
                <a:lnTo>
                  <a:pt x="34879" y="36859"/>
                </a:lnTo>
                <a:lnTo>
                  <a:pt x="34994" y="38693"/>
                </a:lnTo>
                <a:lnTo>
                  <a:pt x="35050" y="11494"/>
                </a:lnTo>
                <a:lnTo>
                  <a:pt x="34937" y="14462"/>
                </a:lnTo>
                <a:lnTo>
                  <a:pt x="34937" y="15164"/>
                </a:lnTo>
                <a:lnTo>
                  <a:pt x="34823" y="18025"/>
                </a:lnTo>
                <a:lnTo>
                  <a:pt x="34766" y="20831"/>
                </a:lnTo>
                <a:lnTo>
                  <a:pt x="34710" y="23475"/>
                </a:lnTo>
                <a:lnTo>
                  <a:pt x="31630" y="23259"/>
                </a:lnTo>
                <a:lnTo>
                  <a:pt x="28610" y="22989"/>
                </a:lnTo>
                <a:lnTo>
                  <a:pt x="25703" y="22558"/>
                </a:lnTo>
                <a:lnTo>
                  <a:pt x="25760" y="19914"/>
                </a:lnTo>
                <a:lnTo>
                  <a:pt x="25875" y="17106"/>
                </a:lnTo>
                <a:lnTo>
                  <a:pt x="26046" y="14247"/>
                </a:lnTo>
                <a:lnTo>
                  <a:pt x="26102" y="13545"/>
                </a:lnTo>
                <a:lnTo>
                  <a:pt x="26330" y="10577"/>
                </a:lnTo>
                <a:lnTo>
                  <a:pt x="26616" y="7555"/>
                </a:lnTo>
                <a:lnTo>
                  <a:pt x="27015" y="4478"/>
                </a:lnTo>
                <a:lnTo>
                  <a:pt x="29749" y="4856"/>
                </a:lnTo>
                <a:lnTo>
                  <a:pt x="32543" y="5180"/>
                </a:lnTo>
                <a:lnTo>
                  <a:pt x="35336" y="5342"/>
                </a:lnTo>
                <a:lnTo>
                  <a:pt x="35393" y="43712"/>
                </a:lnTo>
                <a:lnTo>
                  <a:pt x="35564" y="45276"/>
                </a:lnTo>
                <a:lnTo>
                  <a:pt x="35507" y="36859"/>
                </a:lnTo>
                <a:lnTo>
                  <a:pt x="35449" y="34862"/>
                </a:lnTo>
                <a:lnTo>
                  <a:pt x="35449" y="32703"/>
                </a:lnTo>
                <a:lnTo>
                  <a:pt x="37787" y="32270"/>
                </a:lnTo>
                <a:lnTo>
                  <a:pt x="35393" y="32164"/>
                </a:lnTo>
                <a:lnTo>
                  <a:pt x="35393" y="4749"/>
                </a:lnTo>
                <a:lnTo>
                  <a:pt x="32599" y="4586"/>
                </a:lnTo>
                <a:lnTo>
                  <a:pt x="29808" y="4263"/>
                </a:lnTo>
                <a:lnTo>
                  <a:pt x="27129" y="3886"/>
                </a:lnTo>
                <a:lnTo>
                  <a:pt x="27129" y="3561"/>
                </a:lnTo>
                <a:lnTo>
                  <a:pt x="27186" y="3022"/>
                </a:lnTo>
                <a:lnTo>
                  <a:pt x="27357" y="1997"/>
                </a:lnTo>
                <a:lnTo>
                  <a:pt x="27470" y="971"/>
                </a:lnTo>
                <a:lnTo>
                  <a:pt x="27641" y="0"/>
                </a:lnTo>
                <a:lnTo>
                  <a:pt x="27357" y="53"/>
                </a:lnTo>
                <a:lnTo>
                  <a:pt x="26900" y="161"/>
                </a:lnTo>
                <a:lnTo>
                  <a:pt x="26731" y="1078"/>
                </a:lnTo>
                <a:lnTo>
                  <a:pt x="26616" y="1997"/>
                </a:lnTo>
                <a:lnTo>
                  <a:pt x="26501" y="2914"/>
                </a:lnTo>
                <a:lnTo>
                  <a:pt x="26445" y="3183"/>
                </a:lnTo>
                <a:lnTo>
                  <a:pt x="26388" y="3777"/>
                </a:lnTo>
                <a:lnTo>
                  <a:pt x="24108" y="3400"/>
                </a:lnTo>
                <a:lnTo>
                  <a:pt x="21829" y="2914"/>
                </a:lnTo>
                <a:lnTo>
                  <a:pt x="19662" y="2374"/>
                </a:lnTo>
                <a:lnTo>
                  <a:pt x="19378" y="2536"/>
                </a:lnTo>
                <a:lnTo>
                  <a:pt x="18751" y="2752"/>
                </a:lnTo>
                <a:lnTo>
                  <a:pt x="21200" y="3400"/>
                </a:lnTo>
                <a:lnTo>
                  <a:pt x="23710" y="3939"/>
                </a:lnTo>
                <a:lnTo>
                  <a:pt x="26330" y="4316"/>
                </a:lnTo>
                <a:lnTo>
                  <a:pt x="25931" y="7447"/>
                </a:lnTo>
                <a:lnTo>
                  <a:pt x="25647" y="10469"/>
                </a:lnTo>
                <a:lnTo>
                  <a:pt x="25419" y="13436"/>
                </a:lnTo>
                <a:lnTo>
                  <a:pt x="22399" y="12950"/>
                </a:lnTo>
                <a:lnTo>
                  <a:pt x="19490" y="12303"/>
                </a:lnTo>
                <a:lnTo>
                  <a:pt x="16755" y="11603"/>
                </a:lnTo>
                <a:lnTo>
                  <a:pt x="17098" y="8797"/>
                </a:lnTo>
                <a:lnTo>
                  <a:pt x="17553" y="5936"/>
                </a:lnTo>
                <a:lnTo>
                  <a:pt x="18123" y="3022"/>
                </a:lnTo>
                <a:lnTo>
                  <a:pt x="17895" y="3130"/>
                </a:lnTo>
                <a:lnTo>
                  <a:pt x="17440" y="3344"/>
                </a:lnTo>
                <a:lnTo>
                  <a:pt x="16870" y="6097"/>
                </a:lnTo>
                <a:lnTo>
                  <a:pt x="16472" y="8797"/>
                </a:lnTo>
                <a:lnTo>
                  <a:pt x="16129" y="11441"/>
                </a:lnTo>
                <a:lnTo>
                  <a:pt x="13507" y="10686"/>
                </a:lnTo>
                <a:lnTo>
                  <a:pt x="11000" y="9875"/>
                </a:lnTo>
                <a:lnTo>
                  <a:pt x="8661" y="8958"/>
                </a:lnTo>
                <a:lnTo>
                  <a:pt x="8434" y="8850"/>
                </a:lnTo>
                <a:lnTo>
                  <a:pt x="7979" y="9389"/>
                </a:lnTo>
                <a:lnTo>
                  <a:pt x="7465" y="12250"/>
                </a:lnTo>
                <a:close/>
              </a:path>
            </a:pathLst>
          </a:custGeom>
          <a:solidFill>
            <a:srgbClr val="0052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93" name="object 293"/>
          <p:cNvSpPr/>
          <p:nvPr/>
        </p:nvSpPr>
        <p:spPr>
          <a:xfrm>
            <a:off x="310726" y="564388"/>
            <a:ext cx="7352" cy="16917"/>
          </a:xfrm>
          <a:custGeom>
            <a:avLst/>
            <a:gdLst/>
            <a:ahLst/>
            <a:cxnLst/>
            <a:rect l="l" t="t" r="r" b="b"/>
            <a:pathLst>
              <a:path w="9803" h="22556">
                <a:moveTo>
                  <a:pt x="342" y="15272"/>
                </a:moveTo>
                <a:lnTo>
                  <a:pt x="171" y="12681"/>
                </a:lnTo>
                <a:lnTo>
                  <a:pt x="114" y="9930"/>
                </a:lnTo>
                <a:lnTo>
                  <a:pt x="0" y="18131"/>
                </a:lnTo>
                <a:lnTo>
                  <a:pt x="283" y="20398"/>
                </a:lnTo>
                <a:lnTo>
                  <a:pt x="684" y="22556"/>
                </a:lnTo>
                <a:lnTo>
                  <a:pt x="797" y="20561"/>
                </a:lnTo>
                <a:lnTo>
                  <a:pt x="513" y="18239"/>
                </a:lnTo>
                <a:lnTo>
                  <a:pt x="342" y="15811"/>
                </a:lnTo>
                <a:lnTo>
                  <a:pt x="3248" y="16514"/>
                </a:lnTo>
                <a:lnTo>
                  <a:pt x="6269" y="17106"/>
                </a:lnTo>
                <a:lnTo>
                  <a:pt x="9461" y="17592"/>
                </a:lnTo>
                <a:lnTo>
                  <a:pt x="9574" y="20020"/>
                </a:lnTo>
                <a:lnTo>
                  <a:pt x="9803" y="22287"/>
                </a:lnTo>
                <a:lnTo>
                  <a:pt x="9574" y="0"/>
                </a:lnTo>
                <a:lnTo>
                  <a:pt x="9403" y="2860"/>
                </a:lnTo>
                <a:lnTo>
                  <a:pt x="9290" y="5666"/>
                </a:lnTo>
                <a:lnTo>
                  <a:pt x="9233" y="8311"/>
                </a:lnTo>
                <a:lnTo>
                  <a:pt x="6098" y="7825"/>
                </a:lnTo>
                <a:lnTo>
                  <a:pt x="3077" y="7230"/>
                </a:lnTo>
                <a:lnTo>
                  <a:pt x="227" y="6475"/>
                </a:lnTo>
                <a:lnTo>
                  <a:pt x="171" y="7069"/>
                </a:lnTo>
                <a:lnTo>
                  <a:pt x="3077" y="7825"/>
                </a:lnTo>
                <a:lnTo>
                  <a:pt x="6098" y="8419"/>
                </a:lnTo>
                <a:lnTo>
                  <a:pt x="9233" y="8903"/>
                </a:lnTo>
                <a:lnTo>
                  <a:pt x="9175" y="11764"/>
                </a:lnTo>
                <a:lnTo>
                  <a:pt x="9290" y="14517"/>
                </a:lnTo>
                <a:lnTo>
                  <a:pt x="9403" y="17053"/>
                </a:lnTo>
                <a:lnTo>
                  <a:pt x="6269" y="16567"/>
                </a:lnTo>
                <a:lnTo>
                  <a:pt x="3192" y="15973"/>
                </a:lnTo>
                <a:lnTo>
                  <a:pt x="342" y="15272"/>
                </a:lnTo>
                <a:close/>
              </a:path>
            </a:pathLst>
          </a:custGeom>
          <a:solidFill>
            <a:srgbClr val="0052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94" name="object 294"/>
          <p:cNvSpPr/>
          <p:nvPr/>
        </p:nvSpPr>
        <p:spPr>
          <a:xfrm>
            <a:off x="325516" y="552813"/>
            <a:ext cx="6881" cy="16594"/>
          </a:xfrm>
          <a:custGeom>
            <a:avLst/>
            <a:gdLst/>
            <a:ahLst/>
            <a:cxnLst/>
            <a:rect l="l" t="t" r="r" b="b"/>
            <a:pathLst>
              <a:path w="9175" h="22125">
                <a:moveTo>
                  <a:pt x="0" y="22125"/>
                </a:moveTo>
                <a:lnTo>
                  <a:pt x="56" y="19373"/>
                </a:lnTo>
                <a:lnTo>
                  <a:pt x="171" y="16512"/>
                </a:lnTo>
                <a:lnTo>
                  <a:pt x="2221" y="16620"/>
                </a:lnTo>
                <a:lnTo>
                  <a:pt x="227" y="15756"/>
                </a:lnTo>
                <a:lnTo>
                  <a:pt x="342" y="12842"/>
                </a:lnTo>
                <a:lnTo>
                  <a:pt x="455" y="9767"/>
                </a:lnTo>
                <a:lnTo>
                  <a:pt x="626" y="6636"/>
                </a:lnTo>
                <a:lnTo>
                  <a:pt x="2052" y="6745"/>
                </a:lnTo>
                <a:lnTo>
                  <a:pt x="3532" y="6800"/>
                </a:lnTo>
                <a:lnTo>
                  <a:pt x="7751" y="6800"/>
                </a:lnTo>
                <a:lnTo>
                  <a:pt x="9175" y="6745"/>
                </a:lnTo>
                <a:lnTo>
                  <a:pt x="9119" y="5395"/>
                </a:lnTo>
                <a:lnTo>
                  <a:pt x="9119" y="6097"/>
                </a:lnTo>
                <a:lnTo>
                  <a:pt x="7751" y="6150"/>
                </a:lnTo>
                <a:lnTo>
                  <a:pt x="6382" y="6205"/>
                </a:lnTo>
                <a:lnTo>
                  <a:pt x="4958" y="6205"/>
                </a:lnTo>
                <a:lnTo>
                  <a:pt x="3532" y="6150"/>
                </a:lnTo>
                <a:lnTo>
                  <a:pt x="2108" y="6150"/>
                </a:lnTo>
                <a:lnTo>
                  <a:pt x="682" y="6044"/>
                </a:lnTo>
                <a:lnTo>
                  <a:pt x="682" y="5719"/>
                </a:lnTo>
                <a:lnTo>
                  <a:pt x="741" y="5017"/>
                </a:lnTo>
                <a:lnTo>
                  <a:pt x="853" y="3291"/>
                </a:lnTo>
                <a:lnTo>
                  <a:pt x="968" y="1672"/>
                </a:lnTo>
                <a:lnTo>
                  <a:pt x="1081" y="0"/>
                </a:lnTo>
                <a:lnTo>
                  <a:pt x="797" y="53"/>
                </a:lnTo>
                <a:lnTo>
                  <a:pt x="283" y="53"/>
                </a:lnTo>
                <a:lnTo>
                  <a:pt x="171" y="1672"/>
                </a:lnTo>
                <a:lnTo>
                  <a:pt x="56" y="3291"/>
                </a:lnTo>
                <a:lnTo>
                  <a:pt x="0" y="22125"/>
                </a:lnTo>
                <a:close/>
              </a:path>
            </a:pathLst>
          </a:custGeom>
          <a:solidFill>
            <a:srgbClr val="0052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95" name="object 295"/>
          <p:cNvSpPr/>
          <p:nvPr/>
        </p:nvSpPr>
        <p:spPr>
          <a:xfrm>
            <a:off x="325429" y="552771"/>
            <a:ext cx="21758" cy="35051"/>
          </a:xfrm>
          <a:custGeom>
            <a:avLst/>
            <a:gdLst/>
            <a:ahLst/>
            <a:cxnLst/>
            <a:rect l="l" t="t" r="r" b="b"/>
            <a:pathLst>
              <a:path w="29010" h="46734">
                <a:moveTo>
                  <a:pt x="9517" y="55"/>
                </a:moveTo>
                <a:lnTo>
                  <a:pt x="9006" y="0"/>
                </a:lnTo>
                <a:lnTo>
                  <a:pt x="9062" y="1672"/>
                </a:lnTo>
                <a:lnTo>
                  <a:pt x="9175" y="3346"/>
                </a:lnTo>
                <a:lnTo>
                  <a:pt x="9233" y="5072"/>
                </a:lnTo>
                <a:lnTo>
                  <a:pt x="9233" y="5450"/>
                </a:lnTo>
                <a:lnTo>
                  <a:pt x="9290" y="6800"/>
                </a:lnTo>
                <a:lnTo>
                  <a:pt x="9405" y="9875"/>
                </a:lnTo>
                <a:lnTo>
                  <a:pt x="9461" y="12952"/>
                </a:lnTo>
                <a:lnTo>
                  <a:pt x="9576" y="15866"/>
                </a:lnTo>
                <a:lnTo>
                  <a:pt x="8549" y="15919"/>
                </a:lnTo>
                <a:lnTo>
                  <a:pt x="7524" y="15919"/>
                </a:lnTo>
                <a:lnTo>
                  <a:pt x="6496" y="15975"/>
                </a:lnTo>
                <a:lnTo>
                  <a:pt x="4388" y="15975"/>
                </a:lnTo>
                <a:lnTo>
                  <a:pt x="2336" y="15919"/>
                </a:lnTo>
                <a:lnTo>
                  <a:pt x="342" y="15811"/>
                </a:lnTo>
                <a:lnTo>
                  <a:pt x="2336" y="16675"/>
                </a:lnTo>
                <a:lnTo>
                  <a:pt x="4388" y="16730"/>
                </a:lnTo>
                <a:lnTo>
                  <a:pt x="6496" y="16675"/>
                </a:lnTo>
                <a:lnTo>
                  <a:pt x="8549" y="16675"/>
                </a:lnTo>
                <a:lnTo>
                  <a:pt x="9576" y="16622"/>
                </a:lnTo>
                <a:lnTo>
                  <a:pt x="9632" y="19483"/>
                </a:lnTo>
                <a:lnTo>
                  <a:pt x="9689" y="22234"/>
                </a:lnTo>
                <a:lnTo>
                  <a:pt x="9745" y="24878"/>
                </a:lnTo>
                <a:lnTo>
                  <a:pt x="8492" y="24933"/>
                </a:lnTo>
                <a:lnTo>
                  <a:pt x="7238" y="24986"/>
                </a:lnTo>
                <a:lnTo>
                  <a:pt x="3933" y="24986"/>
                </a:lnTo>
                <a:lnTo>
                  <a:pt x="1995" y="24933"/>
                </a:lnTo>
                <a:lnTo>
                  <a:pt x="56" y="24825"/>
                </a:lnTo>
                <a:lnTo>
                  <a:pt x="114" y="22180"/>
                </a:lnTo>
                <a:lnTo>
                  <a:pt x="171" y="3346"/>
                </a:lnTo>
                <a:lnTo>
                  <a:pt x="56" y="5019"/>
                </a:lnTo>
                <a:lnTo>
                  <a:pt x="56" y="5397"/>
                </a:lnTo>
                <a:lnTo>
                  <a:pt x="0" y="6099"/>
                </a:lnTo>
                <a:lnTo>
                  <a:pt x="0" y="33514"/>
                </a:lnTo>
                <a:lnTo>
                  <a:pt x="0" y="28278"/>
                </a:lnTo>
                <a:lnTo>
                  <a:pt x="56" y="25419"/>
                </a:lnTo>
                <a:lnTo>
                  <a:pt x="1995" y="25525"/>
                </a:lnTo>
                <a:lnTo>
                  <a:pt x="3933" y="25580"/>
                </a:lnTo>
                <a:lnTo>
                  <a:pt x="7238" y="25580"/>
                </a:lnTo>
                <a:lnTo>
                  <a:pt x="8492" y="25525"/>
                </a:lnTo>
                <a:lnTo>
                  <a:pt x="9745" y="25525"/>
                </a:lnTo>
                <a:lnTo>
                  <a:pt x="9803" y="28333"/>
                </a:lnTo>
                <a:lnTo>
                  <a:pt x="9803" y="33567"/>
                </a:lnTo>
                <a:lnTo>
                  <a:pt x="8947" y="33620"/>
                </a:lnTo>
                <a:lnTo>
                  <a:pt x="7181" y="33620"/>
                </a:lnTo>
                <a:lnTo>
                  <a:pt x="4787" y="33675"/>
                </a:lnTo>
                <a:lnTo>
                  <a:pt x="2394" y="33620"/>
                </a:lnTo>
                <a:lnTo>
                  <a:pt x="56" y="34053"/>
                </a:lnTo>
                <a:lnTo>
                  <a:pt x="2394" y="34161"/>
                </a:lnTo>
                <a:lnTo>
                  <a:pt x="4787" y="34214"/>
                </a:lnTo>
                <a:lnTo>
                  <a:pt x="7181" y="34161"/>
                </a:lnTo>
                <a:lnTo>
                  <a:pt x="8947" y="34161"/>
                </a:lnTo>
                <a:lnTo>
                  <a:pt x="9803" y="34106"/>
                </a:lnTo>
                <a:lnTo>
                  <a:pt x="9860" y="46734"/>
                </a:lnTo>
                <a:lnTo>
                  <a:pt x="10031" y="45115"/>
                </a:lnTo>
                <a:lnTo>
                  <a:pt x="10146" y="43334"/>
                </a:lnTo>
                <a:lnTo>
                  <a:pt x="10259" y="41284"/>
                </a:lnTo>
                <a:lnTo>
                  <a:pt x="13279" y="41176"/>
                </a:lnTo>
                <a:lnTo>
                  <a:pt x="16300" y="40906"/>
                </a:lnTo>
                <a:lnTo>
                  <a:pt x="19206" y="40528"/>
                </a:lnTo>
                <a:lnTo>
                  <a:pt x="18979" y="42579"/>
                </a:lnTo>
                <a:lnTo>
                  <a:pt x="18751" y="44415"/>
                </a:lnTo>
                <a:lnTo>
                  <a:pt x="18808" y="45926"/>
                </a:lnTo>
                <a:lnTo>
                  <a:pt x="19150" y="44306"/>
                </a:lnTo>
                <a:lnTo>
                  <a:pt x="19492" y="42526"/>
                </a:lnTo>
                <a:lnTo>
                  <a:pt x="19434" y="37723"/>
                </a:lnTo>
                <a:lnTo>
                  <a:pt x="19265" y="39665"/>
                </a:lnTo>
                <a:lnTo>
                  <a:pt x="19265" y="40098"/>
                </a:lnTo>
                <a:lnTo>
                  <a:pt x="16357" y="40475"/>
                </a:lnTo>
                <a:lnTo>
                  <a:pt x="13336" y="40745"/>
                </a:lnTo>
                <a:lnTo>
                  <a:pt x="10259" y="40853"/>
                </a:lnTo>
                <a:lnTo>
                  <a:pt x="10259" y="40042"/>
                </a:lnTo>
                <a:lnTo>
                  <a:pt x="10373" y="38209"/>
                </a:lnTo>
                <a:lnTo>
                  <a:pt x="10430" y="36212"/>
                </a:lnTo>
                <a:lnTo>
                  <a:pt x="10373" y="16622"/>
                </a:lnTo>
                <a:lnTo>
                  <a:pt x="13394" y="16461"/>
                </a:lnTo>
                <a:lnTo>
                  <a:pt x="16415" y="16189"/>
                </a:lnTo>
                <a:lnTo>
                  <a:pt x="19378" y="15758"/>
                </a:lnTo>
                <a:lnTo>
                  <a:pt x="19549" y="8958"/>
                </a:lnTo>
                <a:lnTo>
                  <a:pt x="19206" y="5883"/>
                </a:lnTo>
                <a:lnTo>
                  <a:pt x="22000" y="5450"/>
                </a:lnTo>
                <a:lnTo>
                  <a:pt x="24735" y="4911"/>
                </a:lnTo>
                <a:lnTo>
                  <a:pt x="27300" y="4263"/>
                </a:lnTo>
                <a:lnTo>
                  <a:pt x="27927" y="7339"/>
                </a:lnTo>
                <a:lnTo>
                  <a:pt x="28384" y="10308"/>
                </a:lnTo>
                <a:lnTo>
                  <a:pt x="28668" y="13222"/>
                </a:lnTo>
                <a:lnTo>
                  <a:pt x="29010" y="10146"/>
                </a:lnTo>
                <a:lnTo>
                  <a:pt x="28553" y="7177"/>
                </a:lnTo>
                <a:lnTo>
                  <a:pt x="27927" y="4102"/>
                </a:lnTo>
                <a:lnTo>
                  <a:pt x="27643" y="3994"/>
                </a:lnTo>
                <a:lnTo>
                  <a:pt x="27073" y="3777"/>
                </a:lnTo>
                <a:lnTo>
                  <a:pt x="24507" y="4372"/>
                </a:lnTo>
                <a:lnTo>
                  <a:pt x="21885" y="4911"/>
                </a:lnTo>
                <a:lnTo>
                  <a:pt x="19150" y="5288"/>
                </a:lnTo>
                <a:lnTo>
                  <a:pt x="19094" y="4911"/>
                </a:lnTo>
                <a:lnTo>
                  <a:pt x="19035" y="4210"/>
                </a:lnTo>
                <a:lnTo>
                  <a:pt x="18922" y="3238"/>
                </a:lnTo>
                <a:lnTo>
                  <a:pt x="18808" y="2213"/>
                </a:lnTo>
                <a:lnTo>
                  <a:pt x="18637" y="1241"/>
                </a:lnTo>
                <a:lnTo>
                  <a:pt x="18864" y="9066"/>
                </a:lnTo>
                <a:lnTo>
                  <a:pt x="19094" y="12089"/>
                </a:lnTo>
                <a:lnTo>
                  <a:pt x="19321" y="15056"/>
                </a:lnTo>
                <a:lnTo>
                  <a:pt x="16415" y="15434"/>
                </a:lnTo>
                <a:lnTo>
                  <a:pt x="13394" y="15705"/>
                </a:lnTo>
                <a:lnTo>
                  <a:pt x="10315" y="15866"/>
                </a:lnTo>
                <a:lnTo>
                  <a:pt x="10259" y="12897"/>
                </a:lnTo>
                <a:lnTo>
                  <a:pt x="10202" y="9875"/>
                </a:lnTo>
                <a:lnTo>
                  <a:pt x="10087" y="6746"/>
                </a:lnTo>
                <a:lnTo>
                  <a:pt x="12937" y="6638"/>
                </a:lnTo>
                <a:lnTo>
                  <a:pt x="15730" y="6369"/>
                </a:lnTo>
                <a:lnTo>
                  <a:pt x="15730" y="5774"/>
                </a:lnTo>
                <a:lnTo>
                  <a:pt x="12881" y="5991"/>
                </a:lnTo>
                <a:lnTo>
                  <a:pt x="10031" y="6152"/>
                </a:lnTo>
                <a:lnTo>
                  <a:pt x="10031" y="5019"/>
                </a:lnTo>
                <a:lnTo>
                  <a:pt x="9975" y="3346"/>
                </a:lnTo>
                <a:lnTo>
                  <a:pt x="9860" y="1672"/>
                </a:lnTo>
                <a:lnTo>
                  <a:pt x="9803" y="55"/>
                </a:lnTo>
                <a:lnTo>
                  <a:pt x="9517" y="55"/>
                </a:lnTo>
                <a:close/>
              </a:path>
            </a:pathLst>
          </a:custGeom>
          <a:solidFill>
            <a:srgbClr val="0052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96" name="object 296"/>
          <p:cNvSpPr/>
          <p:nvPr/>
        </p:nvSpPr>
        <p:spPr>
          <a:xfrm>
            <a:off x="312009" y="583493"/>
            <a:ext cx="769" cy="2387"/>
          </a:xfrm>
          <a:custGeom>
            <a:avLst/>
            <a:gdLst/>
            <a:ahLst/>
            <a:cxnLst/>
            <a:rect l="l" t="t" r="r" b="b"/>
            <a:pathLst>
              <a:path w="1025" h="3183">
                <a:moveTo>
                  <a:pt x="513" y="1672"/>
                </a:moveTo>
                <a:lnTo>
                  <a:pt x="0" y="0"/>
                </a:lnTo>
                <a:lnTo>
                  <a:pt x="56" y="1617"/>
                </a:lnTo>
                <a:lnTo>
                  <a:pt x="626" y="3075"/>
                </a:lnTo>
                <a:lnTo>
                  <a:pt x="1025" y="3183"/>
                </a:lnTo>
                <a:lnTo>
                  <a:pt x="513" y="1672"/>
                </a:lnTo>
                <a:close/>
              </a:path>
            </a:pathLst>
          </a:custGeom>
          <a:solidFill>
            <a:srgbClr val="0052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97" name="object 297"/>
          <p:cNvSpPr/>
          <p:nvPr/>
        </p:nvSpPr>
        <p:spPr>
          <a:xfrm>
            <a:off x="319959" y="588714"/>
            <a:ext cx="811" cy="2023"/>
          </a:xfrm>
          <a:custGeom>
            <a:avLst/>
            <a:gdLst/>
            <a:ahLst/>
            <a:cxnLst/>
            <a:rect l="l" t="t" r="r" b="b"/>
            <a:pathLst>
              <a:path w="1081" h="2697">
                <a:moveTo>
                  <a:pt x="569" y="1456"/>
                </a:moveTo>
                <a:lnTo>
                  <a:pt x="0" y="0"/>
                </a:lnTo>
                <a:lnTo>
                  <a:pt x="227" y="1511"/>
                </a:lnTo>
                <a:lnTo>
                  <a:pt x="853" y="2697"/>
                </a:lnTo>
                <a:lnTo>
                  <a:pt x="1081" y="2536"/>
                </a:lnTo>
                <a:lnTo>
                  <a:pt x="569" y="1456"/>
                </a:lnTo>
                <a:close/>
              </a:path>
            </a:pathLst>
          </a:custGeom>
          <a:solidFill>
            <a:srgbClr val="0052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98" name="object 298"/>
          <p:cNvSpPr/>
          <p:nvPr/>
        </p:nvSpPr>
        <p:spPr>
          <a:xfrm>
            <a:off x="312777" y="585880"/>
            <a:ext cx="6540" cy="1538"/>
          </a:xfrm>
          <a:custGeom>
            <a:avLst/>
            <a:gdLst/>
            <a:ahLst/>
            <a:cxnLst/>
            <a:rect l="l" t="t" r="r" b="b"/>
            <a:pathLst>
              <a:path w="8720" h="2050">
                <a:moveTo>
                  <a:pt x="0" y="0"/>
                </a:moveTo>
                <a:lnTo>
                  <a:pt x="171" y="377"/>
                </a:lnTo>
                <a:lnTo>
                  <a:pt x="2849" y="1025"/>
                </a:lnTo>
                <a:lnTo>
                  <a:pt x="5699" y="1619"/>
                </a:lnTo>
                <a:lnTo>
                  <a:pt x="8720" y="2050"/>
                </a:lnTo>
                <a:lnTo>
                  <a:pt x="8607" y="1672"/>
                </a:lnTo>
                <a:lnTo>
                  <a:pt x="5586" y="1241"/>
                </a:lnTo>
                <a:lnTo>
                  <a:pt x="2736" y="647"/>
                </a:lnTo>
                <a:lnTo>
                  <a:pt x="0" y="0"/>
                </a:lnTo>
                <a:close/>
              </a:path>
            </a:pathLst>
          </a:custGeom>
          <a:solidFill>
            <a:srgbClr val="0052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99" name="object 299"/>
          <p:cNvSpPr/>
          <p:nvPr/>
        </p:nvSpPr>
        <p:spPr>
          <a:xfrm>
            <a:off x="318421" y="563943"/>
            <a:ext cx="6668" cy="1214"/>
          </a:xfrm>
          <a:custGeom>
            <a:avLst/>
            <a:gdLst/>
            <a:ahLst/>
            <a:cxnLst/>
            <a:rect l="l" t="t" r="r" b="b"/>
            <a:pathLst>
              <a:path w="8891" h="1619">
                <a:moveTo>
                  <a:pt x="56" y="0"/>
                </a:moveTo>
                <a:lnTo>
                  <a:pt x="0" y="702"/>
                </a:lnTo>
                <a:lnTo>
                  <a:pt x="2906" y="1133"/>
                </a:lnTo>
                <a:lnTo>
                  <a:pt x="5870" y="1457"/>
                </a:lnTo>
                <a:lnTo>
                  <a:pt x="8891" y="1619"/>
                </a:lnTo>
                <a:lnTo>
                  <a:pt x="8891" y="916"/>
                </a:lnTo>
                <a:lnTo>
                  <a:pt x="5870" y="702"/>
                </a:lnTo>
                <a:lnTo>
                  <a:pt x="2906" y="432"/>
                </a:lnTo>
                <a:lnTo>
                  <a:pt x="56" y="0"/>
                </a:lnTo>
                <a:close/>
              </a:path>
            </a:pathLst>
          </a:custGeom>
          <a:solidFill>
            <a:srgbClr val="0052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00" name="object 300"/>
          <p:cNvSpPr/>
          <p:nvPr/>
        </p:nvSpPr>
        <p:spPr>
          <a:xfrm>
            <a:off x="322952" y="557790"/>
            <a:ext cx="2478" cy="28778"/>
          </a:xfrm>
          <a:custGeom>
            <a:avLst/>
            <a:gdLst/>
            <a:ahLst/>
            <a:cxnLst/>
            <a:rect l="l" t="t" r="r" b="b"/>
            <a:pathLst>
              <a:path w="3304" h="38370">
                <a:moveTo>
                  <a:pt x="2906" y="33351"/>
                </a:moveTo>
                <a:lnTo>
                  <a:pt x="2962" y="33837"/>
                </a:lnTo>
                <a:lnTo>
                  <a:pt x="2962" y="34106"/>
                </a:lnTo>
                <a:lnTo>
                  <a:pt x="0" y="33945"/>
                </a:lnTo>
                <a:lnTo>
                  <a:pt x="56" y="34376"/>
                </a:lnTo>
                <a:lnTo>
                  <a:pt x="2962" y="34539"/>
                </a:lnTo>
                <a:lnTo>
                  <a:pt x="3077" y="36536"/>
                </a:lnTo>
                <a:lnTo>
                  <a:pt x="3304" y="38370"/>
                </a:lnTo>
                <a:lnTo>
                  <a:pt x="3248" y="0"/>
                </a:lnTo>
                <a:lnTo>
                  <a:pt x="3077" y="3130"/>
                </a:lnTo>
                <a:lnTo>
                  <a:pt x="2962" y="6152"/>
                </a:lnTo>
                <a:lnTo>
                  <a:pt x="2906" y="33351"/>
                </a:lnTo>
                <a:close/>
              </a:path>
            </a:pathLst>
          </a:custGeom>
          <a:solidFill>
            <a:srgbClr val="0052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01" name="object 301"/>
          <p:cNvSpPr/>
          <p:nvPr/>
        </p:nvSpPr>
        <p:spPr>
          <a:xfrm>
            <a:off x="318163" y="575316"/>
            <a:ext cx="6839" cy="4574"/>
          </a:xfrm>
          <a:custGeom>
            <a:avLst/>
            <a:gdLst/>
            <a:ahLst/>
            <a:cxnLst/>
            <a:rect l="l" t="t" r="r" b="b"/>
            <a:pathLst>
              <a:path w="9119" h="6099">
                <a:moveTo>
                  <a:pt x="0" y="0"/>
                </a:moveTo>
                <a:lnTo>
                  <a:pt x="114" y="3077"/>
                </a:lnTo>
                <a:lnTo>
                  <a:pt x="3020" y="3508"/>
                </a:lnTo>
                <a:lnTo>
                  <a:pt x="5985" y="3777"/>
                </a:lnTo>
                <a:lnTo>
                  <a:pt x="9062" y="3939"/>
                </a:lnTo>
                <a:lnTo>
                  <a:pt x="9119" y="6099"/>
                </a:lnTo>
                <a:lnTo>
                  <a:pt x="9062" y="3455"/>
                </a:lnTo>
                <a:lnTo>
                  <a:pt x="5985" y="3291"/>
                </a:lnTo>
                <a:lnTo>
                  <a:pt x="3020" y="2969"/>
                </a:lnTo>
                <a:lnTo>
                  <a:pt x="114" y="2591"/>
                </a:lnTo>
                <a:lnTo>
                  <a:pt x="0" y="0"/>
                </a:lnTo>
                <a:close/>
              </a:path>
            </a:pathLst>
          </a:custGeom>
          <a:solidFill>
            <a:srgbClr val="0052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02" name="object 302"/>
          <p:cNvSpPr/>
          <p:nvPr/>
        </p:nvSpPr>
        <p:spPr>
          <a:xfrm>
            <a:off x="298885" y="562890"/>
            <a:ext cx="12011" cy="15096"/>
          </a:xfrm>
          <a:custGeom>
            <a:avLst/>
            <a:gdLst/>
            <a:ahLst/>
            <a:cxnLst/>
            <a:rect l="l" t="t" r="r" b="b"/>
            <a:pathLst>
              <a:path w="16014" h="20128">
                <a:moveTo>
                  <a:pt x="3703" y="4802"/>
                </a:moveTo>
                <a:lnTo>
                  <a:pt x="5242" y="5450"/>
                </a:lnTo>
                <a:lnTo>
                  <a:pt x="6839" y="6097"/>
                </a:lnTo>
                <a:lnTo>
                  <a:pt x="6668" y="9011"/>
                </a:lnTo>
                <a:lnTo>
                  <a:pt x="6668" y="11764"/>
                </a:lnTo>
                <a:lnTo>
                  <a:pt x="6839" y="14408"/>
                </a:lnTo>
                <a:lnTo>
                  <a:pt x="4331" y="13436"/>
                </a:lnTo>
                <a:lnTo>
                  <a:pt x="2108" y="12411"/>
                </a:lnTo>
                <a:lnTo>
                  <a:pt x="56" y="11278"/>
                </a:lnTo>
                <a:lnTo>
                  <a:pt x="0" y="11711"/>
                </a:lnTo>
                <a:lnTo>
                  <a:pt x="2108" y="12844"/>
                </a:lnTo>
                <a:lnTo>
                  <a:pt x="4388" y="13922"/>
                </a:lnTo>
                <a:lnTo>
                  <a:pt x="6839" y="14894"/>
                </a:lnTo>
                <a:lnTo>
                  <a:pt x="7066" y="17377"/>
                </a:lnTo>
                <a:lnTo>
                  <a:pt x="7409" y="19750"/>
                </a:lnTo>
                <a:lnTo>
                  <a:pt x="7352" y="14625"/>
                </a:lnTo>
                <a:lnTo>
                  <a:pt x="7181" y="11980"/>
                </a:lnTo>
                <a:lnTo>
                  <a:pt x="7238" y="9228"/>
                </a:lnTo>
                <a:lnTo>
                  <a:pt x="7409" y="6314"/>
                </a:lnTo>
                <a:lnTo>
                  <a:pt x="9916" y="7286"/>
                </a:lnTo>
                <a:lnTo>
                  <a:pt x="12595" y="8149"/>
                </a:lnTo>
                <a:lnTo>
                  <a:pt x="15388" y="8905"/>
                </a:lnTo>
                <a:lnTo>
                  <a:pt x="15332" y="11764"/>
                </a:lnTo>
                <a:lnTo>
                  <a:pt x="15388" y="14570"/>
                </a:lnTo>
                <a:lnTo>
                  <a:pt x="15559" y="17161"/>
                </a:lnTo>
                <a:lnTo>
                  <a:pt x="12651" y="16405"/>
                </a:lnTo>
                <a:lnTo>
                  <a:pt x="9916" y="15542"/>
                </a:lnTo>
                <a:lnTo>
                  <a:pt x="9973" y="16028"/>
                </a:lnTo>
                <a:lnTo>
                  <a:pt x="12709" y="16891"/>
                </a:lnTo>
                <a:lnTo>
                  <a:pt x="15616" y="17647"/>
                </a:lnTo>
                <a:lnTo>
                  <a:pt x="15787" y="20128"/>
                </a:lnTo>
                <a:lnTo>
                  <a:pt x="15902" y="11927"/>
                </a:lnTo>
                <a:lnTo>
                  <a:pt x="15958" y="9066"/>
                </a:lnTo>
                <a:lnTo>
                  <a:pt x="16014" y="0"/>
                </a:lnTo>
                <a:lnTo>
                  <a:pt x="15672" y="2860"/>
                </a:lnTo>
                <a:lnTo>
                  <a:pt x="15501" y="5666"/>
                </a:lnTo>
                <a:lnTo>
                  <a:pt x="15388" y="8311"/>
                </a:lnTo>
                <a:lnTo>
                  <a:pt x="12595" y="7608"/>
                </a:lnTo>
                <a:lnTo>
                  <a:pt x="9973" y="6745"/>
                </a:lnTo>
                <a:lnTo>
                  <a:pt x="7465" y="5774"/>
                </a:lnTo>
                <a:lnTo>
                  <a:pt x="7693" y="3130"/>
                </a:lnTo>
                <a:lnTo>
                  <a:pt x="7465" y="108"/>
                </a:lnTo>
                <a:lnTo>
                  <a:pt x="7123" y="2860"/>
                </a:lnTo>
                <a:lnTo>
                  <a:pt x="6895" y="5558"/>
                </a:lnTo>
                <a:lnTo>
                  <a:pt x="5357" y="4964"/>
                </a:lnTo>
                <a:lnTo>
                  <a:pt x="3874" y="4316"/>
                </a:lnTo>
                <a:lnTo>
                  <a:pt x="2507" y="3669"/>
                </a:lnTo>
                <a:lnTo>
                  <a:pt x="2223" y="4102"/>
                </a:lnTo>
                <a:lnTo>
                  <a:pt x="3703" y="4802"/>
                </a:lnTo>
                <a:close/>
              </a:path>
            </a:pathLst>
          </a:custGeom>
          <a:solidFill>
            <a:srgbClr val="0052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03" name="object 303"/>
          <p:cNvSpPr/>
          <p:nvPr/>
        </p:nvSpPr>
        <p:spPr>
          <a:xfrm>
            <a:off x="333211" y="559490"/>
            <a:ext cx="14234" cy="21573"/>
          </a:xfrm>
          <a:custGeom>
            <a:avLst/>
            <a:gdLst/>
            <a:ahLst/>
            <a:cxnLst/>
            <a:rect l="l" t="t" r="r" b="b"/>
            <a:pathLst>
              <a:path w="18979" h="28764">
                <a:moveTo>
                  <a:pt x="9860" y="9552"/>
                </a:moveTo>
                <a:lnTo>
                  <a:pt x="9689" y="6691"/>
                </a:lnTo>
                <a:lnTo>
                  <a:pt x="12709" y="6260"/>
                </a:lnTo>
                <a:lnTo>
                  <a:pt x="15616" y="5719"/>
                </a:lnTo>
                <a:lnTo>
                  <a:pt x="18409" y="4964"/>
                </a:lnTo>
                <a:lnTo>
                  <a:pt x="18693" y="7880"/>
                </a:lnTo>
                <a:lnTo>
                  <a:pt x="18864" y="10631"/>
                </a:lnTo>
                <a:lnTo>
                  <a:pt x="18979" y="13330"/>
                </a:lnTo>
                <a:lnTo>
                  <a:pt x="18920" y="4102"/>
                </a:lnTo>
                <a:lnTo>
                  <a:pt x="18637" y="1188"/>
                </a:lnTo>
                <a:lnTo>
                  <a:pt x="18294" y="4263"/>
                </a:lnTo>
                <a:lnTo>
                  <a:pt x="15559" y="4964"/>
                </a:lnTo>
                <a:lnTo>
                  <a:pt x="12651" y="5558"/>
                </a:lnTo>
                <a:lnTo>
                  <a:pt x="9630" y="5991"/>
                </a:lnTo>
                <a:lnTo>
                  <a:pt x="9461" y="3022"/>
                </a:lnTo>
                <a:lnTo>
                  <a:pt x="9175" y="0"/>
                </a:lnTo>
                <a:lnTo>
                  <a:pt x="9004" y="6800"/>
                </a:lnTo>
                <a:lnTo>
                  <a:pt x="9175" y="9660"/>
                </a:lnTo>
                <a:lnTo>
                  <a:pt x="9290" y="12466"/>
                </a:lnTo>
                <a:lnTo>
                  <a:pt x="9346" y="15111"/>
                </a:lnTo>
                <a:lnTo>
                  <a:pt x="6325" y="15489"/>
                </a:lnTo>
                <a:lnTo>
                  <a:pt x="3248" y="15758"/>
                </a:lnTo>
                <a:lnTo>
                  <a:pt x="112" y="15919"/>
                </a:lnTo>
                <a:lnTo>
                  <a:pt x="112" y="13275"/>
                </a:lnTo>
                <a:lnTo>
                  <a:pt x="56" y="10524"/>
                </a:lnTo>
                <a:lnTo>
                  <a:pt x="0" y="7663"/>
                </a:lnTo>
                <a:lnTo>
                  <a:pt x="56" y="27253"/>
                </a:lnTo>
                <a:lnTo>
                  <a:pt x="56" y="24608"/>
                </a:lnTo>
                <a:lnTo>
                  <a:pt x="112" y="22072"/>
                </a:lnTo>
                <a:lnTo>
                  <a:pt x="112" y="16514"/>
                </a:lnTo>
                <a:lnTo>
                  <a:pt x="3248" y="16352"/>
                </a:lnTo>
                <a:lnTo>
                  <a:pt x="6325" y="16083"/>
                </a:lnTo>
                <a:lnTo>
                  <a:pt x="9346" y="15705"/>
                </a:lnTo>
                <a:lnTo>
                  <a:pt x="9403" y="18564"/>
                </a:lnTo>
                <a:lnTo>
                  <a:pt x="9630" y="28764"/>
                </a:lnTo>
                <a:lnTo>
                  <a:pt x="9745" y="26606"/>
                </a:lnTo>
                <a:lnTo>
                  <a:pt x="9860" y="24284"/>
                </a:lnTo>
                <a:lnTo>
                  <a:pt x="9860" y="9552"/>
                </a:lnTo>
                <a:close/>
              </a:path>
            </a:pathLst>
          </a:custGeom>
          <a:solidFill>
            <a:srgbClr val="0052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04" name="object 304"/>
          <p:cNvSpPr/>
          <p:nvPr/>
        </p:nvSpPr>
        <p:spPr>
          <a:xfrm>
            <a:off x="300125" y="554107"/>
            <a:ext cx="55532" cy="36913"/>
          </a:xfrm>
          <a:custGeom>
            <a:avLst/>
            <a:gdLst/>
            <a:ahLst/>
            <a:cxnLst/>
            <a:rect l="l" t="t" r="r" b="b"/>
            <a:pathLst>
              <a:path w="74042" h="49217">
                <a:moveTo>
                  <a:pt x="58303" y="3185"/>
                </a:moveTo>
                <a:lnTo>
                  <a:pt x="60869" y="2536"/>
                </a:lnTo>
                <a:lnTo>
                  <a:pt x="60526" y="2429"/>
                </a:lnTo>
                <a:lnTo>
                  <a:pt x="59900" y="2213"/>
                </a:lnTo>
                <a:lnTo>
                  <a:pt x="57620" y="2699"/>
                </a:lnTo>
                <a:lnTo>
                  <a:pt x="55284" y="3185"/>
                </a:lnTo>
                <a:lnTo>
                  <a:pt x="52890" y="3508"/>
                </a:lnTo>
                <a:lnTo>
                  <a:pt x="52833" y="3130"/>
                </a:lnTo>
                <a:lnTo>
                  <a:pt x="52775" y="2429"/>
                </a:lnTo>
                <a:lnTo>
                  <a:pt x="52662" y="1619"/>
                </a:lnTo>
                <a:lnTo>
                  <a:pt x="52547" y="810"/>
                </a:lnTo>
                <a:lnTo>
                  <a:pt x="52491" y="0"/>
                </a:lnTo>
                <a:lnTo>
                  <a:pt x="52604" y="7286"/>
                </a:lnTo>
                <a:lnTo>
                  <a:pt x="52833" y="10308"/>
                </a:lnTo>
                <a:lnTo>
                  <a:pt x="53061" y="13275"/>
                </a:lnTo>
                <a:lnTo>
                  <a:pt x="50155" y="13653"/>
                </a:lnTo>
                <a:lnTo>
                  <a:pt x="47134" y="13924"/>
                </a:lnTo>
                <a:lnTo>
                  <a:pt x="44054" y="14086"/>
                </a:lnTo>
                <a:lnTo>
                  <a:pt x="43998" y="11117"/>
                </a:lnTo>
                <a:lnTo>
                  <a:pt x="43998" y="39503"/>
                </a:lnTo>
                <a:lnTo>
                  <a:pt x="47019" y="39395"/>
                </a:lnTo>
                <a:lnTo>
                  <a:pt x="50040" y="39126"/>
                </a:lnTo>
                <a:lnTo>
                  <a:pt x="52946" y="38748"/>
                </a:lnTo>
                <a:lnTo>
                  <a:pt x="52718" y="40798"/>
                </a:lnTo>
                <a:lnTo>
                  <a:pt x="52491" y="42634"/>
                </a:lnTo>
                <a:lnTo>
                  <a:pt x="52149" y="44198"/>
                </a:lnTo>
                <a:lnTo>
                  <a:pt x="49414" y="44576"/>
                </a:lnTo>
                <a:lnTo>
                  <a:pt x="46564" y="44792"/>
                </a:lnTo>
                <a:lnTo>
                  <a:pt x="43599" y="44954"/>
                </a:lnTo>
                <a:lnTo>
                  <a:pt x="43543" y="32325"/>
                </a:lnTo>
                <a:lnTo>
                  <a:pt x="43543" y="34431"/>
                </a:lnTo>
                <a:lnTo>
                  <a:pt x="43485" y="36428"/>
                </a:lnTo>
                <a:lnTo>
                  <a:pt x="43428" y="38262"/>
                </a:lnTo>
                <a:lnTo>
                  <a:pt x="43428" y="39072"/>
                </a:lnTo>
                <a:lnTo>
                  <a:pt x="42232" y="39126"/>
                </a:lnTo>
                <a:lnTo>
                  <a:pt x="40977" y="39181"/>
                </a:lnTo>
                <a:lnTo>
                  <a:pt x="37785" y="39181"/>
                </a:lnTo>
                <a:lnTo>
                  <a:pt x="35848" y="39126"/>
                </a:lnTo>
                <a:lnTo>
                  <a:pt x="33967" y="39017"/>
                </a:lnTo>
                <a:lnTo>
                  <a:pt x="33910" y="38531"/>
                </a:lnTo>
                <a:lnTo>
                  <a:pt x="33910" y="38262"/>
                </a:lnTo>
                <a:lnTo>
                  <a:pt x="33854" y="36428"/>
                </a:lnTo>
                <a:lnTo>
                  <a:pt x="33910" y="44845"/>
                </a:lnTo>
                <a:lnTo>
                  <a:pt x="31175" y="44739"/>
                </a:lnTo>
                <a:lnTo>
                  <a:pt x="28497" y="44468"/>
                </a:lnTo>
                <a:lnTo>
                  <a:pt x="25931" y="44090"/>
                </a:lnTo>
                <a:lnTo>
                  <a:pt x="25476" y="42472"/>
                </a:lnTo>
                <a:lnTo>
                  <a:pt x="25133" y="40637"/>
                </a:lnTo>
                <a:lnTo>
                  <a:pt x="24848" y="38639"/>
                </a:lnTo>
                <a:lnTo>
                  <a:pt x="27641" y="39017"/>
                </a:lnTo>
                <a:lnTo>
                  <a:pt x="30491" y="39287"/>
                </a:lnTo>
                <a:lnTo>
                  <a:pt x="33397" y="39450"/>
                </a:lnTo>
                <a:lnTo>
                  <a:pt x="33511" y="41447"/>
                </a:lnTo>
                <a:lnTo>
                  <a:pt x="33739" y="43281"/>
                </a:lnTo>
                <a:lnTo>
                  <a:pt x="33683" y="4911"/>
                </a:lnTo>
                <a:lnTo>
                  <a:pt x="33511" y="8041"/>
                </a:lnTo>
                <a:lnTo>
                  <a:pt x="33397" y="11063"/>
                </a:lnTo>
                <a:lnTo>
                  <a:pt x="33340" y="38262"/>
                </a:lnTo>
                <a:lnTo>
                  <a:pt x="33397" y="38748"/>
                </a:lnTo>
                <a:lnTo>
                  <a:pt x="33397" y="39017"/>
                </a:lnTo>
                <a:lnTo>
                  <a:pt x="30434" y="38856"/>
                </a:lnTo>
                <a:lnTo>
                  <a:pt x="27584" y="38586"/>
                </a:lnTo>
                <a:lnTo>
                  <a:pt x="24791" y="38154"/>
                </a:lnTo>
                <a:lnTo>
                  <a:pt x="24507" y="36103"/>
                </a:lnTo>
                <a:lnTo>
                  <a:pt x="24336" y="33783"/>
                </a:lnTo>
                <a:lnTo>
                  <a:pt x="24165" y="31355"/>
                </a:lnTo>
                <a:lnTo>
                  <a:pt x="27071" y="31786"/>
                </a:lnTo>
                <a:lnTo>
                  <a:pt x="30035" y="32056"/>
                </a:lnTo>
                <a:lnTo>
                  <a:pt x="33113" y="32217"/>
                </a:lnTo>
                <a:lnTo>
                  <a:pt x="33169" y="34378"/>
                </a:lnTo>
                <a:lnTo>
                  <a:pt x="33113" y="31733"/>
                </a:lnTo>
                <a:lnTo>
                  <a:pt x="30035" y="31570"/>
                </a:lnTo>
                <a:lnTo>
                  <a:pt x="27071" y="31247"/>
                </a:lnTo>
                <a:lnTo>
                  <a:pt x="24165" y="30869"/>
                </a:lnTo>
                <a:lnTo>
                  <a:pt x="24050" y="28278"/>
                </a:lnTo>
                <a:lnTo>
                  <a:pt x="23994" y="25580"/>
                </a:lnTo>
                <a:lnTo>
                  <a:pt x="24050" y="22720"/>
                </a:lnTo>
                <a:lnTo>
                  <a:pt x="23994" y="10038"/>
                </a:lnTo>
                <a:lnTo>
                  <a:pt x="23766" y="13005"/>
                </a:lnTo>
                <a:lnTo>
                  <a:pt x="20745" y="12519"/>
                </a:lnTo>
                <a:lnTo>
                  <a:pt x="17837" y="11872"/>
                </a:lnTo>
                <a:lnTo>
                  <a:pt x="15102" y="11172"/>
                </a:lnTo>
                <a:lnTo>
                  <a:pt x="15388" y="8580"/>
                </a:lnTo>
                <a:lnTo>
                  <a:pt x="15843" y="5936"/>
                </a:lnTo>
                <a:lnTo>
                  <a:pt x="16357" y="3238"/>
                </a:lnTo>
                <a:lnTo>
                  <a:pt x="16127" y="3346"/>
                </a:lnTo>
                <a:lnTo>
                  <a:pt x="15672" y="3563"/>
                </a:lnTo>
                <a:lnTo>
                  <a:pt x="15158" y="6099"/>
                </a:lnTo>
                <a:lnTo>
                  <a:pt x="14760" y="8580"/>
                </a:lnTo>
                <a:lnTo>
                  <a:pt x="14476" y="11010"/>
                </a:lnTo>
                <a:lnTo>
                  <a:pt x="11968" y="10308"/>
                </a:lnTo>
                <a:lnTo>
                  <a:pt x="9630" y="9552"/>
                </a:lnTo>
                <a:lnTo>
                  <a:pt x="7409" y="8688"/>
                </a:lnTo>
                <a:lnTo>
                  <a:pt x="6952" y="9013"/>
                </a:lnTo>
                <a:lnTo>
                  <a:pt x="6210" y="9714"/>
                </a:lnTo>
                <a:lnTo>
                  <a:pt x="6039" y="14841"/>
                </a:lnTo>
                <a:lnTo>
                  <a:pt x="6382" y="12035"/>
                </a:lnTo>
                <a:lnTo>
                  <a:pt x="6895" y="9174"/>
                </a:lnTo>
                <a:lnTo>
                  <a:pt x="9231" y="10146"/>
                </a:lnTo>
                <a:lnTo>
                  <a:pt x="11739" y="10955"/>
                </a:lnTo>
                <a:lnTo>
                  <a:pt x="14361" y="11711"/>
                </a:lnTo>
                <a:lnTo>
                  <a:pt x="14305" y="20777"/>
                </a:lnTo>
                <a:lnTo>
                  <a:pt x="14361" y="20183"/>
                </a:lnTo>
                <a:lnTo>
                  <a:pt x="14417" y="17486"/>
                </a:lnTo>
                <a:lnTo>
                  <a:pt x="14647" y="14733"/>
                </a:lnTo>
                <a:lnTo>
                  <a:pt x="14987" y="11872"/>
                </a:lnTo>
                <a:lnTo>
                  <a:pt x="17781" y="12628"/>
                </a:lnTo>
                <a:lnTo>
                  <a:pt x="20687" y="13222"/>
                </a:lnTo>
                <a:lnTo>
                  <a:pt x="23708" y="13708"/>
                </a:lnTo>
                <a:lnTo>
                  <a:pt x="23937" y="35995"/>
                </a:lnTo>
                <a:lnTo>
                  <a:pt x="24278" y="38100"/>
                </a:lnTo>
                <a:lnTo>
                  <a:pt x="21144" y="37669"/>
                </a:lnTo>
                <a:lnTo>
                  <a:pt x="18123" y="37075"/>
                </a:lnTo>
                <a:lnTo>
                  <a:pt x="15330" y="36373"/>
                </a:lnTo>
                <a:lnTo>
                  <a:pt x="14931" y="34269"/>
                </a:lnTo>
                <a:lnTo>
                  <a:pt x="14647" y="31948"/>
                </a:lnTo>
                <a:lnTo>
                  <a:pt x="14476" y="29520"/>
                </a:lnTo>
                <a:lnTo>
                  <a:pt x="17382" y="30222"/>
                </a:lnTo>
                <a:lnTo>
                  <a:pt x="17325" y="29681"/>
                </a:lnTo>
                <a:lnTo>
                  <a:pt x="14476" y="28980"/>
                </a:lnTo>
                <a:lnTo>
                  <a:pt x="14305" y="26389"/>
                </a:lnTo>
                <a:lnTo>
                  <a:pt x="14248" y="23638"/>
                </a:lnTo>
                <a:lnTo>
                  <a:pt x="14133" y="31839"/>
                </a:lnTo>
                <a:lnTo>
                  <a:pt x="14417" y="34106"/>
                </a:lnTo>
                <a:lnTo>
                  <a:pt x="14818" y="36265"/>
                </a:lnTo>
                <a:lnTo>
                  <a:pt x="12025" y="35511"/>
                </a:lnTo>
                <a:lnTo>
                  <a:pt x="9346" y="34700"/>
                </a:lnTo>
                <a:lnTo>
                  <a:pt x="6895" y="33783"/>
                </a:lnTo>
                <a:lnTo>
                  <a:pt x="6325" y="31625"/>
                </a:lnTo>
                <a:lnTo>
                  <a:pt x="5927" y="29303"/>
                </a:lnTo>
                <a:lnTo>
                  <a:pt x="5755" y="26822"/>
                </a:lnTo>
                <a:lnTo>
                  <a:pt x="8319" y="27739"/>
                </a:lnTo>
                <a:lnTo>
                  <a:pt x="8263" y="27253"/>
                </a:lnTo>
                <a:lnTo>
                  <a:pt x="5699" y="26336"/>
                </a:lnTo>
                <a:lnTo>
                  <a:pt x="5528" y="23691"/>
                </a:lnTo>
                <a:lnTo>
                  <a:pt x="5413" y="29089"/>
                </a:lnTo>
                <a:lnTo>
                  <a:pt x="5755" y="31462"/>
                </a:lnTo>
                <a:lnTo>
                  <a:pt x="6325" y="33567"/>
                </a:lnTo>
                <a:lnTo>
                  <a:pt x="4046" y="32703"/>
                </a:lnTo>
                <a:lnTo>
                  <a:pt x="1879" y="31733"/>
                </a:lnTo>
                <a:lnTo>
                  <a:pt x="0" y="30653"/>
                </a:lnTo>
                <a:lnTo>
                  <a:pt x="169" y="31139"/>
                </a:lnTo>
                <a:lnTo>
                  <a:pt x="2050" y="32164"/>
                </a:lnTo>
                <a:lnTo>
                  <a:pt x="4158" y="33136"/>
                </a:lnTo>
                <a:lnTo>
                  <a:pt x="6438" y="34000"/>
                </a:lnTo>
                <a:lnTo>
                  <a:pt x="6609" y="34592"/>
                </a:lnTo>
                <a:lnTo>
                  <a:pt x="7179" y="36589"/>
                </a:lnTo>
                <a:lnTo>
                  <a:pt x="7066" y="34484"/>
                </a:lnTo>
                <a:lnTo>
                  <a:pt x="7008" y="34214"/>
                </a:lnTo>
                <a:lnTo>
                  <a:pt x="9459" y="35133"/>
                </a:lnTo>
                <a:lnTo>
                  <a:pt x="12081" y="35995"/>
                </a:lnTo>
                <a:lnTo>
                  <a:pt x="14931" y="36697"/>
                </a:lnTo>
                <a:lnTo>
                  <a:pt x="14987" y="37183"/>
                </a:lnTo>
                <a:lnTo>
                  <a:pt x="15046" y="37453"/>
                </a:lnTo>
                <a:lnTo>
                  <a:pt x="15444" y="39181"/>
                </a:lnTo>
                <a:lnTo>
                  <a:pt x="15900" y="40798"/>
                </a:lnTo>
                <a:lnTo>
                  <a:pt x="16470" y="42256"/>
                </a:lnTo>
                <a:lnTo>
                  <a:pt x="16868" y="42364"/>
                </a:lnTo>
                <a:lnTo>
                  <a:pt x="16357" y="40853"/>
                </a:lnTo>
                <a:lnTo>
                  <a:pt x="15843" y="39181"/>
                </a:lnTo>
                <a:lnTo>
                  <a:pt x="15501" y="37345"/>
                </a:lnTo>
                <a:lnTo>
                  <a:pt x="15388" y="36806"/>
                </a:lnTo>
                <a:lnTo>
                  <a:pt x="18238" y="37506"/>
                </a:lnTo>
                <a:lnTo>
                  <a:pt x="21200" y="38100"/>
                </a:lnTo>
                <a:lnTo>
                  <a:pt x="24336" y="38531"/>
                </a:lnTo>
                <a:lnTo>
                  <a:pt x="24620" y="40583"/>
                </a:lnTo>
                <a:lnTo>
                  <a:pt x="25019" y="42417"/>
                </a:lnTo>
                <a:lnTo>
                  <a:pt x="25476" y="44037"/>
                </a:lnTo>
                <a:lnTo>
                  <a:pt x="25589" y="44414"/>
                </a:lnTo>
                <a:lnTo>
                  <a:pt x="26102" y="46195"/>
                </a:lnTo>
                <a:lnTo>
                  <a:pt x="26672" y="47653"/>
                </a:lnTo>
                <a:lnTo>
                  <a:pt x="27298" y="48840"/>
                </a:lnTo>
                <a:lnTo>
                  <a:pt x="24962" y="48515"/>
                </a:lnTo>
                <a:lnTo>
                  <a:pt x="22739" y="48084"/>
                </a:lnTo>
                <a:lnTo>
                  <a:pt x="20630" y="47598"/>
                </a:lnTo>
                <a:lnTo>
                  <a:pt x="21714" y="47923"/>
                </a:lnTo>
                <a:lnTo>
                  <a:pt x="22797" y="48300"/>
                </a:lnTo>
                <a:lnTo>
                  <a:pt x="23937" y="48570"/>
                </a:lnTo>
                <a:lnTo>
                  <a:pt x="25077" y="48786"/>
                </a:lnTo>
                <a:lnTo>
                  <a:pt x="26273" y="49001"/>
                </a:lnTo>
                <a:lnTo>
                  <a:pt x="27526" y="49164"/>
                </a:lnTo>
                <a:lnTo>
                  <a:pt x="27812" y="49217"/>
                </a:lnTo>
                <a:lnTo>
                  <a:pt x="27526" y="48678"/>
                </a:lnTo>
                <a:lnTo>
                  <a:pt x="27015" y="47598"/>
                </a:lnTo>
                <a:lnTo>
                  <a:pt x="26445" y="46142"/>
                </a:lnTo>
                <a:lnTo>
                  <a:pt x="25987" y="44468"/>
                </a:lnTo>
                <a:lnTo>
                  <a:pt x="28553" y="44845"/>
                </a:lnTo>
                <a:lnTo>
                  <a:pt x="31232" y="45117"/>
                </a:lnTo>
                <a:lnTo>
                  <a:pt x="33967" y="45223"/>
                </a:lnTo>
                <a:lnTo>
                  <a:pt x="33967" y="39503"/>
                </a:lnTo>
                <a:lnTo>
                  <a:pt x="35848" y="39558"/>
                </a:lnTo>
                <a:lnTo>
                  <a:pt x="37785" y="39612"/>
                </a:lnTo>
                <a:lnTo>
                  <a:pt x="42232" y="39612"/>
                </a:lnTo>
                <a:lnTo>
                  <a:pt x="43428" y="39558"/>
                </a:lnTo>
                <a:lnTo>
                  <a:pt x="43372" y="41554"/>
                </a:lnTo>
                <a:lnTo>
                  <a:pt x="43257" y="43334"/>
                </a:lnTo>
                <a:lnTo>
                  <a:pt x="43144" y="44954"/>
                </a:lnTo>
                <a:lnTo>
                  <a:pt x="41946" y="45009"/>
                </a:lnTo>
                <a:lnTo>
                  <a:pt x="37785" y="45009"/>
                </a:lnTo>
                <a:lnTo>
                  <a:pt x="36075" y="44954"/>
                </a:lnTo>
                <a:lnTo>
                  <a:pt x="34424" y="45278"/>
                </a:lnTo>
                <a:lnTo>
                  <a:pt x="36075" y="45331"/>
                </a:lnTo>
                <a:lnTo>
                  <a:pt x="37785" y="45386"/>
                </a:lnTo>
                <a:lnTo>
                  <a:pt x="41946" y="45386"/>
                </a:lnTo>
                <a:lnTo>
                  <a:pt x="43144" y="45331"/>
                </a:lnTo>
                <a:lnTo>
                  <a:pt x="43372" y="47059"/>
                </a:lnTo>
                <a:lnTo>
                  <a:pt x="43543" y="45331"/>
                </a:lnTo>
                <a:lnTo>
                  <a:pt x="46505" y="45223"/>
                </a:lnTo>
                <a:lnTo>
                  <a:pt x="49355" y="44954"/>
                </a:lnTo>
                <a:lnTo>
                  <a:pt x="52092" y="44576"/>
                </a:lnTo>
                <a:lnTo>
                  <a:pt x="51750" y="46087"/>
                </a:lnTo>
                <a:lnTo>
                  <a:pt x="51407" y="47384"/>
                </a:lnTo>
                <a:lnTo>
                  <a:pt x="51009" y="48409"/>
                </a:lnTo>
                <a:lnTo>
                  <a:pt x="51123" y="48948"/>
                </a:lnTo>
                <a:lnTo>
                  <a:pt x="51295" y="48515"/>
                </a:lnTo>
                <a:lnTo>
                  <a:pt x="51750" y="47437"/>
                </a:lnTo>
                <a:lnTo>
                  <a:pt x="52149" y="46087"/>
                </a:lnTo>
                <a:lnTo>
                  <a:pt x="52491" y="44523"/>
                </a:lnTo>
                <a:lnTo>
                  <a:pt x="55341" y="44145"/>
                </a:lnTo>
                <a:lnTo>
                  <a:pt x="58076" y="43659"/>
                </a:lnTo>
                <a:lnTo>
                  <a:pt x="60698" y="43012"/>
                </a:lnTo>
                <a:lnTo>
                  <a:pt x="60128" y="44792"/>
                </a:lnTo>
                <a:lnTo>
                  <a:pt x="59443" y="46303"/>
                </a:lnTo>
                <a:lnTo>
                  <a:pt x="58704" y="47437"/>
                </a:lnTo>
                <a:lnTo>
                  <a:pt x="59103" y="47275"/>
                </a:lnTo>
                <a:lnTo>
                  <a:pt x="59844" y="46142"/>
                </a:lnTo>
                <a:lnTo>
                  <a:pt x="60526" y="44684"/>
                </a:lnTo>
                <a:lnTo>
                  <a:pt x="61096" y="42957"/>
                </a:lnTo>
                <a:lnTo>
                  <a:pt x="63833" y="42256"/>
                </a:lnTo>
                <a:lnTo>
                  <a:pt x="66397" y="41500"/>
                </a:lnTo>
                <a:lnTo>
                  <a:pt x="68733" y="40637"/>
                </a:lnTo>
                <a:lnTo>
                  <a:pt x="68163" y="41770"/>
                </a:lnTo>
                <a:lnTo>
                  <a:pt x="67593" y="42742"/>
                </a:lnTo>
                <a:lnTo>
                  <a:pt x="67023" y="43606"/>
                </a:lnTo>
                <a:lnTo>
                  <a:pt x="67593" y="43228"/>
                </a:lnTo>
                <a:lnTo>
                  <a:pt x="68107" y="42472"/>
                </a:lnTo>
                <a:lnTo>
                  <a:pt x="68677" y="41554"/>
                </a:lnTo>
                <a:lnTo>
                  <a:pt x="69190" y="40475"/>
                </a:lnTo>
                <a:lnTo>
                  <a:pt x="70719" y="39936"/>
                </a:lnTo>
                <a:lnTo>
                  <a:pt x="72149" y="39342"/>
                </a:lnTo>
                <a:lnTo>
                  <a:pt x="73458" y="38695"/>
                </a:lnTo>
                <a:lnTo>
                  <a:pt x="73639" y="38531"/>
                </a:lnTo>
                <a:lnTo>
                  <a:pt x="74042" y="38100"/>
                </a:lnTo>
                <a:lnTo>
                  <a:pt x="72612" y="38803"/>
                </a:lnTo>
                <a:lnTo>
                  <a:pt x="71061" y="39450"/>
                </a:lnTo>
                <a:lnTo>
                  <a:pt x="69418" y="40098"/>
                </a:lnTo>
                <a:lnTo>
                  <a:pt x="70155" y="38478"/>
                </a:lnTo>
                <a:lnTo>
                  <a:pt x="70900" y="36589"/>
                </a:lnTo>
                <a:lnTo>
                  <a:pt x="71404" y="34378"/>
                </a:lnTo>
                <a:lnTo>
                  <a:pt x="70900" y="34539"/>
                </a:lnTo>
                <a:lnTo>
                  <a:pt x="70397" y="36751"/>
                </a:lnTo>
                <a:lnTo>
                  <a:pt x="69712" y="38640"/>
                </a:lnTo>
                <a:lnTo>
                  <a:pt x="68904" y="40259"/>
                </a:lnTo>
                <a:lnTo>
                  <a:pt x="66568" y="41123"/>
                </a:lnTo>
                <a:lnTo>
                  <a:pt x="64003" y="41878"/>
                </a:lnTo>
                <a:lnTo>
                  <a:pt x="61211" y="42526"/>
                </a:lnTo>
                <a:lnTo>
                  <a:pt x="61781" y="40961"/>
                </a:lnTo>
                <a:lnTo>
                  <a:pt x="62236" y="39072"/>
                </a:lnTo>
                <a:lnTo>
                  <a:pt x="62579" y="37075"/>
                </a:lnTo>
                <a:lnTo>
                  <a:pt x="62693" y="36589"/>
                </a:lnTo>
                <a:lnTo>
                  <a:pt x="62977" y="34431"/>
                </a:lnTo>
                <a:lnTo>
                  <a:pt x="63263" y="32164"/>
                </a:lnTo>
                <a:lnTo>
                  <a:pt x="63435" y="29681"/>
                </a:lnTo>
                <a:lnTo>
                  <a:pt x="63435" y="14894"/>
                </a:lnTo>
                <a:lnTo>
                  <a:pt x="63092" y="12035"/>
                </a:lnTo>
                <a:lnTo>
                  <a:pt x="63149" y="23961"/>
                </a:lnTo>
                <a:lnTo>
                  <a:pt x="63092" y="26714"/>
                </a:lnTo>
                <a:lnTo>
                  <a:pt x="62921" y="29303"/>
                </a:lnTo>
                <a:lnTo>
                  <a:pt x="60071" y="29952"/>
                </a:lnTo>
                <a:lnTo>
                  <a:pt x="57107" y="30492"/>
                </a:lnTo>
                <a:lnTo>
                  <a:pt x="57050" y="31031"/>
                </a:lnTo>
                <a:lnTo>
                  <a:pt x="60071" y="30492"/>
                </a:lnTo>
                <a:lnTo>
                  <a:pt x="62921" y="29789"/>
                </a:lnTo>
                <a:lnTo>
                  <a:pt x="62750" y="32272"/>
                </a:lnTo>
                <a:lnTo>
                  <a:pt x="62522" y="34592"/>
                </a:lnTo>
                <a:lnTo>
                  <a:pt x="62180" y="36698"/>
                </a:lnTo>
                <a:lnTo>
                  <a:pt x="59443" y="37292"/>
                </a:lnTo>
                <a:lnTo>
                  <a:pt x="56537" y="37831"/>
                </a:lnTo>
                <a:lnTo>
                  <a:pt x="53516" y="38262"/>
                </a:lnTo>
                <a:lnTo>
                  <a:pt x="53460" y="28441"/>
                </a:lnTo>
                <a:lnTo>
                  <a:pt x="53403" y="30978"/>
                </a:lnTo>
                <a:lnTo>
                  <a:pt x="50439" y="31355"/>
                </a:lnTo>
                <a:lnTo>
                  <a:pt x="47361" y="31625"/>
                </a:lnTo>
                <a:lnTo>
                  <a:pt x="44169" y="31786"/>
                </a:lnTo>
                <a:lnTo>
                  <a:pt x="44169" y="32325"/>
                </a:lnTo>
                <a:lnTo>
                  <a:pt x="47305" y="32164"/>
                </a:lnTo>
                <a:lnTo>
                  <a:pt x="50382" y="31895"/>
                </a:lnTo>
                <a:lnTo>
                  <a:pt x="53403" y="31517"/>
                </a:lnTo>
                <a:lnTo>
                  <a:pt x="53460" y="38695"/>
                </a:lnTo>
                <a:lnTo>
                  <a:pt x="56480" y="38317"/>
                </a:lnTo>
                <a:lnTo>
                  <a:pt x="59330" y="37776"/>
                </a:lnTo>
                <a:lnTo>
                  <a:pt x="62124" y="37128"/>
                </a:lnTo>
                <a:lnTo>
                  <a:pt x="61781" y="39181"/>
                </a:lnTo>
                <a:lnTo>
                  <a:pt x="61324" y="41014"/>
                </a:lnTo>
                <a:lnTo>
                  <a:pt x="60812" y="42634"/>
                </a:lnTo>
                <a:lnTo>
                  <a:pt x="58190" y="43228"/>
                </a:lnTo>
                <a:lnTo>
                  <a:pt x="55453" y="43767"/>
                </a:lnTo>
                <a:lnTo>
                  <a:pt x="52547" y="44145"/>
                </a:lnTo>
                <a:lnTo>
                  <a:pt x="52890" y="42526"/>
                </a:lnTo>
                <a:lnTo>
                  <a:pt x="53232" y="40745"/>
                </a:lnTo>
                <a:lnTo>
                  <a:pt x="53174" y="35942"/>
                </a:lnTo>
                <a:lnTo>
                  <a:pt x="53004" y="37884"/>
                </a:lnTo>
                <a:lnTo>
                  <a:pt x="53004" y="38317"/>
                </a:lnTo>
                <a:lnTo>
                  <a:pt x="50096" y="38695"/>
                </a:lnTo>
                <a:lnTo>
                  <a:pt x="47075" y="38964"/>
                </a:lnTo>
                <a:lnTo>
                  <a:pt x="43998" y="39072"/>
                </a:lnTo>
                <a:lnTo>
                  <a:pt x="43998" y="38262"/>
                </a:lnTo>
                <a:lnTo>
                  <a:pt x="44113" y="36428"/>
                </a:lnTo>
                <a:lnTo>
                  <a:pt x="44169" y="34431"/>
                </a:lnTo>
                <a:lnTo>
                  <a:pt x="44113" y="14841"/>
                </a:lnTo>
                <a:lnTo>
                  <a:pt x="47134" y="14680"/>
                </a:lnTo>
                <a:lnTo>
                  <a:pt x="50155" y="14408"/>
                </a:lnTo>
                <a:lnTo>
                  <a:pt x="53117" y="13977"/>
                </a:lnTo>
                <a:lnTo>
                  <a:pt x="53288" y="7177"/>
                </a:lnTo>
                <a:lnTo>
                  <a:pt x="52946" y="4102"/>
                </a:lnTo>
                <a:lnTo>
                  <a:pt x="55683" y="3724"/>
                </a:lnTo>
                <a:lnTo>
                  <a:pt x="58303" y="3185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05" name="object 305"/>
          <p:cNvSpPr/>
          <p:nvPr/>
        </p:nvSpPr>
        <p:spPr>
          <a:xfrm>
            <a:off x="313632" y="554188"/>
            <a:ext cx="13594" cy="33553"/>
          </a:xfrm>
          <a:custGeom>
            <a:avLst/>
            <a:gdLst/>
            <a:ahLst/>
            <a:cxnLst/>
            <a:rect l="l" t="t" r="r" b="b"/>
            <a:pathLst>
              <a:path w="18125" h="44737">
                <a:moveTo>
                  <a:pt x="15048" y="26389"/>
                </a:moveTo>
                <a:lnTo>
                  <a:pt x="15048" y="29089"/>
                </a:lnTo>
                <a:lnTo>
                  <a:pt x="15104" y="31625"/>
                </a:lnTo>
                <a:lnTo>
                  <a:pt x="15160" y="34269"/>
                </a:lnTo>
                <a:lnTo>
                  <a:pt x="15217" y="36320"/>
                </a:lnTo>
                <a:lnTo>
                  <a:pt x="15332" y="38154"/>
                </a:lnTo>
                <a:lnTo>
                  <a:pt x="15388" y="10955"/>
                </a:lnTo>
                <a:lnTo>
                  <a:pt x="15275" y="13922"/>
                </a:lnTo>
                <a:lnTo>
                  <a:pt x="15275" y="14625"/>
                </a:lnTo>
                <a:lnTo>
                  <a:pt x="15160" y="17486"/>
                </a:lnTo>
                <a:lnTo>
                  <a:pt x="15104" y="20292"/>
                </a:lnTo>
                <a:lnTo>
                  <a:pt x="15048" y="22936"/>
                </a:lnTo>
                <a:lnTo>
                  <a:pt x="11968" y="22720"/>
                </a:lnTo>
                <a:lnTo>
                  <a:pt x="8947" y="22450"/>
                </a:lnTo>
                <a:lnTo>
                  <a:pt x="6041" y="22019"/>
                </a:lnTo>
                <a:lnTo>
                  <a:pt x="6098" y="19375"/>
                </a:lnTo>
                <a:lnTo>
                  <a:pt x="6213" y="16567"/>
                </a:lnTo>
                <a:lnTo>
                  <a:pt x="6384" y="13708"/>
                </a:lnTo>
                <a:lnTo>
                  <a:pt x="6440" y="13005"/>
                </a:lnTo>
                <a:lnTo>
                  <a:pt x="6668" y="10038"/>
                </a:lnTo>
                <a:lnTo>
                  <a:pt x="6954" y="7016"/>
                </a:lnTo>
                <a:lnTo>
                  <a:pt x="7352" y="3939"/>
                </a:lnTo>
                <a:lnTo>
                  <a:pt x="10087" y="4316"/>
                </a:lnTo>
                <a:lnTo>
                  <a:pt x="12881" y="4641"/>
                </a:lnTo>
                <a:lnTo>
                  <a:pt x="15674" y="4802"/>
                </a:lnTo>
                <a:lnTo>
                  <a:pt x="15730" y="43173"/>
                </a:lnTo>
                <a:lnTo>
                  <a:pt x="15902" y="44737"/>
                </a:lnTo>
                <a:lnTo>
                  <a:pt x="15845" y="36320"/>
                </a:lnTo>
                <a:lnTo>
                  <a:pt x="15787" y="34323"/>
                </a:lnTo>
                <a:lnTo>
                  <a:pt x="15787" y="32164"/>
                </a:lnTo>
                <a:lnTo>
                  <a:pt x="18125" y="31731"/>
                </a:lnTo>
                <a:lnTo>
                  <a:pt x="15730" y="31625"/>
                </a:lnTo>
                <a:lnTo>
                  <a:pt x="15730" y="4210"/>
                </a:lnTo>
                <a:lnTo>
                  <a:pt x="12937" y="4047"/>
                </a:lnTo>
                <a:lnTo>
                  <a:pt x="10146" y="3724"/>
                </a:lnTo>
                <a:lnTo>
                  <a:pt x="7467" y="3346"/>
                </a:lnTo>
                <a:lnTo>
                  <a:pt x="7467" y="3022"/>
                </a:lnTo>
                <a:lnTo>
                  <a:pt x="7524" y="2483"/>
                </a:lnTo>
                <a:lnTo>
                  <a:pt x="7638" y="1672"/>
                </a:lnTo>
                <a:lnTo>
                  <a:pt x="7751" y="810"/>
                </a:lnTo>
                <a:lnTo>
                  <a:pt x="7866" y="0"/>
                </a:lnTo>
                <a:lnTo>
                  <a:pt x="7638" y="55"/>
                </a:lnTo>
                <a:lnTo>
                  <a:pt x="7125" y="161"/>
                </a:lnTo>
                <a:lnTo>
                  <a:pt x="7010" y="916"/>
                </a:lnTo>
                <a:lnTo>
                  <a:pt x="6954" y="1672"/>
                </a:lnTo>
                <a:lnTo>
                  <a:pt x="6839" y="2374"/>
                </a:lnTo>
                <a:lnTo>
                  <a:pt x="6782" y="2644"/>
                </a:lnTo>
                <a:lnTo>
                  <a:pt x="6726" y="3238"/>
                </a:lnTo>
                <a:lnTo>
                  <a:pt x="4730" y="2914"/>
                </a:lnTo>
                <a:lnTo>
                  <a:pt x="2793" y="2536"/>
                </a:lnTo>
                <a:lnTo>
                  <a:pt x="912" y="2105"/>
                </a:lnTo>
                <a:lnTo>
                  <a:pt x="628" y="2213"/>
                </a:lnTo>
                <a:lnTo>
                  <a:pt x="0" y="2428"/>
                </a:lnTo>
                <a:lnTo>
                  <a:pt x="2108" y="2969"/>
                </a:lnTo>
                <a:lnTo>
                  <a:pt x="4388" y="3455"/>
                </a:lnTo>
                <a:lnTo>
                  <a:pt x="6668" y="3777"/>
                </a:lnTo>
                <a:lnTo>
                  <a:pt x="6269" y="6908"/>
                </a:lnTo>
                <a:lnTo>
                  <a:pt x="5985" y="9930"/>
                </a:lnTo>
                <a:lnTo>
                  <a:pt x="6041" y="22611"/>
                </a:lnTo>
                <a:lnTo>
                  <a:pt x="8947" y="23044"/>
                </a:lnTo>
                <a:lnTo>
                  <a:pt x="11968" y="23314"/>
                </a:lnTo>
                <a:lnTo>
                  <a:pt x="15048" y="23530"/>
                </a:lnTo>
                <a:lnTo>
                  <a:pt x="15048" y="26389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06" name="object 306"/>
          <p:cNvSpPr/>
          <p:nvPr/>
        </p:nvSpPr>
        <p:spPr>
          <a:xfrm>
            <a:off x="318421" y="563943"/>
            <a:ext cx="6668" cy="1214"/>
          </a:xfrm>
          <a:custGeom>
            <a:avLst/>
            <a:gdLst/>
            <a:ahLst/>
            <a:cxnLst/>
            <a:rect l="l" t="t" r="r" b="b"/>
            <a:pathLst>
              <a:path w="8891" h="1619">
                <a:moveTo>
                  <a:pt x="56" y="0"/>
                </a:moveTo>
                <a:lnTo>
                  <a:pt x="0" y="702"/>
                </a:lnTo>
                <a:lnTo>
                  <a:pt x="2906" y="1133"/>
                </a:lnTo>
                <a:lnTo>
                  <a:pt x="5870" y="1457"/>
                </a:lnTo>
                <a:lnTo>
                  <a:pt x="8891" y="1619"/>
                </a:lnTo>
                <a:lnTo>
                  <a:pt x="8891" y="916"/>
                </a:lnTo>
                <a:lnTo>
                  <a:pt x="5870" y="702"/>
                </a:lnTo>
                <a:lnTo>
                  <a:pt x="2906" y="432"/>
                </a:lnTo>
                <a:lnTo>
                  <a:pt x="56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07" name="object 307"/>
          <p:cNvSpPr/>
          <p:nvPr/>
        </p:nvSpPr>
        <p:spPr>
          <a:xfrm>
            <a:off x="299271" y="561393"/>
            <a:ext cx="11626" cy="16594"/>
          </a:xfrm>
          <a:custGeom>
            <a:avLst/>
            <a:gdLst/>
            <a:ahLst/>
            <a:cxnLst/>
            <a:rect l="l" t="t" r="r" b="b"/>
            <a:pathLst>
              <a:path w="15501" h="22125">
                <a:moveTo>
                  <a:pt x="3532" y="6961"/>
                </a:moveTo>
                <a:lnTo>
                  <a:pt x="4899" y="7555"/>
                </a:lnTo>
                <a:lnTo>
                  <a:pt x="6325" y="8094"/>
                </a:lnTo>
                <a:lnTo>
                  <a:pt x="6154" y="11008"/>
                </a:lnTo>
                <a:lnTo>
                  <a:pt x="6154" y="13761"/>
                </a:lnTo>
                <a:lnTo>
                  <a:pt x="6325" y="16405"/>
                </a:lnTo>
                <a:lnTo>
                  <a:pt x="4046" y="15542"/>
                </a:lnTo>
                <a:lnTo>
                  <a:pt x="1937" y="14572"/>
                </a:lnTo>
                <a:lnTo>
                  <a:pt x="56" y="13600"/>
                </a:lnTo>
                <a:lnTo>
                  <a:pt x="0" y="14031"/>
                </a:lnTo>
                <a:lnTo>
                  <a:pt x="1937" y="15056"/>
                </a:lnTo>
                <a:lnTo>
                  <a:pt x="4046" y="15975"/>
                </a:lnTo>
                <a:lnTo>
                  <a:pt x="6325" y="16891"/>
                </a:lnTo>
                <a:lnTo>
                  <a:pt x="6553" y="19375"/>
                </a:lnTo>
                <a:lnTo>
                  <a:pt x="6668" y="13977"/>
                </a:lnTo>
                <a:lnTo>
                  <a:pt x="6724" y="11225"/>
                </a:lnTo>
                <a:lnTo>
                  <a:pt x="6895" y="8311"/>
                </a:lnTo>
                <a:lnTo>
                  <a:pt x="9403" y="9283"/>
                </a:lnTo>
                <a:lnTo>
                  <a:pt x="12081" y="10146"/>
                </a:lnTo>
                <a:lnTo>
                  <a:pt x="14874" y="10902"/>
                </a:lnTo>
                <a:lnTo>
                  <a:pt x="14818" y="13761"/>
                </a:lnTo>
                <a:lnTo>
                  <a:pt x="14874" y="16567"/>
                </a:lnTo>
                <a:lnTo>
                  <a:pt x="15046" y="19158"/>
                </a:lnTo>
                <a:lnTo>
                  <a:pt x="12138" y="18403"/>
                </a:lnTo>
                <a:lnTo>
                  <a:pt x="9403" y="17539"/>
                </a:lnTo>
                <a:lnTo>
                  <a:pt x="9459" y="18025"/>
                </a:lnTo>
                <a:lnTo>
                  <a:pt x="12196" y="18889"/>
                </a:lnTo>
                <a:lnTo>
                  <a:pt x="15102" y="19644"/>
                </a:lnTo>
                <a:lnTo>
                  <a:pt x="15273" y="22125"/>
                </a:lnTo>
                <a:lnTo>
                  <a:pt x="15388" y="13924"/>
                </a:lnTo>
                <a:lnTo>
                  <a:pt x="15444" y="11063"/>
                </a:lnTo>
                <a:lnTo>
                  <a:pt x="15501" y="1997"/>
                </a:lnTo>
                <a:lnTo>
                  <a:pt x="15158" y="4858"/>
                </a:lnTo>
                <a:lnTo>
                  <a:pt x="14987" y="7663"/>
                </a:lnTo>
                <a:lnTo>
                  <a:pt x="14874" y="10308"/>
                </a:lnTo>
                <a:lnTo>
                  <a:pt x="12081" y="9605"/>
                </a:lnTo>
                <a:lnTo>
                  <a:pt x="9459" y="8742"/>
                </a:lnTo>
                <a:lnTo>
                  <a:pt x="6952" y="7772"/>
                </a:lnTo>
                <a:lnTo>
                  <a:pt x="7179" y="5127"/>
                </a:lnTo>
                <a:lnTo>
                  <a:pt x="7350" y="0"/>
                </a:lnTo>
                <a:lnTo>
                  <a:pt x="6895" y="2591"/>
                </a:lnTo>
                <a:lnTo>
                  <a:pt x="6553" y="5127"/>
                </a:lnTo>
                <a:lnTo>
                  <a:pt x="6382" y="7555"/>
                </a:lnTo>
                <a:lnTo>
                  <a:pt x="5014" y="7016"/>
                </a:lnTo>
                <a:lnTo>
                  <a:pt x="3760" y="6477"/>
                </a:lnTo>
                <a:lnTo>
                  <a:pt x="2507" y="5883"/>
                </a:lnTo>
                <a:lnTo>
                  <a:pt x="2279" y="6314"/>
                </a:lnTo>
                <a:lnTo>
                  <a:pt x="3532" y="6961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08" name="object 308"/>
          <p:cNvSpPr/>
          <p:nvPr/>
        </p:nvSpPr>
        <p:spPr>
          <a:xfrm>
            <a:off x="340605" y="560340"/>
            <a:ext cx="19492" cy="21532"/>
          </a:xfrm>
          <a:custGeom>
            <a:avLst/>
            <a:gdLst/>
            <a:ahLst/>
            <a:cxnLst/>
            <a:rect l="l" t="t" r="r" b="b"/>
            <a:pathLst>
              <a:path w="25989" h="28709">
                <a:moveTo>
                  <a:pt x="9119" y="12197"/>
                </a:moveTo>
                <a:lnTo>
                  <a:pt x="6210" y="12897"/>
                </a:lnTo>
                <a:lnTo>
                  <a:pt x="3248" y="13438"/>
                </a:lnTo>
                <a:lnTo>
                  <a:pt x="112" y="13869"/>
                </a:lnTo>
                <a:lnTo>
                  <a:pt x="112" y="11225"/>
                </a:lnTo>
                <a:lnTo>
                  <a:pt x="0" y="8419"/>
                </a:lnTo>
                <a:lnTo>
                  <a:pt x="0" y="23150"/>
                </a:lnTo>
                <a:lnTo>
                  <a:pt x="3077" y="22720"/>
                </a:lnTo>
                <a:lnTo>
                  <a:pt x="3133" y="22180"/>
                </a:lnTo>
                <a:lnTo>
                  <a:pt x="56" y="22611"/>
                </a:lnTo>
                <a:lnTo>
                  <a:pt x="112" y="20075"/>
                </a:lnTo>
                <a:lnTo>
                  <a:pt x="171" y="17322"/>
                </a:lnTo>
                <a:lnTo>
                  <a:pt x="112" y="14463"/>
                </a:lnTo>
                <a:lnTo>
                  <a:pt x="3248" y="14031"/>
                </a:lnTo>
                <a:lnTo>
                  <a:pt x="6269" y="13491"/>
                </a:lnTo>
                <a:lnTo>
                  <a:pt x="9119" y="12789"/>
                </a:lnTo>
                <a:lnTo>
                  <a:pt x="9175" y="15650"/>
                </a:lnTo>
                <a:lnTo>
                  <a:pt x="9119" y="3724"/>
                </a:lnTo>
                <a:lnTo>
                  <a:pt x="11854" y="2969"/>
                </a:lnTo>
                <a:lnTo>
                  <a:pt x="14476" y="2158"/>
                </a:lnTo>
                <a:lnTo>
                  <a:pt x="16927" y="1241"/>
                </a:lnTo>
                <a:lnTo>
                  <a:pt x="17430" y="4047"/>
                </a:lnTo>
                <a:lnTo>
                  <a:pt x="17773" y="6853"/>
                </a:lnTo>
                <a:lnTo>
                  <a:pt x="17954" y="9552"/>
                </a:lnTo>
                <a:lnTo>
                  <a:pt x="15388" y="10469"/>
                </a:lnTo>
                <a:lnTo>
                  <a:pt x="12595" y="11333"/>
                </a:lnTo>
                <a:lnTo>
                  <a:pt x="9689" y="12033"/>
                </a:lnTo>
                <a:lnTo>
                  <a:pt x="9689" y="18241"/>
                </a:lnTo>
                <a:lnTo>
                  <a:pt x="9745" y="15489"/>
                </a:lnTo>
                <a:lnTo>
                  <a:pt x="9689" y="12628"/>
                </a:lnTo>
                <a:lnTo>
                  <a:pt x="12595" y="11872"/>
                </a:lnTo>
                <a:lnTo>
                  <a:pt x="15388" y="11063"/>
                </a:lnTo>
                <a:lnTo>
                  <a:pt x="18014" y="10091"/>
                </a:lnTo>
                <a:lnTo>
                  <a:pt x="18175" y="12952"/>
                </a:lnTo>
                <a:lnTo>
                  <a:pt x="18236" y="15703"/>
                </a:lnTo>
                <a:lnTo>
                  <a:pt x="18075" y="18294"/>
                </a:lnTo>
                <a:lnTo>
                  <a:pt x="15388" y="19266"/>
                </a:lnTo>
                <a:lnTo>
                  <a:pt x="12538" y="20130"/>
                </a:lnTo>
                <a:lnTo>
                  <a:pt x="9517" y="20831"/>
                </a:lnTo>
                <a:lnTo>
                  <a:pt x="9461" y="6583"/>
                </a:lnTo>
                <a:lnTo>
                  <a:pt x="9461" y="21370"/>
                </a:lnTo>
                <a:lnTo>
                  <a:pt x="12480" y="20614"/>
                </a:lnTo>
                <a:lnTo>
                  <a:pt x="15330" y="19806"/>
                </a:lnTo>
                <a:lnTo>
                  <a:pt x="18014" y="18834"/>
                </a:lnTo>
                <a:lnTo>
                  <a:pt x="17833" y="21317"/>
                </a:lnTo>
                <a:lnTo>
                  <a:pt x="17551" y="23692"/>
                </a:lnTo>
                <a:lnTo>
                  <a:pt x="17048" y="25795"/>
                </a:lnTo>
                <a:lnTo>
                  <a:pt x="14476" y="26714"/>
                </a:lnTo>
                <a:lnTo>
                  <a:pt x="11626" y="27576"/>
                </a:lnTo>
                <a:lnTo>
                  <a:pt x="8720" y="28278"/>
                </a:lnTo>
                <a:lnTo>
                  <a:pt x="8605" y="28709"/>
                </a:lnTo>
                <a:lnTo>
                  <a:pt x="11570" y="28008"/>
                </a:lnTo>
                <a:lnTo>
                  <a:pt x="14361" y="27200"/>
                </a:lnTo>
                <a:lnTo>
                  <a:pt x="16927" y="26228"/>
                </a:lnTo>
                <a:lnTo>
                  <a:pt x="17430" y="26066"/>
                </a:lnTo>
                <a:lnTo>
                  <a:pt x="19948" y="25148"/>
                </a:lnTo>
                <a:lnTo>
                  <a:pt x="22223" y="24122"/>
                </a:lnTo>
                <a:lnTo>
                  <a:pt x="24278" y="23044"/>
                </a:lnTo>
                <a:lnTo>
                  <a:pt x="23996" y="23906"/>
                </a:lnTo>
                <a:lnTo>
                  <a:pt x="23714" y="24717"/>
                </a:lnTo>
                <a:lnTo>
                  <a:pt x="23371" y="25472"/>
                </a:lnTo>
                <a:lnTo>
                  <a:pt x="25083" y="22611"/>
                </a:lnTo>
                <a:lnTo>
                  <a:pt x="24801" y="21425"/>
                </a:lnTo>
                <a:lnTo>
                  <a:pt x="24680" y="21856"/>
                </a:lnTo>
                <a:lnTo>
                  <a:pt x="24459" y="22558"/>
                </a:lnTo>
                <a:lnTo>
                  <a:pt x="22344" y="23692"/>
                </a:lnTo>
                <a:lnTo>
                  <a:pt x="20068" y="24717"/>
                </a:lnTo>
                <a:lnTo>
                  <a:pt x="17551" y="25634"/>
                </a:lnTo>
                <a:lnTo>
                  <a:pt x="18075" y="23475"/>
                </a:lnTo>
                <a:lnTo>
                  <a:pt x="18417" y="21155"/>
                </a:lnTo>
                <a:lnTo>
                  <a:pt x="18578" y="18619"/>
                </a:lnTo>
                <a:lnTo>
                  <a:pt x="21196" y="17647"/>
                </a:lnTo>
                <a:lnTo>
                  <a:pt x="23653" y="16567"/>
                </a:lnTo>
                <a:lnTo>
                  <a:pt x="25869" y="15380"/>
                </a:lnTo>
                <a:lnTo>
                  <a:pt x="25989" y="19536"/>
                </a:lnTo>
                <a:lnTo>
                  <a:pt x="25989" y="15272"/>
                </a:lnTo>
                <a:lnTo>
                  <a:pt x="25929" y="14786"/>
                </a:lnTo>
                <a:lnTo>
                  <a:pt x="23714" y="16028"/>
                </a:lnTo>
                <a:lnTo>
                  <a:pt x="21257" y="17108"/>
                </a:lnTo>
                <a:lnTo>
                  <a:pt x="18639" y="18133"/>
                </a:lnTo>
                <a:lnTo>
                  <a:pt x="18759" y="15542"/>
                </a:lnTo>
                <a:lnTo>
                  <a:pt x="18759" y="12736"/>
                </a:lnTo>
                <a:lnTo>
                  <a:pt x="18578" y="9875"/>
                </a:lnTo>
                <a:lnTo>
                  <a:pt x="20411" y="9174"/>
                </a:lnTo>
                <a:lnTo>
                  <a:pt x="22123" y="8472"/>
                </a:lnTo>
                <a:lnTo>
                  <a:pt x="23714" y="7663"/>
                </a:lnTo>
                <a:lnTo>
                  <a:pt x="23472" y="7231"/>
                </a:lnTo>
                <a:lnTo>
                  <a:pt x="21881" y="7986"/>
                </a:lnTo>
                <a:lnTo>
                  <a:pt x="20230" y="8688"/>
                </a:lnTo>
                <a:lnTo>
                  <a:pt x="18518" y="9336"/>
                </a:lnTo>
                <a:lnTo>
                  <a:pt x="18357" y="6638"/>
                </a:lnTo>
                <a:lnTo>
                  <a:pt x="18014" y="3830"/>
                </a:lnTo>
                <a:lnTo>
                  <a:pt x="17491" y="971"/>
                </a:lnTo>
                <a:lnTo>
                  <a:pt x="18014" y="810"/>
                </a:lnTo>
                <a:lnTo>
                  <a:pt x="17611" y="485"/>
                </a:lnTo>
                <a:lnTo>
                  <a:pt x="17148" y="108"/>
                </a:lnTo>
                <a:lnTo>
                  <a:pt x="16705" y="0"/>
                </a:lnTo>
                <a:lnTo>
                  <a:pt x="16806" y="539"/>
                </a:lnTo>
                <a:lnTo>
                  <a:pt x="14361" y="1457"/>
                </a:lnTo>
                <a:lnTo>
                  <a:pt x="11797" y="2266"/>
                </a:lnTo>
                <a:lnTo>
                  <a:pt x="9060" y="2969"/>
                </a:lnTo>
                <a:lnTo>
                  <a:pt x="9119" y="12197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09" name="object 309"/>
          <p:cNvSpPr/>
          <p:nvPr/>
        </p:nvSpPr>
        <p:spPr>
          <a:xfrm>
            <a:off x="320770" y="583735"/>
            <a:ext cx="22784" cy="8216"/>
          </a:xfrm>
          <a:custGeom>
            <a:avLst/>
            <a:gdLst/>
            <a:ahLst/>
            <a:cxnLst/>
            <a:rect l="l" t="t" r="r" b="b"/>
            <a:pathLst>
              <a:path w="30378" h="10955">
                <a:moveTo>
                  <a:pt x="8549" y="5450"/>
                </a:moveTo>
                <a:lnTo>
                  <a:pt x="6839" y="5397"/>
                </a:lnTo>
                <a:lnTo>
                  <a:pt x="6670" y="3777"/>
                </a:lnTo>
                <a:lnTo>
                  <a:pt x="6555" y="1997"/>
                </a:lnTo>
                <a:lnTo>
                  <a:pt x="6440" y="0"/>
                </a:lnTo>
                <a:lnTo>
                  <a:pt x="6440" y="5719"/>
                </a:lnTo>
                <a:lnTo>
                  <a:pt x="6726" y="7502"/>
                </a:lnTo>
                <a:lnTo>
                  <a:pt x="7010" y="8958"/>
                </a:lnTo>
                <a:lnTo>
                  <a:pt x="7240" y="10091"/>
                </a:lnTo>
                <a:lnTo>
                  <a:pt x="4789" y="9983"/>
                </a:lnTo>
                <a:lnTo>
                  <a:pt x="2394" y="9714"/>
                </a:lnTo>
                <a:lnTo>
                  <a:pt x="114" y="9389"/>
                </a:lnTo>
                <a:lnTo>
                  <a:pt x="0" y="9174"/>
                </a:lnTo>
                <a:lnTo>
                  <a:pt x="285" y="9714"/>
                </a:lnTo>
                <a:lnTo>
                  <a:pt x="2565" y="10038"/>
                </a:lnTo>
                <a:lnTo>
                  <a:pt x="4901" y="10253"/>
                </a:lnTo>
                <a:lnTo>
                  <a:pt x="7352" y="10416"/>
                </a:lnTo>
                <a:lnTo>
                  <a:pt x="7695" y="10900"/>
                </a:lnTo>
                <a:lnTo>
                  <a:pt x="7580" y="10416"/>
                </a:lnTo>
                <a:lnTo>
                  <a:pt x="9461" y="10522"/>
                </a:lnTo>
                <a:lnTo>
                  <a:pt x="13849" y="10522"/>
                </a:lnTo>
                <a:lnTo>
                  <a:pt x="14478" y="10469"/>
                </a:lnTo>
                <a:lnTo>
                  <a:pt x="15048" y="10469"/>
                </a:lnTo>
                <a:lnTo>
                  <a:pt x="15219" y="10955"/>
                </a:lnTo>
                <a:lnTo>
                  <a:pt x="15332" y="10469"/>
                </a:lnTo>
                <a:lnTo>
                  <a:pt x="18010" y="10361"/>
                </a:lnTo>
                <a:lnTo>
                  <a:pt x="20632" y="10145"/>
                </a:lnTo>
                <a:lnTo>
                  <a:pt x="23140" y="9822"/>
                </a:lnTo>
                <a:lnTo>
                  <a:pt x="23426" y="9767"/>
                </a:lnTo>
                <a:lnTo>
                  <a:pt x="24622" y="9605"/>
                </a:lnTo>
                <a:lnTo>
                  <a:pt x="25762" y="9389"/>
                </a:lnTo>
                <a:lnTo>
                  <a:pt x="26845" y="9228"/>
                </a:lnTo>
                <a:lnTo>
                  <a:pt x="28042" y="8905"/>
                </a:lnTo>
                <a:lnTo>
                  <a:pt x="29238" y="8580"/>
                </a:lnTo>
                <a:lnTo>
                  <a:pt x="30378" y="8203"/>
                </a:lnTo>
                <a:lnTo>
                  <a:pt x="28269" y="8689"/>
                </a:lnTo>
                <a:lnTo>
                  <a:pt x="25989" y="9119"/>
                </a:lnTo>
                <a:lnTo>
                  <a:pt x="23597" y="9444"/>
                </a:lnTo>
                <a:lnTo>
                  <a:pt x="23482" y="8905"/>
                </a:lnTo>
                <a:lnTo>
                  <a:pt x="23311" y="9497"/>
                </a:lnTo>
                <a:lnTo>
                  <a:pt x="20747" y="9822"/>
                </a:lnTo>
                <a:lnTo>
                  <a:pt x="18125" y="10038"/>
                </a:lnTo>
                <a:lnTo>
                  <a:pt x="15388" y="10145"/>
                </a:lnTo>
                <a:lnTo>
                  <a:pt x="15618" y="9011"/>
                </a:lnTo>
                <a:lnTo>
                  <a:pt x="15845" y="7555"/>
                </a:lnTo>
                <a:lnTo>
                  <a:pt x="15618" y="5828"/>
                </a:lnTo>
                <a:lnTo>
                  <a:pt x="15446" y="7555"/>
                </a:lnTo>
                <a:lnTo>
                  <a:pt x="15275" y="9011"/>
                </a:lnTo>
                <a:lnTo>
                  <a:pt x="15104" y="10145"/>
                </a:lnTo>
                <a:lnTo>
                  <a:pt x="14478" y="10200"/>
                </a:lnTo>
                <a:lnTo>
                  <a:pt x="13223" y="10200"/>
                </a:lnTo>
                <a:lnTo>
                  <a:pt x="11286" y="10253"/>
                </a:lnTo>
                <a:lnTo>
                  <a:pt x="9405" y="10200"/>
                </a:lnTo>
                <a:lnTo>
                  <a:pt x="7524" y="10091"/>
                </a:lnTo>
                <a:lnTo>
                  <a:pt x="7352" y="8958"/>
                </a:lnTo>
                <a:lnTo>
                  <a:pt x="7068" y="7502"/>
                </a:lnTo>
                <a:lnTo>
                  <a:pt x="6897" y="5774"/>
                </a:lnTo>
                <a:lnTo>
                  <a:pt x="8549" y="545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10" name="object 310"/>
          <p:cNvSpPr/>
          <p:nvPr/>
        </p:nvSpPr>
        <p:spPr>
          <a:xfrm>
            <a:off x="340006" y="577745"/>
            <a:ext cx="214" cy="6921"/>
          </a:xfrm>
          <a:custGeom>
            <a:avLst/>
            <a:gdLst/>
            <a:ahLst/>
            <a:cxnLst/>
            <a:rect l="l" t="t" r="r" b="b"/>
            <a:pathLst>
              <a:path w="285" h="9228">
                <a:moveTo>
                  <a:pt x="114" y="2266"/>
                </a:moveTo>
                <a:lnTo>
                  <a:pt x="0" y="4425"/>
                </a:lnTo>
                <a:lnTo>
                  <a:pt x="58" y="9228"/>
                </a:lnTo>
                <a:lnTo>
                  <a:pt x="285" y="7177"/>
                </a:lnTo>
                <a:lnTo>
                  <a:pt x="229" y="0"/>
                </a:lnTo>
                <a:lnTo>
                  <a:pt x="114" y="2266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11" name="object 311"/>
          <p:cNvSpPr/>
          <p:nvPr/>
        </p:nvSpPr>
        <p:spPr>
          <a:xfrm>
            <a:off x="359207" y="571876"/>
            <a:ext cx="891" cy="5423"/>
          </a:xfrm>
          <a:custGeom>
            <a:avLst/>
            <a:gdLst/>
            <a:ahLst/>
            <a:cxnLst/>
            <a:rect l="l" t="t" r="r" b="b"/>
            <a:pathLst>
              <a:path w="1188" h="7231">
                <a:moveTo>
                  <a:pt x="0" y="6044"/>
                </a:moveTo>
                <a:lnTo>
                  <a:pt x="281" y="7231"/>
                </a:lnTo>
                <a:lnTo>
                  <a:pt x="1188" y="4155"/>
                </a:lnTo>
                <a:lnTo>
                  <a:pt x="1067" y="0"/>
                </a:lnTo>
                <a:lnTo>
                  <a:pt x="906" y="2158"/>
                </a:lnTo>
                <a:lnTo>
                  <a:pt x="503" y="4208"/>
                </a:lnTo>
                <a:lnTo>
                  <a:pt x="0" y="6044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12" name="object 312"/>
          <p:cNvSpPr/>
          <p:nvPr/>
        </p:nvSpPr>
        <p:spPr>
          <a:xfrm>
            <a:off x="347702" y="565279"/>
            <a:ext cx="170" cy="10685"/>
          </a:xfrm>
          <a:custGeom>
            <a:avLst/>
            <a:gdLst/>
            <a:ahLst/>
            <a:cxnLst/>
            <a:rect l="l" t="t" r="r" b="b"/>
            <a:pathLst>
              <a:path w="227" h="14247">
                <a:moveTo>
                  <a:pt x="169" y="2752"/>
                </a:moveTo>
                <a:lnTo>
                  <a:pt x="0" y="0"/>
                </a:lnTo>
                <a:lnTo>
                  <a:pt x="56" y="14247"/>
                </a:lnTo>
                <a:lnTo>
                  <a:pt x="227" y="11658"/>
                </a:lnTo>
                <a:lnTo>
                  <a:pt x="227" y="5450"/>
                </a:lnTo>
                <a:lnTo>
                  <a:pt x="169" y="2752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13" name="object 313"/>
          <p:cNvSpPr/>
          <p:nvPr/>
        </p:nvSpPr>
        <p:spPr>
          <a:xfrm>
            <a:off x="333211" y="556090"/>
            <a:ext cx="14234" cy="26713"/>
          </a:xfrm>
          <a:custGeom>
            <a:avLst/>
            <a:gdLst/>
            <a:ahLst/>
            <a:cxnLst/>
            <a:rect l="l" t="t" r="r" b="b"/>
            <a:pathLst>
              <a:path w="18979" h="35617">
                <a:moveTo>
                  <a:pt x="17440" y="216"/>
                </a:moveTo>
                <a:lnTo>
                  <a:pt x="16983" y="0"/>
                </a:lnTo>
                <a:lnTo>
                  <a:pt x="17553" y="3022"/>
                </a:lnTo>
                <a:lnTo>
                  <a:pt x="18010" y="5936"/>
                </a:lnTo>
                <a:lnTo>
                  <a:pt x="18294" y="8797"/>
                </a:lnTo>
                <a:lnTo>
                  <a:pt x="15559" y="9497"/>
                </a:lnTo>
                <a:lnTo>
                  <a:pt x="12651" y="10091"/>
                </a:lnTo>
                <a:lnTo>
                  <a:pt x="9630" y="10524"/>
                </a:lnTo>
                <a:lnTo>
                  <a:pt x="9461" y="7555"/>
                </a:lnTo>
                <a:lnTo>
                  <a:pt x="9175" y="4533"/>
                </a:lnTo>
                <a:lnTo>
                  <a:pt x="9004" y="11333"/>
                </a:lnTo>
                <a:lnTo>
                  <a:pt x="9175" y="14194"/>
                </a:lnTo>
                <a:lnTo>
                  <a:pt x="9290" y="17000"/>
                </a:lnTo>
                <a:lnTo>
                  <a:pt x="9346" y="19644"/>
                </a:lnTo>
                <a:lnTo>
                  <a:pt x="6325" y="20022"/>
                </a:lnTo>
                <a:lnTo>
                  <a:pt x="3248" y="20291"/>
                </a:lnTo>
                <a:lnTo>
                  <a:pt x="112" y="20453"/>
                </a:lnTo>
                <a:lnTo>
                  <a:pt x="112" y="17808"/>
                </a:lnTo>
                <a:lnTo>
                  <a:pt x="56" y="15058"/>
                </a:lnTo>
                <a:lnTo>
                  <a:pt x="0" y="12197"/>
                </a:lnTo>
                <a:lnTo>
                  <a:pt x="56" y="31786"/>
                </a:lnTo>
                <a:lnTo>
                  <a:pt x="56" y="29142"/>
                </a:lnTo>
                <a:lnTo>
                  <a:pt x="112" y="26606"/>
                </a:lnTo>
                <a:lnTo>
                  <a:pt x="112" y="21047"/>
                </a:lnTo>
                <a:lnTo>
                  <a:pt x="3248" y="20886"/>
                </a:lnTo>
                <a:lnTo>
                  <a:pt x="6325" y="20616"/>
                </a:lnTo>
                <a:lnTo>
                  <a:pt x="9346" y="20238"/>
                </a:lnTo>
                <a:lnTo>
                  <a:pt x="9403" y="23097"/>
                </a:lnTo>
                <a:lnTo>
                  <a:pt x="9346" y="25797"/>
                </a:lnTo>
                <a:lnTo>
                  <a:pt x="9403" y="35617"/>
                </a:lnTo>
                <a:lnTo>
                  <a:pt x="9403" y="35295"/>
                </a:lnTo>
                <a:lnTo>
                  <a:pt x="9630" y="33297"/>
                </a:lnTo>
                <a:lnTo>
                  <a:pt x="9745" y="31139"/>
                </a:lnTo>
                <a:lnTo>
                  <a:pt x="9860" y="28817"/>
                </a:lnTo>
                <a:lnTo>
                  <a:pt x="9860" y="14086"/>
                </a:lnTo>
                <a:lnTo>
                  <a:pt x="9689" y="11225"/>
                </a:lnTo>
                <a:lnTo>
                  <a:pt x="12709" y="10794"/>
                </a:lnTo>
                <a:lnTo>
                  <a:pt x="15616" y="10253"/>
                </a:lnTo>
                <a:lnTo>
                  <a:pt x="18409" y="9497"/>
                </a:lnTo>
                <a:lnTo>
                  <a:pt x="18693" y="12413"/>
                </a:lnTo>
                <a:lnTo>
                  <a:pt x="18864" y="15164"/>
                </a:lnTo>
                <a:lnTo>
                  <a:pt x="18979" y="17863"/>
                </a:lnTo>
                <a:lnTo>
                  <a:pt x="18920" y="8635"/>
                </a:lnTo>
                <a:lnTo>
                  <a:pt x="18637" y="5936"/>
                </a:lnTo>
                <a:lnTo>
                  <a:pt x="18238" y="3130"/>
                </a:lnTo>
                <a:lnTo>
                  <a:pt x="17668" y="324"/>
                </a:lnTo>
                <a:lnTo>
                  <a:pt x="17440" y="216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14" name="object 314"/>
          <p:cNvSpPr/>
          <p:nvPr/>
        </p:nvSpPr>
        <p:spPr>
          <a:xfrm>
            <a:off x="303758" y="579970"/>
            <a:ext cx="15559" cy="9471"/>
          </a:xfrm>
          <a:custGeom>
            <a:avLst/>
            <a:gdLst/>
            <a:ahLst/>
            <a:cxnLst/>
            <a:rect l="l" t="t" r="r" b="b"/>
            <a:pathLst>
              <a:path w="20745" h="12628">
                <a:moveTo>
                  <a:pt x="14762" y="8527"/>
                </a:moveTo>
                <a:lnTo>
                  <a:pt x="12025" y="7880"/>
                </a:lnTo>
                <a:lnTo>
                  <a:pt x="11626" y="7772"/>
                </a:lnTo>
                <a:lnTo>
                  <a:pt x="9004" y="7124"/>
                </a:lnTo>
                <a:lnTo>
                  <a:pt x="6555" y="6314"/>
                </a:lnTo>
                <a:lnTo>
                  <a:pt x="4331" y="5505"/>
                </a:lnTo>
                <a:lnTo>
                  <a:pt x="3534" y="3941"/>
                </a:lnTo>
                <a:lnTo>
                  <a:pt x="2793" y="2105"/>
                </a:lnTo>
                <a:lnTo>
                  <a:pt x="2223" y="0"/>
                </a:lnTo>
                <a:lnTo>
                  <a:pt x="2336" y="2105"/>
                </a:lnTo>
                <a:lnTo>
                  <a:pt x="3077" y="3832"/>
                </a:lnTo>
                <a:lnTo>
                  <a:pt x="3818" y="5288"/>
                </a:lnTo>
                <a:lnTo>
                  <a:pt x="2450" y="4749"/>
                </a:lnTo>
                <a:lnTo>
                  <a:pt x="1139" y="4210"/>
                </a:lnTo>
                <a:lnTo>
                  <a:pt x="0" y="3616"/>
                </a:lnTo>
                <a:lnTo>
                  <a:pt x="114" y="3777"/>
                </a:lnTo>
                <a:lnTo>
                  <a:pt x="513" y="4210"/>
                </a:lnTo>
                <a:lnTo>
                  <a:pt x="1595" y="4696"/>
                </a:lnTo>
                <a:lnTo>
                  <a:pt x="2793" y="5235"/>
                </a:lnTo>
                <a:lnTo>
                  <a:pt x="4046" y="5721"/>
                </a:lnTo>
                <a:lnTo>
                  <a:pt x="4559" y="6691"/>
                </a:lnTo>
                <a:lnTo>
                  <a:pt x="5129" y="7502"/>
                </a:lnTo>
                <a:lnTo>
                  <a:pt x="5643" y="8311"/>
                </a:lnTo>
                <a:lnTo>
                  <a:pt x="5870" y="8419"/>
                </a:lnTo>
                <a:lnTo>
                  <a:pt x="6325" y="8688"/>
                </a:lnTo>
                <a:lnTo>
                  <a:pt x="5755" y="7880"/>
                </a:lnTo>
                <a:lnTo>
                  <a:pt x="5129" y="6963"/>
                </a:lnTo>
                <a:lnTo>
                  <a:pt x="4559" y="5883"/>
                </a:lnTo>
                <a:lnTo>
                  <a:pt x="6782" y="6746"/>
                </a:lnTo>
                <a:lnTo>
                  <a:pt x="9175" y="7502"/>
                </a:lnTo>
                <a:lnTo>
                  <a:pt x="11741" y="8149"/>
                </a:lnTo>
                <a:lnTo>
                  <a:pt x="12424" y="9877"/>
                </a:lnTo>
                <a:lnTo>
                  <a:pt x="13165" y="11333"/>
                </a:lnTo>
                <a:lnTo>
                  <a:pt x="14021" y="12466"/>
                </a:lnTo>
                <a:lnTo>
                  <a:pt x="14419" y="12628"/>
                </a:lnTo>
                <a:lnTo>
                  <a:pt x="13622" y="11494"/>
                </a:lnTo>
                <a:lnTo>
                  <a:pt x="12881" y="10038"/>
                </a:lnTo>
                <a:lnTo>
                  <a:pt x="12196" y="8258"/>
                </a:lnTo>
                <a:lnTo>
                  <a:pt x="14874" y="8905"/>
                </a:lnTo>
                <a:lnTo>
                  <a:pt x="17724" y="9499"/>
                </a:lnTo>
                <a:lnTo>
                  <a:pt x="20745" y="9930"/>
                </a:lnTo>
                <a:lnTo>
                  <a:pt x="20632" y="9552"/>
                </a:lnTo>
                <a:lnTo>
                  <a:pt x="17611" y="9121"/>
                </a:lnTo>
                <a:lnTo>
                  <a:pt x="14762" y="8527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15" name="object 315"/>
          <p:cNvSpPr/>
          <p:nvPr/>
        </p:nvSpPr>
        <p:spPr>
          <a:xfrm>
            <a:off x="310854" y="564388"/>
            <a:ext cx="7224" cy="16715"/>
          </a:xfrm>
          <a:custGeom>
            <a:avLst/>
            <a:gdLst/>
            <a:ahLst/>
            <a:cxnLst/>
            <a:rect l="l" t="t" r="r" b="b"/>
            <a:pathLst>
              <a:path w="9632" h="22287">
                <a:moveTo>
                  <a:pt x="56" y="6475"/>
                </a:moveTo>
                <a:lnTo>
                  <a:pt x="0" y="7069"/>
                </a:lnTo>
                <a:lnTo>
                  <a:pt x="2906" y="7825"/>
                </a:lnTo>
                <a:lnTo>
                  <a:pt x="5927" y="8419"/>
                </a:lnTo>
                <a:lnTo>
                  <a:pt x="9062" y="8903"/>
                </a:lnTo>
                <a:lnTo>
                  <a:pt x="9004" y="11764"/>
                </a:lnTo>
                <a:lnTo>
                  <a:pt x="9119" y="14517"/>
                </a:lnTo>
                <a:lnTo>
                  <a:pt x="9231" y="17053"/>
                </a:lnTo>
                <a:lnTo>
                  <a:pt x="6098" y="16567"/>
                </a:lnTo>
                <a:lnTo>
                  <a:pt x="3020" y="15973"/>
                </a:lnTo>
                <a:lnTo>
                  <a:pt x="3077" y="16514"/>
                </a:lnTo>
                <a:lnTo>
                  <a:pt x="6098" y="17106"/>
                </a:lnTo>
                <a:lnTo>
                  <a:pt x="9290" y="17592"/>
                </a:lnTo>
                <a:lnTo>
                  <a:pt x="9403" y="20020"/>
                </a:lnTo>
                <a:lnTo>
                  <a:pt x="9632" y="22287"/>
                </a:lnTo>
                <a:lnTo>
                  <a:pt x="9403" y="0"/>
                </a:lnTo>
                <a:lnTo>
                  <a:pt x="9231" y="2860"/>
                </a:lnTo>
                <a:lnTo>
                  <a:pt x="9119" y="5666"/>
                </a:lnTo>
                <a:lnTo>
                  <a:pt x="9062" y="8311"/>
                </a:lnTo>
                <a:lnTo>
                  <a:pt x="5927" y="7825"/>
                </a:lnTo>
                <a:lnTo>
                  <a:pt x="2906" y="7230"/>
                </a:lnTo>
                <a:lnTo>
                  <a:pt x="56" y="6475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16" name="object 316"/>
          <p:cNvSpPr/>
          <p:nvPr/>
        </p:nvSpPr>
        <p:spPr>
          <a:xfrm>
            <a:off x="327183" y="553136"/>
            <a:ext cx="5600" cy="14248"/>
          </a:xfrm>
          <a:custGeom>
            <a:avLst/>
            <a:gdLst/>
            <a:ahLst/>
            <a:cxnLst/>
            <a:rect l="l" t="t" r="r" b="b"/>
            <a:pathLst>
              <a:path w="7467" h="18997">
                <a:moveTo>
                  <a:pt x="7240" y="55"/>
                </a:moveTo>
                <a:lnTo>
                  <a:pt x="6670" y="0"/>
                </a:lnTo>
                <a:lnTo>
                  <a:pt x="6782" y="1511"/>
                </a:lnTo>
                <a:lnTo>
                  <a:pt x="6839" y="3022"/>
                </a:lnTo>
                <a:lnTo>
                  <a:pt x="6897" y="4586"/>
                </a:lnTo>
                <a:lnTo>
                  <a:pt x="6897" y="4964"/>
                </a:lnTo>
                <a:lnTo>
                  <a:pt x="6954" y="6314"/>
                </a:lnTo>
                <a:lnTo>
                  <a:pt x="7068" y="9389"/>
                </a:lnTo>
                <a:lnTo>
                  <a:pt x="7125" y="12466"/>
                </a:lnTo>
                <a:lnTo>
                  <a:pt x="7240" y="15380"/>
                </a:lnTo>
                <a:lnTo>
                  <a:pt x="6213" y="15433"/>
                </a:lnTo>
                <a:lnTo>
                  <a:pt x="5187" y="15433"/>
                </a:lnTo>
                <a:lnTo>
                  <a:pt x="4160" y="15489"/>
                </a:lnTo>
                <a:lnTo>
                  <a:pt x="2052" y="15489"/>
                </a:lnTo>
                <a:lnTo>
                  <a:pt x="0" y="15433"/>
                </a:lnTo>
                <a:lnTo>
                  <a:pt x="0" y="16189"/>
                </a:lnTo>
                <a:lnTo>
                  <a:pt x="2052" y="16244"/>
                </a:lnTo>
                <a:lnTo>
                  <a:pt x="4160" y="16189"/>
                </a:lnTo>
                <a:lnTo>
                  <a:pt x="6213" y="16189"/>
                </a:lnTo>
                <a:lnTo>
                  <a:pt x="7240" y="16136"/>
                </a:lnTo>
                <a:lnTo>
                  <a:pt x="7296" y="18997"/>
                </a:lnTo>
                <a:lnTo>
                  <a:pt x="7467" y="55"/>
                </a:lnTo>
                <a:lnTo>
                  <a:pt x="7240" y="55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17" name="object 317"/>
          <p:cNvSpPr/>
          <p:nvPr/>
        </p:nvSpPr>
        <p:spPr>
          <a:xfrm>
            <a:off x="325430" y="553177"/>
            <a:ext cx="14148" cy="34645"/>
          </a:xfrm>
          <a:custGeom>
            <a:avLst/>
            <a:gdLst/>
            <a:ahLst/>
            <a:cxnLst/>
            <a:rect l="l" t="t" r="r" b="b"/>
            <a:pathLst>
              <a:path w="18864" h="46193">
                <a:moveTo>
                  <a:pt x="56" y="33512"/>
                </a:moveTo>
                <a:lnTo>
                  <a:pt x="2394" y="33620"/>
                </a:lnTo>
                <a:lnTo>
                  <a:pt x="4787" y="33673"/>
                </a:lnTo>
                <a:lnTo>
                  <a:pt x="7181" y="33620"/>
                </a:lnTo>
                <a:lnTo>
                  <a:pt x="8947" y="33620"/>
                </a:lnTo>
                <a:lnTo>
                  <a:pt x="9803" y="33565"/>
                </a:lnTo>
                <a:lnTo>
                  <a:pt x="9860" y="46193"/>
                </a:lnTo>
                <a:lnTo>
                  <a:pt x="10031" y="44574"/>
                </a:lnTo>
                <a:lnTo>
                  <a:pt x="10146" y="42793"/>
                </a:lnTo>
                <a:lnTo>
                  <a:pt x="10259" y="40743"/>
                </a:lnTo>
                <a:lnTo>
                  <a:pt x="10259" y="12356"/>
                </a:lnTo>
                <a:lnTo>
                  <a:pt x="10202" y="9334"/>
                </a:lnTo>
                <a:lnTo>
                  <a:pt x="10087" y="6205"/>
                </a:lnTo>
                <a:lnTo>
                  <a:pt x="12937" y="6097"/>
                </a:lnTo>
                <a:lnTo>
                  <a:pt x="15730" y="5828"/>
                </a:lnTo>
                <a:lnTo>
                  <a:pt x="18524" y="5450"/>
                </a:lnTo>
                <a:lnTo>
                  <a:pt x="18864" y="8525"/>
                </a:lnTo>
                <a:lnTo>
                  <a:pt x="18751" y="1239"/>
                </a:lnTo>
                <a:lnTo>
                  <a:pt x="18465" y="1186"/>
                </a:lnTo>
                <a:lnTo>
                  <a:pt x="17954" y="1078"/>
                </a:lnTo>
                <a:lnTo>
                  <a:pt x="18125" y="1995"/>
                </a:lnTo>
                <a:lnTo>
                  <a:pt x="18181" y="2859"/>
                </a:lnTo>
                <a:lnTo>
                  <a:pt x="18294" y="3775"/>
                </a:lnTo>
                <a:lnTo>
                  <a:pt x="18353" y="4153"/>
                </a:lnTo>
                <a:lnTo>
                  <a:pt x="18409" y="4856"/>
                </a:lnTo>
                <a:lnTo>
                  <a:pt x="15730" y="5233"/>
                </a:lnTo>
                <a:lnTo>
                  <a:pt x="12881" y="5450"/>
                </a:lnTo>
                <a:lnTo>
                  <a:pt x="10031" y="5611"/>
                </a:lnTo>
                <a:lnTo>
                  <a:pt x="10031" y="4478"/>
                </a:lnTo>
                <a:lnTo>
                  <a:pt x="9975" y="2967"/>
                </a:lnTo>
                <a:lnTo>
                  <a:pt x="9916" y="1509"/>
                </a:lnTo>
                <a:lnTo>
                  <a:pt x="9803" y="0"/>
                </a:lnTo>
                <a:lnTo>
                  <a:pt x="9632" y="18942"/>
                </a:lnTo>
                <a:lnTo>
                  <a:pt x="9689" y="21693"/>
                </a:lnTo>
                <a:lnTo>
                  <a:pt x="9745" y="24337"/>
                </a:lnTo>
                <a:lnTo>
                  <a:pt x="8492" y="24392"/>
                </a:lnTo>
                <a:lnTo>
                  <a:pt x="7238" y="24445"/>
                </a:lnTo>
                <a:lnTo>
                  <a:pt x="3933" y="24445"/>
                </a:lnTo>
                <a:lnTo>
                  <a:pt x="1995" y="24392"/>
                </a:lnTo>
                <a:lnTo>
                  <a:pt x="56" y="24284"/>
                </a:lnTo>
                <a:lnTo>
                  <a:pt x="114" y="21639"/>
                </a:lnTo>
                <a:lnTo>
                  <a:pt x="171" y="18887"/>
                </a:lnTo>
                <a:lnTo>
                  <a:pt x="285" y="16026"/>
                </a:lnTo>
                <a:lnTo>
                  <a:pt x="2336" y="16134"/>
                </a:lnTo>
                <a:lnTo>
                  <a:pt x="2336" y="15378"/>
                </a:lnTo>
                <a:lnTo>
                  <a:pt x="342" y="15270"/>
                </a:lnTo>
                <a:lnTo>
                  <a:pt x="457" y="12356"/>
                </a:lnTo>
                <a:lnTo>
                  <a:pt x="569" y="9281"/>
                </a:lnTo>
                <a:lnTo>
                  <a:pt x="741" y="6150"/>
                </a:lnTo>
                <a:lnTo>
                  <a:pt x="2167" y="6259"/>
                </a:lnTo>
                <a:lnTo>
                  <a:pt x="3647" y="6314"/>
                </a:lnTo>
                <a:lnTo>
                  <a:pt x="7866" y="6314"/>
                </a:lnTo>
                <a:lnTo>
                  <a:pt x="9290" y="6259"/>
                </a:lnTo>
                <a:lnTo>
                  <a:pt x="9233" y="4909"/>
                </a:lnTo>
                <a:lnTo>
                  <a:pt x="9233" y="5611"/>
                </a:lnTo>
                <a:lnTo>
                  <a:pt x="7866" y="5664"/>
                </a:lnTo>
                <a:lnTo>
                  <a:pt x="6496" y="5719"/>
                </a:lnTo>
                <a:lnTo>
                  <a:pt x="5073" y="5719"/>
                </a:lnTo>
                <a:lnTo>
                  <a:pt x="3647" y="5664"/>
                </a:lnTo>
                <a:lnTo>
                  <a:pt x="2223" y="5664"/>
                </a:lnTo>
                <a:lnTo>
                  <a:pt x="797" y="5558"/>
                </a:lnTo>
                <a:lnTo>
                  <a:pt x="797" y="5233"/>
                </a:lnTo>
                <a:lnTo>
                  <a:pt x="855" y="4531"/>
                </a:lnTo>
                <a:lnTo>
                  <a:pt x="968" y="3020"/>
                </a:lnTo>
                <a:lnTo>
                  <a:pt x="1027" y="1509"/>
                </a:lnTo>
                <a:lnTo>
                  <a:pt x="1139" y="53"/>
                </a:lnTo>
                <a:lnTo>
                  <a:pt x="855" y="53"/>
                </a:lnTo>
                <a:lnTo>
                  <a:pt x="342" y="106"/>
                </a:lnTo>
                <a:lnTo>
                  <a:pt x="227" y="1564"/>
                </a:lnTo>
                <a:lnTo>
                  <a:pt x="171" y="3020"/>
                </a:lnTo>
                <a:lnTo>
                  <a:pt x="56" y="4478"/>
                </a:lnTo>
                <a:lnTo>
                  <a:pt x="56" y="4856"/>
                </a:lnTo>
                <a:lnTo>
                  <a:pt x="0" y="5558"/>
                </a:lnTo>
                <a:lnTo>
                  <a:pt x="0" y="32973"/>
                </a:lnTo>
                <a:lnTo>
                  <a:pt x="0" y="27737"/>
                </a:lnTo>
                <a:lnTo>
                  <a:pt x="56" y="24878"/>
                </a:lnTo>
                <a:lnTo>
                  <a:pt x="1995" y="24984"/>
                </a:lnTo>
                <a:lnTo>
                  <a:pt x="3933" y="25039"/>
                </a:lnTo>
                <a:lnTo>
                  <a:pt x="7238" y="25039"/>
                </a:lnTo>
                <a:lnTo>
                  <a:pt x="8492" y="24984"/>
                </a:lnTo>
                <a:lnTo>
                  <a:pt x="9745" y="24984"/>
                </a:lnTo>
                <a:lnTo>
                  <a:pt x="9803" y="27792"/>
                </a:lnTo>
                <a:lnTo>
                  <a:pt x="9803" y="33026"/>
                </a:lnTo>
                <a:lnTo>
                  <a:pt x="8947" y="33079"/>
                </a:lnTo>
                <a:lnTo>
                  <a:pt x="7181" y="33079"/>
                </a:lnTo>
                <a:lnTo>
                  <a:pt x="4787" y="33134"/>
                </a:lnTo>
                <a:lnTo>
                  <a:pt x="2394" y="33079"/>
                </a:lnTo>
                <a:lnTo>
                  <a:pt x="56" y="33512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18" name="object 318"/>
          <p:cNvSpPr/>
          <p:nvPr/>
        </p:nvSpPr>
        <p:spPr>
          <a:xfrm>
            <a:off x="340006" y="577745"/>
            <a:ext cx="214" cy="6921"/>
          </a:xfrm>
          <a:custGeom>
            <a:avLst/>
            <a:gdLst/>
            <a:ahLst/>
            <a:cxnLst/>
            <a:rect l="l" t="t" r="r" b="b"/>
            <a:pathLst>
              <a:path w="285" h="9228">
                <a:moveTo>
                  <a:pt x="114" y="2266"/>
                </a:moveTo>
                <a:lnTo>
                  <a:pt x="0" y="4425"/>
                </a:lnTo>
                <a:lnTo>
                  <a:pt x="58" y="9228"/>
                </a:lnTo>
                <a:lnTo>
                  <a:pt x="285" y="7177"/>
                </a:lnTo>
                <a:lnTo>
                  <a:pt x="229" y="0"/>
                </a:lnTo>
                <a:lnTo>
                  <a:pt x="114" y="2266"/>
                </a:lnTo>
                <a:close/>
              </a:path>
            </a:pathLst>
          </a:custGeom>
          <a:solidFill>
            <a:srgbClr val="00569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19" name="object 319"/>
          <p:cNvSpPr/>
          <p:nvPr/>
        </p:nvSpPr>
        <p:spPr>
          <a:xfrm>
            <a:off x="347702" y="565279"/>
            <a:ext cx="170" cy="10685"/>
          </a:xfrm>
          <a:custGeom>
            <a:avLst/>
            <a:gdLst/>
            <a:ahLst/>
            <a:cxnLst/>
            <a:rect l="l" t="t" r="r" b="b"/>
            <a:pathLst>
              <a:path w="227" h="14247">
                <a:moveTo>
                  <a:pt x="169" y="2752"/>
                </a:moveTo>
                <a:lnTo>
                  <a:pt x="0" y="0"/>
                </a:lnTo>
                <a:lnTo>
                  <a:pt x="56" y="14247"/>
                </a:lnTo>
                <a:lnTo>
                  <a:pt x="227" y="11658"/>
                </a:lnTo>
                <a:lnTo>
                  <a:pt x="227" y="5450"/>
                </a:lnTo>
                <a:lnTo>
                  <a:pt x="169" y="2752"/>
                </a:lnTo>
                <a:close/>
              </a:path>
            </a:pathLst>
          </a:custGeom>
          <a:solidFill>
            <a:srgbClr val="00569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20" name="object 320"/>
          <p:cNvSpPr/>
          <p:nvPr/>
        </p:nvSpPr>
        <p:spPr>
          <a:xfrm>
            <a:off x="304314" y="579970"/>
            <a:ext cx="15003" cy="9269"/>
          </a:xfrm>
          <a:custGeom>
            <a:avLst/>
            <a:gdLst/>
            <a:ahLst/>
            <a:cxnLst/>
            <a:rect l="l" t="t" r="r" b="b"/>
            <a:pathLst>
              <a:path w="20004" h="12358">
                <a:moveTo>
                  <a:pt x="14021" y="8527"/>
                </a:moveTo>
                <a:lnTo>
                  <a:pt x="11284" y="7880"/>
                </a:lnTo>
                <a:lnTo>
                  <a:pt x="10885" y="7772"/>
                </a:lnTo>
                <a:lnTo>
                  <a:pt x="8263" y="7124"/>
                </a:lnTo>
                <a:lnTo>
                  <a:pt x="5814" y="6314"/>
                </a:lnTo>
                <a:lnTo>
                  <a:pt x="3590" y="5505"/>
                </a:lnTo>
                <a:lnTo>
                  <a:pt x="2793" y="3941"/>
                </a:lnTo>
                <a:lnTo>
                  <a:pt x="2052" y="2105"/>
                </a:lnTo>
                <a:lnTo>
                  <a:pt x="1482" y="0"/>
                </a:lnTo>
                <a:lnTo>
                  <a:pt x="1595" y="2105"/>
                </a:lnTo>
                <a:lnTo>
                  <a:pt x="2336" y="3832"/>
                </a:lnTo>
                <a:lnTo>
                  <a:pt x="3077" y="5288"/>
                </a:lnTo>
                <a:lnTo>
                  <a:pt x="1993" y="4858"/>
                </a:lnTo>
                <a:lnTo>
                  <a:pt x="968" y="4425"/>
                </a:lnTo>
                <a:lnTo>
                  <a:pt x="0" y="3994"/>
                </a:lnTo>
                <a:lnTo>
                  <a:pt x="171" y="4155"/>
                </a:lnTo>
                <a:lnTo>
                  <a:pt x="569" y="4588"/>
                </a:lnTo>
                <a:lnTo>
                  <a:pt x="1423" y="4966"/>
                </a:lnTo>
                <a:lnTo>
                  <a:pt x="2336" y="5344"/>
                </a:lnTo>
                <a:lnTo>
                  <a:pt x="3304" y="5721"/>
                </a:lnTo>
                <a:lnTo>
                  <a:pt x="3703" y="6477"/>
                </a:lnTo>
                <a:lnTo>
                  <a:pt x="4104" y="7124"/>
                </a:lnTo>
                <a:lnTo>
                  <a:pt x="4559" y="7772"/>
                </a:lnTo>
                <a:lnTo>
                  <a:pt x="4787" y="7933"/>
                </a:lnTo>
                <a:lnTo>
                  <a:pt x="5244" y="8202"/>
                </a:lnTo>
                <a:lnTo>
                  <a:pt x="4730" y="7555"/>
                </a:lnTo>
                <a:lnTo>
                  <a:pt x="4273" y="6746"/>
                </a:lnTo>
                <a:lnTo>
                  <a:pt x="3818" y="5883"/>
                </a:lnTo>
                <a:lnTo>
                  <a:pt x="6041" y="6746"/>
                </a:lnTo>
                <a:lnTo>
                  <a:pt x="8434" y="7502"/>
                </a:lnTo>
                <a:lnTo>
                  <a:pt x="11000" y="8149"/>
                </a:lnTo>
                <a:lnTo>
                  <a:pt x="11626" y="9769"/>
                </a:lnTo>
                <a:lnTo>
                  <a:pt x="12367" y="11117"/>
                </a:lnTo>
                <a:lnTo>
                  <a:pt x="13108" y="12197"/>
                </a:lnTo>
                <a:lnTo>
                  <a:pt x="13507" y="12358"/>
                </a:lnTo>
                <a:lnTo>
                  <a:pt x="12766" y="11280"/>
                </a:lnTo>
                <a:lnTo>
                  <a:pt x="12083" y="9877"/>
                </a:lnTo>
                <a:lnTo>
                  <a:pt x="11455" y="8258"/>
                </a:lnTo>
                <a:lnTo>
                  <a:pt x="14133" y="8905"/>
                </a:lnTo>
                <a:lnTo>
                  <a:pt x="16983" y="9499"/>
                </a:lnTo>
                <a:lnTo>
                  <a:pt x="20004" y="9930"/>
                </a:lnTo>
                <a:lnTo>
                  <a:pt x="19891" y="9552"/>
                </a:lnTo>
                <a:lnTo>
                  <a:pt x="16870" y="9121"/>
                </a:lnTo>
                <a:lnTo>
                  <a:pt x="14021" y="8527"/>
                </a:lnTo>
                <a:close/>
              </a:path>
            </a:pathLst>
          </a:custGeom>
          <a:solidFill>
            <a:srgbClr val="00569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21" name="object 321"/>
          <p:cNvSpPr/>
          <p:nvPr/>
        </p:nvSpPr>
        <p:spPr>
          <a:xfrm>
            <a:off x="310854" y="564388"/>
            <a:ext cx="7224" cy="16917"/>
          </a:xfrm>
          <a:custGeom>
            <a:avLst/>
            <a:gdLst/>
            <a:ahLst/>
            <a:cxnLst/>
            <a:rect l="l" t="t" r="r" b="b"/>
            <a:pathLst>
              <a:path w="9632" h="22556">
                <a:moveTo>
                  <a:pt x="626" y="20561"/>
                </a:moveTo>
                <a:lnTo>
                  <a:pt x="342" y="18239"/>
                </a:lnTo>
                <a:lnTo>
                  <a:pt x="171" y="15811"/>
                </a:lnTo>
                <a:lnTo>
                  <a:pt x="3077" y="16514"/>
                </a:lnTo>
                <a:lnTo>
                  <a:pt x="6098" y="17106"/>
                </a:lnTo>
                <a:lnTo>
                  <a:pt x="9290" y="17592"/>
                </a:lnTo>
                <a:lnTo>
                  <a:pt x="9403" y="20020"/>
                </a:lnTo>
                <a:lnTo>
                  <a:pt x="9632" y="22287"/>
                </a:lnTo>
                <a:lnTo>
                  <a:pt x="9403" y="0"/>
                </a:lnTo>
                <a:lnTo>
                  <a:pt x="9231" y="2860"/>
                </a:lnTo>
                <a:lnTo>
                  <a:pt x="9119" y="5666"/>
                </a:lnTo>
                <a:lnTo>
                  <a:pt x="9062" y="8311"/>
                </a:lnTo>
                <a:lnTo>
                  <a:pt x="5927" y="7825"/>
                </a:lnTo>
                <a:lnTo>
                  <a:pt x="2906" y="7230"/>
                </a:lnTo>
                <a:lnTo>
                  <a:pt x="56" y="6475"/>
                </a:lnTo>
                <a:lnTo>
                  <a:pt x="0" y="7069"/>
                </a:lnTo>
                <a:lnTo>
                  <a:pt x="2906" y="7825"/>
                </a:lnTo>
                <a:lnTo>
                  <a:pt x="5927" y="8419"/>
                </a:lnTo>
                <a:lnTo>
                  <a:pt x="9062" y="8903"/>
                </a:lnTo>
                <a:lnTo>
                  <a:pt x="9004" y="11764"/>
                </a:lnTo>
                <a:lnTo>
                  <a:pt x="9119" y="14517"/>
                </a:lnTo>
                <a:lnTo>
                  <a:pt x="9231" y="17053"/>
                </a:lnTo>
                <a:lnTo>
                  <a:pt x="6098" y="16567"/>
                </a:lnTo>
                <a:lnTo>
                  <a:pt x="3020" y="15973"/>
                </a:lnTo>
                <a:lnTo>
                  <a:pt x="171" y="15272"/>
                </a:lnTo>
                <a:lnTo>
                  <a:pt x="0" y="12681"/>
                </a:lnTo>
                <a:lnTo>
                  <a:pt x="112" y="20398"/>
                </a:lnTo>
                <a:lnTo>
                  <a:pt x="513" y="22556"/>
                </a:lnTo>
                <a:lnTo>
                  <a:pt x="626" y="20561"/>
                </a:lnTo>
                <a:close/>
              </a:path>
            </a:pathLst>
          </a:custGeom>
          <a:solidFill>
            <a:srgbClr val="00569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22" name="object 322"/>
          <p:cNvSpPr/>
          <p:nvPr/>
        </p:nvSpPr>
        <p:spPr>
          <a:xfrm>
            <a:off x="318079" y="573293"/>
            <a:ext cx="255" cy="9389"/>
          </a:xfrm>
          <a:custGeom>
            <a:avLst/>
            <a:gdLst/>
            <a:ahLst/>
            <a:cxnLst/>
            <a:rect l="l" t="t" r="r" b="b"/>
            <a:pathLst>
              <a:path w="340" h="12519">
                <a:moveTo>
                  <a:pt x="112" y="2697"/>
                </a:moveTo>
                <a:lnTo>
                  <a:pt x="56" y="0"/>
                </a:lnTo>
                <a:lnTo>
                  <a:pt x="0" y="10414"/>
                </a:lnTo>
                <a:lnTo>
                  <a:pt x="340" y="12519"/>
                </a:lnTo>
                <a:lnTo>
                  <a:pt x="112" y="2697"/>
                </a:lnTo>
                <a:close/>
              </a:path>
            </a:pathLst>
          </a:custGeom>
          <a:solidFill>
            <a:srgbClr val="00569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23" name="object 323"/>
          <p:cNvSpPr/>
          <p:nvPr/>
        </p:nvSpPr>
        <p:spPr>
          <a:xfrm>
            <a:off x="325429" y="553540"/>
            <a:ext cx="22571" cy="36953"/>
          </a:xfrm>
          <a:custGeom>
            <a:avLst/>
            <a:gdLst/>
            <a:ahLst/>
            <a:cxnLst/>
            <a:rect l="l" t="t" r="r" b="b"/>
            <a:pathLst>
              <a:path w="30094" h="49271">
                <a:moveTo>
                  <a:pt x="9576" y="0"/>
                </a:moveTo>
                <a:lnTo>
                  <a:pt x="9062" y="0"/>
                </a:lnTo>
                <a:lnTo>
                  <a:pt x="9119" y="1349"/>
                </a:lnTo>
                <a:lnTo>
                  <a:pt x="9175" y="2699"/>
                </a:lnTo>
                <a:lnTo>
                  <a:pt x="9233" y="4047"/>
                </a:lnTo>
                <a:lnTo>
                  <a:pt x="9233" y="4425"/>
                </a:lnTo>
                <a:lnTo>
                  <a:pt x="9290" y="5774"/>
                </a:lnTo>
                <a:lnTo>
                  <a:pt x="9405" y="8850"/>
                </a:lnTo>
                <a:lnTo>
                  <a:pt x="9461" y="11927"/>
                </a:lnTo>
                <a:lnTo>
                  <a:pt x="9576" y="14841"/>
                </a:lnTo>
                <a:lnTo>
                  <a:pt x="9632" y="18458"/>
                </a:lnTo>
                <a:lnTo>
                  <a:pt x="9689" y="21208"/>
                </a:lnTo>
                <a:lnTo>
                  <a:pt x="9745" y="23853"/>
                </a:lnTo>
                <a:lnTo>
                  <a:pt x="8492" y="23908"/>
                </a:lnTo>
                <a:lnTo>
                  <a:pt x="7238" y="23961"/>
                </a:lnTo>
                <a:lnTo>
                  <a:pt x="3933" y="23961"/>
                </a:lnTo>
                <a:lnTo>
                  <a:pt x="1995" y="23908"/>
                </a:lnTo>
                <a:lnTo>
                  <a:pt x="56" y="23800"/>
                </a:lnTo>
                <a:lnTo>
                  <a:pt x="56" y="4371"/>
                </a:lnTo>
                <a:lnTo>
                  <a:pt x="56" y="24394"/>
                </a:lnTo>
                <a:lnTo>
                  <a:pt x="1995" y="24500"/>
                </a:lnTo>
                <a:lnTo>
                  <a:pt x="3933" y="24555"/>
                </a:lnTo>
                <a:lnTo>
                  <a:pt x="7238" y="24555"/>
                </a:lnTo>
                <a:lnTo>
                  <a:pt x="8492" y="24500"/>
                </a:lnTo>
                <a:lnTo>
                  <a:pt x="9745" y="24500"/>
                </a:lnTo>
                <a:lnTo>
                  <a:pt x="9803" y="27308"/>
                </a:lnTo>
                <a:lnTo>
                  <a:pt x="9803" y="32542"/>
                </a:lnTo>
                <a:lnTo>
                  <a:pt x="8947" y="32595"/>
                </a:lnTo>
                <a:lnTo>
                  <a:pt x="7181" y="32595"/>
                </a:lnTo>
                <a:lnTo>
                  <a:pt x="4787" y="32650"/>
                </a:lnTo>
                <a:lnTo>
                  <a:pt x="2394" y="32595"/>
                </a:lnTo>
                <a:lnTo>
                  <a:pt x="0" y="32489"/>
                </a:lnTo>
                <a:lnTo>
                  <a:pt x="56" y="35186"/>
                </a:lnTo>
                <a:lnTo>
                  <a:pt x="56" y="33028"/>
                </a:lnTo>
                <a:lnTo>
                  <a:pt x="2394" y="33136"/>
                </a:lnTo>
                <a:lnTo>
                  <a:pt x="4787" y="33189"/>
                </a:lnTo>
                <a:lnTo>
                  <a:pt x="7181" y="33136"/>
                </a:lnTo>
                <a:lnTo>
                  <a:pt x="8947" y="33136"/>
                </a:lnTo>
                <a:lnTo>
                  <a:pt x="9803" y="33081"/>
                </a:lnTo>
                <a:lnTo>
                  <a:pt x="9803" y="35186"/>
                </a:lnTo>
                <a:lnTo>
                  <a:pt x="9745" y="37183"/>
                </a:lnTo>
                <a:lnTo>
                  <a:pt x="9689" y="39017"/>
                </a:lnTo>
                <a:lnTo>
                  <a:pt x="9689" y="39828"/>
                </a:lnTo>
                <a:lnTo>
                  <a:pt x="8492" y="39881"/>
                </a:lnTo>
                <a:lnTo>
                  <a:pt x="7238" y="39936"/>
                </a:lnTo>
                <a:lnTo>
                  <a:pt x="4046" y="39936"/>
                </a:lnTo>
                <a:lnTo>
                  <a:pt x="2108" y="39881"/>
                </a:lnTo>
                <a:lnTo>
                  <a:pt x="227" y="39773"/>
                </a:lnTo>
                <a:lnTo>
                  <a:pt x="227" y="45979"/>
                </a:lnTo>
                <a:lnTo>
                  <a:pt x="227" y="40259"/>
                </a:lnTo>
                <a:lnTo>
                  <a:pt x="2108" y="40314"/>
                </a:lnTo>
                <a:lnTo>
                  <a:pt x="4046" y="40367"/>
                </a:lnTo>
                <a:lnTo>
                  <a:pt x="8492" y="40367"/>
                </a:lnTo>
                <a:lnTo>
                  <a:pt x="9689" y="40314"/>
                </a:lnTo>
                <a:lnTo>
                  <a:pt x="9632" y="42309"/>
                </a:lnTo>
                <a:lnTo>
                  <a:pt x="9517" y="44090"/>
                </a:lnTo>
                <a:lnTo>
                  <a:pt x="9405" y="45709"/>
                </a:lnTo>
                <a:lnTo>
                  <a:pt x="8206" y="45764"/>
                </a:lnTo>
                <a:lnTo>
                  <a:pt x="4046" y="45764"/>
                </a:lnTo>
                <a:lnTo>
                  <a:pt x="2336" y="45709"/>
                </a:lnTo>
                <a:lnTo>
                  <a:pt x="684" y="46034"/>
                </a:lnTo>
                <a:lnTo>
                  <a:pt x="2336" y="46087"/>
                </a:lnTo>
                <a:lnTo>
                  <a:pt x="4046" y="46142"/>
                </a:lnTo>
                <a:lnTo>
                  <a:pt x="8206" y="46142"/>
                </a:lnTo>
                <a:lnTo>
                  <a:pt x="9405" y="46087"/>
                </a:lnTo>
                <a:lnTo>
                  <a:pt x="9632" y="47815"/>
                </a:lnTo>
                <a:lnTo>
                  <a:pt x="9803" y="46087"/>
                </a:lnTo>
                <a:lnTo>
                  <a:pt x="12766" y="45979"/>
                </a:lnTo>
                <a:lnTo>
                  <a:pt x="15616" y="45709"/>
                </a:lnTo>
                <a:lnTo>
                  <a:pt x="18353" y="45331"/>
                </a:lnTo>
                <a:lnTo>
                  <a:pt x="18010" y="46843"/>
                </a:lnTo>
                <a:lnTo>
                  <a:pt x="17668" y="48139"/>
                </a:lnTo>
                <a:lnTo>
                  <a:pt x="17555" y="49271"/>
                </a:lnTo>
                <a:lnTo>
                  <a:pt x="18010" y="48192"/>
                </a:lnTo>
                <a:lnTo>
                  <a:pt x="18409" y="46843"/>
                </a:lnTo>
                <a:lnTo>
                  <a:pt x="18751" y="45278"/>
                </a:lnTo>
                <a:lnTo>
                  <a:pt x="21601" y="44901"/>
                </a:lnTo>
                <a:lnTo>
                  <a:pt x="24336" y="44415"/>
                </a:lnTo>
                <a:lnTo>
                  <a:pt x="26958" y="43767"/>
                </a:lnTo>
                <a:lnTo>
                  <a:pt x="26388" y="45440"/>
                </a:lnTo>
                <a:lnTo>
                  <a:pt x="25762" y="46843"/>
                </a:lnTo>
                <a:lnTo>
                  <a:pt x="25136" y="47923"/>
                </a:lnTo>
                <a:lnTo>
                  <a:pt x="25476" y="47815"/>
                </a:lnTo>
                <a:lnTo>
                  <a:pt x="26161" y="46734"/>
                </a:lnTo>
                <a:lnTo>
                  <a:pt x="26787" y="45331"/>
                </a:lnTo>
                <a:lnTo>
                  <a:pt x="27357" y="43712"/>
                </a:lnTo>
                <a:lnTo>
                  <a:pt x="30094" y="43012"/>
                </a:lnTo>
                <a:lnTo>
                  <a:pt x="27472" y="43281"/>
                </a:lnTo>
                <a:lnTo>
                  <a:pt x="28042" y="41717"/>
                </a:lnTo>
                <a:lnTo>
                  <a:pt x="28497" y="39828"/>
                </a:lnTo>
                <a:lnTo>
                  <a:pt x="28839" y="37831"/>
                </a:lnTo>
                <a:lnTo>
                  <a:pt x="28954" y="37345"/>
                </a:lnTo>
                <a:lnTo>
                  <a:pt x="29238" y="35186"/>
                </a:lnTo>
                <a:lnTo>
                  <a:pt x="29524" y="32920"/>
                </a:lnTo>
                <a:lnTo>
                  <a:pt x="29695" y="30437"/>
                </a:lnTo>
                <a:lnTo>
                  <a:pt x="29695" y="15650"/>
                </a:lnTo>
                <a:lnTo>
                  <a:pt x="29353" y="12791"/>
                </a:lnTo>
                <a:lnTo>
                  <a:pt x="29409" y="24717"/>
                </a:lnTo>
                <a:lnTo>
                  <a:pt x="29353" y="27469"/>
                </a:lnTo>
                <a:lnTo>
                  <a:pt x="29182" y="30059"/>
                </a:lnTo>
                <a:lnTo>
                  <a:pt x="26332" y="30708"/>
                </a:lnTo>
                <a:lnTo>
                  <a:pt x="23367" y="31247"/>
                </a:lnTo>
                <a:lnTo>
                  <a:pt x="23311" y="31786"/>
                </a:lnTo>
                <a:lnTo>
                  <a:pt x="26332" y="31247"/>
                </a:lnTo>
                <a:lnTo>
                  <a:pt x="29182" y="30545"/>
                </a:lnTo>
                <a:lnTo>
                  <a:pt x="29010" y="33028"/>
                </a:lnTo>
                <a:lnTo>
                  <a:pt x="28783" y="35348"/>
                </a:lnTo>
                <a:lnTo>
                  <a:pt x="28440" y="37453"/>
                </a:lnTo>
                <a:lnTo>
                  <a:pt x="25703" y="38047"/>
                </a:lnTo>
                <a:lnTo>
                  <a:pt x="22797" y="38586"/>
                </a:lnTo>
                <a:lnTo>
                  <a:pt x="19776" y="39017"/>
                </a:lnTo>
                <a:lnTo>
                  <a:pt x="19720" y="29197"/>
                </a:lnTo>
                <a:lnTo>
                  <a:pt x="19664" y="31733"/>
                </a:lnTo>
                <a:lnTo>
                  <a:pt x="16699" y="32111"/>
                </a:lnTo>
                <a:lnTo>
                  <a:pt x="13622" y="32381"/>
                </a:lnTo>
                <a:lnTo>
                  <a:pt x="10430" y="32542"/>
                </a:lnTo>
                <a:lnTo>
                  <a:pt x="10430" y="33081"/>
                </a:lnTo>
                <a:lnTo>
                  <a:pt x="13565" y="32920"/>
                </a:lnTo>
                <a:lnTo>
                  <a:pt x="16643" y="32650"/>
                </a:lnTo>
                <a:lnTo>
                  <a:pt x="19664" y="32272"/>
                </a:lnTo>
                <a:lnTo>
                  <a:pt x="19720" y="39450"/>
                </a:lnTo>
                <a:lnTo>
                  <a:pt x="22741" y="39072"/>
                </a:lnTo>
                <a:lnTo>
                  <a:pt x="25591" y="38531"/>
                </a:lnTo>
                <a:lnTo>
                  <a:pt x="28384" y="37884"/>
                </a:lnTo>
                <a:lnTo>
                  <a:pt x="28042" y="39936"/>
                </a:lnTo>
                <a:lnTo>
                  <a:pt x="27584" y="41770"/>
                </a:lnTo>
                <a:lnTo>
                  <a:pt x="27073" y="43389"/>
                </a:lnTo>
                <a:lnTo>
                  <a:pt x="24451" y="43984"/>
                </a:lnTo>
                <a:lnTo>
                  <a:pt x="21714" y="44523"/>
                </a:lnTo>
                <a:lnTo>
                  <a:pt x="18808" y="44901"/>
                </a:lnTo>
                <a:lnTo>
                  <a:pt x="19150" y="43281"/>
                </a:lnTo>
                <a:lnTo>
                  <a:pt x="19492" y="41500"/>
                </a:lnTo>
                <a:lnTo>
                  <a:pt x="19434" y="36698"/>
                </a:lnTo>
                <a:lnTo>
                  <a:pt x="19265" y="38640"/>
                </a:lnTo>
                <a:lnTo>
                  <a:pt x="19265" y="39072"/>
                </a:lnTo>
                <a:lnTo>
                  <a:pt x="16357" y="39450"/>
                </a:lnTo>
                <a:lnTo>
                  <a:pt x="13336" y="39720"/>
                </a:lnTo>
                <a:lnTo>
                  <a:pt x="10259" y="39828"/>
                </a:lnTo>
                <a:lnTo>
                  <a:pt x="10259" y="11872"/>
                </a:lnTo>
                <a:lnTo>
                  <a:pt x="10259" y="40259"/>
                </a:lnTo>
                <a:lnTo>
                  <a:pt x="13279" y="40151"/>
                </a:lnTo>
                <a:lnTo>
                  <a:pt x="16300" y="39881"/>
                </a:lnTo>
                <a:lnTo>
                  <a:pt x="19206" y="39503"/>
                </a:lnTo>
                <a:lnTo>
                  <a:pt x="18979" y="41554"/>
                </a:lnTo>
                <a:lnTo>
                  <a:pt x="18751" y="43389"/>
                </a:lnTo>
                <a:lnTo>
                  <a:pt x="18409" y="44954"/>
                </a:lnTo>
                <a:lnTo>
                  <a:pt x="15674" y="45331"/>
                </a:lnTo>
                <a:lnTo>
                  <a:pt x="12824" y="45548"/>
                </a:lnTo>
                <a:lnTo>
                  <a:pt x="9860" y="45709"/>
                </a:lnTo>
                <a:lnTo>
                  <a:pt x="10031" y="44090"/>
                </a:lnTo>
                <a:lnTo>
                  <a:pt x="10146" y="42309"/>
                </a:lnTo>
                <a:lnTo>
                  <a:pt x="10087" y="5721"/>
                </a:lnTo>
                <a:lnTo>
                  <a:pt x="12937" y="5613"/>
                </a:lnTo>
                <a:lnTo>
                  <a:pt x="15730" y="5344"/>
                </a:lnTo>
                <a:lnTo>
                  <a:pt x="18524" y="4966"/>
                </a:lnTo>
                <a:lnTo>
                  <a:pt x="18864" y="8041"/>
                </a:lnTo>
                <a:lnTo>
                  <a:pt x="18864" y="1943"/>
                </a:lnTo>
                <a:lnTo>
                  <a:pt x="18808" y="1296"/>
                </a:lnTo>
                <a:lnTo>
                  <a:pt x="18524" y="1241"/>
                </a:lnTo>
                <a:lnTo>
                  <a:pt x="18067" y="1133"/>
                </a:lnTo>
                <a:lnTo>
                  <a:pt x="18125" y="1835"/>
                </a:lnTo>
                <a:lnTo>
                  <a:pt x="18238" y="2591"/>
                </a:lnTo>
                <a:lnTo>
                  <a:pt x="18294" y="3291"/>
                </a:lnTo>
                <a:lnTo>
                  <a:pt x="18353" y="3669"/>
                </a:lnTo>
                <a:lnTo>
                  <a:pt x="18409" y="4372"/>
                </a:lnTo>
                <a:lnTo>
                  <a:pt x="15730" y="4749"/>
                </a:lnTo>
                <a:lnTo>
                  <a:pt x="12881" y="4966"/>
                </a:lnTo>
                <a:lnTo>
                  <a:pt x="10031" y="5127"/>
                </a:lnTo>
                <a:lnTo>
                  <a:pt x="10031" y="3994"/>
                </a:lnTo>
                <a:lnTo>
                  <a:pt x="9975" y="2699"/>
                </a:lnTo>
                <a:lnTo>
                  <a:pt x="9916" y="1349"/>
                </a:lnTo>
                <a:lnTo>
                  <a:pt x="9860" y="55"/>
                </a:lnTo>
                <a:lnTo>
                  <a:pt x="9576" y="0"/>
                </a:lnTo>
                <a:close/>
              </a:path>
            </a:pathLst>
          </a:custGeom>
          <a:solidFill>
            <a:srgbClr val="00569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24" name="object 324"/>
          <p:cNvSpPr/>
          <p:nvPr/>
        </p:nvSpPr>
        <p:spPr>
          <a:xfrm>
            <a:off x="325472" y="553581"/>
            <a:ext cx="7182" cy="17809"/>
          </a:xfrm>
          <a:custGeom>
            <a:avLst/>
            <a:gdLst/>
            <a:ahLst/>
            <a:cxnLst/>
            <a:rect l="l" t="t" r="r" b="b"/>
            <a:pathLst>
              <a:path w="9576" h="23745">
                <a:moveTo>
                  <a:pt x="229" y="15487"/>
                </a:moveTo>
                <a:lnTo>
                  <a:pt x="2279" y="15595"/>
                </a:lnTo>
                <a:lnTo>
                  <a:pt x="4331" y="15650"/>
                </a:lnTo>
                <a:lnTo>
                  <a:pt x="6440" y="15595"/>
                </a:lnTo>
                <a:lnTo>
                  <a:pt x="8492" y="15595"/>
                </a:lnTo>
                <a:lnTo>
                  <a:pt x="9519" y="15542"/>
                </a:lnTo>
                <a:lnTo>
                  <a:pt x="9576" y="18403"/>
                </a:lnTo>
                <a:lnTo>
                  <a:pt x="9519" y="14786"/>
                </a:lnTo>
                <a:lnTo>
                  <a:pt x="8492" y="14839"/>
                </a:lnTo>
                <a:lnTo>
                  <a:pt x="7467" y="14839"/>
                </a:lnTo>
                <a:lnTo>
                  <a:pt x="6440" y="14894"/>
                </a:lnTo>
                <a:lnTo>
                  <a:pt x="4331" y="14894"/>
                </a:lnTo>
                <a:lnTo>
                  <a:pt x="2279" y="14839"/>
                </a:lnTo>
                <a:lnTo>
                  <a:pt x="285" y="14731"/>
                </a:lnTo>
                <a:lnTo>
                  <a:pt x="400" y="11817"/>
                </a:lnTo>
                <a:lnTo>
                  <a:pt x="513" y="8742"/>
                </a:lnTo>
                <a:lnTo>
                  <a:pt x="684" y="5611"/>
                </a:lnTo>
                <a:lnTo>
                  <a:pt x="2110" y="5719"/>
                </a:lnTo>
                <a:lnTo>
                  <a:pt x="3590" y="5774"/>
                </a:lnTo>
                <a:lnTo>
                  <a:pt x="7810" y="5774"/>
                </a:lnTo>
                <a:lnTo>
                  <a:pt x="9233" y="5719"/>
                </a:lnTo>
                <a:lnTo>
                  <a:pt x="9177" y="4370"/>
                </a:lnTo>
                <a:lnTo>
                  <a:pt x="9177" y="5072"/>
                </a:lnTo>
                <a:lnTo>
                  <a:pt x="7810" y="5125"/>
                </a:lnTo>
                <a:lnTo>
                  <a:pt x="6440" y="5180"/>
                </a:lnTo>
                <a:lnTo>
                  <a:pt x="5016" y="5180"/>
                </a:lnTo>
                <a:lnTo>
                  <a:pt x="3590" y="5125"/>
                </a:lnTo>
                <a:lnTo>
                  <a:pt x="2167" y="5125"/>
                </a:lnTo>
                <a:lnTo>
                  <a:pt x="741" y="5019"/>
                </a:lnTo>
                <a:lnTo>
                  <a:pt x="741" y="4694"/>
                </a:lnTo>
                <a:lnTo>
                  <a:pt x="799" y="3992"/>
                </a:lnTo>
                <a:lnTo>
                  <a:pt x="855" y="2644"/>
                </a:lnTo>
                <a:lnTo>
                  <a:pt x="970" y="1294"/>
                </a:lnTo>
                <a:lnTo>
                  <a:pt x="1083" y="0"/>
                </a:lnTo>
                <a:lnTo>
                  <a:pt x="799" y="53"/>
                </a:lnTo>
                <a:lnTo>
                  <a:pt x="229" y="108"/>
                </a:lnTo>
                <a:lnTo>
                  <a:pt x="171" y="1347"/>
                </a:lnTo>
                <a:lnTo>
                  <a:pt x="58" y="2644"/>
                </a:lnTo>
                <a:lnTo>
                  <a:pt x="0" y="3939"/>
                </a:lnTo>
                <a:lnTo>
                  <a:pt x="0" y="23745"/>
                </a:lnTo>
                <a:lnTo>
                  <a:pt x="58" y="21100"/>
                </a:lnTo>
                <a:lnTo>
                  <a:pt x="114" y="18348"/>
                </a:lnTo>
                <a:lnTo>
                  <a:pt x="229" y="15487"/>
                </a:lnTo>
                <a:close/>
              </a:path>
            </a:pathLst>
          </a:custGeom>
          <a:solidFill>
            <a:srgbClr val="00569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25" name="object 325"/>
          <p:cNvSpPr/>
          <p:nvPr/>
        </p:nvSpPr>
        <p:spPr>
          <a:xfrm>
            <a:off x="332996" y="557832"/>
            <a:ext cx="128" cy="27440"/>
          </a:xfrm>
          <a:custGeom>
            <a:avLst/>
            <a:gdLst/>
            <a:ahLst/>
            <a:cxnLst/>
            <a:rect l="l" t="t" r="r" b="b"/>
            <a:pathLst>
              <a:path w="171" h="36587">
                <a:moveTo>
                  <a:pt x="114" y="3128"/>
                </a:moveTo>
                <a:lnTo>
                  <a:pt x="0" y="0"/>
                </a:lnTo>
                <a:lnTo>
                  <a:pt x="58" y="36587"/>
                </a:lnTo>
                <a:lnTo>
                  <a:pt x="171" y="34537"/>
                </a:lnTo>
                <a:lnTo>
                  <a:pt x="171" y="6150"/>
                </a:lnTo>
                <a:lnTo>
                  <a:pt x="114" y="3128"/>
                </a:lnTo>
                <a:close/>
              </a:path>
            </a:pathLst>
          </a:custGeom>
          <a:solidFill>
            <a:srgbClr val="00569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26" name="object 326"/>
          <p:cNvSpPr/>
          <p:nvPr/>
        </p:nvSpPr>
        <p:spPr>
          <a:xfrm>
            <a:off x="318421" y="563943"/>
            <a:ext cx="6668" cy="1214"/>
          </a:xfrm>
          <a:custGeom>
            <a:avLst/>
            <a:gdLst/>
            <a:ahLst/>
            <a:cxnLst/>
            <a:rect l="l" t="t" r="r" b="b"/>
            <a:pathLst>
              <a:path w="8891" h="1619">
                <a:moveTo>
                  <a:pt x="56" y="0"/>
                </a:moveTo>
                <a:lnTo>
                  <a:pt x="0" y="702"/>
                </a:lnTo>
                <a:lnTo>
                  <a:pt x="2906" y="1133"/>
                </a:lnTo>
                <a:lnTo>
                  <a:pt x="5870" y="1457"/>
                </a:lnTo>
                <a:lnTo>
                  <a:pt x="8891" y="1619"/>
                </a:lnTo>
                <a:lnTo>
                  <a:pt x="8891" y="916"/>
                </a:lnTo>
                <a:lnTo>
                  <a:pt x="5870" y="702"/>
                </a:lnTo>
                <a:lnTo>
                  <a:pt x="2906" y="432"/>
                </a:lnTo>
                <a:lnTo>
                  <a:pt x="56" y="0"/>
                </a:lnTo>
                <a:close/>
              </a:path>
            </a:pathLst>
          </a:custGeom>
          <a:solidFill>
            <a:srgbClr val="00569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27" name="object 327"/>
          <p:cNvSpPr/>
          <p:nvPr/>
        </p:nvSpPr>
        <p:spPr>
          <a:xfrm>
            <a:off x="314273" y="555565"/>
            <a:ext cx="11156" cy="31003"/>
          </a:xfrm>
          <a:custGeom>
            <a:avLst/>
            <a:gdLst/>
            <a:ahLst/>
            <a:cxnLst/>
            <a:rect l="l" t="t" r="r" b="b"/>
            <a:pathLst>
              <a:path w="14874" h="41337">
                <a:moveTo>
                  <a:pt x="14476" y="36318"/>
                </a:moveTo>
                <a:lnTo>
                  <a:pt x="14532" y="36804"/>
                </a:lnTo>
                <a:lnTo>
                  <a:pt x="14532" y="37073"/>
                </a:lnTo>
                <a:lnTo>
                  <a:pt x="11570" y="36912"/>
                </a:lnTo>
                <a:lnTo>
                  <a:pt x="11626" y="37343"/>
                </a:lnTo>
                <a:lnTo>
                  <a:pt x="14532" y="37506"/>
                </a:lnTo>
                <a:lnTo>
                  <a:pt x="14647" y="39503"/>
                </a:lnTo>
                <a:lnTo>
                  <a:pt x="14874" y="41337"/>
                </a:lnTo>
                <a:lnTo>
                  <a:pt x="14818" y="2967"/>
                </a:lnTo>
                <a:lnTo>
                  <a:pt x="14647" y="6097"/>
                </a:lnTo>
                <a:lnTo>
                  <a:pt x="14532" y="9119"/>
                </a:lnTo>
                <a:lnTo>
                  <a:pt x="14419" y="12087"/>
                </a:lnTo>
                <a:lnTo>
                  <a:pt x="14419" y="12789"/>
                </a:lnTo>
                <a:lnTo>
                  <a:pt x="14305" y="15650"/>
                </a:lnTo>
                <a:lnTo>
                  <a:pt x="14248" y="18456"/>
                </a:lnTo>
                <a:lnTo>
                  <a:pt x="14192" y="21100"/>
                </a:lnTo>
                <a:lnTo>
                  <a:pt x="11112" y="20884"/>
                </a:lnTo>
                <a:lnTo>
                  <a:pt x="8092" y="20614"/>
                </a:lnTo>
                <a:lnTo>
                  <a:pt x="5185" y="20183"/>
                </a:lnTo>
                <a:lnTo>
                  <a:pt x="5242" y="17539"/>
                </a:lnTo>
                <a:lnTo>
                  <a:pt x="5357" y="14731"/>
                </a:lnTo>
                <a:lnTo>
                  <a:pt x="5528" y="11872"/>
                </a:lnTo>
                <a:lnTo>
                  <a:pt x="5584" y="11170"/>
                </a:lnTo>
                <a:lnTo>
                  <a:pt x="5812" y="8202"/>
                </a:lnTo>
                <a:lnTo>
                  <a:pt x="6098" y="5180"/>
                </a:lnTo>
                <a:lnTo>
                  <a:pt x="6041" y="0"/>
                </a:lnTo>
                <a:lnTo>
                  <a:pt x="5983" y="539"/>
                </a:lnTo>
                <a:lnTo>
                  <a:pt x="5927" y="808"/>
                </a:lnTo>
                <a:lnTo>
                  <a:pt x="5870" y="1402"/>
                </a:lnTo>
                <a:lnTo>
                  <a:pt x="4217" y="1133"/>
                </a:lnTo>
                <a:lnTo>
                  <a:pt x="2622" y="808"/>
                </a:lnTo>
                <a:lnTo>
                  <a:pt x="1025" y="485"/>
                </a:lnTo>
                <a:lnTo>
                  <a:pt x="682" y="592"/>
                </a:lnTo>
                <a:lnTo>
                  <a:pt x="0" y="808"/>
                </a:lnTo>
                <a:lnTo>
                  <a:pt x="1881" y="1294"/>
                </a:lnTo>
                <a:lnTo>
                  <a:pt x="3818" y="1672"/>
                </a:lnTo>
                <a:lnTo>
                  <a:pt x="5812" y="1942"/>
                </a:lnTo>
                <a:lnTo>
                  <a:pt x="5413" y="5072"/>
                </a:lnTo>
                <a:lnTo>
                  <a:pt x="5129" y="8094"/>
                </a:lnTo>
                <a:lnTo>
                  <a:pt x="5185" y="20776"/>
                </a:lnTo>
                <a:lnTo>
                  <a:pt x="8092" y="21208"/>
                </a:lnTo>
                <a:lnTo>
                  <a:pt x="11112" y="21478"/>
                </a:lnTo>
                <a:lnTo>
                  <a:pt x="14192" y="21694"/>
                </a:lnTo>
                <a:lnTo>
                  <a:pt x="14192" y="27253"/>
                </a:lnTo>
                <a:lnTo>
                  <a:pt x="14248" y="29789"/>
                </a:lnTo>
                <a:lnTo>
                  <a:pt x="14305" y="32434"/>
                </a:lnTo>
                <a:lnTo>
                  <a:pt x="14361" y="34484"/>
                </a:lnTo>
                <a:lnTo>
                  <a:pt x="14476" y="36318"/>
                </a:lnTo>
                <a:close/>
              </a:path>
            </a:pathLst>
          </a:custGeom>
          <a:solidFill>
            <a:srgbClr val="00569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28" name="object 328"/>
          <p:cNvSpPr/>
          <p:nvPr/>
        </p:nvSpPr>
        <p:spPr>
          <a:xfrm>
            <a:off x="300553" y="554592"/>
            <a:ext cx="25048" cy="36428"/>
          </a:xfrm>
          <a:custGeom>
            <a:avLst/>
            <a:gdLst/>
            <a:ahLst/>
            <a:cxnLst/>
            <a:rect l="l" t="t" r="r" b="b"/>
            <a:pathLst>
              <a:path w="33397" h="48570">
                <a:moveTo>
                  <a:pt x="6438" y="33567"/>
                </a:moveTo>
                <a:lnTo>
                  <a:pt x="8889" y="34486"/>
                </a:lnTo>
                <a:lnTo>
                  <a:pt x="11511" y="35348"/>
                </a:lnTo>
                <a:lnTo>
                  <a:pt x="14361" y="36050"/>
                </a:lnTo>
                <a:lnTo>
                  <a:pt x="14417" y="36536"/>
                </a:lnTo>
                <a:lnTo>
                  <a:pt x="14476" y="36806"/>
                </a:lnTo>
                <a:lnTo>
                  <a:pt x="14874" y="38533"/>
                </a:lnTo>
                <a:lnTo>
                  <a:pt x="15330" y="40151"/>
                </a:lnTo>
                <a:lnTo>
                  <a:pt x="15900" y="41609"/>
                </a:lnTo>
                <a:lnTo>
                  <a:pt x="16298" y="41717"/>
                </a:lnTo>
                <a:lnTo>
                  <a:pt x="15787" y="40206"/>
                </a:lnTo>
                <a:lnTo>
                  <a:pt x="15273" y="38533"/>
                </a:lnTo>
                <a:lnTo>
                  <a:pt x="14931" y="36697"/>
                </a:lnTo>
                <a:lnTo>
                  <a:pt x="14818" y="36158"/>
                </a:lnTo>
                <a:lnTo>
                  <a:pt x="17668" y="36859"/>
                </a:lnTo>
                <a:lnTo>
                  <a:pt x="20630" y="37453"/>
                </a:lnTo>
                <a:lnTo>
                  <a:pt x="23766" y="37884"/>
                </a:lnTo>
                <a:lnTo>
                  <a:pt x="24050" y="39936"/>
                </a:lnTo>
                <a:lnTo>
                  <a:pt x="24449" y="41770"/>
                </a:lnTo>
                <a:lnTo>
                  <a:pt x="24906" y="43389"/>
                </a:lnTo>
                <a:lnTo>
                  <a:pt x="25019" y="43767"/>
                </a:lnTo>
                <a:lnTo>
                  <a:pt x="25532" y="45548"/>
                </a:lnTo>
                <a:lnTo>
                  <a:pt x="26102" y="47006"/>
                </a:lnTo>
                <a:lnTo>
                  <a:pt x="26729" y="48192"/>
                </a:lnTo>
                <a:lnTo>
                  <a:pt x="25077" y="47976"/>
                </a:lnTo>
                <a:lnTo>
                  <a:pt x="23424" y="47653"/>
                </a:lnTo>
                <a:lnTo>
                  <a:pt x="21885" y="47329"/>
                </a:lnTo>
                <a:lnTo>
                  <a:pt x="23081" y="47706"/>
                </a:lnTo>
                <a:lnTo>
                  <a:pt x="24392" y="48031"/>
                </a:lnTo>
                <a:lnTo>
                  <a:pt x="25647" y="48354"/>
                </a:lnTo>
                <a:lnTo>
                  <a:pt x="26102" y="48409"/>
                </a:lnTo>
                <a:lnTo>
                  <a:pt x="26501" y="48462"/>
                </a:lnTo>
                <a:lnTo>
                  <a:pt x="26956" y="48517"/>
                </a:lnTo>
                <a:lnTo>
                  <a:pt x="27242" y="48570"/>
                </a:lnTo>
                <a:lnTo>
                  <a:pt x="26956" y="48031"/>
                </a:lnTo>
                <a:lnTo>
                  <a:pt x="26445" y="46951"/>
                </a:lnTo>
                <a:lnTo>
                  <a:pt x="25875" y="45495"/>
                </a:lnTo>
                <a:lnTo>
                  <a:pt x="25417" y="43820"/>
                </a:lnTo>
                <a:lnTo>
                  <a:pt x="27983" y="44198"/>
                </a:lnTo>
                <a:lnTo>
                  <a:pt x="30662" y="44470"/>
                </a:lnTo>
                <a:lnTo>
                  <a:pt x="33397" y="44576"/>
                </a:lnTo>
                <a:lnTo>
                  <a:pt x="33397" y="38370"/>
                </a:lnTo>
                <a:lnTo>
                  <a:pt x="33340" y="37884"/>
                </a:lnTo>
                <a:lnTo>
                  <a:pt x="33340" y="37614"/>
                </a:lnTo>
                <a:lnTo>
                  <a:pt x="33284" y="35781"/>
                </a:lnTo>
                <a:lnTo>
                  <a:pt x="33226" y="33783"/>
                </a:lnTo>
                <a:lnTo>
                  <a:pt x="33169" y="31086"/>
                </a:lnTo>
                <a:lnTo>
                  <a:pt x="33169" y="25850"/>
                </a:lnTo>
                <a:lnTo>
                  <a:pt x="33226" y="22991"/>
                </a:lnTo>
                <a:lnTo>
                  <a:pt x="33226" y="2969"/>
                </a:lnTo>
                <a:lnTo>
                  <a:pt x="33169" y="3671"/>
                </a:lnTo>
                <a:lnTo>
                  <a:pt x="30376" y="3508"/>
                </a:lnTo>
                <a:lnTo>
                  <a:pt x="27584" y="3185"/>
                </a:lnTo>
                <a:lnTo>
                  <a:pt x="24906" y="2807"/>
                </a:lnTo>
                <a:lnTo>
                  <a:pt x="24906" y="2483"/>
                </a:lnTo>
                <a:lnTo>
                  <a:pt x="24962" y="1943"/>
                </a:lnTo>
                <a:lnTo>
                  <a:pt x="25077" y="1296"/>
                </a:lnTo>
                <a:lnTo>
                  <a:pt x="25133" y="649"/>
                </a:lnTo>
                <a:lnTo>
                  <a:pt x="25246" y="0"/>
                </a:lnTo>
                <a:lnTo>
                  <a:pt x="25019" y="55"/>
                </a:lnTo>
                <a:lnTo>
                  <a:pt x="24507" y="216"/>
                </a:lnTo>
                <a:lnTo>
                  <a:pt x="24449" y="755"/>
                </a:lnTo>
                <a:lnTo>
                  <a:pt x="24336" y="1296"/>
                </a:lnTo>
                <a:lnTo>
                  <a:pt x="24392" y="6477"/>
                </a:lnTo>
                <a:lnTo>
                  <a:pt x="24791" y="3400"/>
                </a:lnTo>
                <a:lnTo>
                  <a:pt x="27526" y="3777"/>
                </a:lnTo>
                <a:lnTo>
                  <a:pt x="30319" y="4102"/>
                </a:lnTo>
                <a:lnTo>
                  <a:pt x="33113" y="4263"/>
                </a:lnTo>
                <a:lnTo>
                  <a:pt x="33169" y="42634"/>
                </a:lnTo>
                <a:lnTo>
                  <a:pt x="33340" y="44198"/>
                </a:lnTo>
                <a:lnTo>
                  <a:pt x="30605" y="44092"/>
                </a:lnTo>
                <a:lnTo>
                  <a:pt x="27927" y="43820"/>
                </a:lnTo>
                <a:lnTo>
                  <a:pt x="25361" y="43443"/>
                </a:lnTo>
                <a:lnTo>
                  <a:pt x="24906" y="41825"/>
                </a:lnTo>
                <a:lnTo>
                  <a:pt x="24564" y="39989"/>
                </a:lnTo>
                <a:lnTo>
                  <a:pt x="24278" y="37992"/>
                </a:lnTo>
                <a:lnTo>
                  <a:pt x="27071" y="38370"/>
                </a:lnTo>
                <a:lnTo>
                  <a:pt x="29921" y="38640"/>
                </a:lnTo>
                <a:lnTo>
                  <a:pt x="29864" y="38209"/>
                </a:lnTo>
                <a:lnTo>
                  <a:pt x="27015" y="37939"/>
                </a:lnTo>
                <a:lnTo>
                  <a:pt x="24221" y="37506"/>
                </a:lnTo>
                <a:lnTo>
                  <a:pt x="23937" y="35456"/>
                </a:lnTo>
                <a:lnTo>
                  <a:pt x="23766" y="33136"/>
                </a:lnTo>
                <a:lnTo>
                  <a:pt x="23595" y="30708"/>
                </a:lnTo>
                <a:lnTo>
                  <a:pt x="26501" y="31139"/>
                </a:lnTo>
                <a:lnTo>
                  <a:pt x="29465" y="31409"/>
                </a:lnTo>
                <a:lnTo>
                  <a:pt x="32543" y="31570"/>
                </a:lnTo>
                <a:lnTo>
                  <a:pt x="32599" y="33730"/>
                </a:lnTo>
                <a:lnTo>
                  <a:pt x="32543" y="31086"/>
                </a:lnTo>
                <a:lnTo>
                  <a:pt x="29465" y="30923"/>
                </a:lnTo>
                <a:lnTo>
                  <a:pt x="26501" y="30600"/>
                </a:lnTo>
                <a:lnTo>
                  <a:pt x="23595" y="30222"/>
                </a:lnTo>
                <a:lnTo>
                  <a:pt x="23480" y="27631"/>
                </a:lnTo>
                <a:lnTo>
                  <a:pt x="23708" y="37453"/>
                </a:lnTo>
                <a:lnTo>
                  <a:pt x="20574" y="37022"/>
                </a:lnTo>
                <a:lnTo>
                  <a:pt x="17553" y="36428"/>
                </a:lnTo>
                <a:lnTo>
                  <a:pt x="14760" y="35725"/>
                </a:lnTo>
                <a:lnTo>
                  <a:pt x="14361" y="33622"/>
                </a:lnTo>
                <a:lnTo>
                  <a:pt x="14248" y="35617"/>
                </a:lnTo>
                <a:lnTo>
                  <a:pt x="11455" y="34864"/>
                </a:lnTo>
                <a:lnTo>
                  <a:pt x="8776" y="34053"/>
                </a:lnTo>
                <a:lnTo>
                  <a:pt x="6325" y="33136"/>
                </a:lnTo>
                <a:lnTo>
                  <a:pt x="5755" y="30978"/>
                </a:lnTo>
                <a:lnTo>
                  <a:pt x="5357" y="28656"/>
                </a:lnTo>
                <a:lnTo>
                  <a:pt x="5185" y="26175"/>
                </a:lnTo>
                <a:lnTo>
                  <a:pt x="7749" y="27092"/>
                </a:lnTo>
                <a:lnTo>
                  <a:pt x="10486" y="27955"/>
                </a:lnTo>
                <a:lnTo>
                  <a:pt x="13392" y="28711"/>
                </a:lnTo>
                <a:lnTo>
                  <a:pt x="13563" y="31192"/>
                </a:lnTo>
                <a:lnTo>
                  <a:pt x="13847" y="33459"/>
                </a:lnTo>
                <a:lnTo>
                  <a:pt x="13735" y="25742"/>
                </a:lnTo>
                <a:lnTo>
                  <a:pt x="13678" y="22991"/>
                </a:lnTo>
                <a:lnTo>
                  <a:pt x="13735" y="20130"/>
                </a:lnTo>
                <a:lnTo>
                  <a:pt x="13791" y="19536"/>
                </a:lnTo>
                <a:lnTo>
                  <a:pt x="13847" y="16838"/>
                </a:lnTo>
                <a:lnTo>
                  <a:pt x="14077" y="14086"/>
                </a:lnTo>
                <a:lnTo>
                  <a:pt x="14417" y="11225"/>
                </a:lnTo>
                <a:lnTo>
                  <a:pt x="17211" y="11980"/>
                </a:lnTo>
                <a:lnTo>
                  <a:pt x="20117" y="12574"/>
                </a:lnTo>
                <a:lnTo>
                  <a:pt x="23138" y="13060"/>
                </a:lnTo>
                <a:lnTo>
                  <a:pt x="23367" y="35348"/>
                </a:lnTo>
                <a:lnTo>
                  <a:pt x="23424" y="24933"/>
                </a:lnTo>
                <a:lnTo>
                  <a:pt x="23480" y="22072"/>
                </a:lnTo>
                <a:lnTo>
                  <a:pt x="23424" y="9391"/>
                </a:lnTo>
                <a:lnTo>
                  <a:pt x="23196" y="12358"/>
                </a:lnTo>
                <a:lnTo>
                  <a:pt x="20175" y="11872"/>
                </a:lnTo>
                <a:lnTo>
                  <a:pt x="17267" y="11225"/>
                </a:lnTo>
                <a:lnTo>
                  <a:pt x="14532" y="10524"/>
                </a:lnTo>
                <a:lnTo>
                  <a:pt x="14818" y="8149"/>
                </a:lnTo>
                <a:lnTo>
                  <a:pt x="15158" y="5721"/>
                </a:lnTo>
                <a:lnTo>
                  <a:pt x="15672" y="3238"/>
                </a:lnTo>
                <a:lnTo>
                  <a:pt x="15444" y="3346"/>
                </a:lnTo>
                <a:lnTo>
                  <a:pt x="14931" y="3563"/>
                </a:lnTo>
                <a:lnTo>
                  <a:pt x="14532" y="5883"/>
                </a:lnTo>
                <a:lnTo>
                  <a:pt x="14190" y="8096"/>
                </a:lnTo>
                <a:lnTo>
                  <a:pt x="13906" y="10363"/>
                </a:lnTo>
                <a:lnTo>
                  <a:pt x="11626" y="9714"/>
                </a:lnTo>
                <a:lnTo>
                  <a:pt x="9459" y="9013"/>
                </a:lnTo>
                <a:lnTo>
                  <a:pt x="7409" y="8258"/>
                </a:lnTo>
                <a:lnTo>
                  <a:pt x="6839" y="8743"/>
                </a:lnTo>
                <a:lnTo>
                  <a:pt x="9060" y="9607"/>
                </a:lnTo>
                <a:lnTo>
                  <a:pt x="11340" y="10363"/>
                </a:lnTo>
                <a:lnTo>
                  <a:pt x="13791" y="11063"/>
                </a:lnTo>
                <a:lnTo>
                  <a:pt x="13449" y="13924"/>
                </a:lnTo>
                <a:lnTo>
                  <a:pt x="13277" y="16730"/>
                </a:lnTo>
                <a:lnTo>
                  <a:pt x="13165" y="19375"/>
                </a:lnTo>
                <a:lnTo>
                  <a:pt x="10371" y="18672"/>
                </a:lnTo>
                <a:lnTo>
                  <a:pt x="7749" y="17808"/>
                </a:lnTo>
                <a:lnTo>
                  <a:pt x="5242" y="16838"/>
                </a:lnTo>
                <a:lnTo>
                  <a:pt x="5413" y="14410"/>
                </a:lnTo>
                <a:lnTo>
                  <a:pt x="5755" y="11872"/>
                </a:lnTo>
                <a:lnTo>
                  <a:pt x="6210" y="9283"/>
                </a:lnTo>
                <a:lnTo>
                  <a:pt x="5927" y="9499"/>
                </a:lnTo>
                <a:lnTo>
                  <a:pt x="5469" y="9985"/>
                </a:lnTo>
                <a:lnTo>
                  <a:pt x="5071" y="12250"/>
                </a:lnTo>
                <a:lnTo>
                  <a:pt x="5185" y="17377"/>
                </a:lnTo>
                <a:lnTo>
                  <a:pt x="7693" y="18349"/>
                </a:lnTo>
                <a:lnTo>
                  <a:pt x="10371" y="19213"/>
                </a:lnTo>
                <a:lnTo>
                  <a:pt x="13165" y="19969"/>
                </a:lnTo>
                <a:lnTo>
                  <a:pt x="13108" y="22828"/>
                </a:lnTo>
                <a:lnTo>
                  <a:pt x="13165" y="25634"/>
                </a:lnTo>
                <a:lnTo>
                  <a:pt x="13336" y="28225"/>
                </a:lnTo>
                <a:lnTo>
                  <a:pt x="10428" y="27469"/>
                </a:lnTo>
                <a:lnTo>
                  <a:pt x="7693" y="26606"/>
                </a:lnTo>
                <a:lnTo>
                  <a:pt x="5129" y="25689"/>
                </a:lnTo>
                <a:lnTo>
                  <a:pt x="4958" y="23044"/>
                </a:lnTo>
                <a:lnTo>
                  <a:pt x="4843" y="28441"/>
                </a:lnTo>
                <a:lnTo>
                  <a:pt x="5185" y="30814"/>
                </a:lnTo>
                <a:lnTo>
                  <a:pt x="5755" y="32920"/>
                </a:lnTo>
                <a:lnTo>
                  <a:pt x="3703" y="32111"/>
                </a:lnTo>
                <a:lnTo>
                  <a:pt x="1766" y="31247"/>
                </a:lnTo>
                <a:lnTo>
                  <a:pt x="0" y="30330"/>
                </a:lnTo>
                <a:lnTo>
                  <a:pt x="227" y="30814"/>
                </a:lnTo>
                <a:lnTo>
                  <a:pt x="1937" y="31733"/>
                </a:lnTo>
                <a:lnTo>
                  <a:pt x="3874" y="32597"/>
                </a:lnTo>
                <a:lnTo>
                  <a:pt x="5868" y="33352"/>
                </a:lnTo>
                <a:lnTo>
                  <a:pt x="6039" y="33945"/>
                </a:lnTo>
                <a:lnTo>
                  <a:pt x="6609" y="35942"/>
                </a:lnTo>
                <a:lnTo>
                  <a:pt x="6496" y="33837"/>
                </a:lnTo>
                <a:lnTo>
                  <a:pt x="6438" y="33567"/>
                </a:lnTo>
                <a:close/>
              </a:path>
            </a:pathLst>
          </a:custGeom>
          <a:solidFill>
            <a:srgbClr val="00569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29" name="object 329"/>
          <p:cNvSpPr/>
          <p:nvPr/>
        </p:nvSpPr>
        <p:spPr>
          <a:xfrm>
            <a:off x="333210" y="556576"/>
            <a:ext cx="26495" cy="29911"/>
          </a:xfrm>
          <a:custGeom>
            <a:avLst/>
            <a:gdLst/>
            <a:ahLst/>
            <a:cxnLst/>
            <a:rect l="l" t="t" r="r" b="b"/>
            <a:pathLst>
              <a:path w="35326" h="39881">
                <a:moveTo>
                  <a:pt x="17611" y="2752"/>
                </a:moveTo>
                <a:lnTo>
                  <a:pt x="18010" y="5505"/>
                </a:lnTo>
                <a:lnTo>
                  <a:pt x="18294" y="8149"/>
                </a:lnTo>
                <a:lnTo>
                  <a:pt x="15559" y="8850"/>
                </a:lnTo>
                <a:lnTo>
                  <a:pt x="12651" y="9444"/>
                </a:lnTo>
                <a:lnTo>
                  <a:pt x="9630" y="9877"/>
                </a:lnTo>
                <a:lnTo>
                  <a:pt x="9461" y="6908"/>
                </a:lnTo>
                <a:lnTo>
                  <a:pt x="9175" y="3886"/>
                </a:lnTo>
                <a:lnTo>
                  <a:pt x="9004" y="10686"/>
                </a:lnTo>
                <a:lnTo>
                  <a:pt x="9175" y="13546"/>
                </a:lnTo>
                <a:lnTo>
                  <a:pt x="9290" y="16352"/>
                </a:lnTo>
                <a:lnTo>
                  <a:pt x="9346" y="18997"/>
                </a:lnTo>
                <a:lnTo>
                  <a:pt x="6325" y="19375"/>
                </a:lnTo>
                <a:lnTo>
                  <a:pt x="3248" y="19644"/>
                </a:lnTo>
                <a:lnTo>
                  <a:pt x="112" y="19805"/>
                </a:lnTo>
                <a:lnTo>
                  <a:pt x="112" y="17161"/>
                </a:lnTo>
                <a:lnTo>
                  <a:pt x="56" y="14410"/>
                </a:lnTo>
                <a:lnTo>
                  <a:pt x="0" y="11549"/>
                </a:lnTo>
                <a:lnTo>
                  <a:pt x="56" y="31139"/>
                </a:lnTo>
                <a:lnTo>
                  <a:pt x="56" y="28494"/>
                </a:lnTo>
                <a:lnTo>
                  <a:pt x="112" y="25958"/>
                </a:lnTo>
                <a:lnTo>
                  <a:pt x="112" y="20400"/>
                </a:lnTo>
                <a:lnTo>
                  <a:pt x="3248" y="20238"/>
                </a:lnTo>
                <a:lnTo>
                  <a:pt x="6325" y="19969"/>
                </a:lnTo>
                <a:lnTo>
                  <a:pt x="9346" y="19591"/>
                </a:lnTo>
                <a:lnTo>
                  <a:pt x="9403" y="22450"/>
                </a:lnTo>
                <a:lnTo>
                  <a:pt x="9346" y="25150"/>
                </a:lnTo>
                <a:lnTo>
                  <a:pt x="9403" y="34970"/>
                </a:lnTo>
                <a:lnTo>
                  <a:pt x="9403" y="34647"/>
                </a:lnTo>
                <a:lnTo>
                  <a:pt x="9630" y="32650"/>
                </a:lnTo>
                <a:lnTo>
                  <a:pt x="9745" y="30492"/>
                </a:lnTo>
                <a:lnTo>
                  <a:pt x="9860" y="28170"/>
                </a:lnTo>
                <a:lnTo>
                  <a:pt x="9860" y="13438"/>
                </a:lnTo>
                <a:lnTo>
                  <a:pt x="9689" y="10577"/>
                </a:lnTo>
                <a:lnTo>
                  <a:pt x="12709" y="10146"/>
                </a:lnTo>
                <a:lnTo>
                  <a:pt x="15616" y="9605"/>
                </a:lnTo>
                <a:lnTo>
                  <a:pt x="18409" y="8850"/>
                </a:lnTo>
                <a:lnTo>
                  <a:pt x="18693" y="11766"/>
                </a:lnTo>
                <a:lnTo>
                  <a:pt x="18864" y="14517"/>
                </a:lnTo>
                <a:lnTo>
                  <a:pt x="18979" y="17216"/>
                </a:lnTo>
                <a:lnTo>
                  <a:pt x="18979" y="8744"/>
                </a:lnTo>
                <a:lnTo>
                  <a:pt x="21714" y="7988"/>
                </a:lnTo>
                <a:lnTo>
                  <a:pt x="24336" y="7177"/>
                </a:lnTo>
                <a:lnTo>
                  <a:pt x="26787" y="6260"/>
                </a:lnTo>
                <a:lnTo>
                  <a:pt x="27290" y="9066"/>
                </a:lnTo>
                <a:lnTo>
                  <a:pt x="27633" y="11872"/>
                </a:lnTo>
                <a:lnTo>
                  <a:pt x="27814" y="14572"/>
                </a:lnTo>
                <a:lnTo>
                  <a:pt x="25248" y="15489"/>
                </a:lnTo>
                <a:lnTo>
                  <a:pt x="22455" y="16352"/>
                </a:lnTo>
                <a:lnTo>
                  <a:pt x="19549" y="17053"/>
                </a:lnTo>
                <a:lnTo>
                  <a:pt x="19549" y="23261"/>
                </a:lnTo>
                <a:lnTo>
                  <a:pt x="19605" y="20508"/>
                </a:lnTo>
                <a:lnTo>
                  <a:pt x="19549" y="17647"/>
                </a:lnTo>
                <a:lnTo>
                  <a:pt x="22455" y="16891"/>
                </a:lnTo>
                <a:lnTo>
                  <a:pt x="25248" y="16083"/>
                </a:lnTo>
                <a:lnTo>
                  <a:pt x="27874" y="15111"/>
                </a:lnTo>
                <a:lnTo>
                  <a:pt x="28036" y="17972"/>
                </a:lnTo>
                <a:lnTo>
                  <a:pt x="28096" y="20722"/>
                </a:lnTo>
                <a:lnTo>
                  <a:pt x="27935" y="23314"/>
                </a:lnTo>
                <a:lnTo>
                  <a:pt x="25248" y="24286"/>
                </a:lnTo>
                <a:lnTo>
                  <a:pt x="22399" y="25150"/>
                </a:lnTo>
                <a:lnTo>
                  <a:pt x="19378" y="25850"/>
                </a:lnTo>
                <a:lnTo>
                  <a:pt x="19321" y="11603"/>
                </a:lnTo>
                <a:lnTo>
                  <a:pt x="19321" y="26389"/>
                </a:lnTo>
                <a:lnTo>
                  <a:pt x="22340" y="25634"/>
                </a:lnTo>
                <a:lnTo>
                  <a:pt x="25190" y="24825"/>
                </a:lnTo>
                <a:lnTo>
                  <a:pt x="27874" y="23853"/>
                </a:lnTo>
                <a:lnTo>
                  <a:pt x="27693" y="26336"/>
                </a:lnTo>
                <a:lnTo>
                  <a:pt x="27411" y="28711"/>
                </a:lnTo>
                <a:lnTo>
                  <a:pt x="26908" y="30814"/>
                </a:lnTo>
                <a:lnTo>
                  <a:pt x="24336" y="31733"/>
                </a:lnTo>
                <a:lnTo>
                  <a:pt x="21486" y="32595"/>
                </a:lnTo>
                <a:lnTo>
                  <a:pt x="18580" y="33297"/>
                </a:lnTo>
                <a:lnTo>
                  <a:pt x="18465" y="33728"/>
                </a:lnTo>
                <a:lnTo>
                  <a:pt x="21430" y="33028"/>
                </a:lnTo>
                <a:lnTo>
                  <a:pt x="24221" y="32219"/>
                </a:lnTo>
                <a:lnTo>
                  <a:pt x="26787" y="31247"/>
                </a:lnTo>
                <a:lnTo>
                  <a:pt x="26283" y="33459"/>
                </a:lnTo>
                <a:lnTo>
                  <a:pt x="25599" y="35348"/>
                </a:lnTo>
                <a:lnTo>
                  <a:pt x="24791" y="36967"/>
                </a:lnTo>
                <a:lnTo>
                  <a:pt x="22455" y="37831"/>
                </a:lnTo>
                <a:lnTo>
                  <a:pt x="19889" y="38586"/>
                </a:lnTo>
                <a:lnTo>
                  <a:pt x="17098" y="39234"/>
                </a:lnTo>
                <a:lnTo>
                  <a:pt x="19720" y="38964"/>
                </a:lnTo>
                <a:lnTo>
                  <a:pt x="22284" y="38209"/>
                </a:lnTo>
                <a:lnTo>
                  <a:pt x="24620" y="37345"/>
                </a:lnTo>
                <a:lnTo>
                  <a:pt x="24165" y="38317"/>
                </a:lnTo>
                <a:lnTo>
                  <a:pt x="23651" y="39126"/>
                </a:lnTo>
                <a:lnTo>
                  <a:pt x="23196" y="39881"/>
                </a:lnTo>
                <a:lnTo>
                  <a:pt x="23766" y="39503"/>
                </a:lnTo>
                <a:lnTo>
                  <a:pt x="24221" y="38803"/>
                </a:lnTo>
                <a:lnTo>
                  <a:pt x="24678" y="38047"/>
                </a:lnTo>
                <a:lnTo>
                  <a:pt x="25077" y="37183"/>
                </a:lnTo>
                <a:lnTo>
                  <a:pt x="26324" y="36751"/>
                </a:lnTo>
                <a:lnTo>
                  <a:pt x="27472" y="36267"/>
                </a:lnTo>
                <a:lnTo>
                  <a:pt x="28559" y="35781"/>
                </a:lnTo>
                <a:lnTo>
                  <a:pt x="29123" y="35186"/>
                </a:lnTo>
                <a:lnTo>
                  <a:pt x="27935" y="35726"/>
                </a:lnTo>
                <a:lnTo>
                  <a:pt x="26666" y="36267"/>
                </a:lnTo>
                <a:lnTo>
                  <a:pt x="25305" y="36806"/>
                </a:lnTo>
                <a:lnTo>
                  <a:pt x="26042" y="35186"/>
                </a:lnTo>
                <a:lnTo>
                  <a:pt x="26787" y="33297"/>
                </a:lnTo>
                <a:lnTo>
                  <a:pt x="27290" y="31086"/>
                </a:lnTo>
                <a:lnTo>
                  <a:pt x="29687" y="30222"/>
                </a:lnTo>
                <a:lnTo>
                  <a:pt x="31983" y="29197"/>
                </a:lnTo>
                <a:lnTo>
                  <a:pt x="33977" y="28170"/>
                </a:lnTo>
                <a:lnTo>
                  <a:pt x="34138" y="27686"/>
                </a:lnTo>
                <a:lnTo>
                  <a:pt x="32144" y="28764"/>
                </a:lnTo>
                <a:lnTo>
                  <a:pt x="29868" y="29736"/>
                </a:lnTo>
                <a:lnTo>
                  <a:pt x="27411" y="30653"/>
                </a:lnTo>
                <a:lnTo>
                  <a:pt x="27935" y="28495"/>
                </a:lnTo>
                <a:lnTo>
                  <a:pt x="28277" y="26175"/>
                </a:lnTo>
                <a:lnTo>
                  <a:pt x="28438" y="23638"/>
                </a:lnTo>
                <a:lnTo>
                  <a:pt x="30895" y="22720"/>
                </a:lnTo>
                <a:lnTo>
                  <a:pt x="33232" y="21694"/>
                </a:lnTo>
                <a:lnTo>
                  <a:pt x="35326" y="20616"/>
                </a:lnTo>
                <a:lnTo>
                  <a:pt x="35286" y="20130"/>
                </a:lnTo>
                <a:lnTo>
                  <a:pt x="33232" y="21208"/>
                </a:lnTo>
                <a:lnTo>
                  <a:pt x="30895" y="22234"/>
                </a:lnTo>
                <a:lnTo>
                  <a:pt x="28499" y="23152"/>
                </a:lnTo>
                <a:lnTo>
                  <a:pt x="28620" y="20561"/>
                </a:lnTo>
                <a:lnTo>
                  <a:pt x="28620" y="17755"/>
                </a:lnTo>
                <a:lnTo>
                  <a:pt x="28438" y="14894"/>
                </a:lnTo>
                <a:lnTo>
                  <a:pt x="30029" y="14247"/>
                </a:lnTo>
                <a:lnTo>
                  <a:pt x="31580" y="13600"/>
                </a:lnTo>
                <a:lnTo>
                  <a:pt x="33050" y="12952"/>
                </a:lnTo>
                <a:lnTo>
                  <a:pt x="32829" y="12466"/>
                </a:lnTo>
                <a:lnTo>
                  <a:pt x="31399" y="13114"/>
                </a:lnTo>
                <a:lnTo>
                  <a:pt x="29929" y="13761"/>
                </a:lnTo>
                <a:lnTo>
                  <a:pt x="28378" y="14355"/>
                </a:lnTo>
                <a:lnTo>
                  <a:pt x="28217" y="11711"/>
                </a:lnTo>
                <a:lnTo>
                  <a:pt x="27874" y="8958"/>
                </a:lnTo>
                <a:lnTo>
                  <a:pt x="27411" y="6152"/>
                </a:lnTo>
                <a:lnTo>
                  <a:pt x="27190" y="5936"/>
                </a:lnTo>
                <a:lnTo>
                  <a:pt x="26666" y="5558"/>
                </a:lnTo>
                <a:lnTo>
                  <a:pt x="24221" y="6477"/>
                </a:lnTo>
                <a:lnTo>
                  <a:pt x="21657" y="7286"/>
                </a:lnTo>
                <a:lnTo>
                  <a:pt x="18920" y="7988"/>
                </a:lnTo>
                <a:lnTo>
                  <a:pt x="18637" y="5452"/>
                </a:lnTo>
                <a:lnTo>
                  <a:pt x="18294" y="2914"/>
                </a:lnTo>
                <a:lnTo>
                  <a:pt x="17781" y="271"/>
                </a:lnTo>
                <a:lnTo>
                  <a:pt x="17553" y="163"/>
                </a:lnTo>
                <a:lnTo>
                  <a:pt x="17098" y="0"/>
                </a:lnTo>
                <a:lnTo>
                  <a:pt x="17611" y="2752"/>
                </a:lnTo>
                <a:close/>
              </a:path>
            </a:pathLst>
          </a:custGeom>
          <a:solidFill>
            <a:srgbClr val="00569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30" name="object 330"/>
          <p:cNvSpPr/>
          <p:nvPr/>
        </p:nvSpPr>
        <p:spPr>
          <a:xfrm>
            <a:off x="299698" y="563780"/>
            <a:ext cx="4744" cy="12143"/>
          </a:xfrm>
          <a:custGeom>
            <a:avLst/>
            <a:gdLst/>
            <a:ahLst/>
            <a:cxnLst/>
            <a:rect l="l" t="t" r="r" b="b"/>
            <a:pathLst>
              <a:path w="6325" h="16191">
                <a:moveTo>
                  <a:pt x="3361" y="3941"/>
                </a:moveTo>
                <a:lnTo>
                  <a:pt x="4559" y="4427"/>
                </a:lnTo>
                <a:lnTo>
                  <a:pt x="5755" y="4911"/>
                </a:lnTo>
                <a:lnTo>
                  <a:pt x="5584" y="7825"/>
                </a:lnTo>
                <a:lnTo>
                  <a:pt x="5584" y="10577"/>
                </a:lnTo>
                <a:lnTo>
                  <a:pt x="5755" y="13222"/>
                </a:lnTo>
                <a:lnTo>
                  <a:pt x="3703" y="12413"/>
                </a:lnTo>
                <a:lnTo>
                  <a:pt x="1766" y="11549"/>
                </a:lnTo>
                <a:lnTo>
                  <a:pt x="0" y="10686"/>
                </a:lnTo>
                <a:lnTo>
                  <a:pt x="0" y="11117"/>
                </a:lnTo>
                <a:lnTo>
                  <a:pt x="1766" y="12035"/>
                </a:lnTo>
                <a:lnTo>
                  <a:pt x="3703" y="12899"/>
                </a:lnTo>
                <a:lnTo>
                  <a:pt x="5755" y="13708"/>
                </a:lnTo>
                <a:lnTo>
                  <a:pt x="5983" y="16191"/>
                </a:lnTo>
                <a:lnTo>
                  <a:pt x="6098" y="10794"/>
                </a:lnTo>
                <a:lnTo>
                  <a:pt x="6154" y="8041"/>
                </a:lnTo>
                <a:lnTo>
                  <a:pt x="6325" y="5127"/>
                </a:lnTo>
                <a:lnTo>
                  <a:pt x="6210" y="0"/>
                </a:lnTo>
                <a:lnTo>
                  <a:pt x="5983" y="2213"/>
                </a:lnTo>
                <a:lnTo>
                  <a:pt x="5812" y="4372"/>
                </a:lnTo>
                <a:lnTo>
                  <a:pt x="4672" y="3941"/>
                </a:lnTo>
                <a:lnTo>
                  <a:pt x="3532" y="3455"/>
                </a:lnTo>
                <a:lnTo>
                  <a:pt x="2448" y="2969"/>
                </a:lnTo>
                <a:lnTo>
                  <a:pt x="2221" y="3400"/>
                </a:lnTo>
                <a:lnTo>
                  <a:pt x="3361" y="3941"/>
                </a:lnTo>
                <a:close/>
              </a:path>
            </a:pathLst>
          </a:custGeom>
          <a:solidFill>
            <a:srgbClr val="00569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31" name="object 331"/>
          <p:cNvSpPr/>
          <p:nvPr/>
        </p:nvSpPr>
        <p:spPr>
          <a:xfrm>
            <a:off x="333124" y="554998"/>
            <a:ext cx="11969" cy="28413"/>
          </a:xfrm>
          <a:custGeom>
            <a:avLst/>
            <a:gdLst/>
            <a:ahLst/>
            <a:cxnLst/>
            <a:rect l="l" t="t" r="r" b="b"/>
            <a:pathLst>
              <a:path w="15958" h="37884">
                <a:moveTo>
                  <a:pt x="9062" y="12087"/>
                </a:moveTo>
                <a:lnTo>
                  <a:pt x="6156" y="12464"/>
                </a:lnTo>
                <a:lnTo>
                  <a:pt x="3135" y="12736"/>
                </a:lnTo>
                <a:lnTo>
                  <a:pt x="56" y="12897"/>
                </a:lnTo>
                <a:lnTo>
                  <a:pt x="0" y="9928"/>
                </a:lnTo>
                <a:lnTo>
                  <a:pt x="0" y="37884"/>
                </a:lnTo>
                <a:lnTo>
                  <a:pt x="0" y="37073"/>
                </a:lnTo>
                <a:lnTo>
                  <a:pt x="114" y="35240"/>
                </a:lnTo>
                <a:lnTo>
                  <a:pt x="171" y="33242"/>
                </a:lnTo>
                <a:lnTo>
                  <a:pt x="114" y="13653"/>
                </a:lnTo>
                <a:lnTo>
                  <a:pt x="3135" y="13491"/>
                </a:lnTo>
                <a:lnTo>
                  <a:pt x="6156" y="13220"/>
                </a:lnTo>
                <a:lnTo>
                  <a:pt x="9119" y="12789"/>
                </a:lnTo>
                <a:lnTo>
                  <a:pt x="9290" y="5989"/>
                </a:lnTo>
                <a:lnTo>
                  <a:pt x="8947" y="2914"/>
                </a:lnTo>
                <a:lnTo>
                  <a:pt x="11342" y="2536"/>
                </a:lnTo>
                <a:lnTo>
                  <a:pt x="13678" y="2103"/>
                </a:lnTo>
                <a:lnTo>
                  <a:pt x="15958" y="1564"/>
                </a:lnTo>
                <a:lnTo>
                  <a:pt x="15616" y="1456"/>
                </a:lnTo>
                <a:lnTo>
                  <a:pt x="14933" y="1241"/>
                </a:lnTo>
                <a:lnTo>
                  <a:pt x="12995" y="1672"/>
                </a:lnTo>
                <a:lnTo>
                  <a:pt x="10943" y="1997"/>
                </a:lnTo>
                <a:lnTo>
                  <a:pt x="8891" y="2319"/>
                </a:lnTo>
                <a:lnTo>
                  <a:pt x="8835" y="1942"/>
                </a:lnTo>
                <a:lnTo>
                  <a:pt x="8776" y="1241"/>
                </a:lnTo>
                <a:lnTo>
                  <a:pt x="8720" y="647"/>
                </a:lnTo>
                <a:lnTo>
                  <a:pt x="8605" y="0"/>
                </a:lnTo>
                <a:lnTo>
                  <a:pt x="8605" y="6097"/>
                </a:lnTo>
                <a:lnTo>
                  <a:pt x="8835" y="9119"/>
                </a:lnTo>
                <a:lnTo>
                  <a:pt x="9062" y="12087"/>
                </a:lnTo>
                <a:close/>
              </a:path>
            </a:pathLst>
          </a:custGeom>
          <a:solidFill>
            <a:srgbClr val="00569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32" name="object 332"/>
          <p:cNvSpPr/>
          <p:nvPr/>
        </p:nvSpPr>
        <p:spPr>
          <a:xfrm>
            <a:off x="340606" y="563134"/>
            <a:ext cx="6881" cy="14570"/>
          </a:xfrm>
          <a:custGeom>
            <a:avLst/>
            <a:gdLst/>
            <a:ahLst/>
            <a:cxnLst/>
            <a:rect l="l" t="t" r="r" b="b"/>
            <a:pathLst>
              <a:path w="9175" h="19426">
                <a:moveTo>
                  <a:pt x="9119" y="8472"/>
                </a:moveTo>
                <a:lnTo>
                  <a:pt x="6210" y="9173"/>
                </a:lnTo>
                <a:lnTo>
                  <a:pt x="3248" y="9714"/>
                </a:lnTo>
                <a:lnTo>
                  <a:pt x="112" y="10145"/>
                </a:lnTo>
                <a:lnTo>
                  <a:pt x="112" y="7500"/>
                </a:lnTo>
                <a:lnTo>
                  <a:pt x="0" y="4694"/>
                </a:lnTo>
                <a:lnTo>
                  <a:pt x="0" y="19426"/>
                </a:lnTo>
                <a:lnTo>
                  <a:pt x="3077" y="18995"/>
                </a:lnTo>
                <a:lnTo>
                  <a:pt x="3133" y="18456"/>
                </a:lnTo>
                <a:lnTo>
                  <a:pt x="56" y="18887"/>
                </a:lnTo>
                <a:lnTo>
                  <a:pt x="112" y="16350"/>
                </a:lnTo>
                <a:lnTo>
                  <a:pt x="171" y="13598"/>
                </a:lnTo>
                <a:lnTo>
                  <a:pt x="112" y="10739"/>
                </a:lnTo>
                <a:lnTo>
                  <a:pt x="3248" y="10306"/>
                </a:lnTo>
                <a:lnTo>
                  <a:pt x="6269" y="9767"/>
                </a:lnTo>
                <a:lnTo>
                  <a:pt x="9119" y="9064"/>
                </a:lnTo>
                <a:lnTo>
                  <a:pt x="9175" y="11925"/>
                </a:lnTo>
                <a:lnTo>
                  <a:pt x="9119" y="0"/>
                </a:lnTo>
                <a:lnTo>
                  <a:pt x="9119" y="8472"/>
                </a:lnTo>
                <a:close/>
              </a:path>
            </a:pathLst>
          </a:custGeom>
          <a:solidFill>
            <a:srgbClr val="00569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33" name="object 333"/>
          <p:cNvSpPr/>
          <p:nvPr/>
        </p:nvSpPr>
        <p:spPr>
          <a:xfrm>
            <a:off x="320770" y="583735"/>
            <a:ext cx="21416" cy="8054"/>
          </a:xfrm>
          <a:custGeom>
            <a:avLst/>
            <a:gdLst/>
            <a:ahLst/>
            <a:cxnLst/>
            <a:rect l="l" t="t" r="r" b="b"/>
            <a:pathLst>
              <a:path w="28555" h="10739">
                <a:moveTo>
                  <a:pt x="8549" y="5450"/>
                </a:moveTo>
                <a:lnTo>
                  <a:pt x="6839" y="5397"/>
                </a:lnTo>
                <a:lnTo>
                  <a:pt x="6670" y="3777"/>
                </a:lnTo>
                <a:lnTo>
                  <a:pt x="6555" y="1997"/>
                </a:lnTo>
                <a:lnTo>
                  <a:pt x="6440" y="0"/>
                </a:lnTo>
                <a:lnTo>
                  <a:pt x="6440" y="5719"/>
                </a:lnTo>
                <a:lnTo>
                  <a:pt x="6726" y="7502"/>
                </a:lnTo>
                <a:lnTo>
                  <a:pt x="7010" y="8958"/>
                </a:lnTo>
                <a:lnTo>
                  <a:pt x="7240" y="10091"/>
                </a:lnTo>
                <a:lnTo>
                  <a:pt x="4789" y="9983"/>
                </a:lnTo>
                <a:lnTo>
                  <a:pt x="2394" y="9714"/>
                </a:lnTo>
                <a:lnTo>
                  <a:pt x="114" y="9389"/>
                </a:lnTo>
                <a:lnTo>
                  <a:pt x="0" y="9174"/>
                </a:lnTo>
                <a:lnTo>
                  <a:pt x="285" y="9714"/>
                </a:lnTo>
                <a:lnTo>
                  <a:pt x="2565" y="10038"/>
                </a:lnTo>
                <a:lnTo>
                  <a:pt x="4901" y="10253"/>
                </a:lnTo>
                <a:lnTo>
                  <a:pt x="7352" y="10416"/>
                </a:lnTo>
                <a:lnTo>
                  <a:pt x="7695" y="10739"/>
                </a:lnTo>
                <a:lnTo>
                  <a:pt x="7580" y="10416"/>
                </a:lnTo>
                <a:lnTo>
                  <a:pt x="9461" y="10522"/>
                </a:lnTo>
                <a:lnTo>
                  <a:pt x="13849" y="10522"/>
                </a:lnTo>
                <a:lnTo>
                  <a:pt x="14478" y="10469"/>
                </a:lnTo>
                <a:lnTo>
                  <a:pt x="15332" y="10469"/>
                </a:lnTo>
                <a:lnTo>
                  <a:pt x="18010" y="10361"/>
                </a:lnTo>
                <a:lnTo>
                  <a:pt x="20632" y="10145"/>
                </a:lnTo>
                <a:lnTo>
                  <a:pt x="23140" y="9822"/>
                </a:lnTo>
                <a:lnTo>
                  <a:pt x="23824" y="9714"/>
                </a:lnTo>
                <a:lnTo>
                  <a:pt x="24566" y="9605"/>
                </a:lnTo>
                <a:lnTo>
                  <a:pt x="25933" y="9283"/>
                </a:lnTo>
                <a:lnTo>
                  <a:pt x="27300" y="8958"/>
                </a:lnTo>
                <a:lnTo>
                  <a:pt x="28555" y="8580"/>
                </a:lnTo>
                <a:lnTo>
                  <a:pt x="26958" y="8905"/>
                </a:lnTo>
                <a:lnTo>
                  <a:pt x="25307" y="9228"/>
                </a:lnTo>
                <a:lnTo>
                  <a:pt x="23597" y="9444"/>
                </a:lnTo>
                <a:lnTo>
                  <a:pt x="23768" y="9011"/>
                </a:lnTo>
                <a:lnTo>
                  <a:pt x="23881" y="7880"/>
                </a:lnTo>
                <a:lnTo>
                  <a:pt x="23482" y="8905"/>
                </a:lnTo>
                <a:lnTo>
                  <a:pt x="23311" y="9497"/>
                </a:lnTo>
                <a:lnTo>
                  <a:pt x="20747" y="9822"/>
                </a:lnTo>
                <a:lnTo>
                  <a:pt x="18125" y="10038"/>
                </a:lnTo>
                <a:lnTo>
                  <a:pt x="15388" y="10145"/>
                </a:lnTo>
                <a:lnTo>
                  <a:pt x="15618" y="9011"/>
                </a:lnTo>
                <a:lnTo>
                  <a:pt x="15845" y="7555"/>
                </a:lnTo>
                <a:lnTo>
                  <a:pt x="15618" y="5828"/>
                </a:lnTo>
                <a:lnTo>
                  <a:pt x="15446" y="7555"/>
                </a:lnTo>
                <a:lnTo>
                  <a:pt x="15275" y="9011"/>
                </a:lnTo>
                <a:lnTo>
                  <a:pt x="15104" y="10145"/>
                </a:lnTo>
                <a:lnTo>
                  <a:pt x="14478" y="10200"/>
                </a:lnTo>
                <a:lnTo>
                  <a:pt x="13223" y="10200"/>
                </a:lnTo>
                <a:lnTo>
                  <a:pt x="11286" y="10253"/>
                </a:lnTo>
                <a:lnTo>
                  <a:pt x="9405" y="10200"/>
                </a:lnTo>
                <a:lnTo>
                  <a:pt x="7524" y="10091"/>
                </a:lnTo>
                <a:lnTo>
                  <a:pt x="7352" y="8958"/>
                </a:lnTo>
                <a:lnTo>
                  <a:pt x="7068" y="7502"/>
                </a:lnTo>
                <a:lnTo>
                  <a:pt x="6897" y="5774"/>
                </a:lnTo>
                <a:lnTo>
                  <a:pt x="8549" y="5450"/>
                </a:lnTo>
                <a:close/>
              </a:path>
            </a:pathLst>
          </a:custGeom>
          <a:solidFill>
            <a:srgbClr val="00569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34" name="object 334"/>
          <p:cNvSpPr/>
          <p:nvPr/>
        </p:nvSpPr>
        <p:spPr>
          <a:xfrm>
            <a:off x="333211" y="557021"/>
            <a:ext cx="14276" cy="25782"/>
          </a:xfrm>
          <a:custGeom>
            <a:avLst/>
            <a:gdLst/>
            <a:ahLst/>
            <a:cxnLst/>
            <a:rect l="l" t="t" r="r" b="b"/>
            <a:pathLst>
              <a:path w="19035" h="34376">
                <a:moveTo>
                  <a:pt x="18979" y="16622"/>
                </a:moveTo>
                <a:lnTo>
                  <a:pt x="16071" y="17322"/>
                </a:lnTo>
                <a:lnTo>
                  <a:pt x="13108" y="17863"/>
                </a:lnTo>
                <a:lnTo>
                  <a:pt x="9973" y="18294"/>
                </a:lnTo>
                <a:lnTo>
                  <a:pt x="9973" y="15650"/>
                </a:lnTo>
                <a:lnTo>
                  <a:pt x="9860" y="12844"/>
                </a:lnTo>
                <a:lnTo>
                  <a:pt x="9689" y="9983"/>
                </a:lnTo>
                <a:lnTo>
                  <a:pt x="12709" y="9552"/>
                </a:lnTo>
                <a:lnTo>
                  <a:pt x="15616" y="9011"/>
                </a:lnTo>
                <a:lnTo>
                  <a:pt x="18409" y="8256"/>
                </a:lnTo>
                <a:lnTo>
                  <a:pt x="18693" y="11172"/>
                </a:lnTo>
                <a:lnTo>
                  <a:pt x="18864" y="13922"/>
                </a:lnTo>
                <a:lnTo>
                  <a:pt x="18920" y="7394"/>
                </a:lnTo>
                <a:lnTo>
                  <a:pt x="18693" y="5072"/>
                </a:lnTo>
                <a:lnTo>
                  <a:pt x="18351" y="2697"/>
                </a:lnTo>
                <a:lnTo>
                  <a:pt x="17895" y="324"/>
                </a:lnTo>
                <a:lnTo>
                  <a:pt x="17668" y="216"/>
                </a:lnTo>
                <a:lnTo>
                  <a:pt x="17211" y="0"/>
                </a:lnTo>
                <a:lnTo>
                  <a:pt x="17668" y="2591"/>
                </a:lnTo>
                <a:lnTo>
                  <a:pt x="18067" y="5072"/>
                </a:lnTo>
                <a:lnTo>
                  <a:pt x="18294" y="7555"/>
                </a:lnTo>
                <a:lnTo>
                  <a:pt x="15559" y="8256"/>
                </a:lnTo>
                <a:lnTo>
                  <a:pt x="12651" y="8850"/>
                </a:lnTo>
                <a:lnTo>
                  <a:pt x="9630" y="9283"/>
                </a:lnTo>
                <a:lnTo>
                  <a:pt x="9461" y="6314"/>
                </a:lnTo>
                <a:lnTo>
                  <a:pt x="9175" y="3291"/>
                </a:lnTo>
                <a:lnTo>
                  <a:pt x="9004" y="10091"/>
                </a:lnTo>
                <a:lnTo>
                  <a:pt x="9175" y="12952"/>
                </a:lnTo>
                <a:lnTo>
                  <a:pt x="9290" y="15758"/>
                </a:lnTo>
                <a:lnTo>
                  <a:pt x="9346" y="18403"/>
                </a:lnTo>
                <a:lnTo>
                  <a:pt x="6325" y="18780"/>
                </a:lnTo>
                <a:lnTo>
                  <a:pt x="3248" y="19050"/>
                </a:lnTo>
                <a:lnTo>
                  <a:pt x="112" y="19211"/>
                </a:lnTo>
                <a:lnTo>
                  <a:pt x="112" y="16567"/>
                </a:lnTo>
                <a:lnTo>
                  <a:pt x="56" y="13816"/>
                </a:lnTo>
                <a:lnTo>
                  <a:pt x="0" y="10955"/>
                </a:lnTo>
                <a:lnTo>
                  <a:pt x="56" y="30545"/>
                </a:lnTo>
                <a:lnTo>
                  <a:pt x="56" y="27900"/>
                </a:lnTo>
                <a:lnTo>
                  <a:pt x="112" y="25364"/>
                </a:lnTo>
                <a:lnTo>
                  <a:pt x="112" y="19805"/>
                </a:lnTo>
                <a:lnTo>
                  <a:pt x="3248" y="19644"/>
                </a:lnTo>
                <a:lnTo>
                  <a:pt x="6325" y="19375"/>
                </a:lnTo>
                <a:lnTo>
                  <a:pt x="9346" y="18997"/>
                </a:lnTo>
                <a:lnTo>
                  <a:pt x="9403" y="21856"/>
                </a:lnTo>
                <a:lnTo>
                  <a:pt x="9346" y="24555"/>
                </a:lnTo>
                <a:lnTo>
                  <a:pt x="9403" y="34376"/>
                </a:lnTo>
                <a:lnTo>
                  <a:pt x="9403" y="34053"/>
                </a:lnTo>
                <a:lnTo>
                  <a:pt x="9630" y="32056"/>
                </a:lnTo>
                <a:lnTo>
                  <a:pt x="9745" y="29897"/>
                </a:lnTo>
                <a:lnTo>
                  <a:pt x="9860" y="27576"/>
                </a:lnTo>
                <a:lnTo>
                  <a:pt x="12937" y="27145"/>
                </a:lnTo>
                <a:lnTo>
                  <a:pt x="12993" y="26606"/>
                </a:lnTo>
                <a:lnTo>
                  <a:pt x="9916" y="27037"/>
                </a:lnTo>
                <a:lnTo>
                  <a:pt x="9973" y="24500"/>
                </a:lnTo>
                <a:lnTo>
                  <a:pt x="10031" y="21748"/>
                </a:lnTo>
                <a:lnTo>
                  <a:pt x="9973" y="18889"/>
                </a:lnTo>
                <a:lnTo>
                  <a:pt x="13108" y="18456"/>
                </a:lnTo>
                <a:lnTo>
                  <a:pt x="16129" y="17917"/>
                </a:lnTo>
                <a:lnTo>
                  <a:pt x="18979" y="17214"/>
                </a:lnTo>
                <a:lnTo>
                  <a:pt x="19035" y="20075"/>
                </a:lnTo>
                <a:lnTo>
                  <a:pt x="18979" y="8149"/>
                </a:lnTo>
                <a:lnTo>
                  <a:pt x="18979" y="16622"/>
                </a:lnTo>
                <a:close/>
              </a:path>
            </a:pathLst>
          </a:custGeom>
          <a:solidFill>
            <a:srgbClr val="01579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35" name="object 335"/>
          <p:cNvSpPr/>
          <p:nvPr/>
        </p:nvSpPr>
        <p:spPr>
          <a:xfrm>
            <a:off x="332312" y="588106"/>
            <a:ext cx="343" cy="3237"/>
          </a:xfrm>
          <a:custGeom>
            <a:avLst/>
            <a:gdLst/>
            <a:ahLst/>
            <a:cxnLst/>
            <a:rect l="l" t="t" r="r" b="b"/>
            <a:pathLst>
              <a:path w="457" h="4316">
                <a:moveTo>
                  <a:pt x="229" y="3183"/>
                </a:moveTo>
                <a:lnTo>
                  <a:pt x="457" y="1727"/>
                </a:lnTo>
                <a:lnTo>
                  <a:pt x="229" y="0"/>
                </a:lnTo>
                <a:lnTo>
                  <a:pt x="58" y="1727"/>
                </a:lnTo>
                <a:lnTo>
                  <a:pt x="0" y="4316"/>
                </a:lnTo>
                <a:lnTo>
                  <a:pt x="229" y="3183"/>
                </a:lnTo>
                <a:close/>
              </a:path>
            </a:pathLst>
          </a:custGeom>
          <a:solidFill>
            <a:srgbClr val="01579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36" name="object 336"/>
          <p:cNvSpPr/>
          <p:nvPr/>
        </p:nvSpPr>
        <p:spPr>
          <a:xfrm>
            <a:off x="340006" y="577745"/>
            <a:ext cx="214" cy="6921"/>
          </a:xfrm>
          <a:custGeom>
            <a:avLst/>
            <a:gdLst/>
            <a:ahLst/>
            <a:cxnLst/>
            <a:rect l="l" t="t" r="r" b="b"/>
            <a:pathLst>
              <a:path w="285" h="9228">
                <a:moveTo>
                  <a:pt x="114" y="2266"/>
                </a:moveTo>
                <a:lnTo>
                  <a:pt x="0" y="4425"/>
                </a:lnTo>
                <a:lnTo>
                  <a:pt x="58" y="9228"/>
                </a:lnTo>
                <a:lnTo>
                  <a:pt x="285" y="7177"/>
                </a:lnTo>
                <a:lnTo>
                  <a:pt x="229" y="0"/>
                </a:lnTo>
                <a:lnTo>
                  <a:pt x="114" y="2266"/>
                </a:lnTo>
                <a:close/>
              </a:path>
            </a:pathLst>
          </a:custGeom>
          <a:solidFill>
            <a:srgbClr val="01579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37" name="object 337"/>
          <p:cNvSpPr/>
          <p:nvPr/>
        </p:nvSpPr>
        <p:spPr>
          <a:xfrm>
            <a:off x="347359" y="560907"/>
            <a:ext cx="5852" cy="8581"/>
          </a:xfrm>
          <a:custGeom>
            <a:avLst/>
            <a:gdLst/>
            <a:ahLst/>
            <a:cxnLst/>
            <a:rect l="l" t="t" r="r" b="b"/>
            <a:pathLst>
              <a:path w="7802" h="11441">
                <a:moveTo>
                  <a:pt x="5415" y="1402"/>
                </a:moveTo>
                <a:lnTo>
                  <a:pt x="7802" y="485"/>
                </a:lnTo>
                <a:lnTo>
                  <a:pt x="7580" y="324"/>
                </a:lnTo>
                <a:lnTo>
                  <a:pt x="7177" y="0"/>
                </a:lnTo>
                <a:lnTo>
                  <a:pt x="4958" y="810"/>
                </a:lnTo>
                <a:lnTo>
                  <a:pt x="2565" y="1566"/>
                </a:lnTo>
                <a:lnTo>
                  <a:pt x="56" y="2213"/>
                </a:lnTo>
                <a:lnTo>
                  <a:pt x="0" y="8742"/>
                </a:lnTo>
                <a:lnTo>
                  <a:pt x="114" y="11441"/>
                </a:lnTo>
                <a:lnTo>
                  <a:pt x="114" y="2969"/>
                </a:lnTo>
                <a:lnTo>
                  <a:pt x="2849" y="2266"/>
                </a:lnTo>
                <a:lnTo>
                  <a:pt x="5415" y="1402"/>
                </a:lnTo>
                <a:close/>
              </a:path>
            </a:pathLst>
          </a:custGeom>
          <a:solidFill>
            <a:srgbClr val="01579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38" name="object 338"/>
          <p:cNvSpPr/>
          <p:nvPr/>
        </p:nvSpPr>
        <p:spPr>
          <a:xfrm>
            <a:off x="347702" y="565279"/>
            <a:ext cx="170" cy="10685"/>
          </a:xfrm>
          <a:custGeom>
            <a:avLst/>
            <a:gdLst/>
            <a:ahLst/>
            <a:cxnLst/>
            <a:rect l="l" t="t" r="r" b="b"/>
            <a:pathLst>
              <a:path w="227" h="14247">
                <a:moveTo>
                  <a:pt x="169" y="2752"/>
                </a:moveTo>
                <a:lnTo>
                  <a:pt x="0" y="0"/>
                </a:lnTo>
                <a:lnTo>
                  <a:pt x="56" y="14247"/>
                </a:lnTo>
                <a:lnTo>
                  <a:pt x="227" y="11658"/>
                </a:lnTo>
                <a:lnTo>
                  <a:pt x="227" y="5450"/>
                </a:lnTo>
                <a:lnTo>
                  <a:pt x="169" y="2752"/>
                </a:lnTo>
                <a:close/>
              </a:path>
            </a:pathLst>
          </a:custGeom>
          <a:solidFill>
            <a:srgbClr val="01579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39" name="object 339"/>
          <p:cNvSpPr/>
          <p:nvPr/>
        </p:nvSpPr>
        <p:spPr>
          <a:xfrm>
            <a:off x="304912" y="561636"/>
            <a:ext cx="20090" cy="27442"/>
          </a:xfrm>
          <a:custGeom>
            <a:avLst/>
            <a:gdLst/>
            <a:ahLst/>
            <a:cxnLst/>
            <a:rect l="l" t="t" r="r" b="b"/>
            <a:pathLst>
              <a:path w="26787" h="36589">
                <a:moveTo>
                  <a:pt x="0" y="28764"/>
                </a:moveTo>
                <a:lnTo>
                  <a:pt x="569" y="29356"/>
                </a:lnTo>
                <a:lnTo>
                  <a:pt x="1196" y="29626"/>
                </a:lnTo>
                <a:lnTo>
                  <a:pt x="1824" y="29897"/>
                </a:lnTo>
                <a:lnTo>
                  <a:pt x="2507" y="30167"/>
                </a:lnTo>
                <a:lnTo>
                  <a:pt x="2793" y="30706"/>
                </a:lnTo>
                <a:lnTo>
                  <a:pt x="3077" y="31192"/>
                </a:lnTo>
                <a:lnTo>
                  <a:pt x="3363" y="31623"/>
                </a:lnTo>
                <a:lnTo>
                  <a:pt x="3590" y="31839"/>
                </a:lnTo>
                <a:lnTo>
                  <a:pt x="4104" y="32164"/>
                </a:lnTo>
                <a:lnTo>
                  <a:pt x="3705" y="31570"/>
                </a:lnTo>
                <a:lnTo>
                  <a:pt x="3363" y="30976"/>
                </a:lnTo>
                <a:lnTo>
                  <a:pt x="3020" y="30328"/>
                </a:lnTo>
                <a:lnTo>
                  <a:pt x="5244" y="31192"/>
                </a:lnTo>
                <a:lnTo>
                  <a:pt x="7636" y="31948"/>
                </a:lnTo>
                <a:lnTo>
                  <a:pt x="10202" y="32595"/>
                </a:lnTo>
                <a:lnTo>
                  <a:pt x="10772" y="34051"/>
                </a:lnTo>
                <a:lnTo>
                  <a:pt x="11455" y="35348"/>
                </a:lnTo>
                <a:lnTo>
                  <a:pt x="12140" y="36426"/>
                </a:lnTo>
                <a:lnTo>
                  <a:pt x="12538" y="36589"/>
                </a:lnTo>
                <a:lnTo>
                  <a:pt x="11856" y="35509"/>
                </a:lnTo>
                <a:lnTo>
                  <a:pt x="11227" y="34214"/>
                </a:lnTo>
                <a:lnTo>
                  <a:pt x="10657" y="32703"/>
                </a:lnTo>
                <a:lnTo>
                  <a:pt x="13336" y="33351"/>
                </a:lnTo>
                <a:lnTo>
                  <a:pt x="16186" y="33945"/>
                </a:lnTo>
                <a:lnTo>
                  <a:pt x="19206" y="34376"/>
                </a:lnTo>
                <a:lnTo>
                  <a:pt x="19094" y="33998"/>
                </a:lnTo>
                <a:lnTo>
                  <a:pt x="16073" y="33567"/>
                </a:lnTo>
                <a:lnTo>
                  <a:pt x="13223" y="32973"/>
                </a:lnTo>
                <a:lnTo>
                  <a:pt x="10486" y="32325"/>
                </a:lnTo>
                <a:lnTo>
                  <a:pt x="9975" y="30814"/>
                </a:lnTo>
                <a:lnTo>
                  <a:pt x="9461" y="29142"/>
                </a:lnTo>
                <a:lnTo>
                  <a:pt x="9119" y="27306"/>
                </a:lnTo>
                <a:lnTo>
                  <a:pt x="9006" y="26767"/>
                </a:lnTo>
                <a:lnTo>
                  <a:pt x="11856" y="27467"/>
                </a:lnTo>
                <a:lnTo>
                  <a:pt x="14818" y="28062"/>
                </a:lnTo>
                <a:lnTo>
                  <a:pt x="17954" y="28493"/>
                </a:lnTo>
                <a:lnTo>
                  <a:pt x="18238" y="30545"/>
                </a:lnTo>
                <a:lnTo>
                  <a:pt x="18637" y="32379"/>
                </a:lnTo>
                <a:lnTo>
                  <a:pt x="18409" y="28115"/>
                </a:lnTo>
                <a:lnTo>
                  <a:pt x="18125" y="26065"/>
                </a:lnTo>
                <a:lnTo>
                  <a:pt x="17954" y="23745"/>
                </a:lnTo>
                <a:lnTo>
                  <a:pt x="17783" y="21317"/>
                </a:lnTo>
                <a:lnTo>
                  <a:pt x="20689" y="21748"/>
                </a:lnTo>
                <a:lnTo>
                  <a:pt x="23653" y="22017"/>
                </a:lnTo>
                <a:lnTo>
                  <a:pt x="26731" y="22179"/>
                </a:lnTo>
                <a:lnTo>
                  <a:pt x="26787" y="24339"/>
                </a:lnTo>
                <a:lnTo>
                  <a:pt x="26731" y="21694"/>
                </a:lnTo>
                <a:lnTo>
                  <a:pt x="23653" y="21531"/>
                </a:lnTo>
                <a:lnTo>
                  <a:pt x="20689" y="21208"/>
                </a:lnTo>
                <a:lnTo>
                  <a:pt x="17783" y="20831"/>
                </a:lnTo>
                <a:lnTo>
                  <a:pt x="17668" y="18239"/>
                </a:lnTo>
                <a:lnTo>
                  <a:pt x="17611" y="15542"/>
                </a:lnTo>
                <a:lnTo>
                  <a:pt x="17668" y="12681"/>
                </a:lnTo>
                <a:lnTo>
                  <a:pt x="17611" y="0"/>
                </a:lnTo>
                <a:lnTo>
                  <a:pt x="17384" y="2967"/>
                </a:lnTo>
                <a:lnTo>
                  <a:pt x="14363" y="2481"/>
                </a:lnTo>
                <a:lnTo>
                  <a:pt x="11455" y="1833"/>
                </a:lnTo>
                <a:lnTo>
                  <a:pt x="8720" y="1133"/>
                </a:lnTo>
                <a:lnTo>
                  <a:pt x="11398" y="2589"/>
                </a:lnTo>
                <a:lnTo>
                  <a:pt x="14305" y="3183"/>
                </a:lnTo>
                <a:lnTo>
                  <a:pt x="17325" y="3669"/>
                </a:lnTo>
                <a:lnTo>
                  <a:pt x="17154" y="6530"/>
                </a:lnTo>
                <a:lnTo>
                  <a:pt x="17041" y="9336"/>
                </a:lnTo>
                <a:lnTo>
                  <a:pt x="16985" y="11980"/>
                </a:lnTo>
                <a:lnTo>
                  <a:pt x="13849" y="11494"/>
                </a:lnTo>
                <a:lnTo>
                  <a:pt x="10828" y="10900"/>
                </a:lnTo>
                <a:lnTo>
                  <a:pt x="7979" y="10145"/>
                </a:lnTo>
                <a:lnTo>
                  <a:pt x="7922" y="10739"/>
                </a:lnTo>
                <a:lnTo>
                  <a:pt x="10828" y="11494"/>
                </a:lnTo>
                <a:lnTo>
                  <a:pt x="13849" y="12089"/>
                </a:lnTo>
                <a:lnTo>
                  <a:pt x="16985" y="12573"/>
                </a:lnTo>
                <a:lnTo>
                  <a:pt x="16927" y="15433"/>
                </a:lnTo>
                <a:lnTo>
                  <a:pt x="17041" y="18186"/>
                </a:lnTo>
                <a:lnTo>
                  <a:pt x="17154" y="20722"/>
                </a:lnTo>
                <a:lnTo>
                  <a:pt x="14021" y="20236"/>
                </a:lnTo>
                <a:lnTo>
                  <a:pt x="10943" y="19642"/>
                </a:lnTo>
                <a:lnTo>
                  <a:pt x="11000" y="20183"/>
                </a:lnTo>
                <a:lnTo>
                  <a:pt x="14021" y="20776"/>
                </a:lnTo>
                <a:lnTo>
                  <a:pt x="17213" y="21262"/>
                </a:lnTo>
                <a:lnTo>
                  <a:pt x="17325" y="23690"/>
                </a:lnTo>
                <a:lnTo>
                  <a:pt x="17555" y="25956"/>
                </a:lnTo>
                <a:lnTo>
                  <a:pt x="17895" y="28062"/>
                </a:lnTo>
                <a:lnTo>
                  <a:pt x="14762" y="27631"/>
                </a:lnTo>
                <a:lnTo>
                  <a:pt x="11741" y="27037"/>
                </a:lnTo>
                <a:lnTo>
                  <a:pt x="8947" y="26334"/>
                </a:lnTo>
                <a:lnTo>
                  <a:pt x="8549" y="24231"/>
                </a:lnTo>
                <a:lnTo>
                  <a:pt x="8436" y="26226"/>
                </a:lnTo>
                <a:lnTo>
                  <a:pt x="5643" y="25472"/>
                </a:lnTo>
                <a:lnTo>
                  <a:pt x="2964" y="24662"/>
                </a:lnTo>
                <a:lnTo>
                  <a:pt x="3077" y="25094"/>
                </a:lnTo>
                <a:lnTo>
                  <a:pt x="5699" y="25956"/>
                </a:lnTo>
                <a:lnTo>
                  <a:pt x="8549" y="26659"/>
                </a:lnTo>
                <a:lnTo>
                  <a:pt x="8605" y="27145"/>
                </a:lnTo>
                <a:lnTo>
                  <a:pt x="8663" y="27414"/>
                </a:lnTo>
                <a:lnTo>
                  <a:pt x="9062" y="29142"/>
                </a:lnTo>
                <a:lnTo>
                  <a:pt x="9517" y="30759"/>
                </a:lnTo>
                <a:lnTo>
                  <a:pt x="10087" y="32217"/>
                </a:lnTo>
                <a:lnTo>
                  <a:pt x="7465" y="31570"/>
                </a:lnTo>
                <a:lnTo>
                  <a:pt x="5016" y="30759"/>
                </a:lnTo>
                <a:lnTo>
                  <a:pt x="2793" y="29951"/>
                </a:lnTo>
                <a:lnTo>
                  <a:pt x="1995" y="28386"/>
                </a:lnTo>
                <a:lnTo>
                  <a:pt x="1254" y="26551"/>
                </a:lnTo>
                <a:lnTo>
                  <a:pt x="684" y="24445"/>
                </a:lnTo>
                <a:lnTo>
                  <a:pt x="797" y="26551"/>
                </a:lnTo>
                <a:lnTo>
                  <a:pt x="1538" y="28278"/>
                </a:lnTo>
                <a:lnTo>
                  <a:pt x="2279" y="29734"/>
                </a:lnTo>
                <a:lnTo>
                  <a:pt x="1482" y="29411"/>
                </a:lnTo>
                <a:lnTo>
                  <a:pt x="741" y="29142"/>
                </a:lnTo>
                <a:lnTo>
                  <a:pt x="0" y="28764"/>
                </a:lnTo>
                <a:close/>
              </a:path>
            </a:pathLst>
          </a:custGeom>
          <a:solidFill>
            <a:srgbClr val="01579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40" name="object 340"/>
          <p:cNvSpPr/>
          <p:nvPr/>
        </p:nvSpPr>
        <p:spPr>
          <a:xfrm>
            <a:off x="325644" y="553985"/>
            <a:ext cx="598" cy="10644"/>
          </a:xfrm>
          <a:custGeom>
            <a:avLst/>
            <a:gdLst/>
            <a:ahLst/>
            <a:cxnLst/>
            <a:rect l="l" t="t" r="r" b="b"/>
            <a:pathLst>
              <a:path w="797" h="14192">
                <a:moveTo>
                  <a:pt x="511" y="4155"/>
                </a:moveTo>
                <a:lnTo>
                  <a:pt x="569" y="3453"/>
                </a:lnTo>
                <a:lnTo>
                  <a:pt x="626" y="2266"/>
                </a:lnTo>
                <a:lnTo>
                  <a:pt x="741" y="1133"/>
                </a:lnTo>
                <a:lnTo>
                  <a:pt x="797" y="0"/>
                </a:lnTo>
                <a:lnTo>
                  <a:pt x="511" y="0"/>
                </a:lnTo>
                <a:lnTo>
                  <a:pt x="0" y="53"/>
                </a:lnTo>
                <a:lnTo>
                  <a:pt x="56" y="14192"/>
                </a:lnTo>
                <a:lnTo>
                  <a:pt x="171" y="11278"/>
                </a:lnTo>
                <a:lnTo>
                  <a:pt x="283" y="8202"/>
                </a:lnTo>
                <a:lnTo>
                  <a:pt x="455" y="5072"/>
                </a:lnTo>
                <a:lnTo>
                  <a:pt x="511" y="4480"/>
                </a:lnTo>
                <a:lnTo>
                  <a:pt x="511" y="4155"/>
                </a:lnTo>
                <a:close/>
              </a:path>
            </a:pathLst>
          </a:custGeom>
          <a:solidFill>
            <a:srgbClr val="01579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41" name="object 341"/>
          <p:cNvSpPr/>
          <p:nvPr/>
        </p:nvSpPr>
        <p:spPr>
          <a:xfrm>
            <a:off x="325473" y="553905"/>
            <a:ext cx="7352" cy="17525"/>
          </a:xfrm>
          <a:custGeom>
            <a:avLst/>
            <a:gdLst/>
            <a:ahLst/>
            <a:cxnLst/>
            <a:rect l="l" t="t" r="r" b="b"/>
            <a:pathLst>
              <a:path w="9803" h="23367">
                <a:moveTo>
                  <a:pt x="741" y="4588"/>
                </a:moveTo>
                <a:lnTo>
                  <a:pt x="684" y="5180"/>
                </a:lnTo>
                <a:lnTo>
                  <a:pt x="2110" y="5288"/>
                </a:lnTo>
                <a:lnTo>
                  <a:pt x="3590" y="5343"/>
                </a:lnTo>
                <a:lnTo>
                  <a:pt x="7810" y="5343"/>
                </a:lnTo>
                <a:lnTo>
                  <a:pt x="9233" y="5288"/>
                </a:lnTo>
                <a:lnTo>
                  <a:pt x="9348" y="8364"/>
                </a:lnTo>
                <a:lnTo>
                  <a:pt x="9405" y="11441"/>
                </a:lnTo>
                <a:lnTo>
                  <a:pt x="9519" y="14355"/>
                </a:lnTo>
                <a:lnTo>
                  <a:pt x="8492" y="14408"/>
                </a:lnTo>
                <a:lnTo>
                  <a:pt x="7467" y="14408"/>
                </a:lnTo>
                <a:lnTo>
                  <a:pt x="6440" y="14463"/>
                </a:lnTo>
                <a:lnTo>
                  <a:pt x="4331" y="14463"/>
                </a:lnTo>
                <a:lnTo>
                  <a:pt x="2279" y="14408"/>
                </a:lnTo>
                <a:lnTo>
                  <a:pt x="285" y="14300"/>
                </a:lnTo>
                <a:lnTo>
                  <a:pt x="229" y="161"/>
                </a:lnTo>
                <a:lnTo>
                  <a:pt x="171" y="1241"/>
                </a:lnTo>
                <a:lnTo>
                  <a:pt x="58" y="2374"/>
                </a:lnTo>
                <a:lnTo>
                  <a:pt x="0" y="3508"/>
                </a:lnTo>
                <a:lnTo>
                  <a:pt x="0" y="23314"/>
                </a:lnTo>
                <a:lnTo>
                  <a:pt x="58" y="20669"/>
                </a:lnTo>
                <a:lnTo>
                  <a:pt x="114" y="17917"/>
                </a:lnTo>
                <a:lnTo>
                  <a:pt x="229" y="15056"/>
                </a:lnTo>
                <a:lnTo>
                  <a:pt x="2279" y="15164"/>
                </a:lnTo>
                <a:lnTo>
                  <a:pt x="4331" y="15219"/>
                </a:lnTo>
                <a:lnTo>
                  <a:pt x="6440" y="15164"/>
                </a:lnTo>
                <a:lnTo>
                  <a:pt x="8492" y="15164"/>
                </a:lnTo>
                <a:lnTo>
                  <a:pt x="9519" y="15111"/>
                </a:lnTo>
                <a:lnTo>
                  <a:pt x="9576" y="17972"/>
                </a:lnTo>
                <a:lnTo>
                  <a:pt x="9632" y="20722"/>
                </a:lnTo>
                <a:lnTo>
                  <a:pt x="9689" y="23367"/>
                </a:lnTo>
                <a:lnTo>
                  <a:pt x="9803" y="55"/>
                </a:lnTo>
                <a:lnTo>
                  <a:pt x="9519" y="55"/>
                </a:lnTo>
                <a:lnTo>
                  <a:pt x="9006" y="0"/>
                </a:lnTo>
                <a:lnTo>
                  <a:pt x="9062" y="1188"/>
                </a:lnTo>
                <a:lnTo>
                  <a:pt x="9119" y="2374"/>
                </a:lnTo>
                <a:lnTo>
                  <a:pt x="9177" y="3561"/>
                </a:lnTo>
                <a:lnTo>
                  <a:pt x="9177" y="4641"/>
                </a:lnTo>
                <a:lnTo>
                  <a:pt x="7810" y="4694"/>
                </a:lnTo>
                <a:lnTo>
                  <a:pt x="6440" y="4749"/>
                </a:lnTo>
                <a:lnTo>
                  <a:pt x="5016" y="4749"/>
                </a:lnTo>
                <a:lnTo>
                  <a:pt x="3590" y="4694"/>
                </a:lnTo>
                <a:lnTo>
                  <a:pt x="2167" y="4694"/>
                </a:lnTo>
                <a:lnTo>
                  <a:pt x="741" y="4588"/>
                </a:lnTo>
                <a:close/>
              </a:path>
            </a:pathLst>
          </a:custGeom>
          <a:solidFill>
            <a:srgbClr val="01579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42" name="object 342"/>
          <p:cNvSpPr/>
          <p:nvPr/>
        </p:nvSpPr>
        <p:spPr>
          <a:xfrm>
            <a:off x="318378" y="583735"/>
            <a:ext cx="12310" cy="7973"/>
          </a:xfrm>
          <a:custGeom>
            <a:avLst/>
            <a:gdLst/>
            <a:ahLst/>
            <a:cxnLst/>
            <a:rect l="l" t="t" r="r" b="b"/>
            <a:pathLst>
              <a:path w="16413" h="10631">
                <a:moveTo>
                  <a:pt x="4388" y="9822"/>
                </a:moveTo>
                <a:lnTo>
                  <a:pt x="6382" y="10091"/>
                </a:lnTo>
                <a:lnTo>
                  <a:pt x="8434" y="10308"/>
                </a:lnTo>
                <a:lnTo>
                  <a:pt x="10542" y="10416"/>
                </a:lnTo>
                <a:lnTo>
                  <a:pt x="10828" y="10631"/>
                </a:lnTo>
                <a:lnTo>
                  <a:pt x="10770" y="10416"/>
                </a:lnTo>
                <a:lnTo>
                  <a:pt x="12651" y="10522"/>
                </a:lnTo>
                <a:lnTo>
                  <a:pt x="14532" y="10522"/>
                </a:lnTo>
                <a:lnTo>
                  <a:pt x="16413" y="10200"/>
                </a:lnTo>
                <a:lnTo>
                  <a:pt x="14476" y="10253"/>
                </a:lnTo>
                <a:lnTo>
                  <a:pt x="12595" y="10200"/>
                </a:lnTo>
                <a:lnTo>
                  <a:pt x="10714" y="10091"/>
                </a:lnTo>
                <a:lnTo>
                  <a:pt x="10542" y="8958"/>
                </a:lnTo>
                <a:lnTo>
                  <a:pt x="10259" y="7502"/>
                </a:lnTo>
                <a:lnTo>
                  <a:pt x="10087" y="5774"/>
                </a:lnTo>
                <a:lnTo>
                  <a:pt x="11739" y="5450"/>
                </a:lnTo>
                <a:lnTo>
                  <a:pt x="10029" y="5397"/>
                </a:lnTo>
                <a:lnTo>
                  <a:pt x="9860" y="3777"/>
                </a:lnTo>
                <a:lnTo>
                  <a:pt x="9745" y="1997"/>
                </a:lnTo>
                <a:lnTo>
                  <a:pt x="9630" y="0"/>
                </a:lnTo>
                <a:lnTo>
                  <a:pt x="9630" y="5719"/>
                </a:lnTo>
                <a:lnTo>
                  <a:pt x="9916" y="7502"/>
                </a:lnTo>
                <a:lnTo>
                  <a:pt x="10200" y="8958"/>
                </a:lnTo>
                <a:lnTo>
                  <a:pt x="10430" y="10091"/>
                </a:lnTo>
                <a:lnTo>
                  <a:pt x="7979" y="9983"/>
                </a:lnTo>
                <a:lnTo>
                  <a:pt x="5584" y="9714"/>
                </a:lnTo>
                <a:lnTo>
                  <a:pt x="3304" y="9389"/>
                </a:lnTo>
                <a:lnTo>
                  <a:pt x="3190" y="9174"/>
                </a:lnTo>
                <a:lnTo>
                  <a:pt x="2678" y="8094"/>
                </a:lnTo>
                <a:lnTo>
                  <a:pt x="2962" y="9336"/>
                </a:lnTo>
                <a:lnTo>
                  <a:pt x="1993" y="9228"/>
                </a:lnTo>
                <a:lnTo>
                  <a:pt x="968" y="9066"/>
                </a:lnTo>
                <a:lnTo>
                  <a:pt x="0" y="8850"/>
                </a:lnTo>
                <a:lnTo>
                  <a:pt x="1423" y="9228"/>
                </a:lnTo>
                <a:lnTo>
                  <a:pt x="2906" y="9552"/>
                </a:lnTo>
                <a:lnTo>
                  <a:pt x="4388" y="9822"/>
                </a:lnTo>
                <a:close/>
              </a:path>
            </a:pathLst>
          </a:custGeom>
          <a:solidFill>
            <a:srgbClr val="01579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43" name="object 343"/>
          <p:cNvSpPr/>
          <p:nvPr/>
        </p:nvSpPr>
        <p:spPr>
          <a:xfrm>
            <a:off x="332954" y="554797"/>
            <a:ext cx="11455" cy="31811"/>
          </a:xfrm>
          <a:custGeom>
            <a:avLst/>
            <a:gdLst/>
            <a:ahLst/>
            <a:cxnLst/>
            <a:rect l="l" t="t" r="r" b="b"/>
            <a:pathLst>
              <a:path w="15273" h="42415">
                <a:moveTo>
                  <a:pt x="13279" y="2481"/>
                </a:moveTo>
                <a:lnTo>
                  <a:pt x="15273" y="2050"/>
                </a:lnTo>
                <a:lnTo>
                  <a:pt x="14933" y="1942"/>
                </a:lnTo>
                <a:lnTo>
                  <a:pt x="14192" y="1672"/>
                </a:lnTo>
                <a:lnTo>
                  <a:pt x="12538" y="2050"/>
                </a:lnTo>
                <a:lnTo>
                  <a:pt x="10828" y="2319"/>
                </a:lnTo>
                <a:lnTo>
                  <a:pt x="9119" y="2589"/>
                </a:lnTo>
                <a:lnTo>
                  <a:pt x="9062" y="2211"/>
                </a:lnTo>
                <a:lnTo>
                  <a:pt x="9004" y="1511"/>
                </a:lnTo>
                <a:lnTo>
                  <a:pt x="8947" y="1078"/>
                </a:lnTo>
                <a:lnTo>
                  <a:pt x="8891" y="647"/>
                </a:lnTo>
                <a:lnTo>
                  <a:pt x="8833" y="161"/>
                </a:lnTo>
                <a:lnTo>
                  <a:pt x="8605" y="106"/>
                </a:lnTo>
                <a:lnTo>
                  <a:pt x="8094" y="0"/>
                </a:lnTo>
                <a:lnTo>
                  <a:pt x="8150" y="539"/>
                </a:lnTo>
                <a:lnTo>
                  <a:pt x="8206" y="1078"/>
                </a:lnTo>
                <a:lnTo>
                  <a:pt x="8263" y="1617"/>
                </a:lnTo>
                <a:lnTo>
                  <a:pt x="8321" y="1995"/>
                </a:lnTo>
                <a:lnTo>
                  <a:pt x="8377" y="2697"/>
                </a:lnTo>
                <a:lnTo>
                  <a:pt x="5699" y="3075"/>
                </a:lnTo>
                <a:lnTo>
                  <a:pt x="2849" y="3291"/>
                </a:lnTo>
                <a:lnTo>
                  <a:pt x="0" y="3453"/>
                </a:lnTo>
                <a:lnTo>
                  <a:pt x="0" y="42415"/>
                </a:lnTo>
                <a:lnTo>
                  <a:pt x="114" y="40635"/>
                </a:lnTo>
                <a:lnTo>
                  <a:pt x="56" y="4047"/>
                </a:lnTo>
                <a:lnTo>
                  <a:pt x="2906" y="3939"/>
                </a:lnTo>
                <a:lnTo>
                  <a:pt x="5699" y="3669"/>
                </a:lnTo>
                <a:lnTo>
                  <a:pt x="8492" y="3291"/>
                </a:lnTo>
                <a:lnTo>
                  <a:pt x="8833" y="6367"/>
                </a:lnTo>
                <a:lnTo>
                  <a:pt x="9062" y="9389"/>
                </a:lnTo>
                <a:lnTo>
                  <a:pt x="9290" y="12356"/>
                </a:lnTo>
                <a:lnTo>
                  <a:pt x="6384" y="12734"/>
                </a:lnTo>
                <a:lnTo>
                  <a:pt x="3363" y="13005"/>
                </a:lnTo>
                <a:lnTo>
                  <a:pt x="283" y="13167"/>
                </a:lnTo>
                <a:lnTo>
                  <a:pt x="227" y="10198"/>
                </a:lnTo>
                <a:lnTo>
                  <a:pt x="227" y="38154"/>
                </a:lnTo>
                <a:lnTo>
                  <a:pt x="227" y="37343"/>
                </a:lnTo>
                <a:lnTo>
                  <a:pt x="342" y="35509"/>
                </a:lnTo>
                <a:lnTo>
                  <a:pt x="398" y="33512"/>
                </a:lnTo>
                <a:lnTo>
                  <a:pt x="342" y="13922"/>
                </a:lnTo>
                <a:lnTo>
                  <a:pt x="3363" y="13761"/>
                </a:lnTo>
                <a:lnTo>
                  <a:pt x="6384" y="13490"/>
                </a:lnTo>
                <a:lnTo>
                  <a:pt x="9346" y="13059"/>
                </a:lnTo>
                <a:lnTo>
                  <a:pt x="9517" y="6259"/>
                </a:lnTo>
                <a:lnTo>
                  <a:pt x="9175" y="3183"/>
                </a:lnTo>
                <a:lnTo>
                  <a:pt x="11227" y="2858"/>
                </a:lnTo>
                <a:lnTo>
                  <a:pt x="13279" y="2481"/>
                </a:lnTo>
                <a:close/>
              </a:path>
            </a:pathLst>
          </a:custGeom>
          <a:solidFill>
            <a:srgbClr val="01579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44" name="object 344"/>
          <p:cNvSpPr/>
          <p:nvPr/>
        </p:nvSpPr>
        <p:spPr>
          <a:xfrm>
            <a:off x="315000" y="555037"/>
            <a:ext cx="12225" cy="35699"/>
          </a:xfrm>
          <a:custGeom>
            <a:avLst/>
            <a:gdLst/>
            <a:ahLst/>
            <a:cxnLst/>
            <a:rect l="l" t="t" r="r" b="b"/>
            <a:pathLst>
              <a:path w="16300" h="47598">
                <a:moveTo>
                  <a:pt x="13223" y="25256"/>
                </a:moveTo>
                <a:lnTo>
                  <a:pt x="13223" y="27955"/>
                </a:lnTo>
                <a:lnTo>
                  <a:pt x="13279" y="30492"/>
                </a:lnTo>
                <a:lnTo>
                  <a:pt x="13336" y="33136"/>
                </a:lnTo>
                <a:lnTo>
                  <a:pt x="13392" y="35186"/>
                </a:lnTo>
                <a:lnTo>
                  <a:pt x="13507" y="37020"/>
                </a:lnTo>
                <a:lnTo>
                  <a:pt x="13563" y="9822"/>
                </a:lnTo>
                <a:lnTo>
                  <a:pt x="13451" y="12789"/>
                </a:lnTo>
                <a:lnTo>
                  <a:pt x="13451" y="13491"/>
                </a:lnTo>
                <a:lnTo>
                  <a:pt x="13336" y="16352"/>
                </a:lnTo>
                <a:lnTo>
                  <a:pt x="13279" y="19158"/>
                </a:lnTo>
                <a:lnTo>
                  <a:pt x="13223" y="21803"/>
                </a:lnTo>
                <a:lnTo>
                  <a:pt x="10144" y="21586"/>
                </a:lnTo>
                <a:lnTo>
                  <a:pt x="7123" y="21317"/>
                </a:lnTo>
                <a:lnTo>
                  <a:pt x="4217" y="20886"/>
                </a:lnTo>
                <a:lnTo>
                  <a:pt x="4273" y="18241"/>
                </a:lnTo>
                <a:lnTo>
                  <a:pt x="4388" y="15433"/>
                </a:lnTo>
                <a:lnTo>
                  <a:pt x="4559" y="12575"/>
                </a:lnTo>
                <a:lnTo>
                  <a:pt x="4615" y="11872"/>
                </a:lnTo>
                <a:lnTo>
                  <a:pt x="4843" y="8905"/>
                </a:lnTo>
                <a:lnTo>
                  <a:pt x="5129" y="5883"/>
                </a:lnTo>
                <a:lnTo>
                  <a:pt x="5528" y="2805"/>
                </a:lnTo>
                <a:lnTo>
                  <a:pt x="8263" y="3183"/>
                </a:lnTo>
                <a:lnTo>
                  <a:pt x="11056" y="3508"/>
                </a:lnTo>
                <a:lnTo>
                  <a:pt x="13849" y="3669"/>
                </a:lnTo>
                <a:lnTo>
                  <a:pt x="13906" y="42040"/>
                </a:lnTo>
                <a:lnTo>
                  <a:pt x="14077" y="43604"/>
                </a:lnTo>
                <a:lnTo>
                  <a:pt x="11342" y="43498"/>
                </a:lnTo>
                <a:lnTo>
                  <a:pt x="8663" y="43226"/>
                </a:lnTo>
                <a:lnTo>
                  <a:pt x="6098" y="42848"/>
                </a:lnTo>
                <a:lnTo>
                  <a:pt x="5643" y="41231"/>
                </a:lnTo>
                <a:lnTo>
                  <a:pt x="5300" y="39395"/>
                </a:lnTo>
                <a:lnTo>
                  <a:pt x="5014" y="37398"/>
                </a:lnTo>
                <a:lnTo>
                  <a:pt x="7808" y="37776"/>
                </a:lnTo>
                <a:lnTo>
                  <a:pt x="10657" y="38045"/>
                </a:lnTo>
                <a:lnTo>
                  <a:pt x="10601" y="37614"/>
                </a:lnTo>
                <a:lnTo>
                  <a:pt x="7751" y="37345"/>
                </a:lnTo>
                <a:lnTo>
                  <a:pt x="4958" y="36912"/>
                </a:lnTo>
                <a:lnTo>
                  <a:pt x="5185" y="41176"/>
                </a:lnTo>
                <a:lnTo>
                  <a:pt x="5643" y="42795"/>
                </a:lnTo>
                <a:lnTo>
                  <a:pt x="5755" y="43173"/>
                </a:lnTo>
                <a:lnTo>
                  <a:pt x="6269" y="44954"/>
                </a:lnTo>
                <a:lnTo>
                  <a:pt x="6839" y="46412"/>
                </a:lnTo>
                <a:lnTo>
                  <a:pt x="7465" y="47598"/>
                </a:lnTo>
                <a:lnTo>
                  <a:pt x="7181" y="46357"/>
                </a:lnTo>
                <a:lnTo>
                  <a:pt x="6611" y="44900"/>
                </a:lnTo>
                <a:lnTo>
                  <a:pt x="6154" y="43226"/>
                </a:lnTo>
                <a:lnTo>
                  <a:pt x="8720" y="43604"/>
                </a:lnTo>
                <a:lnTo>
                  <a:pt x="11398" y="43875"/>
                </a:lnTo>
                <a:lnTo>
                  <a:pt x="14133" y="43982"/>
                </a:lnTo>
                <a:lnTo>
                  <a:pt x="14133" y="37776"/>
                </a:lnTo>
                <a:lnTo>
                  <a:pt x="14077" y="37290"/>
                </a:lnTo>
                <a:lnTo>
                  <a:pt x="14077" y="37020"/>
                </a:lnTo>
                <a:lnTo>
                  <a:pt x="14021" y="35186"/>
                </a:lnTo>
                <a:lnTo>
                  <a:pt x="13962" y="33189"/>
                </a:lnTo>
                <a:lnTo>
                  <a:pt x="13962" y="31031"/>
                </a:lnTo>
                <a:lnTo>
                  <a:pt x="16300" y="30598"/>
                </a:lnTo>
                <a:lnTo>
                  <a:pt x="13906" y="30492"/>
                </a:lnTo>
                <a:lnTo>
                  <a:pt x="13906" y="25256"/>
                </a:lnTo>
                <a:lnTo>
                  <a:pt x="13962" y="22397"/>
                </a:lnTo>
                <a:lnTo>
                  <a:pt x="13962" y="2374"/>
                </a:lnTo>
                <a:lnTo>
                  <a:pt x="13906" y="3077"/>
                </a:lnTo>
                <a:lnTo>
                  <a:pt x="11112" y="2914"/>
                </a:lnTo>
                <a:lnTo>
                  <a:pt x="8321" y="2591"/>
                </a:lnTo>
                <a:lnTo>
                  <a:pt x="5643" y="2213"/>
                </a:lnTo>
                <a:lnTo>
                  <a:pt x="5643" y="1888"/>
                </a:lnTo>
                <a:lnTo>
                  <a:pt x="5699" y="1349"/>
                </a:lnTo>
                <a:lnTo>
                  <a:pt x="5755" y="863"/>
                </a:lnTo>
                <a:lnTo>
                  <a:pt x="5870" y="432"/>
                </a:lnTo>
                <a:lnTo>
                  <a:pt x="5927" y="0"/>
                </a:lnTo>
                <a:lnTo>
                  <a:pt x="5643" y="55"/>
                </a:lnTo>
                <a:lnTo>
                  <a:pt x="5185" y="161"/>
                </a:lnTo>
                <a:lnTo>
                  <a:pt x="5073" y="863"/>
                </a:lnTo>
                <a:lnTo>
                  <a:pt x="4958" y="1511"/>
                </a:lnTo>
                <a:lnTo>
                  <a:pt x="4901" y="2105"/>
                </a:lnTo>
                <a:lnTo>
                  <a:pt x="3590" y="1888"/>
                </a:lnTo>
                <a:lnTo>
                  <a:pt x="2336" y="1619"/>
                </a:lnTo>
                <a:lnTo>
                  <a:pt x="1025" y="1349"/>
                </a:lnTo>
                <a:lnTo>
                  <a:pt x="684" y="1511"/>
                </a:lnTo>
                <a:lnTo>
                  <a:pt x="0" y="1727"/>
                </a:lnTo>
                <a:lnTo>
                  <a:pt x="1595" y="2105"/>
                </a:lnTo>
                <a:lnTo>
                  <a:pt x="3192" y="2428"/>
                </a:lnTo>
                <a:lnTo>
                  <a:pt x="4843" y="2644"/>
                </a:lnTo>
                <a:lnTo>
                  <a:pt x="4444" y="5774"/>
                </a:lnTo>
                <a:lnTo>
                  <a:pt x="4160" y="8797"/>
                </a:lnTo>
                <a:lnTo>
                  <a:pt x="4217" y="21478"/>
                </a:lnTo>
                <a:lnTo>
                  <a:pt x="7123" y="21911"/>
                </a:lnTo>
                <a:lnTo>
                  <a:pt x="10144" y="22180"/>
                </a:lnTo>
                <a:lnTo>
                  <a:pt x="13223" y="22397"/>
                </a:lnTo>
                <a:lnTo>
                  <a:pt x="13223" y="25256"/>
                </a:lnTo>
                <a:close/>
              </a:path>
            </a:pathLst>
          </a:custGeom>
          <a:solidFill>
            <a:srgbClr val="01579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45" name="object 345"/>
          <p:cNvSpPr/>
          <p:nvPr/>
        </p:nvSpPr>
        <p:spPr>
          <a:xfrm>
            <a:off x="318421" y="563943"/>
            <a:ext cx="6668" cy="1214"/>
          </a:xfrm>
          <a:custGeom>
            <a:avLst/>
            <a:gdLst/>
            <a:ahLst/>
            <a:cxnLst/>
            <a:rect l="l" t="t" r="r" b="b"/>
            <a:pathLst>
              <a:path w="8891" h="1619">
                <a:moveTo>
                  <a:pt x="56" y="0"/>
                </a:moveTo>
                <a:lnTo>
                  <a:pt x="0" y="702"/>
                </a:lnTo>
                <a:lnTo>
                  <a:pt x="2906" y="1133"/>
                </a:lnTo>
                <a:lnTo>
                  <a:pt x="5870" y="1457"/>
                </a:lnTo>
                <a:lnTo>
                  <a:pt x="8891" y="1619"/>
                </a:lnTo>
                <a:lnTo>
                  <a:pt x="8891" y="916"/>
                </a:lnTo>
                <a:lnTo>
                  <a:pt x="5870" y="702"/>
                </a:lnTo>
                <a:lnTo>
                  <a:pt x="2906" y="432"/>
                </a:lnTo>
                <a:lnTo>
                  <a:pt x="56" y="0"/>
                </a:lnTo>
                <a:close/>
              </a:path>
            </a:pathLst>
          </a:custGeom>
          <a:solidFill>
            <a:srgbClr val="01579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46" name="object 346"/>
          <p:cNvSpPr/>
          <p:nvPr/>
        </p:nvSpPr>
        <p:spPr>
          <a:xfrm>
            <a:off x="322952" y="557790"/>
            <a:ext cx="2478" cy="28778"/>
          </a:xfrm>
          <a:custGeom>
            <a:avLst/>
            <a:gdLst/>
            <a:ahLst/>
            <a:cxnLst/>
            <a:rect l="l" t="t" r="r" b="b"/>
            <a:pathLst>
              <a:path w="3304" h="38370">
                <a:moveTo>
                  <a:pt x="2906" y="33351"/>
                </a:moveTo>
                <a:lnTo>
                  <a:pt x="2962" y="33837"/>
                </a:lnTo>
                <a:lnTo>
                  <a:pt x="2962" y="34106"/>
                </a:lnTo>
                <a:lnTo>
                  <a:pt x="0" y="33945"/>
                </a:lnTo>
                <a:lnTo>
                  <a:pt x="56" y="34376"/>
                </a:lnTo>
                <a:lnTo>
                  <a:pt x="2962" y="34539"/>
                </a:lnTo>
                <a:lnTo>
                  <a:pt x="3077" y="36536"/>
                </a:lnTo>
                <a:lnTo>
                  <a:pt x="3304" y="38370"/>
                </a:lnTo>
                <a:lnTo>
                  <a:pt x="3248" y="0"/>
                </a:lnTo>
                <a:lnTo>
                  <a:pt x="3077" y="3130"/>
                </a:lnTo>
                <a:lnTo>
                  <a:pt x="2962" y="6152"/>
                </a:lnTo>
                <a:lnTo>
                  <a:pt x="2906" y="33351"/>
                </a:lnTo>
                <a:close/>
              </a:path>
            </a:pathLst>
          </a:custGeom>
          <a:solidFill>
            <a:srgbClr val="01579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47" name="object 347"/>
          <p:cNvSpPr/>
          <p:nvPr/>
        </p:nvSpPr>
        <p:spPr>
          <a:xfrm>
            <a:off x="325473" y="553946"/>
            <a:ext cx="22528" cy="37681"/>
          </a:xfrm>
          <a:custGeom>
            <a:avLst/>
            <a:gdLst/>
            <a:ahLst/>
            <a:cxnLst/>
            <a:rect l="l" t="t" r="r" b="b"/>
            <a:pathLst>
              <a:path w="30037" h="50241">
                <a:moveTo>
                  <a:pt x="13509" y="32379"/>
                </a:moveTo>
                <a:lnTo>
                  <a:pt x="16586" y="32109"/>
                </a:lnTo>
                <a:lnTo>
                  <a:pt x="19607" y="31731"/>
                </a:lnTo>
                <a:lnTo>
                  <a:pt x="19664" y="38909"/>
                </a:lnTo>
                <a:lnTo>
                  <a:pt x="22685" y="38531"/>
                </a:lnTo>
                <a:lnTo>
                  <a:pt x="25534" y="37990"/>
                </a:lnTo>
                <a:lnTo>
                  <a:pt x="28328" y="37343"/>
                </a:lnTo>
                <a:lnTo>
                  <a:pt x="27985" y="39395"/>
                </a:lnTo>
                <a:lnTo>
                  <a:pt x="27528" y="41229"/>
                </a:lnTo>
                <a:lnTo>
                  <a:pt x="27017" y="42848"/>
                </a:lnTo>
                <a:lnTo>
                  <a:pt x="24394" y="43443"/>
                </a:lnTo>
                <a:lnTo>
                  <a:pt x="21657" y="43982"/>
                </a:lnTo>
                <a:lnTo>
                  <a:pt x="18751" y="44359"/>
                </a:lnTo>
                <a:lnTo>
                  <a:pt x="19094" y="42740"/>
                </a:lnTo>
                <a:lnTo>
                  <a:pt x="19436" y="40959"/>
                </a:lnTo>
                <a:lnTo>
                  <a:pt x="19378" y="36156"/>
                </a:lnTo>
                <a:lnTo>
                  <a:pt x="19208" y="38099"/>
                </a:lnTo>
                <a:lnTo>
                  <a:pt x="19208" y="38531"/>
                </a:lnTo>
                <a:lnTo>
                  <a:pt x="16300" y="38909"/>
                </a:lnTo>
                <a:lnTo>
                  <a:pt x="13279" y="39179"/>
                </a:lnTo>
                <a:lnTo>
                  <a:pt x="10202" y="39287"/>
                </a:lnTo>
                <a:lnTo>
                  <a:pt x="10202" y="11331"/>
                </a:lnTo>
                <a:lnTo>
                  <a:pt x="10146" y="8309"/>
                </a:lnTo>
                <a:lnTo>
                  <a:pt x="10031" y="5180"/>
                </a:lnTo>
                <a:lnTo>
                  <a:pt x="10089" y="41768"/>
                </a:lnTo>
                <a:lnTo>
                  <a:pt x="10202" y="39718"/>
                </a:lnTo>
                <a:lnTo>
                  <a:pt x="13223" y="39610"/>
                </a:lnTo>
                <a:lnTo>
                  <a:pt x="16244" y="39340"/>
                </a:lnTo>
                <a:lnTo>
                  <a:pt x="19150" y="38962"/>
                </a:lnTo>
                <a:lnTo>
                  <a:pt x="18922" y="41013"/>
                </a:lnTo>
                <a:lnTo>
                  <a:pt x="18695" y="42848"/>
                </a:lnTo>
                <a:lnTo>
                  <a:pt x="18353" y="44413"/>
                </a:lnTo>
                <a:lnTo>
                  <a:pt x="15618" y="44790"/>
                </a:lnTo>
                <a:lnTo>
                  <a:pt x="12768" y="45007"/>
                </a:lnTo>
                <a:lnTo>
                  <a:pt x="9803" y="45168"/>
                </a:lnTo>
                <a:lnTo>
                  <a:pt x="9975" y="43549"/>
                </a:lnTo>
                <a:lnTo>
                  <a:pt x="9975" y="3453"/>
                </a:lnTo>
                <a:lnTo>
                  <a:pt x="9918" y="2319"/>
                </a:lnTo>
                <a:lnTo>
                  <a:pt x="9860" y="1133"/>
                </a:lnTo>
                <a:lnTo>
                  <a:pt x="9803" y="0"/>
                </a:lnTo>
                <a:lnTo>
                  <a:pt x="9689" y="23312"/>
                </a:lnTo>
                <a:lnTo>
                  <a:pt x="8436" y="23367"/>
                </a:lnTo>
                <a:lnTo>
                  <a:pt x="7181" y="23420"/>
                </a:lnTo>
                <a:lnTo>
                  <a:pt x="3876" y="23420"/>
                </a:lnTo>
                <a:lnTo>
                  <a:pt x="1939" y="23367"/>
                </a:lnTo>
                <a:lnTo>
                  <a:pt x="0" y="23259"/>
                </a:lnTo>
                <a:lnTo>
                  <a:pt x="0" y="3830"/>
                </a:lnTo>
                <a:lnTo>
                  <a:pt x="0" y="23853"/>
                </a:lnTo>
                <a:lnTo>
                  <a:pt x="1939" y="23959"/>
                </a:lnTo>
                <a:lnTo>
                  <a:pt x="3876" y="24014"/>
                </a:lnTo>
                <a:lnTo>
                  <a:pt x="7181" y="24014"/>
                </a:lnTo>
                <a:lnTo>
                  <a:pt x="8436" y="23959"/>
                </a:lnTo>
                <a:lnTo>
                  <a:pt x="9689" y="23959"/>
                </a:lnTo>
                <a:lnTo>
                  <a:pt x="9747" y="26767"/>
                </a:lnTo>
                <a:lnTo>
                  <a:pt x="9747" y="32001"/>
                </a:lnTo>
                <a:lnTo>
                  <a:pt x="8891" y="32054"/>
                </a:lnTo>
                <a:lnTo>
                  <a:pt x="7125" y="32054"/>
                </a:lnTo>
                <a:lnTo>
                  <a:pt x="4730" y="32109"/>
                </a:lnTo>
                <a:lnTo>
                  <a:pt x="2338" y="32054"/>
                </a:lnTo>
                <a:lnTo>
                  <a:pt x="0" y="32487"/>
                </a:lnTo>
                <a:lnTo>
                  <a:pt x="2338" y="32595"/>
                </a:lnTo>
                <a:lnTo>
                  <a:pt x="4730" y="32648"/>
                </a:lnTo>
                <a:lnTo>
                  <a:pt x="7125" y="32595"/>
                </a:lnTo>
                <a:lnTo>
                  <a:pt x="8891" y="32595"/>
                </a:lnTo>
                <a:lnTo>
                  <a:pt x="9747" y="32540"/>
                </a:lnTo>
                <a:lnTo>
                  <a:pt x="9747" y="34645"/>
                </a:lnTo>
                <a:lnTo>
                  <a:pt x="9689" y="36642"/>
                </a:lnTo>
                <a:lnTo>
                  <a:pt x="9632" y="38476"/>
                </a:lnTo>
                <a:lnTo>
                  <a:pt x="9632" y="39287"/>
                </a:lnTo>
                <a:lnTo>
                  <a:pt x="8436" y="39340"/>
                </a:lnTo>
                <a:lnTo>
                  <a:pt x="7181" y="39395"/>
                </a:lnTo>
                <a:lnTo>
                  <a:pt x="3989" y="39395"/>
                </a:lnTo>
                <a:lnTo>
                  <a:pt x="2052" y="39340"/>
                </a:lnTo>
                <a:lnTo>
                  <a:pt x="171" y="39232"/>
                </a:lnTo>
                <a:lnTo>
                  <a:pt x="171" y="45438"/>
                </a:lnTo>
                <a:lnTo>
                  <a:pt x="171" y="39718"/>
                </a:lnTo>
                <a:lnTo>
                  <a:pt x="2052" y="39773"/>
                </a:lnTo>
                <a:lnTo>
                  <a:pt x="3989" y="39826"/>
                </a:lnTo>
                <a:lnTo>
                  <a:pt x="8436" y="39826"/>
                </a:lnTo>
                <a:lnTo>
                  <a:pt x="9632" y="39773"/>
                </a:lnTo>
                <a:lnTo>
                  <a:pt x="9576" y="41768"/>
                </a:lnTo>
                <a:lnTo>
                  <a:pt x="9461" y="43549"/>
                </a:lnTo>
                <a:lnTo>
                  <a:pt x="9348" y="45168"/>
                </a:lnTo>
                <a:lnTo>
                  <a:pt x="8150" y="45223"/>
                </a:lnTo>
                <a:lnTo>
                  <a:pt x="3989" y="45223"/>
                </a:lnTo>
                <a:lnTo>
                  <a:pt x="2279" y="45168"/>
                </a:lnTo>
                <a:lnTo>
                  <a:pt x="628" y="45493"/>
                </a:lnTo>
                <a:lnTo>
                  <a:pt x="2279" y="45546"/>
                </a:lnTo>
                <a:lnTo>
                  <a:pt x="3989" y="45601"/>
                </a:lnTo>
                <a:lnTo>
                  <a:pt x="8150" y="45601"/>
                </a:lnTo>
                <a:lnTo>
                  <a:pt x="9348" y="45546"/>
                </a:lnTo>
                <a:lnTo>
                  <a:pt x="9576" y="47273"/>
                </a:lnTo>
                <a:lnTo>
                  <a:pt x="9747" y="45546"/>
                </a:lnTo>
                <a:lnTo>
                  <a:pt x="12709" y="45438"/>
                </a:lnTo>
                <a:lnTo>
                  <a:pt x="15559" y="45168"/>
                </a:lnTo>
                <a:lnTo>
                  <a:pt x="18296" y="44790"/>
                </a:lnTo>
                <a:lnTo>
                  <a:pt x="17954" y="46302"/>
                </a:lnTo>
                <a:lnTo>
                  <a:pt x="17611" y="47598"/>
                </a:lnTo>
                <a:lnTo>
                  <a:pt x="17213" y="48623"/>
                </a:lnTo>
                <a:lnTo>
                  <a:pt x="17041" y="49216"/>
                </a:lnTo>
                <a:lnTo>
                  <a:pt x="14478" y="49540"/>
                </a:lnTo>
                <a:lnTo>
                  <a:pt x="11856" y="49757"/>
                </a:lnTo>
                <a:lnTo>
                  <a:pt x="9119" y="49863"/>
                </a:lnTo>
                <a:lnTo>
                  <a:pt x="9177" y="47273"/>
                </a:lnTo>
                <a:lnTo>
                  <a:pt x="9006" y="48730"/>
                </a:lnTo>
                <a:lnTo>
                  <a:pt x="8835" y="49863"/>
                </a:lnTo>
                <a:lnTo>
                  <a:pt x="8208" y="49918"/>
                </a:lnTo>
                <a:lnTo>
                  <a:pt x="6954" y="49918"/>
                </a:lnTo>
                <a:lnTo>
                  <a:pt x="5073" y="50241"/>
                </a:lnTo>
                <a:lnTo>
                  <a:pt x="7580" y="50241"/>
                </a:lnTo>
                <a:lnTo>
                  <a:pt x="8208" y="50188"/>
                </a:lnTo>
                <a:lnTo>
                  <a:pt x="9062" y="50188"/>
                </a:lnTo>
                <a:lnTo>
                  <a:pt x="11342" y="50079"/>
                </a:lnTo>
                <a:lnTo>
                  <a:pt x="13509" y="49918"/>
                </a:lnTo>
                <a:lnTo>
                  <a:pt x="15674" y="49648"/>
                </a:lnTo>
                <a:lnTo>
                  <a:pt x="17269" y="49379"/>
                </a:lnTo>
                <a:lnTo>
                  <a:pt x="18866" y="49054"/>
                </a:lnTo>
                <a:lnTo>
                  <a:pt x="20405" y="48676"/>
                </a:lnTo>
                <a:lnTo>
                  <a:pt x="19436" y="48838"/>
                </a:lnTo>
                <a:lnTo>
                  <a:pt x="18353" y="49001"/>
                </a:lnTo>
                <a:lnTo>
                  <a:pt x="17327" y="49162"/>
                </a:lnTo>
                <a:lnTo>
                  <a:pt x="17499" y="48730"/>
                </a:lnTo>
                <a:lnTo>
                  <a:pt x="17954" y="47651"/>
                </a:lnTo>
                <a:lnTo>
                  <a:pt x="18353" y="46302"/>
                </a:lnTo>
                <a:lnTo>
                  <a:pt x="18695" y="44737"/>
                </a:lnTo>
                <a:lnTo>
                  <a:pt x="21545" y="44359"/>
                </a:lnTo>
                <a:lnTo>
                  <a:pt x="24280" y="43873"/>
                </a:lnTo>
                <a:lnTo>
                  <a:pt x="26902" y="43226"/>
                </a:lnTo>
                <a:lnTo>
                  <a:pt x="26388" y="44790"/>
                </a:lnTo>
                <a:lnTo>
                  <a:pt x="25818" y="46140"/>
                </a:lnTo>
                <a:lnTo>
                  <a:pt x="25192" y="47165"/>
                </a:lnTo>
                <a:lnTo>
                  <a:pt x="25591" y="47057"/>
                </a:lnTo>
                <a:lnTo>
                  <a:pt x="26217" y="45979"/>
                </a:lnTo>
                <a:lnTo>
                  <a:pt x="26787" y="44682"/>
                </a:lnTo>
                <a:lnTo>
                  <a:pt x="27300" y="43171"/>
                </a:lnTo>
                <a:lnTo>
                  <a:pt x="30037" y="42471"/>
                </a:lnTo>
                <a:lnTo>
                  <a:pt x="27415" y="42740"/>
                </a:lnTo>
                <a:lnTo>
                  <a:pt x="27985" y="41176"/>
                </a:lnTo>
                <a:lnTo>
                  <a:pt x="28440" y="39287"/>
                </a:lnTo>
                <a:lnTo>
                  <a:pt x="28783" y="37290"/>
                </a:lnTo>
                <a:lnTo>
                  <a:pt x="28898" y="36804"/>
                </a:lnTo>
                <a:lnTo>
                  <a:pt x="29182" y="34645"/>
                </a:lnTo>
                <a:lnTo>
                  <a:pt x="29467" y="32379"/>
                </a:lnTo>
                <a:lnTo>
                  <a:pt x="29639" y="29896"/>
                </a:lnTo>
                <a:lnTo>
                  <a:pt x="29639" y="15109"/>
                </a:lnTo>
                <a:lnTo>
                  <a:pt x="29296" y="12250"/>
                </a:lnTo>
                <a:lnTo>
                  <a:pt x="29353" y="24176"/>
                </a:lnTo>
                <a:lnTo>
                  <a:pt x="29296" y="26928"/>
                </a:lnTo>
                <a:lnTo>
                  <a:pt x="29125" y="29518"/>
                </a:lnTo>
                <a:lnTo>
                  <a:pt x="26275" y="30167"/>
                </a:lnTo>
                <a:lnTo>
                  <a:pt x="23311" y="30706"/>
                </a:lnTo>
                <a:lnTo>
                  <a:pt x="23254" y="31245"/>
                </a:lnTo>
                <a:lnTo>
                  <a:pt x="26275" y="30706"/>
                </a:lnTo>
                <a:lnTo>
                  <a:pt x="29125" y="30004"/>
                </a:lnTo>
                <a:lnTo>
                  <a:pt x="28954" y="32487"/>
                </a:lnTo>
                <a:lnTo>
                  <a:pt x="28726" y="34807"/>
                </a:lnTo>
                <a:lnTo>
                  <a:pt x="28384" y="36912"/>
                </a:lnTo>
                <a:lnTo>
                  <a:pt x="25647" y="37506"/>
                </a:lnTo>
                <a:lnTo>
                  <a:pt x="22741" y="38045"/>
                </a:lnTo>
                <a:lnTo>
                  <a:pt x="19720" y="38476"/>
                </a:lnTo>
                <a:lnTo>
                  <a:pt x="19664" y="28656"/>
                </a:lnTo>
                <a:lnTo>
                  <a:pt x="19607" y="31192"/>
                </a:lnTo>
                <a:lnTo>
                  <a:pt x="16643" y="31570"/>
                </a:lnTo>
                <a:lnTo>
                  <a:pt x="13565" y="31839"/>
                </a:lnTo>
                <a:lnTo>
                  <a:pt x="10373" y="32001"/>
                </a:lnTo>
                <a:lnTo>
                  <a:pt x="10373" y="32540"/>
                </a:lnTo>
                <a:lnTo>
                  <a:pt x="13509" y="32379"/>
                </a:lnTo>
                <a:close/>
              </a:path>
            </a:pathLst>
          </a:custGeom>
          <a:solidFill>
            <a:srgbClr val="01579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48" name="object 348"/>
          <p:cNvSpPr/>
          <p:nvPr/>
        </p:nvSpPr>
        <p:spPr>
          <a:xfrm>
            <a:off x="300981" y="557507"/>
            <a:ext cx="12481" cy="24042"/>
          </a:xfrm>
          <a:custGeom>
            <a:avLst/>
            <a:gdLst/>
            <a:ahLst/>
            <a:cxnLst/>
            <a:rect l="l" t="t" r="r" b="b"/>
            <a:pathLst>
              <a:path w="16641" h="32056">
                <a:moveTo>
                  <a:pt x="13962" y="6638"/>
                </a:moveTo>
                <a:lnTo>
                  <a:pt x="14190" y="4425"/>
                </a:lnTo>
                <a:lnTo>
                  <a:pt x="14532" y="2266"/>
                </a:lnTo>
                <a:lnTo>
                  <a:pt x="14987" y="0"/>
                </a:lnTo>
                <a:lnTo>
                  <a:pt x="14703" y="108"/>
                </a:lnTo>
                <a:lnTo>
                  <a:pt x="14248" y="324"/>
                </a:lnTo>
                <a:lnTo>
                  <a:pt x="13906" y="2428"/>
                </a:lnTo>
                <a:lnTo>
                  <a:pt x="13563" y="4425"/>
                </a:lnTo>
                <a:lnTo>
                  <a:pt x="13336" y="6477"/>
                </a:lnTo>
                <a:lnTo>
                  <a:pt x="11284" y="5883"/>
                </a:lnTo>
                <a:lnTo>
                  <a:pt x="9346" y="5288"/>
                </a:lnTo>
                <a:lnTo>
                  <a:pt x="7465" y="4588"/>
                </a:lnTo>
                <a:lnTo>
                  <a:pt x="7294" y="4749"/>
                </a:lnTo>
                <a:lnTo>
                  <a:pt x="6839" y="5072"/>
                </a:lnTo>
                <a:lnTo>
                  <a:pt x="8889" y="5883"/>
                </a:lnTo>
                <a:lnTo>
                  <a:pt x="10998" y="6530"/>
                </a:lnTo>
                <a:lnTo>
                  <a:pt x="13221" y="7177"/>
                </a:lnTo>
                <a:lnTo>
                  <a:pt x="12879" y="10038"/>
                </a:lnTo>
                <a:lnTo>
                  <a:pt x="12766" y="24339"/>
                </a:lnTo>
                <a:lnTo>
                  <a:pt x="9858" y="23583"/>
                </a:lnTo>
                <a:lnTo>
                  <a:pt x="7123" y="22720"/>
                </a:lnTo>
                <a:lnTo>
                  <a:pt x="4559" y="21803"/>
                </a:lnTo>
                <a:lnTo>
                  <a:pt x="4388" y="19158"/>
                </a:lnTo>
                <a:lnTo>
                  <a:pt x="4273" y="24555"/>
                </a:lnTo>
                <a:lnTo>
                  <a:pt x="4615" y="26928"/>
                </a:lnTo>
                <a:lnTo>
                  <a:pt x="5185" y="29034"/>
                </a:lnTo>
                <a:lnTo>
                  <a:pt x="3361" y="28333"/>
                </a:lnTo>
                <a:lnTo>
                  <a:pt x="1595" y="27578"/>
                </a:lnTo>
                <a:lnTo>
                  <a:pt x="0" y="26767"/>
                </a:lnTo>
                <a:lnTo>
                  <a:pt x="227" y="27253"/>
                </a:lnTo>
                <a:lnTo>
                  <a:pt x="1822" y="28062"/>
                </a:lnTo>
                <a:lnTo>
                  <a:pt x="3532" y="28764"/>
                </a:lnTo>
                <a:lnTo>
                  <a:pt x="5298" y="29466"/>
                </a:lnTo>
                <a:lnTo>
                  <a:pt x="5469" y="30059"/>
                </a:lnTo>
                <a:lnTo>
                  <a:pt x="6039" y="32056"/>
                </a:lnTo>
                <a:lnTo>
                  <a:pt x="5927" y="29951"/>
                </a:lnTo>
                <a:lnTo>
                  <a:pt x="5868" y="29681"/>
                </a:lnTo>
                <a:lnTo>
                  <a:pt x="8319" y="30600"/>
                </a:lnTo>
                <a:lnTo>
                  <a:pt x="8206" y="30167"/>
                </a:lnTo>
                <a:lnTo>
                  <a:pt x="5755" y="29250"/>
                </a:lnTo>
                <a:lnTo>
                  <a:pt x="5185" y="27092"/>
                </a:lnTo>
                <a:lnTo>
                  <a:pt x="4787" y="24770"/>
                </a:lnTo>
                <a:lnTo>
                  <a:pt x="4615" y="22289"/>
                </a:lnTo>
                <a:lnTo>
                  <a:pt x="7179" y="23206"/>
                </a:lnTo>
                <a:lnTo>
                  <a:pt x="9916" y="24069"/>
                </a:lnTo>
                <a:lnTo>
                  <a:pt x="12822" y="24825"/>
                </a:lnTo>
                <a:lnTo>
                  <a:pt x="12993" y="27306"/>
                </a:lnTo>
                <a:lnTo>
                  <a:pt x="13277" y="29573"/>
                </a:lnTo>
                <a:lnTo>
                  <a:pt x="13678" y="31731"/>
                </a:lnTo>
                <a:lnTo>
                  <a:pt x="13791" y="29736"/>
                </a:lnTo>
                <a:lnTo>
                  <a:pt x="13507" y="27414"/>
                </a:lnTo>
                <a:lnTo>
                  <a:pt x="13336" y="24986"/>
                </a:lnTo>
                <a:lnTo>
                  <a:pt x="16242" y="25689"/>
                </a:lnTo>
                <a:lnTo>
                  <a:pt x="16186" y="25148"/>
                </a:lnTo>
                <a:lnTo>
                  <a:pt x="13336" y="24447"/>
                </a:lnTo>
                <a:lnTo>
                  <a:pt x="13165" y="21856"/>
                </a:lnTo>
                <a:lnTo>
                  <a:pt x="13108" y="19105"/>
                </a:lnTo>
                <a:lnTo>
                  <a:pt x="13165" y="16244"/>
                </a:lnTo>
                <a:lnTo>
                  <a:pt x="13221" y="15650"/>
                </a:lnTo>
                <a:lnTo>
                  <a:pt x="13277" y="12952"/>
                </a:lnTo>
                <a:lnTo>
                  <a:pt x="13507" y="10200"/>
                </a:lnTo>
                <a:lnTo>
                  <a:pt x="13847" y="7339"/>
                </a:lnTo>
                <a:lnTo>
                  <a:pt x="16641" y="8094"/>
                </a:lnTo>
                <a:lnTo>
                  <a:pt x="13962" y="6638"/>
                </a:lnTo>
                <a:close/>
              </a:path>
            </a:pathLst>
          </a:custGeom>
          <a:solidFill>
            <a:srgbClr val="01579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49" name="object 349"/>
          <p:cNvSpPr/>
          <p:nvPr/>
        </p:nvSpPr>
        <p:spPr>
          <a:xfrm>
            <a:off x="346034" y="561353"/>
            <a:ext cx="13293" cy="24811"/>
          </a:xfrm>
          <a:custGeom>
            <a:avLst/>
            <a:gdLst/>
            <a:ahLst/>
            <a:cxnLst/>
            <a:rect l="l" t="t" r="r" b="b"/>
            <a:pathLst>
              <a:path w="17724" h="33081">
                <a:moveTo>
                  <a:pt x="10192" y="2805"/>
                </a:moveTo>
                <a:lnTo>
                  <a:pt x="10534" y="5558"/>
                </a:lnTo>
                <a:lnTo>
                  <a:pt x="10716" y="8202"/>
                </a:lnTo>
                <a:lnTo>
                  <a:pt x="8150" y="9119"/>
                </a:lnTo>
                <a:lnTo>
                  <a:pt x="5357" y="9983"/>
                </a:lnTo>
                <a:lnTo>
                  <a:pt x="2450" y="10684"/>
                </a:lnTo>
                <a:lnTo>
                  <a:pt x="2450" y="16891"/>
                </a:lnTo>
                <a:lnTo>
                  <a:pt x="2507" y="14139"/>
                </a:lnTo>
                <a:lnTo>
                  <a:pt x="2450" y="11278"/>
                </a:lnTo>
                <a:lnTo>
                  <a:pt x="5357" y="10522"/>
                </a:lnTo>
                <a:lnTo>
                  <a:pt x="8150" y="9714"/>
                </a:lnTo>
                <a:lnTo>
                  <a:pt x="10776" y="8742"/>
                </a:lnTo>
                <a:lnTo>
                  <a:pt x="10937" y="11603"/>
                </a:lnTo>
                <a:lnTo>
                  <a:pt x="10998" y="14353"/>
                </a:lnTo>
                <a:lnTo>
                  <a:pt x="10837" y="16945"/>
                </a:lnTo>
                <a:lnTo>
                  <a:pt x="8150" y="17917"/>
                </a:lnTo>
                <a:lnTo>
                  <a:pt x="5300" y="18780"/>
                </a:lnTo>
                <a:lnTo>
                  <a:pt x="2279" y="19481"/>
                </a:lnTo>
                <a:lnTo>
                  <a:pt x="2223" y="5233"/>
                </a:lnTo>
                <a:lnTo>
                  <a:pt x="2223" y="20020"/>
                </a:lnTo>
                <a:lnTo>
                  <a:pt x="5242" y="19264"/>
                </a:lnTo>
                <a:lnTo>
                  <a:pt x="8092" y="18456"/>
                </a:lnTo>
                <a:lnTo>
                  <a:pt x="10776" y="17484"/>
                </a:lnTo>
                <a:lnTo>
                  <a:pt x="10595" y="19967"/>
                </a:lnTo>
                <a:lnTo>
                  <a:pt x="10313" y="22342"/>
                </a:lnTo>
                <a:lnTo>
                  <a:pt x="9809" y="24445"/>
                </a:lnTo>
                <a:lnTo>
                  <a:pt x="7238" y="25364"/>
                </a:lnTo>
                <a:lnTo>
                  <a:pt x="4388" y="26226"/>
                </a:lnTo>
                <a:lnTo>
                  <a:pt x="1482" y="26928"/>
                </a:lnTo>
                <a:lnTo>
                  <a:pt x="1367" y="27359"/>
                </a:lnTo>
                <a:lnTo>
                  <a:pt x="4331" y="26659"/>
                </a:lnTo>
                <a:lnTo>
                  <a:pt x="7123" y="25850"/>
                </a:lnTo>
                <a:lnTo>
                  <a:pt x="9689" y="24878"/>
                </a:lnTo>
                <a:lnTo>
                  <a:pt x="9185" y="27090"/>
                </a:lnTo>
                <a:lnTo>
                  <a:pt x="8500" y="28979"/>
                </a:lnTo>
                <a:lnTo>
                  <a:pt x="7693" y="30598"/>
                </a:lnTo>
                <a:lnTo>
                  <a:pt x="5357" y="31462"/>
                </a:lnTo>
                <a:lnTo>
                  <a:pt x="2791" y="32217"/>
                </a:lnTo>
                <a:lnTo>
                  <a:pt x="0" y="32865"/>
                </a:lnTo>
                <a:lnTo>
                  <a:pt x="2622" y="32595"/>
                </a:lnTo>
                <a:lnTo>
                  <a:pt x="5185" y="31839"/>
                </a:lnTo>
                <a:lnTo>
                  <a:pt x="7522" y="30976"/>
                </a:lnTo>
                <a:lnTo>
                  <a:pt x="7123" y="31731"/>
                </a:lnTo>
                <a:lnTo>
                  <a:pt x="6780" y="32434"/>
                </a:lnTo>
                <a:lnTo>
                  <a:pt x="6382" y="33081"/>
                </a:lnTo>
                <a:lnTo>
                  <a:pt x="6952" y="32648"/>
                </a:lnTo>
                <a:lnTo>
                  <a:pt x="7294" y="32109"/>
                </a:lnTo>
                <a:lnTo>
                  <a:pt x="7636" y="31515"/>
                </a:lnTo>
                <a:lnTo>
                  <a:pt x="7979" y="30814"/>
                </a:lnTo>
                <a:lnTo>
                  <a:pt x="8943" y="30490"/>
                </a:lnTo>
                <a:lnTo>
                  <a:pt x="9809" y="30112"/>
                </a:lnTo>
                <a:lnTo>
                  <a:pt x="10655" y="29734"/>
                </a:lnTo>
                <a:lnTo>
                  <a:pt x="10877" y="29573"/>
                </a:lnTo>
                <a:lnTo>
                  <a:pt x="11280" y="29195"/>
                </a:lnTo>
                <a:lnTo>
                  <a:pt x="10313" y="29626"/>
                </a:lnTo>
                <a:lnTo>
                  <a:pt x="9286" y="30004"/>
                </a:lnTo>
                <a:lnTo>
                  <a:pt x="8206" y="30437"/>
                </a:lnTo>
                <a:lnTo>
                  <a:pt x="8943" y="28817"/>
                </a:lnTo>
                <a:lnTo>
                  <a:pt x="9689" y="26928"/>
                </a:lnTo>
                <a:lnTo>
                  <a:pt x="10192" y="24717"/>
                </a:lnTo>
                <a:lnTo>
                  <a:pt x="12367" y="23906"/>
                </a:lnTo>
                <a:lnTo>
                  <a:pt x="14421" y="23042"/>
                </a:lnTo>
                <a:lnTo>
                  <a:pt x="16294" y="22072"/>
                </a:lnTo>
                <a:lnTo>
                  <a:pt x="16536" y="21586"/>
                </a:lnTo>
                <a:lnTo>
                  <a:pt x="14582" y="22556"/>
                </a:lnTo>
                <a:lnTo>
                  <a:pt x="12528" y="23475"/>
                </a:lnTo>
                <a:lnTo>
                  <a:pt x="10313" y="24284"/>
                </a:lnTo>
                <a:lnTo>
                  <a:pt x="10837" y="22125"/>
                </a:lnTo>
                <a:lnTo>
                  <a:pt x="11179" y="19806"/>
                </a:lnTo>
                <a:lnTo>
                  <a:pt x="11340" y="17269"/>
                </a:lnTo>
                <a:lnTo>
                  <a:pt x="13616" y="16405"/>
                </a:lnTo>
                <a:lnTo>
                  <a:pt x="15730" y="15487"/>
                </a:lnTo>
                <a:lnTo>
                  <a:pt x="17724" y="14517"/>
                </a:lnTo>
                <a:lnTo>
                  <a:pt x="17664" y="14031"/>
                </a:lnTo>
                <a:lnTo>
                  <a:pt x="15730" y="15003"/>
                </a:lnTo>
                <a:lnTo>
                  <a:pt x="13616" y="15919"/>
                </a:lnTo>
                <a:lnTo>
                  <a:pt x="11400" y="16783"/>
                </a:lnTo>
                <a:lnTo>
                  <a:pt x="11521" y="14192"/>
                </a:lnTo>
                <a:lnTo>
                  <a:pt x="11521" y="11386"/>
                </a:lnTo>
                <a:lnTo>
                  <a:pt x="11340" y="8525"/>
                </a:lnTo>
                <a:lnTo>
                  <a:pt x="12770" y="7986"/>
                </a:lnTo>
                <a:lnTo>
                  <a:pt x="14139" y="7392"/>
                </a:lnTo>
                <a:lnTo>
                  <a:pt x="15448" y="6800"/>
                </a:lnTo>
                <a:lnTo>
                  <a:pt x="15166" y="6367"/>
                </a:lnTo>
                <a:lnTo>
                  <a:pt x="13958" y="6908"/>
                </a:lnTo>
                <a:lnTo>
                  <a:pt x="12649" y="7447"/>
                </a:lnTo>
                <a:lnTo>
                  <a:pt x="11280" y="7986"/>
                </a:lnTo>
                <a:lnTo>
                  <a:pt x="11118" y="5611"/>
                </a:lnTo>
                <a:lnTo>
                  <a:pt x="10837" y="3183"/>
                </a:lnTo>
                <a:lnTo>
                  <a:pt x="10434" y="647"/>
                </a:lnTo>
                <a:lnTo>
                  <a:pt x="10192" y="430"/>
                </a:lnTo>
                <a:lnTo>
                  <a:pt x="9689" y="0"/>
                </a:lnTo>
                <a:lnTo>
                  <a:pt x="10192" y="2805"/>
                </a:lnTo>
                <a:close/>
              </a:path>
            </a:pathLst>
          </a:custGeom>
          <a:solidFill>
            <a:srgbClr val="01579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50" name="object 350"/>
          <p:cNvSpPr/>
          <p:nvPr/>
        </p:nvSpPr>
        <p:spPr>
          <a:xfrm>
            <a:off x="300081" y="562242"/>
            <a:ext cx="10558" cy="13681"/>
          </a:xfrm>
          <a:custGeom>
            <a:avLst/>
            <a:gdLst/>
            <a:ahLst/>
            <a:cxnLst/>
            <a:rect l="l" t="t" r="r" b="b"/>
            <a:pathLst>
              <a:path w="14077" h="18241">
                <a:moveTo>
                  <a:pt x="5244" y="15272"/>
                </a:moveTo>
                <a:lnTo>
                  <a:pt x="3363" y="14572"/>
                </a:lnTo>
                <a:lnTo>
                  <a:pt x="1653" y="13761"/>
                </a:lnTo>
                <a:lnTo>
                  <a:pt x="0" y="13005"/>
                </a:lnTo>
                <a:lnTo>
                  <a:pt x="0" y="13438"/>
                </a:lnTo>
                <a:lnTo>
                  <a:pt x="1653" y="14247"/>
                </a:lnTo>
                <a:lnTo>
                  <a:pt x="3363" y="15003"/>
                </a:lnTo>
                <a:lnTo>
                  <a:pt x="5244" y="15758"/>
                </a:lnTo>
                <a:lnTo>
                  <a:pt x="5471" y="18241"/>
                </a:lnTo>
                <a:lnTo>
                  <a:pt x="5586" y="12844"/>
                </a:lnTo>
                <a:lnTo>
                  <a:pt x="5643" y="10091"/>
                </a:lnTo>
                <a:lnTo>
                  <a:pt x="5814" y="7177"/>
                </a:lnTo>
                <a:lnTo>
                  <a:pt x="8321" y="8149"/>
                </a:lnTo>
                <a:lnTo>
                  <a:pt x="11000" y="9013"/>
                </a:lnTo>
                <a:lnTo>
                  <a:pt x="13793" y="9769"/>
                </a:lnTo>
                <a:lnTo>
                  <a:pt x="13737" y="12628"/>
                </a:lnTo>
                <a:lnTo>
                  <a:pt x="13793" y="15434"/>
                </a:lnTo>
                <a:lnTo>
                  <a:pt x="13964" y="18025"/>
                </a:lnTo>
                <a:lnTo>
                  <a:pt x="14077" y="3724"/>
                </a:lnTo>
                <a:lnTo>
                  <a:pt x="13906" y="6530"/>
                </a:lnTo>
                <a:lnTo>
                  <a:pt x="13793" y="9174"/>
                </a:lnTo>
                <a:lnTo>
                  <a:pt x="11000" y="8472"/>
                </a:lnTo>
                <a:lnTo>
                  <a:pt x="8377" y="7608"/>
                </a:lnTo>
                <a:lnTo>
                  <a:pt x="5870" y="6638"/>
                </a:lnTo>
                <a:lnTo>
                  <a:pt x="6041" y="4480"/>
                </a:lnTo>
                <a:lnTo>
                  <a:pt x="6327" y="2266"/>
                </a:lnTo>
                <a:lnTo>
                  <a:pt x="6668" y="0"/>
                </a:lnTo>
                <a:lnTo>
                  <a:pt x="6440" y="269"/>
                </a:lnTo>
                <a:lnTo>
                  <a:pt x="5927" y="755"/>
                </a:lnTo>
                <a:lnTo>
                  <a:pt x="5643" y="2699"/>
                </a:lnTo>
                <a:lnTo>
                  <a:pt x="5415" y="4588"/>
                </a:lnTo>
                <a:lnTo>
                  <a:pt x="5300" y="6422"/>
                </a:lnTo>
                <a:lnTo>
                  <a:pt x="4331" y="6044"/>
                </a:lnTo>
                <a:lnTo>
                  <a:pt x="3363" y="5666"/>
                </a:lnTo>
                <a:lnTo>
                  <a:pt x="2450" y="5235"/>
                </a:lnTo>
                <a:lnTo>
                  <a:pt x="2223" y="5666"/>
                </a:lnTo>
                <a:lnTo>
                  <a:pt x="3192" y="6152"/>
                </a:lnTo>
                <a:lnTo>
                  <a:pt x="4217" y="6583"/>
                </a:lnTo>
                <a:lnTo>
                  <a:pt x="5244" y="6961"/>
                </a:lnTo>
                <a:lnTo>
                  <a:pt x="5073" y="9875"/>
                </a:lnTo>
                <a:lnTo>
                  <a:pt x="5073" y="12628"/>
                </a:lnTo>
                <a:lnTo>
                  <a:pt x="5244" y="15272"/>
                </a:lnTo>
                <a:close/>
              </a:path>
            </a:pathLst>
          </a:custGeom>
          <a:solidFill>
            <a:srgbClr val="01579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51" name="object 351"/>
          <p:cNvSpPr/>
          <p:nvPr/>
        </p:nvSpPr>
        <p:spPr>
          <a:xfrm>
            <a:off x="305425" y="579970"/>
            <a:ext cx="13892" cy="8904"/>
          </a:xfrm>
          <a:custGeom>
            <a:avLst/>
            <a:gdLst/>
            <a:ahLst/>
            <a:cxnLst/>
            <a:rect l="l" t="t" r="r" b="b"/>
            <a:pathLst>
              <a:path w="18522" h="11872">
                <a:moveTo>
                  <a:pt x="12538" y="8527"/>
                </a:moveTo>
                <a:lnTo>
                  <a:pt x="9801" y="7880"/>
                </a:lnTo>
                <a:lnTo>
                  <a:pt x="9403" y="7772"/>
                </a:lnTo>
                <a:lnTo>
                  <a:pt x="6780" y="7124"/>
                </a:lnTo>
                <a:lnTo>
                  <a:pt x="4331" y="6314"/>
                </a:lnTo>
                <a:lnTo>
                  <a:pt x="2108" y="5505"/>
                </a:lnTo>
                <a:lnTo>
                  <a:pt x="1311" y="3941"/>
                </a:lnTo>
                <a:lnTo>
                  <a:pt x="569" y="2105"/>
                </a:lnTo>
                <a:lnTo>
                  <a:pt x="0" y="0"/>
                </a:lnTo>
                <a:lnTo>
                  <a:pt x="112" y="2105"/>
                </a:lnTo>
                <a:lnTo>
                  <a:pt x="853" y="3832"/>
                </a:lnTo>
                <a:lnTo>
                  <a:pt x="1595" y="5288"/>
                </a:lnTo>
                <a:lnTo>
                  <a:pt x="1081" y="5074"/>
                </a:lnTo>
                <a:lnTo>
                  <a:pt x="569" y="4911"/>
                </a:lnTo>
                <a:lnTo>
                  <a:pt x="56" y="4696"/>
                </a:lnTo>
                <a:lnTo>
                  <a:pt x="455" y="5074"/>
                </a:lnTo>
                <a:lnTo>
                  <a:pt x="1081" y="5397"/>
                </a:lnTo>
                <a:lnTo>
                  <a:pt x="1822" y="5721"/>
                </a:lnTo>
                <a:lnTo>
                  <a:pt x="2164" y="6314"/>
                </a:lnTo>
                <a:lnTo>
                  <a:pt x="2563" y="6800"/>
                </a:lnTo>
                <a:lnTo>
                  <a:pt x="3020" y="7177"/>
                </a:lnTo>
                <a:lnTo>
                  <a:pt x="2791" y="6746"/>
                </a:lnTo>
                <a:lnTo>
                  <a:pt x="2563" y="6369"/>
                </a:lnTo>
                <a:lnTo>
                  <a:pt x="2336" y="5883"/>
                </a:lnTo>
                <a:lnTo>
                  <a:pt x="4559" y="6746"/>
                </a:lnTo>
                <a:lnTo>
                  <a:pt x="6952" y="7502"/>
                </a:lnTo>
                <a:lnTo>
                  <a:pt x="9517" y="8149"/>
                </a:lnTo>
                <a:lnTo>
                  <a:pt x="10031" y="9499"/>
                </a:lnTo>
                <a:lnTo>
                  <a:pt x="10657" y="10686"/>
                </a:lnTo>
                <a:lnTo>
                  <a:pt x="11284" y="11711"/>
                </a:lnTo>
                <a:lnTo>
                  <a:pt x="11741" y="11872"/>
                </a:lnTo>
                <a:lnTo>
                  <a:pt x="11112" y="10847"/>
                </a:lnTo>
                <a:lnTo>
                  <a:pt x="10486" y="9660"/>
                </a:lnTo>
                <a:lnTo>
                  <a:pt x="9973" y="8258"/>
                </a:lnTo>
                <a:lnTo>
                  <a:pt x="12651" y="8905"/>
                </a:lnTo>
                <a:lnTo>
                  <a:pt x="15501" y="9499"/>
                </a:lnTo>
                <a:lnTo>
                  <a:pt x="18522" y="9930"/>
                </a:lnTo>
                <a:lnTo>
                  <a:pt x="18409" y="9552"/>
                </a:lnTo>
                <a:lnTo>
                  <a:pt x="15388" y="9121"/>
                </a:lnTo>
                <a:lnTo>
                  <a:pt x="12538" y="8527"/>
                </a:lnTo>
                <a:close/>
              </a:path>
            </a:pathLst>
          </a:custGeom>
          <a:solidFill>
            <a:srgbClr val="035C9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52" name="object 352"/>
          <p:cNvSpPr/>
          <p:nvPr/>
        </p:nvSpPr>
        <p:spPr>
          <a:xfrm>
            <a:off x="310854" y="573899"/>
            <a:ext cx="2308" cy="7406"/>
          </a:xfrm>
          <a:custGeom>
            <a:avLst/>
            <a:gdLst/>
            <a:ahLst/>
            <a:cxnLst/>
            <a:rect l="l" t="t" r="r" b="b"/>
            <a:pathLst>
              <a:path w="3077" h="9875">
                <a:moveTo>
                  <a:pt x="626" y="7880"/>
                </a:moveTo>
                <a:lnTo>
                  <a:pt x="342" y="5558"/>
                </a:lnTo>
                <a:lnTo>
                  <a:pt x="171" y="3130"/>
                </a:lnTo>
                <a:lnTo>
                  <a:pt x="3077" y="3832"/>
                </a:lnTo>
                <a:lnTo>
                  <a:pt x="3020" y="3291"/>
                </a:lnTo>
                <a:lnTo>
                  <a:pt x="171" y="2591"/>
                </a:lnTo>
                <a:lnTo>
                  <a:pt x="0" y="0"/>
                </a:lnTo>
                <a:lnTo>
                  <a:pt x="112" y="7717"/>
                </a:lnTo>
                <a:lnTo>
                  <a:pt x="513" y="9875"/>
                </a:lnTo>
                <a:lnTo>
                  <a:pt x="626" y="7880"/>
                </a:lnTo>
                <a:close/>
              </a:path>
            </a:pathLst>
          </a:custGeom>
          <a:solidFill>
            <a:srgbClr val="035C9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53" name="object 353"/>
          <p:cNvSpPr/>
          <p:nvPr/>
        </p:nvSpPr>
        <p:spPr>
          <a:xfrm>
            <a:off x="326028" y="557347"/>
            <a:ext cx="5301" cy="566"/>
          </a:xfrm>
          <a:custGeom>
            <a:avLst/>
            <a:gdLst/>
            <a:ahLst/>
            <a:cxnLst/>
            <a:rect l="l" t="t" r="r" b="b"/>
            <a:pathLst>
              <a:path w="7068" h="755">
                <a:moveTo>
                  <a:pt x="0" y="0"/>
                </a:moveTo>
                <a:lnTo>
                  <a:pt x="1369" y="700"/>
                </a:lnTo>
                <a:lnTo>
                  <a:pt x="2849" y="755"/>
                </a:lnTo>
                <a:lnTo>
                  <a:pt x="7068" y="755"/>
                </a:lnTo>
                <a:lnTo>
                  <a:pt x="7068" y="106"/>
                </a:lnTo>
                <a:lnTo>
                  <a:pt x="5699" y="161"/>
                </a:lnTo>
                <a:lnTo>
                  <a:pt x="4275" y="161"/>
                </a:lnTo>
                <a:lnTo>
                  <a:pt x="2849" y="106"/>
                </a:lnTo>
                <a:lnTo>
                  <a:pt x="1425" y="106"/>
                </a:lnTo>
                <a:lnTo>
                  <a:pt x="0" y="0"/>
                </a:lnTo>
                <a:close/>
              </a:path>
            </a:pathLst>
          </a:custGeom>
          <a:solidFill>
            <a:srgbClr val="035C9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54" name="object 354"/>
          <p:cNvSpPr/>
          <p:nvPr/>
        </p:nvSpPr>
        <p:spPr>
          <a:xfrm>
            <a:off x="301450" y="557992"/>
            <a:ext cx="37829" cy="33634"/>
          </a:xfrm>
          <a:custGeom>
            <a:avLst/>
            <a:gdLst/>
            <a:ahLst/>
            <a:cxnLst/>
            <a:rect l="l" t="t" r="r" b="b"/>
            <a:pathLst>
              <a:path w="50439" h="44845">
                <a:moveTo>
                  <a:pt x="25760" y="43498"/>
                </a:moveTo>
                <a:lnTo>
                  <a:pt x="25248" y="42417"/>
                </a:lnTo>
                <a:lnTo>
                  <a:pt x="24678" y="40961"/>
                </a:lnTo>
                <a:lnTo>
                  <a:pt x="24221" y="39287"/>
                </a:lnTo>
                <a:lnTo>
                  <a:pt x="26787" y="39665"/>
                </a:lnTo>
                <a:lnTo>
                  <a:pt x="29465" y="39936"/>
                </a:lnTo>
                <a:lnTo>
                  <a:pt x="29409" y="39558"/>
                </a:lnTo>
                <a:lnTo>
                  <a:pt x="26731" y="39287"/>
                </a:lnTo>
                <a:lnTo>
                  <a:pt x="24165" y="38909"/>
                </a:lnTo>
                <a:lnTo>
                  <a:pt x="23710" y="37292"/>
                </a:lnTo>
                <a:lnTo>
                  <a:pt x="23367" y="35456"/>
                </a:lnTo>
                <a:lnTo>
                  <a:pt x="23081" y="33459"/>
                </a:lnTo>
                <a:lnTo>
                  <a:pt x="25875" y="33837"/>
                </a:lnTo>
                <a:lnTo>
                  <a:pt x="28724" y="34106"/>
                </a:lnTo>
                <a:lnTo>
                  <a:pt x="31630" y="34269"/>
                </a:lnTo>
                <a:lnTo>
                  <a:pt x="31745" y="36267"/>
                </a:lnTo>
                <a:lnTo>
                  <a:pt x="31630" y="33567"/>
                </a:lnTo>
                <a:lnTo>
                  <a:pt x="31630" y="33837"/>
                </a:lnTo>
                <a:lnTo>
                  <a:pt x="28668" y="33675"/>
                </a:lnTo>
                <a:lnTo>
                  <a:pt x="25818" y="33406"/>
                </a:lnTo>
                <a:lnTo>
                  <a:pt x="23025" y="32973"/>
                </a:lnTo>
                <a:lnTo>
                  <a:pt x="22741" y="30923"/>
                </a:lnTo>
                <a:lnTo>
                  <a:pt x="22570" y="28603"/>
                </a:lnTo>
                <a:lnTo>
                  <a:pt x="22399" y="26175"/>
                </a:lnTo>
                <a:lnTo>
                  <a:pt x="25305" y="26606"/>
                </a:lnTo>
                <a:lnTo>
                  <a:pt x="28269" y="26875"/>
                </a:lnTo>
                <a:lnTo>
                  <a:pt x="31346" y="27037"/>
                </a:lnTo>
                <a:lnTo>
                  <a:pt x="31403" y="29197"/>
                </a:lnTo>
                <a:lnTo>
                  <a:pt x="31346" y="26552"/>
                </a:lnTo>
                <a:lnTo>
                  <a:pt x="28269" y="26389"/>
                </a:lnTo>
                <a:lnTo>
                  <a:pt x="25305" y="26066"/>
                </a:lnTo>
                <a:lnTo>
                  <a:pt x="22399" y="25689"/>
                </a:lnTo>
                <a:lnTo>
                  <a:pt x="22284" y="23097"/>
                </a:lnTo>
                <a:lnTo>
                  <a:pt x="22511" y="32920"/>
                </a:lnTo>
                <a:lnTo>
                  <a:pt x="19378" y="32489"/>
                </a:lnTo>
                <a:lnTo>
                  <a:pt x="16357" y="31895"/>
                </a:lnTo>
                <a:lnTo>
                  <a:pt x="13563" y="31192"/>
                </a:lnTo>
                <a:lnTo>
                  <a:pt x="13165" y="29089"/>
                </a:lnTo>
                <a:lnTo>
                  <a:pt x="13052" y="31084"/>
                </a:lnTo>
                <a:lnTo>
                  <a:pt x="10259" y="30330"/>
                </a:lnTo>
                <a:lnTo>
                  <a:pt x="7580" y="29520"/>
                </a:lnTo>
                <a:lnTo>
                  <a:pt x="5129" y="28603"/>
                </a:lnTo>
                <a:lnTo>
                  <a:pt x="4559" y="26444"/>
                </a:lnTo>
                <a:lnTo>
                  <a:pt x="4160" y="24122"/>
                </a:lnTo>
                <a:lnTo>
                  <a:pt x="3989" y="21641"/>
                </a:lnTo>
                <a:lnTo>
                  <a:pt x="6553" y="22558"/>
                </a:lnTo>
                <a:lnTo>
                  <a:pt x="9290" y="23422"/>
                </a:lnTo>
                <a:lnTo>
                  <a:pt x="12196" y="24178"/>
                </a:lnTo>
                <a:lnTo>
                  <a:pt x="12367" y="26659"/>
                </a:lnTo>
                <a:lnTo>
                  <a:pt x="12651" y="28925"/>
                </a:lnTo>
                <a:lnTo>
                  <a:pt x="12538" y="21208"/>
                </a:lnTo>
                <a:lnTo>
                  <a:pt x="12482" y="18458"/>
                </a:lnTo>
                <a:lnTo>
                  <a:pt x="12538" y="15597"/>
                </a:lnTo>
                <a:lnTo>
                  <a:pt x="15444" y="16352"/>
                </a:lnTo>
                <a:lnTo>
                  <a:pt x="18465" y="16947"/>
                </a:lnTo>
                <a:lnTo>
                  <a:pt x="21601" y="17431"/>
                </a:lnTo>
                <a:lnTo>
                  <a:pt x="21543" y="20292"/>
                </a:lnTo>
                <a:lnTo>
                  <a:pt x="21657" y="23044"/>
                </a:lnTo>
                <a:lnTo>
                  <a:pt x="21770" y="25580"/>
                </a:lnTo>
                <a:lnTo>
                  <a:pt x="18637" y="25094"/>
                </a:lnTo>
                <a:lnTo>
                  <a:pt x="15559" y="24500"/>
                </a:lnTo>
                <a:lnTo>
                  <a:pt x="15616" y="25041"/>
                </a:lnTo>
                <a:lnTo>
                  <a:pt x="18637" y="25634"/>
                </a:lnTo>
                <a:lnTo>
                  <a:pt x="21829" y="26120"/>
                </a:lnTo>
                <a:lnTo>
                  <a:pt x="21941" y="28548"/>
                </a:lnTo>
                <a:lnTo>
                  <a:pt x="22171" y="30814"/>
                </a:lnTo>
                <a:lnTo>
                  <a:pt x="21941" y="8527"/>
                </a:lnTo>
                <a:lnTo>
                  <a:pt x="21770" y="11388"/>
                </a:lnTo>
                <a:lnTo>
                  <a:pt x="21657" y="14194"/>
                </a:lnTo>
                <a:lnTo>
                  <a:pt x="21601" y="16838"/>
                </a:lnTo>
                <a:lnTo>
                  <a:pt x="18465" y="16352"/>
                </a:lnTo>
                <a:lnTo>
                  <a:pt x="15444" y="15758"/>
                </a:lnTo>
                <a:lnTo>
                  <a:pt x="12595" y="15003"/>
                </a:lnTo>
                <a:lnTo>
                  <a:pt x="12651" y="12305"/>
                </a:lnTo>
                <a:lnTo>
                  <a:pt x="12881" y="9552"/>
                </a:lnTo>
                <a:lnTo>
                  <a:pt x="13221" y="6691"/>
                </a:lnTo>
                <a:lnTo>
                  <a:pt x="16014" y="7447"/>
                </a:lnTo>
                <a:lnTo>
                  <a:pt x="13336" y="5991"/>
                </a:lnTo>
                <a:lnTo>
                  <a:pt x="13563" y="3994"/>
                </a:lnTo>
                <a:lnTo>
                  <a:pt x="13849" y="2052"/>
                </a:lnTo>
                <a:lnTo>
                  <a:pt x="14248" y="0"/>
                </a:lnTo>
                <a:lnTo>
                  <a:pt x="13962" y="108"/>
                </a:lnTo>
                <a:lnTo>
                  <a:pt x="13507" y="377"/>
                </a:lnTo>
                <a:lnTo>
                  <a:pt x="13165" y="2213"/>
                </a:lnTo>
                <a:lnTo>
                  <a:pt x="12937" y="3994"/>
                </a:lnTo>
                <a:lnTo>
                  <a:pt x="12709" y="5829"/>
                </a:lnTo>
                <a:lnTo>
                  <a:pt x="10885" y="5288"/>
                </a:lnTo>
                <a:lnTo>
                  <a:pt x="9119" y="4749"/>
                </a:lnTo>
                <a:lnTo>
                  <a:pt x="7465" y="4155"/>
                </a:lnTo>
                <a:lnTo>
                  <a:pt x="6839" y="4696"/>
                </a:lnTo>
                <a:lnTo>
                  <a:pt x="8661" y="5343"/>
                </a:lnTo>
                <a:lnTo>
                  <a:pt x="10601" y="5991"/>
                </a:lnTo>
                <a:lnTo>
                  <a:pt x="12595" y="6530"/>
                </a:lnTo>
                <a:lnTo>
                  <a:pt x="12252" y="9391"/>
                </a:lnTo>
                <a:lnTo>
                  <a:pt x="12140" y="23692"/>
                </a:lnTo>
                <a:lnTo>
                  <a:pt x="9231" y="22936"/>
                </a:lnTo>
                <a:lnTo>
                  <a:pt x="6496" y="22072"/>
                </a:lnTo>
                <a:lnTo>
                  <a:pt x="3933" y="21155"/>
                </a:lnTo>
                <a:lnTo>
                  <a:pt x="3762" y="18511"/>
                </a:lnTo>
                <a:lnTo>
                  <a:pt x="3989" y="26281"/>
                </a:lnTo>
                <a:lnTo>
                  <a:pt x="4559" y="28386"/>
                </a:lnTo>
                <a:lnTo>
                  <a:pt x="2962" y="27739"/>
                </a:lnTo>
                <a:lnTo>
                  <a:pt x="1423" y="27092"/>
                </a:lnTo>
                <a:lnTo>
                  <a:pt x="0" y="26389"/>
                </a:lnTo>
                <a:lnTo>
                  <a:pt x="171" y="26875"/>
                </a:lnTo>
                <a:lnTo>
                  <a:pt x="1595" y="27578"/>
                </a:lnTo>
                <a:lnTo>
                  <a:pt x="3133" y="28225"/>
                </a:lnTo>
                <a:lnTo>
                  <a:pt x="4672" y="28819"/>
                </a:lnTo>
                <a:lnTo>
                  <a:pt x="4843" y="29411"/>
                </a:lnTo>
                <a:lnTo>
                  <a:pt x="5413" y="31409"/>
                </a:lnTo>
                <a:lnTo>
                  <a:pt x="5300" y="29303"/>
                </a:lnTo>
                <a:lnTo>
                  <a:pt x="5242" y="29034"/>
                </a:lnTo>
                <a:lnTo>
                  <a:pt x="7693" y="29952"/>
                </a:lnTo>
                <a:lnTo>
                  <a:pt x="10315" y="30814"/>
                </a:lnTo>
                <a:lnTo>
                  <a:pt x="13165" y="31517"/>
                </a:lnTo>
                <a:lnTo>
                  <a:pt x="13221" y="32003"/>
                </a:lnTo>
                <a:lnTo>
                  <a:pt x="13279" y="32272"/>
                </a:lnTo>
                <a:lnTo>
                  <a:pt x="13678" y="34000"/>
                </a:lnTo>
                <a:lnTo>
                  <a:pt x="14133" y="35617"/>
                </a:lnTo>
                <a:lnTo>
                  <a:pt x="14703" y="37075"/>
                </a:lnTo>
                <a:lnTo>
                  <a:pt x="15102" y="37183"/>
                </a:lnTo>
                <a:lnTo>
                  <a:pt x="14591" y="35672"/>
                </a:lnTo>
                <a:lnTo>
                  <a:pt x="14077" y="34000"/>
                </a:lnTo>
                <a:lnTo>
                  <a:pt x="13735" y="32164"/>
                </a:lnTo>
                <a:lnTo>
                  <a:pt x="13622" y="31625"/>
                </a:lnTo>
                <a:lnTo>
                  <a:pt x="16472" y="32325"/>
                </a:lnTo>
                <a:lnTo>
                  <a:pt x="19434" y="32920"/>
                </a:lnTo>
                <a:lnTo>
                  <a:pt x="22570" y="33351"/>
                </a:lnTo>
                <a:lnTo>
                  <a:pt x="22854" y="35403"/>
                </a:lnTo>
                <a:lnTo>
                  <a:pt x="23252" y="37237"/>
                </a:lnTo>
                <a:lnTo>
                  <a:pt x="23710" y="38856"/>
                </a:lnTo>
                <a:lnTo>
                  <a:pt x="23822" y="39234"/>
                </a:lnTo>
                <a:lnTo>
                  <a:pt x="24336" y="41014"/>
                </a:lnTo>
                <a:lnTo>
                  <a:pt x="24906" y="42472"/>
                </a:lnTo>
                <a:lnTo>
                  <a:pt x="25532" y="43659"/>
                </a:lnTo>
                <a:lnTo>
                  <a:pt x="25248" y="43659"/>
                </a:lnTo>
                <a:lnTo>
                  <a:pt x="24620" y="43551"/>
                </a:lnTo>
                <a:lnTo>
                  <a:pt x="26445" y="43984"/>
                </a:lnTo>
                <a:lnTo>
                  <a:pt x="28326" y="44306"/>
                </a:lnTo>
                <a:lnTo>
                  <a:pt x="30263" y="44523"/>
                </a:lnTo>
                <a:lnTo>
                  <a:pt x="31175" y="44631"/>
                </a:lnTo>
                <a:lnTo>
                  <a:pt x="32144" y="44684"/>
                </a:lnTo>
                <a:lnTo>
                  <a:pt x="33113" y="44739"/>
                </a:lnTo>
                <a:lnTo>
                  <a:pt x="33399" y="44845"/>
                </a:lnTo>
                <a:lnTo>
                  <a:pt x="35221" y="44845"/>
                </a:lnTo>
                <a:lnTo>
                  <a:pt x="39610" y="44845"/>
                </a:lnTo>
                <a:lnTo>
                  <a:pt x="40238" y="44792"/>
                </a:lnTo>
                <a:lnTo>
                  <a:pt x="41092" y="44792"/>
                </a:lnTo>
                <a:lnTo>
                  <a:pt x="42232" y="44739"/>
                </a:lnTo>
                <a:lnTo>
                  <a:pt x="43372" y="44684"/>
                </a:lnTo>
                <a:lnTo>
                  <a:pt x="44512" y="44576"/>
                </a:lnTo>
                <a:lnTo>
                  <a:pt x="46564" y="44361"/>
                </a:lnTo>
                <a:lnTo>
                  <a:pt x="48501" y="44037"/>
                </a:lnTo>
                <a:lnTo>
                  <a:pt x="50439" y="43606"/>
                </a:lnTo>
                <a:lnTo>
                  <a:pt x="50098" y="43659"/>
                </a:lnTo>
                <a:lnTo>
                  <a:pt x="49357" y="43767"/>
                </a:lnTo>
                <a:lnTo>
                  <a:pt x="49641" y="42203"/>
                </a:lnTo>
                <a:lnTo>
                  <a:pt x="49242" y="43228"/>
                </a:lnTo>
                <a:lnTo>
                  <a:pt x="49071" y="43820"/>
                </a:lnTo>
                <a:lnTo>
                  <a:pt x="46507" y="44145"/>
                </a:lnTo>
                <a:lnTo>
                  <a:pt x="43885" y="44361"/>
                </a:lnTo>
                <a:lnTo>
                  <a:pt x="41148" y="44468"/>
                </a:lnTo>
                <a:lnTo>
                  <a:pt x="41378" y="43334"/>
                </a:lnTo>
                <a:lnTo>
                  <a:pt x="41606" y="41878"/>
                </a:lnTo>
                <a:lnTo>
                  <a:pt x="41378" y="40151"/>
                </a:lnTo>
                <a:lnTo>
                  <a:pt x="41207" y="41878"/>
                </a:lnTo>
                <a:lnTo>
                  <a:pt x="41036" y="43334"/>
                </a:lnTo>
                <a:lnTo>
                  <a:pt x="40864" y="44468"/>
                </a:lnTo>
                <a:lnTo>
                  <a:pt x="40238" y="44523"/>
                </a:lnTo>
                <a:lnTo>
                  <a:pt x="38983" y="44523"/>
                </a:lnTo>
                <a:lnTo>
                  <a:pt x="37046" y="44576"/>
                </a:lnTo>
                <a:lnTo>
                  <a:pt x="35165" y="44523"/>
                </a:lnTo>
                <a:lnTo>
                  <a:pt x="33284" y="44415"/>
                </a:lnTo>
                <a:lnTo>
                  <a:pt x="33113" y="43281"/>
                </a:lnTo>
                <a:lnTo>
                  <a:pt x="32829" y="41825"/>
                </a:lnTo>
                <a:lnTo>
                  <a:pt x="32658" y="40098"/>
                </a:lnTo>
                <a:lnTo>
                  <a:pt x="34309" y="39773"/>
                </a:lnTo>
                <a:lnTo>
                  <a:pt x="32599" y="39720"/>
                </a:lnTo>
                <a:lnTo>
                  <a:pt x="32430" y="38100"/>
                </a:lnTo>
                <a:lnTo>
                  <a:pt x="32315" y="36320"/>
                </a:lnTo>
                <a:lnTo>
                  <a:pt x="32200" y="34323"/>
                </a:lnTo>
                <a:lnTo>
                  <a:pt x="32200" y="40043"/>
                </a:lnTo>
                <a:lnTo>
                  <a:pt x="32486" y="41825"/>
                </a:lnTo>
                <a:lnTo>
                  <a:pt x="32770" y="43281"/>
                </a:lnTo>
                <a:lnTo>
                  <a:pt x="33000" y="44415"/>
                </a:lnTo>
                <a:lnTo>
                  <a:pt x="30549" y="44306"/>
                </a:lnTo>
                <a:lnTo>
                  <a:pt x="28154" y="44037"/>
                </a:lnTo>
                <a:lnTo>
                  <a:pt x="25875" y="43712"/>
                </a:lnTo>
                <a:lnTo>
                  <a:pt x="25760" y="43498"/>
                </a:lnTo>
                <a:close/>
              </a:path>
            </a:pathLst>
          </a:custGeom>
          <a:solidFill>
            <a:srgbClr val="035C9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55" name="object 355"/>
          <p:cNvSpPr/>
          <p:nvPr/>
        </p:nvSpPr>
        <p:spPr>
          <a:xfrm>
            <a:off x="332996" y="557832"/>
            <a:ext cx="128" cy="27440"/>
          </a:xfrm>
          <a:custGeom>
            <a:avLst/>
            <a:gdLst/>
            <a:ahLst/>
            <a:cxnLst/>
            <a:rect l="l" t="t" r="r" b="b"/>
            <a:pathLst>
              <a:path w="171" h="36587">
                <a:moveTo>
                  <a:pt x="114" y="3128"/>
                </a:moveTo>
                <a:lnTo>
                  <a:pt x="0" y="0"/>
                </a:lnTo>
                <a:lnTo>
                  <a:pt x="58" y="36587"/>
                </a:lnTo>
                <a:lnTo>
                  <a:pt x="171" y="34537"/>
                </a:lnTo>
                <a:lnTo>
                  <a:pt x="171" y="6150"/>
                </a:lnTo>
                <a:lnTo>
                  <a:pt x="114" y="3128"/>
                </a:lnTo>
                <a:close/>
              </a:path>
            </a:pathLst>
          </a:custGeom>
          <a:solidFill>
            <a:srgbClr val="035C9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56" name="object 356"/>
          <p:cNvSpPr/>
          <p:nvPr/>
        </p:nvSpPr>
        <p:spPr>
          <a:xfrm>
            <a:off x="311452" y="559369"/>
            <a:ext cx="13721" cy="23434"/>
          </a:xfrm>
          <a:custGeom>
            <a:avLst/>
            <a:gdLst/>
            <a:ahLst/>
            <a:cxnLst/>
            <a:rect l="l" t="t" r="r" b="b"/>
            <a:pathLst>
              <a:path w="18294" h="31245">
                <a:moveTo>
                  <a:pt x="17954" y="19481"/>
                </a:moveTo>
                <a:lnTo>
                  <a:pt x="17954" y="22180"/>
                </a:lnTo>
                <a:lnTo>
                  <a:pt x="18010" y="24717"/>
                </a:lnTo>
                <a:lnTo>
                  <a:pt x="18067" y="27361"/>
                </a:lnTo>
                <a:lnTo>
                  <a:pt x="18123" y="29411"/>
                </a:lnTo>
                <a:lnTo>
                  <a:pt x="18238" y="31245"/>
                </a:lnTo>
                <a:lnTo>
                  <a:pt x="18294" y="4047"/>
                </a:lnTo>
                <a:lnTo>
                  <a:pt x="18181" y="7014"/>
                </a:lnTo>
                <a:lnTo>
                  <a:pt x="18181" y="7717"/>
                </a:lnTo>
                <a:lnTo>
                  <a:pt x="18067" y="10577"/>
                </a:lnTo>
                <a:lnTo>
                  <a:pt x="18010" y="13383"/>
                </a:lnTo>
                <a:lnTo>
                  <a:pt x="17954" y="16028"/>
                </a:lnTo>
                <a:lnTo>
                  <a:pt x="14874" y="15811"/>
                </a:lnTo>
                <a:lnTo>
                  <a:pt x="11854" y="15542"/>
                </a:lnTo>
                <a:lnTo>
                  <a:pt x="8947" y="15111"/>
                </a:lnTo>
                <a:lnTo>
                  <a:pt x="9004" y="12466"/>
                </a:lnTo>
                <a:lnTo>
                  <a:pt x="9119" y="9659"/>
                </a:lnTo>
                <a:lnTo>
                  <a:pt x="9290" y="6800"/>
                </a:lnTo>
                <a:lnTo>
                  <a:pt x="9175" y="0"/>
                </a:lnTo>
                <a:lnTo>
                  <a:pt x="8891" y="3022"/>
                </a:lnTo>
                <a:lnTo>
                  <a:pt x="8663" y="5989"/>
                </a:lnTo>
                <a:lnTo>
                  <a:pt x="5643" y="5503"/>
                </a:lnTo>
                <a:lnTo>
                  <a:pt x="2734" y="4856"/>
                </a:lnTo>
                <a:lnTo>
                  <a:pt x="0" y="4155"/>
                </a:lnTo>
                <a:lnTo>
                  <a:pt x="2678" y="5611"/>
                </a:lnTo>
                <a:lnTo>
                  <a:pt x="5584" y="6205"/>
                </a:lnTo>
                <a:lnTo>
                  <a:pt x="8605" y="6691"/>
                </a:lnTo>
                <a:lnTo>
                  <a:pt x="8835" y="28979"/>
                </a:lnTo>
                <a:lnTo>
                  <a:pt x="9175" y="31084"/>
                </a:lnTo>
                <a:lnTo>
                  <a:pt x="8947" y="21262"/>
                </a:lnTo>
                <a:lnTo>
                  <a:pt x="8891" y="18564"/>
                </a:lnTo>
                <a:lnTo>
                  <a:pt x="8947" y="15703"/>
                </a:lnTo>
                <a:lnTo>
                  <a:pt x="11854" y="16136"/>
                </a:lnTo>
                <a:lnTo>
                  <a:pt x="14874" y="16405"/>
                </a:lnTo>
                <a:lnTo>
                  <a:pt x="17954" y="16622"/>
                </a:lnTo>
                <a:lnTo>
                  <a:pt x="17954" y="19481"/>
                </a:lnTo>
                <a:close/>
              </a:path>
            </a:pathLst>
          </a:custGeom>
          <a:solidFill>
            <a:srgbClr val="035C9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57" name="object 357"/>
          <p:cNvSpPr/>
          <p:nvPr/>
        </p:nvSpPr>
        <p:spPr>
          <a:xfrm>
            <a:off x="315727" y="555442"/>
            <a:ext cx="17012" cy="32582"/>
          </a:xfrm>
          <a:custGeom>
            <a:avLst/>
            <a:gdLst/>
            <a:ahLst/>
            <a:cxnLst/>
            <a:rect l="l" t="t" r="r" b="b"/>
            <a:pathLst>
              <a:path w="22683" h="43443">
                <a:moveTo>
                  <a:pt x="3647" y="11333"/>
                </a:moveTo>
                <a:lnTo>
                  <a:pt x="3874" y="8366"/>
                </a:lnTo>
                <a:lnTo>
                  <a:pt x="4160" y="5343"/>
                </a:lnTo>
                <a:lnTo>
                  <a:pt x="4559" y="2266"/>
                </a:lnTo>
                <a:lnTo>
                  <a:pt x="7294" y="2644"/>
                </a:lnTo>
                <a:lnTo>
                  <a:pt x="10087" y="2969"/>
                </a:lnTo>
                <a:lnTo>
                  <a:pt x="12881" y="3130"/>
                </a:lnTo>
                <a:lnTo>
                  <a:pt x="12709" y="6260"/>
                </a:lnTo>
                <a:lnTo>
                  <a:pt x="12595" y="9283"/>
                </a:lnTo>
                <a:lnTo>
                  <a:pt x="12538" y="36481"/>
                </a:lnTo>
                <a:lnTo>
                  <a:pt x="12595" y="36967"/>
                </a:lnTo>
                <a:lnTo>
                  <a:pt x="12709" y="39667"/>
                </a:lnTo>
                <a:lnTo>
                  <a:pt x="12937" y="41500"/>
                </a:lnTo>
                <a:lnTo>
                  <a:pt x="13108" y="43065"/>
                </a:lnTo>
                <a:lnTo>
                  <a:pt x="10373" y="42958"/>
                </a:lnTo>
                <a:lnTo>
                  <a:pt x="10430" y="43336"/>
                </a:lnTo>
                <a:lnTo>
                  <a:pt x="13165" y="43443"/>
                </a:lnTo>
                <a:lnTo>
                  <a:pt x="13165" y="37237"/>
                </a:lnTo>
                <a:lnTo>
                  <a:pt x="13108" y="36751"/>
                </a:lnTo>
                <a:lnTo>
                  <a:pt x="13108" y="36481"/>
                </a:lnTo>
                <a:lnTo>
                  <a:pt x="13052" y="34647"/>
                </a:lnTo>
                <a:lnTo>
                  <a:pt x="12993" y="32650"/>
                </a:lnTo>
                <a:lnTo>
                  <a:pt x="12993" y="30492"/>
                </a:lnTo>
                <a:lnTo>
                  <a:pt x="15332" y="30059"/>
                </a:lnTo>
                <a:lnTo>
                  <a:pt x="12937" y="29952"/>
                </a:lnTo>
                <a:lnTo>
                  <a:pt x="12937" y="24717"/>
                </a:lnTo>
                <a:lnTo>
                  <a:pt x="12993" y="21858"/>
                </a:lnTo>
                <a:lnTo>
                  <a:pt x="14933" y="21964"/>
                </a:lnTo>
                <a:lnTo>
                  <a:pt x="16870" y="22019"/>
                </a:lnTo>
                <a:lnTo>
                  <a:pt x="20175" y="22019"/>
                </a:lnTo>
                <a:lnTo>
                  <a:pt x="21430" y="21964"/>
                </a:lnTo>
                <a:lnTo>
                  <a:pt x="22683" y="21964"/>
                </a:lnTo>
                <a:lnTo>
                  <a:pt x="22683" y="21317"/>
                </a:lnTo>
                <a:lnTo>
                  <a:pt x="21430" y="21372"/>
                </a:lnTo>
                <a:lnTo>
                  <a:pt x="20175" y="21425"/>
                </a:lnTo>
                <a:lnTo>
                  <a:pt x="16870" y="21425"/>
                </a:lnTo>
                <a:lnTo>
                  <a:pt x="14933" y="21372"/>
                </a:lnTo>
                <a:lnTo>
                  <a:pt x="12993" y="21264"/>
                </a:lnTo>
                <a:lnTo>
                  <a:pt x="13052" y="18619"/>
                </a:lnTo>
                <a:lnTo>
                  <a:pt x="12993" y="1457"/>
                </a:lnTo>
                <a:lnTo>
                  <a:pt x="12993" y="1835"/>
                </a:lnTo>
                <a:lnTo>
                  <a:pt x="12937" y="2538"/>
                </a:lnTo>
                <a:lnTo>
                  <a:pt x="10144" y="2374"/>
                </a:lnTo>
                <a:lnTo>
                  <a:pt x="7352" y="2052"/>
                </a:lnTo>
                <a:lnTo>
                  <a:pt x="4674" y="1674"/>
                </a:lnTo>
                <a:lnTo>
                  <a:pt x="4730" y="1080"/>
                </a:lnTo>
                <a:lnTo>
                  <a:pt x="4787" y="541"/>
                </a:lnTo>
                <a:lnTo>
                  <a:pt x="4845" y="0"/>
                </a:lnTo>
                <a:lnTo>
                  <a:pt x="4388" y="108"/>
                </a:lnTo>
                <a:lnTo>
                  <a:pt x="4046" y="541"/>
                </a:lnTo>
                <a:lnTo>
                  <a:pt x="3989" y="971"/>
                </a:lnTo>
                <a:lnTo>
                  <a:pt x="3933" y="1566"/>
                </a:lnTo>
                <a:lnTo>
                  <a:pt x="2964" y="1404"/>
                </a:lnTo>
                <a:lnTo>
                  <a:pt x="2052" y="1241"/>
                </a:lnTo>
                <a:lnTo>
                  <a:pt x="1139" y="1027"/>
                </a:lnTo>
                <a:lnTo>
                  <a:pt x="741" y="1188"/>
                </a:lnTo>
                <a:lnTo>
                  <a:pt x="0" y="1404"/>
                </a:lnTo>
                <a:lnTo>
                  <a:pt x="1254" y="1674"/>
                </a:lnTo>
                <a:lnTo>
                  <a:pt x="2565" y="1943"/>
                </a:lnTo>
                <a:lnTo>
                  <a:pt x="3874" y="2105"/>
                </a:lnTo>
                <a:lnTo>
                  <a:pt x="3476" y="5235"/>
                </a:lnTo>
                <a:lnTo>
                  <a:pt x="3590" y="12035"/>
                </a:lnTo>
                <a:lnTo>
                  <a:pt x="6496" y="12466"/>
                </a:lnTo>
                <a:lnTo>
                  <a:pt x="9461" y="12791"/>
                </a:lnTo>
                <a:lnTo>
                  <a:pt x="12482" y="12952"/>
                </a:lnTo>
                <a:lnTo>
                  <a:pt x="12482" y="12250"/>
                </a:lnTo>
                <a:lnTo>
                  <a:pt x="9461" y="12035"/>
                </a:lnTo>
                <a:lnTo>
                  <a:pt x="6496" y="11766"/>
                </a:lnTo>
                <a:lnTo>
                  <a:pt x="3647" y="11333"/>
                </a:lnTo>
                <a:close/>
              </a:path>
            </a:pathLst>
          </a:custGeom>
          <a:solidFill>
            <a:srgbClr val="035C9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58" name="object 358"/>
          <p:cNvSpPr/>
          <p:nvPr/>
        </p:nvSpPr>
        <p:spPr>
          <a:xfrm>
            <a:off x="300467" y="562971"/>
            <a:ext cx="10172" cy="14732"/>
          </a:xfrm>
          <a:custGeom>
            <a:avLst/>
            <a:gdLst/>
            <a:ahLst/>
            <a:cxnLst/>
            <a:rect l="l" t="t" r="r" b="b"/>
            <a:pathLst>
              <a:path w="13563" h="19642">
                <a:moveTo>
                  <a:pt x="4730" y="14300"/>
                </a:moveTo>
                <a:lnTo>
                  <a:pt x="3077" y="13653"/>
                </a:lnTo>
                <a:lnTo>
                  <a:pt x="1482" y="12950"/>
                </a:lnTo>
                <a:lnTo>
                  <a:pt x="0" y="12250"/>
                </a:lnTo>
                <a:lnTo>
                  <a:pt x="0" y="12736"/>
                </a:lnTo>
                <a:lnTo>
                  <a:pt x="1482" y="13436"/>
                </a:lnTo>
                <a:lnTo>
                  <a:pt x="3077" y="14139"/>
                </a:lnTo>
                <a:lnTo>
                  <a:pt x="4730" y="14786"/>
                </a:lnTo>
                <a:lnTo>
                  <a:pt x="4958" y="17269"/>
                </a:lnTo>
                <a:lnTo>
                  <a:pt x="5300" y="19642"/>
                </a:lnTo>
                <a:lnTo>
                  <a:pt x="5073" y="11872"/>
                </a:lnTo>
                <a:lnTo>
                  <a:pt x="5129" y="9119"/>
                </a:lnTo>
                <a:lnTo>
                  <a:pt x="5300" y="6205"/>
                </a:lnTo>
                <a:lnTo>
                  <a:pt x="7808" y="7177"/>
                </a:lnTo>
                <a:lnTo>
                  <a:pt x="10486" y="8041"/>
                </a:lnTo>
                <a:lnTo>
                  <a:pt x="13279" y="8797"/>
                </a:lnTo>
                <a:lnTo>
                  <a:pt x="13223" y="11656"/>
                </a:lnTo>
                <a:lnTo>
                  <a:pt x="13279" y="14462"/>
                </a:lnTo>
                <a:lnTo>
                  <a:pt x="13451" y="17053"/>
                </a:lnTo>
                <a:lnTo>
                  <a:pt x="13563" y="2752"/>
                </a:lnTo>
                <a:lnTo>
                  <a:pt x="13392" y="5558"/>
                </a:lnTo>
                <a:lnTo>
                  <a:pt x="13279" y="8203"/>
                </a:lnTo>
                <a:lnTo>
                  <a:pt x="10486" y="7500"/>
                </a:lnTo>
                <a:lnTo>
                  <a:pt x="7864" y="6636"/>
                </a:lnTo>
                <a:lnTo>
                  <a:pt x="5357" y="5666"/>
                </a:lnTo>
                <a:lnTo>
                  <a:pt x="5528" y="3830"/>
                </a:lnTo>
                <a:lnTo>
                  <a:pt x="5699" y="1942"/>
                </a:lnTo>
                <a:lnTo>
                  <a:pt x="6041" y="0"/>
                </a:lnTo>
                <a:lnTo>
                  <a:pt x="5755" y="216"/>
                </a:lnTo>
                <a:lnTo>
                  <a:pt x="5300" y="755"/>
                </a:lnTo>
                <a:lnTo>
                  <a:pt x="5073" y="2374"/>
                </a:lnTo>
                <a:lnTo>
                  <a:pt x="4901" y="3939"/>
                </a:lnTo>
                <a:lnTo>
                  <a:pt x="4787" y="5450"/>
                </a:lnTo>
                <a:lnTo>
                  <a:pt x="3989" y="5180"/>
                </a:lnTo>
                <a:lnTo>
                  <a:pt x="3248" y="4856"/>
                </a:lnTo>
                <a:lnTo>
                  <a:pt x="2507" y="4533"/>
                </a:lnTo>
                <a:lnTo>
                  <a:pt x="2223" y="4964"/>
                </a:lnTo>
                <a:lnTo>
                  <a:pt x="3077" y="5342"/>
                </a:lnTo>
                <a:lnTo>
                  <a:pt x="3874" y="5666"/>
                </a:lnTo>
                <a:lnTo>
                  <a:pt x="4730" y="5989"/>
                </a:lnTo>
                <a:lnTo>
                  <a:pt x="4559" y="8903"/>
                </a:lnTo>
                <a:lnTo>
                  <a:pt x="4559" y="11656"/>
                </a:lnTo>
                <a:lnTo>
                  <a:pt x="4730" y="14300"/>
                </a:lnTo>
                <a:close/>
              </a:path>
            </a:pathLst>
          </a:custGeom>
          <a:solidFill>
            <a:srgbClr val="035C9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59" name="object 359"/>
          <p:cNvSpPr/>
          <p:nvPr/>
        </p:nvSpPr>
        <p:spPr>
          <a:xfrm>
            <a:off x="333124" y="559491"/>
            <a:ext cx="6968" cy="23921"/>
          </a:xfrm>
          <a:custGeom>
            <a:avLst/>
            <a:gdLst/>
            <a:ahLst/>
            <a:cxnLst/>
            <a:rect l="l" t="t" r="r" b="b"/>
            <a:pathLst>
              <a:path w="9290" h="31895">
                <a:moveTo>
                  <a:pt x="114" y="7663"/>
                </a:moveTo>
                <a:lnTo>
                  <a:pt x="3135" y="7502"/>
                </a:lnTo>
                <a:lnTo>
                  <a:pt x="6156" y="7231"/>
                </a:lnTo>
                <a:lnTo>
                  <a:pt x="9119" y="6800"/>
                </a:lnTo>
                <a:lnTo>
                  <a:pt x="9290" y="0"/>
                </a:lnTo>
                <a:lnTo>
                  <a:pt x="9062" y="6097"/>
                </a:lnTo>
                <a:lnTo>
                  <a:pt x="6156" y="6475"/>
                </a:lnTo>
                <a:lnTo>
                  <a:pt x="3135" y="6746"/>
                </a:lnTo>
                <a:lnTo>
                  <a:pt x="56" y="6908"/>
                </a:lnTo>
                <a:lnTo>
                  <a:pt x="0" y="3939"/>
                </a:lnTo>
                <a:lnTo>
                  <a:pt x="0" y="31895"/>
                </a:lnTo>
                <a:lnTo>
                  <a:pt x="0" y="31084"/>
                </a:lnTo>
                <a:lnTo>
                  <a:pt x="114" y="29250"/>
                </a:lnTo>
                <a:lnTo>
                  <a:pt x="171" y="27253"/>
                </a:lnTo>
                <a:lnTo>
                  <a:pt x="114" y="7663"/>
                </a:lnTo>
                <a:close/>
              </a:path>
            </a:pathLst>
          </a:custGeom>
          <a:solidFill>
            <a:srgbClr val="035C9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60" name="object 360"/>
          <p:cNvSpPr/>
          <p:nvPr/>
        </p:nvSpPr>
        <p:spPr>
          <a:xfrm>
            <a:off x="333211" y="557507"/>
            <a:ext cx="14276" cy="25296"/>
          </a:xfrm>
          <a:custGeom>
            <a:avLst/>
            <a:gdLst/>
            <a:ahLst/>
            <a:cxnLst/>
            <a:rect l="l" t="t" r="r" b="b"/>
            <a:pathLst>
              <a:path w="19035" h="33728">
                <a:moveTo>
                  <a:pt x="18979" y="15975"/>
                </a:moveTo>
                <a:lnTo>
                  <a:pt x="16071" y="16675"/>
                </a:lnTo>
                <a:lnTo>
                  <a:pt x="13108" y="17216"/>
                </a:lnTo>
                <a:lnTo>
                  <a:pt x="9973" y="17647"/>
                </a:lnTo>
                <a:lnTo>
                  <a:pt x="9973" y="15003"/>
                </a:lnTo>
                <a:lnTo>
                  <a:pt x="9860" y="12197"/>
                </a:lnTo>
                <a:lnTo>
                  <a:pt x="9689" y="9336"/>
                </a:lnTo>
                <a:lnTo>
                  <a:pt x="12709" y="8905"/>
                </a:lnTo>
                <a:lnTo>
                  <a:pt x="15616" y="8364"/>
                </a:lnTo>
                <a:lnTo>
                  <a:pt x="18409" y="7608"/>
                </a:lnTo>
                <a:lnTo>
                  <a:pt x="18693" y="10524"/>
                </a:lnTo>
                <a:lnTo>
                  <a:pt x="18864" y="13275"/>
                </a:lnTo>
                <a:lnTo>
                  <a:pt x="18920" y="6746"/>
                </a:lnTo>
                <a:lnTo>
                  <a:pt x="18693" y="4641"/>
                </a:lnTo>
                <a:lnTo>
                  <a:pt x="18409" y="2483"/>
                </a:lnTo>
                <a:lnTo>
                  <a:pt x="18010" y="324"/>
                </a:lnTo>
                <a:lnTo>
                  <a:pt x="17781" y="216"/>
                </a:lnTo>
                <a:lnTo>
                  <a:pt x="17325" y="0"/>
                </a:lnTo>
                <a:lnTo>
                  <a:pt x="17724" y="2321"/>
                </a:lnTo>
                <a:lnTo>
                  <a:pt x="18067" y="4641"/>
                </a:lnTo>
                <a:lnTo>
                  <a:pt x="18294" y="6908"/>
                </a:lnTo>
                <a:lnTo>
                  <a:pt x="15559" y="7608"/>
                </a:lnTo>
                <a:lnTo>
                  <a:pt x="12651" y="8202"/>
                </a:lnTo>
                <a:lnTo>
                  <a:pt x="9630" y="8635"/>
                </a:lnTo>
                <a:lnTo>
                  <a:pt x="9461" y="5666"/>
                </a:lnTo>
                <a:lnTo>
                  <a:pt x="9175" y="2644"/>
                </a:lnTo>
                <a:lnTo>
                  <a:pt x="9004" y="9444"/>
                </a:lnTo>
                <a:lnTo>
                  <a:pt x="9175" y="12305"/>
                </a:lnTo>
                <a:lnTo>
                  <a:pt x="9290" y="15111"/>
                </a:lnTo>
                <a:lnTo>
                  <a:pt x="9346" y="17755"/>
                </a:lnTo>
                <a:lnTo>
                  <a:pt x="6325" y="18133"/>
                </a:lnTo>
                <a:lnTo>
                  <a:pt x="3248" y="18403"/>
                </a:lnTo>
                <a:lnTo>
                  <a:pt x="112" y="18564"/>
                </a:lnTo>
                <a:lnTo>
                  <a:pt x="112" y="15919"/>
                </a:lnTo>
                <a:lnTo>
                  <a:pt x="56" y="13169"/>
                </a:lnTo>
                <a:lnTo>
                  <a:pt x="0" y="10308"/>
                </a:lnTo>
                <a:lnTo>
                  <a:pt x="56" y="29897"/>
                </a:lnTo>
                <a:lnTo>
                  <a:pt x="56" y="27253"/>
                </a:lnTo>
                <a:lnTo>
                  <a:pt x="112" y="24717"/>
                </a:lnTo>
                <a:lnTo>
                  <a:pt x="112" y="19158"/>
                </a:lnTo>
                <a:lnTo>
                  <a:pt x="3248" y="18997"/>
                </a:lnTo>
                <a:lnTo>
                  <a:pt x="6325" y="18727"/>
                </a:lnTo>
                <a:lnTo>
                  <a:pt x="9346" y="18349"/>
                </a:lnTo>
                <a:lnTo>
                  <a:pt x="9403" y="21208"/>
                </a:lnTo>
                <a:lnTo>
                  <a:pt x="9346" y="23908"/>
                </a:lnTo>
                <a:lnTo>
                  <a:pt x="9403" y="33728"/>
                </a:lnTo>
                <a:lnTo>
                  <a:pt x="9403" y="33406"/>
                </a:lnTo>
                <a:lnTo>
                  <a:pt x="9630" y="31409"/>
                </a:lnTo>
                <a:lnTo>
                  <a:pt x="9745" y="29250"/>
                </a:lnTo>
                <a:lnTo>
                  <a:pt x="9860" y="26928"/>
                </a:lnTo>
                <a:lnTo>
                  <a:pt x="12937" y="26497"/>
                </a:lnTo>
                <a:lnTo>
                  <a:pt x="12993" y="25958"/>
                </a:lnTo>
                <a:lnTo>
                  <a:pt x="9916" y="26389"/>
                </a:lnTo>
                <a:lnTo>
                  <a:pt x="9973" y="23853"/>
                </a:lnTo>
                <a:lnTo>
                  <a:pt x="10031" y="21100"/>
                </a:lnTo>
                <a:lnTo>
                  <a:pt x="9973" y="18241"/>
                </a:lnTo>
                <a:lnTo>
                  <a:pt x="13108" y="17808"/>
                </a:lnTo>
                <a:lnTo>
                  <a:pt x="16129" y="17269"/>
                </a:lnTo>
                <a:lnTo>
                  <a:pt x="18979" y="16567"/>
                </a:lnTo>
                <a:lnTo>
                  <a:pt x="19035" y="19428"/>
                </a:lnTo>
                <a:lnTo>
                  <a:pt x="18979" y="7502"/>
                </a:lnTo>
                <a:lnTo>
                  <a:pt x="18979" y="15975"/>
                </a:lnTo>
                <a:close/>
              </a:path>
            </a:pathLst>
          </a:custGeom>
          <a:solidFill>
            <a:srgbClr val="035C9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61" name="object 361"/>
          <p:cNvSpPr/>
          <p:nvPr/>
        </p:nvSpPr>
        <p:spPr>
          <a:xfrm>
            <a:off x="340006" y="577745"/>
            <a:ext cx="214" cy="6921"/>
          </a:xfrm>
          <a:custGeom>
            <a:avLst/>
            <a:gdLst/>
            <a:ahLst/>
            <a:cxnLst/>
            <a:rect l="l" t="t" r="r" b="b"/>
            <a:pathLst>
              <a:path w="285" h="9228">
                <a:moveTo>
                  <a:pt x="114" y="2266"/>
                </a:moveTo>
                <a:lnTo>
                  <a:pt x="0" y="4425"/>
                </a:lnTo>
                <a:lnTo>
                  <a:pt x="58" y="9228"/>
                </a:lnTo>
                <a:lnTo>
                  <a:pt x="285" y="7177"/>
                </a:lnTo>
                <a:lnTo>
                  <a:pt x="229" y="0"/>
                </a:lnTo>
                <a:lnTo>
                  <a:pt x="114" y="2266"/>
                </a:lnTo>
                <a:close/>
              </a:path>
            </a:pathLst>
          </a:custGeom>
          <a:solidFill>
            <a:srgbClr val="035C9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62" name="object 362"/>
          <p:cNvSpPr/>
          <p:nvPr/>
        </p:nvSpPr>
        <p:spPr>
          <a:xfrm>
            <a:off x="347359" y="561069"/>
            <a:ext cx="5429" cy="8419"/>
          </a:xfrm>
          <a:custGeom>
            <a:avLst/>
            <a:gdLst/>
            <a:ahLst/>
            <a:cxnLst/>
            <a:rect l="l" t="t" r="r" b="b"/>
            <a:pathLst>
              <a:path w="7238" h="11225">
                <a:moveTo>
                  <a:pt x="4958" y="1349"/>
                </a:moveTo>
                <a:lnTo>
                  <a:pt x="7238" y="485"/>
                </a:lnTo>
                <a:lnTo>
                  <a:pt x="7016" y="322"/>
                </a:lnTo>
                <a:lnTo>
                  <a:pt x="6613" y="0"/>
                </a:lnTo>
                <a:lnTo>
                  <a:pt x="4503" y="755"/>
                </a:lnTo>
                <a:lnTo>
                  <a:pt x="2336" y="1402"/>
                </a:lnTo>
                <a:lnTo>
                  <a:pt x="56" y="1997"/>
                </a:lnTo>
                <a:lnTo>
                  <a:pt x="0" y="8525"/>
                </a:lnTo>
                <a:lnTo>
                  <a:pt x="114" y="11225"/>
                </a:lnTo>
                <a:lnTo>
                  <a:pt x="114" y="2752"/>
                </a:lnTo>
                <a:lnTo>
                  <a:pt x="2622" y="2105"/>
                </a:lnTo>
                <a:lnTo>
                  <a:pt x="4958" y="1349"/>
                </a:lnTo>
                <a:close/>
              </a:path>
            </a:pathLst>
          </a:custGeom>
          <a:solidFill>
            <a:srgbClr val="035C9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63" name="object 363"/>
          <p:cNvSpPr/>
          <p:nvPr/>
        </p:nvSpPr>
        <p:spPr>
          <a:xfrm>
            <a:off x="325473" y="554308"/>
            <a:ext cx="33478" cy="36509"/>
          </a:xfrm>
          <a:custGeom>
            <a:avLst/>
            <a:gdLst/>
            <a:ahLst/>
            <a:cxnLst/>
            <a:rect l="l" t="t" r="r" b="b"/>
            <a:pathLst>
              <a:path w="44637" h="48678">
                <a:moveTo>
                  <a:pt x="38192" y="18133"/>
                </a:moveTo>
                <a:lnTo>
                  <a:pt x="38353" y="20994"/>
                </a:lnTo>
                <a:lnTo>
                  <a:pt x="38413" y="23745"/>
                </a:lnTo>
                <a:lnTo>
                  <a:pt x="38252" y="26336"/>
                </a:lnTo>
                <a:lnTo>
                  <a:pt x="35566" y="27308"/>
                </a:lnTo>
                <a:lnTo>
                  <a:pt x="32716" y="28172"/>
                </a:lnTo>
                <a:lnTo>
                  <a:pt x="29695" y="28872"/>
                </a:lnTo>
                <a:lnTo>
                  <a:pt x="29639" y="14625"/>
                </a:lnTo>
                <a:lnTo>
                  <a:pt x="29296" y="11766"/>
                </a:lnTo>
                <a:lnTo>
                  <a:pt x="29353" y="23692"/>
                </a:lnTo>
                <a:lnTo>
                  <a:pt x="29296" y="26444"/>
                </a:lnTo>
                <a:lnTo>
                  <a:pt x="29125" y="29034"/>
                </a:lnTo>
                <a:lnTo>
                  <a:pt x="26275" y="29683"/>
                </a:lnTo>
                <a:lnTo>
                  <a:pt x="23311" y="30222"/>
                </a:lnTo>
                <a:lnTo>
                  <a:pt x="23254" y="30761"/>
                </a:lnTo>
                <a:lnTo>
                  <a:pt x="26275" y="30222"/>
                </a:lnTo>
                <a:lnTo>
                  <a:pt x="29125" y="29520"/>
                </a:lnTo>
                <a:lnTo>
                  <a:pt x="28954" y="32003"/>
                </a:lnTo>
                <a:lnTo>
                  <a:pt x="28726" y="34323"/>
                </a:lnTo>
                <a:lnTo>
                  <a:pt x="28384" y="36428"/>
                </a:lnTo>
                <a:lnTo>
                  <a:pt x="25647" y="37022"/>
                </a:lnTo>
                <a:lnTo>
                  <a:pt x="22741" y="37561"/>
                </a:lnTo>
                <a:lnTo>
                  <a:pt x="19720" y="37992"/>
                </a:lnTo>
                <a:lnTo>
                  <a:pt x="19664" y="28172"/>
                </a:lnTo>
                <a:lnTo>
                  <a:pt x="19607" y="30708"/>
                </a:lnTo>
                <a:lnTo>
                  <a:pt x="16643" y="31086"/>
                </a:lnTo>
                <a:lnTo>
                  <a:pt x="13565" y="31355"/>
                </a:lnTo>
                <a:lnTo>
                  <a:pt x="10373" y="31517"/>
                </a:lnTo>
                <a:lnTo>
                  <a:pt x="10373" y="32056"/>
                </a:lnTo>
                <a:lnTo>
                  <a:pt x="13509" y="31895"/>
                </a:lnTo>
                <a:lnTo>
                  <a:pt x="16586" y="31625"/>
                </a:lnTo>
                <a:lnTo>
                  <a:pt x="19607" y="31247"/>
                </a:lnTo>
                <a:lnTo>
                  <a:pt x="19664" y="38425"/>
                </a:lnTo>
                <a:lnTo>
                  <a:pt x="22685" y="38047"/>
                </a:lnTo>
                <a:lnTo>
                  <a:pt x="25534" y="37506"/>
                </a:lnTo>
                <a:lnTo>
                  <a:pt x="28328" y="36859"/>
                </a:lnTo>
                <a:lnTo>
                  <a:pt x="27985" y="38911"/>
                </a:lnTo>
                <a:lnTo>
                  <a:pt x="27528" y="40745"/>
                </a:lnTo>
                <a:lnTo>
                  <a:pt x="27017" y="42364"/>
                </a:lnTo>
                <a:lnTo>
                  <a:pt x="24394" y="42958"/>
                </a:lnTo>
                <a:lnTo>
                  <a:pt x="21657" y="43498"/>
                </a:lnTo>
                <a:lnTo>
                  <a:pt x="18751" y="43875"/>
                </a:lnTo>
                <a:lnTo>
                  <a:pt x="19094" y="42256"/>
                </a:lnTo>
                <a:lnTo>
                  <a:pt x="19436" y="40475"/>
                </a:lnTo>
                <a:lnTo>
                  <a:pt x="19378" y="35672"/>
                </a:lnTo>
                <a:lnTo>
                  <a:pt x="19208" y="37614"/>
                </a:lnTo>
                <a:lnTo>
                  <a:pt x="19208" y="38047"/>
                </a:lnTo>
                <a:lnTo>
                  <a:pt x="16300" y="38425"/>
                </a:lnTo>
                <a:lnTo>
                  <a:pt x="13279" y="38695"/>
                </a:lnTo>
                <a:lnTo>
                  <a:pt x="10202" y="38803"/>
                </a:lnTo>
                <a:lnTo>
                  <a:pt x="10202" y="10847"/>
                </a:lnTo>
                <a:lnTo>
                  <a:pt x="10202" y="39234"/>
                </a:lnTo>
                <a:lnTo>
                  <a:pt x="13223" y="39126"/>
                </a:lnTo>
                <a:lnTo>
                  <a:pt x="16244" y="38856"/>
                </a:lnTo>
                <a:lnTo>
                  <a:pt x="19150" y="38478"/>
                </a:lnTo>
                <a:lnTo>
                  <a:pt x="18922" y="40528"/>
                </a:lnTo>
                <a:lnTo>
                  <a:pt x="18695" y="42364"/>
                </a:lnTo>
                <a:lnTo>
                  <a:pt x="18353" y="43929"/>
                </a:lnTo>
                <a:lnTo>
                  <a:pt x="15618" y="44306"/>
                </a:lnTo>
                <a:lnTo>
                  <a:pt x="12768" y="44523"/>
                </a:lnTo>
                <a:lnTo>
                  <a:pt x="9803" y="44684"/>
                </a:lnTo>
                <a:lnTo>
                  <a:pt x="9975" y="43065"/>
                </a:lnTo>
                <a:lnTo>
                  <a:pt x="10089" y="41284"/>
                </a:lnTo>
                <a:lnTo>
                  <a:pt x="10031" y="4696"/>
                </a:lnTo>
                <a:lnTo>
                  <a:pt x="12881" y="4588"/>
                </a:lnTo>
                <a:lnTo>
                  <a:pt x="15674" y="4318"/>
                </a:lnTo>
                <a:lnTo>
                  <a:pt x="18467" y="3941"/>
                </a:lnTo>
                <a:lnTo>
                  <a:pt x="18808" y="7016"/>
                </a:lnTo>
                <a:lnTo>
                  <a:pt x="19037" y="10038"/>
                </a:lnTo>
                <a:lnTo>
                  <a:pt x="19265" y="13005"/>
                </a:lnTo>
                <a:lnTo>
                  <a:pt x="19492" y="6908"/>
                </a:lnTo>
                <a:lnTo>
                  <a:pt x="19150" y="3832"/>
                </a:lnTo>
                <a:lnTo>
                  <a:pt x="20918" y="3563"/>
                </a:lnTo>
                <a:lnTo>
                  <a:pt x="22570" y="3293"/>
                </a:lnTo>
                <a:lnTo>
                  <a:pt x="24280" y="2915"/>
                </a:lnTo>
                <a:lnTo>
                  <a:pt x="23881" y="2807"/>
                </a:lnTo>
                <a:lnTo>
                  <a:pt x="23140" y="2538"/>
                </a:lnTo>
                <a:lnTo>
                  <a:pt x="21829" y="2807"/>
                </a:lnTo>
                <a:lnTo>
                  <a:pt x="20461" y="3022"/>
                </a:lnTo>
                <a:lnTo>
                  <a:pt x="19094" y="3238"/>
                </a:lnTo>
                <a:lnTo>
                  <a:pt x="19037" y="2538"/>
                </a:lnTo>
                <a:lnTo>
                  <a:pt x="18922" y="1888"/>
                </a:lnTo>
                <a:lnTo>
                  <a:pt x="18639" y="1296"/>
                </a:lnTo>
                <a:lnTo>
                  <a:pt x="18125" y="1188"/>
                </a:lnTo>
                <a:lnTo>
                  <a:pt x="18238" y="1888"/>
                </a:lnTo>
                <a:lnTo>
                  <a:pt x="18296" y="2644"/>
                </a:lnTo>
                <a:lnTo>
                  <a:pt x="18353" y="3346"/>
                </a:lnTo>
                <a:lnTo>
                  <a:pt x="15674" y="3724"/>
                </a:lnTo>
                <a:lnTo>
                  <a:pt x="12824" y="3941"/>
                </a:lnTo>
                <a:lnTo>
                  <a:pt x="9975" y="4102"/>
                </a:lnTo>
                <a:lnTo>
                  <a:pt x="9975" y="2969"/>
                </a:lnTo>
                <a:lnTo>
                  <a:pt x="9918" y="1997"/>
                </a:lnTo>
                <a:lnTo>
                  <a:pt x="9860" y="1027"/>
                </a:lnTo>
                <a:lnTo>
                  <a:pt x="9860" y="55"/>
                </a:lnTo>
                <a:lnTo>
                  <a:pt x="9576" y="0"/>
                </a:lnTo>
                <a:lnTo>
                  <a:pt x="9062" y="0"/>
                </a:lnTo>
                <a:lnTo>
                  <a:pt x="9062" y="971"/>
                </a:lnTo>
                <a:lnTo>
                  <a:pt x="9119" y="1997"/>
                </a:lnTo>
                <a:lnTo>
                  <a:pt x="9177" y="3022"/>
                </a:lnTo>
                <a:lnTo>
                  <a:pt x="9177" y="4102"/>
                </a:lnTo>
                <a:lnTo>
                  <a:pt x="7810" y="4155"/>
                </a:lnTo>
                <a:lnTo>
                  <a:pt x="7810" y="4804"/>
                </a:lnTo>
                <a:lnTo>
                  <a:pt x="9233" y="4749"/>
                </a:lnTo>
                <a:lnTo>
                  <a:pt x="9348" y="7825"/>
                </a:lnTo>
                <a:lnTo>
                  <a:pt x="9405" y="10902"/>
                </a:lnTo>
                <a:lnTo>
                  <a:pt x="9519" y="13816"/>
                </a:lnTo>
                <a:lnTo>
                  <a:pt x="8492" y="13869"/>
                </a:lnTo>
                <a:lnTo>
                  <a:pt x="7467" y="13869"/>
                </a:lnTo>
                <a:lnTo>
                  <a:pt x="6440" y="13924"/>
                </a:lnTo>
                <a:lnTo>
                  <a:pt x="4331" y="13924"/>
                </a:lnTo>
                <a:lnTo>
                  <a:pt x="2279" y="13869"/>
                </a:lnTo>
                <a:lnTo>
                  <a:pt x="285" y="13761"/>
                </a:lnTo>
                <a:lnTo>
                  <a:pt x="400" y="10847"/>
                </a:lnTo>
                <a:lnTo>
                  <a:pt x="513" y="7772"/>
                </a:lnTo>
                <a:lnTo>
                  <a:pt x="684" y="4641"/>
                </a:lnTo>
                <a:lnTo>
                  <a:pt x="2110" y="4749"/>
                </a:lnTo>
                <a:lnTo>
                  <a:pt x="741" y="4049"/>
                </a:lnTo>
                <a:lnTo>
                  <a:pt x="741" y="3724"/>
                </a:lnTo>
                <a:lnTo>
                  <a:pt x="799" y="3022"/>
                </a:lnTo>
                <a:lnTo>
                  <a:pt x="855" y="1997"/>
                </a:lnTo>
                <a:lnTo>
                  <a:pt x="912" y="1027"/>
                </a:lnTo>
                <a:lnTo>
                  <a:pt x="970" y="55"/>
                </a:lnTo>
                <a:lnTo>
                  <a:pt x="741" y="108"/>
                </a:lnTo>
                <a:lnTo>
                  <a:pt x="171" y="163"/>
                </a:lnTo>
                <a:lnTo>
                  <a:pt x="114" y="1080"/>
                </a:lnTo>
                <a:lnTo>
                  <a:pt x="58" y="1997"/>
                </a:lnTo>
                <a:lnTo>
                  <a:pt x="0" y="2969"/>
                </a:lnTo>
                <a:lnTo>
                  <a:pt x="58" y="20130"/>
                </a:lnTo>
                <a:lnTo>
                  <a:pt x="114" y="17377"/>
                </a:lnTo>
                <a:lnTo>
                  <a:pt x="229" y="14517"/>
                </a:lnTo>
                <a:lnTo>
                  <a:pt x="2279" y="14625"/>
                </a:lnTo>
                <a:lnTo>
                  <a:pt x="4331" y="14680"/>
                </a:lnTo>
                <a:lnTo>
                  <a:pt x="6440" y="14625"/>
                </a:lnTo>
                <a:lnTo>
                  <a:pt x="8492" y="14625"/>
                </a:lnTo>
                <a:lnTo>
                  <a:pt x="9519" y="14572"/>
                </a:lnTo>
                <a:lnTo>
                  <a:pt x="9576" y="17433"/>
                </a:lnTo>
                <a:lnTo>
                  <a:pt x="9632" y="20183"/>
                </a:lnTo>
                <a:lnTo>
                  <a:pt x="9689" y="22828"/>
                </a:lnTo>
                <a:lnTo>
                  <a:pt x="9689" y="23475"/>
                </a:lnTo>
                <a:lnTo>
                  <a:pt x="9747" y="26283"/>
                </a:lnTo>
                <a:lnTo>
                  <a:pt x="9747" y="31517"/>
                </a:lnTo>
                <a:lnTo>
                  <a:pt x="8891" y="31570"/>
                </a:lnTo>
                <a:lnTo>
                  <a:pt x="7125" y="31570"/>
                </a:lnTo>
                <a:lnTo>
                  <a:pt x="4730" y="31625"/>
                </a:lnTo>
                <a:lnTo>
                  <a:pt x="2338" y="31570"/>
                </a:lnTo>
                <a:lnTo>
                  <a:pt x="0" y="32003"/>
                </a:lnTo>
                <a:lnTo>
                  <a:pt x="2338" y="32111"/>
                </a:lnTo>
                <a:lnTo>
                  <a:pt x="4730" y="32164"/>
                </a:lnTo>
                <a:lnTo>
                  <a:pt x="7125" y="32111"/>
                </a:lnTo>
                <a:lnTo>
                  <a:pt x="8891" y="32111"/>
                </a:lnTo>
                <a:lnTo>
                  <a:pt x="9747" y="32056"/>
                </a:lnTo>
                <a:lnTo>
                  <a:pt x="9747" y="34161"/>
                </a:lnTo>
                <a:lnTo>
                  <a:pt x="9689" y="36158"/>
                </a:lnTo>
                <a:lnTo>
                  <a:pt x="9632" y="37992"/>
                </a:lnTo>
                <a:lnTo>
                  <a:pt x="9632" y="38803"/>
                </a:lnTo>
                <a:lnTo>
                  <a:pt x="8436" y="38856"/>
                </a:lnTo>
                <a:lnTo>
                  <a:pt x="7181" y="38911"/>
                </a:lnTo>
                <a:lnTo>
                  <a:pt x="3989" y="38911"/>
                </a:lnTo>
                <a:lnTo>
                  <a:pt x="2052" y="38856"/>
                </a:lnTo>
                <a:lnTo>
                  <a:pt x="171" y="38748"/>
                </a:lnTo>
                <a:lnTo>
                  <a:pt x="171" y="44954"/>
                </a:lnTo>
                <a:lnTo>
                  <a:pt x="171" y="39234"/>
                </a:lnTo>
                <a:lnTo>
                  <a:pt x="2052" y="39289"/>
                </a:lnTo>
                <a:lnTo>
                  <a:pt x="3989" y="39342"/>
                </a:lnTo>
                <a:lnTo>
                  <a:pt x="8436" y="39342"/>
                </a:lnTo>
                <a:lnTo>
                  <a:pt x="9632" y="39289"/>
                </a:lnTo>
                <a:lnTo>
                  <a:pt x="9576" y="41284"/>
                </a:lnTo>
                <a:lnTo>
                  <a:pt x="9461" y="43065"/>
                </a:lnTo>
                <a:lnTo>
                  <a:pt x="9348" y="44684"/>
                </a:lnTo>
                <a:lnTo>
                  <a:pt x="8150" y="44739"/>
                </a:lnTo>
                <a:lnTo>
                  <a:pt x="3989" y="44739"/>
                </a:lnTo>
                <a:lnTo>
                  <a:pt x="2279" y="44684"/>
                </a:lnTo>
                <a:lnTo>
                  <a:pt x="628" y="45009"/>
                </a:lnTo>
                <a:lnTo>
                  <a:pt x="2279" y="45062"/>
                </a:lnTo>
                <a:lnTo>
                  <a:pt x="3989" y="45117"/>
                </a:lnTo>
                <a:lnTo>
                  <a:pt x="8150" y="45117"/>
                </a:lnTo>
                <a:lnTo>
                  <a:pt x="9348" y="45062"/>
                </a:lnTo>
                <a:lnTo>
                  <a:pt x="9576" y="46789"/>
                </a:lnTo>
                <a:lnTo>
                  <a:pt x="9747" y="45062"/>
                </a:lnTo>
                <a:lnTo>
                  <a:pt x="12709" y="44954"/>
                </a:lnTo>
                <a:lnTo>
                  <a:pt x="15559" y="44684"/>
                </a:lnTo>
                <a:lnTo>
                  <a:pt x="18296" y="44306"/>
                </a:lnTo>
                <a:lnTo>
                  <a:pt x="17954" y="45817"/>
                </a:lnTo>
                <a:lnTo>
                  <a:pt x="17611" y="47114"/>
                </a:lnTo>
                <a:lnTo>
                  <a:pt x="17327" y="48678"/>
                </a:lnTo>
                <a:lnTo>
                  <a:pt x="17499" y="48245"/>
                </a:lnTo>
                <a:lnTo>
                  <a:pt x="17954" y="47167"/>
                </a:lnTo>
                <a:lnTo>
                  <a:pt x="18353" y="45817"/>
                </a:lnTo>
                <a:lnTo>
                  <a:pt x="18695" y="44253"/>
                </a:lnTo>
                <a:lnTo>
                  <a:pt x="21545" y="43875"/>
                </a:lnTo>
                <a:lnTo>
                  <a:pt x="24280" y="43389"/>
                </a:lnTo>
                <a:lnTo>
                  <a:pt x="26902" y="42742"/>
                </a:lnTo>
                <a:lnTo>
                  <a:pt x="26388" y="44198"/>
                </a:lnTo>
                <a:lnTo>
                  <a:pt x="25877" y="45440"/>
                </a:lnTo>
                <a:lnTo>
                  <a:pt x="25307" y="46465"/>
                </a:lnTo>
                <a:lnTo>
                  <a:pt x="25705" y="46303"/>
                </a:lnTo>
                <a:lnTo>
                  <a:pt x="26275" y="45331"/>
                </a:lnTo>
                <a:lnTo>
                  <a:pt x="26845" y="44092"/>
                </a:lnTo>
                <a:lnTo>
                  <a:pt x="27300" y="42687"/>
                </a:lnTo>
                <a:lnTo>
                  <a:pt x="30037" y="41986"/>
                </a:lnTo>
                <a:lnTo>
                  <a:pt x="32601" y="41231"/>
                </a:lnTo>
                <a:lnTo>
                  <a:pt x="34937" y="40367"/>
                </a:lnTo>
                <a:lnTo>
                  <a:pt x="34653" y="40961"/>
                </a:lnTo>
                <a:lnTo>
                  <a:pt x="34367" y="41500"/>
                </a:lnTo>
                <a:lnTo>
                  <a:pt x="34083" y="41986"/>
                </a:lnTo>
                <a:lnTo>
                  <a:pt x="34653" y="41556"/>
                </a:lnTo>
                <a:lnTo>
                  <a:pt x="34937" y="41123"/>
                </a:lnTo>
                <a:lnTo>
                  <a:pt x="35167" y="40692"/>
                </a:lnTo>
                <a:lnTo>
                  <a:pt x="35395" y="40206"/>
                </a:lnTo>
                <a:lnTo>
                  <a:pt x="36077" y="39989"/>
                </a:lnTo>
                <a:lnTo>
                  <a:pt x="36702" y="39720"/>
                </a:lnTo>
                <a:lnTo>
                  <a:pt x="37326" y="39450"/>
                </a:lnTo>
                <a:lnTo>
                  <a:pt x="37507" y="39289"/>
                </a:lnTo>
                <a:lnTo>
                  <a:pt x="37950" y="38856"/>
                </a:lnTo>
                <a:lnTo>
                  <a:pt x="37225" y="39181"/>
                </a:lnTo>
                <a:lnTo>
                  <a:pt x="36420" y="39503"/>
                </a:lnTo>
                <a:lnTo>
                  <a:pt x="35622" y="39828"/>
                </a:lnTo>
                <a:lnTo>
                  <a:pt x="35916" y="38370"/>
                </a:lnTo>
                <a:lnTo>
                  <a:pt x="35109" y="39989"/>
                </a:lnTo>
                <a:lnTo>
                  <a:pt x="32772" y="40853"/>
                </a:lnTo>
                <a:lnTo>
                  <a:pt x="30207" y="41609"/>
                </a:lnTo>
                <a:lnTo>
                  <a:pt x="27415" y="42256"/>
                </a:lnTo>
                <a:lnTo>
                  <a:pt x="27985" y="40692"/>
                </a:lnTo>
                <a:lnTo>
                  <a:pt x="28440" y="38803"/>
                </a:lnTo>
                <a:lnTo>
                  <a:pt x="28783" y="36806"/>
                </a:lnTo>
                <a:lnTo>
                  <a:pt x="28898" y="36320"/>
                </a:lnTo>
                <a:lnTo>
                  <a:pt x="29182" y="34161"/>
                </a:lnTo>
                <a:lnTo>
                  <a:pt x="29467" y="31895"/>
                </a:lnTo>
                <a:lnTo>
                  <a:pt x="29639" y="29411"/>
                </a:lnTo>
                <a:lnTo>
                  <a:pt x="32658" y="28656"/>
                </a:lnTo>
                <a:lnTo>
                  <a:pt x="35507" y="27847"/>
                </a:lnTo>
                <a:lnTo>
                  <a:pt x="38192" y="26875"/>
                </a:lnTo>
                <a:lnTo>
                  <a:pt x="38252" y="31517"/>
                </a:lnTo>
                <a:lnTo>
                  <a:pt x="38595" y="29197"/>
                </a:lnTo>
                <a:lnTo>
                  <a:pt x="38756" y="26661"/>
                </a:lnTo>
                <a:lnTo>
                  <a:pt x="40810" y="25905"/>
                </a:lnTo>
                <a:lnTo>
                  <a:pt x="42804" y="25041"/>
                </a:lnTo>
                <a:lnTo>
                  <a:pt x="44637" y="24178"/>
                </a:lnTo>
                <a:lnTo>
                  <a:pt x="44576" y="23692"/>
                </a:lnTo>
                <a:lnTo>
                  <a:pt x="42804" y="24555"/>
                </a:lnTo>
                <a:lnTo>
                  <a:pt x="40870" y="25419"/>
                </a:lnTo>
                <a:lnTo>
                  <a:pt x="38816" y="26175"/>
                </a:lnTo>
                <a:lnTo>
                  <a:pt x="38937" y="23583"/>
                </a:lnTo>
                <a:lnTo>
                  <a:pt x="38937" y="20778"/>
                </a:lnTo>
                <a:lnTo>
                  <a:pt x="38756" y="17917"/>
                </a:lnTo>
                <a:lnTo>
                  <a:pt x="40004" y="17433"/>
                </a:lnTo>
                <a:lnTo>
                  <a:pt x="41213" y="16947"/>
                </a:lnTo>
                <a:lnTo>
                  <a:pt x="42341" y="16406"/>
                </a:lnTo>
                <a:lnTo>
                  <a:pt x="42059" y="15975"/>
                </a:lnTo>
                <a:lnTo>
                  <a:pt x="40971" y="16461"/>
                </a:lnTo>
                <a:lnTo>
                  <a:pt x="39904" y="16892"/>
                </a:lnTo>
                <a:lnTo>
                  <a:pt x="38695" y="17378"/>
                </a:lnTo>
                <a:lnTo>
                  <a:pt x="38595" y="15272"/>
                </a:lnTo>
                <a:lnTo>
                  <a:pt x="38293" y="13114"/>
                </a:lnTo>
                <a:lnTo>
                  <a:pt x="38011" y="10955"/>
                </a:lnTo>
                <a:lnTo>
                  <a:pt x="37789" y="10741"/>
                </a:lnTo>
                <a:lnTo>
                  <a:pt x="37265" y="10255"/>
                </a:lnTo>
                <a:lnTo>
                  <a:pt x="37668" y="12791"/>
                </a:lnTo>
                <a:lnTo>
                  <a:pt x="37950" y="15219"/>
                </a:lnTo>
                <a:lnTo>
                  <a:pt x="38131" y="17594"/>
                </a:lnTo>
                <a:lnTo>
                  <a:pt x="35566" y="18511"/>
                </a:lnTo>
                <a:lnTo>
                  <a:pt x="32772" y="19375"/>
                </a:lnTo>
                <a:lnTo>
                  <a:pt x="29866" y="20075"/>
                </a:lnTo>
                <a:lnTo>
                  <a:pt x="29866" y="26283"/>
                </a:lnTo>
                <a:lnTo>
                  <a:pt x="29923" y="23530"/>
                </a:lnTo>
                <a:lnTo>
                  <a:pt x="29866" y="20669"/>
                </a:lnTo>
                <a:lnTo>
                  <a:pt x="32772" y="19914"/>
                </a:lnTo>
                <a:lnTo>
                  <a:pt x="35566" y="19105"/>
                </a:lnTo>
                <a:lnTo>
                  <a:pt x="38192" y="18133"/>
                </a:lnTo>
                <a:close/>
              </a:path>
            </a:pathLst>
          </a:custGeom>
          <a:solidFill>
            <a:srgbClr val="035C9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64" name="object 364"/>
          <p:cNvSpPr/>
          <p:nvPr/>
        </p:nvSpPr>
        <p:spPr>
          <a:xfrm>
            <a:off x="347702" y="565279"/>
            <a:ext cx="170" cy="10685"/>
          </a:xfrm>
          <a:custGeom>
            <a:avLst/>
            <a:gdLst/>
            <a:ahLst/>
            <a:cxnLst/>
            <a:rect l="l" t="t" r="r" b="b"/>
            <a:pathLst>
              <a:path w="227" h="14247">
                <a:moveTo>
                  <a:pt x="169" y="2752"/>
                </a:moveTo>
                <a:lnTo>
                  <a:pt x="0" y="0"/>
                </a:lnTo>
                <a:lnTo>
                  <a:pt x="56" y="14247"/>
                </a:lnTo>
                <a:lnTo>
                  <a:pt x="227" y="11658"/>
                </a:lnTo>
                <a:lnTo>
                  <a:pt x="227" y="5450"/>
                </a:lnTo>
                <a:lnTo>
                  <a:pt x="169" y="2752"/>
                </a:lnTo>
                <a:close/>
              </a:path>
            </a:pathLst>
          </a:custGeom>
          <a:solidFill>
            <a:srgbClr val="035C9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65" name="object 365"/>
          <p:cNvSpPr/>
          <p:nvPr/>
        </p:nvSpPr>
        <p:spPr>
          <a:xfrm>
            <a:off x="347060" y="574466"/>
            <a:ext cx="10938" cy="9714"/>
          </a:xfrm>
          <a:custGeom>
            <a:avLst/>
            <a:gdLst/>
            <a:ahLst/>
            <a:cxnLst/>
            <a:rect l="l" t="t" r="r" b="b"/>
            <a:pathLst>
              <a:path w="14584" h="12952">
                <a:moveTo>
                  <a:pt x="8945" y="6800"/>
                </a:moveTo>
                <a:lnTo>
                  <a:pt x="9469" y="4641"/>
                </a:lnTo>
                <a:lnTo>
                  <a:pt x="9409" y="0"/>
                </a:lnTo>
                <a:lnTo>
                  <a:pt x="9227" y="2483"/>
                </a:lnTo>
                <a:lnTo>
                  <a:pt x="8945" y="4858"/>
                </a:lnTo>
                <a:lnTo>
                  <a:pt x="8442" y="6961"/>
                </a:lnTo>
                <a:lnTo>
                  <a:pt x="5870" y="7880"/>
                </a:lnTo>
                <a:lnTo>
                  <a:pt x="3020" y="8742"/>
                </a:lnTo>
                <a:lnTo>
                  <a:pt x="114" y="9444"/>
                </a:lnTo>
                <a:lnTo>
                  <a:pt x="0" y="9875"/>
                </a:lnTo>
                <a:lnTo>
                  <a:pt x="2964" y="9174"/>
                </a:lnTo>
                <a:lnTo>
                  <a:pt x="5755" y="8366"/>
                </a:lnTo>
                <a:lnTo>
                  <a:pt x="8321" y="7394"/>
                </a:lnTo>
                <a:lnTo>
                  <a:pt x="7818" y="9605"/>
                </a:lnTo>
                <a:lnTo>
                  <a:pt x="7133" y="11494"/>
                </a:lnTo>
                <a:lnTo>
                  <a:pt x="6839" y="12952"/>
                </a:lnTo>
                <a:lnTo>
                  <a:pt x="7576" y="11333"/>
                </a:lnTo>
                <a:lnTo>
                  <a:pt x="8321" y="9444"/>
                </a:lnTo>
                <a:lnTo>
                  <a:pt x="8825" y="7232"/>
                </a:lnTo>
                <a:lnTo>
                  <a:pt x="10778" y="6530"/>
                </a:lnTo>
                <a:lnTo>
                  <a:pt x="12651" y="5721"/>
                </a:lnTo>
                <a:lnTo>
                  <a:pt x="14363" y="4911"/>
                </a:lnTo>
                <a:lnTo>
                  <a:pt x="14584" y="4372"/>
                </a:lnTo>
                <a:lnTo>
                  <a:pt x="12832" y="5235"/>
                </a:lnTo>
                <a:lnTo>
                  <a:pt x="10939" y="6044"/>
                </a:lnTo>
                <a:lnTo>
                  <a:pt x="8945" y="6800"/>
                </a:lnTo>
                <a:close/>
              </a:path>
            </a:pathLst>
          </a:custGeom>
          <a:solidFill>
            <a:srgbClr val="035C9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66" name="object 366"/>
          <p:cNvSpPr/>
          <p:nvPr/>
        </p:nvSpPr>
        <p:spPr>
          <a:xfrm>
            <a:off x="300853" y="558480"/>
            <a:ext cx="31844" cy="32218"/>
          </a:xfrm>
          <a:custGeom>
            <a:avLst/>
            <a:gdLst/>
            <a:ahLst/>
            <a:cxnLst/>
            <a:rect l="l" t="t" r="r" b="b"/>
            <a:pathLst>
              <a:path w="42459" h="42957">
                <a:moveTo>
                  <a:pt x="4217" y="20290"/>
                </a:moveTo>
                <a:lnTo>
                  <a:pt x="2734" y="19695"/>
                </a:lnTo>
                <a:lnTo>
                  <a:pt x="1367" y="19103"/>
                </a:lnTo>
                <a:lnTo>
                  <a:pt x="56" y="18509"/>
                </a:lnTo>
                <a:lnTo>
                  <a:pt x="0" y="18940"/>
                </a:lnTo>
                <a:lnTo>
                  <a:pt x="1367" y="19589"/>
                </a:lnTo>
                <a:lnTo>
                  <a:pt x="2734" y="20181"/>
                </a:lnTo>
                <a:lnTo>
                  <a:pt x="4217" y="20776"/>
                </a:lnTo>
                <a:lnTo>
                  <a:pt x="4444" y="23259"/>
                </a:lnTo>
                <a:lnTo>
                  <a:pt x="4787" y="25632"/>
                </a:lnTo>
                <a:lnTo>
                  <a:pt x="5357" y="27737"/>
                </a:lnTo>
                <a:lnTo>
                  <a:pt x="3989" y="27198"/>
                </a:lnTo>
                <a:lnTo>
                  <a:pt x="2620" y="26604"/>
                </a:lnTo>
                <a:lnTo>
                  <a:pt x="1367" y="26009"/>
                </a:lnTo>
                <a:lnTo>
                  <a:pt x="1595" y="26495"/>
                </a:lnTo>
                <a:lnTo>
                  <a:pt x="2791" y="27090"/>
                </a:lnTo>
                <a:lnTo>
                  <a:pt x="4102" y="27684"/>
                </a:lnTo>
                <a:lnTo>
                  <a:pt x="5469" y="28170"/>
                </a:lnTo>
                <a:lnTo>
                  <a:pt x="5641" y="28762"/>
                </a:lnTo>
                <a:lnTo>
                  <a:pt x="6210" y="30759"/>
                </a:lnTo>
                <a:lnTo>
                  <a:pt x="6039" y="28384"/>
                </a:lnTo>
                <a:lnTo>
                  <a:pt x="8490" y="29303"/>
                </a:lnTo>
                <a:lnTo>
                  <a:pt x="11112" y="30165"/>
                </a:lnTo>
                <a:lnTo>
                  <a:pt x="13962" y="30867"/>
                </a:lnTo>
                <a:lnTo>
                  <a:pt x="14019" y="31353"/>
                </a:lnTo>
                <a:lnTo>
                  <a:pt x="14077" y="31623"/>
                </a:lnTo>
                <a:lnTo>
                  <a:pt x="14476" y="33351"/>
                </a:lnTo>
                <a:lnTo>
                  <a:pt x="14931" y="34968"/>
                </a:lnTo>
                <a:lnTo>
                  <a:pt x="14874" y="33351"/>
                </a:lnTo>
                <a:lnTo>
                  <a:pt x="14532" y="31515"/>
                </a:lnTo>
                <a:lnTo>
                  <a:pt x="14419" y="30976"/>
                </a:lnTo>
                <a:lnTo>
                  <a:pt x="17269" y="31676"/>
                </a:lnTo>
                <a:lnTo>
                  <a:pt x="20232" y="32270"/>
                </a:lnTo>
                <a:lnTo>
                  <a:pt x="23367" y="32701"/>
                </a:lnTo>
                <a:lnTo>
                  <a:pt x="23651" y="34754"/>
                </a:lnTo>
                <a:lnTo>
                  <a:pt x="24050" y="36587"/>
                </a:lnTo>
                <a:lnTo>
                  <a:pt x="24507" y="38207"/>
                </a:lnTo>
                <a:lnTo>
                  <a:pt x="24620" y="38585"/>
                </a:lnTo>
                <a:lnTo>
                  <a:pt x="25133" y="40312"/>
                </a:lnTo>
                <a:lnTo>
                  <a:pt x="25703" y="41768"/>
                </a:lnTo>
                <a:lnTo>
                  <a:pt x="26330" y="42957"/>
                </a:lnTo>
                <a:lnTo>
                  <a:pt x="26557" y="42848"/>
                </a:lnTo>
                <a:lnTo>
                  <a:pt x="26046" y="41768"/>
                </a:lnTo>
                <a:lnTo>
                  <a:pt x="25476" y="40312"/>
                </a:lnTo>
                <a:lnTo>
                  <a:pt x="25019" y="38638"/>
                </a:lnTo>
                <a:lnTo>
                  <a:pt x="27584" y="39015"/>
                </a:lnTo>
                <a:lnTo>
                  <a:pt x="30263" y="39287"/>
                </a:lnTo>
                <a:lnTo>
                  <a:pt x="32998" y="39393"/>
                </a:lnTo>
                <a:lnTo>
                  <a:pt x="32998" y="33673"/>
                </a:lnTo>
                <a:lnTo>
                  <a:pt x="34879" y="33728"/>
                </a:lnTo>
                <a:lnTo>
                  <a:pt x="36816" y="33782"/>
                </a:lnTo>
                <a:lnTo>
                  <a:pt x="41263" y="33782"/>
                </a:lnTo>
                <a:lnTo>
                  <a:pt x="42459" y="33728"/>
                </a:lnTo>
                <a:lnTo>
                  <a:pt x="42459" y="33242"/>
                </a:lnTo>
                <a:lnTo>
                  <a:pt x="41263" y="33296"/>
                </a:lnTo>
                <a:lnTo>
                  <a:pt x="40008" y="33351"/>
                </a:lnTo>
                <a:lnTo>
                  <a:pt x="36816" y="33351"/>
                </a:lnTo>
                <a:lnTo>
                  <a:pt x="34879" y="33296"/>
                </a:lnTo>
                <a:lnTo>
                  <a:pt x="32998" y="33187"/>
                </a:lnTo>
                <a:lnTo>
                  <a:pt x="32942" y="32701"/>
                </a:lnTo>
                <a:lnTo>
                  <a:pt x="32942" y="32432"/>
                </a:lnTo>
                <a:lnTo>
                  <a:pt x="32885" y="30598"/>
                </a:lnTo>
                <a:lnTo>
                  <a:pt x="32827" y="28601"/>
                </a:lnTo>
                <a:lnTo>
                  <a:pt x="32827" y="26442"/>
                </a:lnTo>
                <a:lnTo>
                  <a:pt x="35165" y="26010"/>
                </a:lnTo>
                <a:lnTo>
                  <a:pt x="32770" y="25903"/>
                </a:lnTo>
                <a:lnTo>
                  <a:pt x="32770" y="37451"/>
                </a:lnTo>
                <a:lnTo>
                  <a:pt x="32942" y="39015"/>
                </a:lnTo>
                <a:lnTo>
                  <a:pt x="30207" y="38909"/>
                </a:lnTo>
                <a:lnTo>
                  <a:pt x="27528" y="38638"/>
                </a:lnTo>
                <a:lnTo>
                  <a:pt x="24962" y="38260"/>
                </a:lnTo>
                <a:lnTo>
                  <a:pt x="24507" y="36642"/>
                </a:lnTo>
                <a:lnTo>
                  <a:pt x="24165" y="34807"/>
                </a:lnTo>
                <a:lnTo>
                  <a:pt x="23879" y="32810"/>
                </a:lnTo>
                <a:lnTo>
                  <a:pt x="26672" y="33187"/>
                </a:lnTo>
                <a:lnTo>
                  <a:pt x="29522" y="33457"/>
                </a:lnTo>
                <a:lnTo>
                  <a:pt x="29465" y="33026"/>
                </a:lnTo>
                <a:lnTo>
                  <a:pt x="26616" y="32756"/>
                </a:lnTo>
                <a:lnTo>
                  <a:pt x="23822" y="32324"/>
                </a:lnTo>
                <a:lnTo>
                  <a:pt x="23538" y="30273"/>
                </a:lnTo>
                <a:lnTo>
                  <a:pt x="23367" y="27953"/>
                </a:lnTo>
                <a:lnTo>
                  <a:pt x="23196" y="25525"/>
                </a:lnTo>
                <a:lnTo>
                  <a:pt x="26102" y="25956"/>
                </a:lnTo>
                <a:lnTo>
                  <a:pt x="29067" y="26226"/>
                </a:lnTo>
                <a:lnTo>
                  <a:pt x="32144" y="26387"/>
                </a:lnTo>
                <a:lnTo>
                  <a:pt x="32200" y="28548"/>
                </a:lnTo>
                <a:lnTo>
                  <a:pt x="32144" y="25903"/>
                </a:lnTo>
                <a:lnTo>
                  <a:pt x="29067" y="25740"/>
                </a:lnTo>
                <a:lnTo>
                  <a:pt x="26102" y="25417"/>
                </a:lnTo>
                <a:lnTo>
                  <a:pt x="23196" y="25039"/>
                </a:lnTo>
                <a:lnTo>
                  <a:pt x="23081" y="22448"/>
                </a:lnTo>
                <a:lnTo>
                  <a:pt x="23309" y="32270"/>
                </a:lnTo>
                <a:lnTo>
                  <a:pt x="20175" y="31839"/>
                </a:lnTo>
                <a:lnTo>
                  <a:pt x="17154" y="31245"/>
                </a:lnTo>
                <a:lnTo>
                  <a:pt x="14361" y="30543"/>
                </a:lnTo>
                <a:lnTo>
                  <a:pt x="13962" y="28439"/>
                </a:lnTo>
                <a:lnTo>
                  <a:pt x="13849" y="30435"/>
                </a:lnTo>
                <a:lnTo>
                  <a:pt x="11056" y="29681"/>
                </a:lnTo>
                <a:lnTo>
                  <a:pt x="8377" y="28870"/>
                </a:lnTo>
                <a:lnTo>
                  <a:pt x="5927" y="27953"/>
                </a:lnTo>
                <a:lnTo>
                  <a:pt x="5357" y="25795"/>
                </a:lnTo>
                <a:lnTo>
                  <a:pt x="4958" y="23473"/>
                </a:lnTo>
                <a:lnTo>
                  <a:pt x="4787" y="20992"/>
                </a:lnTo>
                <a:lnTo>
                  <a:pt x="7350" y="21909"/>
                </a:lnTo>
                <a:lnTo>
                  <a:pt x="10087" y="22773"/>
                </a:lnTo>
                <a:lnTo>
                  <a:pt x="12993" y="23528"/>
                </a:lnTo>
                <a:lnTo>
                  <a:pt x="13165" y="26009"/>
                </a:lnTo>
                <a:lnTo>
                  <a:pt x="13449" y="28276"/>
                </a:lnTo>
                <a:lnTo>
                  <a:pt x="13336" y="20559"/>
                </a:lnTo>
                <a:lnTo>
                  <a:pt x="13279" y="17808"/>
                </a:lnTo>
                <a:lnTo>
                  <a:pt x="13336" y="14948"/>
                </a:lnTo>
                <a:lnTo>
                  <a:pt x="16242" y="15703"/>
                </a:lnTo>
                <a:lnTo>
                  <a:pt x="19263" y="16297"/>
                </a:lnTo>
                <a:lnTo>
                  <a:pt x="22399" y="16781"/>
                </a:lnTo>
                <a:lnTo>
                  <a:pt x="22340" y="19642"/>
                </a:lnTo>
                <a:lnTo>
                  <a:pt x="22455" y="22395"/>
                </a:lnTo>
                <a:lnTo>
                  <a:pt x="22568" y="24931"/>
                </a:lnTo>
                <a:lnTo>
                  <a:pt x="19434" y="24445"/>
                </a:lnTo>
                <a:lnTo>
                  <a:pt x="16357" y="23851"/>
                </a:lnTo>
                <a:lnTo>
                  <a:pt x="16413" y="24392"/>
                </a:lnTo>
                <a:lnTo>
                  <a:pt x="19434" y="24984"/>
                </a:lnTo>
                <a:lnTo>
                  <a:pt x="22626" y="25470"/>
                </a:lnTo>
                <a:lnTo>
                  <a:pt x="22739" y="27898"/>
                </a:lnTo>
                <a:lnTo>
                  <a:pt x="22969" y="30165"/>
                </a:lnTo>
                <a:lnTo>
                  <a:pt x="22739" y="7878"/>
                </a:lnTo>
                <a:lnTo>
                  <a:pt x="22568" y="10739"/>
                </a:lnTo>
                <a:lnTo>
                  <a:pt x="22455" y="13545"/>
                </a:lnTo>
                <a:lnTo>
                  <a:pt x="22399" y="16189"/>
                </a:lnTo>
                <a:lnTo>
                  <a:pt x="19263" y="15703"/>
                </a:lnTo>
                <a:lnTo>
                  <a:pt x="16242" y="15109"/>
                </a:lnTo>
                <a:lnTo>
                  <a:pt x="13392" y="14353"/>
                </a:lnTo>
                <a:lnTo>
                  <a:pt x="13449" y="11656"/>
                </a:lnTo>
                <a:lnTo>
                  <a:pt x="13678" y="8903"/>
                </a:lnTo>
                <a:lnTo>
                  <a:pt x="14019" y="6042"/>
                </a:lnTo>
                <a:lnTo>
                  <a:pt x="16812" y="6798"/>
                </a:lnTo>
                <a:lnTo>
                  <a:pt x="14133" y="5342"/>
                </a:lnTo>
                <a:lnTo>
                  <a:pt x="14305" y="3561"/>
                </a:lnTo>
                <a:lnTo>
                  <a:pt x="14588" y="1833"/>
                </a:lnTo>
                <a:lnTo>
                  <a:pt x="14874" y="0"/>
                </a:lnTo>
                <a:lnTo>
                  <a:pt x="14647" y="161"/>
                </a:lnTo>
                <a:lnTo>
                  <a:pt x="14190" y="375"/>
                </a:lnTo>
                <a:lnTo>
                  <a:pt x="13906" y="1995"/>
                </a:lnTo>
                <a:lnTo>
                  <a:pt x="13678" y="3561"/>
                </a:lnTo>
                <a:lnTo>
                  <a:pt x="13507" y="5180"/>
                </a:lnTo>
                <a:lnTo>
                  <a:pt x="11910" y="4747"/>
                </a:lnTo>
                <a:lnTo>
                  <a:pt x="10371" y="4261"/>
                </a:lnTo>
                <a:lnTo>
                  <a:pt x="8889" y="3722"/>
                </a:lnTo>
                <a:lnTo>
                  <a:pt x="8263" y="4261"/>
                </a:lnTo>
                <a:lnTo>
                  <a:pt x="9916" y="4856"/>
                </a:lnTo>
                <a:lnTo>
                  <a:pt x="11626" y="5395"/>
                </a:lnTo>
                <a:lnTo>
                  <a:pt x="13392" y="5881"/>
                </a:lnTo>
                <a:lnTo>
                  <a:pt x="13050" y="8742"/>
                </a:lnTo>
                <a:lnTo>
                  <a:pt x="12937" y="23042"/>
                </a:lnTo>
                <a:lnTo>
                  <a:pt x="10029" y="22287"/>
                </a:lnTo>
                <a:lnTo>
                  <a:pt x="7294" y="21423"/>
                </a:lnTo>
                <a:lnTo>
                  <a:pt x="4730" y="20506"/>
                </a:lnTo>
                <a:lnTo>
                  <a:pt x="4559" y="17862"/>
                </a:lnTo>
                <a:lnTo>
                  <a:pt x="4501" y="9011"/>
                </a:lnTo>
                <a:lnTo>
                  <a:pt x="4388" y="10253"/>
                </a:lnTo>
                <a:lnTo>
                  <a:pt x="4273" y="11439"/>
                </a:lnTo>
                <a:lnTo>
                  <a:pt x="3703" y="11223"/>
                </a:lnTo>
                <a:lnTo>
                  <a:pt x="3077" y="10953"/>
                </a:lnTo>
                <a:lnTo>
                  <a:pt x="2507" y="10739"/>
                </a:lnTo>
                <a:lnTo>
                  <a:pt x="2279" y="11170"/>
                </a:lnTo>
                <a:lnTo>
                  <a:pt x="2906" y="11439"/>
                </a:lnTo>
                <a:lnTo>
                  <a:pt x="3532" y="11709"/>
                </a:lnTo>
                <a:lnTo>
                  <a:pt x="4217" y="11978"/>
                </a:lnTo>
                <a:lnTo>
                  <a:pt x="4046" y="14892"/>
                </a:lnTo>
                <a:lnTo>
                  <a:pt x="4046" y="17645"/>
                </a:lnTo>
                <a:lnTo>
                  <a:pt x="4217" y="20290"/>
                </a:lnTo>
                <a:close/>
              </a:path>
            </a:pathLst>
          </a:custGeom>
          <a:solidFill>
            <a:srgbClr val="015D9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67" name="object 367"/>
          <p:cNvSpPr/>
          <p:nvPr/>
        </p:nvSpPr>
        <p:spPr>
          <a:xfrm>
            <a:off x="333082" y="560177"/>
            <a:ext cx="7138" cy="24488"/>
          </a:xfrm>
          <a:custGeom>
            <a:avLst/>
            <a:gdLst/>
            <a:ahLst/>
            <a:cxnLst/>
            <a:rect l="l" t="t" r="r" b="b"/>
            <a:pathLst>
              <a:path w="9517" h="32650">
                <a:moveTo>
                  <a:pt x="9346" y="25689"/>
                </a:moveTo>
                <a:lnTo>
                  <a:pt x="9231" y="27847"/>
                </a:lnTo>
                <a:lnTo>
                  <a:pt x="9062" y="29789"/>
                </a:lnTo>
                <a:lnTo>
                  <a:pt x="9062" y="30222"/>
                </a:lnTo>
                <a:lnTo>
                  <a:pt x="6154" y="30600"/>
                </a:lnTo>
                <a:lnTo>
                  <a:pt x="3133" y="30869"/>
                </a:lnTo>
                <a:lnTo>
                  <a:pt x="56" y="30978"/>
                </a:lnTo>
                <a:lnTo>
                  <a:pt x="56" y="3022"/>
                </a:lnTo>
                <a:lnTo>
                  <a:pt x="0" y="0"/>
                </a:lnTo>
                <a:lnTo>
                  <a:pt x="56" y="31409"/>
                </a:lnTo>
                <a:lnTo>
                  <a:pt x="3077" y="31300"/>
                </a:lnTo>
                <a:lnTo>
                  <a:pt x="6098" y="31031"/>
                </a:lnTo>
                <a:lnTo>
                  <a:pt x="9004" y="30653"/>
                </a:lnTo>
                <a:lnTo>
                  <a:pt x="9290" y="32650"/>
                </a:lnTo>
                <a:lnTo>
                  <a:pt x="9517" y="30600"/>
                </a:lnTo>
                <a:lnTo>
                  <a:pt x="9461" y="23422"/>
                </a:lnTo>
                <a:lnTo>
                  <a:pt x="9346" y="25689"/>
                </a:lnTo>
                <a:close/>
              </a:path>
            </a:pathLst>
          </a:custGeom>
          <a:solidFill>
            <a:srgbClr val="015D9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68" name="object 368"/>
          <p:cNvSpPr/>
          <p:nvPr/>
        </p:nvSpPr>
        <p:spPr>
          <a:xfrm>
            <a:off x="340605" y="561231"/>
            <a:ext cx="11714" cy="16472"/>
          </a:xfrm>
          <a:custGeom>
            <a:avLst/>
            <a:gdLst/>
            <a:ahLst/>
            <a:cxnLst/>
            <a:rect l="l" t="t" r="r" b="b"/>
            <a:pathLst>
              <a:path w="15618" h="21962">
                <a:moveTo>
                  <a:pt x="9004" y="8309"/>
                </a:moveTo>
                <a:lnTo>
                  <a:pt x="9119" y="11008"/>
                </a:lnTo>
                <a:lnTo>
                  <a:pt x="6210" y="11709"/>
                </a:lnTo>
                <a:lnTo>
                  <a:pt x="3248" y="12250"/>
                </a:lnTo>
                <a:lnTo>
                  <a:pt x="112" y="12681"/>
                </a:lnTo>
                <a:lnTo>
                  <a:pt x="112" y="10036"/>
                </a:lnTo>
                <a:lnTo>
                  <a:pt x="0" y="7230"/>
                </a:lnTo>
                <a:lnTo>
                  <a:pt x="0" y="21962"/>
                </a:lnTo>
                <a:lnTo>
                  <a:pt x="3077" y="21531"/>
                </a:lnTo>
                <a:lnTo>
                  <a:pt x="3133" y="20992"/>
                </a:lnTo>
                <a:lnTo>
                  <a:pt x="56" y="21423"/>
                </a:lnTo>
                <a:lnTo>
                  <a:pt x="112" y="18887"/>
                </a:lnTo>
                <a:lnTo>
                  <a:pt x="171" y="16134"/>
                </a:lnTo>
                <a:lnTo>
                  <a:pt x="112" y="13275"/>
                </a:lnTo>
                <a:lnTo>
                  <a:pt x="3248" y="12842"/>
                </a:lnTo>
                <a:lnTo>
                  <a:pt x="6269" y="12303"/>
                </a:lnTo>
                <a:lnTo>
                  <a:pt x="9119" y="11601"/>
                </a:lnTo>
                <a:lnTo>
                  <a:pt x="9175" y="14462"/>
                </a:lnTo>
                <a:lnTo>
                  <a:pt x="9119" y="2536"/>
                </a:lnTo>
                <a:lnTo>
                  <a:pt x="11398" y="1942"/>
                </a:lnTo>
                <a:lnTo>
                  <a:pt x="13563" y="1239"/>
                </a:lnTo>
                <a:lnTo>
                  <a:pt x="15618" y="539"/>
                </a:lnTo>
                <a:lnTo>
                  <a:pt x="14989" y="0"/>
                </a:lnTo>
                <a:lnTo>
                  <a:pt x="13050" y="647"/>
                </a:lnTo>
                <a:lnTo>
                  <a:pt x="11112" y="1239"/>
                </a:lnTo>
                <a:lnTo>
                  <a:pt x="9060" y="1780"/>
                </a:lnTo>
                <a:lnTo>
                  <a:pt x="9004" y="8309"/>
                </a:lnTo>
                <a:close/>
              </a:path>
            </a:pathLst>
          </a:custGeom>
          <a:solidFill>
            <a:srgbClr val="015D9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69" name="object 369"/>
          <p:cNvSpPr/>
          <p:nvPr/>
        </p:nvSpPr>
        <p:spPr>
          <a:xfrm>
            <a:off x="333210" y="557952"/>
            <a:ext cx="14190" cy="24851"/>
          </a:xfrm>
          <a:custGeom>
            <a:avLst/>
            <a:gdLst/>
            <a:ahLst/>
            <a:cxnLst/>
            <a:rect l="l" t="t" r="r" b="b"/>
            <a:pathLst>
              <a:path w="18920" h="33134">
                <a:moveTo>
                  <a:pt x="17440" y="0"/>
                </a:moveTo>
                <a:lnTo>
                  <a:pt x="17781" y="2158"/>
                </a:lnTo>
                <a:lnTo>
                  <a:pt x="18067" y="4263"/>
                </a:lnTo>
                <a:lnTo>
                  <a:pt x="18294" y="6314"/>
                </a:lnTo>
                <a:lnTo>
                  <a:pt x="15559" y="7014"/>
                </a:lnTo>
                <a:lnTo>
                  <a:pt x="12651" y="7608"/>
                </a:lnTo>
                <a:lnTo>
                  <a:pt x="9630" y="8041"/>
                </a:lnTo>
                <a:lnTo>
                  <a:pt x="9461" y="5072"/>
                </a:lnTo>
                <a:lnTo>
                  <a:pt x="9175" y="2050"/>
                </a:lnTo>
                <a:lnTo>
                  <a:pt x="9004" y="8850"/>
                </a:lnTo>
                <a:lnTo>
                  <a:pt x="9175" y="11711"/>
                </a:lnTo>
                <a:lnTo>
                  <a:pt x="9290" y="14517"/>
                </a:lnTo>
                <a:lnTo>
                  <a:pt x="9346" y="17161"/>
                </a:lnTo>
                <a:lnTo>
                  <a:pt x="6325" y="17539"/>
                </a:lnTo>
                <a:lnTo>
                  <a:pt x="3248" y="17808"/>
                </a:lnTo>
                <a:lnTo>
                  <a:pt x="112" y="17970"/>
                </a:lnTo>
                <a:lnTo>
                  <a:pt x="112" y="15325"/>
                </a:lnTo>
                <a:lnTo>
                  <a:pt x="56" y="12574"/>
                </a:lnTo>
                <a:lnTo>
                  <a:pt x="0" y="9714"/>
                </a:lnTo>
                <a:lnTo>
                  <a:pt x="56" y="29303"/>
                </a:lnTo>
                <a:lnTo>
                  <a:pt x="56" y="26659"/>
                </a:lnTo>
                <a:lnTo>
                  <a:pt x="112" y="24122"/>
                </a:lnTo>
                <a:lnTo>
                  <a:pt x="112" y="18564"/>
                </a:lnTo>
                <a:lnTo>
                  <a:pt x="3248" y="18403"/>
                </a:lnTo>
                <a:lnTo>
                  <a:pt x="6325" y="18133"/>
                </a:lnTo>
                <a:lnTo>
                  <a:pt x="9346" y="17755"/>
                </a:lnTo>
                <a:lnTo>
                  <a:pt x="9403" y="20614"/>
                </a:lnTo>
                <a:lnTo>
                  <a:pt x="9346" y="23314"/>
                </a:lnTo>
                <a:lnTo>
                  <a:pt x="9403" y="33134"/>
                </a:lnTo>
                <a:lnTo>
                  <a:pt x="9403" y="32811"/>
                </a:lnTo>
                <a:lnTo>
                  <a:pt x="9630" y="30814"/>
                </a:lnTo>
                <a:lnTo>
                  <a:pt x="9745" y="28656"/>
                </a:lnTo>
                <a:lnTo>
                  <a:pt x="9860" y="26334"/>
                </a:lnTo>
                <a:lnTo>
                  <a:pt x="9860" y="11603"/>
                </a:lnTo>
                <a:lnTo>
                  <a:pt x="9689" y="8742"/>
                </a:lnTo>
                <a:lnTo>
                  <a:pt x="12709" y="8311"/>
                </a:lnTo>
                <a:lnTo>
                  <a:pt x="15616" y="7770"/>
                </a:lnTo>
                <a:lnTo>
                  <a:pt x="18409" y="7014"/>
                </a:lnTo>
                <a:lnTo>
                  <a:pt x="18693" y="9930"/>
                </a:lnTo>
                <a:lnTo>
                  <a:pt x="18864" y="12681"/>
                </a:lnTo>
                <a:lnTo>
                  <a:pt x="18920" y="6152"/>
                </a:lnTo>
                <a:lnTo>
                  <a:pt x="18693" y="4263"/>
                </a:lnTo>
                <a:lnTo>
                  <a:pt x="18465" y="2319"/>
                </a:lnTo>
                <a:lnTo>
                  <a:pt x="18123" y="324"/>
                </a:lnTo>
                <a:lnTo>
                  <a:pt x="17895" y="216"/>
                </a:lnTo>
                <a:lnTo>
                  <a:pt x="17440" y="0"/>
                </a:lnTo>
                <a:close/>
              </a:path>
            </a:pathLst>
          </a:custGeom>
          <a:solidFill>
            <a:srgbClr val="015D9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70" name="object 370"/>
          <p:cNvSpPr/>
          <p:nvPr/>
        </p:nvSpPr>
        <p:spPr>
          <a:xfrm>
            <a:off x="347702" y="574466"/>
            <a:ext cx="6415" cy="1902"/>
          </a:xfrm>
          <a:custGeom>
            <a:avLst/>
            <a:gdLst/>
            <a:ahLst/>
            <a:cxnLst/>
            <a:rect l="l" t="t" r="r" b="b"/>
            <a:pathLst>
              <a:path w="8553" h="2536">
                <a:moveTo>
                  <a:pt x="8553" y="0"/>
                </a:moveTo>
                <a:lnTo>
                  <a:pt x="5927" y="432"/>
                </a:lnTo>
                <a:lnTo>
                  <a:pt x="3077" y="1296"/>
                </a:lnTo>
                <a:lnTo>
                  <a:pt x="56" y="1997"/>
                </a:lnTo>
                <a:lnTo>
                  <a:pt x="0" y="2536"/>
                </a:lnTo>
                <a:lnTo>
                  <a:pt x="3018" y="1780"/>
                </a:lnTo>
                <a:lnTo>
                  <a:pt x="5868" y="971"/>
                </a:lnTo>
                <a:lnTo>
                  <a:pt x="8553" y="0"/>
                </a:lnTo>
                <a:close/>
              </a:path>
            </a:pathLst>
          </a:custGeom>
          <a:solidFill>
            <a:srgbClr val="015D9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71" name="object 371"/>
          <p:cNvSpPr/>
          <p:nvPr/>
        </p:nvSpPr>
        <p:spPr>
          <a:xfrm>
            <a:off x="347060" y="574466"/>
            <a:ext cx="10516" cy="10240"/>
          </a:xfrm>
          <a:custGeom>
            <a:avLst/>
            <a:gdLst/>
            <a:ahLst/>
            <a:cxnLst/>
            <a:rect l="l" t="t" r="r" b="b"/>
            <a:pathLst>
              <a:path w="14021" h="13653">
                <a:moveTo>
                  <a:pt x="6839" y="12952"/>
                </a:moveTo>
                <a:lnTo>
                  <a:pt x="7576" y="11333"/>
                </a:lnTo>
                <a:lnTo>
                  <a:pt x="8321" y="9444"/>
                </a:lnTo>
                <a:lnTo>
                  <a:pt x="8825" y="7232"/>
                </a:lnTo>
                <a:lnTo>
                  <a:pt x="10597" y="6583"/>
                </a:lnTo>
                <a:lnTo>
                  <a:pt x="12248" y="5883"/>
                </a:lnTo>
                <a:lnTo>
                  <a:pt x="13799" y="5180"/>
                </a:lnTo>
                <a:lnTo>
                  <a:pt x="14021" y="4694"/>
                </a:lnTo>
                <a:lnTo>
                  <a:pt x="12430" y="5397"/>
                </a:lnTo>
                <a:lnTo>
                  <a:pt x="10718" y="6099"/>
                </a:lnTo>
                <a:lnTo>
                  <a:pt x="8945" y="6800"/>
                </a:lnTo>
                <a:lnTo>
                  <a:pt x="9469" y="4641"/>
                </a:lnTo>
                <a:lnTo>
                  <a:pt x="9409" y="0"/>
                </a:lnTo>
                <a:lnTo>
                  <a:pt x="9227" y="2483"/>
                </a:lnTo>
                <a:lnTo>
                  <a:pt x="8945" y="4858"/>
                </a:lnTo>
                <a:lnTo>
                  <a:pt x="8442" y="6961"/>
                </a:lnTo>
                <a:lnTo>
                  <a:pt x="5870" y="7880"/>
                </a:lnTo>
                <a:lnTo>
                  <a:pt x="3020" y="8742"/>
                </a:lnTo>
                <a:lnTo>
                  <a:pt x="114" y="9444"/>
                </a:lnTo>
                <a:lnTo>
                  <a:pt x="0" y="9875"/>
                </a:lnTo>
                <a:lnTo>
                  <a:pt x="2964" y="9174"/>
                </a:lnTo>
                <a:lnTo>
                  <a:pt x="5755" y="8366"/>
                </a:lnTo>
                <a:lnTo>
                  <a:pt x="8321" y="7394"/>
                </a:lnTo>
                <a:lnTo>
                  <a:pt x="7818" y="9605"/>
                </a:lnTo>
                <a:lnTo>
                  <a:pt x="7133" y="11494"/>
                </a:lnTo>
                <a:lnTo>
                  <a:pt x="6496" y="13653"/>
                </a:lnTo>
                <a:lnTo>
                  <a:pt x="7012" y="13222"/>
                </a:lnTo>
                <a:lnTo>
                  <a:pt x="7415" y="13060"/>
                </a:lnTo>
                <a:lnTo>
                  <a:pt x="7979" y="12683"/>
                </a:lnTo>
                <a:lnTo>
                  <a:pt x="8442" y="12305"/>
                </a:lnTo>
                <a:lnTo>
                  <a:pt x="7918" y="12519"/>
                </a:lnTo>
                <a:lnTo>
                  <a:pt x="7354" y="12736"/>
                </a:lnTo>
                <a:lnTo>
                  <a:pt x="6839" y="12952"/>
                </a:lnTo>
                <a:close/>
              </a:path>
            </a:pathLst>
          </a:custGeom>
          <a:solidFill>
            <a:srgbClr val="015D9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72" name="object 372"/>
          <p:cNvSpPr/>
          <p:nvPr/>
        </p:nvSpPr>
        <p:spPr>
          <a:xfrm>
            <a:off x="304228" y="563700"/>
            <a:ext cx="6412" cy="12061"/>
          </a:xfrm>
          <a:custGeom>
            <a:avLst/>
            <a:gdLst/>
            <a:ahLst/>
            <a:cxnLst/>
            <a:rect l="l" t="t" r="r" b="b"/>
            <a:pathLst>
              <a:path w="8549" h="16081">
                <a:moveTo>
                  <a:pt x="8265" y="7825"/>
                </a:moveTo>
                <a:lnTo>
                  <a:pt x="8208" y="10684"/>
                </a:lnTo>
                <a:lnTo>
                  <a:pt x="8265" y="13490"/>
                </a:lnTo>
                <a:lnTo>
                  <a:pt x="8436" y="16081"/>
                </a:lnTo>
                <a:lnTo>
                  <a:pt x="8549" y="1780"/>
                </a:lnTo>
                <a:lnTo>
                  <a:pt x="8377" y="4586"/>
                </a:lnTo>
                <a:lnTo>
                  <a:pt x="8265" y="7231"/>
                </a:lnTo>
                <a:lnTo>
                  <a:pt x="5471" y="6528"/>
                </a:lnTo>
                <a:lnTo>
                  <a:pt x="2849" y="5664"/>
                </a:lnTo>
                <a:lnTo>
                  <a:pt x="342" y="4694"/>
                </a:lnTo>
                <a:lnTo>
                  <a:pt x="457" y="3183"/>
                </a:lnTo>
                <a:lnTo>
                  <a:pt x="628" y="1617"/>
                </a:lnTo>
                <a:lnTo>
                  <a:pt x="855" y="0"/>
                </a:lnTo>
                <a:lnTo>
                  <a:pt x="628" y="269"/>
                </a:lnTo>
                <a:lnTo>
                  <a:pt x="114" y="808"/>
                </a:lnTo>
                <a:lnTo>
                  <a:pt x="0" y="2050"/>
                </a:lnTo>
                <a:lnTo>
                  <a:pt x="58" y="10900"/>
                </a:lnTo>
                <a:lnTo>
                  <a:pt x="114" y="8147"/>
                </a:lnTo>
                <a:lnTo>
                  <a:pt x="285" y="5233"/>
                </a:lnTo>
                <a:lnTo>
                  <a:pt x="2793" y="6205"/>
                </a:lnTo>
                <a:lnTo>
                  <a:pt x="5471" y="7069"/>
                </a:lnTo>
                <a:lnTo>
                  <a:pt x="8265" y="7825"/>
                </a:lnTo>
                <a:close/>
              </a:path>
            </a:pathLst>
          </a:custGeom>
          <a:solidFill>
            <a:srgbClr val="015D9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73" name="object 373"/>
          <p:cNvSpPr/>
          <p:nvPr/>
        </p:nvSpPr>
        <p:spPr>
          <a:xfrm>
            <a:off x="305381" y="579767"/>
            <a:ext cx="13935" cy="8904"/>
          </a:xfrm>
          <a:custGeom>
            <a:avLst/>
            <a:gdLst/>
            <a:ahLst/>
            <a:cxnLst/>
            <a:rect l="l" t="t" r="r" b="b"/>
            <a:pathLst>
              <a:path w="18580" h="11872">
                <a:moveTo>
                  <a:pt x="11058" y="10955"/>
                </a:moveTo>
                <a:lnTo>
                  <a:pt x="10488" y="9822"/>
                </a:lnTo>
                <a:lnTo>
                  <a:pt x="10031" y="8527"/>
                </a:lnTo>
                <a:lnTo>
                  <a:pt x="12709" y="9174"/>
                </a:lnTo>
                <a:lnTo>
                  <a:pt x="15559" y="9769"/>
                </a:lnTo>
                <a:lnTo>
                  <a:pt x="18580" y="10200"/>
                </a:lnTo>
                <a:lnTo>
                  <a:pt x="18467" y="9822"/>
                </a:lnTo>
                <a:lnTo>
                  <a:pt x="15446" y="9391"/>
                </a:lnTo>
                <a:lnTo>
                  <a:pt x="12597" y="8797"/>
                </a:lnTo>
                <a:lnTo>
                  <a:pt x="9860" y="8149"/>
                </a:lnTo>
                <a:lnTo>
                  <a:pt x="9348" y="6638"/>
                </a:lnTo>
                <a:lnTo>
                  <a:pt x="8835" y="4966"/>
                </a:lnTo>
                <a:lnTo>
                  <a:pt x="8891" y="6583"/>
                </a:lnTo>
                <a:lnTo>
                  <a:pt x="9461" y="8041"/>
                </a:lnTo>
                <a:lnTo>
                  <a:pt x="6839" y="7394"/>
                </a:lnTo>
                <a:lnTo>
                  <a:pt x="4390" y="6583"/>
                </a:lnTo>
                <a:lnTo>
                  <a:pt x="2167" y="5774"/>
                </a:lnTo>
                <a:lnTo>
                  <a:pt x="1369" y="4210"/>
                </a:lnTo>
                <a:lnTo>
                  <a:pt x="628" y="2374"/>
                </a:lnTo>
                <a:lnTo>
                  <a:pt x="58" y="269"/>
                </a:lnTo>
                <a:lnTo>
                  <a:pt x="0" y="0"/>
                </a:lnTo>
                <a:lnTo>
                  <a:pt x="171" y="2374"/>
                </a:lnTo>
                <a:lnTo>
                  <a:pt x="912" y="4102"/>
                </a:lnTo>
                <a:lnTo>
                  <a:pt x="1653" y="5558"/>
                </a:lnTo>
                <a:lnTo>
                  <a:pt x="1083" y="5450"/>
                </a:lnTo>
                <a:lnTo>
                  <a:pt x="1540" y="5828"/>
                </a:lnTo>
                <a:lnTo>
                  <a:pt x="2052" y="6260"/>
                </a:lnTo>
                <a:lnTo>
                  <a:pt x="2622" y="6638"/>
                </a:lnTo>
                <a:lnTo>
                  <a:pt x="2394" y="6152"/>
                </a:lnTo>
                <a:lnTo>
                  <a:pt x="4617" y="7016"/>
                </a:lnTo>
                <a:lnTo>
                  <a:pt x="7010" y="7772"/>
                </a:lnTo>
                <a:lnTo>
                  <a:pt x="9576" y="8419"/>
                </a:lnTo>
                <a:lnTo>
                  <a:pt x="10089" y="9660"/>
                </a:lnTo>
                <a:lnTo>
                  <a:pt x="10601" y="10739"/>
                </a:lnTo>
                <a:lnTo>
                  <a:pt x="11171" y="11711"/>
                </a:lnTo>
                <a:lnTo>
                  <a:pt x="11628" y="11872"/>
                </a:lnTo>
                <a:lnTo>
                  <a:pt x="11058" y="10955"/>
                </a:lnTo>
                <a:close/>
              </a:path>
            </a:pathLst>
          </a:custGeom>
          <a:solidFill>
            <a:srgbClr val="015D9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74" name="object 374"/>
          <p:cNvSpPr/>
          <p:nvPr/>
        </p:nvSpPr>
        <p:spPr>
          <a:xfrm>
            <a:off x="310854" y="573899"/>
            <a:ext cx="2308" cy="7406"/>
          </a:xfrm>
          <a:custGeom>
            <a:avLst/>
            <a:gdLst/>
            <a:ahLst/>
            <a:cxnLst/>
            <a:rect l="l" t="t" r="r" b="b"/>
            <a:pathLst>
              <a:path w="3077" h="9875">
                <a:moveTo>
                  <a:pt x="626" y="7880"/>
                </a:moveTo>
                <a:lnTo>
                  <a:pt x="342" y="5558"/>
                </a:lnTo>
                <a:lnTo>
                  <a:pt x="171" y="3130"/>
                </a:lnTo>
                <a:lnTo>
                  <a:pt x="3077" y="3832"/>
                </a:lnTo>
                <a:lnTo>
                  <a:pt x="3020" y="3291"/>
                </a:lnTo>
                <a:lnTo>
                  <a:pt x="171" y="2591"/>
                </a:lnTo>
                <a:lnTo>
                  <a:pt x="0" y="0"/>
                </a:lnTo>
                <a:lnTo>
                  <a:pt x="112" y="7717"/>
                </a:lnTo>
                <a:lnTo>
                  <a:pt x="513" y="9875"/>
                </a:lnTo>
                <a:lnTo>
                  <a:pt x="626" y="7880"/>
                </a:lnTo>
                <a:close/>
              </a:path>
            </a:pathLst>
          </a:custGeom>
          <a:solidFill>
            <a:srgbClr val="015D9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75" name="object 375"/>
          <p:cNvSpPr/>
          <p:nvPr/>
        </p:nvSpPr>
        <p:spPr>
          <a:xfrm>
            <a:off x="316496" y="555888"/>
            <a:ext cx="8593" cy="14814"/>
          </a:xfrm>
          <a:custGeom>
            <a:avLst/>
            <a:gdLst/>
            <a:ahLst/>
            <a:cxnLst/>
            <a:rect l="l" t="t" r="r" b="b"/>
            <a:pathLst>
              <a:path w="11457" h="19752">
                <a:moveTo>
                  <a:pt x="3534" y="0"/>
                </a:moveTo>
                <a:lnTo>
                  <a:pt x="2964" y="432"/>
                </a:lnTo>
                <a:lnTo>
                  <a:pt x="2908" y="971"/>
                </a:lnTo>
                <a:lnTo>
                  <a:pt x="2338" y="863"/>
                </a:lnTo>
                <a:lnTo>
                  <a:pt x="1768" y="755"/>
                </a:lnTo>
                <a:lnTo>
                  <a:pt x="1198" y="647"/>
                </a:lnTo>
                <a:lnTo>
                  <a:pt x="799" y="755"/>
                </a:lnTo>
                <a:lnTo>
                  <a:pt x="0" y="1025"/>
                </a:lnTo>
                <a:lnTo>
                  <a:pt x="912" y="1241"/>
                </a:lnTo>
                <a:lnTo>
                  <a:pt x="1881" y="1402"/>
                </a:lnTo>
                <a:lnTo>
                  <a:pt x="2849" y="1511"/>
                </a:lnTo>
                <a:lnTo>
                  <a:pt x="2450" y="4641"/>
                </a:lnTo>
                <a:lnTo>
                  <a:pt x="2167" y="7663"/>
                </a:lnTo>
                <a:lnTo>
                  <a:pt x="2223" y="19752"/>
                </a:lnTo>
                <a:lnTo>
                  <a:pt x="2279" y="17108"/>
                </a:lnTo>
                <a:lnTo>
                  <a:pt x="2394" y="14300"/>
                </a:lnTo>
                <a:lnTo>
                  <a:pt x="2565" y="11441"/>
                </a:lnTo>
                <a:lnTo>
                  <a:pt x="5471" y="11872"/>
                </a:lnTo>
                <a:lnTo>
                  <a:pt x="8436" y="12197"/>
                </a:lnTo>
                <a:lnTo>
                  <a:pt x="11457" y="12358"/>
                </a:lnTo>
                <a:lnTo>
                  <a:pt x="11457" y="11656"/>
                </a:lnTo>
                <a:lnTo>
                  <a:pt x="8436" y="11441"/>
                </a:lnTo>
                <a:lnTo>
                  <a:pt x="5471" y="11172"/>
                </a:lnTo>
                <a:lnTo>
                  <a:pt x="2622" y="10739"/>
                </a:lnTo>
                <a:lnTo>
                  <a:pt x="2849" y="7772"/>
                </a:lnTo>
                <a:lnTo>
                  <a:pt x="3135" y="4749"/>
                </a:lnTo>
                <a:lnTo>
                  <a:pt x="3534" y="1672"/>
                </a:lnTo>
                <a:lnTo>
                  <a:pt x="3649" y="1080"/>
                </a:lnTo>
                <a:lnTo>
                  <a:pt x="3705" y="485"/>
                </a:lnTo>
                <a:lnTo>
                  <a:pt x="3534" y="0"/>
                </a:lnTo>
                <a:close/>
              </a:path>
            </a:pathLst>
          </a:custGeom>
          <a:solidFill>
            <a:srgbClr val="015D9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76" name="object 376"/>
          <p:cNvSpPr/>
          <p:nvPr/>
        </p:nvSpPr>
        <p:spPr>
          <a:xfrm>
            <a:off x="328891" y="591385"/>
            <a:ext cx="1796" cy="242"/>
          </a:xfrm>
          <a:custGeom>
            <a:avLst/>
            <a:gdLst/>
            <a:ahLst/>
            <a:cxnLst/>
            <a:rect l="l" t="t" r="r" b="b"/>
            <a:pathLst>
              <a:path w="2394" h="322">
                <a:moveTo>
                  <a:pt x="2394" y="0"/>
                </a:moveTo>
                <a:lnTo>
                  <a:pt x="457" y="53"/>
                </a:lnTo>
                <a:lnTo>
                  <a:pt x="0" y="322"/>
                </a:lnTo>
                <a:lnTo>
                  <a:pt x="2279" y="322"/>
                </a:lnTo>
                <a:lnTo>
                  <a:pt x="2394" y="0"/>
                </a:lnTo>
                <a:close/>
              </a:path>
            </a:pathLst>
          </a:custGeom>
          <a:solidFill>
            <a:srgbClr val="015D9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77" name="object 377"/>
          <p:cNvSpPr/>
          <p:nvPr/>
        </p:nvSpPr>
        <p:spPr>
          <a:xfrm>
            <a:off x="325472" y="556535"/>
            <a:ext cx="44" cy="14855"/>
          </a:xfrm>
          <a:custGeom>
            <a:avLst/>
            <a:gdLst/>
            <a:ahLst/>
            <a:cxnLst/>
            <a:rect l="l" t="t" r="r" b="b"/>
            <a:pathLst>
              <a:path w="58" h="19806">
                <a:moveTo>
                  <a:pt x="0" y="377"/>
                </a:moveTo>
                <a:lnTo>
                  <a:pt x="0" y="19806"/>
                </a:lnTo>
                <a:lnTo>
                  <a:pt x="58" y="17161"/>
                </a:lnTo>
                <a:lnTo>
                  <a:pt x="0" y="0"/>
                </a:lnTo>
                <a:lnTo>
                  <a:pt x="0" y="377"/>
                </a:lnTo>
                <a:close/>
              </a:path>
            </a:pathLst>
          </a:custGeom>
          <a:solidFill>
            <a:srgbClr val="015D9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78" name="object 378"/>
          <p:cNvSpPr/>
          <p:nvPr/>
        </p:nvSpPr>
        <p:spPr>
          <a:xfrm>
            <a:off x="325773" y="554754"/>
            <a:ext cx="5557" cy="7690"/>
          </a:xfrm>
          <a:custGeom>
            <a:avLst/>
            <a:gdLst/>
            <a:ahLst/>
            <a:cxnLst/>
            <a:rect l="l" t="t" r="r" b="b"/>
            <a:pathLst>
              <a:path w="7409" h="10253">
                <a:moveTo>
                  <a:pt x="511" y="810"/>
                </a:moveTo>
                <a:lnTo>
                  <a:pt x="569" y="0"/>
                </a:lnTo>
                <a:lnTo>
                  <a:pt x="283" y="0"/>
                </a:lnTo>
                <a:lnTo>
                  <a:pt x="0" y="10253"/>
                </a:lnTo>
                <a:lnTo>
                  <a:pt x="112" y="7177"/>
                </a:lnTo>
                <a:lnTo>
                  <a:pt x="283" y="4047"/>
                </a:lnTo>
                <a:lnTo>
                  <a:pt x="1709" y="4155"/>
                </a:lnTo>
                <a:lnTo>
                  <a:pt x="3190" y="4210"/>
                </a:lnTo>
                <a:lnTo>
                  <a:pt x="7409" y="4210"/>
                </a:lnTo>
                <a:lnTo>
                  <a:pt x="7409" y="3561"/>
                </a:lnTo>
                <a:lnTo>
                  <a:pt x="6039" y="3616"/>
                </a:lnTo>
                <a:lnTo>
                  <a:pt x="4615" y="3616"/>
                </a:lnTo>
                <a:lnTo>
                  <a:pt x="3190" y="3561"/>
                </a:lnTo>
                <a:lnTo>
                  <a:pt x="1766" y="3561"/>
                </a:lnTo>
                <a:lnTo>
                  <a:pt x="340" y="3455"/>
                </a:lnTo>
                <a:lnTo>
                  <a:pt x="340" y="3130"/>
                </a:lnTo>
                <a:lnTo>
                  <a:pt x="398" y="2428"/>
                </a:lnTo>
                <a:lnTo>
                  <a:pt x="455" y="1619"/>
                </a:lnTo>
                <a:lnTo>
                  <a:pt x="511" y="810"/>
                </a:lnTo>
                <a:close/>
              </a:path>
            </a:pathLst>
          </a:custGeom>
          <a:solidFill>
            <a:srgbClr val="015D9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79" name="object 379"/>
          <p:cNvSpPr/>
          <p:nvPr/>
        </p:nvSpPr>
        <p:spPr>
          <a:xfrm>
            <a:off x="311452" y="554674"/>
            <a:ext cx="47105" cy="36953"/>
          </a:xfrm>
          <a:custGeom>
            <a:avLst/>
            <a:gdLst/>
            <a:ahLst/>
            <a:cxnLst/>
            <a:rect l="l" t="t" r="r" b="b"/>
            <a:pathLst>
              <a:path w="62806" h="49271">
                <a:moveTo>
                  <a:pt x="40580" y="2914"/>
                </a:moveTo>
                <a:lnTo>
                  <a:pt x="41948" y="2644"/>
                </a:lnTo>
                <a:lnTo>
                  <a:pt x="41549" y="2536"/>
                </a:lnTo>
                <a:lnTo>
                  <a:pt x="40752" y="2266"/>
                </a:lnTo>
                <a:lnTo>
                  <a:pt x="39781" y="2429"/>
                </a:lnTo>
                <a:lnTo>
                  <a:pt x="38812" y="2591"/>
                </a:lnTo>
                <a:lnTo>
                  <a:pt x="37787" y="2752"/>
                </a:lnTo>
                <a:lnTo>
                  <a:pt x="37731" y="2052"/>
                </a:lnTo>
                <a:lnTo>
                  <a:pt x="37388" y="1349"/>
                </a:lnTo>
                <a:lnTo>
                  <a:pt x="36875" y="1241"/>
                </a:lnTo>
                <a:lnTo>
                  <a:pt x="36931" y="1780"/>
                </a:lnTo>
                <a:lnTo>
                  <a:pt x="36990" y="2158"/>
                </a:lnTo>
                <a:lnTo>
                  <a:pt x="37046" y="2860"/>
                </a:lnTo>
                <a:lnTo>
                  <a:pt x="34367" y="3238"/>
                </a:lnTo>
                <a:lnTo>
                  <a:pt x="31518" y="3455"/>
                </a:lnTo>
                <a:lnTo>
                  <a:pt x="28668" y="3616"/>
                </a:lnTo>
                <a:lnTo>
                  <a:pt x="28668" y="2483"/>
                </a:lnTo>
                <a:lnTo>
                  <a:pt x="28612" y="1674"/>
                </a:lnTo>
                <a:lnTo>
                  <a:pt x="28612" y="863"/>
                </a:lnTo>
                <a:lnTo>
                  <a:pt x="28553" y="55"/>
                </a:lnTo>
                <a:lnTo>
                  <a:pt x="28269" y="55"/>
                </a:lnTo>
                <a:lnTo>
                  <a:pt x="27756" y="0"/>
                </a:lnTo>
                <a:lnTo>
                  <a:pt x="27756" y="863"/>
                </a:lnTo>
                <a:lnTo>
                  <a:pt x="27812" y="1674"/>
                </a:lnTo>
                <a:lnTo>
                  <a:pt x="27870" y="2536"/>
                </a:lnTo>
                <a:lnTo>
                  <a:pt x="27870" y="3616"/>
                </a:lnTo>
                <a:lnTo>
                  <a:pt x="26503" y="3669"/>
                </a:lnTo>
                <a:lnTo>
                  <a:pt x="26503" y="4318"/>
                </a:lnTo>
                <a:lnTo>
                  <a:pt x="27927" y="4263"/>
                </a:lnTo>
                <a:lnTo>
                  <a:pt x="28042" y="7339"/>
                </a:lnTo>
                <a:lnTo>
                  <a:pt x="28098" y="10416"/>
                </a:lnTo>
                <a:lnTo>
                  <a:pt x="28213" y="13330"/>
                </a:lnTo>
                <a:lnTo>
                  <a:pt x="27186" y="13383"/>
                </a:lnTo>
                <a:lnTo>
                  <a:pt x="26161" y="13383"/>
                </a:lnTo>
                <a:lnTo>
                  <a:pt x="25133" y="13438"/>
                </a:lnTo>
                <a:lnTo>
                  <a:pt x="23025" y="13438"/>
                </a:lnTo>
                <a:lnTo>
                  <a:pt x="20973" y="13383"/>
                </a:lnTo>
                <a:lnTo>
                  <a:pt x="18979" y="13275"/>
                </a:lnTo>
                <a:lnTo>
                  <a:pt x="19094" y="10361"/>
                </a:lnTo>
                <a:lnTo>
                  <a:pt x="19378" y="108"/>
                </a:lnTo>
                <a:lnTo>
                  <a:pt x="18864" y="163"/>
                </a:lnTo>
                <a:lnTo>
                  <a:pt x="18808" y="918"/>
                </a:lnTo>
                <a:lnTo>
                  <a:pt x="18751" y="1727"/>
                </a:lnTo>
                <a:lnTo>
                  <a:pt x="18693" y="2483"/>
                </a:lnTo>
                <a:lnTo>
                  <a:pt x="18751" y="19644"/>
                </a:lnTo>
                <a:lnTo>
                  <a:pt x="18808" y="16891"/>
                </a:lnTo>
                <a:lnTo>
                  <a:pt x="18922" y="14031"/>
                </a:lnTo>
                <a:lnTo>
                  <a:pt x="20973" y="14139"/>
                </a:lnTo>
                <a:lnTo>
                  <a:pt x="23025" y="14194"/>
                </a:lnTo>
                <a:lnTo>
                  <a:pt x="25133" y="14139"/>
                </a:lnTo>
                <a:lnTo>
                  <a:pt x="27186" y="14139"/>
                </a:lnTo>
                <a:lnTo>
                  <a:pt x="28213" y="14086"/>
                </a:lnTo>
                <a:lnTo>
                  <a:pt x="28269" y="16947"/>
                </a:lnTo>
                <a:lnTo>
                  <a:pt x="28326" y="19697"/>
                </a:lnTo>
                <a:lnTo>
                  <a:pt x="28382" y="22342"/>
                </a:lnTo>
                <a:lnTo>
                  <a:pt x="27129" y="22397"/>
                </a:lnTo>
                <a:lnTo>
                  <a:pt x="25875" y="22450"/>
                </a:lnTo>
                <a:lnTo>
                  <a:pt x="22570" y="22450"/>
                </a:lnTo>
                <a:lnTo>
                  <a:pt x="20632" y="22397"/>
                </a:lnTo>
                <a:lnTo>
                  <a:pt x="18693" y="22289"/>
                </a:lnTo>
                <a:lnTo>
                  <a:pt x="18693" y="2860"/>
                </a:lnTo>
                <a:lnTo>
                  <a:pt x="18637" y="3563"/>
                </a:lnTo>
                <a:lnTo>
                  <a:pt x="15843" y="3400"/>
                </a:lnTo>
                <a:lnTo>
                  <a:pt x="13052" y="3077"/>
                </a:lnTo>
                <a:lnTo>
                  <a:pt x="10373" y="2699"/>
                </a:lnTo>
                <a:lnTo>
                  <a:pt x="10259" y="3291"/>
                </a:lnTo>
                <a:lnTo>
                  <a:pt x="12993" y="3669"/>
                </a:lnTo>
                <a:lnTo>
                  <a:pt x="15787" y="3994"/>
                </a:lnTo>
                <a:lnTo>
                  <a:pt x="18580" y="4155"/>
                </a:lnTo>
                <a:lnTo>
                  <a:pt x="18409" y="7286"/>
                </a:lnTo>
                <a:lnTo>
                  <a:pt x="18294" y="10308"/>
                </a:lnTo>
                <a:lnTo>
                  <a:pt x="18181" y="13275"/>
                </a:lnTo>
                <a:lnTo>
                  <a:pt x="18181" y="13977"/>
                </a:lnTo>
                <a:lnTo>
                  <a:pt x="18067" y="16838"/>
                </a:lnTo>
                <a:lnTo>
                  <a:pt x="18010" y="19644"/>
                </a:lnTo>
                <a:lnTo>
                  <a:pt x="17954" y="22289"/>
                </a:lnTo>
                <a:lnTo>
                  <a:pt x="14874" y="22072"/>
                </a:lnTo>
                <a:lnTo>
                  <a:pt x="11854" y="21803"/>
                </a:lnTo>
                <a:lnTo>
                  <a:pt x="8947" y="21372"/>
                </a:lnTo>
                <a:lnTo>
                  <a:pt x="8891" y="9283"/>
                </a:lnTo>
                <a:lnTo>
                  <a:pt x="8663" y="12250"/>
                </a:lnTo>
                <a:lnTo>
                  <a:pt x="5643" y="11764"/>
                </a:lnTo>
                <a:lnTo>
                  <a:pt x="2734" y="11116"/>
                </a:lnTo>
                <a:lnTo>
                  <a:pt x="0" y="10416"/>
                </a:lnTo>
                <a:lnTo>
                  <a:pt x="2678" y="11872"/>
                </a:lnTo>
                <a:lnTo>
                  <a:pt x="5584" y="12466"/>
                </a:lnTo>
                <a:lnTo>
                  <a:pt x="8605" y="12952"/>
                </a:lnTo>
                <a:lnTo>
                  <a:pt x="8835" y="35239"/>
                </a:lnTo>
                <a:lnTo>
                  <a:pt x="9175" y="37345"/>
                </a:lnTo>
                <a:lnTo>
                  <a:pt x="8947" y="27522"/>
                </a:lnTo>
                <a:lnTo>
                  <a:pt x="8891" y="24825"/>
                </a:lnTo>
                <a:lnTo>
                  <a:pt x="8947" y="21964"/>
                </a:lnTo>
                <a:lnTo>
                  <a:pt x="11854" y="22397"/>
                </a:lnTo>
                <a:lnTo>
                  <a:pt x="14874" y="22666"/>
                </a:lnTo>
                <a:lnTo>
                  <a:pt x="17954" y="22883"/>
                </a:lnTo>
                <a:lnTo>
                  <a:pt x="17954" y="28441"/>
                </a:lnTo>
                <a:lnTo>
                  <a:pt x="18010" y="30978"/>
                </a:lnTo>
                <a:lnTo>
                  <a:pt x="18067" y="33622"/>
                </a:lnTo>
                <a:lnTo>
                  <a:pt x="18123" y="35672"/>
                </a:lnTo>
                <a:lnTo>
                  <a:pt x="18238" y="37506"/>
                </a:lnTo>
                <a:lnTo>
                  <a:pt x="18294" y="37992"/>
                </a:lnTo>
                <a:lnTo>
                  <a:pt x="18294" y="38262"/>
                </a:lnTo>
                <a:lnTo>
                  <a:pt x="15332" y="38100"/>
                </a:lnTo>
                <a:lnTo>
                  <a:pt x="15388" y="38531"/>
                </a:lnTo>
                <a:lnTo>
                  <a:pt x="18294" y="38695"/>
                </a:lnTo>
                <a:lnTo>
                  <a:pt x="18409" y="40692"/>
                </a:lnTo>
                <a:lnTo>
                  <a:pt x="18637" y="42526"/>
                </a:lnTo>
                <a:lnTo>
                  <a:pt x="18637" y="25742"/>
                </a:lnTo>
                <a:lnTo>
                  <a:pt x="18693" y="22883"/>
                </a:lnTo>
                <a:lnTo>
                  <a:pt x="20632" y="22989"/>
                </a:lnTo>
                <a:lnTo>
                  <a:pt x="22570" y="23044"/>
                </a:lnTo>
                <a:lnTo>
                  <a:pt x="25875" y="23044"/>
                </a:lnTo>
                <a:lnTo>
                  <a:pt x="27129" y="22989"/>
                </a:lnTo>
                <a:lnTo>
                  <a:pt x="28382" y="22989"/>
                </a:lnTo>
                <a:lnTo>
                  <a:pt x="28440" y="25797"/>
                </a:lnTo>
                <a:lnTo>
                  <a:pt x="28440" y="31031"/>
                </a:lnTo>
                <a:lnTo>
                  <a:pt x="27584" y="31084"/>
                </a:lnTo>
                <a:lnTo>
                  <a:pt x="25818" y="31084"/>
                </a:lnTo>
                <a:lnTo>
                  <a:pt x="23424" y="31139"/>
                </a:lnTo>
                <a:lnTo>
                  <a:pt x="21031" y="31084"/>
                </a:lnTo>
                <a:lnTo>
                  <a:pt x="18693" y="31517"/>
                </a:lnTo>
                <a:lnTo>
                  <a:pt x="21031" y="31625"/>
                </a:lnTo>
                <a:lnTo>
                  <a:pt x="23424" y="31678"/>
                </a:lnTo>
                <a:lnTo>
                  <a:pt x="25818" y="31625"/>
                </a:lnTo>
                <a:lnTo>
                  <a:pt x="27584" y="31625"/>
                </a:lnTo>
                <a:lnTo>
                  <a:pt x="28440" y="31570"/>
                </a:lnTo>
                <a:lnTo>
                  <a:pt x="28440" y="33675"/>
                </a:lnTo>
                <a:lnTo>
                  <a:pt x="28382" y="35672"/>
                </a:lnTo>
                <a:lnTo>
                  <a:pt x="28326" y="37506"/>
                </a:lnTo>
                <a:lnTo>
                  <a:pt x="28326" y="38803"/>
                </a:lnTo>
                <a:lnTo>
                  <a:pt x="28269" y="40798"/>
                </a:lnTo>
                <a:lnTo>
                  <a:pt x="28154" y="42579"/>
                </a:lnTo>
                <a:lnTo>
                  <a:pt x="28042" y="44198"/>
                </a:lnTo>
                <a:lnTo>
                  <a:pt x="26843" y="44253"/>
                </a:lnTo>
                <a:lnTo>
                  <a:pt x="22683" y="44253"/>
                </a:lnTo>
                <a:lnTo>
                  <a:pt x="20973" y="44198"/>
                </a:lnTo>
                <a:lnTo>
                  <a:pt x="19263" y="44145"/>
                </a:lnTo>
                <a:lnTo>
                  <a:pt x="19094" y="42526"/>
                </a:lnTo>
                <a:lnTo>
                  <a:pt x="18979" y="40745"/>
                </a:lnTo>
                <a:lnTo>
                  <a:pt x="18864" y="38748"/>
                </a:lnTo>
                <a:lnTo>
                  <a:pt x="18864" y="44468"/>
                </a:lnTo>
                <a:lnTo>
                  <a:pt x="19150" y="46250"/>
                </a:lnTo>
                <a:lnTo>
                  <a:pt x="19434" y="47706"/>
                </a:lnTo>
                <a:lnTo>
                  <a:pt x="19664" y="48840"/>
                </a:lnTo>
                <a:lnTo>
                  <a:pt x="17553" y="48731"/>
                </a:lnTo>
                <a:lnTo>
                  <a:pt x="15503" y="48515"/>
                </a:lnTo>
                <a:lnTo>
                  <a:pt x="13507" y="48300"/>
                </a:lnTo>
                <a:lnTo>
                  <a:pt x="16584" y="48840"/>
                </a:lnTo>
                <a:lnTo>
                  <a:pt x="19891" y="49217"/>
                </a:lnTo>
                <a:lnTo>
                  <a:pt x="23252" y="49271"/>
                </a:lnTo>
                <a:lnTo>
                  <a:pt x="23710" y="49001"/>
                </a:lnTo>
                <a:lnTo>
                  <a:pt x="21829" y="48948"/>
                </a:lnTo>
                <a:lnTo>
                  <a:pt x="19948" y="48840"/>
                </a:lnTo>
                <a:lnTo>
                  <a:pt x="19776" y="47706"/>
                </a:lnTo>
                <a:lnTo>
                  <a:pt x="19492" y="46250"/>
                </a:lnTo>
                <a:lnTo>
                  <a:pt x="19321" y="44523"/>
                </a:lnTo>
                <a:lnTo>
                  <a:pt x="20973" y="44576"/>
                </a:lnTo>
                <a:lnTo>
                  <a:pt x="22683" y="44631"/>
                </a:lnTo>
                <a:lnTo>
                  <a:pt x="26843" y="44631"/>
                </a:lnTo>
                <a:lnTo>
                  <a:pt x="28042" y="44576"/>
                </a:lnTo>
                <a:lnTo>
                  <a:pt x="27870" y="46303"/>
                </a:lnTo>
                <a:lnTo>
                  <a:pt x="27699" y="47759"/>
                </a:lnTo>
                <a:lnTo>
                  <a:pt x="27528" y="48893"/>
                </a:lnTo>
                <a:lnTo>
                  <a:pt x="26902" y="48948"/>
                </a:lnTo>
                <a:lnTo>
                  <a:pt x="25647" y="48948"/>
                </a:lnTo>
                <a:lnTo>
                  <a:pt x="25532" y="49271"/>
                </a:lnTo>
                <a:lnTo>
                  <a:pt x="28783" y="49217"/>
                </a:lnTo>
                <a:lnTo>
                  <a:pt x="31860" y="48893"/>
                </a:lnTo>
                <a:lnTo>
                  <a:pt x="34823" y="48354"/>
                </a:lnTo>
                <a:lnTo>
                  <a:pt x="32601" y="48623"/>
                </a:lnTo>
                <a:lnTo>
                  <a:pt x="30207" y="48840"/>
                </a:lnTo>
                <a:lnTo>
                  <a:pt x="27812" y="48893"/>
                </a:lnTo>
                <a:lnTo>
                  <a:pt x="28042" y="47759"/>
                </a:lnTo>
                <a:lnTo>
                  <a:pt x="28269" y="46303"/>
                </a:lnTo>
                <a:lnTo>
                  <a:pt x="28440" y="44576"/>
                </a:lnTo>
                <a:lnTo>
                  <a:pt x="31403" y="44468"/>
                </a:lnTo>
                <a:lnTo>
                  <a:pt x="34253" y="44198"/>
                </a:lnTo>
                <a:lnTo>
                  <a:pt x="36990" y="43820"/>
                </a:lnTo>
                <a:lnTo>
                  <a:pt x="36647" y="45331"/>
                </a:lnTo>
                <a:lnTo>
                  <a:pt x="36305" y="46628"/>
                </a:lnTo>
                <a:lnTo>
                  <a:pt x="35906" y="47653"/>
                </a:lnTo>
                <a:lnTo>
                  <a:pt x="35735" y="48192"/>
                </a:lnTo>
                <a:lnTo>
                  <a:pt x="36192" y="47759"/>
                </a:lnTo>
                <a:lnTo>
                  <a:pt x="36647" y="46681"/>
                </a:lnTo>
                <a:lnTo>
                  <a:pt x="37046" y="45331"/>
                </a:lnTo>
                <a:lnTo>
                  <a:pt x="37388" y="43767"/>
                </a:lnTo>
                <a:lnTo>
                  <a:pt x="40238" y="43389"/>
                </a:lnTo>
                <a:lnTo>
                  <a:pt x="42973" y="42903"/>
                </a:lnTo>
                <a:lnTo>
                  <a:pt x="45595" y="42256"/>
                </a:lnTo>
                <a:lnTo>
                  <a:pt x="45140" y="43606"/>
                </a:lnTo>
                <a:lnTo>
                  <a:pt x="44626" y="44792"/>
                </a:lnTo>
                <a:lnTo>
                  <a:pt x="44113" y="45764"/>
                </a:lnTo>
                <a:lnTo>
                  <a:pt x="44512" y="45601"/>
                </a:lnTo>
                <a:lnTo>
                  <a:pt x="45025" y="44631"/>
                </a:lnTo>
                <a:lnTo>
                  <a:pt x="45539" y="43498"/>
                </a:lnTo>
                <a:lnTo>
                  <a:pt x="45994" y="42201"/>
                </a:lnTo>
                <a:lnTo>
                  <a:pt x="48731" y="41500"/>
                </a:lnTo>
                <a:lnTo>
                  <a:pt x="51295" y="40745"/>
                </a:lnTo>
                <a:lnTo>
                  <a:pt x="53631" y="39881"/>
                </a:lnTo>
                <a:lnTo>
                  <a:pt x="53462" y="40314"/>
                </a:lnTo>
                <a:lnTo>
                  <a:pt x="53232" y="40906"/>
                </a:lnTo>
                <a:lnTo>
                  <a:pt x="53689" y="40584"/>
                </a:lnTo>
                <a:lnTo>
                  <a:pt x="53973" y="40043"/>
                </a:lnTo>
                <a:lnTo>
                  <a:pt x="54610" y="37884"/>
                </a:lnTo>
                <a:lnTo>
                  <a:pt x="53802" y="39503"/>
                </a:lnTo>
                <a:lnTo>
                  <a:pt x="51466" y="40367"/>
                </a:lnTo>
                <a:lnTo>
                  <a:pt x="48900" y="41123"/>
                </a:lnTo>
                <a:lnTo>
                  <a:pt x="46109" y="41770"/>
                </a:lnTo>
                <a:lnTo>
                  <a:pt x="46679" y="40206"/>
                </a:lnTo>
                <a:lnTo>
                  <a:pt x="47134" y="38317"/>
                </a:lnTo>
                <a:lnTo>
                  <a:pt x="47476" y="36320"/>
                </a:lnTo>
                <a:lnTo>
                  <a:pt x="47591" y="35834"/>
                </a:lnTo>
                <a:lnTo>
                  <a:pt x="47875" y="33675"/>
                </a:lnTo>
                <a:lnTo>
                  <a:pt x="48161" y="31409"/>
                </a:lnTo>
                <a:lnTo>
                  <a:pt x="48332" y="28925"/>
                </a:lnTo>
                <a:lnTo>
                  <a:pt x="48388" y="28386"/>
                </a:lnTo>
                <a:lnTo>
                  <a:pt x="48560" y="25797"/>
                </a:lnTo>
                <a:lnTo>
                  <a:pt x="48616" y="23044"/>
                </a:lnTo>
                <a:lnTo>
                  <a:pt x="48560" y="20183"/>
                </a:lnTo>
                <a:lnTo>
                  <a:pt x="51466" y="19428"/>
                </a:lnTo>
                <a:lnTo>
                  <a:pt x="54259" y="18619"/>
                </a:lnTo>
                <a:lnTo>
                  <a:pt x="56885" y="17647"/>
                </a:lnTo>
                <a:lnTo>
                  <a:pt x="57046" y="20508"/>
                </a:lnTo>
                <a:lnTo>
                  <a:pt x="57107" y="23259"/>
                </a:lnTo>
                <a:lnTo>
                  <a:pt x="56946" y="25850"/>
                </a:lnTo>
                <a:lnTo>
                  <a:pt x="54259" y="26822"/>
                </a:lnTo>
                <a:lnTo>
                  <a:pt x="56885" y="26389"/>
                </a:lnTo>
                <a:lnTo>
                  <a:pt x="56946" y="31031"/>
                </a:lnTo>
                <a:lnTo>
                  <a:pt x="57288" y="28711"/>
                </a:lnTo>
                <a:lnTo>
                  <a:pt x="57449" y="26175"/>
                </a:lnTo>
                <a:lnTo>
                  <a:pt x="59322" y="25472"/>
                </a:lnTo>
                <a:lnTo>
                  <a:pt x="61094" y="24717"/>
                </a:lnTo>
                <a:lnTo>
                  <a:pt x="62806" y="23908"/>
                </a:lnTo>
                <a:lnTo>
                  <a:pt x="62746" y="23422"/>
                </a:lnTo>
                <a:lnTo>
                  <a:pt x="61094" y="24231"/>
                </a:lnTo>
                <a:lnTo>
                  <a:pt x="59322" y="24986"/>
                </a:lnTo>
                <a:lnTo>
                  <a:pt x="57510" y="25689"/>
                </a:lnTo>
                <a:lnTo>
                  <a:pt x="57630" y="23097"/>
                </a:lnTo>
                <a:lnTo>
                  <a:pt x="57630" y="20292"/>
                </a:lnTo>
                <a:lnTo>
                  <a:pt x="57449" y="17431"/>
                </a:lnTo>
                <a:lnTo>
                  <a:pt x="58476" y="17000"/>
                </a:lnTo>
                <a:lnTo>
                  <a:pt x="59503" y="16622"/>
                </a:lnTo>
                <a:lnTo>
                  <a:pt x="60531" y="16191"/>
                </a:lnTo>
                <a:lnTo>
                  <a:pt x="60249" y="15705"/>
                </a:lnTo>
                <a:lnTo>
                  <a:pt x="59322" y="16136"/>
                </a:lnTo>
                <a:lnTo>
                  <a:pt x="58355" y="16514"/>
                </a:lnTo>
                <a:lnTo>
                  <a:pt x="57389" y="16892"/>
                </a:lnTo>
                <a:lnTo>
                  <a:pt x="57288" y="15058"/>
                </a:lnTo>
                <a:lnTo>
                  <a:pt x="57107" y="13222"/>
                </a:lnTo>
                <a:lnTo>
                  <a:pt x="56825" y="11386"/>
                </a:lnTo>
                <a:lnTo>
                  <a:pt x="56603" y="11117"/>
                </a:lnTo>
                <a:lnTo>
                  <a:pt x="56080" y="10686"/>
                </a:lnTo>
                <a:lnTo>
                  <a:pt x="56422" y="12844"/>
                </a:lnTo>
                <a:lnTo>
                  <a:pt x="56644" y="15003"/>
                </a:lnTo>
                <a:lnTo>
                  <a:pt x="56825" y="17108"/>
                </a:lnTo>
                <a:lnTo>
                  <a:pt x="54259" y="18025"/>
                </a:lnTo>
                <a:lnTo>
                  <a:pt x="51466" y="18889"/>
                </a:lnTo>
                <a:lnTo>
                  <a:pt x="48560" y="19589"/>
                </a:lnTo>
                <a:lnTo>
                  <a:pt x="48501" y="16892"/>
                </a:lnTo>
                <a:lnTo>
                  <a:pt x="48332" y="14139"/>
                </a:lnTo>
                <a:lnTo>
                  <a:pt x="47990" y="11280"/>
                </a:lnTo>
                <a:lnTo>
                  <a:pt x="48046" y="23206"/>
                </a:lnTo>
                <a:lnTo>
                  <a:pt x="47990" y="25958"/>
                </a:lnTo>
                <a:lnTo>
                  <a:pt x="47819" y="28548"/>
                </a:lnTo>
                <a:lnTo>
                  <a:pt x="44969" y="29197"/>
                </a:lnTo>
                <a:lnTo>
                  <a:pt x="42004" y="29736"/>
                </a:lnTo>
                <a:lnTo>
                  <a:pt x="41948" y="30275"/>
                </a:lnTo>
                <a:lnTo>
                  <a:pt x="44969" y="29736"/>
                </a:lnTo>
                <a:lnTo>
                  <a:pt x="47819" y="29034"/>
                </a:lnTo>
                <a:lnTo>
                  <a:pt x="47647" y="31517"/>
                </a:lnTo>
                <a:lnTo>
                  <a:pt x="47420" y="33837"/>
                </a:lnTo>
                <a:lnTo>
                  <a:pt x="47077" y="35942"/>
                </a:lnTo>
                <a:lnTo>
                  <a:pt x="44340" y="36536"/>
                </a:lnTo>
                <a:lnTo>
                  <a:pt x="41434" y="37075"/>
                </a:lnTo>
                <a:lnTo>
                  <a:pt x="38413" y="37506"/>
                </a:lnTo>
                <a:lnTo>
                  <a:pt x="38357" y="27686"/>
                </a:lnTo>
                <a:lnTo>
                  <a:pt x="38301" y="30222"/>
                </a:lnTo>
                <a:lnTo>
                  <a:pt x="35336" y="30600"/>
                </a:lnTo>
                <a:lnTo>
                  <a:pt x="32259" y="30869"/>
                </a:lnTo>
                <a:lnTo>
                  <a:pt x="29067" y="31031"/>
                </a:lnTo>
                <a:lnTo>
                  <a:pt x="29067" y="31570"/>
                </a:lnTo>
                <a:lnTo>
                  <a:pt x="32202" y="31409"/>
                </a:lnTo>
                <a:lnTo>
                  <a:pt x="35280" y="31139"/>
                </a:lnTo>
                <a:lnTo>
                  <a:pt x="38301" y="30761"/>
                </a:lnTo>
                <a:lnTo>
                  <a:pt x="38357" y="37939"/>
                </a:lnTo>
                <a:lnTo>
                  <a:pt x="41378" y="37561"/>
                </a:lnTo>
                <a:lnTo>
                  <a:pt x="44228" y="37020"/>
                </a:lnTo>
                <a:lnTo>
                  <a:pt x="47021" y="36373"/>
                </a:lnTo>
                <a:lnTo>
                  <a:pt x="46679" y="38425"/>
                </a:lnTo>
                <a:lnTo>
                  <a:pt x="46221" y="40259"/>
                </a:lnTo>
                <a:lnTo>
                  <a:pt x="45710" y="41878"/>
                </a:lnTo>
                <a:lnTo>
                  <a:pt x="43088" y="42472"/>
                </a:lnTo>
                <a:lnTo>
                  <a:pt x="40351" y="43012"/>
                </a:lnTo>
                <a:lnTo>
                  <a:pt x="37445" y="43389"/>
                </a:lnTo>
                <a:lnTo>
                  <a:pt x="37787" y="41770"/>
                </a:lnTo>
                <a:lnTo>
                  <a:pt x="38129" y="39989"/>
                </a:lnTo>
                <a:lnTo>
                  <a:pt x="37843" y="37992"/>
                </a:lnTo>
                <a:lnTo>
                  <a:pt x="37616" y="40042"/>
                </a:lnTo>
                <a:lnTo>
                  <a:pt x="37388" y="41878"/>
                </a:lnTo>
                <a:lnTo>
                  <a:pt x="37046" y="43443"/>
                </a:lnTo>
                <a:lnTo>
                  <a:pt x="34311" y="43820"/>
                </a:lnTo>
                <a:lnTo>
                  <a:pt x="31461" y="44037"/>
                </a:lnTo>
                <a:lnTo>
                  <a:pt x="28497" y="44198"/>
                </a:lnTo>
                <a:lnTo>
                  <a:pt x="28668" y="42579"/>
                </a:lnTo>
                <a:lnTo>
                  <a:pt x="28783" y="40798"/>
                </a:lnTo>
                <a:lnTo>
                  <a:pt x="28896" y="38748"/>
                </a:lnTo>
                <a:lnTo>
                  <a:pt x="28839" y="7339"/>
                </a:lnTo>
                <a:lnTo>
                  <a:pt x="28724" y="4210"/>
                </a:lnTo>
                <a:lnTo>
                  <a:pt x="31574" y="4102"/>
                </a:lnTo>
                <a:lnTo>
                  <a:pt x="34367" y="3832"/>
                </a:lnTo>
                <a:lnTo>
                  <a:pt x="37161" y="3455"/>
                </a:lnTo>
                <a:lnTo>
                  <a:pt x="37501" y="6530"/>
                </a:lnTo>
                <a:lnTo>
                  <a:pt x="37731" y="9552"/>
                </a:lnTo>
                <a:lnTo>
                  <a:pt x="37958" y="12519"/>
                </a:lnTo>
                <a:lnTo>
                  <a:pt x="35052" y="12897"/>
                </a:lnTo>
                <a:lnTo>
                  <a:pt x="32031" y="13169"/>
                </a:lnTo>
                <a:lnTo>
                  <a:pt x="28952" y="13330"/>
                </a:lnTo>
                <a:lnTo>
                  <a:pt x="28896" y="10361"/>
                </a:lnTo>
                <a:lnTo>
                  <a:pt x="28896" y="38317"/>
                </a:lnTo>
                <a:lnTo>
                  <a:pt x="28896" y="37506"/>
                </a:lnTo>
                <a:lnTo>
                  <a:pt x="29010" y="35672"/>
                </a:lnTo>
                <a:lnTo>
                  <a:pt x="29067" y="33675"/>
                </a:lnTo>
                <a:lnTo>
                  <a:pt x="29010" y="14086"/>
                </a:lnTo>
                <a:lnTo>
                  <a:pt x="32031" y="13924"/>
                </a:lnTo>
                <a:lnTo>
                  <a:pt x="35052" y="13653"/>
                </a:lnTo>
                <a:lnTo>
                  <a:pt x="38015" y="13222"/>
                </a:lnTo>
                <a:lnTo>
                  <a:pt x="38186" y="6422"/>
                </a:lnTo>
                <a:lnTo>
                  <a:pt x="37843" y="3346"/>
                </a:lnTo>
                <a:lnTo>
                  <a:pt x="39211" y="3130"/>
                </a:lnTo>
                <a:lnTo>
                  <a:pt x="40580" y="2914"/>
                </a:lnTo>
                <a:close/>
              </a:path>
            </a:pathLst>
          </a:custGeom>
          <a:solidFill>
            <a:srgbClr val="015D9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80" name="object 380"/>
          <p:cNvSpPr/>
          <p:nvPr/>
        </p:nvSpPr>
        <p:spPr>
          <a:xfrm>
            <a:off x="301280" y="555079"/>
            <a:ext cx="52837" cy="36467"/>
          </a:xfrm>
          <a:custGeom>
            <a:avLst/>
            <a:gdLst/>
            <a:ahLst/>
            <a:cxnLst/>
            <a:rect l="l" t="t" r="r" b="b"/>
            <a:pathLst>
              <a:path w="70449" h="48623">
                <a:moveTo>
                  <a:pt x="12937" y="27684"/>
                </a:moveTo>
                <a:lnTo>
                  <a:pt x="12766" y="25093"/>
                </a:lnTo>
                <a:lnTo>
                  <a:pt x="12879" y="32810"/>
                </a:lnTo>
                <a:lnTo>
                  <a:pt x="13279" y="34968"/>
                </a:lnTo>
                <a:lnTo>
                  <a:pt x="10486" y="34214"/>
                </a:lnTo>
                <a:lnTo>
                  <a:pt x="7808" y="33404"/>
                </a:lnTo>
                <a:lnTo>
                  <a:pt x="5357" y="32487"/>
                </a:lnTo>
                <a:lnTo>
                  <a:pt x="4787" y="30328"/>
                </a:lnTo>
                <a:lnTo>
                  <a:pt x="4388" y="28007"/>
                </a:lnTo>
                <a:lnTo>
                  <a:pt x="4217" y="25525"/>
                </a:lnTo>
                <a:lnTo>
                  <a:pt x="6780" y="26442"/>
                </a:lnTo>
                <a:lnTo>
                  <a:pt x="6724" y="25956"/>
                </a:lnTo>
                <a:lnTo>
                  <a:pt x="4160" y="25039"/>
                </a:lnTo>
                <a:lnTo>
                  <a:pt x="3989" y="22395"/>
                </a:lnTo>
                <a:lnTo>
                  <a:pt x="4046" y="19642"/>
                </a:lnTo>
                <a:lnTo>
                  <a:pt x="4217" y="16728"/>
                </a:lnTo>
                <a:lnTo>
                  <a:pt x="6724" y="17700"/>
                </a:lnTo>
                <a:lnTo>
                  <a:pt x="9403" y="18564"/>
                </a:lnTo>
                <a:lnTo>
                  <a:pt x="12196" y="19319"/>
                </a:lnTo>
                <a:lnTo>
                  <a:pt x="12140" y="22178"/>
                </a:lnTo>
                <a:lnTo>
                  <a:pt x="12196" y="24984"/>
                </a:lnTo>
                <a:lnTo>
                  <a:pt x="12367" y="27576"/>
                </a:lnTo>
                <a:lnTo>
                  <a:pt x="12480" y="13275"/>
                </a:lnTo>
                <a:lnTo>
                  <a:pt x="12309" y="16081"/>
                </a:lnTo>
                <a:lnTo>
                  <a:pt x="12196" y="18725"/>
                </a:lnTo>
                <a:lnTo>
                  <a:pt x="9403" y="18023"/>
                </a:lnTo>
                <a:lnTo>
                  <a:pt x="6780" y="17159"/>
                </a:lnTo>
                <a:lnTo>
                  <a:pt x="4273" y="16189"/>
                </a:lnTo>
                <a:lnTo>
                  <a:pt x="4388" y="15001"/>
                </a:lnTo>
                <a:lnTo>
                  <a:pt x="4501" y="13761"/>
                </a:lnTo>
                <a:lnTo>
                  <a:pt x="4672" y="12519"/>
                </a:lnTo>
                <a:lnTo>
                  <a:pt x="4388" y="12789"/>
                </a:lnTo>
                <a:lnTo>
                  <a:pt x="3931" y="13383"/>
                </a:lnTo>
                <a:lnTo>
                  <a:pt x="3874" y="14245"/>
                </a:lnTo>
                <a:lnTo>
                  <a:pt x="3760" y="15109"/>
                </a:lnTo>
                <a:lnTo>
                  <a:pt x="3703" y="15973"/>
                </a:lnTo>
                <a:lnTo>
                  <a:pt x="3304" y="15811"/>
                </a:lnTo>
                <a:lnTo>
                  <a:pt x="2507" y="15487"/>
                </a:lnTo>
                <a:lnTo>
                  <a:pt x="2221" y="15919"/>
                </a:lnTo>
                <a:lnTo>
                  <a:pt x="2678" y="16134"/>
                </a:lnTo>
                <a:lnTo>
                  <a:pt x="3190" y="16350"/>
                </a:lnTo>
                <a:lnTo>
                  <a:pt x="3647" y="16512"/>
                </a:lnTo>
                <a:lnTo>
                  <a:pt x="3476" y="19426"/>
                </a:lnTo>
                <a:lnTo>
                  <a:pt x="3476" y="22178"/>
                </a:lnTo>
                <a:lnTo>
                  <a:pt x="3647" y="24823"/>
                </a:lnTo>
                <a:lnTo>
                  <a:pt x="2392" y="24337"/>
                </a:lnTo>
                <a:lnTo>
                  <a:pt x="1139" y="23798"/>
                </a:lnTo>
                <a:lnTo>
                  <a:pt x="0" y="23259"/>
                </a:lnTo>
                <a:lnTo>
                  <a:pt x="0" y="23745"/>
                </a:lnTo>
                <a:lnTo>
                  <a:pt x="1139" y="24284"/>
                </a:lnTo>
                <a:lnTo>
                  <a:pt x="2392" y="24823"/>
                </a:lnTo>
                <a:lnTo>
                  <a:pt x="3647" y="25309"/>
                </a:lnTo>
                <a:lnTo>
                  <a:pt x="3874" y="27792"/>
                </a:lnTo>
                <a:lnTo>
                  <a:pt x="4217" y="30165"/>
                </a:lnTo>
                <a:lnTo>
                  <a:pt x="4787" y="32270"/>
                </a:lnTo>
                <a:lnTo>
                  <a:pt x="3590" y="31839"/>
                </a:lnTo>
                <a:lnTo>
                  <a:pt x="2450" y="31353"/>
                </a:lnTo>
                <a:lnTo>
                  <a:pt x="1367" y="30814"/>
                </a:lnTo>
                <a:lnTo>
                  <a:pt x="1595" y="31353"/>
                </a:lnTo>
                <a:lnTo>
                  <a:pt x="2678" y="31784"/>
                </a:lnTo>
                <a:lnTo>
                  <a:pt x="3760" y="32270"/>
                </a:lnTo>
                <a:lnTo>
                  <a:pt x="4899" y="32703"/>
                </a:lnTo>
                <a:lnTo>
                  <a:pt x="5071" y="33295"/>
                </a:lnTo>
                <a:lnTo>
                  <a:pt x="5641" y="35293"/>
                </a:lnTo>
                <a:lnTo>
                  <a:pt x="6382" y="37020"/>
                </a:lnTo>
                <a:lnTo>
                  <a:pt x="7123" y="38476"/>
                </a:lnTo>
                <a:lnTo>
                  <a:pt x="7350" y="38693"/>
                </a:lnTo>
                <a:lnTo>
                  <a:pt x="7864" y="39070"/>
                </a:lnTo>
                <a:lnTo>
                  <a:pt x="10087" y="39934"/>
                </a:lnTo>
                <a:lnTo>
                  <a:pt x="12480" y="40690"/>
                </a:lnTo>
                <a:lnTo>
                  <a:pt x="15046" y="41337"/>
                </a:lnTo>
                <a:lnTo>
                  <a:pt x="15501" y="42470"/>
                </a:lnTo>
                <a:lnTo>
                  <a:pt x="15958" y="43496"/>
                </a:lnTo>
                <a:lnTo>
                  <a:pt x="16470" y="44359"/>
                </a:lnTo>
                <a:lnTo>
                  <a:pt x="16927" y="44576"/>
                </a:lnTo>
                <a:lnTo>
                  <a:pt x="16413" y="43657"/>
                </a:lnTo>
                <a:lnTo>
                  <a:pt x="15958" y="42632"/>
                </a:lnTo>
                <a:lnTo>
                  <a:pt x="15501" y="41445"/>
                </a:lnTo>
                <a:lnTo>
                  <a:pt x="18179" y="42093"/>
                </a:lnTo>
                <a:lnTo>
                  <a:pt x="21029" y="42687"/>
                </a:lnTo>
                <a:lnTo>
                  <a:pt x="24050" y="43118"/>
                </a:lnTo>
                <a:lnTo>
                  <a:pt x="24507" y="44790"/>
                </a:lnTo>
                <a:lnTo>
                  <a:pt x="25077" y="46193"/>
                </a:lnTo>
                <a:lnTo>
                  <a:pt x="25647" y="47327"/>
                </a:lnTo>
                <a:lnTo>
                  <a:pt x="25987" y="47382"/>
                </a:lnTo>
                <a:lnTo>
                  <a:pt x="25476" y="46248"/>
                </a:lnTo>
                <a:lnTo>
                  <a:pt x="24906" y="44845"/>
                </a:lnTo>
                <a:lnTo>
                  <a:pt x="24449" y="43171"/>
                </a:lnTo>
                <a:lnTo>
                  <a:pt x="27015" y="43549"/>
                </a:lnTo>
                <a:lnTo>
                  <a:pt x="29693" y="43820"/>
                </a:lnTo>
                <a:lnTo>
                  <a:pt x="32428" y="43927"/>
                </a:lnTo>
                <a:lnTo>
                  <a:pt x="32428" y="38207"/>
                </a:lnTo>
                <a:lnTo>
                  <a:pt x="34309" y="38262"/>
                </a:lnTo>
                <a:lnTo>
                  <a:pt x="36246" y="38315"/>
                </a:lnTo>
                <a:lnTo>
                  <a:pt x="40693" y="38315"/>
                </a:lnTo>
                <a:lnTo>
                  <a:pt x="41889" y="38262"/>
                </a:lnTo>
                <a:lnTo>
                  <a:pt x="41833" y="40257"/>
                </a:lnTo>
                <a:lnTo>
                  <a:pt x="41718" y="42038"/>
                </a:lnTo>
                <a:lnTo>
                  <a:pt x="41606" y="43657"/>
                </a:lnTo>
                <a:lnTo>
                  <a:pt x="40407" y="43712"/>
                </a:lnTo>
                <a:lnTo>
                  <a:pt x="36246" y="43712"/>
                </a:lnTo>
                <a:lnTo>
                  <a:pt x="34537" y="43657"/>
                </a:lnTo>
                <a:lnTo>
                  <a:pt x="32827" y="43604"/>
                </a:lnTo>
                <a:lnTo>
                  <a:pt x="32885" y="43982"/>
                </a:lnTo>
                <a:lnTo>
                  <a:pt x="34537" y="44035"/>
                </a:lnTo>
                <a:lnTo>
                  <a:pt x="36246" y="44090"/>
                </a:lnTo>
                <a:lnTo>
                  <a:pt x="40407" y="44090"/>
                </a:lnTo>
                <a:lnTo>
                  <a:pt x="41606" y="44035"/>
                </a:lnTo>
                <a:lnTo>
                  <a:pt x="41434" y="45762"/>
                </a:lnTo>
                <a:lnTo>
                  <a:pt x="41263" y="47218"/>
                </a:lnTo>
                <a:lnTo>
                  <a:pt x="41092" y="48352"/>
                </a:lnTo>
                <a:lnTo>
                  <a:pt x="40578" y="48623"/>
                </a:lnTo>
                <a:lnTo>
                  <a:pt x="43201" y="48407"/>
                </a:lnTo>
                <a:lnTo>
                  <a:pt x="45766" y="48082"/>
                </a:lnTo>
                <a:lnTo>
                  <a:pt x="44340" y="48190"/>
                </a:lnTo>
                <a:lnTo>
                  <a:pt x="42858" y="48299"/>
                </a:lnTo>
                <a:lnTo>
                  <a:pt x="41376" y="48352"/>
                </a:lnTo>
                <a:lnTo>
                  <a:pt x="41606" y="47218"/>
                </a:lnTo>
                <a:lnTo>
                  <a:pt x="41833" y="45762"/>
                </a:lnTo>
                <a:lnTo>
                  <a:pt x="42004" y="44035"/>
                </a:lnTo>
                <a:lnTo>
                  <a:pt x="44967" y="43927"/>
                </a:lnTo>
                <a:lnTo>
                  <a:pt x="47817" y="43657"/>
                </a:lnTo>
                <a:lnTo>
                  <a:pt x="50553" y="43279"/>
                </a:lnTo>
                <a:lnTo>
                  <a:pt x="50211" y="44790"/>
                </a:lnTo>
                <a:lnTo>
                  <a:pt x="49869" y="46087"/>
                </a:lnTo>
                <a:lnTo>
                  <a:pt x="49470" y="47112"/>
                </a:lnTo>
                <a:lnTo>
                  <a:pt x="49756" y="47218"/>
                </a:lnTo>
                <a:lnTo>
                  <a:pt x="50211" y="46140"/>
                </a:lnTo>
                <a:lnTo>
                  <a:pt x="50610" y="44790"/>
                </a:lnTo>
                <a:lnTo>
                  <a:pt x="50952" y="43226"/>
                </a:lnTo>
                <a:lnTo>
                  <a:pt x="53802" y="42848"/>
                </a:lnTo>
                <a:lnTo>
                  <a:pt x="56537" y="42362"/>
                </a:lnTo>
                <a:lnTo>
                  <a:pt x="59159" y="41715"/>
                </a:lnTo>
                <a:lnTo>
                  <a:pt x="58760" y="42957"/>
                </a:lnTo>
                <a:lnTo>
                  <a:pt x="58305" y="44035"/>
                </a:lnTo>
                <a:lnTo>
                  <a:pt x="57792" y="45007"/>
                </a:lnTo>
                <a:lnTo>
                  <a:pt x="58190" y="44845"/>
                </a:lnTo>
                <a:lnTo>
                  <a:pt x="58704" y="43927"/>
                </a:lnTo>
                <a:lnTo>
                  <a:pt x="59159" y="42848"/>
                </a:lnTo>
                <a:lnTo>
                  <a:pt x="59558" y="41660"/>
                </a:lnTo>
                <a:lnTo>
                  <a:pt x="62295" y="40959"/>
                </a:lnTo>
                <a:lnTo>
                  <a:pt x="64858" y="40204"/>
                </a:lnTo>
                <a:lnTo>
                  <a:pt x="67195" y="39340"/>
                </a:lnTo>
                <a:lnTo>
                  <a:pt x="67082" y="39826"/>
                </a:lnTo>
                <a:lnTo>
                  <a:pt x="67593" y="39287"/>
                </a:lnTo>
                <a:lnTo>
                  <a:pt x="68053" y="39017"/>
                </a:lnTo>
                <a:lnTo>
                  <a:pt x="68455" y="38585"/>
                </a:lnTo>
                <a:lnTo>
                  <a:pt x="67879" y="38801"/>
                </a:lnTo>
                <a:lnTo>
                  <a:pt x="68617" y="37182"/>
                </a:lnTo>
                <a:lnTo>
                  <a:pt x="69362" y="35293"/>
                </a:lnTo>
                <a:lnTo>
                  <a:pt x="69865" y="33081"/>
                </a:lnTo>
                <a:lnTo>
                  <a:pt x="69362" y="33242"/>
                </a:lnTo>
                <a:lnTo>
                  <a:pt x="68858" y="35454"/>
                </a:lnTo>
                <a:lnTo>
                  <a:pt x="68173" y="37343"/>
                </a:lnTo>
                <a:lnTo>
                  <a:pt x="67366" y="38962"/>
                </a:lnTo>
                <a:lnTo>
                  <a:pt x="65030" y="39826"/>
                </a:lnTo>
                <a:lnTo>
                  <a:pt x="62464" y="40582"/>
                </a:lnTo>
                <a:lnTo>
                  <a:pt x="59673" y="41229"/>
                </a:lnTo>
                <a:lnTo>
                  <a:pt x="60243" y="39665"/>
                </a:lnTo>
                <a:lnTo>
                  <a:pt x="60698" y="37776"/>
                </a:lnTo>
                <a:lnTo>
                  <a:pt x="61040" y="35779"/>
                </a:lnTo>
                <a:lnTo>
                  <a:pt x="61155" y="35293"/>
                </a:lnTo>
                <a:lnTo>
                  <a:pt x="61439" y="33134"/>
                </a:lnTo>
                <a:lnTo>
                  <a:pt x="61725" y="30868"/>
                </a:lnTo>
                <a:lnTo>
                  <a:pt x="61896" y="28384"/>
                </a:lnTo>
                <a:lnTo>
                  <a:pt x="64915" y="27629"/>
                </a:lnTo>
                <a:lnTo>
                  <a:pt x="67765" y="26820"/>
                </a:lnTo>
                <a:lnTo>
                  <a:pt x="70449" y="25848"/>
                </a:lnTo>
                <a:lnTo>
                  <a:pt x="67823" y="26281"/>
                </a:lnTo>
                <a:lnTo>
                  <a:pt x="64973" y="27145"/>
                </a:lnTo>
                <a:lnTo>
                  <a:pt x="61952" y="27845"/>
                </a:lnTo>
                <a:lnTo>
                  <a:pt x="61896" y="13598"/>
                </a:lnTo>
                <a:lnTo>
                  <a:pt x="61554" y="10739"/>
                </a:lnTo>
                <a:lnTo>
                  <a:pt x="61610" y="22665"/>
                </a:lnTo>
                <a:lnTo>
                  <a:pt x="61554" y="25417"/>
                </a:lnTo>
                <a:lnTo>
                  <a:pt x="61382" y="28007"/>
                </a:lnTo>
                <a:lnTo>
                  <a:pt x="58533" y="28656"/>
                </a:lnTo>
                <a:lnTo>
                  <a:pt x="55568" y="29195"/>
                </a:lnTo>
                <a:lnTo>
                  <a:pt x="55512" y="29734"/>
                </a:lnTo>
                <a:lnTo>
                  <a:pt x="58533" y="29195"/>
                </a:lnTo>
                <a:lnTo>
                  <a:pt x="61382" y="28493"/>
                </a:lnTo>
                <a:lnTo>
                  <a:pt x="61211" y="30976"/>
                </a:lnTo>
                <a:lnTo>
                  <a:pt x="60984" y="33296"/>
                </a:lnTo>
                <a:lnTo>
                  <a:pt x="60641" y="35401"/>
                </a:lnTo>
                <a:lnTo>
                  <a:pt x="57904" y="35995"/>
                </a:lnTo>
                <a:lnTo>
                  <a:pt x="54998" y="36534"/>
                </a:lnTo>
                <a:lnTo>
                  <a:pt x="51977" y="36965"/>
                </a:lnTo>
                <a:lnTo>
                  <a:pt x="51921" y="27145"/>
                </a:lnTo>
                <a:lnTo>
                  <a:pt x="51865" y="29681"/>
                </a:lnTo>
                <a:lnTo>
                  <a:pt x="48900" y="30059"/>
                </a:lnTo>
                <a:lnTo>
                  <a:pt x="45823" y="30328"/>
                </a:lnTo>
                <a:lnTo>
                  <a:pt x="42631" y="30490"/>
                </a:lnTo>
                <a:lnTo>
                  <a:pt x="42631" y="31029"/>
                </a:lnTo>
                <a:lnTo>
                  <a:pt x="45766" y="30868"/>
                </a:lnTo>
                <a:lnTo>
                  <a:pt x="48844" y="30598"/>
                </a:lnTo>
                <a:lnTo>
                  <a:pt x="51865" y="30220"/>
                </a:lnTo>
                <a:lnTo>
                  <a:pt x="51921" y="37398"/>
                </a:lnTo>
                <a:lnTo>
                  <a:pt x="54942" y="37020"/>
                </a:lnTo>
                <a:lnTo>
                  <a:pt x="57792" y="36479"/>
                </a:lnTo>
                <a:lnTo>
                  <a:pt x="60585" y="35832"/>
                </a:lnTo>
                <a:lnTo>
                  <a:pt x="60243" y="37884"/>
                </a:lnTo>
                <a:lnTo>
                  <a:pt x="59785" y="39718"/>
                </a:lnTo>
                <a:lnTo>
                  <a:pt x="59274" y="41337"/>
                </a:lnTo>
                <a:lnTo>
                  <a:pt x="56652" y="41931"/>
                </a:lnTo>
                <a:lnTo>
                  <a:pt x="53915" y="42471"/>
                </a:lnTo>
                <a:lnTo>
                  <a:pt x="51009" y="42848"/>
                </a:lnTo>
                <a:lnTo>
                  <a:pt x="51351" y="41229"/>
                </a:lnTo>
                <a:lnTo>
                  <a:pt x="51693" y="39448"/>
                </a:lnTo>
                <a:lnTo>
                  <a:pt x="51635" y="34645"/>
                </a:lnTo>
                <a:lnTo>
                  <a:pt x="51466" y="36587"/>
                </a:lnTo>
                <a:lnTo>
                  <a:pt x="51466" y="37020"/>
                </a:lnTo>
                <a:lnTo>
                  <a:pt x="48558" y="37398"/>
                </a:lnTo>
                <a:lnTo>
                  <a:pt x="45537" y="37668"/>
                </a:lnTo>
                <a:lnTo>
                  <a:pt x="42459" y="37776"/>
                </a:lnTo>
                <a:lnTo>
                  <a:pt x="42459" y="9820"/>
                </a:lnTo>
                <a:lnTo>
                  <a:pt x="42403" y="6798"/>
                </a:lnTo>
                <a:lnTo>
                  <a:pt x="42288" y="3669"/>
                </a:lnTo>
                <a:lnTo>
                  <a:pt x="42347" y="40257"/>
                </a:lnTo>
                <a:lnTo>
                  <a:pt x="42459" y="38207"/>
                </a:lnTo>
                <a:lnTo>
                  <a:pt x="45480" y="38099"/>
                </a:lnTo>
                <a:lnTo>
                  <a:pt x="48501" y="37829"/>
                </a:lnTo>
                <a:lnTo>
                  <a:pt x="51407" y="37451"/>
                </a:lnTo>
                <a:lnTo>
                  <a:pt x="51180" y="39501"/>
                </a:lnTo>
                <a:lnTo>
                  <a:pt x="50952" y="41337"/>
                </a:lnTo>
                <a:lnTo>
                  <a:pt x="50610" y="42901"/>
                </a:lnTo>
                <a:lnTo>
                  <a:pt x="47875" y="43279"/>
                </a:lnTo>
                <a:lnTo>
                  <a:pt x="45025" y="43496"/>
                </a:lnTo>
                <a:lnTo>
                  <a:pt x="42061" y="43657"/>
                </a:lnTo>
                <a:lnTo>
                  <a:pt x="42004" y="33134"/>
                </a:lnTo>
                <a:lnTo>
                  <a:pt x="41946" y="35131"/>
                </a:lnTo>
                <a:lnTo>
                  <a:pt x="41889" y="36965"/>
                </a:lnTo>
                <a:lnTo>
                  <a:pt x="41889" y="37776"/>
                </a:lnTo>
                <a:lnTo>
                  <a:pt x="40693" y="37829"/>
                </a:lnTo>
                <a:lnTo>
                  <a:pt x="39439" y="37884"/>
                </a:lnTo>
                <a:lnTo>
                  <a:pt x="36246" y="37884"/>
                </a:lnTo>
                <a:lnTo>
                  <a:pt x="34309" y="37829"/>
                </a:lnTo>
                <a:lnTo>
                  <a:pt x="32428" y="37721"/>
                </a:lnTo>
                <a:lnTo>
                  <a:pt x="32372" y="37235"/>
                </a:lnTo>
                <a:lnTo>
                  <a:pt x="32372" y="36965"/>
                </a:lnTo>
                <a:lnTo>
                  <a:pt x="32315" y="35131"/>
                </a:lnTo>
                <a:lnTo>
                  <a:pt x="32257" y="33134"/>
                </a:lnTo>
                <a:lnTo>
                  <a:pt x="32257" y="30976"/>
                </a:lnTo>
                <a:lnTo>
                  <a:pt x="34595" y="30543"/>
                </a:lnTo>
                <a:lnTo>
                  <a:pt x="32200" y="30437"/>
                </a:lnTo>
                <a:lnTo>
                  <a:pt x="32200" y="25201"/>
                </a:lnTo>
                <a:lnTo>
                  <a:pt x="32257" y="22342"/>
                </a:lnTo>
                <a:lnTo>
                  <a:pt x="34196" y="22448"/>
                </a:lnTo>
                <a:lnTo>
                  <a:pt x="32257" y="21748"/>
                </a:lnTo>
                <a:lnTo>
                  <a:pt x="32315" y="19103"/>
                </a:lnTo>
                <a:lnTo>
                  <a:pt x="32372" y="16350"/>
                </a:lnTo>
                <a:lnTo>
                  <a:pt x="32486" y="13490"/>
                </a:lnTo>
                <a:lnTo>
                  <a:pt x="32543" y="12734"/>
                </a:lnTo>
                <a:lnTo>
                  <a:pt x="32658" y="9820"/>
                </a:lnTo>
                <a:lnTo>
                  <a:pt x="32770" y="6745"/>
                </a:lnTo>
                <a:lnTo>
                  <a:pt x="32942" y="3614"/>
                </a:lnTo>
                <a:lnTo>
                  <a:pt x="34367" y="3722"/>
                </a:lnTo>
                <a:lnTo>
                  <a:pt x="35848" y="3777"/>
                </a:lnTo>
                <a:lnTo>
                  <a:pt x="40067" y="3777"/>
                </a:lnTo>
                <a:lnTo>
                  <a:pt x="41491" y="3722"/>
                </a:lnTo>
                <a:lnTo>
                  <a:pt x="41606" y="6798"/>
                </a:lnTo>
                <a:lnTo>
                  <a:pt x="41662" y="9875"/>
                </a:lnTo>
                <a:lnTo>
                  <a:pt x="41777" y="12789"/>
                </a:lnTo>
                <a:lnTo>
                  <a:pt x="41889" y="0"/>
                </a:lnTo>
                <a:lnTo>
                  <a:pt x="41320" y="0"/>
                </a:lnTo>
                <a:lnTo>
                  <a:pt x="41376" y="647"/>
                </a:lnTo>
                <a:lnTo>
                  <a:pt x="41376" y="1294"/>
                </a:lnTo>
                <a:lnTo>
                  <a:pt x="41434" y="1995"/>
                </a:lnTo>
                <a:lnTo>
                  <a:pt x="41434" y="3075"/>
                </a:lnTo>
                <a:lnTo>
                  <a:pt x="40067" y="3128"/>
                </a:lnTo>
                <a:lnTo>
                  <a:pt x="38697" y="3183"/>
                </a:lnTo>
                <a:lnTo>
                  <a:pt x="37274" y="3183"/>
                </a:lnTo>
                <a:lnTo>
                  <a:pt x="35848" y="3128"/>
                </a:lnTo>
                <a:lnTo>
                  <a:pt x="34424" y="3128"/>
                </a:lnTo>
                <a:lnTo>
                  <a:pt x="32998" y="3022"/>
                </a:lnTo>
                <a:lnTo>
                  <a:pt x="32998" y="2697"/>
                </a:lnTo>
                <a:lnTo>
                  <a:pt x="33056" y="1995"/>
                </a:lnTo>
                <a:lnTo>
                  <a:pt x="33113" y="1347"/>
                </a:lnTo>
                <a:lnTo>
                  <a:pt x="33113" y="700"/>
                </a:lnTo>
                <a:lnTo>
                  <a:pt x="33169" y="53"/>
                </a:lnTo>
                <a:lnTo>
                  <a:pt x="32885" y="106"/>
                </a:lnTo>
                <a:lnTo>
                  <a:pt x="32372" y="161"/>
                </a:lnTo>
                <a:lnTo>
                  <a:pt x="32315" y="755"/>
                </a:lnTo>
                <a:lnTo>
                  <a:pt x="32315" y="1347"/>
                </a:lnTo>
                <a:lnTo>
                  <a:pt x="32257" y="1942"/>
                </a:lnTo>
                <a:lnTo>
                  <a:pt x="32257" y="2319"/>
                </a:lnTo>
                <a:lnTo>
                  <a:pt x="32200" y="3022"/>
                </a:lnTo>
                <a:lnTo>
                  <a:pt x="29407" y="2858"/>
                </a:lnTo>
                <a:lnTo>
                  <a:pt x="26616" y="2536"/>
                </a:lnTo>
                <a:lnTo>
                  <a:pt x="23937" y="2158"/>
                </a:lnTo>
                <a:lnTo>
                  <a:pt x="23994" y="1564"/>
                </a:lnTo>
                <a:lnTo>
                  <a:pt x="23480" y="1725"/>
                </a:lnTo>
                <a:lnTo>
                  <a:pt x="22854" y="1942"/>
                </a:lnTo>
                <a:lnTo>
                  <a:pt x="22227" y="2050"/>
                </a:lnTo>
                <a:lnTo>
                  <a:pt x="21770" y="2158"/>
                </a:lnTo>
                <a:lnTo>
                  <a:pt x="21371" y="2319"/>
                </a:lnTo>
                <a:lnTo>
                  <a:pt x="21941" y="2428"/>
                </a:lnTo>
                <a:lnTo>
                  <a:pt x="22511" y="2536"/>
                </a:lnTo>
                <a:lnTo>
                  <a:pt x="23138" y="2589"/>
                </a:lnTo>
                <a:lnTo>
                  <a:pt x="22739" y="5719"/>
                </a:lnTo>
                <a:lnTo>
                  <a:pt x="22455" y="8742"/>
                </a:lnTo>
                <a:lnTo>
                  <a:pt x="22511" y="20831"/>
                </a:lnTo>
                <a:lnTo>
                  <a:pt x="22568" y="18186"/>
                </a:lnTo>
                <a:lnTo>
                  <a:pt x="22683" y="15378"/>
                </a:lnTo>
                <a:lnTo>
                  <a:pt x="22854" y="12519"/>
                </a:lnTo>
                <a:lnTo>
                  <a:pt x="25760" y="12950"/>
                </a:lnTo>
                <a:lnTo>
                  <a:pt x="22910" y="11817"/>
                </a:lnTo>
                <a:lnTo>
                  <a:pt x="23138" y="8850"/>
                </a:lnTo>
                <a:lnTo>
                  <a:pt x="23424" y="5828"/>
                </a:lnTo>
                <a:lnTo>
                  <a:pt x="23822" y="2750"/>
                </a:lnTo>
                <a:lnTo>
                  <a:pt x="26557" y="3128"/>
                </a:lnTo>
                <a:lnTo>
                  <a:pt x="29351" y="3453"/>
                </a:lnTo>
                <a:lnTo>
                  <a:pt x="32144" y="3614"/>
                </a:lnTo>
                <a:lnTo>
                  <a:pt x="32200" y="41985"/>
                </a:lnTo>
                <a:lnTo>
                  <a:pt x="32372" y="43549"/>
                </a:lnTo>
                <a:lnTo>
                  <a:pt x="29637" y="43442"/>
                </a:lnTo>
                <a:lnTo>
                  <a:pt x="26958" y="43171"/>
                </a:lnTo>
                <a:lnTo>
                  <a:pt x="24392" y="42793"/>
                </a:lnTo>
                <a:lnTo>
                  <a:pt x="23937" y="41176"/>
                </a:lnTo>
                <a:lnTo>
                  <a:pt x="23595" y="39340"/>
                </a:lnTo>
                <a:lnTo>
                  <a:pt x="23309" y="37343"/>
                </a:lnTo>
                <a:lnTo>
                  <a:pt x="26102" y="37721"/>
                </a:lnTo>
                <a:lnTo>
                  <a:pt x="28952" y="37990"/>
                </a:lnTo>
                <a:lnTo>
                  <a:pt x="31858" y="38154"/>
                </a:lnTo>
                <a:lnTo>
                  <a:pt x="31973" y="40151"/>
                </a:lnTo>
                <a:lnTo>
                  <a:pt x="31858" y="37451"/>
                </a:lnTo>
                <a:lnTo>
                  <a:pt x="31858" y="37721"/>
                </a:lnTo>
                <a:lnTo>
                  <a:pt x="28896" y="37559"/>
                </a:lnTo>
                <a:lnTo>
                  <a:pt x="26046" y="37290"/>
                </a:lnTo>
                <a:lnTo>
                  <a:pt x="23252" y="36857"/>
                </a:lnTo>
                <a:lnTo>
                  <a:pt x="23081" y="39287"/>
                </a:lnTo>
                <a:lnTo>
                  <a:pt x="23480" y="41121"/>
                </a:lnTo>
                <a:lnTo>
                  <a:pt x="23937" y="42740"/>
                </a:lnTo>
                <a:lnTo>
                  <a:pt x="20916" y="42309"/>
                </a:lnTo>
                <a:lnTo>
                  <a:pt x="18067" y="41715"/>
                </a:lnTo>
                <a:lnTo>
                  <a:pt x="15330" y="41068"/>
                </a:lnTo>
                <a:lnTo>
                  <a:pt x="14818" y="39556"/>
                </a:lnTo>
                <a:lnTo>
                  <a:pt x="14305" y="37884"/>
                </a:lnTo>
                <a:lnTo>
                  <a:pt x="14361" y="39501"/>
                </a:lnTo>
                <a:lnTo>
                  <a:pt x="14931" y="40959"/>
                </a:lnTo>
                <a:lnTo>
                  <a:pt x="12309" y="40312"/>
                </a:lnTo>
                <a:lnTo>
                  <a:pt x="9860" y="39501"/>
                </a:lnTo>
                <a:lnTo>
                  <a:pt x="7636" y="38693"/>
                </a:lnTo>
                <a:lnTo>
                  <a:pt x="6839" y="37128"/>
                </a:lnTo>
                <a:lnTo>
                  <a:pt x="6098" y="35293"/>
                </a:lnTo>
                <a:lnTo>
                  <a:pt x="5528" y="33187"/>
                </a:lnTo>
                <a:lnTo>
                  <a:pt x="5469" y="32918"/>
                </a:lnTo>
                <a:lnTo>
                  <a:pt x="7920" y="33837"/>
                </a:lnTo>
                <a:lnTo>
                  <a:pt x="10542" y="34698"/>
                </a:lnTo>
                <a:lnTo>
                  <a:pt x="13392" y="35401"/>
                </a:lnTo>
                <a:lnTo>
                  <a:pt x="13449" y="35887"/>
                </a:lnTo>
                <a:lnTo>
                  <a:pt x="13507" y="36156"/>
                </a:lnTo>
                <a:lnTo>
                  <a:pt x="13791" y="35076"/>
                </a:lnTo>
                <a:lnTo>
                  <a:pt x="13392" y="32973"/>
                </a:lnTo>
                <a:lnTo>
                  <a:pt x="13108" y="30651"/>
                </a:lnTo>
                <a:lnTo>
                  <a:pt x="12937" y="28223"/>
                </a:lnTo>
                <a:lnTo>
                  <a:pt x="15843" y="28925"/>
                </a:lnTo>
                <a:lnTo>
                  <a:pt x="15787" y="28384"/>
                </a:lnTo>
                <a:lnTo>
                  <a:pt x="12937" y="27684"/>
                </a:lnTo>
                <a:close/>
              </a:path>
            </a:pathLst>
          </a:custGeom>
          <a:solidFill>
            <a:srgbClr val="015F9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81" name="object 381"/>
          <p:cNvSpPr/>
          <p:nvPr/>
        </p:nvSpPr>
        <p:spPr>
          <a:xfrm>
            <a:off x="340006" y="577745"/>
            <a:ext cx="214" cy="6921"/>
          </a:xfrm>
          <a:custGeom>
            <a:avLst/>
            <a:gdLst/>
            <a:ahLst/>
            <a:cxnLst/>
            <a:rect l="l" t="t" r="r" b="b"/>
            <a:pathLst>
              <a:path w="285" h="9228">
                <a:moveTo>
                  <a:pt x="114" y="2266"/>
                </a:moveTo>
                <a:lnTo>
                  <a:pt x="0" y="4425"/>
                </a:lnTo>
                <a:lnTo>
                  <a:pt x="58" y="9228"/>
                </a:lnTo>
                <a:lnTo>
                  <a:pt x="285" y="7177"/>
                </a:lnTo>
                <a:lnTo>
                  <a:pt x="229" y="0"/>
                </a:lnTo>
                <a:lnTo>
                  <a:pt x="114" y="2266"/>
                </a:lnTo>
                <a:close/>
              </a:path>
            </a:pathLst>
          </a:custGeom>
          <a:solidFill>
            <a:srgbClr val="015F9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82" name="object 382"/>
          <p:cNvSpPr/>
          <p:nvPr/>
        </p:nvSpPr>
        <p:spPr>
          <a:xfrm>
            <a:off x="340605" y="561392"/>
            <a:ext cx="11242" cy="16311"/>
          </a:xfrm>
          <a:custGeom>
            <a:avLst/>
            <a:gdLst/>
            <a:ahLst/>
            <a:cxnLst/>
            <a:rect l="l" t="t" r="r" b="b"/>
            <a:pathLst>
              <a:path w="14989" h="21748">
                <a:moveTo>
                  <a:pt x="9004" y="8094"/>
                </a:moveTo>
                <a:lnTo>
                  <a:pt x="9119" y="10794"/>
                </a:lnTo>
                <a:lnTo>
                  <a:pt x="6210" y="11494"/>
                </a:lnTo>
                <a:lnTo>
                  <a:pt x="3248" y="12035"/>
                </a:lnTo>
                <a:lnTo>
                  <a:pt x="112" y="12466"/>
                </a:lnTo>
                <a:lnTo>
                  <a:pt x="112" y="9822"/>
                </a:lnTo>
                <a:lnTo>
                  <a:pt x="0" y="7016"/>
                </a:lnTo>
                <a:lnTo>
                  <a:pt x="0" y="21748"/>
                </a:lnTo>
                <a:lnTo>
                  <a:pt x="3077" y="21317"/>
                </a:lnTo>
                <a:lnTo>
                  <a:pt x="3133" y="20777"/>
                </a:lnTo>
                <a:lnTo>
                  <a:pt x="56" y="21208"/>
                </a:lnTo>
                <a:lnTo>
                  <a:pt x="112" y="18672"/>
                </a:lnTo>
                <a:lnTo>
                  <a:pt x="171" y="15919"/>
                </a:lnTo>
                <a:lnTo>
                  <a:pt x="112" y="13060"/>
                </a:lnTo>
                <a:lnTo>
                  <a:pt x="3248" y="12628"/>
                </a:lnTo>
                <a:lnTo>
                  <a:pt x="6269" y="12089"/>
                </a:lnTo>
                <a:lnTo>
                  <a:pt x="9119" y="11386"/>
                </a:lnTo>
                <a:lnTo>
                  <a:pt x="9175" y="14247"/>
                </a:lnTo>
                <a:lnTo>
                  <a:pt x="9119" y="2321"/>
                </a:lnTo>
                <a:lnTo>
                  <a:pt x="11169" y="1780"/>
                </a:lnTo>
                <a:lnTo>
                  <a:pt x="13108" y="1188"/>
                </a:lnTo>
                <a:lnTo>
                  <a:pt x="14989" y="541"/>
                </a:lnTo>
                <a:lnTo>
                  <a:pt x="14361" y="0"/>
                </a:lnTo>
                <a:lnTo>
                  <a:pt x="12651" y="594"/>
                </a:lnTo>
                <a:lnTo>
                  <a:pt x="10885" y="1080"/>
                </a:lnTo>
                <a:lnTo>
                  <a:pt x="9060" y="1566"/>
                </a:lnTo>
                <a:lnTo>
                  <a:pt x="9004" y="8094"/>
                </a:lnTo>
                <a:close/>
              </a:path>
            </a:pathLst>
          </a:custGeom>
          <a:solidFill>
            <a:srgbClr val="015F9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83" name="object 383"/>
          <p:cNvSpPr/>
          <p:nvPr/>
        </p:nvSpPr>
        <p:spPr>
          <a:xfrm>
            <a:off x="333210" y="558439"/>
            <a:ext cx="14190" cy="24365"/>
          </a:xfrm>
          <a:custGeom>
            <a:avLst/>
            <a:gdLst/>
            <a:ahLst/>
            <a:cxnLst/>
            <a:rect l="l" t="t" r="r" b="b"/>
            <a:pathLst>
              <a:path w="18920" h="32487">
                <a:moveTo>
                  <a:pt x="17553" y="0"/>
                </a:moveTo>
                <a:lnTo>
                  <a:pt x="17839" y="1942"/>
                </a:lnTo>
                <a:lnTo>
                  <a:pt x="18123" y="3830"/>
                </a:lnTo>
                <a:lnTo>
                  <a:pt x="18294" y="5666"/>
                </a:lnTo>
                <a:lnTo>
                  <a:pt x="15559" y="6367"/>
                </a:lnTo>
                <a:lnTo>
                  <a:pt x="12651" y="6961"/>
                </a:lnTo>
                <a:lnTo>
                  <a:pt x="9630" y="7394"/>
                </a:lnTo>
                <a:lnTo>
                  <a:pt x="9461" y="4425"/>
                </a:lnTo>
                <a:lnTo>
                  <a:pt x="9175" y="1402"/>
                </a:lnTo>
                <a:lnTo>
                  <a:pt x="9004" y="8202"/>
                </a:lnTo>
                <a:lnTo>
                  <a:pt x="9175" y="11063"/>
                </a:lnTo>
                <a:lnTo>
                  <a:pt x="9290" y="13869"/>
                </a:lnTo>
                <a:lnTo>
                  <a:pt x="9346" y="16514"/>
                </a:lnTo>
                <a:lnTo>
                  <a:pt x="6325" y="16891"/>
                </a:lnTo>
                <a:lnTo>
                  <a:pt x="3248" y="17161"/>
                </a:lnTo>
                <a:lnTo>
                  <a:pt x="112" y="17322"/>
                </a:lnTo>
                <a:lnTo>
                  <a:pt x="112" y="14678"/>
                </a:lnTo>
                <a:lnTo>
                  <a:pt x="56" y="11927"/>
                </a:lnTo>
                <a:lnTo>
                  <a:pt x="0" y="9066"/>
                </a:lnTo>
                <a:lnTo>
                  <a:pt x="56" y="28656"/>
                </a:lnTo>
                <a:lnTo>
                  <a:pt x="56" y="26011"/>
                </a:lnTo>
                <a:lnTo>
                  <a:pt x="112" y="23475"/>
                </a:lnTo>
                <a:lnTo>
                  <a:pt x="112" y="17917"/>
                </a:lnTo>
                <a:lnTo>
                  <a:pt x="3248" y="17755"/>
                </a:lnTo>
                <a:lnTo>
                  <a:pt x="6325" y="17486"/>
                </a:lnTo>
                <a:lnTo>
                  <a:pt x="9346" y="17108"/>
                </a:lnTo>
                <a:lnTo>
                  <a:pt x="9403" y="19967"/>
                </a:lnTo>
                <a:lnTo>
                  <a:pt x="9346" y="22666"/>
                </a:lnTo>
                <a:lnTo>
                  <a:pt x="9403" y="32487"/>
                </a:lnTo>
                <a:lnTo>
                  <a:pt x="9403" y="32164"/>
                </a:lnTo>
                <a:lnTo>
                  <a:pt x="9630" y="30167"/>
                </a:lnTo>
                <a:lnTo>
                  <a:pt x="9745" y="28008"/>
                </a:lnTo>
                <a:lnTo>
                  <a:pt x="9860" y="25687"/>
                </a:lnTo>
                <a:lnTo>
                  <a:pt x="9860" y="10955"/>
                </a:lnTo>
                <a:lnTo>
                  <a:pt x="9689" y="8094"/>
                </a:lnTo>
                <a:lnTo>
                  <a:pt x="12709" y="7663"/>
                </a:lnTo>
                <a:lnTo>
                  <a:pt x="15616" y="7122"/>
                </a:lnTo>
                <a:lnTo>
                  <a:pt x="18409" y="6367"/>
                </a:lnTo>
                <a:lnTo>
                  <a:pt x="18693" y="9283"/>
                </a:lnTo>
                <a:lnTo>
                  <a:pt x="18864" y="12033"/>
                </a:lnTo>
                <a:lnTo>
                  <a:pt x="18920" y="5505"/>
                </a:lnTo>
                <a:lnTo>
                  <a:pt x="18749" y="3830"/>
                </a:lnTo>
                <a:lnTo>
                  <a:pt x="18522" y="2105"/>
                </a:lnTo>
                <a:lnTo>
                  <a:pt x="18238" y="324"/>
                </a:lnTo>
                <a:lnTo>
                  <a:pt x="18010" y="216"/>
                </a:lnTo>
                <a:lnTo>
                  <a:pt x="17553" y="0"/>
                </a:lnTo>
                <a:close/>
              </a:path>
            </a:pathLst>
          </a:custGeom>
          <a:solidFill>
            <a:srgbClr val="015F9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84" name="object 384"/>
          <p:cNvSpPr/>
          <p:nvPr/>
        </p:nvSpPr>
        <p:spPr>
          <a:xfrm>
            <a:off x="347059" y="563336"/>
            <a:ext cx="11120" cy="18536"/>
          </a:xfrm>
          <a:custGeom>
            <a:avLst/>
            <a:gdLst/>
            <a:ahLst/>
            <a:cxnLst/>
            <a:rect l="l" t="t" r="r" b="b"/>
            <a:pathLst>
              <a:path w="14826" h="24715">
                <a:moveTo>
                  <a:pt x="1083" y="14247"/>
                </a:moveTo>
                <a:lnTo>
                  <a:pt x="1139" y="11494"/>
                </a:lnTo>
                <a:lnTo>
                  <a:pt x="1083" y="8633"/>
                </a:lnTo>
                <a:lnTo>
                  <a:pt x="3989" y="7878"/>
                </a:lnTo>
                <a:lnTo>
                  <a:pt x="6782" y="7069"/>
                </a:lnTo>
                <a:lnTo>
                  <a:pt x="9409" y="6097"/>
                </a:lnTo>
                <a:lnTo>
                  <a:pt x="9570" y="8958"/>
                </a:lnTo>
                <a:lnTo>
                  <a:pt x="9630" y="11709"/>
                </a:lnTo>
                <a:lnTo>
                  <a:pt x="9469" y="14300"/>
                </a:lnTo>
                <a:lnTo>
                  <a:pt x="6782" y="15272"/>
                </a:lnTo>
                <a:lnTo>
                  <a:pt x="9409" y="14839"/>
                </a:lnTo>
                <a:lnTo>
                  <a:pt x="9227" y="17322"/>
                </a:lnTo>
                <a:lnTo>
                  <a:pt x="8945" y="19697"/>
                </a:lnTo>
                <a:lnTo>
                  <a:pt x="8442" y="21801"/>
                </a:lnTo>
                <a:lnTo>
                  <a:pt x="5870" y="22720"/>
                </a:lnTo>
                <a:lnTo>
                  <a:pt x="3020" y="23581"/>
                </a:lnTo>
                <a:lnTo>
                  <a:pt x="114" y="24284"/>
                </a:lnTo>
                <a:lnTo>
                  <a:pt x="0" y="24715"/>
                </a:lnTo>
                <a:lnTo>
                  <a:pt x="2964" y="24014"/>
                </a:lnTo>
                <a:lnTo>
                  <a:pt x="5755" y="23206"/>
                </a:lnTo>
                <a:lnTo>
                  <a:pt x="8321" y="22234"/>
                </a:lnTo>
                <a:lnTo>
                  <a:pt x="8825" y="22072"/>
                </a:lnTo>
                <a:lnTo>
                  <a:pt x="10375" y="21531"/>
                </a:lnTo>
                <a:lnTo>
                  <a:pt x="11846" y="20884"/>
                </a:lnTo>
                <a:lnTo>
                  <a:pt x="13215" y="20290"/>
                </a:lnTo>
                <a:lnTo>
                  <a:pt x="13457" y="19750"/>
                </a:lnTo>
                <a:lnTo>
                  <a:pt x="12027" y="20398"/>
                </a:lnTo>
                <a:lnTo>
                  <a:pt x="10536" y="21045"/>
                </a:lnTo>
                <a:lnTo>
                  <a:pt x="8945" y="21639"/>
                </a:lnTo>
                <a:lnTo>
                  <a:pt x="9469" y="19481"/>
                </a:lnTo>
                <a:lnTo>
                  <a:pt x="9811" y="17161"/>
                </a:lnTo>
                <a:lnTo>
                  <a:pt x="9973" y="14625"/>
                </a:lnTo>
                <a:lnTo>
                  <a:pt x="11684" y="13976"/>
                </a:lnTo>
                <a:lnTo>
                  <a:pt x="13275" y="13328"/>
                </a:lnTo>
                <a:lnTo>
                  <a:pt x="14826" y="12628"/>
                </a:lnTo>
                <a:lnTo>
                  <a:pt x="14766" y="12142"/>
                </a:lnTo>
                <a:lnTo>
                  <a:pt x="13275" y="12842"/>
                </a:lnTo>
                <a:lnTo>
                  <a:pt x="11684" y="13491"/>
                </a:lnTo>
                <a:lnTo>
                  <a:pt x="10033" y="14139"/>
                </a:lnTo>
                <a:lnTo>
                  <a:pt x="10154" y="11547"/>
                </a:lnTo>
                <a:lnTo>
                  <a:pt x="10154" y="8742"/>
                </a:lnTo>
                <a:lnTo>
                  <a:pt x="9973" y="5881"/>
                </a:lnTo>
                <a:lnTo>
                  <a:pt x="10839" y="5558"/>
                </a:lnTo>
                <a:lnTo>
                  <a:pt x="11684" y="5180"/>
                </a:lnTo>
                <a:lnTo>
                  <a:pt x="12490" y="4856"/>
                </a:lnTo>
                <a:lnTo>
                  <a:pt x="12248" y="4425"/>
                </a:lnTo>
                <a:lnTo>
                  <a:pt x="11503" y="4694"/>
                </a:lnTo>
                <a:lnTo>
                  <a:pt x="10718" y="5019"/>
                </a:lnTo>
                <a:lnTo>
                  <a:pt x="9912" y="5342"/>
                </a:lnTo>
                <a:lnTo>
                  <a:pt x="9811" y="3830"/>
                </a:lnTo>
                <a:lnTo>
                  <a:pt x="9691" y="2319"/>
                </a:lnTo>
                <a:lnTo>
                  <a:pt x="9469" y="755"/>
                </a:lnTo>
                <a:lnTo>
                  <a:pt x="9227" y="539"/>
                </a:lnTo>
                <a:lnTo>
                  <a:pt x="8784" y="0"/>
                </a:lnTo>
                <a:lnTo>
                  <a:pt x="9006" y="1888"/>
                </a:lnTo>
                <a:lnTo>
                  <a:pt x="9227" y="3722"/>
                </a:lnTo>
                <a:lnTo>
                  <a:pt x="9348" y="5558"/>
                </a:lnTo>
                <a:lnTo>
                  <a:pt x="6782" y="6475"/>
                </a:lnTo>
                <a:lnTo>
                  <a:pt x="3989" y="7339"/>
                </a:lnTo>
                <a:lnTo>
                  <a:pt x="1083" y="8039"/>
                </a:lnTo>
                <a:lnTo>
                  <a:pt x="1025" y="5342"/>
                </a:lnTo>
                <a:lnTo>
                  <a:pt x="855" y="2589"/>
                </a:lnTo>
                <a:lnTo>
                  <a:pt x="912" y="16836"/>
                </a:lnTo>
                <a:lnTo>
                  <a:pt x="1083" y="14247"/>
                </a:lnTo>
                <a:close/>
              </a:path>
            </a:pathLst>
          </a:custGeom>
          <a:solidFill>
            <a:srgbClr val="015F9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85" name="object 385"/>
          <p:cNvSpPr/>
          <p:nvPr/>
        </p:nvSpPr>
        <p:spPr>
          <a:xfrm>
            <a:off x="306323" y="557790"/>
            <a:ext cx="19107" cy="28778"/>
          </a:xfrm>
          <a:custGeom>
            <a:avLst/>
            <a:gdLst/>
            <a:ahLst/>
            <a:cxnLst/>
            <a:rect l="l" t="t" r="r" b="b"/>
            <a:pathLst>
              <a:path w="25476" h="38370">
                <a:moveTo>
                  <a:pt x="7238" y="32434"/>
                </a:moveTo>
                <a:lnTo>
                  <a:pt x="7125" y="31894"/>
                </a:lnTo>
                <a:lnTo>
                  <a:pt x="9975" y="32595"/>
                </a:lnTo>
                <a:lnTo>
                  <a:pt x="12937" y="33189"/>
                </a:lnTo>
                <a:lnTo>
                  <a:pt x="16073" y="33620"/>
                </a:lnTo>
                <a:lnTo>
                  <a:pt x="16357" y="35672"/>
                </a:lnTo>
                <a:lnTo>
                  <a:pt x="16528" y="33242"/>
                </a:lnTo>
                <a:lnTo>
                  <a:pt x="16244" y="31192"/>
                </a:lnTo>
                <a:lnTo>
                  <a:pt x="16073" y="28872"/>
                </a:lnTo>
                <a:lnTo>
                  <a:pt x="15902" y="26444"/>
                </a:lnTo>
                <a:lnTo>
                  <a:pt x="15787" y="23367"/>
                </a:lnTo>
                <a:lnTo>
                  <a:pt x="15730" y="20669"/>
                </a:lnTo>
                <a:lnTo>
                  <a:pt x="15787" y="17808"/>
                </a:lnTo>
                <a:lnTo>
                  <a:pt x="18693" y="18241"/>
                </a:lnTo>
                <a:lnTo>
                  <a:pt x="21714" y="18511"/>
                </a:lnTo>
                <a:lnTo>
                  <a:pt x="24793" y="18727"/>
                </a:lnTo>
                <a:lnTo>
                  <a:pt x="24793" y="24286"/>
                </a:lnTo>
                <a:lnTo>
                  <a:pt x="24850" y="26822"/>
                </a:lnTo>
                <a:lnTo>
                  <a:pt x="24906" y="29466"/>
                </a:lnTo>
                <a:lnTo>
                  <a:pt x="24962" y="31517"/>
                </a:lnTo>
                <a:lnTo>
                  <a:pt x="25077" y="33351"/>
                </a:lnTo>
                <a:lnTo>
                  <a:pt x="25133" y="33837"/>
                </a:lnTo>
                <a:lnTo>
                  <a:pt x="25248" y="36536"/>
                </a:lnTo>
                <a:lnTo>
                  <a:pt x="25476" y="38370"/>
                </a:lnTo>
                <a:lnTo>
                  <a:pt x="25419" y="0"/>
                </a:lnTo>
                <a:lnTo>
                  <a:pt x="25248" y="3130"/>
                </a:lnTo>
                <a:lnTo>
                  <a:pt x="25133" y="6152"/>
                </a:lnTo>
                <a:lnTo>
                  <a:pt x="25021" y="9119"/>
                </a:lnTo>
                <a:lnTo>
                  <a:pt x="22000" y="8905"/>
                </a:lnTo>
                <a:lnTo>
                  <a:pt x="19035" y="8635"/>
                </a:lnTo>
                <a:lnTo>
                  <a:pt x="16186" y="8202"/>
                </a:lnTo>
                <a:lnTo>
                  <a:pt x="19035" y="9336"/>
                </a:lnTo>
                <a:lnTo>
                  <a:pt x="22000" y="9660"/>
                </a:lnTo>
                <a:lnTo>
                  <a:pt x="25021" y="9822"/>
                </a:lnTo>
                <a:lnTo>
                  <a:pt x="24906" y="12683"/>
                </a:lnTo>
                <a:lnTo>
                  <a:pt x="24850" y="15489"/>
                </a:lnTo>
                <a:lnTo>
                  <a:pt x="24793" y="18133"/>
                </a:lnTo>
                <a:lnTo>
                  <a:pt x="21714" y="17917"/>
                </a:lnTo>
                <a:lnTo>
                  <a:pt x="18693" y="17647"/>
                </a:lnTo>
                <a:lnTo>
                  <a:pt x="15787" y="17216"/>
                </a:lnTo>
                <a:lnTo>
                  <a:pt x="15730" y="5127"/>
                </a:lnTo>
                <a:lnTo>
                  <a:pt x="15503" y="8094"/>
                </a:lnTo>
                <a:lnTo>
                  <a:pt x="12482" y="7608"/>
                </a:lnTo>
                <a:lnTo>
                  <a:pt x="9574" y="6961"/>
                </a:lnTo>
                <a:lnTo>
                  <a:pt x="6839" y="6260"/>
                </a:lnTo>
                <a:lnTo>
                  <a:pt x="7010" y="4694"/>
                </a:lnTo>
                <a:lnTo>
                  <a:pt x="7238" y="3183"/>
                </a:lnTo>
                <a:lnTo>
                  <a:pt x="7465" y="1619"/>
                </a:lnTo>
                <a:lnTo>
                  <a:pt x="7238" y="1727"/>
                </a:lnTo>
                <a:lnTo>
                  <a:pt x="6782" y="1997"/>
                </a:lnTo>
                <a:lnTo>
                  <a:pt x="6724" y="6961"/>
                </a:lnTo>
                <a:lnTo>
                  <a:pt x="9517" y="7716"/>
                </a:lnTo>
                <a:lnTo>
                  <a:pt x="12424" y="8311"/>
                </a:lnTo>
                <a:lnTo>
                  <a:pt x="15444" y="8797"/>
                </a:lnTo>
                <a:lnTo>
                  <a:pt x="15273" y="11658"/>
                </a:lnTo>
                <a:lnTo>
                  <a:pt x="15160" y="14463"/>
                </a:lnTo>
                <a:lnTo>
                  <a:pt x="15104" y="17108"/>
                </a:lnTo>
                <a:lnTo>
                  <a:pt x="11968" y="16622"/>
                </a:lnTo>
                <a:lnTo>
                  <a:pt x="8947" y="16028"/>
                </a:lnTo>
                <a:lnTo>
                  <a:pt x="6098" y="15272"/>
                </a:lnTo>
                <a:lnTo>
                  <a:pt x="6098" y="6800"/>
                </a:lnTo>
                <a:lnTo>
                  <a:pt x="5755" y="9660"/>
                </a:lnTo>
                <a:lnTo>
                  <a:pt x="5643" y="23961"/>
                </a:lnTo>
                <a:lnTo>
                  <a:pt x="2734" y="23206"/>
                </a:lnTo>
                <a:lnTo>
                  <a:pt x="0" y="22342"/>
                </a:lnTo>
                <a:lnTo>
                  <a:pt x="56" y="22828"/>
                </a:lnTo>
                <a:lnTo>
                  <a:pt x="2793" y="23691"/>
                </a:lnTo>
                <a:lnTo>
                  <a:pt x="5699" y="24447"/>
                </a:lnTo>
                <a:lnTo>
                  <a:pt x="5870" y="26928"/>
                </a:lnTo>
                <a:lnTo>
                  <a:pt x="6154" y="29195"/>
                </a:lnTo>
                <a:lnTo>
                  <a:pt x="6041" y="21478"/>
                </a:lnTo>
                <a:lnTo>
                  <a:pt x="5985" y="18727"/>
                </a:lnTo>
                <a:lnTo>
                  <a:pt x="6041" y="15866"/>
                </a:lnTo>
                <a:lnTo>
                  <a:pt x="8947" y="16622"/>
                </a:lnTo>
                <a:lnTo>
                  <a:pt x="11968" y="17216"/>
                </a:lnTo>
                <a:lnTo>
                  <a:pt x="15104" y="17700"/>
                </a:lnTo>
                <a:lnTo>
                  <a:pt x="15046" y="20561"/>
                </a:lnTo>
                <a:lnTo>
                  <a:pt x="15160" y="23314"/>
                </a:lnTo>
                <a:lnTo>
                  <a:pt x="15273" y="25850"/>
                </a:lnTo>
                <a:lnTo>
                  <a:pt x="12140" y="25364"/>
                </a:lnTo>
                <a:lnTo>
                  <a:pt x="9062" y="24770"/>
                </a:lnTo>
                <a:lnTo>
                  <a:pt x="9119" y="25311"/>
                </a:lnTo>
                <a:lnTo>
                  <a:pt x="12140" y="25903"/>
                </a:lnTo>
                <a:lnTo>
                  <a:pt x="15332" y="26389"/>
                </a:lnTo>
                <a:lnTo>
                  <a:pt x="15444" y="28817"/>
                </a:lnTo>
                <a:lnTo>
                  <a:pt x="15674" y="31084"/>
                </a:lnTo>
                <a:lnTo>
                  <a:pt x="16014" y="33189"/>
                </a:lnTo>
                <a:lnTo>
                  <a:pt x="12881" y="32758"/>
                </a:lnTo>
                <a:lnTo>
                  <a:pt x="9860" y="32164"/>
                </a:lnTo>
                <a:lnTo>
                  <a:pt x="7066" y="31462"/>
                </a:lnTo>
                <a:lnTo>
                  <a:pt x="6782" y="32542"/>
                </a:lnTo>
                <a:lnTo>
                  <a:pt x="7181" y="34269"/>
                </a:lnTo>
                <a:lnTo>
                  <a:pt x="7636" y="35887"/>
                </a:lnTo>
                <a:lnTo>
                  <a:pt x="7580" y="34269"/>
                </a:lnTo>
                <a:lnTo>
                  <a:pt x="7238" y="32434"/>
                </a:lnTo>
                <a:close/>
              </a:path>
            </a:pathLst>
          </a:custGeom>
          <a:solidFill>
            <a:srgbClr val="015F9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86" name="object 386"/>
          <p:cNvSpPr/>
          <p:nvPr/>
        </p:nvSpPr>
        <p:spPr>
          <a:xfrm>
            <a:off x="318163" y="575316"/>
            <a:ext cx="6839" cy="4574"/>
          </a:xfrm>
          <a:custGeom>
            <a:avLst/>
            <a:gdLst/>
            <a:ahLst/>
            <a:cxnLst/>
            <a:rect l="l" t="t" r="r" b="b"/>
            <a:pathLst>
              <a:path w="9119" h="6099">
                <a:moveTo>
                  <a:pt x="0" y="0"/>
                </a:moveTo>
                <a:lnTo>
                  <a:pt x="114" y="3077"/>
                </a:lnTo>
                <a:lnTo>
                  <a:pt x="3020" y="3508"/>
                </a:lnTo>
                <a:lnTo>
                  <a:pt x="5985" y="3777"/>
                </a:lnTo>
                <a:lnTo>
                  <a:pt x="9062" y="3939"/>
                </a:lnTo>
                <a:lnTo>
                  <a:pt x="9119" y="6099"/>
                </a:lnTo>
                <a:lnTo>
                  <a:pt x="9062" y="3455"/>
                </a:lnTo>
                <a:lnTo>
                  <a:pt x="5985" y="3291"/>
                </a:lnTo>
                <a:lnTo>
                  <a:pt x="3020" y="2969"/>
                </a:lnTo>
                <a:lnTo>
                  <a:pt x="114" y="2591"/>
                </a:lnTo>
                <a:lnTo>
                  <a:pt x="0" y="0"/>
                </a:lnTo>
                <a:close/>
              </a:path>
            </a:pathLst>
          </a:custGeom>
          <a:solidFill>
            <a:srgbClr val="015F9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87" name="object 387"/>
          <p:cNvSpPr/>
          <p:nvPr/>
        </p:nvSpPr>
        <p:spPr>
          <a:xfrm>
            <a:off x="323591" y="583734"/>
            <a:ext cx="8507" cy="7812"/>
          </a:xfrm>
          <a:custGeom>
            <a:avLst/>
            <a:gdLst/>
            <a:ahLst/>
            <a:cxnLst/>
            <a:rect l="l" t="t" r="r" b="b"/>
            <a:pathLst>
              <a:path w="11342" h="10416">
                <a:moveTo>
                  <a:pt x="2964" y="7502"/>
                </a:moveTo>
                <a:lnTo>
                  <a:pt x="3248" y="8958"/>
                </a:lnTo>
                <a:lnTo>
                  <a:pt x="3478" y="10091"/>
                </a:lnTo>
                <a:lnTo>
                  <a:pt x="2338" y="10038"/>
                </a:lnTo>
                <a:lnTo>
                  <a:pt x="1139" y="9930"/>
                </a:lnTo>
                <a:lnTo>
                  <a:pt x="0" y="9822"/>
                </a:lnTo>
                <a:lnTo>
                  <a:pt x="2622" y="10200"/>
                </a:lnTo>
                <a:lnTo>
                  <a:pt x="5357" y="10416"/>
                </a:lnTo>
                <a:lnTo>
                  <a:pt x="10828" y="10416"/>
                </a:lnTo>
                <a:lnTo>
                  <a:pt x="11342" y="10145"/>
                </a:lnTo>
                <a:lnTo>
                  <a:pt x="10716" y="10200"/>
                </a:lnTo>
                <a:lnTo>
                  <a:pt x="9461" y="10200"/>
                </a:lnTo>
                <a:lnTo>
                  <a:pt x="7524" y="10253"/>
                </a:lnTo>
                <a:lnTo>
                  <a:pt x="5643" y="10200"/>
                </a:lnTo>
                <a:lnTo>
                  <a:pt x="3762" y="10091"/>
                </a:lnTo>
                <a:lnTo>
                  <a:pt x="3590" y="8958"/>
                </a:lnTo>
                <a:lnTo>
                  <a:pt x="3306" y="7502"/>
                </a:lnTo>
                <a:lnTo>
                  <a:pt x="3135" y="5774"/>
                </a:lnTo>
                <a:lnTo>
                  <a:pt x="3077" y="5397"/>
                </a:lnTo>
                <a:lnTo>
                  <a:pt x="2908" y="3777"/>
                </a:lnTo>
                <a:lnTo>
                  <a:pt x="2793" y="1997"/>
                </a:lnTo>
                <a:lnTo>
                  <a:pt x="2678" y="0"/>
                </a:lnTo>
                <a:lnTo>
                  <a:pt x="2678" y="5719"/>
                </a:lnTo>
                <a:lnTo>
                  <a:pt x="2964" y="7502"/>
                </a:lnTo>
                <a:close/>
              </a:path>
            </a:pathLst>
          </a:custGeom>
          <a:solidFill>
            <a:srgbClr val="015F9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88" name="object 388"/>
          <p:cNvSpPr/>
          <p:nvPr/>
        </p:nvSpPr>
        <p:spPr>
          <a:xfrm>
            <a:off x="325473" y="555079"/>
            <a:ext cx="16628" cy="32743"/>
          </a:xfrm>
          <a:custGeom>
            <a:avLst/>
            <a:gdLst/>
            <a:ahLst/>
            <a:cxnLst/>
            <a:rect l="l" t="t" r="r" b="b"/>
            <a:pathLst>
              <a:path w="22171" h="43657">
                <a:moveTo>
                  <a:pt x="2279" y="13598"/>
                </a:moveTo>
                <a:lnTo>
                  <a:pt x="4331" y="13653"/>
                </a:lnTo>
                <a:lnTo>
                  <a:pt x="6440" y="13598"/>
                </a:lnTo>
                <a:lnTo>
                  <a:pt x="8492" y="13598"/>
                </a:lnTo>
                <a:lnTo>
                  <a:pt x="9519" y="13545"/>
                </a:lnTo>
                <a:lnTo>
                  <a:pt x="9576" y="16405"/>
                </a:lnTo>
                <a:lnTo>
                  <a:pt x="9632" y="19156"/>
                </a:lnTo>
                <a:lnTo>
                  <a:pt x="9689" y="21801"/>
                </a:lnTo>
                <a:lnTo>
                  <a:pt x="8436" y="21856"/>
                </a:lnTo>
                <a:lnTo>
                  <a:pt x="7181" y="21909"/>
                </a:lnTo>
                <a:lnTo>
                  <a:pt x="3876" y="21909"/>
                </a:lnTo>
                <a:lnTo>
                  <a:pt x="1939" y="21856"/>
                </a:lnTo>
                <a:lnTo>
                  <a:pt x="0" y="21748"/>
                </a:lnTo>
                <a:lnTo>
                  <a:pt x="1939" y="22448"/>
                </a:lnTo>
                <a:lnTo>
                  <a:pt x="3876" y="22503"/>
                </a:lnTo>
                <a:lnTo>
                  <a:pt x="7181" y="22503"/>
                </a:lnTo>
                <a:lnTo>
                  <a:pt x="8436" y="22448"/>
                </a:lnTo>
                <a:lnTo>
                  <a:pt x="9689" y="22448"/>
                </a:lnTo>
                <a:lnTo>
                  <a:pt x="9747" y="25256"/>
                </a:lnTo>
                <a:lnTo>
                  <a:pt x="9747" y="30490"/>
                </a:lnTo>
                <a:lnTo>
                  <a:pt x="8891" y="30543"/>
                </a:lnTo>
                <a:lnTo>
                  <a:pt x="7125" y="30543"/>
                </a:lnTo>
                <a:lnTo>
                  <a:pt x="4730" y="30598"/>
                </a:lnTo>
                <a:lnTo>
                  <a:pt x="2338" y="30543"/>
                </a:lnTo>
                <a:lnTo>
                  <a:pt x="0" y="30976"/>
                </a:lnTo>
                <a:lnTo>
                  <a:pt x="2338" y="31084"/>
                </a:lnTo>
                <a:lnTo>
                  <a:pt x="4730" y="31137"/>
                </a:lnTo>
                <a:lnTo>
                  <a:pt x="7125" y="31084"/>
                </a:lnTo>
                <a:lnTo>
                  <a:pt x="8891" y="31084"/>
                </a:lnTo>
                <a:lnTo>
                  <a:pt x="9747" y="31029"/>
                </a:lnTo>
                <a:lnTo>
                  <a:pt x="9747" y="33134"/>
                </a:lnTo>
                <a:lnTo>
                  <a:pt x="9803" y="43657"/>
                </a:lnTo>
                <a:lnTo>
                  <a:pt x="9975" y="42038"/>
                </a:lnTo>
                <a:lnTo>
                  <a:pt x="10089" y="40257"/>
                </a:lnTo>
                <a:lnTo>
                  <a:pt x="10031" y="3669"/>
                </a:lnTo>
                <a:lnTo>
                  <a:pt x="12881" y="3561"/>
                </a:lnTo>
                <a:lnTo>
                  <a:pt x="15674" y="3291"/>
                </a:lnTo>
                <a:lnTo>
                  <a:pt x="18467" y="2914"/>
                </a:lnTo>
                <a:lnTo>
                  <a:pt x="18808" y="5989"/>
                </a:lnTo>
                <a:lnTo>
                  <a:pt x="19037" y="9011"/>
                </a:lnTo>
                <a:lnTo>
                  <a:pt x="19265" y="11978"/>
                </a:lnTo>
                <a:lnTo>
                  <a:pt x="16359" y="12356"/>
                </a:lnTo>
                <a:lnTo>
                  <a:pt x="13338" y="12628"/>
                </a:lnTo>
                <a:lnTo>
                  <a:pt x="10259" y="12789"/>
                </a:lnTo>
                <a:lnTo>
                  <a:pt x="10202" y="9820"/>
                </a:lnTo>
                <a:lnTo>
                  <a:pt x="10202" y="37776"/>
                </a:lnTo>
                <a:lnTo>
                  <a:pt x="10202" y="36965"/>
                </a:lnTo>
                <a:lnTo>
                  <a:pt x="10317" y="35131"/>
                </a:lnTo>
                <a:lnTo>
                  <a:pt x="10373" y="33134"/>
                </a:lnTo>
                <a:lnTo>
                  <a:pt x="10317" y="13545"/>
                </a:lnTo>
                <a:lnTo>
                  <a:pt x="13338" y="13383"/>
                </a:lnTo>
                <a:lnTo>
                  <a:pt x="16359" y="13112"/>
                </a:lnTo>
                <a:lnTo>
                  <a:pt x="19321" y="12681"/>
                </a:lnTo>
                <a:lnTo>
                  <a:pt x="19492" y="5881"/>
                </a:lnTo>
                <a:lnTo>
                  <a:pt x="19150" y="2805"/>
                </a:lnTo>
                <a:lnTo>
                  <a:pt x="20177" y="2644"/>
                </a:lnTo>
                <a:lnTo>
                  <a:pt x="21202" y="2481"/>
                </a:lnTo>
                <a:lnTo>
                  <a:pt x="22171" y="2319"/>
                </a:lnTo>
                <a:lnTo>
                  <a:pt x="21772" y="2158"/>
                </a:lnTo>
                <a:lnTo>
                  <a:pt x="21317" y="2050"/>
                </a:lnTo>
                <a:lnTo>
                  <a:pt x="20918" y="1942"/>
                </a:lnTo>
                <a:lnTo>
                  <a:pt x="20290" y="2050"/>
                </a:lnTo>
                <a:lnTo>
                  <a:pt x="19720" y="2103"/>
                </a:lnTo>
                <a:lnTo>
                  <a:pt x="19094" y="2211"/>
                </a:lnTo>
                <a:lnTo>
                  <a:pt x="19037" y="1942"/>
                </a:lnTo>
                <a:lnTo>
                  <a:pt x="18751" y="1347"/>
                </a:lnTo>
                <a:lnTo>
                  <a:pt x="18296" y="1617"/>
                </a:lnTo>
                <a:lnTo>
                  <a:pt x="18353" y="2319"/>
                </a:lnTo>
                <a:lnTo>
                  <a:pt x="15674" y="2697"/>
                </a:lnTo>
                <a:lnTo>
                  <a:pt x="12824" y="2914"/>
                </a:lnTo>
                <a:lnTo>
                  <a:pt x="9975" y="3075"/>
                </a:lnTo>
                <a:lnTo>
                  <a:pt x="9975" y="1942"/>
                </a:lnTo>
                <a:lnTo>
                  <a:pt x="9918" y="1294"/>
                </a:lnTo>
                <a:lnTo>
                  <a:pt x="9918" y="647"/>
                </a:lnTo>
                <a:lnTo>
                  <a:pt x="9860" y="53"/>
                </a:lnTo>
                <a:lnTo>
                  <a:pt x="9632" y="0"/>
                </a:lnTo>
                <a:lnTo>
                  <a:pt x="9519" y="12789"/>
                </a:lnTo>
                <a:lnTo>
                  <a:pt x="8492" y="12842"/>
                </a:lnTo>
                <a:lnTo>
                  <a:pt x="7467" y="12842"/>
                </a:lnTo>
                <a:lnTo>
                  <a:pt x="6440" y="12897"/>
                </a:lnTo>
                <a:lnTo>
                  <a:pt x="4331" y="12897"/>
                </a:lnTo>
                <a:lnTo>
                  <a:pt x="2279" y="12842"/>
                </a:lnTo>
                <a:lnTo>
                  <a:pt x="285" y="12734"/>
                </a:lnTo>
                <a:lnTo>
                  <a:pt x="229" y="13490"/>
                </a:lnTo>
                <a:lnTo>
                  <a:pt x="2279" y="13598"/>
                </a:lnTo>
                <a:close/>
              </a:path>
            </a:pathLst>
          </a:custGeom>
          <a:solidFill>
            <a:srgbClr val="015F9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89" name="object 389"/>
          <p:cNvSpPr/>
          <p:nvPr/>
        </p:nvSpPr>
        <p:spPr>
          <a:xfrm>
            <a:off x="307519" y="559288"/>
            <a:ext cx="3890" cy="9956"/>
          </a:xfrm>
          <a:custGeom>
            <a:avLst/>
            <a:gdLst/>
            <a:ahLst/>
            <a:cxnLst/>
            <a:rect l="l" t="t" r="r" b="b"/>
            <a:pathLst>
              <a:path w="5187" h="13275">
                <a:moveTo>
                  <a:pt x="1482" y="3886"/>
                </a:moveTo>
                <a:lnTo>
                  <a:pt x="2964" y="4372"/>
                </a:lnTo>
                <a:lnTo>
                  <a:pt x="4503" y="4802"/>
                </a:lnTo>
                <a:lnTo>
                  <a:pt x="4503" y="13275"/>
                </a:lnTo>
                <a:lnTo>
                  <a:pt x="4559" y="10577"/>
                </a:lnTo>
                <a:lnTo>
                  <a:pt x="4789" y="7825"/>
                </a:lnTo>
                <a:lnTo>
                  <a:pt x="5129" y="4964"/>
                </a:lnTo>
                <a:lnTo>
                  <a:pt x="5187" y="0"/>
                </a:lnTo>
                <a:lnTo>
                  <a:pt x="4960" y="1349"/>
                </a:lnTo>
                <a:lnTo>
                  <a:pt x="4789" y="2752"/>
                </a:lnTo>
                <a:lnTo>
                  <a:pt x="4617" y="4102"/>
                </a:lnTo>
                <a:lnTo>
                  <a:pt x="3250" y="3724"/>
                </a:lnTo>
                <a:lnTo>
                  <a:pt x="1939" y="3291"/>
                </a:lnTo>
                <a:lnTo>
                  <a:pt x="628" y="2860"/>
                </a:lnTo>
                <a:lnTo>
                  <a:pt x="0" y="3400"/>
                </a:lnTo>
                <a:lnTo>
                  <a:pt x="1482" y="3886"/>
                </a:lnTo>
                <a:close/>
              </a:path>
            </a:pathLst>
          </a:custGeom>
          <a:solidFill>
            <a:srgbClr val="015F9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90" name="object 390"/>
          <p:cNvSpPr/>
          <p:nvPr/>
        </p:nvSpPr>
        <p:spPr>
          <a:xfrm>
            <a:off x="326413" y="591303"/>
            <a:ext cx="2822" cy="121"/>
          </a:xfrm>
          <a:custGeom>
            <a:avLst/>
            <a:gdLst/>
            <a:ahLst/>
            <a:cxnLst/>
            <a:rect l="l" t="t" r="r" b="b"/>
            <a:pathLst>
              <a:path w="3762" h="161">
                <a:moveTo>
                  <a:pt x="1881" y="108"/>
                </a:moveTo>
                <a:lnTo>
                  <a:pt x="0" y="0"/>
                </a:lnTo>
                <a:lnTo>
                  <a:pt x="1254" y="108"/>
                </a:lnTo>
                <a:lnTo>
                  <a:pt x="2849" y="161"/>
                </a:lnTo>
                <a:lnTo>
                  <a:pt x="3762" y="161"/>
                </a:lnTo>
                <a:lnTo>
                  <a:pt x="1881" y="108"/>
                </a:lnTo>
                <a:close/>
              </a:path>
            </a:pathLst>
          </a:custGeom>
          <a:solidFill>
            <a:srgbClr val="0062A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91" name="object 391"/>
          <p:cNvSpPr/>
          <p:nvPr/>
        </p:nvSpPr>
        <p:spPr>
          <a:xfrm>
            <a:off x="325601" y="583734"/>
            <a:ext cx="427" cy="6719"/>
          </a:xfrm>
          <a:custGeom>
            <a:avLst/>
            <a:gdLst/>
            <a:ahLst/>
            <a:cxnLst/>
            <a:rect l="l" t="t" r="r" b="b"/>
            <a:pathLst>
              <a:path w="569" h="8958">
                <a:moveTo>
                  <a:pt x="285" y="7502"/>
                </a:moveTo>
                <a:lnTo>
                  <a:pt x="569" y="8958"/>
                </a:lnTo>
                <a:lnTo>
                  <a:pt x="398" y="5397"/>
                </a:lnTo>
                <a:lnTo>
                  <a:pt x="229" y="3777"/>
                </a:lnTo>
                <a:lnTo>
                  <a:pt x="114" y="1997"/>
                </a:lnTo>
                <a:lnTo>
                  <a:pt x="0" y="0"/>
                </a:lnTo>
                <a:lnTo>
                  <a:pt x="0" y="5719"/>
                </a:lnTo>
                <a:lnTo>
                  <a:pt x="285" y="7502"/>
                </a:lnTo>
                <a:close/>
              </a:path>
            </a:pathLst>
          </a:custGeom>
          <a:solidFill>
            <a:srgbClr val="0062A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92" name="object 392"/>
          <p:cNvSpPr/>
          <p:nvPr/>
        </p:nvSpPr>
        <p:spPr>
          <a:xfrm>
            <a:off x="332954" y="556415"/>
            <a:ext cx="8292" cy="30193"/>
          </a:xfrm>
          <a:custGeom>
            <a:avLst/>
            <a:gdLst/>
            <a:ahLst/>
            <a:cxnLst/>
            <a:rect l="l" t="t" r="r" b="b"/>
            <a:pathLst>
              <a:path w="11056" h="40257">
                <a:moveTo>
                  <a:pt x="11056" y="700"/>
                </a:moveTo>
                <a:lnTo>
                  <a:pt x="10601" y="592"/>
                </a:lnTo>
                <a:lnTo>
                  <a:pt x="10144" y="485"/>
                </a:lnTo>
                <a:lnTo>
                  <a:pt x="9689" y="322"/>
                </a:lnTo>
                <a:lnTo>
                  <a:pt x="9290" y="430"/>
                </a:lnTo>
                <a:lnTo>
                  <a:pt x="8833" y="161"/>
                </a:lnTo>
                <a:lnTo>
                  <a:pt x="8321" y="0"/>
                </a:lnTo>
                <a:lnTo>
                  <a:pt x="8377" y="539"/>
                </a:lnTo>
                <a:lnTo>
                  <a:pt x="5699" y="916"/>
                </a:lnTo>
                <a:lnTo>
                  <a:pt x="2849" y="1133"/>
                </a:lnTo>
                <a:lnTo>
                  <a:pt x="0" y="1294"/>
                </a:lnTo>
                <a:lnTo>
                  <a:pt x="0" y="40257"/>
                </a:lnTo>
                <a:lnTo>
                  <a:pt x="114" y="38476"/>
                </a:lnTo>
                <a:lnTo>
                  <a:pt x="227" y="36426"/>
                </a:lnTo>
                <a:lnTo>
                  <a:pt x="227" y="8039"/>
                </a:lnTo>
                <a:lnTo>
                  <a:pt x="171" y="5017"/>
                </a:lnTo>
                <a:lnTo>
                  <a:pt x="56" y="1888"/>
                </a:lnTo>
                <a:lnTo>
                  <a:pt x="2906" y="1780"/>
                </a:lnTo>
                <a:lnTo>
                  <a:pt x="5699" y="1511"/>
                </a:lnTo>
                <a:lnTo>
                  <a:pt x="8492" y="1133"/>
                </a:lnTo>
                <a:lnTo>
                  <a:pt x="8833" y="4208"/>
                </a:lnTo>
                <a:lnTo>
                  <a:pt x="9062" y="7231"/>
                </a:lnTo>
                <a:lnTo>
                  <a:pt x="9290" y="10198"/>
                </a:lnTo>
                <a:lnTo>
                  <a:pt x="6384" y="10575"/>
                </a:lnTo>
                <a:lnTo>
                  <a:pt x="3363" y="10847"/>
                </a:lnTo>
                <a:lnTo>
                  <a:pt x="6384" y="11331"/>
                </a:lnTo>
                <a:lnTo>
                  <a:pt x="9346" y="10900"/>
                </a:lnTo>
                <a:lnTo>
                  <a:pt x="9517" y="4100"/>
                </a:lnTo>
                <a:lnTo>
                  <a:pt x="9175" y="1025"/>
                </a:lnTo>
                <a:lnTo>
                  <a:pt x="9803" y="916"/>
                </a:lnTo>
                <a:lnTo>
                  <a:pt x="10430" y="808"/>
                </a:lnTo>
                <a:lnTo>
                  <a:pt x="11056" y="700"/>
                </a:lnTo>
                <a:close/>
              </a:path>
            </a:pathLst>
          </a:custGeom>
          <a:solidFill>
            <a:srgbClr val="0062A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93" name="object 393"/>
          <p:cNvSpPr/>
          <p:nvPr/>
        </p:nvSpPr>
        <p:spPr>
          <a:xfrm>
            <a:off x="325472" y="555442"/>
            <a:ext cx="26937" cy="35982"/>
          </a:xfrm>
          <a:custGeom>
            <a:avLst/>
            <a:gdLst/>
            <a:ahLst/>
            <a:cxnLst/>
            <a:rect l="l" t="t" r="r" b="b"/>
            <a:pathLst>
              <a:path w="35916" h="47976">
                <a:moveTo>
                  <a:pt x="1939" y="21964"/>
                </a:moveTo>
                <a:lnTo>
                  <a:pt x="3876" y="22019"/>
                </a:lnTo>
                <a:lnTo>
                  <a:pt x="7181" y="22019"/>
                </a:lnTo>
                <a:lnTo>
                  <a:pt x="8436" y="21964"/>
                </a:lnTo>
                <a:lnTo>
                  <a:pt x="9689" y="21964"/>
                </a:lnTo>
                <a:lnTo>
                  <a:pt x="9747" y="24772"/>
                </a:lnTo>
                <a:lnTo>
                  <a:pt x="9747" y="30006"/>
                </a:lnTo>
                <a:lnTo>
                  <a:pt x="8891" y="30059"/>
                </a:lnTo>
                <a:lnTo>
                  <a:pt x="7125" y="30059"/>
                </a:lnTo>
                <a:lnTo>
                  <a:pt x="4730" y="30114"/>
                </a:lnTo>
                <a:lnTo>
                  <a:pt x="2338" y="30059"/>
                </a:lnTo>
                <a:lnTo>
                  <a:pt x="0" y="30492"/>
                </a:lnTo>
                <a:lnTo>
                  <a:pt x="2338" y="30600"/>
                </a:lnTo>
                <a:lnTo>
                  <a:pt x="4730" y="30653"/>
                </a:lnTo>
                <a:lnTo>
                  <a:pt x="7125" y="30600"/>
                </a:lnTo>
                <a:lnTo>
                  <a:pt x="8891" y="30600"/>
                </a:lnTo>
                <a:lnTo>
                  <a:pt x="9747" y="30545"/>
                </a:lnTo>
                <a:lnTo>
                  <a:pt x="9747" y="32650"/>
                </a:lnTo>
                <a:lnTo>
                  <a:pt x="9689" y="34647"/>
                </a:lnTo>
                <a:lnTo>
                  <a:pt x="9632" y="36481"/>
                </a:lnTo>
                <a:lnTo>
                  <a:pt x="9632" y="37292"/>
                </a:lnTo>
                <a:lnTo>
                  <a:pt x="8436" y="37345"/>
                </a:lnTo>
                <a:lnTo>
                  <a:pt x="7181" y="37400"/>
                </a:lnTo>
                <a:lnTo>
                  <a:pt x="3989" y="37400"/>
                </a:lnTo>
                <a:lnTo>
                  <a:pt x="2052" y="37345"/>
                </a:lnTo>
                <a:lnTo>
                  <a:pt x="171" y="37237"/>
                </a:lnTo>
                <a:lnTo>
                  <a:pt x="171" y="43442"/>
                </a:lnTo>
                <a:lnTo>
                  <a:pt x="171" y="37723"/>
                </a:lnTo>
                <a:lnTo>
                  <a:pt x="2052" y="37778"/>
                </a:lnTo>
                <a:lnTo>
                  <a:pt x="3989" y="37831"/>
                </a:lnTo>
                <a:lnTo>
                  <a:pt x="8436" y="37831"/>
                </a:lnTo>
                <a:lnTo>
                  <a:pt x="9632" y="37778"/>
                </a:lnTo>
                <a:lnTo>
                  <a:pt x="9576" y="39773"/>
                </a:lnTo>
                <a:lnTo>
                  <a:pt x="9461" y="41554"/>
                </a:lnTo>
                <a:lnTo>
                  <a:pt x="9348" y="43173"/>
                </a:lnTo>
                <a:lnTo>
                  <a:pt x="8150" y="43228"/>
                </a:lnTo>
                <a:lnTo>
                  <a:pt x="3989" y="43228"/>
                </a:lnTo>
                <a:lnTo>
                  <a:pt x="2279" y="43173"/>
                </a:lnTo>
                <a:lnTo>
                  <a:pt x="569" y="43120"/>
                </a:lnTo>
                <a:lnTo>
                  <a:pt x="741" y="46681"/>
                </a:lnTo>
                <a:lnTo>
                  <a:pt x="970" y="47815"/>
                </a:lnTo>
                <a:lnTo>
                  <a:pt x="2509" y="47923"/>
                </a:lnTo>
                <a:lnTo>
                  <a:pt x="1254" y="47815"/>
                </a:lnTo>
                <a:lnTo>
                  <a:pt x="1083" y="46681"/>
                </a:lnTo>
                <a:lnTo>
                  <a:pt x="799" y="45225"/>
                </a:lnTo>
                <a:lnTo>
                  <a:pt x="628" y="43498"/>
                </a:lnTo>
                <a:lnTo>
                  <a:pt x="2279" y="43551"/>
                </a:lnTo>
                <a:lnTo>
                  <a:pt x="3989" y="43606"/>
                </a:lnTo>
                <a:lnTo>
                  <a:pt x="8150" y="43606"/>
                </a:lnTo>
                <a:lnTo>
                  <a:pt x="9348" y="43551"/>
                </a:lnTo>
                <a:lnTo>
                  <a:pt x="9177" y="45278"/>
                </a:lnTo>
                <a:lnTo>
                  <a:pt x="9006" y="46734"/>
                </a:lnTo>
                <a:lnTo>
                  <a:pt x="8835" y="47868"/>
                </a:lnTo>
                <a:lnTo>
                  <a:pt x="8208" y="47923"/>
                </a:lnTo>
                <a:lnTo>
                  <a:pt x="6954" y="47923"/>
                </a:lnTo>
                <a:lnTo>
                  <a:pt x="5016" y="47976"/>
                </a:lnTo>
                <a:lnTo>
                  <a:pt x="8436" y="47976"/>
                </a:lnTo>
                <a:lnTo>
                  <a:pt x="9747" y="47868"/>
                </a:lnTo>
                <a:lnTo>
                  <a:pt x="9119" y="47868"/>
                </a:lnTo>
                <a:lnTo>
                  <a:pt x="9348" y="46734"/>
                </a:lnTo>
                <a:lnTo>
                  <a:pt x="9576" y="45278"/>
                </a:lnTo>
                <a:lnTo>
                  <a:pt x="9747" y="43551"/>
                </a:lnTo>
                <a:lnTo>
                  <a:pt x="12709" y="43443"/>
                </a:lnTo>
                <a:lnTo>
                  <a:pt x="15559" y="43173"/>
                </a:lnTo>
                <a:lnTo>
                  <a:pt x="18296" y="42795"/>
                </a:lnTo>
                <a:lnTo>
                  <a:pt x="17954" y="44306"/>
                </a:lnTo>
                <a:lnTo>
                  <a:pt x="17611" y="45603"/>
                </a:lnTo>
                <a:lnTo>
                  <a:pt x="17213" y="46628"/>
                </a:lnTo>
                <a:lnTo>
                  <a:pt x="17499" y="46734"/>
                </a:lnTo>
                <a:lnTo>
                  <a:pt x="17954" y="45656"/>
                </a:lnTo>
                <a:lnTo>
                  <a:pt x="18353" y="44306"/>
                </a:lnTo>
                <a:lnTo>
                  <a:pt x="18695" y="42742"/>
                </a:lnTo>
                <a:lnTo>
                  <a:pt x="21545" y="42364"/>
                </a:lnTo>
                <a:lnTo>
                  <a:pt x="24280" y="41878"/>
                </a:lnTo>
                <a:lnTo>
                  <a:pt x="26902" y="41231"/>
                </a:lnTo>
                <a:lnTo>
                  <a:pt x="26503" y="42364"/>
                </a:lnTo>
                <a:lnTo>
                  <a:pt x="26104" y="43389"/>
                </a:lnTo>
                <a:lnTo>
                  <a:pt x="25647" y="44253"/>
                </a:lnTo>
                <a:lnTo>
                  <a:pt x="26104" y="44092"/>
                </a:lnTo>
                <a:lnTo>
                  <a:pt x="26503" y="43228"/>
                </a:lnTo>
                <a:lnTo>
                  <a:pt x="26902" y="42256"/>
                </a:lnTo>
                <a:lnTo>
                  <a:pt x="27300" y="41176"/>
                </a:lnTo>
                <a:lnTo>
                  <a:pt x="30037" y="40475"/>
                </a:lnTo>
                <a:lnTo>
                  <a:pt x="32601" y="39720"/>
                </a:lnTo>
                <a:lnTo>
                  <a:pt x="34937" y="38856"/>
                </a:lnTo>
                <a:lnTo>
                  <a:pt x="35167" y="38748"/>
                </a:lnTo>
                <a:lnTo>
                  <a:pt x="35916" y="36859"/>
                </a:lnTo>
                <a:lnTo>
                  <a:pt x="35109" y="38478"/>
                </a:lnTo>
                <a:lnTo>
                  <a:pt x="32772" y="39342"/>
                </a:lnTo>
                <a:lnTo>
                  <a:pt x="30207" y="40098"/>
                </a:lnTo>
                <a:lnTo>
                  <a:pt x="27415" y="40745"/>
                </a:lnTo>
                <a:lnTo>
                  <a:pt x="27985" y="39181"/>
                </a:lnTo>
                <a:lnTo>
                  <a:pt x="28440" y="37292"/>
                </a:lnTo>
                <a:lnTo>
                  <a:pt x="28783" y="35295"/>
                </a:lnTo>
                <a:lnTo>
                  <a:pt x="28898" y="34809"/>
                </a:lnTo>
                <a:lnTo>
                  <a:pt x="29182" y="32650"/>
                </a:lnTo>
                <a:lnTo>
                  <a:pt x="29125" y="28009"/>
                </a:lnTo>
                <a:lnTo>
                  <a:pt x="28954" y="30492"/>
                </a:lnTo>
                <a:lnTo>
                  <a:pt x="28726" y="32812"/>
                </a:lnTo>
                <a:lnTo>
                  <a:pt x="28384" y="34917"/>
                </a:lnTo>
                <a:lnTo>
                  <a:pt x="25647" y="35511"/>
                </a:lnTo>
                <a:lnTo>
                  <a:pt x="22741" y="36050"/>
                </a:lnTo>
                <a:lnTo>
                  <a:pt x="19720" y="36481"/>
                </a:lnTo>
                <a:lnTo>
                  <a:pt x="19664" y="26661"/>
                </a:lnTo>
                <a:lnTo>
                  <a:pt x="19607" y="29197"/>
                </a:lnTo>
                <a:lnTo>
                  <a:pt x="16643" y="29575"/>
                </a:lnTo>
                <a:lnTo>
                  <a:pt x="13565" y="29844"/>
                </a:lnTo>
                <a:lnTo>
                  <a:pt x="10373" y="30006"/>
                </a:lnTo>
                <a:lnTo>
                  <a:pt x="10373" y="30545"/>
                </a:lnTo>
                <a:lnTo>
                  <a:pt x="13509" y="30383"/>
                </a:lnTo>
                <a:lnTo>
                  <a:pt x="16586" y="30114"/>
                </a:lnTo>
                <a:lnTo>
                  <a:pt x="19607" y="29736"/>
                </a:lnTo>
                <a:lnTo>
                  <a:pt x="19664" y="36914"/>
                </a:lnTo>
                <a:lnTo>
                  <a:pt x="22685" y="36536"/>
                </a:lnTo>
                <a:lnTo>
                  <a:pt x="25534" y="35995"/>
                </a:lnTo>
                <a:lnTo>
                  <a:pt x="28328" y="35348"/>
                </a:lnTo>
                <a:lnTo>
                  <a:pt x="27985" y="37400"/>
                </a:lnTo>
                <a:lnTo>
                  <a:pt x="27528" y="39234"/>
                </a:lnTo>
                <a:lnTo>
                  <a:pt x="27017" y="40853"/>
                </a:lnTo>
                <a:lnTo>
                  <a:pt x="24394" y="41447"/>
                </a:lnTo>
                <a:lnTo>
                  <a:pt x="21657" y="41986"/>
                </a:lnTo>
                <a:lnTo>
                  <a:pt x="18751" y="42364"/>
                </a:lnTo>
                <a:lnTo>
                  <a:pt x="19094" y="40745"/>
                </a:lnTo>
                <a:lnTo>
                  <a:pt x="19436" y="38964"/>
                </a:lnTo>
                <a:lnTo>
                  <a:pt x="19378" y="34161"/>
                </a:lnTo>
                <a:lnTo>
                  <a:pt x="19208" y="36103"/>
                </a:lnTo>
                <a:lnTo>
                  <a:pt x="19208" y="36536"/>
                </a:lnTo>
                <a:lnTo>
                  <a:pt x="16300" y="36914"/>
                </a:lnTo>
                <a:lnTo>
                  <a:pt x="13279" y="37183"/>
                </a:lnTo>
                <a:lnTo>
                  <a:pt x="10202" y="37292"/>
                </a:lnTo>
                <a:lnTo>
                  <a:pt x="10202" y="9336"/>
                </a:lnTo>
                <a:lnTo>
                  <a:pt x="10202" y="37723"/>
                </a:lnTo>
                <a:lnTo>
                  <a:pt x="13223" y="37614"/>
                </a:lnTo>
                <a:lnTo>
                  <a:pt x="16244" y="37345"/>
                </a:lnTo>
                <a:lnTo>
                  <a:pt x="19150" y="36967"/>
                </a:lnTo>
                <a:lnTo>
                  <a:pt x="18922" y="39017"/>
                </a:lnTo>
                <a:lnTo>
                  <a:pt x="18695" y="40853"/>
                </a:lnTo>
                <a:lnTo>
                  <a:pt x="18353" y="42417"/>
                </a:lnTo>
                <a:lnTo>
                  <a:pt x="15618" y="42795"/>
                </a:lnTo>
                <a:lnTo>
                  <a:pt x="12768" y="43012"/>
                </a:lnTo>
                <a:lnTo>
                  <a:pt x="9803" y="43173"/>
                </a:lnTo>
                <a:lnTo>
                  <a:pt x="9975" y="41554"/>
                </a:lnTo>
                <a:lnTo>
                  <a:pt x="9975" y="1457"/>
                </a:lnTo>
                <a:lnTo>
                  <a:pt x="9918" y="1027"/>
                </a:lnTo>
                <a:lnTo>
                  <a:pt x="9918" y="55"/>
                </a:lnTo>
                <a:lnTo>
                  <a:pt x="9632" y="55"/>
                </a:lnTo>
                <a:lnTo>
                  <a:pt x="9119" y="0"/>
                </a:lnTo>
                <a:lnTo>
                  <a:pt x="9119" y="1027"/>
                </a:lnTo>
                <a:lnTo>
                  <a:pt x="9177" y="1511"/>
                </a:lnTo>
                <a:lnTo>
                  <a:pt x="9177" y="1888"/>
                </a:lnTo>
                <a:lnTo>
                  <a:pt x="9233" y="3238"/>
                </a:lnTo>
                <a:lnTo>
                  <a:pt x="9348" y="6314"/>
                </a:lnTo>
                <a:lnTo>
                  <a:pt x="9405" y="9391"/>
                </a:lnTo>
                <a:lnTo>
                  <a:pt x="9519" y="12305"/>
                </a:lnTo>
                <a:lnTo>
                  <a:pt x="8492" y="12358"/>
                </a:lnTo>
                <a:lnTo>
                  <a:pt x="7467" y="12358"/>
                </a:lnTo>
                <a:lnTo>
                  <a:pt x="6440" y="12413"/>
                </a:lnTo>
                <a:lnTo>
                  <a:pt x="4331" y="12413"/>
                </a:lnTo>
                <a:lnTo>
                  <a:pt x="2279" y="12358"/>
                </a:lnTo>
                <a:lnTo>
                  <a:pt x="285" y="12250"/>
                </a:lnTo>
                <a:lnTo>
                  <a:pt x="229" y="13005"/>
                </a:lnTo>
                <a:lnTo>
                  <a:pt x="2279" y="13114"/>
                </a:lnTo>
                <a:lnTo>
                  <a:pt x="4331" y="13169"/>
                </a:lnTo>
                <a:lnTo>
                  <a:pt x="6440" y="13114"/>
                </a:lnTo>
                <a:lnTo>
                  <a:pt x="8492" y="13114"/>
                </a:lnTo>
                <a:lnTo>
                  <a:pt x="9519" y="13060"/>
                </a:lnTo>
                <a:lnTo>
                  <a:pt x="9576" y="15921"/>
                </a:lnTo>
                <a:lnTo>
                  <a:pt x="9632" y="18672"/>
                </a:lnTo>
                <a:lnTo>
                  <a:pt x="9689" y="21317"/>
                </a:lnTo>
                <a:lnTo>
                  <a:pt x="8436" y="21372"/>
                </a:lnTo>
                <a:lnTo>
                  <a:pt x="7181" y="21425"/>
                </a:lnTo>
                <a:lnTo>
                  <a:pt x="3876" y="21425"/>
                </a:lnTo>
                <a:lnTo>
                  <a:pt x="1939" y="21372"/>
                </a:lnTo>
                <a:lnTo>
                  <a:pt x="0" y="21263"/>
                </a:lnTo>
                <a:lnTo>
                  <a:pt x="0" y="21858"/>
                </a:lnTo>
                <a:lnTo>
                  <a:pt x="1939" y="21964"/>
                </a:lnTo>
                <a:close/>
              </a:path>
            </a:pathLst>
          </a:custGeom>
          <a:solidFill>
            <a:srgbClr val="0062A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94" name="object 394"/>
          <p:cNvSpPr/>
          <p:nvPr/>
        </p:nvSpPr>
        <p:spPr>
          <a:xfrm>
            <a:off x="340606" y="566655"/>
            <a:ext cx="6881" cy="11048"/>
          </a:xfrm>
          <a:custGeom>
            <a:avLst/>
            <a:gdLst/>
            <a:ahLst/>
            <a:cxnLst/>
            <a:rect l="l" t="t" r="r" b="b"/>
            <a:pathLst>
              <a:path w="9175" h="14731">
                <a:moveTo>
                  <a:pt x="3133" y="13761"/>
                </a:moveTo>
                <a:lnTo>
                  <a:pt x="56" y="14192"/>
                </a:lnTo>
                <a:lnTo>
                  <a:pt x="112" y="11656"/>
                </a:lnTo>
                <a:lnTo>
                  <a:pt x="171" y="8903"/>
                </a:lnTo>
                <a:lnTo>
                  <a:pt x="112" y="6044"/>
                </a:lnTo>
                <a:lnTo>
                  <a:pt x="3248" y="5611"/>
                </a:lnTo>
                <a:lnTo>
                  <a:pt x="6269" y="5072"/>
                </a:lnTo>
                <a:lnTo>
                  <a:pt x="9119" y="4370"/>
                </a:lnTo>
                <a:lnTo>
                  <a:pt x="9175" y="7231"/>
                </a:lnTo>
                <a:lnTo>
                  <a:pt x="9119" y="3777"/>
                </a:lnTo>
                <a:lnTo>
                  <a:pt x="6210" y="4478"/>
                </a:lnTo>
                <a:lnTo>
                  <a:pt x="3248" y="5019"/>
                </a:lnTo>
                <a:lnTo>
                  <a:pt x="112" y="5450"/>
                </a:lnTo>
                <a:lnTo>
                  <a:pt x="112" y="2805"/>
                </a:lnTo>
                <a:lnTo>
                  <a:pt x="0" y="0"/>
                </a:lnTo>
                <a:lnTo>
                  <a:pt x="0" y="14731"/>
                </a:lnTo>
                <a:lnTo>
                  <a:pt x="3077" y="14300"/>
                </a:lnTo>
                <a:lnTo>
                  <a:pt x="6098" y="13761"/>
                </a:lnTo>
                <a:lnTo>
                  <a:pt x="3133" y="13761"/>
                </a:lnTo>
                <a:close/>
              </a:path>
            </a:pathLst>
          </a:custGeom>
          <a:solidFill>
            <a:srgbClr val="0062A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95" name="object 395"/>
          <p:cNvSpPr/>
          <p:nvPr/>
        </p:nvSpPr>
        <p:spPr>
          <a:xfrm>
            <a:off x="304185" y="559490"/>
            <a:ext cx="13893" cy="21613"/>
          </a:xfrm>
          <a:custGeom>
            <a:avLst/>
            <a:gdLst/>
            <a:ahLst/>
            <a:cxnLst/>
            <a:rect l="l" t="t" r="r" b="b"/>
            <a:pathLst>
              <a:path w="18524" h="28817">
                <a:moveTo>
                  <a:pt x="342" y="24284"/>
                </a:moveTo>
                <a:lnTo>
                  <a:pt x="342" y="19644"/>
                </a:lnTo>
                <a:lnTo>
                  <a:pt x="2906" y="20561"/>
                </a:lnTo>
                <a:lnTo>
                  <a:pt x="5643" y="21425"/>
                </a:lnTo>
                <a:lnTo>
                  <a:pt x="8549" y="22180"/>
                </a:lnTo>
                <a:lnTo>
                  <a:pt x="8720" y="24662"/>
                </a:lnTo>
                <a:lnTo>
                  <a:pt x="8835" y="16461"/>
                </a:lnTo>
                <a:lnTo>
                  <a:pt x="8891" y="13600"/>
                </a:lnTo>
                <a:lnTo>
                  <a:pt x="11797" y="14355"/>
                </a:lnTo>
                <a:lnTo>
                  <a:pt x="14818" y="14949"/>
                </a:lnTo>
                <a:lnTo>
                  <a:pt x="17954" y="15434"/>
                </a:lnTo>
                <a:lnTo>
                  <a:pt x="17895" y="18294"/>
                </a:lnTo>
                <a:lnTo>
                  <a:pt x="18010" y="21047"/>
                </a:lnTo>
                <a:lnTo>
                  <a:pt x="18123" y="23583"/>
                </a:lnTo>
                <a:lnTo>
                  <a:pt x="14989" y="23097"/>
                </a:lnTo>
                <a:lnTo>
                  <a:pt x="11912" y="22503"/>
                </a:lnTo>
                <a:lnTo>
                  <a:pt x="11968" y="23044"/>
                </a:lnTo>
                <a:lnTo>
                  <a:pt x="14989" y="23637"/>
                </a:lnTo>
                <a:lnTo>
                  <a:pt x="18181" y="24122"/>
                </a:lnTo>
                <a:lnTo>
                  <a:pt x="18294" y="26551"/>
                </a:lnTo>
                <a:lnTo>
                  <a:pt x="18524" y="28817"/>
                </a:lnTo>
                <a:lnTo>
                  <a:pt x="18294" y="6530"/>
                </a:lnTo>
                <a:lnTo>
                  <a:pt x="18123" y="9391"/>
                </a:lnTo>
                <a:lnTo>
                  <a:pt x="18010" y="12197"/>
                </a:lnTo>
                <a:lnTo>
                  <a:pt x="17954" y="14841"/>
                </a:lnTo>
                <a:lnTo>
                  <a:pt x="14818" y="14355"/>
                </a:lnTo>
                <a:lnTo>
                  <a:pt x="11797" y="13761"/>
                </a:lnTo>
                <a:lnTo>
                  <a:pt x="8947" y="13005"/>
                </a:lnTo>
                <a:lnTo>
                  <a:pt x="9004" y="10308"/>
                </a:lnTo>
                <a:lnTo>
                  <a:pt x="9233" y="7555"/>
                </a:lnTo>
                <a:lnTo>
                  <a:pt x="9574" y="4694"/>
                </a:lnTo>
                <a:lnTo>
                  <a:pt x="12367" y="5450"/>
                </a:lnTo>
                <a:lnTo>
                  <a:pt x="9689" y="3994"/>
                </a:lnTo>
                <a:lnTo>
                  <a:pt x="9803" y="2644"/>
                </a:lnTo>
                <a:lnTo>
                  <a:pt x="10031" y="1349"/>
                </a:lnTo>
                <a:lnTo>
                  <a:pt x="10259" y="0"/>
                </a:lnTo>
                <a:lnTo>
                  <a:pt x="9975" y="108"/>
                </a:lnTo>
                <a:lnTo>
                  <a:pt x="9517" y="377"/>
                </a:lnTo>
                <a:lnTo>
                  <a:pt x="9346" y="1511"/>
                </a:lnTo>
                <a:lnTo>
                  <a:pt x="9175" y="2699"/>
                </a:lnTo>
                <a:lnTo>
                  <a:pt x="9062" y="3832"/>
                </a:lnTo>
                <a:lnTo>
                  <a:pt x="7922" y="3508"/>
                </a:lnTo>
                <a:lnTo>
                  <a:pt x="6839" y="3183"/>
                </a:lnTo>
                <a:lnTo>
                  <a:pt x="5755" y="2805"/>
                </a:lnTo>
                <a:lnTo>
                  <a:pt x="5528" y="2969"/>
                </a:lnTo>
                <a:lnTo>
                  <a:pt x="5073" y="3346"/>
                </a:lnTo>
                <a:lnTo>
                  <a:pt x="6325" y="3777"/>
                </a:lnTo>
                <a:lnTo>
                  <a:pt x="7636" y="4155"/>
                </a:lnTo>
                <a:lnTo>
                  <a:pt x="8947" y="4533"/>
                </a:lnTo>
                <a:lnTo>
                  <a:pt x="8605" y="7394"/>
                </a:lnTo>
                <a:lnTo>
                  <a:pt x="8492" y="21694"/>
                </a:lnTo>
                <a:lnTo>
                  <a:pt x="5584" y="20939"/>
                </a:lnTo>
                <a:lnTo>
                  <a:pt x="2849" y="20075"/>
                </a:lnTo>
                <a:lnTo>
                  <a:pt x="285" y="19158"/>
                </a:lnTo>
                <a:lnTo>
                  <a:pt x="114" y="16514"/>
                </a:lnTo>
                <a:lnTo>
                  <a:pt x="0" y="21911"/>
                </a:lnTo>
                <a:lnTo>
                  <a:pt x="342" y="24284"/>
                </a:lnTo>
                <a:close/>
              </a:path>
            </a:pathLst>
          </a:custGeom>
          <a:solidFill>
            <a:srgbClr val="0062A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96" name="object 396"/>
          <p:cNvSpPr/>
          <p:nvPr/>
        </p:nvSpPr>
        <p:spPr>
          <a:xfrm>
            <a:off x="301663" y="565036"/>
            <a:ext cx="8976" cy="10888"/>
          </a:xfrm>
          <a:custGeom>
            <a:avLst/>
            <a:gdLst/>
            <a:ahLst/>
            <a:cxnLst/>
            <a:rect l="l" t="t" r="r" b="b"/>
            <a:pathLst>
              <a:path w="11968" h="14517">
                <a:moveTo>
                  <a:pt x="3248" y="1725"/>
                </a:moveTo>
                <a:lnTo>
                  <a:pt x="3248" y="2211"/>
                </a:lnTo>
                <a:lnTo>
                  <a:pt x="3192" y="2697"/>
                </a:lnTo>
                <a:lnTo>
                  <a:pt x="2964" y="2644"/>
                </a:lnTo>
                <a:lnTo>
                  <a:pt x="2450" y="2589"/>
                </a:lnTo>
                <a:lnTo>
                  <a:pt x="2565" y="3022"/>
                </a:lnTo>
                <a:lnTo>
                  <a:pt x="3135" y="3236"/>
                </a:lnTo>
                <a:lnTo>
                  <a:pt x="2964" y="6150"/>
                </a:lnTo>
                <a:lnTo>
                  <a:pt x="2964" y="8903"/>
                </a:lnTo>
                <a:lnTo>
                  <a:pt x="3135" y="11547"/>
                </a:lnTo>
                <a:lnTo>
                  <a:pt x="2052" y="11117"/>
                </a:lnTo>
                <a:lnTo>
                  <a:pt x="1027" y="10684"/>
                </a:lnTo>
                <a:lnTo>
                  <a:pt x="0" y="10253"/>
                </a:lnTo>
                <a:lnTo>
                  <a:pt x="0" y="10684"/>
                </a:lnTo>
                <a:lnTo>
                  <a:pt x="1027" y="11170"/>
                </a:lnTo>
                <a:lnTo>
                  <a:pt x="2052" y="11603"/>
                </a:lnTo>
                <a:lnTo>
                  <a:pt x="3135" y="12033"/>
                </a:lnTo>
                <a:lnTo>
                  <a:pt x="3363" y="14517"/>
                </a:lnTo>
                <a:lnTo>
                  <a:pt x="3478" y="9119"/>
                </a:lnTo>
                <a:lnTo>
                  <a:pt x="3534" y="6367"/>
                </a:lnTo>
                <a:lnTo>
                  <a:pt x="3705" y="3453"/>
                </a:lnTo>
                <a:lnTo>
                  <a:pt x="6213" y="4425"/>
                </a:lnTo>
                <a:lnTo>
                  <a:pt x="8891" y="5288"/>
                </a:lnTo>
                <a:lnTo>
                  <a:pt x="11684" y="6044"/>
                </a:lnTo>
                <a:lnTo>
                  <a:pt x="11628" y="8903"/>
                </a:lnTo>
                <a:lnTo>
                  <a:pt x="11684" y="11709"/>
                </a:lnTo>
                <a:lnTo>
                  <a:pt x="11856" y="14300"/>
                </a:lnTo>
                <a:lnTo>
                  <a:pt x="11968" y="0"/>
                </a:lnTo>
                <a:lnTo>
                  <a:pt x="11797" y="2805"/>
                </a:lnTo>
                <a:lnTo>
                  <a:pt x="11684" y="5450"/>
                </a:lnTo>
                <a:lnTo>
                  <a:pt x="8891" y="4747"/>
                </a:lnTo>
                <a:lnTo>
                  <a:pt x="6269" y="3884"/>
                </a:lnTo>
                <a:lnTo>
                  <a:pt x="3762" y="2914"/>
                </a:lnTo>
                <a:lnTo>
                  <a:pt x="3818" y="2050"/>
                </a:lnTo>
                <a:lnTo>
                  <a:pt x="3933" y="1186"/>
                </a:lnTo>
                <a:lnTo>
                  <a:pt x="4048" y="269"/>
                </a:lnTo>
                <a:lnTo>
                  <a:pt x="3762" y="592"/>
                </a:lnTo>
                <a:lnTo>
                  <a:pt x="3306" y="1241"/>
                </a:lnTo>
                <a:lnTo>
                  <a:pt x="3248" y="1725"/>
                </a:lnTo>
                <a:close/>
              </a:path>
            </a:pathLst>
          </a:custGeom>
          <a:solidFill>
            <a:srgbClr val="0062A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97" name="object 397"/>
          <p:cNvSpPr/>
          <p:nvPr/>
        </p:nvSpPr>
        <p:spPr>
          <a:xfrm>
            <a:off x="307178" y="557022"/>
            <a:ext cx="18081" cy="33472"/>
          </a:xfrm>
          <a:custGeom>
            <a:avLst/>
            <a:gdLst/>
            <a:ahLst/>
            <a:cxnLst/>
            <a:rect l="l" t="t" r="r" b="b"/>
            <a:pathLst>
              <a:path w="24108" h="44629">
                <a:moveTo>
                  <a:pt x="21087" y="35401"/>
                </a:moveTo>
                <a:lnTo>
                  <a:pt x="23994" y="35564"/>
                </a:lnTo>
                <a:lnTo>
                  <a:pt x="24108" y="37561"/>
                </a:lnTo>
                <a:lnTo>
                  <a:pt x="23994" y="7177"/>
                </a:lnTo>
                <a:lnTo>
                  <a:pt x="23881" y="10145"/>
                </a:lnTo>
                <a:lnTo>
                  <a:pt x="20860" y="9930"/>
                </a:lnTo>
                <a:lnTo>
                  <a:pt x="17895" y="9660"/>
                </a:lnTo>
                <a:lnTo>
                  <a:pt x="15046" y="9228"/>
                </a:lnTo>
                <a:lnTo>
                  <a:pt x="15273" y="0"/>
                </a:lnTo>
                <a:lnTo>
                  <a:pt x="14874" y="3130"/>
                </a:lnTo>
                <a:lnTo>
                  <a:pt x="14591" y="6152"/>
                </a:lnTo>
                <a:lnTo>
                  <a:pt x="14647" y="18241"/>
                </a:lnTo>
                <a:lnTo>
                  <a:pt x="14703" y="15597"/>
                </a:lnTo>
                <a:lnTo>
                  <a:pt x="14818" y="12789"/>
                </a:lnTo>
                <a:lnTo>
                  <a:pt x="14989" y="9930"/>
                </a:lnTo>
                <a:lnTo>
                  <a:pt x="17895" y="10361"/>
                </a:lnTo>
                <a:lnTo>
                  <a:pt x="20860" y="10686"/>
                </a:lnTo>
                <a:lnTo>
                  <a:pt x="23881" y="10847"/>
                </a:lnTo>
                <a:lnTo>
                  <a:pt x="23937" y="34376"/>
                </a:lnTo>
                <a:lnTo>
                  <a:pt x="23994" y="34862"/>
                </a:lnTo>
                <a:lnTo>
                  <a:pt x="23994" y="35131"/>
                </a:lnTo>
                <a:lnTo>
                  <a:pt x="21031" y="34970"/>
                </a:lnTo>
                <a:lnTo>
                  <a:pt x="18181" y="34700"/>
                </a:lnTo>
                <a:lnTo>
                  <a:pt x="15388" y="34268"/>
                </a:lnTo>
                <a:lnTo>
                  <a:pt x="15217" y="36697"/>
                </a:lnTo>
                <a:lnTo>
                  <a:pt x="15616" y="38531"/>
                </a:lnTo>
                <a:lnTo>
                  <a:pt x="16073" y="40151"/>
                </a:lnTo>
                <a:lnTo>
                  <a:pt x="13052" y="39720"/>
                </a:lnTo>
                <a:lnTo>
                  <a:pt x="10202" y="39126"/>
                </a:lnTo>
                <a:lnTo>
                  <a:pt x="7465" y="38478"/>
                </a:lnTo>
                <a:lnTo>
                  <a:pt x="6954" y="36967"/>
                </a:lnTo>
                <a:lnTo>
                  <a:pt x="6440" y="35295"/>
                </a:lnTo>
                <a:lnTo>
                  <a:pt x="6496" y="36912"/>
                </a:lnTo>
                <a:lnTo>
                  <a:pt x="7066" y="38370"/>
                </a:lnTo>
                <a:lnTo>
                  <a:pt x="4503" y="37723"/>
                </a:lnTo>
                <a:lnTo>
                  <a:pt x="2164" y="36967"/>
                </a:lnTo>
                <a:lnTo>
                  <a:pt x="0" y="36156"/>
                </a:lnTo>
                <a:lnTo>
                  <a:pt x="227" y="36373"/>
                </a:lnTo>
                <a:lnTo>
                  <a:pt x="684" y="36751"/>
                </a:lnTo>
                <a:lnTo>
                  <a:pt x="2678" y="37506"/>
                </a:lnTo>
                <a:lnTo>
                  <a:pt x="4901" y="38154"/>
                </a:lnTo>
                <a:lnTo>
                  <a:pt x="7181" y="38748"/>
                </a:lnTo>
                <a:lnTo>
                  <a:pt x="7580" y="39773"/>
                </a:lnTo>
                <a:lnTo>
                  <a:pt x="8035" y="40690"/>
                </a:lnTo>
                <a:lnTo>
                  <a:pt x="8434" y="41500"/>
                </a:lnTo>
                <a:lnTo>
                  <a:pt x="8947" y="41715"/>
                </a:lnTo>
                <a:lnTo>
                  <a:pt x="8492" y="40853"/>
                </a:lnTo>
                <a:lnTo>
                  <a:pt x="8035" y="39934"/>
                </a:lnTo>
                <a:lnTo>
                  <a:pt x="7636" y="38856"/>
                </a:lnTo>
                <a:lnTo>
                  <a:pt x="10315" y="39503"/>
                </a:lnTo>
                <a:lnTo>
                  <a:pt x="13165" y="40098"/>
                </a:lnTo>
                <a:lnTo>
                  <a:pt x="16186" y="40528"/>
                </a:lnTo>
                <a:lnTo>
                  <a:pt x="16643" y="42093"/>
                </a:lnTo>
                <a:lnTo>
                  <a:pt x="17154" y="43443"/>
                </a:lnTo>
                <a:lnTo>
                  <a:pt x="17724" y="44576"/>
                </a:lnTo>
                <a:lnTo>
                  <a:pt x="18067" y="44629"/>
                </a:lnTo>
                <a:lnTo>
                  <a:pt x="17553" y="43551"/>
                </a:lnTo>
                <a:lnTo>
                  <a:pt x="17041" y="42201"/>
                </a:lnTo>
                <a:lnTo>
                  <a:pt x="16584" y="40582"/>
                </a:lnTo>
                <a:lnTo>
                  <a:pt x="19150" y="40959"/>
                </a:lnTo>
                <a:lnTo>
                  <a:pt x="21829" y="41231"/>
                </a:lnTo>
                <a:lnTo>
                  <a:pt x="21772" y="40853"/>
                </a:lnTo>
                <a:lnTo>
                  <a:pt x="19094" y="40582"/>
                </a:lnTo>
                <a:lnTo>
                  <a:pt x="16528" y="40204"/>
                </a:lnTo>
                <a:lnTo>
                  <a:pt x="16073" y="38586"/>
                </a:lnTo>
                <a:lnTo>
                  <a:pt x="15730" y="36751"/>
                </a:lnTo>
                <a:lnTo>
                  <a:pt x="15444" y="34754"/>
                </a:lnTo>
                <a:lnTo>
                  <a:pt x="18238" y="35131"/>
                </a:lnTo>
                <a:lnTo>
                  <a:pt x="21087" y="35401"/>
                </a:lnTo>
                <a:close/>
              </a:path>
            </a:pathLst>
          </a:custGeom>
          <a:solidFill>
            <a:srgbClr val="0062A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98" name="object 398"/>
          <p:cNvSpPr/>
          <p:nvPr/>
        </p:nvSpPr>
        <p:spPr>
          <a:xfrm>
            <a:off x="340006" y="577745"/>
            <a:ext cx="214" cy="6921"/>
          </a:xfrm>
          <a:custGeom>
            <a:avLst/>
            <a:gdLst/>
            <a:ahLst/>
            <a:cxnLst/>
            <a:rect l="l" t="t" r="r" b="b"/>
            <a:pathLst>
              <a:path w="285" h="9228">
                <a:moveTo>
                  <a:pt x="114" y="2266"/>
                </a:moveTo>
                <a:lnTo>
                  <a:pt x="0" y="4425"/>
                </a:lnTo>
                <a:lnTo>
                  <a:pt x="58" y="9228"/>
                </a:lnTo>
                <a:lnTo>
                  <a:pt x="285" y="7177"/>
                </a:lnTo>
                <a:lnTo>
                  <a:pt x="229" y="0"/>
                </a:lnTo>
                <a:lnTo>
                  <a:pt x="114" y="2266"/>
                </a:lnTo>
                <a:close/>
              </a:path>
            </a:pathLst>
          </a:custGeom>
          <a:solidFill>
            <a:srgbClr val="0062A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99" name="object 399"/>
          <p:cNvSpPr/>
          <p:nvPr/>
        </p:nvSpPr>
        <p:spPr>
          <a:xfrm>
            <a:off x="333124" y="558923"/>
            <a:ext cx="20992" cy="24488"/>
          </a:xfrm>
          <a:custGeom>
            <a:avLst/>
            <a:gdLst/>
            <a:ahLst/>
            <a:cxnLst/>
            <a:rect l="l" t="t" r="r" b="b"/>
            <a:pathLst>
              <a:path w="27989" h="32650">
                <a:moveTo>
                  <a:pt x="18010" y="1672"/>
                </a:moveTo>
                <a:lnTo>
                  <a:pt x="18238" y="3346"/>
                </a:lnTo>
                <a:lnTo>
                  <a:pt x="18409" y="5019"/>
                </a:lnTo>
                <a:lnTo>
                  <a:pt x="15674" y="5719"/>
                </a:lnTo>
                <a:lnTo>
                  <a:pt x="12766" y="6314"/>
                </a:lnTo>
                <a:lnTo>
                  <a:pt x="9745" y="6746"/>
                </a:lnTo>
                <a:lnTo>
                  <a:pt x="9576" y="3777"/>
                </a:lnTo>
                <a:lnTo>
                  <a:pt x="9290" y="755"/>
                </a:lnTo>
                <a:lnTo>
                  <a:pt x="9119" y="7555"/>
                </a:lnTo>
                <a:lnTo>
                  <a:pt x="9290" y="10416"/>
                </a:lnTo>
                <a:lnTo>
                  <a:pt x="9405" y="13222"/>
                </a:lnTo>
                <a:lnTo>
                  <a:pt x="9461" y="15866"/>
                </a:lnTo>
                <a:lnTo>
                  <a:pt x="6440" y="16244"/>
                </a:lnTo>
                <a:lnTo>
                  <a:pt x="3363" y="16514"/>
                </a:lnTo>
                <a:lnTo>
                  <a:pt x="227" y="16675"/>
                </a:lnTo>
                <a:lnTo>
                  <a:pt x="227" y="14031"/>
                </a:lnTo>
                <a:lnTo>
                  <a:pt x="171" y="11280"/>
                </a:lnTo>
                <a:lnTo>
                  <a:pt x="114" y="8419"/>
                </a:lnTo>
                <a:lnTo>
                  <a:pt x="3135" y="8258"/>
                </a:lnTo>
                <a:lnTo>
                  <a:pt x="6156" y="7986"/>
                </a:lnTo>
                <a:lnTo>
                  <a:pt x="3135" y="7502"/>
                </a:lnTo>
                <a:lnTo>
                  <a:pt x="56" y="7663"/>
                </a:lnTo>
                <a:lnTo>
                  <a:pt x="0" y="4694"/>
                </a:lnTo>
                <a:lnTo>
                  <a:pt x="0" y="32650"/>
                </a:lnTo>
                <a:lnTo>
                  <a:pt x="0" y="31839"/>
                </a:lnTo>
                <a:lnTo>
                  <a:pt x="114" y="30006"/>
                </a:lnTo>
                <a:lnTo>
                  <a:pt x="171" y="28008"/>
                </a:lnTo>
                <a:lnTo>
                  <a:pt x="171" y="25364"/>
                </a:lnTo>
                <a:lnTo>
                  <a:pt x="227" y="22828"/>
                </a:lnTo>
                <a:lnTo>
                  <a:pt x="227" y="17269"/>
                </a:lnTo>
                <a:lnTo>
                  <a:pt x="3363" y="17108"/>
                </a:lnTo>
                <a:lnTo>
                  <a:pt x="6440" y="16838"/>
                </a:lnTo>
                <a:lnTo>
                  <a:pt x="9461" y="16461"/>
                </a:lnTo>
                <a:lnTo>
                  <a:pt x="9517" y="19320"/>
                </a:lnTo>
                <a:lnTo>
                  <a:pt x="9461" y="22019"/>
                </a:lnTo>
                <a:lnTo>
                  <a:pt x="9517" y="31839"/>
                </a:lnTo>
                <a:lnTo>
                  <a:pt x="9517" y="31517"/>
                </a:lnTo>
                <a:lnTo>
                  <a:pt x="9745" y="29520"/>
                </a:lnTo>
                <a:lnTo>
                  <a:pt x="9860" y="27361"/>
                </a:lnTo>
                <a:lnTo>
                  <a:pt x="9975" y="25039"/>
                </a:lnTo>
                <a:lnTo>
                  <a:pt x="9975" y="10308"/>
                </a:lnTo>
                <a:lnTo>
                  <a:pt x="9803" y="7447"/>
                </a:lnTo>
                <a:lnTo>
                  <a:pt x="12824" y="7016"/>
                </a:lnTo>
                <a:lnTo>
                  <a:pt x="15730" y="6475"/>
                </a:lnTo>
                <a:lnTo>
                  <a:pt x="18524" y="5719"/>
                </a:lnTo>
                <a:lnTo>
                  <a:pt x="18808" y="8635"/>
                </a:lnTo>
                <a:lnTo>
                  <a:pt x="18979" y="11386"/>
                </a:lnTo>
                <a:lnTo>
                  <a:pt x="19094" y="14086"/>
                </a:lnTo>
                <a:lnTo>
                  <a:pt x="19150" y="17539"/>
                </a:lnTo>
                <a:lnTo>
                  <a:pt x="19094" y="20292"/>
                </a:lnTo>
                <a:lnTo>
                  <a:pt x="18922" y="22881"/>
                </a:lnTo>
                <a:lnTo>
                  <a:pt x="16073" y="23530"/>
                </a:lnTo>
                <a:lnTo>
                  <a:pt x="13108" y="24069"/>
                </a:lnTo>
                <a:lnTo>
                  <a:pt x="16073" y="24069"/>
                </a:lnTo>
                <a:lnTo>
                  <a:pt x="18922" y="23367"/>
                </a:lnTo>
                <a:lnTo>
                  <a:pt x="18979" y="28009"/>
                </a:lnTo>
                <a:lnTo>
                  <a:pt x="19265" y="25742"/>
                </a:lnTo>
                <a:lnTo>
                  <a:pt x="19436" y="23259"/>
                </a:lnTo>
                <a:lnTo>
                  <a:pt x="22455" y="22503"/>
                </a:lnTo>
                <a:lnTo>
                  <a:pt x="25305" y="21694"/>
                </a:lnTo>
                <a:lnTo>
                  <a:pt x="27989" y="20722"/>
                </a:lnTo>
                <a:lnTo>
                  <a:pt x="25363" y="21155"/>
                </a:lnTo>
                <a:lnTo>
                  <a:pt x="22513" y="22019"/>
                </a:lnTo>
                <a:lnTo>
                  <a:pt x="19492" y="22720"/>
                </a:lnTo>
                <a:lnTo>
                  <a:pt x="19436" y="8472"/>
                </a:lnTo>
                <a:lnTo>
                  <a:pt x="19094" y="5613"/>
                </a:lnTo>
                <a:lnTo>
                  <a:pt x="20916" y="5127"/>
                </a:lnTo>
                <a:lnTo>
                  <a:pt x="22685" y="4588"/>
                </a:lnTo>
                <a:lnTo>
                  <a:pt x="24336" y="4047"/>
                </a:lnTo>
                <a:lnTo>
                  <a:pt x="24108" y="3832"/>
                </a:lnTo>
                <a:lnTo>
                  <a:pt x="23653" y="3508"/>
                </a:lnTo>
                <a:lnTo>
                  <a:pt x="22171" y="3994"/>
                </a:lnTo>
                <a:lnTo>
                  <a:pt x="20632" y="4480"/>
                </a:lnTo>
                <a:lnTo>
                  <a:pt x="19035" y="4858"/>
                </a:lnTo>
                <a:lnTo>
                  <a:pt x="18864" y="3400"/>
                </a:lnTo>
                <a:lnTo>
                  <a:pt x="18695" y="1835"/>
                </a:lnTo>
                <a:lnTo>
                  <a:pt x="18465" y="324"/>
                </a:lnTo>
                <a:lnTo>
                  <a:pt x="18238" y="216"/>
                </a:lnTo>
                <a:lnTo>
                  <a:pt x="17783" y="0"/>
                </a:lnTo>
                <a:lnTo>
                  <a:pt x="18010" y="1672"/>
                </a:lnTo>
                <a:close/>
              </a:path>
            </a:pathLst>
          </a:custGeom>
          <a:solidFill>
            <a:srgbClr val="0062A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00" name="object 400"/>
          <p:cNvSpPr/>
          <p:nvPr/>
        </p:nvSpPr>
        <p:spPr>
          <a:xfrm>
            <a:off x="347060" y="564063"/>
            <a:ext cx="10727" cy="20440"/>
          </a:xfrm>
          <a:custGeom>
            <a:avLst/>
            <a:gdLst/>
            <a:ahLst/>
            <a:cxnLst/>
            <a:rect l="l" t="t" r="r" b="b"/>
            <a:pathLst>
              <a:path w="14303" h="27253">
                <a:moveTo>
                  <a:pt x="10154" y="7772"/>
                </a:moveTo>
                <a:lnTo>
                  <a:pt x="9973" y="4911"/>
                </a:lnTo>
                <a:lnTo>
                  <a:pt x="10657" y="4641"/>
                </a:lnTo>
                <a:lnTo>
                  <a:pt x="11342" y="4372"/>
                </a:lnTo>
                <a:lnTo>
                  <a:pt x="11966" y="4102"/>
                </a:lnTo>
                <a:lnTo>
                  <a:pt x="11745" y="3671"/>
                </a:lnTo>
                <a:lnTo>
                  <a:pt x="11120" y="3886"/>
                </a:lnTo>
                <a:lnTo>
                  <a:pt x="10536" y="4102"/>
                </a:lnTo>
                <a:lnTo>
                  <a:pt x="9912" y="4372"/>
                </a:lnTo>
                <a:lnTo>
                  <a:pt x="9852" y="3185"/>
                </a:lnTo>
                <a:lnTo>
                  <a:pt x="9751" y="1997"/>
                </a:lnTo>
                <a:lnTo>
                  <a:pt x="9570" y="755"/>
                </a:lnTo>
                <a:lnTo>
                  <a:pt x="9348" y="485"/>
                </a:lnTo>
                <a:lnTo>
                  <a:pt x="8885" y="0"/>
                </a:lnTo>
                <a:lnTo>
                  <a:pt x="9066" y="1566"/>
                </a:lnTo>
                <a:lnTo>
                  <a:pt x="9227" y="3077"/>
                </a:lnTo>
                <a:lnTo>
                  <a:pt x="9348" y="4588"/>
                </a:lnTo>
                <a:lnTo>
                  <a:pt x="6782" y="5505"/>
                </a:lnTo>
                <a:lnTo>
                  <a:pt x="3989" y="6369"/>
                </a:lnTo>
                <a:lnTo>
                  <a:pt x="1083" y="7069"/>
                </a:lnTo>
                <a:lnTo>
                  <a:pt x="1025" y="4372"/>
                </a:lnTo>
                <a:lnTo>
                  <a:pt x="855" y="1619"/>
                </a:lnTo>
                <a:lnTo>
                  <a:pt x="912" y="15866"/>
                </a:lnTo>
                <a:lnTo>
                  <a:pt x="1083" y="13277"/>
                </a:lnTo>
                <a:lnTo>
                  <a:pt x="1139" y="10524"/>
                </a:lnTo>
                <a:lnTo>
                  <a:pt x="1083" y="7663"/>
                </a:lnTo>
                <a:lnTo>
                  <a:pt x="3989" y="6908"/>
                </a:lnTo>
                <a:lnTo>
                  <a:pt x="6782" y="6099"/>
                </a:lnTo>
                <a:lnTo>
                  <a:pt x="9409" y="5127"/>
                </a:lnTo>
                <a:lnTo>
                  <a:pt x="9570" y="7988"/>
                </a:lnTo>
                <a:lnTo>
                  <a:pt x="9630" y="10739"/>
                </a:lnTo>
                <a:lnTo>
                  <a:pt x="9469" y="13330"/>
                </a:lnTo>
                <a:lnTo>
                  <a:pt x="6782" y="14302"/>
                </a:lnTo>
                <a:lnTo>
                  <a:pt x="9409" y="13869"/>
                </a:lnTo>
                <a:lnTo>
                  <a:pt x="9227" y="16352"/>
                </a:lnTo>
                <a:lnTo>
                  <a:pt x="8945" y="18727"/>
                </a:lnTo>
                <a:lnTo>
                  <a:pt x="8442" y="20831"/>
                </a:lnTo>
                <a:lnTo>
                  <a:pt x="5870" y="21749"/>
                </a:lnTo>
                <a:lnTo>
                  <a:pt x="3020" y="22611"/>
                </a:lnTo>
                <a:lnTo>
                  <a:pt x="114" y="23314"/>
                </a:lnTo>
                <a:lnTo>
                  <a:pt x="0" y="23745"/>
                </a:lnTo>
                <a:lnTo>
                  <a:pt x="2964" y="23044"/>
                </a:lnTo>
                <a:lnTo>
                  <a:pt x="5755" y="22235"/>
                </a:lnTo>
                <a:lnTo>
                  <a:pt x="8321" y="21263"/>
                </a:lnTo>
                <a:lnTo>
                  <a:pt x="7818" y="23475"/>
                </a:lnTo>
                <a:lnTo>
                  <a:pt x="7133" y="25364"/>
                </a:lnTo>
                <a:lnTo>
                  <a:pt x="6384" y="27253"/>
                </a:lnTo>
                <a:lnTo>
                  <a:pt x="6839" y="26822"/>
                </a:lnTo>
                <a:lnTo>
                  <a:pt x="7576" y="25203"/>
                </a:lnTo>
                <a:lnTo>
                  <a:pt x="8321" y="23314"/>
                </a:lnTo>
                <a:lnTo>
                  <a:pt x="8825" y="21102"/>
                </a:lnTo>
                <a:lnTo>
                  <a:pt x="10154" y="20616"/>
                </a:lnTo>
                <a:lnTo>
                  <a:pt x="11463" y="20075"/>
                </a:lnTo>
                <a:lnTo>
                  <a:pt x="12651" y="19536"/>
                </a:lnTo>
                <a:lnTo>
                  <a:pt x="12873" y="19050"/>
                </a:lnTo>
                <a:lnTo>
                  <a:pt x="11624" y="19591"/>
                </a:lnTo>
                <a:lnTo>
                  <a:pt x="10315" y="20130"/>
                </a:lnTo>
                <a:lnTo>
                  <a:pt x="8945" y="20669"/>
                </a:lnTo>
                <a:lnTo>
                  <a:pt x="9469" y="18511"/>
                </a:lnTo>
                <a:lnTo>
                  <a:pt x="9811" y="16191"/>
                </a:lnTo>
                <a:lnTo>
                  <a:pt x="9973" y="13655"/>
                </a:lnTo>
                <a:lnTo>
                  <a:pt x="11463" y="13114"/>
                </a:lnTo>
                <a:lnTo>
                  <a:pt x="12933" y="12521"/>
                </a:lnTo>
                <a:lnTo>
                  <a:pt x="14303" y="11872"/>
                </a:lnTo>
                <a:lnTo>
                  <a:pt x="14242" y="11388"/>
                </a:lnTo>
                <a:lnTo>
                  <a:pt x="12933" y="12035"/>
                </a:lnTo>
                <a:lnTo>
                  <a:pt x="11503" y="12575"/>
                </a:lnTo>
                <a:lnTo>
                  <a:pt x="10033" y="13169"/>
                </a:lnTo>
                <a:lnTo>
                  <a:pt x="10154" y="10577"/>
                </a:lnTo>
                <a:lnTo>
                  <a:pt x="10154" y="7772"/>
                </a:lnTo>
                <a:close/>
              </a:path>
            </a:pathLst>
          </a:custGeom>
          <a:solidFill>
            <a:srgbClr val="0062A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01" name="object 401"/>
          <p:cNvSpPr/>
          <p:nvPr/>
        </p:nvSpPr>
        <p:spPr>
          <a:xfrm>
            <a:off x="302732" y="561636"/>
            <a:ext cx="22398" cy="23069"/>
          </a:xfrm>
          <a:custGeom>
            <a:avLst/>
            <a:gdLst/>
            <a:ahLst/>
            <a:cxnLst/>
            <a:rect l="l" t="t" r="r" b="b"/>
            <a:pathLst>
              <a:path w="29864" h="30759">
                <a:moveTo>
                  <a:pt x="12025" y="27306"/>
                </a:moveTo>
                <a:lnTo>
                  <a:pt x="11912" y="26767"/>
                </a:lnTo>
                <a:lnTo>
                  <a:pt x="14762" y="27467"/>
                </a:lnTo>
                <a:lnTo>
                  <a:pt x="17724" y="28062"/>
                </a:lnTo>
                <a:lnTo>
                  <a:pt x="20860" y="28493"/>
                </a:lnTo>
                <a:lnTo>
                  <a:pt x="21144" y="30545"/>
                </a:lnTo>
                <a:lnTo>
                  <a:pt x="21315" y="28115"/>
                </a:lnTo>
                <a:lnTo>
                  <a:pt x="21031" y="26065"/>
                </a:lnTo>
                <a:lnTo>
                  <a:pt x="20860" y="23745"/>
                </a:lnTo>
                <a:lnTo>
                  <a:pt x="20689" y="21317"/>
                </a:lnTo>
                <a:lnTo>
                  <a:pt x="20574" y="18239"/>
                </a:lnTo>
                <a:lnTo>
                  <a:pt x="20518" y="15542"/>
                </a:lnTo>
                <a:lnTo>
                  <a:pt x="20574" y="12681"/>
                </a:lnTo>
                <a:lnTo>
                  <a:pt x="23480" y="13114"/>
                </a:lnTo>
                <a:lnTo>
                  <a:pt x="26501" y="13383"/>
                </a:lnTo>
                <a:lnTo>
                  <a:pt x="29580" y="13600"/>
                </a:lnTo>
                <a:lnTo>
                  <a:pt x="29580" y="19158"/>
                </a:lnTo>
                <a:lnTo>
                  <a:pt x="29637" y="21694"/>
                </a:lnTo>
                <a:lnTo>
                  <a:pt x="29693" y="24339"/>
                </a:lnTo>
                <a:lnTo>
                  <a:pt x="29749" y="26389"/>
                </a:lnTo>
                <a:lnTo>
                  <a:pt x="29864" y="28223"/>
                </a:lnTo>
                <a:lnTo>
                  <a:pt x="29808" y="4694"/>
                </a:lnTo>
                <a:lnTo>
                  <a:pt x="29693" y="7555"/>
                </a:lnTo>
                <a:lnTo>
                  <a:pt x="29637" y="10361"/>
                </a:lnTo>
                <a:lnTo>
                  <a:pt x="29580" y="13005"/>
                </a:lnTo>
                <a:lnTo>
                  <a:pt x="26501" y="12789"/>
                </a:lnTo>
                <a:lnTo>
                  <a:pt x="23480" y="12519"/>
                </a:lnTo>
                <a:lnTo>
                  <a:pt x="20574" y="12089"/>
                </a:lnTo>
                <a:lnTo>
                  <a:pt x="20518" y="0"/>
                </a:lnTo>
                <a:lnTo>
                  <a:pt x="20290" y="2967"/>
                </a:lnTo>
                <a:lnTo>
                  <a:pt x="17269" y="2481"/>
                </a:lnTo>
                <a:lnTo>
                  <a:pt x="14361" y="1833"/>
                </a:lnTo>
                <a:lnTo>
                  <a:pt x="11626" y="1133"/>
                </a:lnTo>
                <a:lnTo>
                  <a:pt x="14305" y="2589"/>
                </a:lnTo>
                <a:lnTo>
                  <a:pt x="17211" y="3183"/>
                </a:lnTo>
                <a:lnTo>
                  <a:pt x="20232" y="3669"/>
                </a:lnTo>
                <a:lnTo>
                  <a:pt x="20461" y="25956"/>
                </a:lnTo>
                <a:lnTo>
                  <a:pt x="20802" y="28062"/>
                </a:lnTo>
                <a:lnTo>
                  <a:pt x="17668" y="27631"/>
                </a:lnTo>
                <a:lnTo>
                  <a:pt x="14647" y="27037"/>
                </a:lnTo>
                <a:lnTo>
                  <a:pt x="11854" y="26334"/>
                </a:lnTo>
                <a:lnTo>
                  <a:pt x="11455" y="24231"/>
                </a:lnTo>
                <a:lnTo>
                  <a:pt x="11171" y="21909"/>
                </a:lnTo>
                <a:lnTo>
                  <a:pt x="11000" y="19481"/>
                </a:lnTo>
                <a:lnTo>
                  <a:pt x="13906" y="20183"/>
                </a:lnTo>
                <a:lnTo>
                  <a:pt x="13849" y="19642"/>
                </a:lnTo>
                <a:lnTo>
                  <a:pt x="11000" y="18942"/>
                </a:lnTo>
                <a:lnTo>
                  <a:pt x="10828" y="16350"/>
                </a:lnTo>
                <a:lnTo>
                  <a:pt x="10772" y="13600"/>
                </a:lnTo>
                <a:lnTo>
                  <a:pt x="10657" y="21801"/>
                </a:lnTo>
                <a:lnTo>
                  <a:pt x="10941" y="24067"/>
                </a:lnTo>
                <a:lnTo>
                  <a:pt x="11342" y="26226"/>
                </a:lnTo>
                <a:lnTo>
                  <a:pt x="8549" y="25472"/>
                </a:lnTo>
                <a:lnTo>
                  <a:pt x="5870" y="24662"/>
                </a:lnTo>
                <a:lnTo>
                  <a:pt x="3419" y="23745"/>
                </a:lnTo>
                <a:lnTo>
                  <a:pt x="2849" y="21586"/>
                </a:lnTo>
                <a:lnTo>
                  <a:pt x="2450" y="19264"/>
                </a:lnTo>
                <a:lnTo>
                  <a:pt x="2279" y="16783"/>
                </a:lnTo>
                <a:lnTo>
                  <a:pt x="2279" y="21423"/>
                </a:lnTo>
                <a:lnTo>
                  <a:pt x="2849" y="23528"/>
                </a:lnTo>
                <a:lnTo>
                  <a:pt x="1881" y="23150"/>
                </a:lnTo>
                <a:lnTo>
                  <a:pt x="912" y="22773"/>
                </a:lnTo>
                <a:lnTo>
                  <a:pt x="0" y="22342"/>
                </a:lnTo>
                <a:lnTo>
                  <a:pt x="227" y="22828"/>
                </a:lnTo>
                <a:lnTo>
                  <a:pt x="1139" y="23259"/>
                </a:lnTo>
                <a:lnTo>
                  <a:pt x="2052" y="23636"/>
                </a:lnTo>
                <a:lnTo>
                  <a:pt x="2962" y="23961"/>
                </a:lnTo>
                <a:lnTo>
                  <a:pt x="3133" y="24553"/>
                </a:lnTo>
                <a:lnTo>
                  <a:pt x="3647" y="26226"/>
                </a:lnTo>
                <a:lnTo>
                  <a:pt x="4217" y="27737"/>
                </a:lnTo>
                <a:lnTo>
                  <a:pt x="4843" y="29034"/>
                </a:lnTo>
                <a:lnTo>
                  <a:pt x="5073" y="29248"/>
                </a:lnTo>
                <a:lnTo>
                  <a:pt x="5584" y="29734"/>
                </a:lnTo>
                <a:lnTo>
                  <a:pt x="4843" y="28223"/>
                </a:lnTo>
                <a:lnTo>
                  <a:pt x="4160" y="26497"/>
                </a:lnTo>
                <a:lnTo>
                  <a:pt x="3590" y="24445"/>
                </a:lnTo>
                <a:lnTo>
                  <a:pt x="3532" y="24176"/>
                </a:lnTo>
                <a:lnTo>
                  <a:pt x="5983" y="25094"/>
                </a:lnTo>
                <a:lnTo>
                  <a:pt x="8605" y="25956"/>
                </a:lnTo>
                <a:lnTo>
                  <a:pt x="11455" y="26659"/>
                </a:lnTo>
                <a:lnTo>
                  <a:pt x="11511" y="26928"/>
                </a:lnTo>
                <a:lnTo>
                  <a:pt x="11570" y="27414"/>
                </a:lnTo>
                <a:lnTo>
                  <a:pt x="11968" y="29142"/>
                </a:lnTo>
                <a:lnTo>
                  <a:pt x="12424" y="30759"/>
                </a:lnTo>
                <a:lnTo>
                  <a:pt x="12367" y="29142"/>
                </a:lnTo>
                <a:lnTo>
                  <a:pt x="12025" y="27306"/>
                </a:lnTo>
                <a:close/>
              </a:path>
            </a:pathLst>
          </a:custGeom>
          <a:solidFill>
            <a:srgbClr val="0062A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02" name="object 402"/>
          <p:cNvSpPr/>
          <p:nvPr/>
        </p:nvSpPr>
        <p:spPr>
          <a:xfrm>
            <a:off x="318163" y="575316"/>
            <a:ext cx="6839" cy="4574"/>
          </a:xfrm>
          <a:custGeom>
            <a:avLst/>
            <a:gdLst/>
            <a:ahLst/>
            <a:cxnLst/>
            <a:rect l="l" t="t" r="r" b="b"/>
            <a:pathLst>
              <a:path w="9119" h="6099">
                <a:moveTo>
                  <a:pt x="0" y="0"/>
                </a:moveTo>
                <a:lnTo>
                  <a:pt x="114" y="3077"/>
                </a:lnTo>
                <a:lnTo>
                  <a:pt x="3020" y="3508"/>
                </a:lnTo>
                <a:lnTo>
                  <a:pt x="5985" y="3777"/>
                </a:lnTo>
                <a:lnTo>
                  <a:pt x="9062" y="3939"/>
                </a:lnTo>
                <a:lnTo>
                  <a:pt x="9119" y="6099"/>
                </a:lnTo>
                <a:lnTo>
                  <a:pt x="9062" y="3455"/>
                </a:lnTo>
                <a:lnTo>
                  <a:pt x="5985" y="3291"/>
                </a:lnTo>
                <a:lnTo>
                  <a:pt x="3020" y="2969"/>
                </a:lnTo>
                <a:lnTo>
                  <a:pt x="114" y="2591"/>
                </a:lnTo>
                <a:lnTo>
                  <a:pt x="0" y="0"/>
                </a:lnTo>
                <a:close/>
              </a:path>
            </a:pathLst>
          </a:custGeom>
          <a:solidFill>
            <a:srgbClr val="0062A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03" name="object 403"/>
          <p:cNvSpPr/>
          <p:nvPr/>
        </p:nvSpPr>
        <p:spPr>
          <a:xfrm>
            <a:off x="318163" y="555523"/>
            <a:ext cx="14234" cy="32501"/>
          </a:xfrm>
          <a:custGeom>
            <a:avLst/>
            <a:gdLst/>
            <a:ahLst/>
            <a:cxnLst/>
            <a:rect l="l" t="t" r="r" b="b"/>
            <a:pathLst>
              <a:path w="18979" h="43334">
                <a:moveTo>
                  <a:pt x="9803" y="55"/>
                </a:moveTo>
                <a:lnTo>
                  <a:pt x="9803" y="918"/>
                </a:lnTo>
                <a:lnTo>
                  <a:pt x="9745" y="1349"/>
                </a:lnTo>
                <a:lnTo>
                  <a:pt x="9745" y="1727"/>
                </a:lnTo>
                <a:lnTo>
                  <a:pt x="9689" y="2429"/>
                </a:lnTo>
                <a:lnTo>
                  <a:pt x="6895" y="2266"/>
                </a:lnTo>
                <a:lnTo>
                  <a:pt x="4104" y="1943"/>
                </a:lnTo>
                <a:lnTo>
                  <a:pt x="1425" y="1566"/>
                </a:lnTo>
                <a:lnTo>
                  <a:pt x="912" y="1674"/>
                </a:lnTo>
                <a:lnTo>
                  <a:pt x="457" y="1780"/>
                </a:lnTo>
                <a:lnTo>
                  <a:pt x="0" y="1943"/>
                </a:lnTo>
                <a:lnTo>
                  <a:pt x="626" y="1997"/>
                </a:lnTo>
                <a:lnTo>
                  <a:pt x="398" y="11225"/>
                </a:lnTo>
                <a:lnTo>
                  <a:pt x="626" y="8258"/>
                </a:lnTo>
                <a:lnTo>
                  <a:pt x="912" y="5235"/>
                </a:lnTo>
                <a:lnTo>
                  <a:pt x="1311" y="2158"/>
                </a:lnTo>
                <a:lnTo>
                  <a:pt x="4046" y="2536"/>
                </a:lnTo>
                <a:lnTo>
                  <a:pt x="6839" y="2860"/>
                </a:lnTo>
                <a:lnTo>
                  <a:pt x="9632" y="3022"/>
                </a:lnTo>
                <a:lnTo>
                  <a:pt x="9461" y="6152"/>
                </a:lnTo>
                <a:lnTo>
                  <a:pt x="9346" y="9174"/>
                </a:lnTo>
                <a:lnTo>
                  <a:pt x="9461" y="39558"/>
                </a:lnTo>
                <a:lnTo>
                  <a:pt x="9689" y="41392"/>
                </a:lnTo>
                <a:lnTo>
                  <a:pt x="9860" y="42957"/>
                </a:lnTo>
                <a:lnTo>
                  <a:pt x="7125" y="42850"/>
                </a:lnTo>
                <a:lnTo>
                  <a:pt x="7181" y="43228"/>
                </a:lnTo>
                <a:lnTo>
                  <a:pt x="9916" y="43334"/>
                </a:lnTo>
                <a:lnTo>
                  <a:pt x="9916" y="37128"/>
                </a:lnTo>
                <a:lnTo>
                  <a:pt x="9860" y="36642"/>
                </a:lnTo>
                <a:lnTo>
                  <a:pt x="9860" y="36373"/>
                </a:lnTo>
                <a:lnTo>
                  <a:pt x="9803" y="34539"/>
                </a:lnTo>
                <a:lnTo>
                  <a:pt x="9745" y="32542"/>
                </a:lnTo>
                <a:lnTo>
                  <a:pt x="9745" y="30383"/>
                </a:lnTo>
                <a:lnTo>
                  <a:pt x="12083" y="29951"/>
                </a:lnTo>
                <a:lnTo>
                  <a:pt x="9689" y="29844"/>
                </a:lnTo>
                <a:lnTo>
                  <a:pt x="9689" y="24608"/>
                </a:lnTo>
                <a:lnTo>
                  <a:pt x="9745" y="21749"/>
                </a:lnTo>
                <a:lnTo>
                  <a:pt x="9745" y="21155"/>
                </a:lnTo>
                <a:lnTo>
                  <a:pt x="9803" y="18511"/>
                </a:lnTo>
                <a:lnTo>
                  <a:pt x="9860" y="15758"/>
                </a:lnTo>
                <a:lnTo>
                  <a:pt x="9975" y="12897"/>
                </a:lnTo>
                <a:lnTo>
                  <a:pt x="10031" y="12142"/>
                </a:lnTo>
                <a:lnTo>
                  <a:pt x="10146" y="9228"/>
                </a:lnTo>
                <a:lnTo>
                  <a:pt x="10259" y="6152"/>
                </a:lnTo>
                <a:lnTo>
                  <a:pt x="10430" y="3022"/>
                </a:lnTo>
                <a:lnTo>
                  <a:pt x="11856" y="3130"/>
                </a:lnTo>
                <a:lnTo>
                  <a:pt x="13336" y="3185"/>
                </a:lnTo>
                <a:lnTo>
                  <a:pt x="17555" y="3185"/>
                </a:lnTo>
                <a:lnTo>
                  <a:pt x="18979" y="3130"/>
                </a:lnTo>
                <a:lnTo>
                  <a:pt x="18922" y="1780"/>
                </a:lnTo>
                <a:lnTo>
                  <a:pt x="18922" y="2483"/>
                </a:lnTo>
                <a:lnTo>
                  <a:pt x="17555" y="2536"/>
                </a:lnTo>
                <a:lnTo>
                  <a:pt x="16186" y="2591"/>
                </a:lnTo>
                <a:lnTo>
                  <a:pt x="14762" y="2591"/>
                </a:lnTo>
                <a:lnTo>
                  <a:pt x="13336" y="2536"/>
                </a:lnTo>
                <a:lnTo>
                  <a:pt x="11912" y="2536"/>
                </a:lnTo>
                <a:lnTo>
                  <a:pt x="10486" y="2429"/>
                </a:lnTo>
                <a:lnTo>
                  <a:pt x="10486" y="2105"/>
                </a:lnTo>
                <a:lnTo>
                  <a:pt x="10544" y="1402"/>
                </a:lnTo>
                <a:lnTo>
                  <a:pt x="10601" y="918"/>
                </a:lnTo>
                <a:lnTo>
                  <a:pt x="10601" y="432"/>
                </a:lnTo>
                <a:lnTo>
                  <a:pt x="10657" y="0"/>
                </a:lnTo>
                <a:lnTo>
                  <a:pt x="10373" y="0"/>
                </a:lnTo>
                <a:lnTo>
                  <a:pt x="9803" y="55"/>
                </a:lnTo>
                <a:close/>
              </a:path>
            </a:pathLst>
          </a:custGeom>
          <a:solidFill>
            <a:srgbClr val="0062A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04" name="object 404"/>
          <p:cNvSpPr/>
          <p:nvPr/>
        </p:nvSpPr>
        <p:spPr>
          <a:xfrm>
            <a:off x="325601" y="562445"/>
            <a:ext cx="31808" cy="28819"/>
          </a:xfrm>
          <a:custGeom>
            <a:avLst/>
            <a:gdLst/>
            <a:ahLst/>
            <a:cxnLst/>
            <a:rect l="l" t="t" r="r" b="b"/>
            <a:pathLst>
              <a:path w="42411" h="38425">
                <a:moveTo>
                  <a:pt x="35223" y="28872"/>
                </a:moveTo>
                <a:lnTo>
                  <a:pt x="35685" y="28495"/>
                </a:lnTo>
                <a:lnTo>
                  <a:pt x="36369" y="26983"/>
                </a:lnTo>
                <a:lnTo>
                  <a:pt x="36994" y="25256"/>
                </a:lnTo>
                <a:lnTo>
                  <a:pt x="37437" y="23261"/>
                </a:lnTo>
                <a:lnTo>
                  <a:pt x="38585" y="22828"/>
                </a:lnTo>
                <a:lnTo>
                  <a:pt x="39672" y="22397"/>
                </a:lnTo>
                <a:lnTo>
                  <a:pt x="40699" y="21964"/>
                </a:lnTo>
                <a:lnTo>
                  <a:pt x="40921" y="21478"/>
                </a:lnTo>
                <a:lnTo>
                  <a:pt x="39833" y="21911"/>
                </a:lnTo>
                <a:lnTo>
                  <a:pt x="38705" y="22397"/>
                </a:lnTo>
                <a:lnTo>
                  <a:pt x="37557" y="22828"/>
                </a:lnTo>
                <a:lnTo>
                  <a:pt x="38081" y="20669"/>
                </a:lnTo>
                <a:lnTo>
                  <a:pt x="38423" y="18350"/>
                </a:lnTo>
                <a:lnTo>
                  <a:pt x="38585" y="15813"/>
                </a:lnTo>
                <a:lnTo>
                  <a:pt x="39894" y="15327"/>
                </a:lnTo>
                <a:lnTo>
                  <a:pt x="41142" y="14786"/>
                </a:lnTo>
                <a:lnTo>
                  <a:pt x="42411" y="14247"/>
                </a:lnTo>
                <a:lnTo>
                  <a:pt x="42351" y="13761"/>
                </a:lnTo>
                <a:lnTo>
                  <a:pt x="41142" y="14302"/>
                </a:lnTo>
                <a:lnTo>
                  <a:pt x="39894" y="14841"/>
                </a:lnTo>
                <a:lnTo>
                  <a:pt x="38645" y="15327"/>
                </a:lnTo>
                <a:lnTo>
                  <a:pt x="38766" y="12736"/>
                </a:lnTo>
                <a:lnTo>
                  <a:pt x="38766" y="9930"/>
                </a:lnTo>
                <a:lnTo>
                  <a:pt x="38585" y="7069"/>
                </a:lnTo>
                <a:lnTo>
                  <a:pt x="39108" y="6855"/>
                </a:lnTo>
                <a:lnTo>
                  <a:pt x="39551" y="6691"/>
                </a:lnTo>
                <a:lnTo>
                  <a:pt x="40075" y="6477"/>
                </a:lnTo>
                <a:lnTo>
                  <a:pt x="39894" y="6152"/>
                </a:lnTo>
                <a:lnTo>
                  <a:pt x="39390" y="6207"/>
                </a:lnTo>
                <a:lnTo>
                  <a:pt x="38987" y="6369"/>
                </a:lnTo>
                <a:lnTo>
                  <a:pt x="38524" y="6530"/>
                </a:lnTo>
                <a:lnTo>
                  <a:pt x="38464" y="5666"/>
                </a:lnTo>
                <a:lnTo>
                  <a:pt x="38423" y="4803"/>
                </a:lnTo>
                <a:lnTo>
                  <a:pt x="38303" y="3941"/>
                </a:lnTo>
                <a:lnTo>
                  <a:pt x="38081" y="3669"/>
                </a:lnTo>
                <a:lnTo>
                  <a:pt x="37618" y="3130"/>
                </a:lnTo>
                <a:lnTo>
                  <a:pt x="37779" y="4318"/>
                </a:lnTo>
                <a:lnTo>
                  <a:pt x="37900" y="5558"/>
                </a:lnTo>
                <a:lnTo>
                  <a:pt x="37960" y="6746"/>
                </a:lnTo>
                <a:lnTo>
                  <a:pt x="35395" y="7663"/>
                </a:lnTo>
                <a:lnTo>
                  <a:pt x="32601" y="8527"/>
                </a:lnTo>
                <a:lnTo>
                  <a:pt x="29695" y="9228"/>
                </a:lnTo>
                <a:lnTo>
                  <a:pt x="29695" y="15435"/>
                </a:lnTo>
                <a:lnTo>
                  <a:pt x="29751" y="12683"/>
                </a:lnTo>
                <a:lnTo>
                  <a:pt x="29695" y="9822"/>
                </a:lnTo>
                <a:lnTo>
                  <a:pt x="32601" y="9066"/>
                </a:lnTo>
                <a:lnTo>
                  <a:pt x="35395" y="8258"/>
                </a:lnTo>
                <a:lnTo>
                  <a:pt x="38021" y="7286"/>
                </a:lnTo>
                <a:lnTo>
                  <a:pt x="38182" y="10147"/>
                </a:lnTo>
                <a:lnTo>
                  <a:pt x="38242" y="12897"/>
                </a:lnTo>
                <a:lnTo>
                  <a:pt x="38081" y="15489"/>
                </a:lnTo>
                <a:lnTo>
                  <a:pt x="35395" y="16461"/>
                </a:lnTo>
                <a:lnTo>
                  <a:pt x="32545" y="17324"/>
                </a:lnTo>
                <a:lnTo>
                  <a:pt x="29524" y="18025"/>
                </a:lnTo>
                <a:lnTo>
                  <a:pt x="29467" y="3777"/>
                </a:lnTo>
                <a:lnTo>
                  <a:pt x="29467" y="18564"/>
                </a:lnTo>
                <a:lnTo>
                  <a:pt x="32486" y="17808"/>
                </a:lnTo>
                <a:lnTo>
                  <a:pt x="35336" y="17000"/>
                </a:lnTo>
                <a:lnTo>
                  <a:pt x="38021" y="16028"/>
                </a:lnTo>
                <a:lnTo>
                  <a:pt x="37839" y="18511"/>
                </a:lnTo>
                <a:lnTo>
                  <a:pt x="37557" y="20886"/>
                </a:lnTo>
                <a:lnTo>
                  <a:pt x="37054" y="22989"/>
                </a:lnTo>
                <a:lnTo>
                  <a:pt x="34482" y="23908"/>
                </a:lnTo>
                <a:lnTo>
                  <a:pt x="31632" y="24770"/>
                </a:lnTo>
                <a:lnTo>
                  <a:pt x="28726" y="25472"/>
                </a:lnTo>
                <a:lnTo>
                  <a:pt x="28783" y="21155"/>
                </a:lnTo>
                <a:lnTo>
                  <a:pt x="28555" y="23475"/>
                </a:lnTo>
                <a:lnTo>
                  <a:pt x="28213" y="25580"/>
                </a:lnTo>
                <a:lnTo>
                  <a:pt x="25476" y="26175"/>
                </a:lnTo>
                <a:lnTo>
                  <a:pt x="22570" y="26714"/>
                </a:lnTo>
                <a:lnTo>
                  <a:pt x="19549" y="27145"/>
                </a:lnTo>
                <a:lnTo>
                  <a:pt x="19492" y="17324"/>
                </a:lnTo>
                <a:lnTo>
                  <a:pt x="19436" y="19861"/>
                </a:lnTo>
                <a:lnTo>
                  <a:pt x="16472" y="20238"/>
                </a:lnTo>
                <a:lnTo>
                  <a:pt x="13394" y="20508"/>
                </a:lnTo>
                <a:lnTo>
                  <a:pt x="10202" y="20669"/>
                </a:lnTo>
                <a:lnTo>
                  <a:pt x="10202" y="21208"/>
                </a:lnTo>
                <a:lnTo>
                  <a:pt x="13338" y="21047"/>
                </a:lnTo>
                <a:lnTo>
                  <a:pt x="16415" y="20778"/>
                </a:lnTo>
                <a:lnTo>
                  <a:pt x="19436" y="20400"/>
                </a:lnTo>
                <a:lnTo>
                  <a:pt x="19321" y="22666"/>
                </a:lnTo>
                <a:lnTo>
                  <a:pt x="19206" y="24825"/>
                </a:lnTo>
                <a:lnTo>
                  <a:pt x="19037" y="26767"/>
                </a:lnTo>
                <a:lnTo>
                  <a:pt x="19037" y="27200"/>
                </a:lnTo>
                <a:lnTo>
                  <a:pt x="16129" y="27578"/>
                </a:lnTo>
                <a:lnTo>
                  <a:pt x="13108" y="27847"/>
                </a:lnTo>
                <a:lnTo>
                  <a:pt x="10031" y="27955"/>
                </a:lnTo>
                <a:lnTo>
                  <a:pt x="10031" y="0"/>
                </a:lnTo>
                <a:lnTo>
                  <a:pt x="10031" y="28386"/>
                </a:lnTo>
                <a:lnTo>
                  <a:pt x="13052" y="28278"/>
                </a:lnTo>
                <a:lnTo>
                  <a:pt x="16073" y="28009"/>
                </a:lnTo>
                <a:lnTo>
                  <a:pt x="18979" y="27631"/>
                </a:lnTo>
                <a:lnTo>
                  <a:pt x="18751" y="29681"/>
                </a:lnTo>
                <a:lnTo>
                  <a:pt x="18524" y="31517"/>
                </a:lnTo>
                <a:lnTo>
                  <a:pt x="18181" y="33081"/>
                </a:lnTo>
                <a:lnTo>
                  <a:pt x="15446" y="33459"/>
                </a:lnTo>
                <a:lnTo>
                  <a:pt x="12597" y="33675"/>
                </a:lnTo>
                <a:lnTo>
                  <a:pt x="9632" y="33837"/>
                </a:lnTo>
                <a:lnTo>
                  <a:pt x="9576" y="23314"/>
                </a:lnTo>
                <a:lnTo>
                  <a:pt x="9517" y="25311"/>
                </a:lnTo>
                <a:lnTo>
                  <a:pt x="9461" y="27145"/>
                </a:lnTo>
                <a:lnTo>
                  <a:pt x="9461" y="27955"/>
                </a:lnTo>
                <a:lnTo>
                  <a:pt x="8265" y="28009"/>
                </a:lnTo>
                <a:lnTo>
                  <a:pt x="7010" y="28064"/>
                </a:lnTo>
                <a:lnTo>
                  <a:pt x="3818" y="28064"/>
                </a:lnTo>
                <a:lnTo>
                  <a:pt x="1881" y="28008"/>
                </a:lnTo>
                <a:lnTo>
                  <a:pt x="0" y="27900"/>
                </a:lnTo>
                <a:lnTo>
                  <a:pt x="0" y="34106"/>
                </a:lnTo>
                <a:lnTo>
                  <a:pt x="0" y="28386"/>
                </a:lnTo>
                <a:lnTo>
                  <a:pt x="1881" y="28441"/>
                </a:lnTo>
                <a:lnTo>
                  <a:pt x="3818" y="28494"/>
                </a:lnTo>
                <a:lnTo>
                  <a:pt x="8265" y="28494"/>
                </a:lnTo>
                <a:lnTo>
                  <a:pt x="9461" y="28441"/>
                </a:lnTo>
                <a:lnTo>
                  <a:pt x="9405" y="30437"/>
                </a:lnTo>
                <a:lnTo>
                  <a:pt x="9290" y="32217"/>
                </a:lnTo>
                <a:lnTo>
                  <a:pt x="9177" y="33837"/>
                </a:lnTo>
                <a:lnTo>
                  <a:pt x="7979" y="33892"/>
                </a:lnTo>
                <a:lnTo>
                  <a:pt x="3818" y="33892"/>
                </a:lnTo>
                <a:lnTo>
                  <a:pt x="2108" y="33837"/>
                </a:lnTo>
                <a:lnTo>
                  <a:pt x="457" y="34161"/>
                </a:lnTo>
                <a:lnTo>
                  <a:pt x="2108" y="34214"/>
                </a:lnTo>
                <a:lnTo>
                  <a:pt x="3818" y="34269"/>
                </a:lnTo>
                <a:lnTo>
                  <a:pt x="7979" y="34269"/>
                </a:lnTo>
                <a:lnTo>
                  <a:pt x="9177" y="34214"/>
                </a:lnTo>
                <a:lnTo>
                  <a:pt x="9006" y="35889"/>
                </a:lnTo>
                <a:lnTo>
                  <a:pt x="8835" y="37345"/>
                </a:lnTo>
                <a:lnTo>
                  <a:pt x="8663" y="38425"/>
                </a:lnTo>
                <a:lnTo>
                  <a:pt x="8947" y="38425"/>
                </a:lnTo>
                <a:lnTo>
                  <a:pt x="9177" y="37292"/>
                </a:lnTo>
                <a:lnTo>
                  <a:pt x="9405" y="35889"/>
                </a:lnTo>
                <a:lnTo>
                  <a:pt x="9576" y="34214"/>
                </a:lnTo>
                <a:lnTo>
                  <a:pt x="12538" y="34106"/>
                </a:lnTo>
                <a:lnTo>
                  <a:pt x="15388" y="33837"/>
                </a:lnTo>
                <a:lnTo>
                  <a:pt x="18125" y="33459"/>
                </a:lnTo>
                <a:lnTo>
                  <a:pt x="17783" y="34970"/>
                </a:lnTo>
                <a:lnTo>
                  <a:pt x="17440" y="36267"/>
                </a:lnTo>
                <a:lnTo>
                  <a:pt x="17041" y="37292"/>
                </a:lnTo>
                <a:lnTo>
                  <a:pt x="17384" y="37292"/>
                </a:lnTo>
                <a:lnTo>
                  <a:pt x="17783" y="36212"/>
                </a:lnTo>
                <a:lnTo>
                  <a:pt x="18181" y="34917"/>
                </a:lnTo>
                <a:lnTo>
                  <a:pt x="18524" y="33406"/>
                </a:lnTo>
                <a:lnTo>
                  <a:pt x="21373" y="33028"/>
                </a:lnTo>
                <a:lnTo>
                  <a:pt x="18580" y="33028"/>
                </a:lnTo>
                <a:lnTo>
                  <a:pt x="18922" y="31409"/>
                </a:lnTo>
                <a:lnTo>
                  <a:pt x="19265" y="29628"/>
                </a:lnTo>
                <a:lnTo>
                  <a:pt x="19492" y="27578"/>
                </a:lnTo>
                <a:lnTo>
                  <a:pt x="22513" y="27200"/>
                </a:lnTo>
                <a:lnTo>
                  <a:pt x="25363" y="26659"/>
                </a:lnTo>
                <a:lnTo>
                  <a:pt x="28156" y="26011"/>
                </a:lnTo>
                <a:lnTo>
                  <a:pt x="27814" y="28064"/>
                </a:lnTo>
                <a:lnTo>
                  <a:pt x="27357" y="29897"/>
                </a:lnTo>
                <a:lnTo>
                  <a:pt x="26845" y="31517"/>
                </a:lnTo>
                <a:lnTo>
                  <a:pt x="26731" y="31895"/>
                </a:lnTo>
                <a:lnTo>
                  <a:pt x="26388" y="32920"/>
                </a:lnTo>
                <a:lnTo>
                  <a:pt x="25989" y="33892"/>
                </a:lnTo>
                <a:lnTo>
                  <a:pt x="25591" y="34700"/>
                </a:lnTo>
                <a:lnTo>
                  <a:pt x="26046" y="34539"/>
                </a:lnTo>
                <a:lnTo>
                  <a:pt x="26447" y="33728"/>
                </a:lnTo>
                <a:lnTo>
                  <a:pt x="26787" y="32811"/>
                </a:lnTo>
                <a:lnTo>
                  <a:pt x="27129" y="31840"/>
                </a:lnTo>
                <a:lnTo>
                  <a:pt x="29637" y="31192"/>
                </a:lnTo>
                <a:lnTo>
                  <a:pt x="31975" y="30545"/>
                </a:lnTo>
                <a:lnTo>
                  <a:pt x="34140" y="29736"/>
                </a:lnTo>
                <a:lnTo>
                  <a:pt x="34426" y="29575"/>
                </a:lnTo>
                <a:lnTo>
                  <a:pt x="34881" y="29197"/>
                </a:lnTo>
                <a:lnTo>
                  <a:pt x="32545" y="30006"/>
                </a:lnTo>
                <a:lnTo>
                  <a:pt x="29979" y="30761"/>
                </a:lnTo>
                <a:lnTo>
                  <a:pt x="27244" y="31409"/>
                </a:lnTo>
                <a:lnTo>
                  <a:pt x="27814" y="29844"/>
                </a:lnTo>
                <a:lnTo>
                  <a:pt x="28269" y="27955"/>
                </a:lnTo>
                <a:lnTo>
                  <a:pt x="28612" y="25958"/>
                </a:lnTo>
                <a:lnTo>
                  <a:pt x="31576" y="25203"/>
                </a:lnTo>
                <a:lnTo>
                  <a:pt x="34367" y="24394"/>
                </a:lnTo>
                <a:lnTo>
                  <a:pt x="36933" y="23422"/>
                </a:lnTo>
                <a:lnTo>
                  <a:pt x="36430" y="25634"/>
                </a:lnTo>
                <a:lnTo>
                  <a:pt x="35745" y="27469"/>
                </a:lnTo>
                <a:lnTo>
                  <a:pt x="34996" y="29089"/>
                </a:lnTo>
                <a:lnTo>
                  <a:pt x="35223" y="28872"/>
                </a:lnTo>
                <a:close/>
              </a:path>
            </a:pathLst>
          </a:custGeom>
          <a:solidFill>
            <a:srgbClr val="0063A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05" name="object 405"/>
          <p:cNvSpPr/>
          <p:nvPr/>
        </p:nvSpPr>
        <p:spPr>
          <a:xfrm>
            <a:off x="302049" y="560017"/>
            <a:ext cx="16030" cy="21086"/>
          </a:xfrm>
          <a:custGeom>
            <a:avLst/>
            <a:gdLst/>
            <a:ahLst/>
            <a:cxnLst/>
            <a:rect l="l" t="t" r="r" b="b"/>
            <a:pathLst>
              <a:path w="21373" h="28115">
                <a:moveTo>
                  <a:pt x="11171" y="12736"/>
                </a:moveTo>
                <a:lnTo>
                  <a:pt x="11114" y="15595"/>
                </a:lnTo>
                <a:lnTo>
                  <a:pt x="11171" y="18401"/>
                </a:lnTo>
                <a:lnTo>
                  <a:pt x="11342" y="20992"/>
                </a:lnTo>
                <a:lnTo>
                  <a:pt x="8434" y="20236"/>
                </a:lnTo>
                <a:lnTo>
                  <a:pt x="5699" y="19373"/>
                </a:lnTo>
                <a:lnTo>
                  <a:pt x="5755" y="19859"/>
                </a:lnTo>
                <a:lnTo>
                  <a:pt x="8492" y="20722"/>
                </a:lnTo>
                <a:lnTo>
                  <a:pt x="11398" y="21478"/>
                </a:lnTo>
                <a:lnTo>
                  <a:pt x="11570" y="23959"/>
                </a:lnTo>
                <a:lnTo>
                  <a:pt x="11684" y="15758"/>
                </a:lnTo>
                <a:lnTo>
                  <a:pt x="11741" y="12897"/>
                </a:lnTo>
                <a:lnTo>
                  <a:pt x="14647" y="13653"/>
                </a:lnTo>
                <a:lnTo>
                  <a:pt x="17668" y="14247"/>
                </a:lnTo>
                <a:lnTo>
                  <a:pt x="20804" y="14731"/>
                </a:lnTo>
                <a:lnTo>
                  <a:pt x="20745" y="17592"/>
                </a:lnTo>
                <a:lnTo>
                  <a:pt x="20860" y="20345"/>
                </a:lnTo>
                <a:lnTo>
                  <a:pt x="20973" y="22881"/>
                </a:lnTo>
                <a:lnTo>
                  <a:pt x="17839" y="22395"/>
                </a:lnTo>
                <a:lnTo>
                  <a:pt x="14762" y="21801"/>
                </a:lnTo>
                <a:lnTo>
                  <a:pt x="14818" y="22342"/>
                </a:lnTo>
                <a:lnTo>
                  <a:pt x="17839" y="22934"/>
                </a:lnTo>
                <a:lnTo>
                  <a:pt x="21031" y="23420"/>
                </a:lnTo>
                <a:lnTo>
                  <a:pt x="21144" y="25848"/>
                </a:lnTo>
                <a:lnTo>
                  <a:pt x="21373" y="28115"/>
                </a:lnTo>
                <a:lnTo>
                  <a:pt x="21144" y="5828"/>
                </a:lnTo>
                <a:lnTo>
                  <a:pt x="20973" y="8688"/>
                </a:lnTo>
                <a:lnTo>
                  <a:pt x="20860" y="11494"/>
                </a:lnTo>
                <a:lnTo>
                  <a:pt x="20804" y="14139"/>
                </a:lnTo>
                <a:lnTo>
                  <a:pt x="17668" y="13653"/>
                </a:lnTo>
                <a:lnTo>
                  <a:pt x="14647" y="13059"/>
                </a:lnTo>
                <a:lnTo>
                  <a:pt x="11797" y="12303"/>
                </a:lnTo>
                <a:lnTo>
                  <a:pt x="11854" y="9605"/>
                </a:lnTo>
                <a:lnTo>
                  <a:pt x="12083" y="6853"/>
                </a:lnTo>
                <a:lnTo>
                  <a:pt x="12424" y="3992"/>
                </a:lnTo>
                <a:lnTo>
                  <a:pt x="15217" y="4747"/>
                </a:lnTo>
                <a:lnTo>
                  <a:pt x="12538" y="3291"/>
                </a:lnTo>
                <a:lnTo>
                  <a:pt x="12653" y="2211"/>
                </a:lnTo>
                <a:lnTo>
                  <a:pt x="12824" y="1078"/>
                </a:lnTo>
                <a:lnTo>
                  <a:pt x="12993" y="0"/>
                </a:lnTo>
                <a:lnTo>
                  <a:pt x="12709" y="108"/>
                </a:lnTo>
                <a:lnTo>
                  <a:pt x="12254" y="377"/>
                </a:lnTo>
                <a:lnTo>
                  <a:pt x="12140" y="1294"/>
                </a:lnTo>
                <a:lnTo>
                  <a:pt x="12025" y="2211"/>
                </a:lnTo>
                <a:lnTo>
                  <a:pt x="11912" y="3130"/>
                </a:lnTo>
                <a:lnTo>
                  <a:pt x="11000" y="2858"/>
                </a:lnTo>
                <a:lnTo>
                  <a:pt x="10144" y="2589"/>
                </a:lnTo>
                <a:lnTo>
                  <a:pt x="9233" y="2319"/>
                </a:lnTo>
                <a:lnTo>
                  <a:pt x="9004" y="2481"/>
                </a:lnTo>
                <a:lnTo>
                  <a:pt x="8549" y="2858"/>
                </a:lnTo>
                <a:lnTo>
                  <a:pt x="9632" y="3183"/>
                </a:lnTo>
                <a:lnTo>
                  <a:pt x="10714" y="3508"/>
                </a:lnTo>
                <a:lnTo>
                  <a:pt x="11797" y="3830"/>
                </a:lnTo>
                <a:lnTo>
                  <a:pt x="11455" y="6691"/>
                </a:lnTo>
                <a:lnTo>
                  <a:pt x="11284" y="9497"/>
                </a:lnTo>
                <a:lnTo>
                  <a:pt x="11171" y="12142"/>
                </a:lnTo>
                <a:lnTo>
                  <a:pt x="8377" y="11439"/>
                </a:lnTo>
                <a:lnTo>
                  <a:pt x="5755" y="10575"/>
                </a:lnTo>
                <a:lnTo>
                  <a:pt x="3248" y="9605"/>
                </a:lnTo>
                <a:lnTo>
                  <a:pt x="3304" y="9119"/>
                </a:lnTo>
                <a:lnTo>
                  <a:pt x="3363" y="8580"/>
                </a:lnTo>
                <a:lnTo>
                  <a:pt x="3363" y="8094"/>
                </a:lnTo>
                <a:lnTo>
                  <a:pt x="2906" y="8742"/>
                </a:lnTo>
                <a:lnTo>
                  <a:pt x="2450" y="9497"/>
                </a:lnTo>
                <a:lnTo>
                  <a:pt x="2622" y="9928"/>
                </a:lnTo>
                <a:lnTo>
                  <a:pt x="2450" y="12842"/>
                </a:lnTo>
                <a:lnTo>
                  <a:pt x="2450" y="15595"/>
                </a:lnTo>
                <a:lnTo>
                  <a:pt x="2622" y="18239"/>
                </a:lnTo>
                <a:lnTo>
                  <a:pt x="1709" y="17862"/>
                </a:lnTo>
                <a:lnTo>
                  <a:pt x="855" y="17539"/>
                </a:lnTo>
                <a:lnTo>
                  <a:pt x="0" y="17161"/>
                </a:lnTo>
                <a:lnTo>
                  <a:pt x="0" y="17645"/>
                </a:lnTo>
                <a:lnTo>
                  <a:pt x="855" y="18023"/>
                </a:lnTo>
                <a:lnTo>
                  <a:pt x="1709" y="18348"/>
                </a:lnTo>
                <a:lnTo>
                  <a:pt x="2622" y="18725"/>
                </a:lnTo>
                <a:lnTo>
                  <a:pt x="2849" y="21208"/>
                </a:lnTo>
                <a:lnTo>
                  <a:pt x="2964" y="15811"/>
                </a:lnTo>
                <a:lnTo>
                  <a:pt x="3020" y="13059"/>
                </a:lnTo>
                <a:lnTo>
                  <a:pt x="3192" y="10145"/>
                </a:lnTo>
                <a:lnTo>
                  <a:pt x="5699" y="11117"/>
                </a:lnTo>
                <a:lnTo>
                  <a:pt x="8377" y="11980"/>
                </a:lnTo>
                <a:lnTo>
                  <a:pt x="11171" y="12736"/>
                </a:lnTo>
                <a:close/>
              </a:path>
            </a:pathLst>
          </a:custGeom>
          <a:solidFill>
            <a:srgbClr val="0063A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06" name="object 406"/>
          <p:cNvSpPr/>
          <p:nvPr/>
        </p:nvSpPr>
        <p:spPr>
          <a:xfrm>
            <a:off x="342914" y="563134"/>
            <a:ext cx="4788" cy="18415"/>
          </a:xfrm>
          <a:custGeom>
            <a:avLst/>
            <a:gdLst/>
            <a:ahLst/>
            <a:cxnLst/>
            <a:rect l="l" t="t" r="r" b="b"/>
            <a:pathLst>
              <a:path w="6384" h="24553">
                <a:moveTo>
                  <a:pt x="56" y="18456"/>
                </a:moveTo>
                <a:lnTo>
                  <a:pt x="0" y="18995"/>
                </a:lnTo>
                <a:lnTo>
                  <a:pt x="3020" y="18456"/>
                </a:lnTo>
                <a:lnTo>
                  <a:pt x="5870" y="17753"/>
                </a:lnTo>
                <a:lnTo>
                  <a:pt x="5699" y="20236"/>
                </a:lnTo>
                <a:lnTo>
                  <a:pt x="5643" y="24553"/>
                </a:lnTo>
                <a:lnTo>
                  <a:pt x="5927" y="22395"/>
                </a:lnTo>
                <a:lnTo>
                  <a:pt x="6213" y="20128"/>
                </a:lnTo>
                <a:lnTo>
                  <a:pt x="6384" y="17645"/>
                </a:lnTo>
                <a:lnTo>
                  <a:pt x="6384" y="2858"/>
                </a:lnTo>
                <a:lnTo>
                  <a:pt x="6041" y="0"/>
                </a:lnTo>
                <a:lnTo>
                  <a:pt x="6098" y="11925"/>
                </a:lnTo>
                <a:lnTo>
                  <a:pt x="6041" y="14678"/>
                </a:lnTo>
                <a:lnTo>
                  <a:pt x="5870" y="17267"/>
                </a:lnTo>
                <a:lnTo>
                  <a:pt x="3020" y="17917"/>
                </a:lnTo>
                <a:lnTo>
                  <a:pt x="56" y="18456"/>
                </a:lnTo>
                <a:close/>
              </a:path>
            </a:pathLst>
          </a:custGeom>
          <a:solidFill>
            <a:srgbClr val="0063A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07" name="object 407"/>
          <p:cNvSpPr/>
          <p:nvPr/>
        </p:nvSpPr>
        <p:spPr>
          <a:xfrm>
            <a:off x="340606" y="560624"/>
            <a:ext cx="10301" cy="17080"/>
          </a:xfrm>
          <a:custGeom>
            <a:avLst/>
            <a:gdLst/>
            <a:ahLst/>
            <a:cxnLst/>
            <a:rect l="l" t="t" r="r" b="b"/>
            <a:pathLst>
              <a:path w="13735" h="22773">
                <a:moveTo>
                  <a:pt x="9004" y="9119"/>
                </a:moveTo>
                <a:lnTo>
                  <a:pt x="9119" y="11819"/>
                </a:lnTo>
                <a:lnTo>
                  <a:pt x="6210" y="12519"/>
                </a:lnTo>
                <a:lnTo>
                  <a:pt x="3248" y="13060"/>
                </a:lnTo>
                <a:lnTo>
                  <a:pt x="112" y="13491"/>
                </a:lnTo>
                <a:lnTo>
                  <a:pt x="112" y="10847"/>
                </a:lnTo>
                <a:lnTo>
                  <a:pt x="0" y="8041"/>
                </a:lnTo>
                <a:lnTo>
                  <a:pt x="0" y="22773"/>
                </a:lnTo>
                <a:lnTo>
                  <a:pt x="3077" y="22342"/>
                </a:lnTo>
                <a:lnTo>
                  <a:pt x="3133" y="21803"/>
                </a:lnTo>
                <a:lnTo>
                  <a:pt x="56" y="22234"/>
                </a:lnTo>
                <a:lnTo>
                  <a:pt x="112" y="19697"/>
                </a:lnTo>
                <a:lnTo>
                  <a:pt x="171" y="16945"/>
                </a:lnTo>
                <a:lnTo>
                  <a:pt x="112" y="14086"/>
                </a:lnTo>
                <a:lnTo>
                  <a:pt x="3248" y="13653"/>
                </a:lnTo>
                <a:lnTo>
                  <a:pt x="6269" y="13114"/>
                </a:lnTo>
                <a:lnTo>
                  <a:pt x="9119" y="12411"/>
                </a:lnTo>
                <a:lnTo>
                  <a:pt x="9175" y="15272"/>
                </a:lnTo>
                <a:lnTo>
                  <a:pt x="9119" y="3346"/>
                </a:lnTo>
                <a:lnTo>
                  <a:pt x="10714" y="2914"/>
                </a:lnTo>
                <a:lnTo>
                  <a:pt x="12252" y="2483"/>
                </a:lnTo>
                <a:lnTo>
                  <a:pt x="13735" y="1943"/>
                </a:lnTo>
                <a:lnTo>
                  <a:pt x="13507" y="1780"/>
                </a:lnTo>
                <a:lnTo>
                  <a:pt x="13050" y="1457"/>
                </a:lnTo>
                <a:lnTo>
                  <a:pt x="11741" y="1888"/>
                </a:lnTo>
                <a:lnTo>
                  <a:pt x="10430" y="2266"/>
                </a:lnTo>
                <a:lnTo>
                  <a:pt x="9060" y="2591"/>
                </a:lnTo>
                <a:lnTo>
                  <a:pt x="8947" y="1294"/>
                </a:lnTo>
                <a:lnTo>
                  <a:pt x="8776" y="0"/>
                </a:lnTo>
                <a:lnTo>
                  <a:pt x="8833" y="6369"/>
                </a:lnTo>
                <a:lnTo>
                  <a:pt x="9004" y="9119"/>
                </a:lnTo>
                <a:close/>
              </a:path>
            </a:pathLst>
          </a:custGeom>
          <a:solidFill>
            <a:srgbClr val="0063A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08" name="object 408"/>
          <p:cNvSpPr/>
          <p:nvPr/>
        </p:nvSpPr>
        <p:spPr>
          <a:xfrm>
            <a:off x="333124" y="559409"/>
            <a:ext cx="14106" cy="24002"/>
          </a:xfrm>
          <a:custGeom>
            <a:avLst/>
            <a:gdLst/>
            <a:ahLst/>
            <a:cxnLst/>
            <a:rect l="l" t="t" r="r" b="b"/>
            <a:pathLst>
              <a:path w="18808" h="32003">
                <a:moveTo>
                  <a:pt x="18294" y="216"/>
                </a:moveTo>
                <a:lnTo>
                  <a:pt x="17839" y="0"/>
                </a:lnTo>
                <a:lnTo>
                  <a:pt x="18067" y="1457"/>
                </a:lnTo>
                <a:lnTo>
                  <a:pt x="18294" y="2914"/>
                </a:lnTo>
                <a:lnTo>
                  <a:pt x="18409" y="4372"/>
                </a:lnTo>
                <a:lnTo>
                  <a:pt x="15674" y="5072"/>
                </a:lnTo>
                <a:lnTo>
                  <a:pt x="12766" y="5666"/>
                </a:lnTo>
                <a:lnTo>
                  <a:pt x="9745" y="6099"/>
                </a:lnTo>
                <a:lnTo>
                  <a:pt x="9576" y="3130"/>
                </a:lnTo>
                <a:lnTo>
                  <a:pt x="9290" y="108"/>
                </a:lnTo>
                <a:lnTo>
                  <a:pt x="9119" y="6908"/>
                </a:lnTo>
                <a:lnTo>
                  <a:pt x="9290" y="9769"/>
                </a:lnTo>
                <a:lnTo>
                  <a:pt x="9405" y="12574"/>
                </a:lnTo>
                <a:lnTo>
                  <a:pt x="9461" y="15219"/>
                </a:lnTo>
                <a:lnTo>
                  <a:pt x="6440" y="15597"/>
                </a:lnTo>
                <a:lnTo>
                  <a:pt x="3363" y="15866"/>
                </a:lnTo>
                <a:lnTo>
                  <a:pt x="227" y="16028"/>
                </a:lnTo>
                <a:lnTo>
                  <a:pt x="227" y="13383"/>
                </a:lnTo>
                <a:lnTo>
                  <a:pt x="171" y="10632"/>
                </a:lnTo>
                <a:lnTo>
                  <a:pt x="114" y="7772"/>
                </a:lnTo>
                <a:lnTo>
                  <a:pt x="3135" y="7610"/>
                </a:lnTo>
                <a:lnTo>
                  <a:pt x="6156" y="7339"/>
                </a:lnTo>
                <a:lnTo>
                  <a:pt x="3135" y="6855"/>
                </a:lnTo>
                <a:lnTo>
                  <a:pt x="56" y="7016"/>
                </a:lnTo>
                <a:lnTo>
                  <a:pt x="0" y="4047"/>
                </a:lnTo>
                <a:lnTo>
                  <a:pt x="0" y="32003"/>
                </a:lnTo>
                <a:lnTo>
                  <a:pt x="0" y="31192"/>
                </a:lnTo>
                <a:lnTo>
                  <a:pt x="114" y="29358"/>
                </a:lnTo>
                <a:lnTo>
                  <a:pt x="171" y="27361"/>
                </a:lnTo>
                <a:lnTo>
                  <a:pt x="171" y="24717"/>
                </a:lnTo>
                <a:lnTo>
                  <a:pt x="227" y="22180"/>
                </a:lnTo>
                <a:lnTo>
                  <a:pt x="227" y="16622"/>
                </a:lnTo>
                <a:lnTo>
                  <a:pt x="3363" y="16461"/>
                </a:lnTo>
                <a:lnTo>
                  <a:pt x="6440" y="16191"/>
                </a:lnTo>
                <a:lnTo>
                  <a:pt x="9461" y="15813"/>
                </a:lnTo>
                <a:lnTo>
                  <a:pt x="9517" y="18672"/>
                </a:lnTo>
                <a:lnTo>
                  <a:pt x="9461" y="21372"/>
                </a:lnTo>
                <a:lnTo>
                  <a:pt x="9517" y="31192"/>
                </a:lnTo>
                <a:lnTo>
                  <a:pt x="9517" y="30869"/>
                </a:lnTo>
                <a:lnTo>
                  <a:pt x="9745" y="28872"/>
                </a:lnTo>
                <a:lnTo>
                  <a:pt x="9860" y="26714"/>
                </a:lnTo>
                <a:lnTo>
                  <a:pt x="9975" y="24392"/>
                </a:lnTo>
                <a:lnTo>
                  <a:pt x="9975" y="9660"/>
                </a:lnTo>
                <a:lnTo>
                  <a:pt x="9803" y="6800"/>
                </a:lnTo>
                <a:lnTo>
                  <a:pt x="12824" y="6369"/>
                </a:lnTo>
                <a:lnTo>
                  <a:pt x="15730" y="5828"/>
                </a:lnTo>
                <a:lnTo>
                  <a:pt x="18524" y="5072"/>
                </a:lnTo>
                <a:lnTo>
                  <a:pt x="18808" y="7988"/>
                </a:lnTo>
                <a:lnTo>
                  <a:pt x="18751" y="1619"/>
                </a:lnTo>
                <a:lnTo>
                  <a:pt x="18524" y="324"/>
                </a:lnTo>
                <a:lnTo>
                  <a:pt x="18294" y="216"/>
                </a:lnTo>
                <a:close/>
              </a:path>
            </a:pathLst>
          </a:custGeom>
          <a:solidFill>
            <a:srgbClr val="0063A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09" name="object 409"/>
          <p:cNvSpPr/>
          <p:nvPr/>
        </p:nvSpPr>
        <p:spPr>
          <a:xfrm>
            <a:off x="347702" y="565279"/>
            <a:ext cx="170" cy="10685"/>
          </a:xfrm>
          <a:custGeom>
            <a:avLst/>
            <a:gdLst/>
            <a:ahLst/>
            <a:cxnLst/>
            <a:rect l="l" t="t" r="r" b="b"/>
            <a:pathLst>
              <a:path w="227" h="14247">
                <a:moveTo>
                  <a:pt x="169" y="2752"/>
                </a:moveTo>
                <a:lnTo>
                  <a:pt x="0" y="0"/>
                </a:lnTo>
                <a:lnTo>
                  <a:pt x="56" y="14247"/>
                </a:lnTo>
                <a:lnTo>
                  <a:pt x="227" y="11658"/>
                </a:lnTo>
                <a:lnTo>
                  <a:pt x="227" y="5450"/>
                </a:lnTo>
                <a:lnTo>
                  <a:pt x="169" y="2752"/>
                </a:lnTo>
                <a:close/>
              </a:path>
            </a:pathLst>
          </a:custGeom>
          <a:solidFill>
            <a:srgbClr val="0063A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10" name="object 410"/>
          <p:cNvSpPr/>
          <p:nvPr/>
        </p:nvSpPr>
        <p:spPr>
          <a:xfrm>
            <a:off x="339537" y="586083"/>
            <a:ext cx="6199" cy="1133"/>
          </a:xfrm>
          <a:custGeom>
            <a:avLst/>
            <a:gdLst/>
            <a:ahLst/>
            <a:cxnLst/>
            <a:rect l="l" t="t" r="r" b="b"/>
            <a:pathLst>
              <a:path w="8265" h="1511">
                <a:moveTo>
                  <a:pt x="0" y="1511"/>
                </a:moveTo>
                <a:lnTo>
                  <a:pt x="2793" y="1511"/>
                </a:lnTo>
                <a:lnTo>
                  <a:pt x="5528" y="1025"/>
                </a:lnTo>
                <a:lnTo>
                  <a:pt x="8150" y="377"/>
                </a:lnTo>
                <a:lnTo>
                  <a:pt x="8265" y="0"/>
                </a:lnTo>
                <a:lnTo>
                  <a:pt x="5643" y="594"/>
                </a:lnTo>
                <a:lnTo>
                  <a:pt x="2906" y="1133"/>
                </a:lnTo>
                <a:lnTo>
                  <a:pt x="0" y="1511"/>
                </a:lnTo>
                <a:close/>
              </a:path>
            </a:pathLst>
          </a:custGeom>
          <a:solidFill>
            <a:srgbClr val="0063A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11" name="object 411"/>
          <p:cNvSpPr/>
          <p:nvPr/>
        </p:nvSpPr>
        <p:spPr>
          <a:xfrm>
            <a:off x="307733" y="583492"/>
            <a:ext cx="11583" cy="4613"/>
          </a:xfrm>
          <a:custGeom>
            <a:avLst/>
            <a:gdLst/>
            <a:ahLst/>
            <a:cxnLst/>
            <a:rect l="l" t="t" r="r" b="b"/>
            <a:pathLst>
              <a:path w="15444" h="6150">
                <a:moveTo>
                  <a:pt x="227" y="1347"/>
                </a:moveTo>
                <a:lnTo>
                  <a:pt x="684" y="1725"/>
                </a:lnTo>
                <a:lnTo>
                  <a:pt x="2507" y="2372"/>
                </a:lnTo>
                <a:lnTo>
                  <a:pt x="4444" y="2914"/>
                </a:lnTo>
                <a:lnTo>
                  <a:pt x="6440" y="3453"/>
                </a:lnTo>
                <a:lnTo>
                  <a:pt x="6782" y="4370"/>
                </a:lnTo>
                <a:lnTo>
                  <a:pt x="7181" y="5180"/>
                </a:lnTo>
                <a:lnTo>
                  <a:pt x="7580" y="5936"/>
                </a:lnTo>
                <a:lnTo>
                  <a:pt x="8035" y="6150"/>
                </a:lnTo>
                <a:lnTo>
                  <a:pt x="7636" y="5342"/>
                </a:lnTo>
                <a:lnTo>
                  <a:pt x="7238" y="4531"/>
                </a:lnTo>
                <a:lnTo>
                  <a:pt x="6895" y="3561"/>
                </a:lnTo>
                <a:lnTo>
                  <a:pt x="9574" y="4208"/>
                </a:lnTo>
                <a:lnTo>
                  <a:pt x="12424" y="4802"/>
                </a:lnTo>
                <a:lnTo>
                  <a:pt x="15444" y="5233"/>
                </a:lnTo>
                <a:lnTo>
                  <a:pt x="15332" y="4856"/>
                </a:lnTo>
                <a:lnTo>
                  <a:pt x="12311" y="4425"/>
                </a:lnTo>
                <a:lnTo>
                  <a:pt x="9461" y="3830"/>
                </a:lnTo>
                <a:lnTo>
                  <a:pt x="6724" y="3183"/>
                </a:lnTo>
                <a:lnTo>
                  <a:pt x="6213" y="1672"/>
                </a:lnTo>
                <a:lnTo>
                  <a:pt x="5699" y="0"/>
                </a:lnTo>
                <a:lnTo>
                  <a:pt x="5755" y="1617"/>
                </a:lnTo>
                <a:lnTo>
                  <a:pt x="6325" y="3075"/>
                </a:lnTo>
                <a:lnTo>
                  <a:pt x="4046" y="2481"/>
                </a:lnTo>
                <a:lnTo>
                  <a:pt x="1937" y="1833"/>
                </a:lnTo>
                <a:lnTo>
                  <a:pt x="0" y="1133"/>
                </a:lnTo>
                <a:lnTo>
                  <a:pt x="227" y="1347"/>
                </a:lnTo>
                <a:close/>
              </a:path>
            </a:pathLst>
          </a:custGeom>
          <a:solidFill>
            <a:srgbClr val="0063A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12" name="object 412"/>
          <p:cNvSpPr/>
          <p:nvPr/>
        </p:nvSpPr>
        <p:spPr>
          <a:xfrm>
            <a:off x="311452" y="556819"/>
            <a:ext cx="14020" cy="29749"/>
          </a:xfrm>
          <a:custGeom>
            <a:avLst/>
            <a:gdLst/>
            <a:ahLst/>
            <a:cxnLst/>
            <a:rect l="l" t="t" r="r" b="b"/>
            <a:pathLst>
              <a:path w="18693" h="39665">
                <a:moveTo>
                  <a:pt x="18238" y="34645"/>
                </a:moveTo>
                <a:lnTo>
                  <a:pt x="18294" y="35131"/>
                </a:lnTo>
                <a:lnTo>
                  <a:pt x="18294" y="35401"/>
                </a:lnTo>
                <a:lnTo>
                  <a:pt x="15332" y="35240"/>
                </a:lnTo>
                <a:lnTo>
                  <a:pt x="15388" y="35670"/>
                </a:lnTo>
                <a:lnTo>
                  <a:pt x="18294" y="35834"/>
                </a:lnTo>
                <a:lnTo>
                  <a:pt x="18409" y="37831"/>
                </a:lnTo>
                <a:lnTo>
                  <a:pt x="18637" y="39665"/>
                </a:lnTo>
                <a:lnTo>
                  <a:pt x="18637" y="22881"/>
                </a:lnTo>
                <a:lnTo>
                  <a:pt x="18693" y="20022"/>
                </a:lnTo>
                <a:lnTo>
                  <a:pt x="18637" y="702"/>
                </a:lnTo>
                <a:lnTo>
                  <a:pt x="16300" y="539"/>
                </a:lnTo>
                <a:lnTo>
                  <a:pt x="13964" y="324"/>
                </a:lnTo>
                <a:lnTo>
                  <a:pt x="11684" y="0"/>
                </a:lnTo>
                <a:lnTo>
                  <a:pt x="10943" y="161"/>
                </a:lnTo>
                <a:lnTo>
                  <a:pt x="12993" y="808"/>
                </a:lnTo>
                <a:lnTo>
                  <a:pt x="15787" y="1133"/>
                </a:lnTo>
                <a:lnTo>
                  <a:pt x="18580" y="1294"/>
                </a:lnTo>
                <a:lnTo>
                  <a:pt x="18409" y="4425"/>
                </a:lnTo>
                <a:lnTo>
                  <a:pt x="18294" y="7447"/>
                </a:lnTo>
                <a:lnTo>
                  <a:pt x="18181" y="10414"/>
                </a:lnTo>
                <a:lnTo>
                  <a:pt x="18181" y="11117"/>
                </a:lnTo>
                <a:lnTo>
                  <a:pt x="18067" y="13977"/>
                </a:lnTo>
                <a:lnTo>
                  <a:pt x="18010" y="16783"/>
                </a:lnTo>
                <a:lnTo>
                  <a:pt x="17954" y="19428"/>
                </a:lnTo>
                <a:lnTo>
                  <a:pt x="14874" y="19211"/>
                </a:lnTo>
                <a:lnTo>
                  <a:pt x="11854" y="18942"/>
                </a:lnTo>
                <a:lnTo>
                  <a:pt x="8947" y="18511"/>
                </a:lnTo>
                <a:lnTo>
                  <a:pt x="8891" y="6530"/>
                </a:lnTo>
                <a:lnTo>
                  <a:pt x="8663" y="9389"/>
                </a:lnTo>
                <a:lnTo>
                  <a:pt x="5643" y="8903"/>
                </a:lnTo>
                <a:lnTo>
                  <a:pt x="2734" y="8256"/>
                </a:lnTo>
                <a:lnTo>
                  <a:pt x="0" y="7555"/>
                </a:lnTo>
                <a:lnTo>
                  <a:pt x="2678" y="9011"/>
                </a:lnTo>
                <a:lnTo>
                  <a:pt x="5584" y="9605"/>
                </a:lnTo>
                <a:lnTo>
                  <a:pt x="8605" y="10091"/>
                </a:lnTo>
                <a:lnTo>
                  <a:pt x="8835" y="32379"/>
                </a:lnTo>
                <a:lnTo>
                  <a:pt x="9175" y="34484"/>
                </a:lnTo>
                <a:lnTo>
                  <a:pt x="8947" y="24662"/>
                </a:lnTo>
                <a:lnTo>
                  <a:pt x="8891" y="21964"/>
                </a:lnTo>
                <a:lnTo>
                  <a:pt x="8947" y="19103"/>
                </a:lnTo>
                <a:lnTo>
                  <a:pt x="11854" y="19536"/>
                </a:lnTo>
                <a:lnTo>
                  <a:pt x="14874" y="19806"/>
                </a:lnTo>
                <a:lnTo>
                  <a:pt x="17954" y="20022"/>
                </a:lnTo>
                <a:lnTo>
                  <a:pt x="17954" y="25580"/>
                </a:lnTo>
                <a:lnTo>
                  <a:pt x="18010" y="28117"/>
                </a:lnTo>
                <a:lnTo>
                  <a:pt x="18067" y="30761"/>
                </a:lnTo>
                <a:lnTo>
                  <a:pt x="18123" y="32811"/>
                </a:lnTo>
                <a:lnTo>
                  <a:pt x="18238" y="34645"/>
                </a:lnTo>
                <a:close/>
              </a:path>
            </a:pathLst>
          </a:custGeom>
          <a:solidFill>
            <a:srgbClr val="0063A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13" name="object 413"/>
          <p:cNvSpPr/>
          <p:nvPr/>
        </p:nvSpPr>
        <p:spPr>
          <a:xfrm>
            <a:off x="325601" y="583735"/>
            <a:ext cx="1581" cy="7487"/>
          </a:xfrm>
          <a:custGeom>
            <a:avLst/>
            <a:gdLst/>
            <a:ahLst/>
            <a:cxnLst/>
            <a:rect l="l" t="t" r="r" b="b"/>
            <a:pathLst>
              <a:path w="2108" h="9983">
                <a:moveTo>
                  <a:pt x="2108" y="5450"/>
                </a:moveTo>
                <a:lnTo>
                  <a:pt x="398" y="5397"/>
                </a:lnTo>
                <a:lnTo>
                  <a:pt x="229" y="3777"/>
                </a:lnTo>
                <a:lnTo>
                  <a:pt x="114" y="1997"/>
                </a:lnTo>
                <a:lnTo>
                  <a:pt x="0" y="0"/>
                </a:lnTo>
                <a:lnTo>
                  <a:pt x="0" y="5719"/>
                </a:lnTo>
                <a:lnTo>
                  <a:pt x="285" y="7394"/>
                </a:lnTo>
                <a:lnTo>
                  <a:pt x="513" y="8850"/>
                </a:lnTo>
                <a:lnTo>
                  <a:pt x="799" y="9983"/>
                </a:lnTo>
                <a:lnTo>
                  <a:pt x="1083" y="9983"/>
                </a:lnTo>
                <a:lnTo>
                  <a:pt x="855" y="8850"/>
                </a:lnTo>
                <a:lnTo>
                  <a:pt x="628" y="7447"/>
                </a:lnTo>
                <a:lnTo>
                  <a:pt x="457" y="5774"/>
                </a:lnTo>
                <a:lnTo>
                  <a:pt x="2108" y="5450"/>
                </a:lnTo>
                <a:close/>
              </a:path>
            </a:pathLst>
          </a:custGeom>
          <a:solidFill>
            <a:srgbClr val="0063A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14" name="object 414"/>
          <p:cNvSpPr/>
          <p:nvPr/>
        </p:nvSpPr>
        <p:spPr>
          <a:xfrm>
            <a:off x="318121" y="556940"/>
            <a:ext cx="6968" cy="13762"/>
          </a:xfrm>
          <a:custGeom>
            <a:avLst/>
            <a:gdLst/>
            <a:ahLst/>
            <a:cxnLst/>
            <a:rect l="l" t="t" r="r" b="b"/>
            <a:pathLst>
              <a:path w="9290" h="18349">
                <a:moveTo>
                  <a:pt x="1367" y="216"/>
                </a:moveTo>
                <a:lnTo>
                  <a:pt x="626" y="432"/>
                </a:lnTo>
                <a:lnTo>
                  <a:pt x="283" y="3400"/>
                </a:lnTo>
                <a:lnTo>
                  <a:pt x="0" y="6369"/>
                </a:lnTo>
                <a:lnTo>
                  <a:pt x="56" y="18349"/>
                </a:lnTo>
                <a:lnTo>
                  <a:pt x="112" y="15705"/>
                </a:lnTo>
                <a:lnTo>
                  <a:pt x="227" y="12897"/>
                </a:lnTo>
                <a:lnTo>
                  <a:pt x="398" y="10038"/>
                </a:lnTo>
                <a:lnTo>
                  <a:pt x="3304" y="10469"/>
                </a:lnTo>
                <a:lnTo>
                  <a:pt x="6269" y="10794"/>
                </a:lnTo>
                <a:lnTo>
                  <a:pt x="9290" y="10955"/>
                </a:lnTo>
                <a:lnTo>
                  <a:pt x="9290" y="10253"/>
                </a:lnTo>
                <a:lnTo>
                  <a:pt x="6269" y="10038"/>
                </a:lnTo>
                <a:lnTo>
                  <a:pt x="3304" y="9769"/>
                </a:lnTo>
                <a:lnTo>
                  <a:pt x="455" y="9336"/>
                </a:lnTo>
                <a:lnTo>
                  <a:pt x="682" y="6369"/>
                </a:lnTo>
                <a:lnTo>
                  <a:pt x="968" y="3346"/>
                </a:lnTo>
                <a:lnTo>
                  <a:pt x="1367" y="269"/>
                </a:lnTo>
                <a:lnTo>
                  <a:pt x="4102" y="647"/>
                </a:lnTo>
                <a:lnTo>
                  <a:pt x="2052" y="0"/>
                </a:lnTo>
                <a:lnTo>
                  <a:pt x="1367" y="216"/>
                </a:lnTo>
                <a:close/>
              </a:path>
            </a:pathLst>
          </a:custGeom>
          <a:solidFill>
            <a:srgbClr val="0063A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15" name="object 415"/>
          <p:cNvSpPr/>
          <p:nvPr/>
        </p:nvSpPr>
        <p:spPr>
          <a:xfrm>
            <a:off x="325472" y="555888"/>
            <a:ext cx="5858" cy="15502"/>
          </a:xfrm>
          <a:custGeom>
            <a:avLst/>
            <a:gdLst/>
            <a:ahLst/>
            <a:cxnLst/>
            <a:rect l="l" t="t" r="r" b="b"/>
            <a:pathLst>
              <a:path w="7810" h="20669">
                <a:moveTo>
                  <a:pt x="741" y="1943"/>
                </a:moveTo>
                <a:lnTo>
                  <a:pt x="741" y="1619"/>
                </a:lnTo>
                <a:lnTo>
                  <a:pt x="799" y="916"/>
                </a:lnTo>
                <a:lnTo>
                  <a:pt x="855" y="0"/>
                </a:lnTo>
                <a:lnTo>
                  <a:pt x="569" y="55"/>
                </a:lnTo>
                <a:lnTo>
                  <a:pt x="58" y="108"/>
                </a:lnTo>
                <a:lnTo>
                  <a:pt x="0" y="863"/>
                </a:lnTo>
                <a:lnTo>
                  <a:pt x="0" y="20669"/>
                </a:lnTo>
                <a:lnTo>
                  <a:pt x="58" y="18025"/>
                </a:lnTo>
                <a:lnTo>
                  <a:pt x="114" y="15272"/>
                </a:lnTo>
                <a:lnTo>
                  <a:pt x="229" y="12411"/>
                </a:lnTo>
                <a:lnTo>
                  <a:pt x="285" y="11656"/>
                </a:lnTo>
                <a:lnTo>
                  <a:pt x="400" y="8742"/>
                </a:lnTo>
                <a:lnTo>
                  <a:pt x="513" y="5666"/>
                </a:lnTo>
                <a:lnTo>
                  <a:pt x="684" y="2536"/>
                </a:lnTo>
                <a:lnTo>
                  <a:pt x="2110" y="2644"/>
                </a:lnTo>
                <a:lnTo>
                  <a:pt x="3590" y="2699"/>
                </a:lnTo>
                <a:lnTo>
                  <a:pt x="7810" y="2699"/>
                </a:lnTo>
                <a:lnTo>
                  <a:pt x="7810" y="2050"/>
                </a:lnTo>
                <a:lnTo>
                  <a:pt x="6440" y="2105"/>
                </a:lnTo>
                <a:lnTo>
                  <a:pt x="5016" y="2105"/>
                </a:lnTo>
                <a:lnTo>
                  <a:pt x="3590" y="2050"/>
                </a:lnTo>
                <a:lnTo>
                  <a:pt x="2167" y="2050"/>
                </a:lnTo>
                <a:lnTo>
                  <a:pt x="741" y="1943"/>
                </a:lnTo>
                <a:close/>
              </a:path>
            </a:pathLst>
          </a:custGeom>
          <a:solidFill>
            <a:srgbClr val="0063A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16" name="object 416"/>
          <p:cNvSpPr/>
          <p:nvPr/>
        </p:nvSpPr>
        <p:spPr>
          <a:xfrm>
            <a:off x="303160" y="555848"/>
            <a:ext cx="37189" cy="34524"/>
          </a:xfrm>
          <a:custGeom>
            <a:avLst/>
            <a:gdLst/>
            <a:ahLst/>
            <a:cxnLst/>
            <a:rect l="l" t="t" r="r" b="b"/>
            <a:pathLst>
              <a:path w="49585" h="46032">
                <a:moveTo>
                  <a:pt x="32029" y="12573"/>
                </a:moveTo>
                <a:lnTo>
                  <a:pt x="34081" y="12628"/>
                </a:lnTo>
                <a:lnTo>
                  <a:pt x="36190" y="12573"/>
                </a:lnTo>
                <a:lnTo>
                  <a:pt x="38242" y="12573"/>
                </a:lnTo>
                <a:lnTo>
                  <a:pt x="39269" y="12519"/>
                </a:lnTo>
                <a:lnTo>
                  <a:pt x="39326" y="15380"/>
                </a:lnTo>
                <a:lnTo>
                  <a:pt x="39382" y="18131"/>
                </a:lnTo>
                <a:lnTo>
                  <a:pt x="39439" y="20776"/>
                </a:lnTo>
                <a:lnTo>
                  <a:pt x="38186" y="20831"/>
                </a:lnTo>
                <a:lnTo>
                  <a:pt x="36931" y="20884"/>
                </a:lnTo>
                <a:lnTo>
                  <a:pt x="33626" y="20884"/>
                </a:lnTo>
                <a:lnTo>
                  <a:pt x="31689" y="20831"/>
                </a:lnTo>
                <a:lnTo>
                  <a:pt x="29749" y="20722"/>
                </a:lnTo>
                <a:lnTo>
                  <a:pt x="29749" y="1294"/>
                </a:lnTo>
                <a:lnTo>
                  <a:pt x="29693" y="1997"/>
                </a:lnTo>
                <a:lnTo>
                  <a:pt x="29749" y="21317"/>
                </a:lnTo>
                <a:lnTo>
                  <a:pt x="31689" y="21423"/>
                </a:lnTo>
                <a:lnTo>
                  <a:pt x="33626" y="21478"/>
                </a:lnTo>
                <a:lnTo>
                  <a:pt x="36931" y="21478"/>
                </a:lnTo>
                <a:lnTo>
                  <a:pt x="38186" y="21423"/>
                </a:lnTo>
                <a:lnTo>
                  <a:pt x="39439" y="21423"/>
                </a:lnTo>
                <a:lnTo>
                  <a:pt x="39497" y="24231"/>
                </a:lnTo>
                <a:lnTo>
                  <a:pt x="39497" y="29465"/>
                </a:lnTo>
                <a:lnTo>
                  <a:pt x="38641" y="29518"/>
                </a:lnTo>
                <a:lnTo>
                  <a:pt x="36875" y="29518"/>
                </a:lnTo>
                <a:lnTo>
                  <a:pt x="34480" y="29573"/>
                </a:lnTo>
                <a:lnTo>
                  <a:pt x="32088" y="29518"/>
                </a:lnTo>
                <a:lnTo>
                  <a:pt x="29693" y="29411"/>
                </a:lnTo>
                <a:lnTo>
                  <a:pt x="29693" y="40959"/>
                </a:lnTo>
                <a:lnTo>
                  <a:pt x="29864" y="42524"/>
                </a:lnTo>
                <a:lnTo>
                  <a:pt x="27129" y="42417"/>
                </a:lnTo>
                <a:lnTo>
                  <a:pt x="24451" y="42146"/>
                </a:lnTo>
                <a:lnTo>
                  <a:pt x="21885" y="41768"/>
                </a:lnTo>
                <a:lnTo>
                  <a:pt x="21430" y="40151"/>
                </a:lnTo>
                <a:lnTo>
                  <a:pt x="21087" y="38315"/>
                </a:lnTo>
                <a:lnTo>
                  <a:pt x="20802" y="36318"/>
                </a:lnTo>
                <a:lnTo>
                  <a:pt x="23595" y="36696"/>
                </a:lnTo>
                <a:lnTo>
                  <a:pt x="26445" y="36965"/>
                </a:lnTo>
                <a:lnTo>
                  <a:pt x="26388" y="36534"/>
                </a:lnTo>
                <a:lnTo>
                  <a:pt x="23538" y="36265"/>
                </a:lnTo>
                <a:lnTo>
                  <a:pt x="20745" y="35832"/>
                </a:lnTo>
                <a:lnTo>
                  <a:pt x="20461" y="33782"/>
                </a:lnTo>
                <a:lnTo>
                  <a:pt x="20290" y="31462"/>
                </a:lnTo>
                <a:lnTo>
                  <a:pt x="20119" y="29034"/>
                </a:lnTo>
                <a:lnTo>
                  <a:pt x="23025" y="29465"/>
                </a:lnTo>
                <a:lnTo>
                  <a:pt x="25989" y="29734"/>
                </a:lnTo>
                <a:lnTo>
                  <a:pt x="29067" y="29895"/>
                </a:lnTo>
                <a:lnTo>
                  <a:pt x="29123" y="32056"/>
                </a:lnTo>
                <a:lnTo>
                  <a:pt x="29067" y="29411"/>
                </a:lnTo>
                <a:lnTo>
                  <a:pt x="25989" y="29248"/>
                </a:lnTo>
                <a:lnTo>
                  <a:pt x="23025" y="28925"/>
                </a:lnTo>
                <a:lnTo>
                  <a:pt x="20119" y="28548"/>
                </a:lnTo>
                <a:lnTo>
                  <a:pt x="20004" y="25956"/>
                </a:lnTo>
                <a:lnTo>
                  <a:pt x="20232" y="35779"/>
                </a:lnTo>
                <a:lnTo>
                  <a:pt x="17098" y="35348"/>
                </a:lnTo>
                <a:lnTo>
                  <a:pt x="14077" y="34753"/>
                </a:lnTo>
                <a:lnTo>
                  <a:pt x="11284" y="34051"/>
                </a:lnTo>
                <a:lnTo>
                  <a:pt x="10885" y="31948"/>
                </a:lnTo>
                <a:lnTo>
                  <a:pt x="10601" y="29626"/>
                </a:lnTo>
                <a:lnTo>
                  <a:pt x="10430" y="27198"/>
                </a:lnTo>
                <a:lnTo>
                  <a:pt x="13336" y="27900"/>
                </a:lnTo>
                <a:lnTo>
                  <a:pt x="13279" y="27359"/>
                </a:lnTo>
                <a:lnTo>
                  <a:pt x="10430" y="26659"/>
                </a:lnTo>
                <a:lnTo>
                  <a:pt x="10259" y="24067"/>
                </a:lnTo>
                <a:lnTo>
                  <a:pt x="10202" y="21317"/>
                </a:lnTo>
                <a:lnTo>
                  <a:pt x="10087" y="29518"/>
                </a:lnTo>
                <a:lnTo>
                  <a:pt x="10371" y="31784"/>
                </a:lnTo>
                <a:lnTo>
                  <a:pt x="10772" y="33943"/>
                </a:lnTo>
                <a:lnTo>
                  <a:pt x="7979" y="33189"/>
                </a:lnTo>
                <a:lnTo>
                  <a:pt x="5300" y="32379"/>
                </a:lnTo>
                <a:lnTo>
                  <a:pt x="2849" y="31462"/>
                </a:lnTo>
                <a:lnTo>
                  <a:pt x="2279" y="29303"/>
                </a:lnTo>
                <a:lnTo>
                  <a:pt x="1881" y="26981"/>
                </a:lnTo>
                <a:lnTo>
                  <a:pt x="1709" y="24500"/>
                </a:lnTo>
                <a:lnTo>
                  <a:pt x="4273" y="25417"/>
                </a:lnTo>
                <a:lnTo>
                  <a:pt x="4217" y="24931"/>
                </a:lnTo>
                <a:lnTo>
                  <a:pt x="1653" y="24014"/>
                </a:lnTo>
                <a:lnTo>
                  <a:pt x="1482" y="21370"/>
                </a:lnTo>
                <a:lnTo>
                  <a:pt x="1367" y="26767"/>
                </a:lnTo>
                <a:lnTo>
                  <a:pt x="1709" y="29140"/>
                </a:lnTo>
                <a:lnTo>
                  <a:pt x="2279" y="31245"/>
                </a:lnTo>
                <a:lnTo>
                  <a:pt x="1538" y="30922"/>
                </a:lnTo>
                <a:lnTo>
                  <a:pt x="741" y="30651"/>
                </a:lnTo>
                <a:lnTo>
                  <a:pt x="0" y="30328"/>
                </a:lnTo>
                <a:lnTo>
                  <a:pt x="227" y="30814"/>
                </a:lnTo>
                <a:lnTo>
                  <a:pt x="968" y="31137"/>
                </a:lnTo>
                <a:lnTo>
                  <a:pt x="1653" y="31407"/>
                </a:lnTo>
                <a:lnTo>
                  <a:pt x="2392" y="31678"/>
                </a:lnTo>
                <a:lnTo>
                  <a:pt x="2563" y="32270"/>
                </a:lnTo>
                <a:lnTo>
                  <a:pt x="2962" y="33620"/>
                </a:lnTo>
                <a:lnTo>
                  <a:pt x="3419" y="34862"/>
                </a:lnTo>
                <a:lnTo>
                  <a:pt x="3933" y="35940"/>
                </a:lnTo>
                <a:lnTo>
                  <a:pt x="4160" y="36210"/>
                </a:lnTo>
                <a:lnTo>
                  <a:pt x="4672" y="36751"/>
                </a:lnTo>
                <a:lnTo>
                  <a:pt x="4046" y="35401"/>
                </a:lnTo>
                <a:lnTo>
                  <a:pt x="3476" y="33890"/>
                </a:lnTo>
                <a:lnTo>
                  <a:pt x="3020" y="32162"/>
                </a:lnTo>
                <a:lnTo>
                  <a:pt x="2962" y="31893"/>
                </a:lnTo>
                <a:lnTo>
                  <a:pt x="5413" y="32811"/>
                </a:lnTo>
                <a:lnTo>
                  <a:pt x="8035" y="33673"/>
                </a:lnTo>
                <a:lnTo>
                  <a:pt x="10885" y="34376"/>
                </a:lnTo>
                <a:lnTo>
                  <a:pt x="10941" y="34645"/>
                </a:lnTo>
                <a:lnTo>
                  <a:pt x="11000" y="35131"/>
                </a:lnTo>
                <a:lnTo>
                  <a:pt x="11398" y="36859"/>
                </a:lnTo>
                <a:lnTo>
                  <a:pt x="11854" y="38476"/>
                </a:lnTo>
                <a:lnTo>
                  <a:pt x="11797" y="36859"/>
                </a:lnTo>
                <a:lnTo>
                  <a:pt x="11455" y="35023"/>
                </a:lnTo>
                <a:lnTo>
                  <a:pt x="11342" y="34484"/>
                </a:lnTo>
                <a:lnTo>
                  <a:pt x="14192" y="35184"/>
                </a:lnTo>
                <a:lnTo>
                  <a:pt x="17154" y="35779"/>
                </a:lnTo>
                <a:lnTo>
                  <a:pt x="20290" y="36210"/>
                </a:lnTo>
                <a:lnTo>
                  <a:pt x="20574" y="38262"/>
                </a:lnTo>
                <a:lnTo>
                  <a:pt x="20973" y="40096"/>
                </a:lnTo>
                <a:lnTo>
                  <a:pt x="21430" y="41715"/>
                </a:lnTo>
                <a:lnTo>
                  <a:pt x="21543" y="42093"/>
                </a:lnTo>
                <a:lnTo>
                  <a:pt x="21941" y="43604"/>
                </a:lnTo>
                <a:lnTo>
                  <a:pt x="22455" y="44899"/>
                </a:lnTo>
                <a:lnTo>
                  <a:pt x="22969" y="45924"/>
                </a:lnTo>
                <a:lnTo>
                  <a:pt x="23311" y="46032"/>
                </a:lnTo>
                <a:lnTo>
                  <a:pt x="22854" y="44954"/>
                </a:lnTo>
                <a:lnTo>
                  <a:pt x="22399" y="43657"/>
                </a:lnTo>
                <a:lnTo>
                  <a:pt x="21941" y="42146"/>
                </a:lnTo>
                <a:lnTo>
                  <a:pt x="24507" y="42524"/>
                </a:lnTo>
                <a:lnTo>
                  <a:pt x="27186" y="42795"/>
                </a:lnTo>
                <a:lnTo>
                  <a:pt x="29921" y="42901"/>
                </a:lnTo>
                <a:lnTo>
                  <a:pt x="29921" y="36696"/>
                </a:lnTo>
                <a:lnTo>
                  <a:pt x="29864" y="36210"/>
                </a:lnTo>
                <a:lnTo>
                  <a:pt x="29864" y="35940"/>
                </a:lnTo>
                <a:lnTo>
                  <a:pt x="29808" y="34106"/>
                </a:lnTo>
                <a:lnTo>
                  <a:pt x="29749" y="32109"/>
                </a:lnTo>
                <a:lnTo>
                  <a:pt x="29749" y="29951"/>
                </a:lnTo>
                <a:lnTo>
                  <a:pt x="32088" y="30059"/>
                </a:lnTo>
                <a:lnTo>
                  <a:pt x="34480" y="30112"/>
                </a:lnTo>
                <a:lnTo>
                  <a:pt x="36875" y="30059"/>
                </a:lnTo>
                <a:lnTo>
                  <a:pt x="38641" y="30059"/>
                </a:lnTo>
                <a:lnTo>
                  <a:pt x="39497" y="30004"/>
                </a:lnTo>
                <a:lnTo>
                  <a:pt x="39497" y="32109"/>
                </a:lnTo>
                <a:lnTo>
                  <a:pt x="39553" y="42632"/>
                </a:lnTo>
                <a:lnTo>
                  <a:pt x="39724" y="41013"/>
                </a:lnTo>
                <a:lnTo>
                  <a:pt x="39839" y="39232"/>
                </a:lnTo>
                <a:lnTo>
                  <a:pt x="39952" y="37182"/>
                </a:lnTo>
                <a:lnTo>
                  <a:pt x="39952" y="8795"/>
                </a:lnTo>
                <a:lnTo>
                  <a:pt x="39896" y="5773"/>
                </a:lnTo>
                <a:lnTo>
                  <a:pt x="39781" y="2644"/>
                </a:lnTo>
                <a:lnTo>
                  <a:pt x="42631" y="2536"/>
                </a:lnTo>
                <a:lnTo>
                  <a:pt x="45424" y="2266"/>
                </a:lnTo>
                <a:lnTo>
                  <a:pt x="48217" y="1888"/>
                </a:lnTo>
                <a:lnTo>
                  <a:pt x="48558" y="4964"/>
                </a:lnTo>
                <a:lnTo>
                  <a:pt x="48787" y="7986"/>
                </a:lnTo>
                <a:lnTo>
                  <a:pt x="49015" y="10953"/>
                </a:lnTo>
                <a:lnTo>
                  <a:pt x="46109" y="11331"/>
                </a:lnTo>
                <a:lnTo>
                  <a:pt x="43088" y="11603"/>
                </a:lnTo>
                <a:lnTo>
                  <a:pt x="46109" y="12087"/>
                </a:lnTo>
                <a:lnTo>
                  <a:pt x="49071" y="11656"/>
                </a:lnTo>
                <a:lnTo>
                  <a:pt x="49242" y="4856"/>
                </a:lnTo>
                <a:lnTo>
                  <a:pt x="48900" y="1780"/>
                </a:lnTo>
                <a:lnTo>
                  <a:pt x="49128" y="1725"/>
                </a:lnTo>
                <a:lnTo>
                  <a:pt x="49585" y="1672"/>
                </a:lnTo>
                <a:lnTo>
                  <a:pt x="49071" y="1564"/>
                </a:lnTo>
                <a:lnTo>
                  <a:pt x="48558" y="1402"/>
                </a:lnTo>
                <a:lnTo>
                  <a:pt x="48046" y="1294"/>
                </a:lnTo>
                <a:lnTo>
                  <a:pt x="45368" y="1672"/>
                </a:lnTo>
                <a:lnTo>
                  <a:pt x="42574" y="1888"/>
                </a:lnTo>
                <a:lnTo>
                  <a:pt x="39724" y="2050"/>
                </a:lnTo>
                <a:lnTo>
                  <a:pt x="39724" y="1294"/>
                </a:lnTo>
                <a:lnTo>
                  <a:pt x="39668" y="647"/>
                </a:lnTo>
                <a:lnTo>
                  <a:pt x="39382" y="0"/>
                </a:lnTo>
                <a:lnTo>
                  <a:pt x="38869" y="0"/>
                </a:lnTo>
                <a:lnTo>
                  <a:pt x="38927" y="970"/>
                </a:lnTo>
                <a:lnTo>
                  <a:pt x="38927" y="2050"/>
                </a:lnTo>
                <a:lnTo>
                  <a:pt x="37560" y="2103"/>
                </a:lnTo>
                <a:lnTo>
                  <a:pt x="37560" y="2752"/>
                </a:lnTo>
                <a:lnTo>
                  <a:pt x="38983" y="2697"/>
                </a:lnTo>
                <a:lnTo>
                  <a:pt x="39098" y="5773"/>
                </a:lnTo>
                <a:lnTo>
                  <a:pt x="39155" y="8850"/>
                </a:lnTo>
                <a:lnTo>
                  <a:pt x="39269" y="11764"/>
                </a:lnTo>
                <a:lnTo>
                  <a:pt x="38242" y="11817"/>
                </a:lnTo>
                <a:lnTo>
                  <a:pt x="37217" y="11817"/>
                </a:lnTo>
                <a:lnTo>
                  <a:pt x="36190" y="11872"/>
                </a:lnTo>
                <a:lnTo>
                  <a:pt x="34081" y="11872"/>
                </a:lnTo>
                <a:lnTo>
                  <a:pt x="32029" y="11817"/>
                </a:lnTo>
                <a:lnTo>
                  <a:pt x="30035" y="11709"/>
                </a:lnTo>
                <a:lnTo>
                  <a:pt x="29979" y="12464"/>
                </a:lnTo>
                <a:lnTo>
                  <a:pt x="32029" y="12573"/>
                </a:lnTo>
                <a:close/>
              </a:path>
            </a:pathLst>
          </a:custGeom>
          <a:solidFill>
            <a:srgbClr val="0063A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17" name="object 417"/>
          <p:cNvSpPr/>
          <p:nvPr/>
        </p:nvSpPr>
        <p:spPr>
          <a:xfrm>
            <a:off x="302433" y="557507"/>
            <a:ext cx="18166" cy="25175"/>
          </a:xfrm>
          <a:custGeom>
            <a:avLst/>
            <a:gdLst/>
            <a:ahLst/>
            <a:cxnLst/>
            <a:rect l="l" t="t" r="r" b="b"/>
            <a:pathLst>
              <a:path w="24221" h="33567">
                <a:moveTo>
                  <a:pt x="21315" y="9283"/>
                </a:moveTo>
                <a:lnTo>
                  <a:pt x="24221" y="9714"/>
                </a:lnTo>
                <a:lnTo>
                  <a:pt x="21371" y="8580"/>
                </a:lnTo>
                <a:lnTo>
                  <a:pt x="21599" y="5774"/>
                </a:lnTo>
                <a:lnTo>
                  <a:pt x="21885" y="2914"/>
                </a:lnTo>
                <a:lnTo>
                  <a:pt x="22227" y="0"/>
                </a:lnTo>
                <a:lnTo>
                  <a:pt x="22000" y="55"/>
                </a:lnTo>
                <a:lnTo>
                  <a:pt x="21486" y="216"/>
                </a:lnTo>
                <a:lnTo>
                  <a:pt x="21144" y="3022"/>
                </a:lnTo>
                <a:lnTo>
                  <a:pt x="20860" y="5774"/>
                </a:lnTo>
                <a:lnTo>
                  <a:pt x="20689" y="8472"/>
                </a:lnTo>
                <a:lnTo>
                  <a:pt x="17668" y="7986"/>
                </a:lnTo>
                <a:lnTo>
                  <a:pt x="14760" y="7339"/>
                </a:lnTo>
                <a:lnTo>
                  <a:pt x="12025" y="6638"/>
                </a:lnTo>
                <a:lnTo>
                  <a:pt x="12081" y="5774"/>
                </a:lnTo>
                <a:lnTo>
                  <a:pt x="12252" y="4911"/>
                </a:lnTo>
                <a:lnTo>
                  <a:pt x="12367" y="3994"/>
                </a:lnTo>
                <a:lnTo>
                  <a:pt x="12140" y="4155"/>
                </a:lnTo>
                <a:lnTo>
                  <a:pt x="11682" y="4425"/>
                </a:lnTo>
                <a:lnTo>
                  <a:pt x="11570" y="5072"/>
                </a:lnTo>
                <a:lnTo>
                  <a:pt x="11455" y="5774"/>
                </a:lnTo>
                <a:lnTo>
                  <a:pt x="11398" y="6477"/>
                </a:lnTo>
                <a:lnTo>
                  <a:pt x="10714" y="6260"/>
                </a:lnTo>
                <a:lnTo>
                  <a:pt x="10031" y="6099"/>
                </a:lnTo>
                <a:lnTo>
                  <a:pt x="9403" y="5883"/>
                </a:lnTo>
                <a:lnTo>
                  <a:pt x="9175" y="6044"/>
                </a:lnTo>
                <a:lnTo>
                  <a:pt x="8720" y="6422"/>
                </a:lnTo>
                <a:lnTo>
                  <a:pt x="9574" y="6691"/>
                </a:lnTo>
                <a:lnTo>
                  <a:pt x="10430" y="6908"/>
                </a:lnTo>
                <a:lnTo>
                  <a:pt x="11284" y="7177"/>
                </a:lnTo>
                <a:lnTo>
                  <a:pt x="10941" y="10038"/>
                </a:lnTo>
                <a:lnTo>
                  <a:pt x="10770" y="12844"/>
                </a:lnTo>
                <a:lnTo>
                  <a:pt x="10657" y="15489"/>
                </a:lnTo>
                <a:lnTo>
                  <a:pt x="7864" y="14786"/>
                </a:lnTo>
                <a:lnTo>
                  <a:pt x="5242" y="13922"/>
                </a:lnTo>
                <a:lnTo>
                  <a:pt x="2734" y="12952"/>
                </a:lnTo>
                <a:lnTo>
                  <a:pt x="2507" y="13005"/>
                </a:lnTo>
                <a:lnTo>
                  <a:pt x="2108" y="13761"/>
                </a:lnTo>
                <a:lnTo>
                  <a:pt x="1937" y="16514"/>
                </a:lnTo>
                <a:lnTo>
                  <a:pt x="1937" y="19105"/>
                </a:lnTo>
                <a:lnTo>
                  <a:pt x="2108" y="21586"/>
                </a:lnTo>
                <a:lnTo>
                  <a:pt x="1367" y="21317"/>
                </a:lnTo>
                <a:lnTo>
                  <a:pt x="682" y="21047"/>
                </a:lnTo>
                <a:lnTo>
                  <a:pt x="56" y="20722"/>
                </a:lnTo>
                <a:lnTo>
                  <a:pt x="0" y="21208"/>
                </a:lnTo>
                <a:lnTo>
                  <a:pt x="682" y="21478"/>
                </a:lnTo>
                <a:lnTo>
                  <a:pt x="1423" y="21803"/>
                </a:lnTo>
                <a:lnTo>
                  <a:pt x="2108" y="22072"/>
                </a:lnTo>
                <a:lnTo>
                  <a:pt x="2336" y="24555"/>
                </a:lnTo>
                <a:lnTo>
                  <a:pt x="2678" y="26928"/>
                </a:lnTo>
                <a:lnTo>
                  <a:pt x="2450" y="19158"/>
                </a:lnTo>
                <a:lnTo>
                  <a:pt x="2507" y="16405"/>
                </a:lnTo>
                <a:lnTo>
                  <a:pt x="2678" y="13491"/>
                </a:lnTo>
                <a:lnTo>
                  <a:pt x="5185" y="14463"/>
                </a:lnTo>
                <a:lnTo>
                  <a:pt x="7864" y="15327"/>
                </a:lnTo>
                <a:lnTo>
                  <a:pt x="10657" y="16083"/>
                </a:lnTo>
                <a:lnTo>
                  <a:pt x="10601" y="18942"/>
                </a:lnTo>
                <a:lnTo>
                  <a:pt x="10657" y="21748"/>
                </a:lnTo>
                <a:lnTo>
                  <a:pt x="10828" y="24339"/>
                </a:lnTo>
                <a:lnTo>
                  <a:pt x="7920" y="23583"/>
                </a:lnTo>
                <a:lnTo>
                  <a:pt x="5185" y="22720"/>
                </a:lnTo>
                <a:lnTo>
                  <a:pt x="5242" y="23206"/>
                </a:lnTo>
                <a:lnTo>
                  <a:pt x="7979" y="24069"/>
                </a:lnTo>
                <a:lnTo>
                  <a:pt x="10885" y="24825"/>
                </a:lnTo>
                <a:lnTo>
                  <a:pt x="11056" y="27306"/>
                </a:lnTo>
                <a:lnTo>
                  <a:pt x="11171" y="19105"/>
                </a:lnTo>
                <a:lnTo>
                  <a:pt x="11227" y="16244"/>
                </a:lnTo>
                <a:lnTo>
                  <a:pt x="14133" y="17000"/>
                </a:lnTo>
                <a:lnTo>
                  <a:pt x="11284" y="15650"/>
                </a:lnTo>
                <a:lnTo>
                  <a:pt x="11340" y="12952"/>
                </a:lnTo>
                <a:lnTo>
                  <a:pt x="11570" y="10200"/>
                </a:lnTo>
                <a:lnTo>
                  <a:pt x="11910" y="7339"/>
                </a:lnTo>
                <a:lnTo>
                  <a:pt x="14703" y="8094"/>
                </a:lnTo>
                <a:lnTo>
                  <a:pt x="17609" y="8688"/>
                </a:lnTo>
                <a:lnTo>
                  <a:pt x="20630" y="9174"/>
                </a:lnTo>
                <a:lnTo>
                  <a:pt x="20860" y="31462"/>
                </a:lnTo>
                <a:lnTo>
                  <a:pt x="21200" y="33567"/>
                </a:lnTo>
                <a:lnTo>
                  <a:pt x="20973" y="23745"/>
                </a:lnTo>
                <a:lnTo>
                  <a:pt x="20916" y="21047"/>
                </a:lnTo>
                <a:lnTo>
                  <a:pt x="20973" y="17594"/>
                </a:lnTo>
                <a:lnTo>
                  <a:pt x="21029" y="14949"/>
                </a:lnTo>
                <a:lnTo>
                  <a:pt x="21144" y="12142"/>
                </a:lnTo>
                <a:lnTo>
                  <a:pt x="21315" y="9283"/>
                </a:lnTo>
                <a:close/>
              </a:path>
            </a:pathLst>
          </a:custGeom>
          <a:solidFill>
            <a:srgbClr val="0164A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18" name="object 418"/>
          <p:cNvSpPr/>
          <p:nvPr/>
        </p:nvSpPr>
        <p:spPr>
          <a:xfrm>
            <a:off x="332954" y="556982"/>
            <a:ext cx="7138" cy="29626"/>
          </a:xfrm>
          <a:custGeom>
            <a:avLst/>
            <a:gdLst/>
            <a:ahLst/>
            <a:cxnLst/>
            <a:rect l="l" t="t" r="r" b="b"/>
            <a:pathLst>
              <a:path w="9517" h="39501">
                <a:moveTo>
                  <a:pt x="9233" y="539"/>
                </a:moveTo>
                <a:lnTo>
                  <a:pt x="8434" y="322"/>
                </a:lnTo>
                <a:lnTo>
                  <a:pt x="7636" y="161"/>
                </a:lnTo>
                <a:lnTo>
                  <a:pt x="6839" y="0"/>
                </a:lnTo>
                <a:lnTo>
                  <a:pt x="4615" y="269"/>
                </a:lnTo>
                <a:lnTo>
                  <a:pt x="2336" y="430"/>
                </a:lnTo>
                <a:lnTo>
                  <a:pt x="0" y="539"/>
                </a:lnTo>
                <a:lnTo>
                  <a:pt x="0" y="39501"/>
                </a:lnTo>
                <a:lnTo>
                  <a:pt x="114" y="37721"/>
                </a:lnTo>
                <a:lnTo>
                  <a:pt x="56" y="1133"/>
                </a:lnTo>
                <a:lnTo>
                  <a:pt x="2906" y="1025"/>
                </a:lnTo>
                <a:lnTo>
                  <a:pt x="5699" y="755"/>
                </a:lnTo>
                <a:lnTo>
                  <a:pt x="8492" y="377"/>
                </a:lnTo>
                <a:lnTo>
                  <a:pt x="8833" y="3453"/>
                </a:lnTo>
                <a:lnTo>
                  <a:pt x="9062" y="6475"/>
                </a:lnTo>
                <a:lnTo>
                  <a:pt x="9290" y="9442"/>
                </a:lnTo>
                <a:lnTo>
                  <a:pt x="6384" y="9820"/>
                </a:lnTo>
                <a:lnTo>
                  <a:pt x="3363" y="10091"/>
                </a:lnTo>
                <a:lnTo>
                  <a:pt x="283" y="10253"/>
                </a:lnTo>
                <a:lnTo>
                  <a:pt x="227" y="7284"/>
                </a:lnTo>
                <a:lnTo>
                  <a:pt x="227" y="35240"/>
                </a:lnTo>
                <a:lnTo>
                  <a:pt x="227" y="34429"/>
                </a:lnTo>
                <a:lnTo>
                  <a:pt x="342" y="32595"/>
                </a:lnTo>
                <a:lnTo>
                  <a:pt x="398" y="30598"/>
                </a:lnTo>
                <a:lnTo>
                  <a:pt x="342" y="11008"/>
                </a:lnTo>
                <a:lnTo>
                  <a:pt x="3363" y="10847"/>
                </a:lnTo>
                <a:lnTo>
                  <a:pt x="6384" y="10575"/>
                </a:lnTo>
                <a:lnTo>
                  <a:pt x="9346" y="10145"/>
                </a:lnTo>
                <a:lnTo>
                  <a:pt x="9517" y="3561"/>
                </a:lnTo>
                <a:lnTo>
                  <a:pt x="9233" y="539"/>
                </a:lnTo>
                <a:close/>
              </a:path>
            </a:pathLst>
          </a:custGeom>
          <a:solidFill>
            <a:srgbClr val="0164A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19" name="object 419"/>
          <p:cNvSpPr/>
          <p:nvPr/>
        </p:nvSpPr>
        <p:spPr>
          <a:xfrm>
            <a:off x="340606" y="563134"/>
            <a:ext cx="6881" cy="14570"/>
          </a:xfrm>
          <a:custGeom>
            <a:avLst/>
            <a:gdLst/>
            <a:ahLst/>
            <a:cxnLst/>
            <a:rect l="l" t="t" r="r" b="b"/>
            <a:pathLst>
              <a:path w="9175" h="19426">
                <a:moveTo>
                  <a:pt x="9119" y="8472"/>
                </a:moveTo>
                <a:lnTo>
                  <a:pt x="6210" y="9173"/>
                </a:lnTo>
                <a:lnTo>
                  <a:pt x="3248" y="9714"/>
                </a:lnTo>
                <a:lnTo>
                  <a:pt x="112" y="10145"/>
                </a:lnTo>
                <a:lnTo>
                  <a:pt x="112" y="7500"/>
                </a:lnTo>
                <a:lnTo>
                  <a:pt x="0" y="4694"/>
                </a:lnTo>
                <a:lnTo>
                  <a:pt x="0" y="19426"/>
                </a:lnTo>
                <a:lnTo>
                  <a:pt x="3077" y="18995"/>
                </a:lnTo>
                <a:lnTo>
                  <a:pt x="3133" y="18456"/>
                </a:lnTo>
                <a:lnTo>
                  <a:pt x="56" y="18887"/>
                </a:lnTo>
                <a:lnTo>
                  <a:pt x="112" y="16350"/>
                </a:lnTo>
                <a:lnTo>
                  <a:pt x="171" y="13598"/>
                </a:lnTo>
                <a:lnTo>
                  <a:pt x="112" y="10739"/>
                </a:lnTo>
                <a:lnTo>
                  <a:pt x="3248" y="10306"/>
                </a:lnTo>
                <a:lnTo>
                  <a:pt x="6269" y="9767"/>
                </a:lnTo>
                <a:lnTo>
                  <a:pt x="9119" y="9064"/>
                </a:lnTo>
                <a:lnTo>
                  <a:pt x="9175" y="11925"/>
                </a:lnTo>
                <a:lnTo>
                  <a:pt x="9119" y="0"/>
                </a:lnTo>
                <a:lnTo>
                  <a:pt x="9119" y="8472"/>
                </a:lnTo>
                <a:close/>
              </a:path>
            </a:pathLst>
          </a:custGeom>
          <a:solidFill>
            <a:srgbClr val="0164A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20" name="object 420"/>
          <p:cNvSpPr/>
          <p:nvPr/>
        </p:nvSpPr>
        <p:spPr>
          <a:xfrm>
            <a:off x="333210" y="559652"/>
            <a:ext cx="17227" cy="23151"/>
          </a:xfrm>
          <a:custGeom>
            <a:avLst/>
            <a:gdLst/>
            <a:ahLst/>
            <a:cxnLst/>
            <a:rect l="l" t="t" r="r" b="b"/>
            <a:pathLst>
              <a:path w="22969" h="30868">
                <a:moveTo>
                  <a:pt x="21657" y="3886"/>
                </a:moveTo>
                <a:lnTo>
                  <a:pt x="22969" y="3453"/>
                </a:lnTo>
                <a:lnTo>
                  <a:pt x="22739" y="3291"/>
                </a:lnTo>
                <a:lnTo>
                  <a:pt x="22284" y="2967"/>
                </a:lnTo>
                <a:lnTo>
                  <a:pt x="21144" y="3291"/>
                </a:lnTo>
                <a:lnTo>
                  <a:pt x="20060" y="3616"/>
                </a:lnTo>
                <a:lnTo>
                  <a:pt x="18920" y="3886"/>
                </a:lnTo>
                <a:lnTo>
                  <a:pt x="18808" y="2805"/>
                </a:lnTo>
                <a:lnTo>
                  <a:pt x="18693" y="1727"/>
                </a:lnTo>
                <a:lnTo>
                  <a:pt x="18522" y="647"/>
                </a:lnTo>
                <a:lnTo>
                  <a:pt x="18294" y="539"/>
                </a:lnTo>
                <a:lnTo>
                  <a:pt x="17839" y="322"/>
                </a:lnTo>
                <a:lnTo>
                  <a:pt x="18010" y="1564"/>
                </a:lnTo>
                <a:lnTo>
                  <a:pt x="18179" y="2805"/>
                </a:lnTo>
                <a:lnTo>
                  <a:pt x="18294" y="4047"/>
                </a:lnTo>
                <a:lnTo>
                  <a:pt x="15559" y="4747"/>
                </a:lnTo>
                <a:lnTo>
                  <a:pt x="12651" y="5342"/>
                </a:lnTo>
                <a:lnTo>
                  <a:pt x="9630" y="5774"/>
                </a:lnTo>
                <a:lnTo>
                  <a:pt x="9461" y="2914"/>
                </a:lnTo>
                <a:lnTo>
                  <a:pt x="9175" y="0"/>
                </a:lnTo>
                <a:lnTo>
                  <a:pt x="9004" y="6583"/>
                </a:lnTo>
                <a:lnTo>
                  <a:pt x="9175" y="9444"/>
                </a:lnTo>
                <a:lnTo>
                  <a:pt x="9290" y="12250"/>
                </a:lnTo>
                <a:lnTo>
                  <a:pt x="9346" y="14894"/>
                </a:lnTo>
                <a:lnTo>
                  <a:pt x="6325" y="15272"/>
                </a:lnTo>
                <a:lnTo>
                  <a:pt x="3248" y="15542"/>
                </a:lnTo>
                <a:lnTo>
                  <a:pt x="112" y="15703"/>
                </a:lnTo>
                <a:lnTo>
                  <a:pt x="112" y="13059"/>
                </a:lnTo>
                <a:lnTo>
                  <a:pt x="56" y="10308"/>
                </a:lnTo>
                <a:lnTo>
                  <a:pt x="0" y="7447"/>
                </a:lnTo>
                <a:lnTo>
                  <a:pt x="56" y="27037"/>
                </a:lnTo>
                <a:lnTo>
                  <a:pt x="56" y="24392"/>
                </a:lnTo>
                <a:lnTo>
                  <a:pt x="112" y="21856"/>
                </a:lnTo>
                <a:lnTo>
                  <a:pt x="112" y="16297"/>
                </a:lnTo>
                <a:lnTo>
                  <a:pt x="3248" y="16136"/>
                </a:lnTo>
                <a:lnTo>
                  <a:pt x="6325" y="15866"/>
                </a:lnTo>
                <a:lnTo>
                  <a:pt x="9346" y="15489"/>
                </a:lnTo>
                <a:lnTo>
                  <a:pt x="9403" y="18348"/>
                </a:lnTo>
                <a:lnTo>
                  <a:pt x="9346" y="21047"/>
                </a:lnTo>
                <a:lnTo>
                  <a:pt x="9403" y="30868"/>
                </a:lnTo>
                <a:lnTo>
                  <a:pt x="9403" y="30545"/>
                </a:lnTo>
                <a:lnTo>
                  <a:pt x="9630" y="28548"/>
                </a:lnTo>
                <a:lnTo>
                  <a:pt x="9745" y="26389"/>
                </a:lnTo>
                <a:lnTo>
                  <a:pt x="9860" y="24067"/>
                </a:lnTo>
                <a:lnTo>
                  <a:pt x="9860" y="9336"/>
                </a:lnTo>
                <a:lnTo>
                  <a:pt x="9689" y="6475"/>
                </a:lnTo>
                <a:lnTo>
                  <a:pt x="12709" y="6044"/>
                </a:lnTo>
                <a:lnTo>
                  <a:pt x="15616" y="5503"/>
                </a:lnTo>
                <a:lnTo>
                  <a:pt x="18409" y="4747"/>
                </a:lnTo>
                <a:lnTo>
                  <a:pt x="18693" y="7663"/>
                </a:lnTo>
                <a:lnTo>
                  <a:pt x="18864" y="10414"/>
                </a:lnTo>
                <a:lnTo>
                  <a:pt x="18979" y="13114"/>
                </a:lnTo>
                <a:lnTo>
                  <a:pt x="18979" y="4641"/>
                </a:lnTo>
                <a:lnTo>
                  <a:pt x="20346" y="4263"/>
                </a:lnTo>
                <a:lnTo>
                  <a:pt x="21657" y="3886"/>
                </a:lnTo>
                <a:close/>
              </a:path>
            </a:pathLst>
          </a:custGeom>
          <a:solidFill>
            <a:srgbClr val="0164A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21" name="object 421"/>
          <p:cNvSpPr/>
          <p:nvPr/>
        </p:nvSpPr>
        <p:spPr>
          <a:xfrm>
            <a:off x="339537" y="586083"/>
            <a:ext cx="6199" cy="1133"/>
          </a:xfrm>
          <a:custGeom>
            <a:avLst/>
            <a:gdLst/>
            <a:ahLst/>
            <a:cxnLst/>
            <a:rect l="l" t="t" r="r" b="b"/>
            <a:pathLst>
              <a:path w="8265" h="1511">
                <a:moveTo>
                  <a:pt x="0" y="1511"/>
                </a:moveTo>
                <a:lnTo>
                  <a:pt x="2793" y="1511"/>
                </a:lnTo>
                <a:lnTo>
                  <a:pt x="5528" y="1025"/>
                </a:lnTo>
                <a:lnTo>
                  <a:pt x="8150" y="377"/>
                </a:lnTo>
                <a:lnTo>
                  <a:pt x="8265" y="0"/>
                </a:lnTo>
                <a:lnTo>
                  <a:pt x="5643" y="594"/>
                </a:lnTo>
                <a:lnTo>
                  <a:pt x="2906" y="1133"/>
                </a:lnTo>
                <a:lnTo>
                  <a:pt x="0" y="1511"/>
                </a:lnTo>
                <a:close/>
              </a:path>
            </a:pathLst>
          </a:custGeom>
          <a:solidFill>
            <a:srgbClr val="0164A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22" name="object 422"/>
          <p:cNvSpPr/>
          <p:nvPr/>
        </p:nvSpPr>
        <p:spPr>
          <a:xfrm>
            <a:off x="347059" y="579686"/>
            <a:ext cx="6332" cy="2186"/>
          </a:xfrm>
          <a:custGeom>
            <a:avLst/>
            <a:gdLst/>
            <a:ahLst/>
            <a:cxnLst/>
            <a:rect l="l" t="t" r="r" b="b"/>
            <a:pathLst>
              <a:path w="8442" h="2914">
                <a:moveTo>
                  <a:pt x="114" y="2483"/>
                </a:moveTo>
                <a:lnTo>
                  <a:pt x="0" y="2914"/>
                </a:lnTo>
                <a:lnTo>
                  <a:pt x="2964" y="2213"/>
                </a:lnTo>
                <a:lnTo>
                  <a:pt x="5755" y="1404"/>
                </a:lnTo>
                <a:lnTo>
                  <a:pt x="8321" y="432"/>
                </a:lnTo>
                <a:lnTo>
                  <a:pt x="8442" y="0"/>
                </a:lnTo>
                <a:lnTo>
                  <a:pt x="5870" y="918"/>
                </a:lnTo>
                <a:lnTo>
                  <a:pt x="3020" y="1780"/>
                </a:lnTo>
                <a:lnTo>
                  <a:pt x="114" y="2483"/>
                </a:lnTo>
                <a:close/>
              </a:path>
            </a:pathLst>
          </a:custGeom>
          <a:solidFill>
            <a:srgbClr val="0164A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23" name="object 423"/>
          <p:cNvSpPr/>
          <p:nvPr/>
        </p:nvSpPr>
        <p:spPr>
          <a:xfrm>
            <a:off x="347702" y="565279"/>
            <a:ext cx="170" cy="10685"/>
          </a:xfrm>
          <a:custGeom>
            <a:avLst/>
            <a:gdLst/>
            <a:ahLst/>
            <a:cxnLst/>
            <a:rect l="l" t="t" r="r" b="b"/>
            <a:pathLst>
              <a:path w="227" h="14247">
                <a:moveTo>
                  <a:pt x="169" y="2752"/>
                </a:moveTo>
                <a:lnTo>
                  <a:pt x="0" y="0"/>
                </a:lnTo>
                <a:lnTo>
                  <a:pt x="56" y="14247"/>
                </a:lnTo>
                <a:lnTo>
                  <a:pt x="227" y="11658"/>
                </a:lnTo>
                <a:lnTo>
                  <a:pt x="227" y="5450"/>
                </a:lnTo>
                <a:lnTo>
                  <a:pt x="169" y="2752"/>
                </a:lnTo>
                <a:close/>
              </a:path>
            </a:pathLst>
          </a:custGeom>
          <a:solidFill>
            <a:srgbClr val="0164A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24" name="object 424"/>
          <p:cNvSpPr/>
          <p:nvPr/>
        </p:nvSpPr>
        <p:spPr>
          <a:xfrm>
            <a:off x="308289" y="577907"/>
            <a:ext cx="18936" cy="12344"/>
          </a:xfrm>
          <a:custGeom>
            <a:avLst/>
            <a:gdLst/>
            <a:ahLst/>
            <a:cxnLst/>
            <a:rect l="l" t="t" r="r" b="b"/>
            <a:pathLst>
              <a:path w="25248" h="16459">
                <a:moveTo>
                  <a:pt x="23081" y="7770"/>
                </a:moveTo>
                <a:lnTo>
                  <a:pt x="24962" y="7825"/>
                </a:lnTo>
                <a:lnTo>
                  <a:pt x="23081" y="7284"/>
                </a:lnTo>
                <a:lnTo>
                  <a:pt x="23025" y="6798"/>
                </a:lnTo>
                <a:lnTo>
                  <a:pt x="23025" y="6528"/>
                </a:lnTo>
                <a:lnTo>
                  <a:pt x="22969" y="4694"/>
                </a:lnTo>
                <a:lnTo>
                  <a:pt x="22910" y="2697"/>
                </a:lnTo>
                <a:lnTo>
                  <a:pt x="22910" y="539"/>
                </a:lnTo>
                <a:lnTo>
                  <a:pt x="25248" y="106"/>
                </a:lnTo>
                <a:lnTo>
                  <a:pt x="22854" y="0"/>
                </a:lnTo>
                <a:lnTo>
                  <a:pt x="22854" y="11547"/>
                </a:lnTo>
                <a:lnTo>
                  <a:pt x="23025" y="13112"/>
                </a:lnTo>
                <a:lnTo>
                  <a:pt x="20290" y="13005"/>
                </a:lnTo>
                <a:lnTo>
                  <a:pt x="17611" y="12734"/>
                </a:lnTo>
                <a:lnTo>
                  <a:pt x="15046" y="12356"/>
                </a:lnTo>
                <a:lnTo>
                  <a:pt x="14591" y="10739"/>
                </a:lnTo>
                <a:lnTo>
                  <a:pt x="14248" y="8903"/>
                </a:lnTo>
                <a:lnTo>
                  <a:pt x="13962" y="6906"/>
                </a:lnTo>
                <a:lnTo>
                  <a:pt x="16755" y="7284"/>
                </a:lnTo>
                <a:lnTo>
                  <a:pt x="19605" y="7553"/>
                </a:lnTo>
                <a:lnTo>
                  <a:pt x="22511" y="7716"/>
                </a:lnTo>
                <a:lnTo>
                  <a:pt x="22626" y="9714"/>
                </a:lnTo>
                <a:lnTo>
                  <a:pt x="22511" y="7014"/>
                </a:lnTo>
                <a:lnTo>
                  <a:pt x="22511" y="7284"/>
                </a:lnTo>
                <a:lnTo>
                  <a:pt x="19549" y="7122"/>
                </a:lnTo>
                <a:lnTo>
                  <a:pt x="16699" y="6853"/>
                </a:lnTo>
                <a:lnTo>
                  <a:pt x="13906" y="6420"/>
                </a:lnTo>
                <a:lnTo>
                  <a:pt x="13735" y="8850"/>
                </a:lnTo>
                <a:lnTo>
                  <a:pt x="14133" y="10684"/>
                </a:lnTo>
                <a:lnTo>
                  <a:pt x="14591" y="12303"/>
                </a:lnTo>
                <a:lnTo>
                  <a:pt x="11570" y="11872"/>
                </a:lnTo>
                <a:lnTo>
                  <a:pt x="8720" y="11278"/>
                </a:lnTo>
                <a:lnTo>
                  <a:pt x="5983" y="10631"/>
                </a:lnTo>
                <a:lnTo>
                  <a:pt x="5471" y="9119"/>
                </a:lnTo>
                <a:lnTo>
                  <a:pt x="4958" y="7447"/>
                </a:lnTo>
                <a:lnTo>
                  <a:pt x="5014" y="9064"/>
                </a:lnTo>
                <a:lnTo>
                  <a:pt x="5584" y="10522"/>
                </a:lnTo>
                <a:lnTo>
                  <a:pt x="3590" y="10036"/>
                </a:lnTo>
                <a:lnTo>
                  <a:pt x="1709" y="9442"/>
                </a:lnTo>
                <a:lnTo>
                  <a:pt x="0" y="8850"/>
                </a:lnTo>
                <a:lnTo>
                  <a:pt x="227" y="9064"/>
                </a:lnTo>
                <a:lnTo>
                  <a:pt x="741" y="9442"/>
                </a:lnTo>
                <a:lnTo>
                  <a:pt x="2279" y="9983"/>
                </a:lnTo>
                <a:lnTo>
                  <a:pt x="3989" y="10469"/>
                </a:lnTo>
                <a:lnTo>
                  <a:pt x="5699" y="10900"/>
                </a:lnTo>
                <a:lnTo>
                  <a:pt x="6041" y="11709"/>
                </a:lnTo>
                <a:lnTo>
                  <a:pt x="6325" y="12411"/>
                </a:lnTo>
                <a:lnTo>
                  <a:pt x="6668" y="13059"/>
                </a:lnTo>
                <a:lnTo>
                  <a:pt x="7181" y="13328"/>
                </a:lnTo>
                <a:lnTo>
                  <a:pt x="6782" y="12628"/>
                </a:lnTo>
                <a:lnTo>
                  <a:pt x="6440" y="11817"/>
                </a:lnTo>
                <a:lnTo>
                  <a:pt x="6154" y="11008"/>
                </a:lnTo>
                <a:lnTo>
                  <a:pt x="8833" y="11656"/>
                </a:lnTo>
                <a:lnTo>
                  <a:pt x="11682" y="12250"/>
                </a:lnTo>
                <a:lnTo>
                  <a:pt x="14703" y="12681"/>
                </a:lnTo>
                <a:lnTo>
                  <a:pt x="15102" y="14084"/>
                </a:lnTo>
                <a:lnTo>
                  <a:pt x="15559" y="15325"/>
                </a:lnTo>
                <a:lnTo>
                  <a:pt x="16071" y="16350"/>
                </a:lnTo>
                <a:lnTo>
                  <a:pt x="16413" y="16459"/>
                </a:lnTo>
                <a:lnTo>
                  <a:pt x="15958" y="15433"/>
                </a:lnTo>
                <a:lnTo>
                  <a:pt x="15501" y="14192"/>
                </a:lnTo>
                <a:lnTo>
                  <a:pt x="15102" y="12734"/>
                </a:lnTo>
                <a:lnTo>
                  <a:pt x="17668" y="13112"/>
                </a:lnTo>
                <a:lnTo>
                  <a:pt x="20346" y="13383"/>
                </a:lnTo>
                <a:lnTo>
                  <a:pt x="23081" y="13490"/>
                </a:lnTo>
                <a:lnTo>
                  <a:pt x="23311" y="15109"/>
                </a:lnTo>
                <a:lnTo>
                  <a:pt x="23196" y="9767"/>
                </a:lnTo>
                <a:lnTo>
                  <a:pt x="23081" y="7770"/>
                </a:lnTo>
                <a:close/>
              </a:path>
            </a:pathLst>
          </a:custGeom>
          <a:solidFill>
            <a:srgbClr val="0164A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25" name="object 425"/>
          <p:cNvSpPr/>
          <p:nvPr/>
        </p:nvSpPr>
        <p:spPr>
          <a:xfrm>
            <a:off x="325645" y="556212"/>
            <a:ext cx="7094" cy="15218"/>
          </a:xfrm>
          <a:custGeom>
            <a:avLst/>
            <a:gdLst/>
            <a:ahLst/>
            <a:cxnLst/>
            <a:rect l="l" t="t" r="r" b="b"/>
            <a:pathLst>
              <a:path w="9459" h="20290">
                <a:moveTo>
                  <a:pt x="56" y="11223"/>
                </a:moveTo>
                <a:lnTo>
                  <a:pt x="0" y="11978"/>
                </a:lnTo>
                <a:lnTo>
                  <a:pt x="2050" y="12087"/>
                </a:lnTo>
                <a:lnTo>
                  <a:pt x="4102" y="12142"/>
                </a:lnTo>
                <a:lnTo>
                  <a:pt x="6210" y="12087"/>
                </a:lnTo>
                <a:lnTo>
                  <a:pt x="8263" y="12087"/>
                </a:lnTo>
                <a:lnTo>
                  <a:pt x="9290" y="12033"/>
                </a:lnTo>
                <a:lnTo>
                  <a:pt x="9346" y="14894"/>
                </a:lnTo>
                <a:lnTo>
                  <a:pt x="9403" y="17645"/>
                </a:lnTo>
                <a:lnTo>
                  <a:pt x="9459" y="20290"/>
                </a:lnTo>
                <a:lnTo>
                  <a:pt x="9459" y="53"/>
                </a:lnTo>
                <a:lnTo>
                  <a:pt x="8889" y="0"/>
                </a:lnTo>
                <a:lnTo>
                  <a:pt x="8947" y="484"/>
                </a:lnTo>
                <a:lnTo>
                  <a:pt x="9004" y="2211"/>
                </a:lnTo>
                <a:lnTo>
                  <a:pt x="9119" y="5287"/>
                </a:lnTo>
                <a:lnTo>
                  <a:pt x="9175" y="8364"/>
                </a:lnTo>
                <a:lnTo>
                  <a:pt x="9290" y="11278"/>
                </a:lnTo>
                <a:lnTo>
                  <a:pt x="8263" y="11331"/>
                </a:lnTo>
                <a:lnTo>
                  <a:pt x="7238" y="11331"/>
                </a:lnTo>
                <a:lnTo>
                  <a:pt x="6210" y="11386"/>
                </a:lnTo>
                <a:lnTo>
                  <a:pt x="4102" y="11386"/>
                </a:lnTo>
                <a:lnTo>
                  <a:pt x="2050" y="11331"/>
                </a:lnTo>
                <a:lnTo>
                  <a:pt x="56" y="11223"/>
                </a:lnTo>
                <a:close/>
              </a:path>
            </a:pathLst>
          </a:custGeom>
          <a:solidFill>
            <a:srgbClr val="0164A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26" name="object 426"/>
          <p:cNvSpPr/>
          <p:nvPr/>
        </p:nvSpPr>
        <p:spPr>
          <a:xfrm>
            <a:off x="303588" y="556253"/>
            <a:ext cx="53429" cy="34930"/>
          </a:xfrm>
          <a:custGeom>
            <a:avLst/>
            <a:gdLst/>
            <a:ahLst/>
            <a:cxnLst/>
            <a:rect l="l" t="t" r="r" b="b"/>
            <a:pathLst>
              <a:path w="71239" h="46573">
                <a:moveTo>
                  <a:pt x="59103" y="20939"/>
                </a:moveTo>
                <a:lnTo>
                  <a:pt x="59046" y="18078"/>
                </a:lnTo>
                <a:lnTo>
                  <a:pt x="61952" y="17322"/>
                </a:lnTo>
                <a:lnTo>
                  <a:pt x="64746" y="16514"/>
                </a:lnTo>
                <a:lnTo>
                  <a:pt x="67372" y="15542"/>
                </a:lnTo>
                <a:lnTo>
                  <a:pt x="67533" y="18403"/>
                </a:lnTo>
                <a:lnTo>
                  <a:pt x="67593" y="21153"/>
                </a:lnTo>
                <a:lnTo>
                  <a:pt x="67432" y="23745"/>
                </a:lnTo>
                <a:lnTo>
                  <a:pt x="64746" y="24717"/>
                </a:lnTo>
                <a:lnTo>
                  <a:pt x="61896" y="25581"/>
                </a:lnTo>
                <a:lnTo>
                  <a:pt x="58875" y="26281"/>
                </a:lnTo>
                <a:lnTo>
                  <a:pt x="58819" y="12034"/>
                </a:lnTo>
                <a:lnTo>
                  <a:pt x="58476" y="9175"/>
                </a:lnTo>
                <a:lnTo>
                  <a:pt x="58533" y="21100"/>
                </a:lnTo>
                <a:lnTo>
                  <a:pt x="58476" y="23853"/>
                </a:lnTo>
                <a:lnTo>
                  <a:pt x="58305" y="26442"/>
                </a:lnTo>
                <a:lnTo>
                  <a:pt x="55455" y="27092"/>
                </a:lnTo>
                <a:lnTo>
                  <a:pt x="52491" y="27631"/>
                </a:lnTo>
                <a:lnTo>
                  <a:pt x="52434" y="28170"/>
                </a:lnTo>
                <a:lnTo>
                  <a:pt x="55455" y="27631"/>
                </a:lnTo>
                <a:lnTo>
                  <a:pt x="58305" y="26928"/>
                </a:lnTo>
                <a:lnTo>
                  <a:pt x="58134" y="29411"/>
                </a:lnTo>
                <a:lnTo>
                  <a:pt x="57906" y="31731"/>
                </a:lnTo>
                <a:lnTo>
                  <a:pt x="57564" y="33837"/>
                </a:lnTo>
                <a:lnTo>
                  <a:pt x="54827" y="34431"/>
                </a:lnTo>
                <a:lnTo>
                  <a:pt x="51921" y="34970"/>
                </a:lnTo>
                <a:lnTo>
                  <a:pt x="48900" y="35401"/>
                </a:lnTo>
                <a:lnTo>
                  <a:pt x="48844" y="25580"/>
                </a:lnTo>
                <a:lnTo>
                  <a:pt x="48787" y="28117"/>
                </a:lnTo>
                <a:lnTo>
                  <a:pt x="45823" y="28495"/>
                </a:lnTo>
                <a:lnTo>
                  <a:pt x="42745" y="28764"/>
                </a:lnTo>
                <a:lnTo>
                  <a:pt x="39553" y="28925"/>
                </a:lnTo>
                <a:lnTo>
                  <a:pt x="39553" y="29465"/>
                </a:lnTo>
                <a:lnTo>
                  <a:pt x="42689" y="29303"/>
                </a:lnTo>
                <a:lnTo>
                  <a:pt x="45766" y="29034"/>
                </a:lnTo>
                <a:lnTo>
                  <a:pt x="48787" y="28656"/>
                </a:lnTo>
                <a:lnTo>
                  <a:pt x="48672" y="30923"/>
                </a:lnTo>
                <a:lnTo>
                  <a:pt x="48558" y="33081"/>
                </a:lnTo>
                <a:lnTo>
                  <a:pt x="48388" y="35023"/>
                </a:lnTo>
                <a:lnTo>
                  <a:pt x="48388" y="35456"/>
                </a:lnTo>
                <a:lnTo>
                  <a:pt x="45480" y="35834"/>
                </a:lnTo>
                <a:lnTo>
                  <a:pt x="42459" y="36103"/>
                </a:lnTo>
                <a:lnTo>
                  <a:pt x="39382" y="36212"/>
                </a:lnTo>
                <a:lnTo>
                  <a:pt x="39382" y="8256"/>
                </a:lnTo>
                <a:lnTo>
                  <a:pt x="39326" y="5233"/>
                </a:lnTo>
                <a:lnTo>
                  <a:pt x="39211" y="2105"/>
                </a:lnTo>
                <a:lnTo>
                  <a:pt x="39269" y="38693"/>
                </a:lnTo>
                <a:lnTo>
                  <a:pt x="39382" y="36642"/>
                </a:lnTo>
                <a:lnTo>
                  <a:pt x="42403" y="36534"/>
                </a:lnTo>
                <a:lnTo>
                  <a:pt x="45424" y="36265"/>
                </a:lnTo>
                <a:lnTo>
                  <a:pt x="48330" y="35887"/>
                </a:lnTo>
                <a:lnTo>
                  <a:pt x="48102" y="37937"/>
                </a:lnTo>
                <a:lnTo>
                  <a:pt x="47875" y="39773"/>
                </a:lnTo>
                <a:lnTo>
                  <a:pt x="47533" y="41337"/>
                </a:lnTo>
                <a:lnTo>
                  <a:pt x="44798" y="41715"/>
                </a:lnTo>
                <a:lnTo>
                  <a:pt x="41948" y="41931"/>
                </a:lnTo>
                <a:lnTo>
                  <a:pt x="38983" y="42093"/>
                </a:lnTo>
                <a:lnTo>
                  <a:pt x="39155" y="40473"/>
                </a:lnTo>
                <a:lnTo>
                  <a:pt x="39155" y="755"/>
                </a:lnTo>
                <a:lnTo>
                  <a:pt x="38869" y="0"/>
                </a:lnTo>
                <a:lnTo>
                  <a:pt x="38869" y="20236"/>
                </a:lnTo>
                <a:lnTo>
                  <a:pt x="37616" y="20292"/>
                </a:lnTo>
                <a:lnTo>
                  <a:pt x="36361" y="20345"/>
                </a:lnTo>
                <a:lnTo>
                  <a:pt x="33056" y="20345"/>
                </a:lnTo>
                <a:lnTo>
                  <a:pt x="31119" y="20291"/>
                </a:lnTo>
                <a:lnTo>
                  <a:pt x="29179" y="20183"/>
                </a:lnTo>
                <a:lnTo>
                  <a:pt x="29238" y="17539"/>
                </a:lnTo>
                <a:lnTo>
                  <a:pt x="29294" y="14786"/>
                </a:lnTo>
                <a:lnTo>
                  <a:pt x="29409" y="11925"/>
                </a:lnTo>
                <a:lnTo>
                  <a:pt x="29465" y="11170"/>
                </a:lnTo>
                <a:lnTo>
                  <a:pt x="29580" y="8256"/>
                </a:lnTo>
                <a:lnTo>
                  <a:pt x="29693" y="5180"/>
                </a:lnTo>
                <a:lnTo>
                  <a:pt x="29864" y="2050"/>
                </a:lnTo>
                <a:lnTo>
                  <a:pt x="31290" y="2158"/>
                </a:lnTo>
                <a:lnTo>
                  <a:pt x="32770" y="2213"/>
                </a:lnTo>
                <a:lnTo>
                  <a:pt x="36990" y="2213"/>
                </a:lnTo>
                <a:lnTo>
                  <a:pt x="38413" y="2158"/>
                </a:lnTo>
                <a:lnTo>
                  <a:pt x="38357" y="430"/>
                </a:lnTo>
                <a:lnTo>
                  <a:pt x="38357" y="1511"/>
                </a:lnTo>
                <a:lnTo>
                  <a:pt x="36990" y="1564"/>
                </a:lnTo>
                <a:lnTo>
                  <a:pt x="35620" y="1619"/>
                </a:lnTo>
                <a:lnTo>
                  <a:pt x="34196" y="1619"/>
                </a:lnTo>
                <a:lnTo>
                  <a:pt x="32770" y="1564"/>
                </a:lnTo>
                <a:lnTo>
                  <a:pt x="31346" y="1564"/>
                </a:lnTo>
                <a:lnTo>
                  <a:pt x="29921" y="1457"/>
                </a:lnTo>
                <a:lnTo>
                  <a:pt x="29979" y="755"/>
                </a:lnTo>
                <a:lnTo>
                  <a:pt x="29749" y="53"/>
                </a:lnTo>
                <a:lnTo>
                  <a:pt x="29179" y="108"/>
                </a:lnTo>
                <a:lnTo>
                  <a:pt x="29179" y="755"/>
                </a:lnTo>
                <a:lnTo>
                  <a:pt x="29123" y="1457"/>
                </a:lnTo>
                <a:lnTo>
                  <a:pt x="27300" y="1349"/>
                </a:lnTo>
                <a:lnTo>
                  <a:pt x="25476" y="1186"/>
                </a:lnTo>
                <a:lnTo>
                  <a:pt x="23710" y="971"/>
                </a:lnTo>
                <a:lnTo>
                  <a:pt x="23140" y="1080"/>
                </a:lnTo>
                <a:lnTo>
                  <a:pt x="22570" y="1186"/>
                </a:lnTo>
                <a:lnTo>
                  <a:pt x="22000" y="1349"/>
                </a:lnTo>
                <a:lnTo>
                  <a:pt x="24336" y="1672"/>
                </a:lnTo>
                <a:lnTo>
                  <a:pt x="26672" y="1888"/>
                </a:lnTo>
                <a:lnTo>
                  <a:pt x="29067" y="2050"/>
                </a:lnTo>
                <a:lnTo>
                  <a:pt x="28896" y="5180"/>
                </a:lnTo>
                <a:lnTo>
                  <a:pt x="28781" y="8202"/>
                </a:lnTo>
                <a:lnTo>
                  <a:pt x="28668" y="11170"/>
                </a:lnTo>
                <a:lnTo>
                  <a:pt x="25647" y="10955"/>
                </a:lnTo>
                <a:lnTo>
                  <a:pt x="22683" y="10686"/>
                </a:lnTo>
                <a:lnTo>
                  <a:pt x="19833" y="10253"/>
                </a:lnTo>
                <a:lnTo>
                  <a:pt x="22683" y="11386"/>
                </a:lnTo>
                <a:lnTo>
                  <a:pt x="25647" y="11711"/>
                </a:lnTo>
                <a:lnTo>
                  <a:pt x="28668" y="11872"/>
                </a:lnTo>
                <a:lnTo>
                  <a:pt x="28553" y="14733"/>
                </a:lnTo>
                <a:lnTo>
                  <a:pt x="28497" y="17539"/>
                </a:lnTo>
                <a:lnTo>
                  <a:pt x="28440" y="20183"/>
                </a:lnTo>
                <a:lnTo>
                  <a:pt x="25361" y="19967"/>
                </a:lnTo>
                <a:lnTo>
                  <a:pt x="22340" y="19697"/>
                </a:lnTo>
                <a:lnTo>
                  <a:pt x="19434" y="19266"/>
                </a:lnTo>
                <a:lnTo>
                  <a:pt x="19378" y="22720"/>
                </a:lnTo>
                <a:lnTo>
                  <a:pt x="19434" y="19859"/>
                </a:lnTo>
                <a:lnTo>
                  <a:pt x="22340" y="20291"/>
                </a:lnTo>
                <a:lnTo>
                  <a:pt x="25361" y="20561"/>
                </a:lnTo>
                <a:lnTo>
                  <a:pt x="28440" y="20777"/>
                </a:lnTo>
                <a:lnTo>
                  <a:pt x="28440" y="26336"/>
                </a:lnTo>
                <a:lnTo>
                  <a:pt x="28497" y="28872"/>
                </a:lnTo>
                <a:lnTo>
                  <a:pt x="25419" y="28709"/>
                </a:lnTo>
                <a:lnTo>
                  <a:pt x="22455" y="28386"/>
                </a:lnTo>
                <a:lnTo>
                  <a:pt x="19549" y="28008"/>
                </a:lnTo>
                <a:lnTo>
                  <a:pt x="19434" y="25417"/>
                </a:lnTo>
                <a:lnTo>
                  <a:pt x="19662" y="35239"/>
                </a:lnTo>
                <a:lnTo>
                  <a:pt x="16528" y="34809"/>
                </a:lnTo>
                <a:lnTo>
                  <a:pt x="13507" y="34214"/>
                </a:lnTo>
                <a:lnTo>
                  <a:pt x="10714" y="33512"/>
                </a:lnTo>
                <a:lnTo>
                  <a:pt x="10315" y="31408"/>
                </a:lnTo>
                <a:lnTo>
                  <a:pt x="10031" y="29087"/>
                </a:lnTo>
                <a:lnTo>
                  <a:pt x="9860" y="26659"/>
                </a:lnTo>
                <a:lnTo>
                  <a:pt x="12766" y="27361"/>
                </a:lnTo>
                <a:lnTo>
                  <a:pt x="15787" y="27953"/>
                </a:lnTo>
                <a:lnTo>
                  <a:pt x="18979" y="28439"/>
                </a:lnTo>
                <a:lnTo>
                  <a:pt x="19092" y="30867"/>
                </a:lnTo>
                <a:lnTo>
                  <a:pt x="19321" y="33134"/>
                </a:lnTo>
                <a:lnTo>
                  <a:pt x="19092" y="10847"/>
                </a:lnTo>
                <a:lnTo>
                  <a:pt x="18920" y="13708"/>
                </a:lnTo>
                <a:lnTo>
                  <a:pt x="18808" y="16514"/>
                </a:lnTo>
                <a:lnTo>
                  <a:pt x="18751" y="19158"/>
                </a:lnTo>
                <a:lnTo>
                  <a:pt x="15616" y="18672"/>
                </a:lnTo>
                <a:lnTo>
                  <a:pt x="12595" y="18078"/>
                </a:lnTo>
                <a:lnTo>
                  <a:pt x="9745" y="17322"/>
                </a:lnTo>
                <a:lnTo>
                  <a:pt x="12595" y="18672"/>
                </a:lnTo>
                <a:lnTo>
                  <a:pt x="15616" y="19266"/>
                </a:lnTo>
                <a:lnTo>
                  <a:pt x="18751" y="19750"/>
                </a:lnTo>
                <a:lnTo>
                  <a:pt x="18693" y="22611"/>
                </a:lnTo>
                <a:lnTo>
                  <a:pt x="18808" y="25364"/>
                </a:lnTo>
                <a:lnTo>
                  <a:pt x="18920" y="27900"/>
                </a:lnTo>
                <a:lnTo>
                  <a:pt x="15787" y="27414"/>
                </a:lnTo>
                <a:lnTo>
                  <a:pt x="12709" y="26820"/>
                </a:lnTo>
                <a:lnTo>
                  <a:pt x="9860" y="26120"/>
                </a:lnTo>
                <a:lnTo>
                  <a:pt x="9689" y="23528"/>
                </a:lnTo>
                <a:lnTo>
                  <a:pt x="9632" y="20777"/>
                </a:lnTo>
                <a:lnTo>
                  <a:pt x="9517" y="28979"/>
                </a:lnTo>
                <a:lnTo>
                  <a:pt x="9801" y="31245"/>
                </a:lnTo>
                <a:lnTo>
                  <a:pt x="10202" y="33404"/>
                </a:lnTo>
                <a:lnTo>
                  <a:pt x="7409" y="32650"/>
                </a:lnTo>
                <a:lnTo>
                  <a:pt x="4730" y="31839"/>
                </a:lnTo>
                <a:lnTo>
                  <a:pt x="2279" y="30922"/>
                </a:lnTo>
                <a:lnTo>
                  <a:pt x="1709" y="28764"/>
                </a:lnTo>
                <a:lnTo>
                  <a:pt x="1311" y="26442"/>
                </a:lnTo>
                <a:lnTo>
                  <a:pt x="1139" y="23961"/>
                </a:lnTo>
                <a:lnTo>
                  <a:pt x="3703" y="24878"/>
                </a:lnTo>
                <a:lnTo>
                  <a:pt x="3647" y="24392"/>
                </a:lnTo>
                <a:lnTo>
                  <a:pt x="1083" y="23475"/>
                </a:lnTo>
                <a:lnTo>
                  <a:pt x="912" y="20831"/>
                </a:lnTo>
                <a:lnTo>
                  <a:pt x="1139" y="28601"/>
                </a:lnTo>
                <a:lnTo>
                  <a:pt x="1709" y="30706"/>
                </a:lnTo>
                <a:lnTo>
                  <a:pt x="1139" y="30490"/>
                </a:lnTo>
                <a:lnTo>
                  <a:pt x="569" y="30275"/>
                </a:lnTo>
                <a:lnTo>
                  <a:pt x="0" y="30006"/>
                </a:lnTo>
                <a:lnTo>
                  <a:pt x="283" y="30545"/>
                </a:lnTo>
                <a:lnTo>
                  <a:pt x="797" y="30761"/>
                </a:lnTo>
                <a:lnTo>
                  <a:pt x="1311" y="30976"/>
                </a:lnTo>
                <a:lnTo>
                  <a:pt x="1822" y="31139"/>
                </a:lnTo>
                <a:lnTo>
                  <a:pt x="1993" y="31731"/>
                </a:lnTo>
                <a:lnTo>
                  <a:pt x="2279" y="32756"/>
                </a:lnTo>
                <a:lnTo>
                  <a:pt x="2622" y="33675"/>
                </a:lnTo>
                <a:lnTo>
                  <a:pt x="2962" y="34537"/>
                </a:lnTo>
                <a:lnTo>
                  <a:pt x="3192" y="34809"/>
                </a:lnTo>
                <a:lnTo>
                  <a:pt x="3762" y="35401"/>
                </a:lnTo>
                <a:lnTo>
                  <a:pt x="3304" y="34267"/>
                </a:lnTo>
                <a:lnTo>
                  <a:pt x="2849" y="33026"/>
                </a:lnTo>
                <a:lnTo>
                  <a:pt x="2450" y="31623"/>
                </a:lnTo>
                <a:lnTo>
                  <a:pt x="2392" y="31353"/>
                </a:lnTo>
                <a:lnTo>
                  <a:pt x="4843" y="32272"/>
                </a:lnTo>
                <a:lnTo>
                  <a:pt x="7465" y="33134"/>
                </a:lnTo>
                <a:lnTo>
                  <a:pt x="10315" y="33837"/>
                </a:lnTo>
                <a:lnTo>
                  <a:pt x="10371" y="34106"/>
                </a:lnTo>
                <a:lnTo>
                  <a:pt x="10430" y="34592"/>
                </a:lnTo>
                <a:lnTo>
                  <a:pt x="10828" y="36320"/>
                </a:lnTo>
                <a:lnTo>
                  <a:pt x="11284" y="37937"/>
                </a:lnTo>
                <a:lnTo>
                  <a:pt x="11227" y="36320"/>
                </a:lnTo>
                <a:lnTo>
                  <a:pt x="10885" y="34484"/>
                </a:lnTo>
                <a:lnTo>
                  <a:pt x="10772" y="33945"/>
                </a:lnTo>
                <a:lnTo>
                  <a:pt x="13622" y="34645"/>
                </a:lnTo>
                <a:lnTo>
                  <a:pt x="16584" y="35239"/>
                </a:lnTo>
                <a:lnTo>
                  <a:pt x="19720" y="35670"/>
                </a:lnTo>
                <a:lnTo>
                  <a:pt x="20004" y="37723"/>
                </a:lnTo>
                <a:lnTo>
                  <a:pt x="20175" y="35293"/>
                </a:lnTo>
                <a:lnTo>
                  <a:pt x="19891" y="33242"/>
                </a:lnTo>
                <a:lnTo>
                  <a:pt x="19720" y="30923"/>
                </a:lnTo>
                <a:lnTo>
                  <a:pt x="19549" y="28494"/>
                </a:lnTo>
                <a:lnTo>
                  <a:pt x="22455" y="28925"/>
                </a:lnTo>
                <a:lnTo>
                  <a:pt x="25419" y="29195"/>
                </a:lnTo>
                <a:lnTo>
                  <a:pt x="28497" y="29356"/>
                </a:lnTo>
                <a:lnTo>
                  <a:pt x="28553" y="31517"/>
                </a:lnTo>
                <a:lnTo>
                  <a:pt x="28610" y="33567"/>
                </a:lnTo>
                <a:lnTo>
                  <a:pt x="28724" y="35401"/>
                </a:lnTo>
                <a:lnTo>
                  <a:pt x="28781" y="35887"/>
                </a:lnTo>
                <a:lnTo>
                  <a:pt x="28896" y="38586"/>
                </a:lnTo>
                <a:lnTo>
                  <a:pt x="29123" y="40420"/>
                </a:lnTo>
                <a:lnTo>
                  <a:pt x="29123" y="23636"/>
                </a:lnTo>
                <a:lnTo>
                  <a:pt x="29179" y="20777"/>
                </a:lnTo>
                <a:lnTo>
                  <a:pt x="31119" y="20884"/>
                </a:lnTo>
                <a:lnTo>
                  <a:pt x="33056" y="20939"/>
                </a:lnTo>
                <a:lnTo>
                  <a:pt x="36361" y="20939"/>
                </a:lnTo>
                <a:lnTo>
                  <a:pt x="37616" y="20884"/>
                </a:lnTo>
                <a:lnTo>
                  <a:pt x="38869" y="20884"/>
                </a:lnTo>
                <a:lnTo>
                  <a:pt x="38927" y="23692"/>
                </a:lnTo>
                <a:lnTo>
                  <a:pt x="38927" y="28925"/>
                </a:lnTo>
                <a:lnTo>
                  <a:pt x="38071" y="28979"/>
                </a:lnTo>
                <a:lnTo>
                  <a:pt x="36305" y="28979"/>
                </a:lnTo>
                <a:lnTo>
                  <a:pt x="33910" y="29034"/>
                </a:lnTo>
                <a:lnTo>
                  <a:pt x="31518" y="28979"/>
                </a:lnTo>
                <a:lnTo>
                  <a:pt x="29179" y="29411"/>
                </a:lnTo>
                <a:lnTo>
                  <a:pt x="31518" y="29520"/>
                </a:lnTo>
                <a:lnTo>
                  <a:pt x="33910" y="29573"/>
                </a:lnTo>
                <a:lnTo>
                  <a:pt x="36305" y="29520"/>
                </a:lnTo>
                <a:lnTo>
                  <a:pt x="38071" y="29520"/>
                </a:lnTo>
                <a:lnTo>
                  <a:pt x="38927" y="29465"/>
                </a:lnTo>
                <a:lnTo>
                  <a:pt x="38927" y="31570"/>
                </a:lnTo>
                <a:lnTo>
                  <a:pt x="38869" y="33567"/>
                </a:lnTo>
                <a:lnTo>
                  <a:pt x="38812" y="35401"/>
                </a:lnTo>
                <a:lnTo>
                  <a:pt x="38812" y="36211"/>
                </a:lnTo>
                <a:lnTo>
                  <a:pt x="37616" y="36265"/>
                </a:lnTo>
                <a:lnTo>
                  <a:pt x="36361" y="36320"/>
                </a:lnTo>
                <a:lnTo>
                  <a:pt x="33169" y="36320"/>
                </a:lnTo>
                <a:lnTo>
                  <a:pt x="31232" y="36265"/>
                </a:lnTo>
                <a:lnTo>
                  <a:pt x="29351" y="36156"/>
                </a:lnTo>
                <a:lnTo>
                  <a:pt x="31232" y="36697"/>
                </a:lnTo>
                <a:lnTo>
                  <a:pt x="33169" y="36751"/>
                </a:lnTo>
                <a:lnTo>
                  <a:pt x="37616" y="36751"/>
                </a:lnTo>
                <a:lnTo>
                  <a:pt x="38812" y="36697"/>
                </a:lnTo>
                <a:lnTo>
                  <a:pt x="38756" y="38693"/>
                </a:lnTo>
                <a:lnTo>
                  <a:pt x="38641" y="40473"/>
                </a:lnTo>
                <a:lnTo>
                  <a:pt x="38528" y="42093"/>
                </a:lnTo>
                <a:lnTo>
                  <a:pt x="37330" y="42148"/>
                </a:lnTo>
                <a:lnTo>
                  <a:pt x="33169" y="42148"/>
                </a:lnTo>
                <a:lnTo>
                  <a:pt x="31459" y="42093"/>
                </a:lnTo>
                <a:lnTo>
                  <a:pt x="29749" y="42040"/>
                </a:lnTo>
                <a:lnTo>
                  <a:pt x="29580" y="40420"/>
                </a:lnTo>
                <a:lnTo>
                  <a:pt x="29465" y="38640"/>
                </a:lnTo>
                <a:lnTo>
                  <a:pt x="29580" y="43982"/>
                </a:lnTo>
                <a:lnTo>
                  <a:pt x="29864" y="45385"/>
                </a:lnTo>
                <a:lnTo>
                  <a:pt x="30092" y="46465"/>
                </a:lnTo>
                <a:lnTo>
                  <a:pt x="30434" y="46518"/>
                </a:lnTo>
                <a:lnTo>
                  <a:pt x="30207" y="45385"/>
                </a:lnTo>
                <a:lnTo>
                  <a:pt x="29979" y="44037"/>
                </a:lnTo>
                <a:lnTo>
                  <a:pt x="29808" y="42417"/>
                </a:lnTo>
                <a:lnTo>
                  <a:pt x="31459" y="42471"/>
                </a:lnTo>
                <a:lnTo>
                  <a:pt x="33169" y="42526"/>
                </a:lnTo>
                <a:lnTo>
                  <a:pt x="37330" y="42526"/>
                </a:lnTo>
                <a:lnTo>
                  <a:pt x="38528" y="42471"/>
                </a:lnTo>
                <a:lnTo>
                  <a:pt x="38357" y="44090"/>
                </a:lnTo>
                <a:lnTo>
                  <a:pt x="38242" y="45493"/>
                </a:lnTo>
                <a:lnTo>
                  <a:pt x="38071" y="46573"/>
                </a:lnTo>
                <a:lnTo>
                  <a:pt x="38357" y="46573"/>
                </a:lnTo>
                <a:lnTo>
                  <a:pt x="38528" y="45440"/>
                </a:lnTo>
                <a:lnTo>
                  <a:pt x="38756" y="44090"/>
                </a:lnTo>
                <a:lnTo>
                  <a:pt x="38927" y="42471"/>
                </a:lnTo>
                <a:lnTo>
                  <a:pt x="41889" y="42362"/>
                </a:lnTo>
                <a:lnTo>
                  <a:pt x="44739" y="42093"/>
                </a:lnTo>
                <a:lnTo>
                  <a:pt x="47476" y="41715"/>
                </a:lnTo>
                <a:lnTo>
                  <a:pt x="47134" y="43173"/>
                </a:lnTo>
                <a:lnTo>
                  <a:pt x="46791" y="44415"/>
                </a:lnTo>
                <a:lnTo>
                  <a:pt x="46449" y="45440"/>
                </a:lnTo>
                <a:lnTo>
                  <a:pt x="46791" y="45385"/>
                </a:lnTo>
                <a:lnTo>
                  <a:pt x="47190" y="44359"/>
                </a:lnTo>
                <a:lnTo>
                  <a:pt x="47533" y="43118"/>
                </a:lnTo>
                <a:lnTo>
                  <a:pt x="47875" y="41662"/>
                </a:lnTo>
                <a:lnTo>
                  <a:pt x="50725" y="41284"/>
                </a:lnTo>
                <a:lnTo>
                  <a:pt x="47931" y="41284"/>
                </a:lnTo>
                <a:lnTo>
                  <a:pt x="48274" y="39665"/>
                </a:lnTo>
                <a:lnTo>
                  <a:pt x="48616" y="37884"/>
                </a:lnTo>
                <a:lnTo>
                  <a:pt x="48844" y="35834"/>
                </a:lnTo>
                <a:lnTo>
                  <a:pt x="51865" y="35456"/>
                </a:lnTo>
                <a:lnTo>
                  <a:pt x="54714" y="34915"/>
                </a:lnTo>
                <a:lnTo>
                  <a:pt x="57508" y="34268"/>
                </a:lnTo>
                <a:lnTo>
                  <a:pt x="57165" y="36320"/>
                </a:lnTo>
                <a:lnTo>
                  <a:pt x="56708" y="38154"/>
                </a:lnTo>
                <a:lnTo>
                  <a:pt x="56197" y="39773"/>
                </a:lnTo>
                <a:lnTo>
                  <a:pt x="56082" y="40151"/>
                </a:lnTo>
                <a:lnTo>
                  <a:pt x="55739" y="41123"/>
                </a:lnTo>
                <a:lnTo>
                  <a:pt x="55455" y="41985"/>
                </a:lnTo>
                <a:lnTo>
                  <a:pt x="55057" y="42740"/>
                </a:lnTo>
                <a:lnTo>
                  <a:pt x="55512" y="42526"/>
                </a:lnTo>
                <a:lnTo>
                  <a:pt x="55854" y="41770"/>
                </a:lnTo>
                <a:lnTo>
                  <a:pt x="56197" y="40959"/>
                </a:lnTo>
                <a:lnTo>
                  <a:pt x="56480" y="40096"/>
                </a:lnTo>
                <a:lnTo>
                  <a:pt x="58704" y="39557"/>
                </a:lnTo>
                <a:lnTo>
                  <a:pt x="60812" y="38909"/>
                </a:lnTo>
                <a:lnTo>
                  <a:pt x="62750" y="38262"/>
                </a:lnTo>
                <a:lnTo>
                  <a:pt x="63036" y="38100"/>
                </a:lnTo>
                <a:lnTo>
                  <a:pt x="63491" y="37668"/>
                </a:lnTo>
                <a:lnTo>
                  <a:pt x="61382" y="38423"/>
                </a:lnTo>
                <a:lnTo>
                  <a:pt x="59046" y="39126"/>
                </a:lnTo>
                <a:lnTo>
                  <a:pt x="56595" y="39665"/>
                </a:lnTo>
                <a:lnTo>
                  <a:pt x="57165" y="38100"/>
                </a:lnTo>
                <a:lnTo>
                  <a:pt x="57620" y="36212"/>
                </a:lnTo>
                <a:lnTo>
                  <a:pt x="57963" y="34214"/>
                </a:lnTo>
                <a:lnTo>
                  <a:pt x="58078" y="33728"/>
                </a:lnTo>
                <a:lnTo>
                  <a:pt x="58362" y="31570"/>
                </a:lnTo>
                <a:lnTo>
                  <a:pt x="58647" y="29303"/>
                </a:lnTo>
                <a:lnTo>
                  <a:pt x="58819" y="26820"/>
                </a:lnTo>
                <a:lnTo>
                  <a:pt x="61838" y="26065"/>
                </a:lnTo>
                <a:lnTo>
                  <a:pt x="64687" y="25256"/>
                </a:lnTo>
                <a:lnTo>
                  <a:pt x="67372" y="24284"/>
                </a:lnTo>
                <a:lnTo>
                  <a:pt x="67191" y="26767"/>
                </a:lnTo>
                <a:lnTo>
                  <a:pt x="66909" y="29142"/>
                </a:lnTo>
                <a:lnTo>
                  <a:pt x="66405" y="31245"/>
                </a:lnTo>
                <a:lnTo>
                  <a:pt x="66284" y="31678"/>
                </a:lnTo>
                <a:lnTo>
                  <a:pt x="65821" y="33620"/>
                </a:lnTo>
                <a:lnTo>
                  <a:pt x="65257" y="35293"/>
                </a:lnTo>
                <a:lnTo>
                  <a:pt x="64631" y="36751"/>
                </a:lnTo>
                <a:lnTo>
                  <a:pt x="64854" y="36534"/>
                </a:lnTo>
                <a:lnTo>
                  <a:pt x="65318" y="36103"/>
                </a:lnTo>
                <a:lnTo>
                  <a:pt x="65882" y="34754"/>
                </a:lnTo>
                <a:lnTo>
                  <a:pt x="66405" y="33242"/>
                </a:lnTo>
                <a:lnTo>
                  <a:pt x="66788" y="31517"/>
                </a:lnTo>
                <a:lnTo>
                  <a:pt x="67714" y="31192"/>
                </a:lnTo>
                <a:lnTo>
                  <a:pt x="68621" y="30814"/>
                </a:lnTo>
                <a:lnTo>
                  <a:pt x="69466" y="30437"/>
                </a:lnTo>
                <a:lnTo>
                  <a:pt x="69708" y="29951"/>
                </a:lnTo>
                <a:lnTo>
                  <a:pt x="68802" y="30328"/>
                </a:lnTo>
                <a:lnTo>
                  <a:pt x="67875" y="30706"/>
                </a:lnTo>
                <a:lnTo>
                  <a:pt x="66909" y="31084"/>
                </a:lnTo>
                <a:lnTo>
                  <a:pt x="67432" y="28925"/>
                </a:lnTo>
                <a:lnTo>
                  <a:pt x="67775" y="26606"/>
                </a:lnTo>
                <a:lnTo>
                  <a:pt x="67936" y="24069"/>
                </a:lnTo>
                <a:lnTo>
                  <a:pt x="69084" y="23637"/>
                </a:lnTo>
                <a:lnTo>
                  <a:pt x="70151" y="23206"/>
                </a:lnTo>
                <a:lnTo>
                  <a:pt x="71239" y="22720"/>
                </a:lnTo>
                <a:lnTo>
                  <a:pt x="71178" y="22287"/>
                </a:lnTo>
                <a:lnTo>
                  <a:pt x="70151" y="22720"/>
                </a:lnTo>
                <a:lnTo>
                  <a:pt x="69084" y="23151"/>
                </a:lnTo>
                <a:lnTo>
                  <a:pt x="67996" y="23583"/>
                </a:lnTo>
                <a:lnTo>
                  <a:pt x="68117" y="20992"/>
                </a:lnTo>
                <a:lnTo>
                  <a:pt x="68117" y="18186"/>
                </a:lnTo>
                <a:lnTo>
                  <a:pt x="67936" y="15325"/>
                </a:lnTo>
                <a:lnTo>
                  <a:pt x="68278" y="15217"/>
                </a:lnTo>
                <a:lnTo>
                  <a:pt x="68802" y="14786"/>
                </a:lnTo>
                <a:lnTo>
                  <a:pt x="68399" y="14570"/>
                </a:lnTo>
                <a:lnTo>
                  <a:pt x="67875" y="14786"/>
                </a:lnTo>
                <a:lnTo>
                  <a:pt x="67875" y="14247"/>
                </a:lnTo>
                <a:lnTo>
                  <a:pt x="67815" y="13761"/>
                </a:lnTo>
                <a:lnTo>
                  <a:pt x="67775" y="13275"/>
                </a:lnTo>
                <a:lnTo>
                  <a:pt x="67533" y="12952"/>
                </a:lnTo>
                <a:lnTo>
                  <a:pt x="67090" y="12358"/>
                </a:lnTo>
                <a:lnTo>
                  <a:pt x="67191" y="13275"/>
                </a:lnTo>
                <a:lnTo>
                  <a:pt x="67251" y="14139"/>
                </a:lnTo>
                <a:lnTo>
                  <a:pt x="67311" y="15003"/>
                </a:lnTo>
                <a:lnTo>
                  <a:pt x="64746" y="15920"/>
                </a:lnTo>
                <a:lnTo>
                  <a:pt x="61952" y="16783"/>
                </a:lnTo>
                <a:lnTo>
                  <a:pt x="59046" y="17484"/>
                </a:lnTo>
                <a:lnTo>
                  <a:pt x="59046" y="23692"/>
                </a:lnTo>
                <a:lnTo>
                  <a:pt x="59103" y="20939"/>
                </a:lnTo>
                <a:close/>
              </a:path>
            </a:pathLst>
          </a:custGeom>
          <a:solidFill>
            <a:srgbClr val="0164A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27" name="object 427"/>
          <p:cNvSpPr/>
          <p:nvPr/>
        </p:nvSpPr>
        <p:spPr>
          <a:xfrm>
            <a:off x="318163" y="557952"/>
            <a:ext cx="2436" cy="12750"/>
          </a:xfrm>
          <a:custGeom>
            <a:avLst/>
            <a:gdLst/>
            <a:ahLst/>
            <a:cxnLst/>
            <a:rect l="l" t="t" r="r" b="b"/>
            <a:pathLst>
              <a:path w="3248" h="17000">
                <a:moveTo>
                  <a:pt x="342" y="8688"/>
                </a:moveTo>
                <a:lnTo>
                  <a:pt x="3248" y="9119"/>
                </a:lnTo>
                <a:lnTo>
                  <a:pt x="398" y="7986"/>
                </a:lnTo>
                <a:lnTo>
                  <a:pt x="626" y="5342"/>
                </a:lnTo>
                <a:lnTo>
                  <a:pt x="855" y="2697"/>
                </a:lnTo>
                <a:lnTo>
                  <a:pt x="1196" y="0"/>
                </a:lnTo>
                <a:lnTo>
                  <a:pt x="968" y="53"/>
                </a:lnTo>
                <a:lnTo>
                  <a:pt x="457" y="216"/>
                </a:lnTo>
                <a:lnTo>
                  <a:pt x="114" y="2805"/>
                </a:lnTo>
                <a:lnTo>
                  <a:pt x="0" y="17000"/>
                </a:lnTo>
                <a:lnTo>
                  <a:pt x="56" y="14355"/>
                </a:lnTo>
                <a:lnTo>
                  <a:pt x="171" y="11547"/>
                </a:lnTo>
                <a:lnTo>
                  <a:pt x="342" y="8688"/>
                </a:lnTo>
                <a:close/>
              </a:path>
            </a:pathLst>
          </a:custGeom>
          <a:solidFill>
            <a:srgbClr val="0069A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28" name="object 428"/>
          <p:cNvSpPr/>
          <p:nvPr/>
        </p:nvSpPr>
        <p:spPr>
          <a:xfrm>
            <a:off x="340606" y="563134"/>
            <a:ext cx="6881" cy="14570"/>
          </a:xfrm>
          <a:custGeom>
            <a:avLst/>
            <a:gdLst/>
            <a:ahLst/>
            <a:cxnLst/>
            <a:rect l="l" t="t" r="r" b="b"/>
            <a:pathLst>
              <a:path w="9175" h="19426">
                <a:moveTo>
                  <a:pt x="9119" y="8472"/>
                </a:moveTo>
                <a:lnTo>
                  <a:pt x="6210" y="9173"/>
                </a:lnTo>
                <a:lnTo>
                  <a:pt x="3248" y="9714"/>
                </a:lnTo>
                <a:lnTo>
                  <a:pt x="112" y="10145"/>
                </a:lnTo>
                <a:lnTo>
                  <a:pt x="112" y="7500"/>
                </a:lnTo>
                <a:lnTo>
                  <a:pt x="0" y="4694"/>
                </a:lnTo>
                <a:lnTo>
                  <a:pt x="0" y="19426"/>
                </a:lnTo>
                <a:lnTo>
                  <a:pt x="3077" y="18995"/>
                </a:lnTo>
                <a:lnTo>
                  <a:pt x="3133" y="18456"/>
                </a:lnTo>
                <a:lnTo>
                  <a:pt x="56" y="18887"/>
                </a:lnTo>
                <a:lnTo>
                  <a:pt x="112" y="16350"/>
                </a:lnTo>
                <a:lnTo>
                  <a:pt x="171" y="13598"/>
                </a:lnTo>
                <a:lnTo>
                  <a:pt x="112" y="10739"/>
                </a:lnTo>
                <a:lnTo>
                  <a:pt x="3248" y="10306"/>
                </a:lnTo>
                <a:lnTo>
                  <a:pt x="6269" y="9767"/>
                </a:lnTo>
                <a:lnTo>
                  <a:pt x="9119" y="9064"/>
                </a:lnTo>
                <a:lnTo>
                  <a:pt x="9175" y="11925"/>
                </a:lnTo>
                <a:lnTo>
                  <a:pt x="9119" y="0"/>
                </a:lnTo>
                <a:lnTo>
                  <a:pt x="9119" y="8472"/>
                </a:lnTo>
                <a:close/>
              </a:path>
            </a:pathLst>
          </a:custGeom>
          <a:solidFill>
            <a:srgbClr val="0069A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29" name="object 429"/>
          <p:cNvSpPr/>
          <p:nvPr/>
        </p:nvSpPr>
        <p:spPr>
          <a:xfrm>
            <a:off x="339537" y="586083"/>
            <a:ext cx="6199" cy="1133"/>
          </a:xfrm>
          <a:custGeom>
            <a:avLst/>
            <a:gdLst/>
            <a:ahLst/>
            <a:cxnLst/>
            <a:rect l="l" t="t" r="r" b="b"/>
            <a:pathLst>
              <a:path w="8265" h="1511">
                <a:moveTo>
                  <a:pt x="0" y="1511"/>
                </a:moveTo>
                <a:lnTo>
                  <a:pt x="2793" y="1511"/>
                </a:lnTo>
                <a:lnTo>
                  <a:pt x="5528" y="1025"/>
                </a:lnTo>
                <a:lnTo>
                  <a:pt x="8150" y="377"/>
                </a:lnTo>
                <a:lnTo>
                  <a:pt x="8265" y="0"/>
                </a:lnTo>
                <a:lnTo>
                  <a:pt x="5643" y="594"/>
                </a:lnTo>
                <a:lnTo>
                  <a:pt x="2906" y="1133"/>
                </a:lnTo>
                <a:lnTo>
                  <a:pt x="0" y="1511"/>
                </a:lnTo>
                <a:close/>
              </a:path>
            </a:pathLst>
          </a:custGeom>
          <a:solidFill>
            <a:srgbClr val="0069A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30" name="object 430"/>
          <p:cNvSpPr/>
          <p:nvPr/>
        </p:nvSpPr>
        <p:spPr>
          <a:xfrm>
            <a:off x="347060" y="565278"/>
            <a:ext cx="9579" cy="18052"/>
          </a:xfrm>
          <a:custGeom>
            <a:avLst/>
            <a:gdLst/>
            <a:ahLst/>
            <a:cxnLst/>
            <a:rect l="l" t="t" r="r" b="b"/>
            <a:pathLst>
              <a:path w="12772" h="24069">
                <a:moveTo>
                  <a:pt x="114" y="21694"/>
                </a:moveTo>
                <a:lnTo>
                  <a:pt x="0" y="22125"/>
                </a:lnTo>
                <a:lnTo>
                  <a:pt x="2964" y="21425"/>
                </a:lnTo>
                <a:lnTo>
                  <a:pt x="5755" y="20616"/>
                </a:lnTo>
                <a:lnTo>
                  <a:pt x="8321" y="19644"/>
                </a:lnTo>
                <a:lnTo>
                  <a:pt x="7918" y="21317"/>
                </a:lnTo>
                <a:lnTo>
                  <a:pt x="7475" y="22775"/>
                </a:lnTo>
                <a:lnTo>
                  <a:pt x="6952" y="24069"/>
                </a:lnTo>
                <a:lnTo>
                  <a:pt x="7173" y="23800"/>
                </a:lnTo>
                <a:lnTo>
                  <a:pt x="7636" y="23314"/>
                </a:lnTo>
                <a:lnTo>
                  <a:pt x="8100" y="22180"/>
                </a:lnTo>
                <a:lnTo>
                  <a:pt x="8482" y="20886"/>
                </a:lnTo>
                <a:lnTo>
                  <a:pt x="8825" y="19483"/>
                </a:lnTo>
                <a:lnTo>
                  <a:pt x="9570" y="19211"/>
                </a:lnTo>
                <a:lnTo>
                  <a:pt x="10254" y="18942"/>
                </a:lnTo>
                <a:lnTo>
                  <a:pt x="10939" y="18672"/>
                </a:lnTo>
                <a:lnTo>
                  <a:pt x="11221" y="18133"/>
                </a:lnTo>
                <a:lnTo>
                  <a:pt x="10496" y="18456"/>
                </a:lnTo>
                <a:lnTo>
                  <a:pt x="9691" y="18727"/>
                </a:lnTo>
                <a:lnTo>
                  <a:pt x="8945" y="19050"/>
                </a:lnTo>
                <a:lnTo>
                  <a:pt x="9469" y="16891"/>
                </a:lnTo>
                <a:lnTo>
                  <a:pt x="9811" y="14572"/>
                </a:lnTo>
                <a:lnTo>
                  <a:pt x="9973" y="12035"/>
                </a:lnTo>
                <a:lnTo>
                  <a:pt x="10939" y="11658"/>
                </a:lnTo>
                <a:lnTo>
                  <a:pt x="11846" y="11333"/>
                </a:lnTo>
                <a:lnTo>
                  <a:pt x="12772" y="10902"/>
                </a:lnTo>
                <a:lnTo>
                  <a:pt x="12711" y="10469"/>
                </a:lnTo>
                <a:lnTo>
                  <a:pt x="11846" y="10847"/>
                </a:lnTo>
                <a:lnTo>
                  <a:pt x="10939" y="11172"/>
                </a:lnTo>
                <a:lnTo>
                  <a:pt x="10033" y="11549"/>
                </a:lnTo>
                <a:lnTo>
                  <a:pt x="10154" y="8958"/>
                </a:lnTo>
                <a:lnTo>
                  <a:pt x="10154" y="6152"/>
                </a:lnTo>
                <a:lnTo>
                  <a:pt x="9973" y="3291"/>
                </a:lnTo>
                <a:lnTo>
                  <a:pt x="10315" y="2969"/>
                </a:lnTo>
                <a:lnTo>
                  <a:pt x="9912" y="2483"/>
                </a:lnTo>
                <a:lnTo>
                  <a:pt x="9691" y="2052"/>
                </a:lnTo>
                <a:lnTo>
                  <a:pt x="9227" y="1402"/>
                </a:lnTo>
                <a:lnTo>
                  <a:pt x="9288" y="1888"/>
                </a:lnTo>
                <a:lnTo>
                  <a:pt x="9288" y="2429"/>
                </a:lnTo>
                <a:lnTo>
                  <a:pt x="9348" y="2969"/>
                </a:lnTo>
                <a:lnTo>
                  <a:pt x="6782" y="3886"/>
                </a:lnTo>
                <a:lnTo>
                  <a:pt x="3989" y="4749"/>
                </a:lnTo>
                <a:lnTo>
                  <a:pt x="1083" y="5450"/>
                </a:lnTo>
                <a:lnTo>
                  <a:pt x="1025" y="2752"/>
                </a:lnTo>
                <a:lnTo>
                  <a:pt x="855" y="0"/>
                </a:lnTo>
                <a:lnTo>
                  <a:pt x="912" y="14247"/>
                </a:lnTo>
                <a:lnTo>
                  <a:pt x="1083" y="11658"/>
                </a:lnTo>
                <a:lnTo>
                  <a:pt x="1139" y="8905"/>
                </a:lnTo>
                <a:lnTo>
                  <a:pt x="1083" y="6044"/>
                </a:lnTo>
                <a:lnTo>
                  <a:pt x="3989" y="5288"/>
                </a:lnTo>
                <a:lnTo>
                  <a:pt x="6782" y="4480"/>
                </a:lnTo>
                <a:lnTo>
                  <a:pt x="9409" y="3508"/>
                </a:lnTo>
                <a:lnTo>
                  <a:pt x="9570" y="6369"/>
                </a:lnTo>
                <a:lnTo>
                  <a:pt x="9630" y="9119"/>
                </a:lnTo>
                <a:lnTo>
                  <a:pt x="9469" y="11711"/>
                </a:lnTo>
                <a:lnTo>
                  <a:pt x="6782" y="12683"/>
                </a:lnTo>
                <a:lnTo>
                  <a:pt x="9409" y="12250"/>
                </a:lnTo>
                <a:lnTo>
                  <a:pt x="9227" y="14733"/>
                </a:lnTo>
                <a:lnTo>
                  <a:pt x="8945" y="17108"/>
                </a:lnTo>
                <a:lnTo>
                  <a:pt x="8442" y="19211"/>
                </a:lnTo>
                <a:lnTo>
                  <a:pt x="5870" y="20130"/>
                </a:lnTo>
                <a:lnTo>
                  <a:pt x="3020" y="20992"/>
                </a:lnTo>
                <a:lnTo>
                  <a:pt x="114" y="21694"/>
                </a:lnTo>
                <a:close/>
              </a:path>
            </a:pathLst>
          </a:custGeom>
          <a:solidFill>
            <a:srgbClr val="0069A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31" name="object 431"/>
          <p:cNvSpPr/>
          <p:nvPr/>
        </p:nvSpPr>
        <p:spPr>
          <a:xfrm>
            <a:off x="310854" y="564388"/>
            <a:ext cx="7224" cy="16917"/>
          </a:xfrm>
          <a:custGeom>
            <a:avLst/>
            <a:gdLst/>
            <a:ahLst/>
            <a:cxnLst/>
            <a:rect l="l" t="t" r="r" b="b"/>
            <a:pathLst>
              <a:path w="9632" h="22556">
                <a:moveTo>
                  <a:pt x="626" y="20561"/>
                </a:moveTo>
                <a:lnTo>
                  <a:pt x="342" y="18239"/>
                </a:lnTo>
                <a:lnTo>
                  <a:pt x="171" y="15811"/>
                </a:lnTo>
                <a:lnTo>
                  <a:pt x="3077" y="16514"/>
                </a:lnTo>
                <a:lnTo>
                  <a:pt x="6098" y="17106"/>
                </a:lnTo>
                <a:lnTo>
                  <a:pt x="9290" y="17592"/>
                </a:lnTo>
                <a:lnTo>
                  <a:pt x="9403" y="20020"/>
                </a:lnTo>
                <a:lnTo>
                  <a:pt x="9632" y="22287"/>
                </a:lnTo>
                <a:lnTo>
                  <a:pt x="9403" y="0"/>
                </a:lnTo>
                <a:lnTo>
                  <a:pt x="9231" y="2860"/>
                </a:lnTo>
                <a:lnTo>
                  <a:pt x="9119" y="5666"/>
                </a:lnTo>
                <a:lnTo>
                  <a:pt x="9062" y="8311"/>
                </a:lnTo>
                <a:lnTo>
                  <a:pt x="5927" y="7825"/>
                </a:lnTo>
                <a:lnTo>
                  <a:pt x="2906" y="7230"/>
                </a:lnTo>
                <a:lnTo>
                  <a:pt x="56" y="6475"/>
                </a:lnTo>
                <a:lnTo>
                  <a:pt x="2906" y="7825"/>
                </a:lnTo>
                <a:lnTo>
                  <a:pt x="5927" y="8419"/>
                </a:lnTo>
                <a:lnTo>
                  <a:pt x="9062" y="8903"/>
                </a:lnTo>
                <a:lnTo>
                  <a:pt x="9004" y="11764"/>
                </a:lnTo>
                <a:lnTo>
                  <a:pt x="9119" y="14517"/>
                </a:lnTo>
                <a:lnTo>
                  <a:pt x="9231" y="17053"/>
                </a:lnTo>
                <a:lnTo>
                  <a:pt x="6098" y="16567"/>
                </a:lnTo>
                <a:lnTo>
                  <a:pt x="3020" y="15973"/>
                </a:lnTo>
                <a:lnTo>
                  <a:pt x="171" y="15272"/>
                </a:lnTo>
                <a:lnTo>
                  <a:pt x="0" y="12681"/>
                </a:lnTo>
                <a:lnTo>
                  <a:pt x="112" y="20398"/>
                </a:lnTo>
                <a:lnTo>
                  <a:pt x="513" y="22556"/>
                </a:lnTo>
                <a:lnTo>
                  <a:pt x="626" y="20561"/>
                </a:lnTo>
                <a:close/>
              </a:path>
            </a:pathLst>
          </a:custGeom>
          <a:solidFill>
            <a:srgbClr val="0069A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32" name="object 432"/>
          <p:cNvSpPr/>
          <p:nvPr/>
        </p:nvSpPr>
        <p:spPr>
          <a:xfrm>
            <a:off x="325473" y="556576"/>
            <a:ext cx="7267" cy="10766"/>
          </a:xfrm>
          <a:custGeom>
            <a:avLst/>
            <a:gdLst/>
            <a:ahLst/>
            <a:cxnLst/>
            <a:rect l="l" t="t" r="r" b="b"/>
            <a:pathLst>
              <a:path w="9689" h="14355">
                <a:moveTo>
                  <a:pt x="9177" y="0"/>
                </a:moveTo>
                <a:lnTo>
                  <a:pt x="9177" y="1080"/>
                </a:lnTo>
                <a:lnTo>
                  <a:pt x="7810" y="1133"/>
                </a:lnTo>
                <a:lnTo>
                  <a:pt x="6440" y="1188"/>
                </a:lnTo>
                <a:lnTo>
                  <a:pt x="5016" y="1188"/>
                </a:lnTo>
                <a:lnTo>
                  <a:pt x="3590" y="1133"/>
                </a:lnTo>
                <a:lnTo>
                  <a:pt x="2167" y="1133"/>
                </a:lnTo>
                <a:lnTo>
                  <a:pt x="741" y="1027"/>
                </a:lnTo>
                <a:lnTo>
                  <a:pt x="799" y="108"/>
                </a:lnTo>
                <a:lnTo>
                  <a:pt x="513" y="163"/>
                </a:lnTo>
                <a:lnTo>
                  <a:pt x="0" y="216"/>
                </a:lnTo>
                <a:lnTo>
                  <a:pt x="114" y="14355"/>
                </a:lnTo>
                <a:lnTo>
                  <a:pt x="229" y="11494"/>
                </a:lnTo>
                <a:lnTo>
                  <a:pt x="285" y="10739"/>
                </a:lnTo>
                <a:lnTo>
                  <a:pt x="400" y="7825"/>
                </a:lnTo>
                <a:lnTo>
                  <a:pt x="513" y="4749"/>
                </a:lnTo>
                <a:lnTo>
                  <a:pt x="684" y="1619"/>
                </a:lnTo>
                <a:lnTo>
                  <a:pt x="2110" y="1727"/>
                </a:lnTo>
                <a:lnTo>
                  <a:pt x="3590" y="1782"/>
                </a:lnTo>
                <a:lnTo>
                  <a:pt x="7810" y="1782"/>
                </a:lnTo>
                <a:lnTo>
                  <a:pt x="9233" y="1727"/>
                </a:lnTo>
                <a:lnTo>
                  <a:pt x="9348" y="4802"/>
                </a:lnTo>
                <a:lnTo>
                  <a:pt x="9405" y="7880"/>
                </a:lnTo>
                <a:lnTo>
                  <a:pt x="9519" y="10794"/>
                </a:lnTo>
                <a:lnTo>
                  <a:pt x="9689" y="55"/>
                </a:lnTo>
                <a:lnTo>
                  <a:pt x="9177" y="0"/>
                </a:lnTo>
                <a:close/>
              </a:path>
            </a:pathLst>
          </a:custGeom>
          <a:solidFill>
            <a:srgbClr val="0069A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33" name="object 433"/>
          <p:cNvSpPr/>
          <p:nvPr/>
        </p:nvSpPr>
        <p:spPr>
          <a:xfrm>
            <a:off x="302860" y="556617"/>
            <a:ext cx="47105" cy="33513"/>
          </a:xfrm>
          <a:custGeom>
            <a:avLst/>
            <a:gdLst/>
            <a:ahLst/>
            <a:cxnLst/>
            <a:rect l="l" t="t" r="r" b="b"/>
            <a:pathLst>
              <a:path w="62806" h="44684">
                <a:moveTo>
                  <a:pt x="30148" y="28925"/>
                </a:moveTo>
                <a:lnTo>
                  <a:pt x="32486" y="29034"/>
                </a:lnTo>
                <a:lnTo>
                  <a:pt x="34879" y="29087"/>
                </a:lnTo>
                <a:lnTo>
                  <a:pt x="37274" y="29034"/>
                </a:lnTo>
                <a:lnTo>
                  <a:pt x="39040" y="29034"/>
                </a:lnTo>
                <a:lnTo>
                  <a:pt x="39896" y="28979"/>
                </a:lnTo>
                <a:lnTo>
                  <a:pt x="39952" y="41607"/>
                </a:lnTo>
                <a:lnTo>
                  <a:pt x="40123" y="39987"/>
                </a:lnTo>
                <a:lnTo>
                  <a:pt x="40238" y="38207"/>
                </a:lnTo>
                <a:lnTo>
                  <a:pt x="40351" y="36156"/>
                </a:lnTo>
                <a:lnTo>
                  <a:pt x="40351" y="34915"/>
                </a:lnTo>
                <a:lnTo>
                  <a:pt x="40466" y="33081"/>
                </a:lnTo>
                <a:lnTo>
                  <a:pt x="40522" y="31084"/>
                </a:lnTo>
                <a:lnTo>
                  <a:pt x="40466" y="11494"/>
                </a:lnTo>
                <a:lnTo>
                  <a:pt x="43487" y="11333"/>
                </a:lnTo>
                <a:lnTo>
                  <a:pt x="46507" y="11061"/>
                </a:lnTo>
                <a:lnTo>
                  <a:pt x="49470" y="10631"/>
                </a:lnTo>
                <a:lnTo>
                  <a:pt x="49641" y="13491"/>
                </a:lnTo>
                <a:lnTo>
                  <a:pt x="49756" y="16297"/>
                </a:lnTo>
                <a:lnTo>
                  <a:pt x="49812" y="18942"/>
                </a:lnTo>
                <a:lnTo>
                  <a:pt x="46791" y="19320"/>
                </a:lnTo>
                <a:lnTo>
                  <a:pt x="43714" y="19589"/>
                </a:lnTo>
                <a:lnTo>
                  <a:pt x="40578" y="19750"/>
                </a:lnTo>
                <a:lnTo>
                  <a:pt x="40578" y="17106"/>
                </a:lnTo>
                <a:lnTo>
                  <a:pt x="40522" y="14355"/>
                </a:lnTo>
                <a:lnTo>
                  <a:pt x="40522" y="28439"/>
                </a:lnTo>
                <a:lnTo>
                  <a:pt x="40578" y="25903"/>
                </a:lnTo>
                <a:lnTo>
                  <a:pt x="40578" y="20345"/>
                </a:lnTo>
                <a:lnTo>
                  <a:pt x="43714" y="20183"/>
                </a:lnTo>
                <a:lnTo>
                  <a:pt x="46791" y="19914"/>
                </a:lnTo>
                <a:lnTo>
                  <a:pt x="49812" y="19536"/>
                </a:lnTo>
                <a:lnTo>
                  <a:pt x="49869" y="22395"/>
                </a:lnTo>
                <a:lnTo>
                  <a:pt x="49812" y="25094"/>
                </a:lnTo>
                <a:lnTo>
                  <a:pt x="49869" y="34915"/>
                </a:lnTo>
                <a:lnTo>
                  <a:pt x="49869" y="34592"/>
                </a:lnTo>
                <a:lnTo>
                  <a:pt x="50096" y="32595"/>
                </a:lnTo>
                <a:lnTo>
                  <a:pt x="50211" y="30437"/>
                </a:lnTo>
                <a:lnTo>
                  <a:pt x="50326" y="28115"/>
                </a:lnTo>
                <a:lnTo>
                  <a:pt x="50326" y="13383"/>
                </a:lnTo>
                <a:lnTo>
                  <a:pt x="50155" y="10522"/>
                </a:lnTo>
                <a:lnTo>
                  <a:pt x="53176" y="10091"/>
                </a:lnTo>
                <a:lnTo>
                  <a:pt x="56082" y="9550"/>
                </a:lnTo>
                <a:lnTo>
                  <a:pt x="58875" y="8795"/>
                </a:lnTo>
                <a:lnTo>
                  <a:pt x="59159" y="11711"/>
                </a:lnTo>
                <a:lnTo>
                  <a:pt x="59330" y="14462"/>
                </a:lnTo>
                <a:lnTo>
                  <a:pt x="59445" y="17161"/>
                </a:lnTo>
                <a:lnTo>
                  <a:pt x="59445" y="8689"/>
                </a:lnTo>
                <a:lnTo>
                  <a:pt x="60585" y="8364"/>
                </a:lnTo>
                <a:lnTo>
                  <a:pt x="61725" y="8041"/>
                </a:lnTo>
                <a:lnTo>
                  <a:pt x="62806" y="7717"/>
                </a:lnTo>
                <a:lnTo>
                  <a:pt x="62522" y="7555"/>
                </a:lnTo>
                <a:lnTo>
                  <a:pt x="62067" y="7177"/>
                </a:lnTo>
                <a:lnTo>
                  <a:pt x="61155" y="7447"/>
                </a:lnTo>
                <a:lnTo>
                  <a:pt x="60299" y="7717"/>
                </a:lnTo>
                <a:lnTo>
                  <a:pt x="59387" y="7933"/>
                </a:lnTo>
                <a:lnTo>
                  <a:pt x="59274" y="7069"/>
                </a:lnTo>
                <a:lnTo>
                  <a:pt x="59215" y="6259"/>
                </a:lnTo>
                <a:lnTo>
                  <a:pt x="59103" y="5397"/>
                </a:lnTo>
                <a:lnTo>
                  <a:pt x="58875" y="5233"/>
                </a:lnTo>
                <a:lnTo>
                  <a:pt x="58418" y="5019"/>
                </a:lnTo>
                <a:lnTo>
                  <a:pt x="58533" y="6044"/>
                </a:lnTo>
                <a:lnTo>
                  <a:pt x="58645" y="7069"/>
                </a:lnTo>
                <a:lnTo>
                  <a:pt x="58760" y="8094"/>
                </a:lnTo>
                <a:lnTo>
                  <a:pt x="56025" y="8795"/>
                </a:lnTo>
                <a:lnTo>
                  <a:pt x="53117" y="9389"/>
                </a:lnTo>
                <a:lnTo>
                  <a:pt x="50096" y="9822"/>
                </a:lnTo>
                <a:lnTo>
                  <a:pt x="49927" y="7122"/>
                </a:lnTo>
                <a:lnTo>
                  <a:pt x="49698" y="4370"/>
                </a:lnTo>
                <a:lnTo>
                  <a:pt x="49414" y="1564"/>
                </a:lnTo>
                <a:lnTo>
                  <a:pt x="49128" y="1511"/>
                </a:lnTo>
                <a:lnTo>
                  <a:pt x="48672" y="1402"/>
                </a:lnTo>
                <a:lnTo>
                  <a:pt x="48956" y="4316"/>
                </a:lnTo>
                <a:lnTo>
                  <a:pt x="49242" y="7122"/>
                </a:lnTo>
                <a:lnTo>
                  <a:pt x="49414" y="9928"/>
                </a:lnTo>
                <a:lnTo>
                  <a:pt x="46507" y="10306"/>
                </a:lnTo>
                <a:lnTo>
                  <a:pt x="43487" y="10577"/>
                </a:lnTo>
                <a:lnTo>
                  <a:pt x="40407" y="10739"/>
                </a:lnTo>
                <a:lnTo>
                  <a:pt x="40351" y="7770"/>
                </a:lnTo>
                <a:lnTo>
                  <a:pt x="40294" y="4747"/>
                </a:lnTo>
                <a:lnTo>
                  <a:pt x="40180" y="1619"/>
                </a:lnTo>
                <a:lnTo>
                  <a:pt x="42518" y="1511"/>
                </a:lnTo>
                <a:lnTo>
                  <a:pt x="44854" y="1294"/>
                </a:lnTo>
                <a:lnTo>
                  <a:pt x="47190" y="1025"/>
                </a:lnTo>
                <a:lnTo>
                  <a:pt x="46507" y="916"/>
                </a:lnTo>
                <a:lnTo>
                  <a:pt x="45879" y="755"/>
                </a:lnTo>
                <a:lnTo>
                  <a:pt x="45196" y="647"/>
                </a:lnTo>
                <a:lnTo>
                  <a:pt x="43543" y="808"/>
                </a:lnTo>
                <a:lnTo>
                  <a:pt x="41833" y="916"/>
                </a:lnTo>
                <a:lnTo>
                  <a:pt x="40123" y="1025"/>
                </a:lnTo>
                <a:lnTo>
                  <a:pt x="40123" y="700"/>
                </a:lnTo>
                <a:lnTo>
                  <a:pt x="39837" y="0"/>
                </a:lnTo>
                <a:lnTo>
                  <a:pt x="39668" y="10739"/>
                </a:lnTo>
                <a:lnTo>
                  <a:pt x="38641" y="10792"/>
                </a:lnTo>
                <a:lnTo>
                  <a:pt x="37616" y="10792"/>
                </a:lnTo>
                <a:lnTo>
                  <a:pt x="36589" y="10847"/>
                </a:lnTo>
                <a:lnTo>
                  <a:pt x="34480" y="10847"/>
                </a:lnTo>
                <a:lnTo>
                  <a:pt x="32428" y="10792"/>
                </a:lnTo>
                <a:lnTo>
                  <a:pt x="30434" y="10684"/>
                </a:lnTo>
                <a:lnTo>
                  <a:pt x="30378" y="11439"/>
                </a:lnTo>
                <a:lnTo>
                  <a:pt x="32428" y="11547"/>
                </a:lnTo>
                <a:lnTo>
                  <a:pt x="34480" y="11603"/>
                </a:lnTo>
                <a:lnTo>
                  <a:pt x="36589" y="11547"/>
                </a:lnTo>
                <a:lnTo>
                  <a:pt x="38641" y="11547"/>
                </a:lnTo>
                <a:lnTo>
                  <a:pt x="39668" y="11494"/>
                </a:lnTo>
                <a:lnTo>
                  <a:pt x="39724" y="14355"/>
                </a:lnTo>
                <a:lnTo>
                  <a:pt x="39781" y="17106"/>
                </a:lnTo>
                <a:lnTo>
                  <a:pt x="39837" y="19750"/>
                </a:lnTo>
                <a:lnTo>
                  <a:pt x="38585" y="19806"/>
                </a:lnTo>
                <a:lnTo>
                  <a:pt x="37330" y="19859"/>
                </a:lnTo>
                <a:lnTo>
                  <a:pt x="34025" y="19859"/>
                </a:lnTo>
                <a:lnTo>
                  <a:pt x="32088" y="19806"/>
                </a:lnTo>
                <a:lnTo>
                  <a:pt x="30148" y="19697"/>
                </a:lnTo>
                <a:lnTo>
                  <a:pt x="30207" y="17053"/>
                </a:lnTo>
                <a:lnTo>
                  <a:pt x="30263" y="14300"/>
                </a:lnTo>
                <a:lnTo>
                  <a:pt x="30148" y="161"/>
                </a:lnTo>
                <a:lnTo>
                  <a:pt x="30092" y="971"/>
                </a:lnTo>
                <a:lnTo>
                  <a:pt x="28839" y="863"/>
                </a:lnTo>
                <a:lnTo>
                  <a:pt x="27641" y="755"/>
                </a:lnTo>
                <a:lnTo>
                  <a:pt x="26445" y="647"/>
                </a:lnTo>
                <a:lnTo>
                  <a:pt x="25760" y="755"/>
                </a:lnTo>
                <a:lnTo>
                  <a:pt x="25133" y="916"/>
                </a:lnTo>
                <a:lnTo>
                  <a:pt x="24449" y="1025"/>
                </a:lnTo>
                <a:lnTo>
                  <a:pt x="26273" y="1294"/>
                </a:lnTo>
                <a:lnTo>
                  <a:pt x="28154" y="1456"/>
                </a:lnTo>
                <a:lnTo>
                  <a:pt x="30035" y="1564"/>
                </a:lnTo>
                <a:lnTo>
                  <a:pt x="29864" y="4694"/>
                </a:lnTo>
                <a:lnTo>
                  <a:pt x="29749" y="7716"/>
                </a:lnTo>
                <a:lnTo>
                  <a:pt x="29637" y="10684"/>
                </a:lnTo>
                <a:lnTo>
                  <a:pt x="26616" y="10469"/>
                </a:lnTo>
                <a:lnTo>
                  <a:pt x="23651" y="10200"/>
                </a:lnTo>
                <a:lnTo>
                  <a:pt x="20802" y="9767"/>
                </a:lnTo>
                <a:lnTo>
                  <a:pt x="23651" y="10900"/>
                </a:lnTo>
                <a:lnTo>
                  <a:pt x="26616" y="11225"/>
                </a:lnTo>
                <a:lnTo>
                  <a:pt x="29637" y="11386"/>
                </a:lnTo>
                <a:lnTo>
                  <a:pt x="29522" y="14247"/>
                </a:lnTo>
                <a:lnTo>
                  <a:pt x="29465" y="17053"/>
                </a:lnTo>
                <a:lnTo>
                  <a:pt x="29409" y="19697"/>
                </a:lnTo>
                <a:lnTo>
                  <a:pt x="26330" y="19481"/>
                </a:lnTo>
                <a:lnTo>
                  <a:pt x="23309" y="19211"/>
                </a:lnTo>
                <a:lnTo>
                  <a:pt x="20403" y="18780"/>
                </a:lnTo>
                <a:lnTo>
                  <a:pt x="20518" y="4586"/>
                </a:lnTo>
                <a:lnTo>
                  <a:pt x="20290" y="7122"/>
                </a:lnTo>
                <a:lnTo>
                  <a:pt x="20119" y="9659"/>
                </a:lnTo>
                <a:lnTo>
                  <a:pt x="17098" y="9173"/>
                </a:lnTo>
                <a:lnTo>
                  <a:pt x="14190" y="8525"/>
                </a:lnTo>
                <a:lnTo>
                  <a:pt x="11455" y="7825"/>
                </a:lnTo>
                <a:lnTo>
                  <a:pt x="11511" y="7177"/>
                </a:lnTo>
                <a:lnTo>
                  <a:pt x="11570" y="6530"/>
                </a:lnTo>
                <a:lnTo>
                  <a:pt x="11682" y="5881"/>
                </a:lnTo>
                <a:lnTo>
                  <a:pt x="11455" y="6044"/>
                </a:lnTo>
                <a:lnTo>
                  <a:pt x="11000" y="6314"/>
                </a:lnTo>
                <a:lnTo>
                  <a:pt x="10941" y="6744"/>
                </a:lnTo>
                <a:lnTo>
                  <a:pt x="10885" y="7177"/>
                </a:lnTo>
                <a:lnTo>
                  <a:pt x="10828" y="7663"/>
                </a:lnTo>
                <a:lnTo>
                  <a:pt x="10371" y="7500"/>
                </a:lnTo>
                <a:lnTo>
                  <a:pt x="9916" y="7392"/>
                </a:lnTo>
                <a:lnTo>
                  <a:pt x="9290" y="7447"/>
                </a:lnTo>
                <a:lnTo>
                  <a:pt x="8776" y="7770"/>
                </a:lnTo>
                <a:lnTo>
                  <a:pt x="9403" y="7986"/>
                </a:lnTo>
                <a:lnTo>
                  <a:pt x="10087" y="8147"/>
                </a:lnTo>
                <a:lnTo>
                  <a:pt x="10714" y="8364"/>
                </a:lnTo>
                <a:lnTo>
                  <a:pt x="10371" y="11225"/>
                </a:lnTo>
                <a:lnTo>
                  <a:pt x="10200" y="14031"/>
                </a:lnTo>
                <a:lnTo>
                  <a:pt x="10087" y="16675"/>
                </a:lnTo>
                <a:lnTo>
                  <a:pt x="7465" y="15973"/>
                </a:lnTo>
                <a:lnTo>
                  <a:pt x="4958" y="15217"/>
                </a:lnTo>
                <a:lnTo>
                  <a:pt x="2563" y="14300"/>
                </a:lnTo>
                <a:lnTo>
                  <a:pt x="2279" y="14786"/>
                </a:lnTo>
                <a:lnTo>
                  <a:pt x="4730" y="15703"/>
                </a:lnTo>
                <a:lnTo>
                  <a:pt x="7350" y="16567"/>
                </a:lnTo>
                <a:lnTo>
                  <a:pt x="10087" y="17269"/>
                </a:lnTo>
                <a:lnTo>
                  <a:pt x="10031" y="20128"/>
                </a:lnTo>
                <a:lnTo>
                  <a:pt x="10087" y="22934"/>
                </a:lnTo>
                <a:lnTo>
                  <a:pt x="10259" y="25525"/>
                </a:lnTo>
                <a:lnTo>
                  <a:pt x="7350" y="24770"/>
                </a:lnTo>
                <a:lnTo>
                  <a:pt x="4615" y="23906"/>
                </a:lnTo>
                <a:lnTo>
                  <a:pt x="2052" y="22989"/>
                </a:lnTo>
                <a:lnTo>
                  <a:pt x="1937" y="20506"/>
                </a:lnTo>
                <a:lnTo>
                  <a:pt x="1937" y="17861"/>
                </a:lnTo>
                <a:lnTo>
                  <a:pt x="2108" y="15109"/>
                </a:lnTo>
                <a:lnTo>
                  <a:pt x="1881" y="15542"/>
                </a:lnTo>
                <a:lnTo>
                  <a:pt x="1651" y="15919"/>
                </a:lnTo>
                <a:lnTo>
                  <a:pt x="1423" y="16350"/>
                </a:lnTo>
                <a:lnTo>
                  <a:pt x="1367" y="18617"/>
                </a:lnTo>
                <a:lnTo>
                  <a:pt x="1367" y="20722"/>
                </a:lnTo>
                <a:lnTo>
                  <a:pt x="1538" y="22773"/>
                </a:lnTo>
                <a:lnTo>
                  <a:pt x="1025" y="22556"/>
                </a:lnTo>
                <a:lnTo>
                  <a:pt x="511" y="22342"/>
                </a:lnTo>
                <a:lnTo>
                  <a:pt x="0" y="22125"/>
                </a:lnTo>
                <a:lnTo>
                  <a:pt x="0" y="22611"/>
                </a:lnTo>
                <a:lnTo>
                  <a:pt x="511" y="22828"/>
                </a:lnTo>
                <a:lnTo>
                  <a:pt x="1025" y="23042"/>
                </a:lnTo>
                <a:lnTo>
                  <a:pt x="1538" y="23259"/>
                </a:lnTo>
                <a:lnTo>
                  <a:pt x="1766" y="25742"/>
                </a:lnTo>
                <a:lnTo>
                  <a:pt x="2108" y="28115"/>
                </a:lnTo>
                <a:lnTo>
                  <a:pt x="2678" y="30220"/>
                </a:lnTo>
                <a:lnTo>
                  <a:pt x="2336" y="30059"/>
                </a:lnTo>
                <a:lnTo>
                  <a:pt x="1709" y="30112"/>
                </a:lnTo>
                <a:lnTo>
                  <a:pt x="2164" y="30436"/>
                </a:lnTo>
                <a:lnTo>
                  <a:pt x="2791" y="30653"/>
                </a:lnTo>
                <a:lnTo>
                  <a:pt x="2962" y="31245"/>
                </a:lnTo>
                <a:lnTo>
                  <a:pt x="3133" y="31893"/>
                </a:lnTo>
                <a:lnTo>
                  <a:pt x="3361" y="32487"/>
                </a:lnTo>
                <a:lnTo>
                  <a:pt x="3532" y="33026"/>
                </a:lnTo>
                <a:lnTo>
                  <a:pt x="3818" y="33404"/>
                </a:lnTo>
                <a:lnTo>
                  <a:pt x="4388" y="34051"/>
                </a:lnTo>
                <a:lnTo>
                  <a:pt x="4046" y="33189"/>
                </a:lnTo>
                <a:lnTo>
                  <a:pt x="3703" y="32217"/>
                </a:lnTo>
                <a:lnTo>
                  <a:pt x="3419" y="31137"/>
                </a:lnTo>
                <a:lnTo>
                  <a:pt x="3361" y="30867"/>
                </a:lnTo>
                <a:lnTo>
                  <a:pt x="5812" y="31786"/>
                </a:lnTo>
                <a:lnTo>
                  <a:pt x="8434" y="32648"/>
                </a:lnTo>
                <a:lnTo>
                  <a:pt x="11284" y="33351"/>
                </a:lnTo>
                <a:lnTo>
                  <a:pt x="11340" y="33620"/>
                </a:lnTo>
                <a:lnTo>
                  <a:pt x="11398" y="34106"/>
                </a:lnTo>
                <a:lnTo>
                  <a:pt x="11797" y="35834"/>
                </a:lnTo>
                <a:lnTo>
                  <a:pt x="11682" y="33026"/>
                </a:lnTo>
                <a:lnTo>
                  <a:pt x="11284" y="30922"/>
                </a:lnTo>
                <a:lnTo>
                  <a:pt x="11171" y="32918"/>
                </a:lnTo>
                <a:lnTo>
                  <a:pt x="8377" y="32164"/>
                </a:lnTo>
                <a:lnTo>
                  <a:pt x="5699" y="31353"/>
                </a:lnTo>
                <a:lnTo>
                  <a:pt x="3248" y="30436"/>
                </a:lnTo>
                <a:lnTo>
                  <a:pt x="2678" y="28278"/>
                </a:lnTo>
                <a:lnTo>
                  <a:pt x="2279" y="25956"/>
                </a:lnTo>
                <a:lnTo>
                  <a:pt x="2108" y="23475"/>
                </a:lnTo>
                <a:lnTo>
                  <a:pt x="4672" y="24392"/>
                </a:lnTo>
                <a:lnTo>
                  <a:pt x="7409" y="25256"/>
                </a:lnTo>
                <a:lnTo>
                  <a:pt x="10315" y="26011"/>
                </a:lnTo>
                <a:lnTo>
                  <a:pt x="10486" y="28493"/>
                </a:lnTo>
                <a:lnTo>
                  <a:pt x="10770" y="30759"/>
                </a:lnTo>
                <a:lnTo>
                  <a:pt x="10657" y="23042"/>
                </a:lnTo>
                <a:lnTo>
                  <a:pt x="10601" y="20291"/>
                </a:lnTo>
                <a:lnTo>
                  <a:pt x="10657" y="17431"/>
                </a:lnTo>
                <a:lnTo>
                  <a:pt x="13563" y="18186"/>
                </a:lnTo>
                <a:lnTo>
                  <a:pt x="10714" y="16836"/>
                </a:lnTo>
                <a:lnTo>
                  <a:pt x="10770" y="14139"/>
                </a:lnTo>
                <a:lnTo>
                  <a:pt x="11000" y="11386"/>
                </a:lnTo>
                <a:lnTo>
                  <a:pt x="11340" y="8525"/>
                </a:lnTo>
                <a:lnTo>
                  <a:pt x="14133" y="9281"/>
                </a:lnTo>
                <a:lnTo>
                  <a:pt x="17039" y="9875"/>
                </a:lnTo>
                <a:lnTo>
                  <a:pt x="20060" y="10361"/>
                </a:lnTo>
                <a:lnTo>
                  <a:pt x="20290" y="32648"/>
                </a:lnTo>
                <a:lnTo>
                  <a:pt x="20630" y="34753"/>
                </a:lnTo>
                <a:lnTo>
                  <a:pt x="20403" y="24931"/>
                </a:lnTo>
                <a:lnTo>
                  <a:pt x="20346" y="22234"/>
                </a:lnTo>
                <a:lnTo>
                  <a:pt x="20403" y="19373"/>
                </a:lnTo>
                <a:lnTo>
                  <a:pt x="23309" y="19805"/>
                </a:lnTo>
                <a:lnTo>
                  <a:pt x="26330" y="20075"/>
                </a:lnTo>
                <a:lnTo>
                  <a:pt x="29409" y="20291"/>
                </a:lnTo>
                <a:lnTo>
                  <a:pt x="29409" y="25850"/>
                </a:lnTo>
                <a:lnTo>
                  <a:pt x="29465" y="28386"/>
                </a:lnTo>
                <a:lnTo>
                  <a:pt x="26388" y="28223"/>
                </a:lnTo>
                <a:lnTo>
                  <a:pt x="23424" y="27900"/>
                </a:lnTo>
                <a:lnTo>
                  <a:pt x="20518" y="27522"/>
                </a:lnTo>
                <a:lnTo>
                  <a:pt x="23424" y="28439"/>
                </a:lnTo>
                <a:lnTo>
                  <a:pt x="26388" y="28709"/>
                </a:lnTo>
                <a:lnTo>
                  <a:pt x="29465" y="28870"/>
                </a:lnTo>
                <a:lnTo>
                  <a:pt x="29522" y="31031"/>
                </a:lnTo>
                <a:lnTo>
                  <a:pt x="29578" y="33081"/>
                </a:lnTo>
                <a:lnTo>
                  <a:pt x="29693" y="34915"/>
                </a:lnTo>
                <a:lnTo>
                  <a:pt x="29749" y="35401"/>
                </a:lnTo>
                <a:lnTo>
                  <a:pt x="29749" y="35670"/>
                </a:lnTo>
                <a:lnTo>
                  <a:pt x="26787" y="35509"/>
                </a:lnTo>
                <a:lnTo>
                  <a:pt x="23937" y="35239"/>
                </a:lnTo>
                <a:lnTo>
                  <a:pt x="21144" y="34807"/>
                </a:lnTo>
                <a:lnTo>
                  <a:pt x="21371" y="39070"/>
                </a:lnTo>
                <a:lnTo>
                  <a:pt x="21829" y="40690"/>
                </a:lnTo>
                <a:lnTo>
                  <a:pt x="21941" y="41068"/>
                </a:lnTo>
                <a:lnTo>
                  <a:pt x="22340" y="42417"/>
                </a:lnTo>
                <a:lnTo>
                  <a:pt x="22739" y="43604"/>
                </a:lnTo>
                <a:lnTo>
                  <a:pt x="23196" y="44576"/>
                </a:lnTo>
                <a:lnTo>
                  <a:pt x="23595" y="44684"/>
                </a:lnTo>
                <a:lnTo>
                  <a:pt x="23140" y="43659"/>
                </a:lnTo>
                <a:lnTo>
                  <a:pt x="22739" y="42470"/>
                </a:lnTo>
                <a:lnTo>
                  <a:pt x="22340" y="41121"/>
                </a:lnTo>
                <a:lnTo>
                  <a:pt x="24906" y="41499"/>
                </a:lnTo>
                <a:lnTo>
                  <a:pt x="27584" y="41770"/>
                </a:lnTo>
                <a:lnTo>
                  <a:pt x="30319" y="41876"/>
                </a:lnTo>
                <a:lnTo>
                  <a:pt x="30549" y="43442"/>
                </a:lnTo>
                <a:lnTo>
                  <a:pt x="30434" y="38154"/>
                </a:lnTo>
                <a:lnTo>
                  <a:pt x="30319" y="36156"/>
                </a:lnTo>
                <a:lnTo>
                  <a:pt x="32200" y="36211"/>
                </a:lnTo>
                <a:lnTo>
                  <a:pt x="30319" y="35670"/>
                </a:lnTo>
                <a:lnTo>
                  <a:pt x="30263" y="35184"/>
                </a:lnTo>
                <a:lnTo>
                  <a:pt x="30263" y="41499"/>
                </a:lnTo>
                <a:lnTo>
                  <a:pt x="27528" y="41392"/>
                </a:lnTo>
                <a:lnTo>
                  <a:pt x="24850" y="41121"/>
                </a:lnTo>
                <a:lnTo>
                  <a:pt x="22284" y="40743"/>
                </a:lnTo>
                <a:lnTo>
                  <a:pt x="21829" y="39126"/>
                </a:lnTo>
                <a:lnTo>
                  <a:pt x="21486" y="37290"/>
                </a:lnTo>
                <a:lnTo>
                  <a:pt x="21200" y="35293"/>
                </a:lnTo>
                <a:lnTo>
                  <a:pt x="23994" y="35670"/>
                </a:lnTo>
                <a:lnTo>
                  <a:pt x="26843" y="35940"/>
                </a:lnTo>
                <a:lnTo>
                  <a:pt x="29749" y="36103"/>
                </a:lnTo>
                <a:lnTo>
                  <a:pt x="29864" y="38100"/>
                </a:lnTo>
                <a:lnTo>
                  <a:pt x="30092" y="39934"/>
                </a:lnTo>
                <a:lnTo>
                  <a:pt x="30092" y="23150"/>
                </a:lnTo>
                <a:lnTo>
                  <a:pt x="30148" y="20291"/>
                </a:lnTo>
                <a:lnTo>
                  <a:pt x="32088" y="20398"/>
                </a:lnTo>
                <a:lnTo>
                  <a:pt x="34025" y="20453"/>
                </a:lnTo>
                <a:lnTo>
                  <a:pt x="37330" y="20453"/>
                </a:lnTo>
                <a:lnTo>
                  <a:pt x="38585" y="20398"/>
                </a:lnTo>
                <a:lnTo>
                  <a:pt x="39837" y="20398"/>
                </a:lnTo>
                <a:lnTo>
                  <a:pt x="39896" y="23206"/>
                </a:lnTo>
                <a:lnTo>
                  <a:pt x="39896" y="28439"/>
                </a:lnTo>
                <a:lnTo>
                  <a:pt x="39040" y="28493"/>
                </a:lnTo>
                <a:lnTo>
                  <a:pt x="37274" y="28493"/>
                </a:lnTo>
                <a:lnTo>
                  <a:pt x="34879" y="28548"/>
                </a:lnTo>
                <a:lnTo>
                  <a:pt x="32486" y="28493"/>
                </a:lnTo>
                <a:lnTo>
                  <a:pt x="30148" y="28925"/>
                </a:lnTo>
                <a:close/>
              </a:path>
            </a:pathLst>
          </a:custGeom>
          <a:solidFill>
            <a:srgbClr val="0069A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34" name="object 434"/>
          <p:cNvSpPr/>
          <p:nvPr/>
        </p:nvSpPr>
        <p:spPr>
          <a:xfrm>
            <a:off x="325429" y="577907"/>
            <a:ext cx="1796" cy="9834"/>
          </a:xfrm>
          <a:custGeom>
            <a:avLst/>
            <a:gdLst/>
            <a:ahLst/>
            <a:cxnLst/>
            <a:rect l="l" t="t" r="r" b="b"/>
            <a:pathLst>
              <a:path w="2394" h="13112">
                <a:moveTo>
                  <a:pt x="171" y="6528"/>
                </a:moveTo>
                <a:lnTo>
                  <a:pt x="114" y="4694"/>
                </a:lnTo>
                <a:lnTo>
                  <a:pt x="56" y="2697"/>
                </a:lnTo>
                <a:lnTo>
                  <a:pt x="56" y="539"/>
                </a:lnTo>
                <a:lnTo>
                  <a:pt x="2394" y="106"/>
                </a:lnTo>
                <a:lnTo>
                  <a:pt x="0" y="0"/>
                </a:lnTo>
                <a:lnTo>
                  <a:pt x="0" y="11547"/>
                </a:lnTo>
                <a:lnTo>
                  <a:pt x="171" y="13112"/>
                </a:lnTo>
                <a:lnTo>
                  <a:pt x="171" y="6528"/>
                </a:lnTo>
                <a:close/>
              </a:path>
            </a:pathLst>
          </a:custGeom>
          <a:solidFill>
            <a:srgbClr val="0069A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35" name="object 435"/>
          <p:cNvSpPr/>
          <p:nvPr/>
        </p:nvSpPr>
        <p:spPr>
          <a:xfrm>
            <a:off x="308845" y="575316"/>
            <a:ext cx="11583" cy="12346"/>
          </a:xfrm>
          <a:custGeom>
            <a:avLst/>
            <a:gdLst/>
            <a:ahLst/>
            <a:cxnLst/>
            <a:rect l="l" t="t" r="r" b="b"/>
            <a:pathLst>
              <a:path w="15444" h="16461">
                <a:moveTo>
                  <a:pt x="227" y="12736"/>
                </a:moveTo>
                <a:lnTo>
                  <a:pt x="741" y="13114"/>
                </a:lnTo>
                <a:lnTo>
                  <a:pt x="2052" y="13546"/>
                </a:lnTo>
                <a:lnTo>
                  <a:pt x="3476" y="13977"/>
                </a:lnTo>
                <a:lnTo>
                  <a:pt x="4958" y="14355"/>
                </a:lnTo>
                <a:lnTo>
                  <a:pt x="5242" y="15003"/>
                </a:lnTo>
                <a:lnTo>
                  <a:pt x="5528" y="15650"/>
                </a:lnTo>
                <a:lnTo>
                  <a:pt x="5812" y="16244"/>
                </a:lnTo>
                <a:lnTo>
                  <a:pt x="6269" y="16461"/>
                </a:lnTo>
                <a:lnTo>
                  <a:pt x="5983" y="15866"/>
                </a:lnTo>
                <a:lnTo>
                  <a:pt x="5699" y="15164"/>
                </a:lnTo>
                <a:lnTo>
                  <a:pt x="5413" y="14463"/>
                </a:lnTo>
                <a:lnTo>
                  <a:pt x="8092" y="15111"/>
                </a:lnTo>
                <a:lnTo>
                  <a:pt x="10941" y="15705"/>
                </a:lnTo>
                <a:lnTo>
                  <a:pt x="13962" y="16136"/>
                </a:lnTo>
                <a:lnTo>
                  <a:pt x="13849" y="15758"/>
                </a:lnTo>
                <a:lnTo>
                  <a:pt x="10828" y="15327"/>
                </a:lnTo>
                <a:lnTo>
                  <a:pt x="7979" y="14733"/>
                </a:lnTo>
                <a:lnTo>
                  <a:pt x="5242" y="14086"/>
                </a:lnTo>
                <a:lnTo>
                  <a:pt x="4730" y="12574"/>
                </a:lnTo>
                <a:lnTo>
                  <a:pt x="4217" y="10902"/>
                </a:lnTo>
                <a:lnTo>
                  <a:pt x="3874" y="9066"/>
                </a:lnTo>
                <a:lnTo>
                  <a:pt x="3762" y="8527"/>
                </a:lnTo>
                <a:lnTo>
                  <a:pt x="6611" y="9228"/>
                </a:lnTo>
                <a:lnTo>
                  <a:pt x="9574" y="9822"/>
                </a:lnTo>
                <a:lnTo>
                  <a:pt x="12709" y="10253"/>
                </a:lnTo>
                <a:lnTo>
                  <a:pt x="12993" y="12305"/>
                </a:lnTo>
                <a:lnTo>
                  <a:pt x="13392" y="14139"/>
                </a:lnTo>
                <a:lnTo>
                  <a:pt x="13165" y="9875"/>
                </a:lnTo>
                <a:lnTo>
                  <a:pt x="12881" y="7825"/>
                </a:lnTo>
                <a:lnTo>
                  <a:pt x="12709" y="5505"/>
                </a:lnTo>
                <a:lnTo>
                  <a:pt x="12538" y="3077"/>
                </a:lnTo>
                <a:lnTo>
                  <a:pt x="15444" y="3508"/>
                </a:lnTo>
                <a:lnTo>
                  <a:pt x="12538" y="2591"/>
                </a:lnTo>
                <a:lnTo>
                  <a:pt x="12424" y="0"/>
                </a:lnTo>
                <a:lnTo>
                  <a:pt x="12651" y="9822"/>
                </a:lnTo>
                <a:lnTo>
                  <a:pt x="9517" y="9391"/>
                </a:lnTo>
                <a:lnTo>
                  <a:pt x="6496" y="8797"/>
                </a:lnTo>
                <a:lnTo>
                  <a:pt x="3703" y="8094"/>
                </a:lnTo>
                <a:lnTo>
                  <a:pt x="3818" y="10902"/>
                </a:lnTo>
                <a:lnTo>
                  <a:pt x="4273" y="12519"/>
                </a:lnTo>
                <a:lnTo>
                  <a:pt x="4843" y="13977"/>
                </a:lnTo>
                <a:lnTo>
                  <a:pt x="3133" y="13546"/>
                </a:lnTo>
                <a:lnTo>
                  <a:pt x="1482" y="13060"/>
                </a:lnTo>
                <a:lnTo>
                  <a:pt x="0" y="12574"/>
                </a:lnTo>
                <a:lnTo>
                  <a:pt x="227" y="12736"/>
                </a:lnTo>
                <a:close/>
              </a:path>
            </a:pathLst>
          </a:custGeom>
          <a:solidFill>
            <a:srgbClr val="0069A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36" name="object 436"/>
          <p:cNvSpPr/>
          <p:nvPr/>
        </p:nvSpPr>
        <p:spPr>
          <a:xfrm>
            <a:off x="325601" y="563134"/>
            <a:ext cx="28516" cy="27968"/>
          </a:xfrm>
          <a:custGeom>
            <a:avLst/>
            <a:gdLst/>
            <a:ahLst/>
            <a:cxnLst/>
            <a:rect l="l" t="t" r="r" b="b"/>
            <a:pathLst>
              <a:path w="38021" h="37290">
                <a:moveTo>
                  <a:pt x="9576" y="22395"/>
                </a:moveTo>
                <a:lnTo>
                  <a:pt x="9517" y="24392"/>
                </a:lnTo>
                <a:lnTo>
                  <a:pt x="9461" y="26226"/>
                </a:lnTo>
                <a:lnTo>
                  <a:pt x="9461" y="27036"/>
                </a:lnTo>
                <a:lnTo>
                  <a:pt x="8265" y="27090"/>
                </a:lnTo>
                <a:lnTo>
                  <a:pt x="7010" y="27145"/>
                </a:lnTo>
                <a:lnTo>
                  <a:pt x="3818" y="27145"/>
                </a:lnTo>
                <a:lnTo>
                  <a:pt x="1881" y="27090"/>
                </a:lnTo>
                <a:lnTo>
                  <a:pt x="0" y="26981"/>
                </a:lnTo>
                <a:lnTo>
                  <a:pt x="1881" y="27522"/>
                </a:lnTo>
                <a:lnTo>
                  <a:pt x="3818" y="27576"/>
                </a:lnTo>
                <a:lnTo>
                  <a:pt x="8265" y="27576"/>
                </a:lnTo>
                <a:lnTo>
                  <a:pt x="9461" y="27522"/>
                </a:lnTo>
                <a:lnTo>
                  <a:pt x="9405" y="29518"/>
                </a:lnTo>
                <a:lnTo>
                  <a:pt x="9290" y="31298"/>
                </a:lnTo>
                <a:lnTo>
                  <a:pt x="9177" y="32918"/>
                </a:lnTo>
                <a:lnTo>
                  <a:pt x="7979" y="32973"/>
                </a:lnTo>
                <a:lnTo>
                  <a:pt x="3818" y="32973"/>
                </a:lnTo>
                <a:lnTo>
                  <a:pt x="2108" y="32918"/>
                </a:lnTo>
                <a:lnTo>
                  <a:pt x="398" y="32865"/>
                </a:lnTo>
                <a:lnTo>
                  <a:pt x="229" y="31245"/>
                </a:lnTo>
                <a:lnTo>
                  <a:pt x="114" y="29465"/>
                </a:lnTo>
                <a:lnTo>
                  <a:pt x="229" y="34753"/>
                </a:lnTo>
                <a:lnTo>
                  <a:pt x="513" y="36101"/>
                </a:lnTo>
                <a:lnTo>
                  <a:pt x="741" y="37182"/>
                </a:lnTo>
                <a:lnTo>
                  <a:pt x="1027" y="37182"/>
                </a:lnTo>
                <a:lnTo>
                  <a:pt x="855" y="36101"/>
                </a:lnTo>
                <a:lnTo>
                  <a:pt x="628" y="34807"/>
                </a:lnTo>
                <a:lnTo>
                  <a:pt x="457" y="33242"/>
                </a:lnTo>
                <a:lnTo>
                  <a:pt x="2108" y="33296"/>
                </a:lnTo>
                <a:lnTo>
                  <a:pt x="3818" y="33351"/>
                </a:lnTo>
                <a:lnTo>
                  <a:pt x="7979" y="33351"/>
                </a:lnTo>
                <a:lnTo>
                  <a:pt x="9177" y="33296"/>
                </a:lnTo>
                <a:lnTo>
                  <a:pt x="9006" y="34862"/>
                </a:lnTo>
                <a:lnTo>
                  <a:pt x="8891" y="36210"/>
                </a:lnTo>
                <a:lnTo>
                  <a:pt x="8720" y="37290"/>
                </a:lnTo>
                <a:lnTo>
                  <a:pt x="9006" y="37235"/>
                </a:lnTo>
                <a:lnTo>
                  <a:pt x="9233" y="36156"/>
                </a:lnTo>
                <a:lnTo>
                  <a:pt x="9405" y="34862"/>
                </a:lnTo>
                <a:lnTo>
                  <a:pt x="9576" y="33296"/>
                </a:lnTo>
                <a:lnTo>
                  <a:pt x="12538" y="33187"/>
                </a:lnTo>
                <a:lnTo>
                  <a:pt x="15388" y="32918"/>
                </a:lnTo>
                <a:lnTo>
                  <a:pt x="18125" y="32540"/>
                </a:lnTo>
                <a:lnTo>
                  <a:pt x="17839" y="33943"/>
                </a:lnTo>
                <a:lnTo>
                  <a:pt x="17497" y="35131"/>
                </a:lnTo>
                <a:lnTo>
                  <a:pt x="17156" y="36101"/>
                </a:lnTo>
                <a:lnTo>
                  <a:pt x="17497" y="36048"/>
                </a:lnTo>
                <a:lnTo>
                  <a:pt x="17839" y="35023"/>
                </a:lnTo>
                <a:lnTo>
                  <a:pt x="18181" y="33837"/>
                </a:lnTo>
                <a:lnTo>
                  <a:pt x="18524" y="32487"/>
                </a:lnTo>
                <a:lnTo>
                  <a:pt x="21373" y="32109"/>
                </a:lnTo>
                <a:lnTo>
                  <a:pt x="18580" y="32109"/>
                </a:lnTo>
                <a:lnTo>
                  <a:pt x="18922" y="30490"/>
                </a:lnTo>
                <a:lnTo>
                  <a:pt x="19265" y="28709"/>
                </a:lnTo>
                <a:lnTo>
                  <a:pt x="19492" y="26659"/>
                </a:lnTo>
                <a:lnTo>
                  <a:pt x="22513" y="26281"/>
                </a:lnTo>
                <a:lnTo>
                  <a:pt x="25363" y="25740"/>
                </a:lnTo>
                <a:lnTo>
                  <a:pt x="28156" y="25093"/>
                </a:lnTo>
                <a:lnTo>
                  <a:pt x="27814" y="27145"/>
                </a:lnTo>
                <a:lnTo>
                  <a:pt x="27357" y="28979"/>
                </a:lnTo>
                <a:lnTo>
                  <a:pt x="26845" y="30598"/>
                </a:lnTo>
                <a:lnTo>
                  <a:pt x="26731" y="30976"/>
                </a:lnTo>
                <a:lnTo>
                  <a:pt x="26447" y="31839"/>
                </a:lnTo>
                <a:lnTo>
                  <a:pt x="26161" y="32595"/>
                </a:lnTo>
                <a:lnTo>
                  <a:pt x="25818" y="33296"/>
                </a:lnTo>
                <a:lnTo>
                  <a:pt x="26275" y="33134"/>
                </a:lnTo>
                <a:lnTo>
                  <a:pt x="26559" y="32432"/>
                </a:lnTo>
                <a:lnTo>
                  <a:pt x="26845" y="31676"/>
                </a:lnTo>
                <a:lnTo>
                  <a:pt x="27129" y="30921"/>
                </a:lnTo>
                <a:lnTo>
                  <a:pt x="29067" y="30437"/>
                </a:lnTo>
                <a:lnTo>
                  <a:pt x="30948" y="29896"/>
                </a:lnTo>
                <a:lnTo>
                  <a:pt x="32716" y="29303"/>
                </a:lnTo>
                <a:lnTo>
                  <a:pt x="32944" y="29140"/>
                </a:lnTo>
                <a:lnTo>
                  <a:pt x="33455" y="28762"/>
                </a:lnTo>
                <a:lnTo>
                  <a:pt x="31518" y="29411"/>
                </a:lnTo>
                <a:lnTo>
                  <a:pt x="29467" y="30004"/>
                </a:lnTo>
                <a:lnTo>
                  <a:pt x="27244" y="30490"/>
                </a:lnTo>
                <a:lnTo>
                  <a:pt x="27814" y="28925"/>
                </a:lnTo>
                <a:lnTo>
                  <a:pt x="28269" y="27037"/>
                </a:lnTo>
                <a:lnTo>
                  <a:pt x="28612" y="25039"/>
                </a:lnTo>
                <a:lnTo>
                  <a:pt x="28726" y="24553"/>
                </a:lnTo>
                <a:lnTo>
                  <a:pt x="29010" y="22395"/>
                </a:lnTo>
                <a:lnTo>
                  <a:pt x="29296" y="20128"/>
                </a:lnTo>
                <a:lnTo>
                  <a:pt x="29467" y="17645"/>
                </a:lnTo>
                <a:lnTo>
                  <a:pt x="32486" y="16890"/>
                </a:lnTo>
                <a:lnTo>
                  <a:pt x="35336" y="16081"/>
                </a:lnTo>
                <a:lnTo>
                  <a:pt x="38021" y="15109"/>
                </a:lnTo>
                <a:lnTo>
                  <a:pt x="35395" y="15542"/>
                </a:lnTo>
                <a:lnTo>
                  <a:pt x="32545" y="16405"/>
                </a:lnTo>
                <a:lnTo>
                  <a:pt x="29524" y="17106"/>
                </a:lnTo>
                <a:lnTo>
                  <a:pt x="29467" y="2858"/>
                </a:lnTo>
                <a:lnTo>
                  <a:pt x="29125" y="0"/>
                </a:lnTo>
                <a:lnTo>
                  <a:pt x="29182" y="11925"/>
                </a:lnTo>
                <a:lnTo>
                  <a:pt x="29125" y="14678"/>
                </a:lnTo>
                <a:lnTo>
                  <a:pt x="28954" y="17267"/>
                </a:lnTo>
                <a:lnTo>
                  <a:pt x="26104" y="17917"/>
                </a:lnTo>
                <a:lnTo>
                  <a:pt x="23140" y="18456"/>
                </a:lnTo>
                <a:lnTo>
                  <a:pt x="23083" y="18995"/>
                </a:lnTo>
                <a:lnTo>
                  <a:pt x="26104" y="18456"/>
                </a:lnTo>
                <a:lnTo>
                  <a:pt x="28954" y="17753"/>
                </a:lnTo>
                <a:lnTo>
                  <a:pt x="28783" y="20236"/>
                </a:lnTo>
                <a:lnTo>
                  <a:pt x="28555" y="22556"/>
                </a:lnTo>
                <a:lnTo>
                  <a:pt x="28213" y="24662"/>
                </a:lnTo>
                <a:lnTo>
                  <a:pt x="25476" y="25256"/>
                </a:lnTo>
                <a:lnTo>
                  <a:pt x="22570" y="25795"/>
                </a:lnTo>
                <a:lnTo>
                  <a:pt x="19549" y="26226"/>
                </a:lnTo>
                <a:lnTo>
                  <a:pt x="19492" y="16405"/>
                </a:lnTo>
                <a:lnTo>
                  <a:pt x="19436" y="18942"/>
                </a:lnTo>
                <a:lnTo>
                  <a:pt x="16472" y="19320"/>
                </a:lnTo>
                <a:lnTo>
                  <a:pt x="13394" y="19589"/>
                </a:lnTo>
                <a:lnTo>
                  <a:pt x="10202" y="19750"/>
                </a:lnTo>
                <a:lnTo>
                  <a:pt x="10202" y="5666"/>
                </a:lnTo>
                <a:lnTo>
                  <a:pt x="10146" y="2805"/>
                </a:lnTo>
                <a:lnTo>
                  <a:pt x="10202" y="22395"/>
                </a:lnTo>
                <a:lnTo>
                  <a:pt x="10202" y="20290"/>
                </a:lnTo>
                <a:lnTo>
                  <a:pt x="13338" y="20128"/>
                </a:lnTo>
                <a:lnTo>
                  <a:pt x="16415" y="19859"/>
                </a:lnTo>
                <a:lnTo>
                  <a:pt x="19436" y="19481"/>
                </a:lnTo>
                <a:lnTo>
                  <a:pt x="19321" y="21748"/>
                </a:lnTo>
                <a:lnTo>
                  <a:pt x="19206" y="23906"/>
                </a:lnTo>
                <a:lnTo>
                  <a:pt x="19037" y="25848"/>
                </a:lnTo>
                <a:lnTo>
                  <a:pt x="19037" y="26281"/>
                </a:lnTo>
                <a:lnTo>
                  <a:pt x="16129" y="26659"/>
                </a:lnTo>
                <a:lnTo>
                  <a:pt x="13108" y="26928"/>
                </a:lnTo>
                <a:lnTo>
                  <a:pt x="10031" y="27036"/>
                </a:lnTo>
                <a:lnTo>
                  <a:pt x="10031" y="27467"/>
                </a:lnTo>
                <a:lnTo>
                  <a:pt x="13052" y="27359"/>
                </a:lnTo>
                <a:lnTo>
                  <a:pt x="16073" y="27090"/>
                </a:lnTo>
                <a:lnTo>
                  <a:pt x="18979" y="26712"/>
                </a:lnTo>
                <a:lnTo>
                  <a:pt x="18751" y="28762"/>
                </a:lnTo>
                <a:lnTo>
                  <a:pt x="18524" y="30598"/>
                </a:lnTo>
                <a:lnTo>
                  <a:pt x="18181" y="32162"/>
                </a:lnTo>
                <a:lnTo>
                  <a:pt x="15446" y="32540"/>
                </a:lnTo>
                <a:lnTo>
                  <a:pt x="12597" y="32756"/>
                </a:lnTo>
                <a:lnTo>
                  <a:pt x="9632" y="32918"/>
                </a:lnTo>
                <a:lnTo>
                  <a:pt x="9576" y="20290"/>
                </a:lnTo>
                <a:lnTo>
                  <a:pt x="9576" y="22395"/>
                </a:lnTo>
                <a:close/>
              </a:path>
            </a:pathLst>
          </a:custGeom>
          <a:solidFill>
            <a:srgbClr val="0069A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37" name="object 437"/>
          <p:cNvSpPr/>
          <p:nvPr/>
        </p:nvSpPr>
        <p:spPr>
          <a:xfrm>
            <a:off x="347060" y="572118"/>
            <a:ext cx="7993" cy="10646"/>
          </a:xfrm>
          <a:custGeom>
            <a:avLst/>
            <a:gdLst/>
            <a:ahLst/>
            <a:cxnLst/>
            <a:rect l="l" t="t" r="r" b="b"/>
            <a:pathLst>
              <a:path w="10657" h="14194">
                <a:moveTo>
                  <a:pt x="9469" y="2591"/>
                </a:moveTo>
                <a:lnTo>
                  <a:pt x="6782" y="3563"/>
                </a:lnTo>
                <a:lnTo>
                  <a:pt x="3933" y="4427"/>
                </a:lnTo>
                <a:lnTo>
                  <a:pt x="912" y="5127"/>
                </a:lnTo>
                <a:lnTo>
                  <a:pt x="855" y="5666"/>
                </a:lnTo>
                <a:lnTo>
                  <a:pt x="3874" y="4911"/>
                </a:lnTo>
                <a:lnTo>
                  <a:pt x="6724" y="4102"/>
                </a:lnTo>
                <a:lnTo>
                  <a:pt x="9409" y="3130"/>
                </a:lnTo>
                <a:lnTo>
                  <a:pt x="9227" y="5613"/>
                </a:lnTo>
                <a:lnTo>
                  <a:pt x="8945" y="7988"/>
                </a:lnTo>
                <a:lnTo>
                  <a:pt x="8442" y="10091"/>
                </a:lnTo>
                <a:lnTo>
                  <a:pt x="5870" y="11010"/>
                </a:lnTo>
                <a:lnTo>
                  <a:pt x="3020" y="11872"/>
                </a:lnTo>
                <a:lnTo>
                  <a:pt x="114" y="12574"/>
                </a:lnTo>
                <a:lnTo>
                  <a:pt x="0" y="13005"/>
                </a:lnTo>
                <a:lnTo>
                  <a:pt x="2964" y="12305"/>
                </a:lnTo>
                <a:lnTo>
                  <a:pt x="5755" y="11496"/>
                </a:lnTo>
                <a:lnTo>
                  <a:pt x="8321" y="10524"/>
                </a:lnTo>
                <a:lnTo>
                  <a:pt x="8039" y="11872"/>
                </a:lnTo>
                <a:lnTo>
                  <a:pt x="7636" y="13114"/>
                </a:lnTo>
                <a:lnTo>
                  <a:pt x="7173" y="14194"/>
                </a:lnTo>
                <a:lnTo>
                  <a:pt x="7475" y="13924"/>
                </a:lnTo>
                <a:lnTo>
                  <a:pt x="7918" y="13383"/>
                </a:lnTo>
                <a:lnTo>
                  <a:pt x="8261" y="12466"/>
                </a:lnTo>
                <a:lnTo>
                  <a:pt x="8543" y="11441"/>
                </a:lnTo>
                <a:lnTo>
                  <a:pt x="8825" y="10363"/>
                </a:lnTo>
                <a:lnTo>
                  <a:pt x="9348" y="10146"/>
                </a:lnTo>
                <a:lnTo>
                  <a:pt x="9912" y="9985"/>
                </a:lnTo>
                <a:lnTo>
                  <a:pt x="10436" y="9769"/>
                </a:lnTo>
                <a:lnTo>
                  <a:pt x="10657" y="9230"/>
                </a:lnTo>
                <a:lnTo>
                  <a:pt x="10093" y="9499"/>
                </a:lnTo>
                <a:lnTo>
                  <a:pt x="9509" y="9714"/>
                </a:lnTo>
                <a:lnTo>
                  <a:pt x="8945" y="9930"/>
                </a:lnTo>
                <a:lnTo>
                  <a:pt x="9469" y="7772"/>
                </a:lnTo>
                <a:lnTo>
                  <a:pt x="9811" y="5452"/>
                </a:lnTo>
                <a:lnTo>
                  <a:pt x="9630" y="0"/>
                </a:lnTo>
                <a:lnTo>
                  <a:pt x="9469" y="2591"/>
                </a:lnTo>
                <a:close/>
              </a:path>
            </a:pathLst>
          </a:custGeom>
          <a:solidFill>
            <a:srgbClr val="036C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38" name="object 438"/>
          <p:cNvSpPr/>
          <p:nvPr/>
        </p:nvSpPr>
        <p:spPr>
          <a:xfrm>
            <a:off x="310896" y="564388"/>
            <a:ext cx="7182" cy="16715"/>
          </a:xfrm>
          <a:custGeom>
            <a:avLst/>
            <a:gdLst/>
            <a:ahLst/>
            <a:cxnLst/>
            <a:rect l="l" t="t" r="r" b="b"/>
            <a:pathLst>
              <a:path w="9576" h="22287">
                <a:moveTo>
                  <a:pt x="0" y="6475"/>
                </a:moveTo>
                <a:lnTo>
                  <a:pt x="2849" y="7825"/>
                </a:lnTo>
                <a:lnTo>
                  <a:pt x="5870" y="8419"/>
                </a:lnTo>
                <a:lnTo>
                  <a:pt x="9006" y="8903"/>
                </a:lnTo>
                <a:lnTo>
                  <a:pt x="8947" y="11764"/>
                </a:lnTo>
                <a:lnTo>
                  <a:pt x="9062" y="14517"/>
                </a:lnTo>
                <a:lnTo>
                  <a:pt x="9175" y="17053"/>
                </a:lnTo>
                <a:lnTo>
                  <a:pt x="6041" y="16567"/>
                </a:lnTo>
                <a:lnTo>
                  <a:pt x="2964" y="15973"/>
                </a:lnTo>
                <a:lnTo>
                  <a:pt x="3020" y="16514"/>
                </a:lnTo>
                <a:lnTo>
                  <a:pt x="6041" y="17106"/>
                </a:lnTo>
                <a:lnTo>
                  <a:pt x="9233" y="17592"/>
                </a:lnTo>
                <a:lnTo>
                  <a:pt x="9346" y="20020"/>
                </a:lnTo>
                <a:lnTo>
                  <a:pt x="9576" y="22287"/>
                </a:lnTo>
                <a:lnTo>
                  <a:pt x="9346" y="0"/>
                </a:lnTo>
                <a:lnTo>
                  <a:pt x="9175" y="2860"/>
                </a:lnTo>
                <a:lnTo>
                  <a:pt x="9062" y="5666"/>
                </a:lnTo>
                <a:lnTo>
                  <a:pt x="9006" y="8311"/>
                </a:lnTo>
                <a:lnTo>
                  <a:pt x="5870" y="7825"/>
                </a:lnTo>
                <a:lnTo>
                  <a:pt x="2849" y="7230"/>
                </a:lnTo>
                <a:lnTo>
                  <a:pt x="0" y="6475"/>
                </a:lnTo>
                <a:close/>
              </a:path>
            </a:pathLst>
          </a:custGeom>
          <a:solidFill>
            <a:srgbClr val="036C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39" name="object 439"/>
          <p:cNvSpPr/>
          <p:nvPr/>
        </p:nvSpPr>
        <p:spPr>
          <a:xfrm>
            <a:off x="318079" y="573293"/>
            <a:ext cx="255" cy="9389"/>
          </a:xfrm>
          <a:custGeom>
            <a:avLst/>
            <a:gdLst/>
            <a:ahLst/>
            <a:cxnLst/>
            <a:rect l="l" t="t" r="r" b="b"/>
            <a:pathLst>
              <a:path w="340" h="12519">
                <a:moveTo>
                  <a:pt x="112" y="2697"/>
                </a:moveTo>
                <a:lnTo>
                  <a:pt x="56" y="0"/>
                </a:lnTo>
                <a:lnTo>
                  <a:pt x="0" y="10414"/>
                </a:lnTo>
                <a:lnTo>
                  <a:pt x="340" y="12519"/>
                </a:lnTo>
                <a:lnTo>
                  <a:pt x="112" y="2697"/>
                </a:lnTo>
                <a:close/>
              </a:path>
            </a:pathLst>
          </a:custGeom>
          <a:solidFill>
            <a:srgbClr val="036C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40" name="object 440"/>
          <p:cNvSpPr/>
          <p:nvPr/>
        </p:nvSpPr>
        <p:spPr>
          <a:xfrm>
            <a:off x="304443" y="556982"/>
            <a:ext cx="28297" cy="33026"/>
          </a:xfrm>
          <a:custGeom>
            <a:avLst/>
            <a:gdLst/>
            <a:ahLst/>
            <a:cxnLst/>
            <a:rect l="l" t="t" r="r" b="b"/>
            <a:pathLst>
              <a:path w="37729" h="44035">
                <a:moveTo>
                  <a:pt x="28040" y="19805"/>
                </a:moveTo>
                <a:lnTo>
                  <a:pt x="28040" y="19211"/>
                </a:lnTo>
                <a:lnTo>
                  <a:pt x="28098" y="16567"/>
                </a:lnTo>
                <a:lnTo>
                  <a:pt x="28154" y="13814"/>
                </a:lnTo>
                <a:lnTo>
                  <a:pt x="28269" y="10953"/>
                </a:lnTo>
                <a:lnTo>
                  <a:pt x="30319" y="11061"/>
                </a:lnTo>
                <a:lnTo>
                  <a:pt x="32372" y="11117"/>
                </a:lnTo>
                <a:lnTo>
                  <a:pt x="34480" y="11061"/>
                </a:lnTo>
                <a:lnTo>
                  <a:pt x="36532" y="11061"/>
                </a:lnTo>
                <a:lnTo>
                  <a:pt x="37560" y="11008"/>
                </a:lnTo>
                <a:lnTo>
                  <a:pt x="37616" y="13869"/>
                </a:lnTo>
                <a:lnTo>
                  <a:pt x="37672" y="16620"/>
                </a:lnTo>
                <a:lnTo>
                  <a:pt x="37729" y="19264"/>
                </a:lnTo>
                <a:lnTo>
                  <a:pt x="37729" y="53"/>
                </a:lnTo>
                <a:lnTo>
                  <a:pt x="37217" y="0"/>
                </a:lnTo>
                <a:lnTo>
                  <a:pt x="37274" y="1186"/>
                </a:lnTo>
                <a:lnTo>
                  <a:pt x="37388" y="4261"/>
                </a:lnTo>
                <a:lnTo>
                  <a:pt x="37445" y="7339"/>
                </a:lnTo>
                <a:lnTo>
                  <a:pt x="37560" y="10253"/>
                </a:lnTo>
                <a:lnTo>
                  <a:pt x="36532" y="10306"/>
                </a:lnTo>
                <a:lnTo>
                  <a:pt x="35507" y="10306"/>
                </a:lnTo>
                <a:lnTo>
                  <a:pt x="34480" y="10361"/>
                </a:lnTo>
                <a:lnTo>
                  <a:pt x="32372" y="10361"/>
                </a:lnTo>
                <a:lnTo>
                  <a:pt x="30319" y="10306"/>
                </a:lnTo>
                <a:lnTo>
                  <a:pt x="28326" y="10198"/>
                </a:lnTo>
                <a:lnTo>
                  <a:pt x="28440" y="7284"/>
                </a:lnTo>
                <a:lnTo>
                  <a:pt x="28553" y="108"/>
                </a:lnTo>
                <a:lnTo>
                  <a:pt x="27983" y="485"/>
                </a:lnTo>
                <a:lnTo>
                  <a:pt x="27470" y="430"/>
                </a:lnTo>
                <a:lnTo>
                  <a:pt x="26958" y="377"/>
                </a:lnTo>
                <a:lnTo>
                  <a:pt x="26501" y="377"/>
                </a:lnTo>
                <a:lnTo>
                  <a:pt x="25647" y="485"/>
                </a:lnTo>
                <a:lnTo>
                  <a:pt x="24850" y="592"/>
                </a:lnTo>
                <a:lnTo>
                  <a:pt x="24050" y="755"/>
                </a:lnTo>
                <a:lnTo>
                  <a:pt x="25305" y="863"/>
                </a:lnTo>
                <a:lnTo>
                  <a:pt x="26616" y="970"/>
                </a:lnTo>
                <a:lnTo>
                  <a:pt x="27927" y="1078"/>
                </a:lnTo>
                <a:lnTo>
                  <a:pt x="27756" y="4208"/>
                </a:lnTo>
                <a:lnTo>
                  <a:pt x="27641" y="7230"/>
                </a:lnTo>
                <a:lnTo>
                  <a:pt x="27528" y="10198"/>
                </a:lnTo>
                <a:lnTo>
                  <a:pt x="24507" y="9983"/>
                </a:lnTo>
                <a:lnTo>
                  <a:pt x="21543" y="9714"/>
                </a:lnTo>
                <a:lnTo>
                  <a:pt x="18693" y="9281"/>
                </a:lnTo>
                <a:lnTo>
                  <a:pt x="21543" y="10414"/>
                </a:lnTo>
                <a:lnTo>
                  <a:pt x="24507" y="10739"/>
                </a:lnTo>
                <a:lnTo>
                  <a:pt x="27528" y="10900"/>
                </a:lnTo>
                <a:lnTo>
                  <a:pt x="27413" y="13761"/>
                </a:lnTo>
                <a:lnTo>
                  <a:pt x="27357" y="16567"/>
                </a:lnTo>
                <a:lnTo>
                  <a:pt x="27300" y="19211"/>
                </a:lnTo>
                <a:lnTo>
                  <a:pt x="24221" y="18995"/>
                </a:lnTo>
                <a:lnTo>
                  <a:pt x="21200" y="18725"/>
                </a:lnTo>
                <a:lnTo>
                  <a:pt x="18294" y="18294"/>
                </a:lnTo>
                <a:lnTo>
                  <a:pt x="18409" y="4478"/>
                </a:lnTo>
                <a:lnTo>
                  <a:pt x="18181" y="6853"/>
                </a:lnTo>
                <a:lnTo>
                  <a:pt x="18010" y="9173"/>
                </a:lnTo>
                <a:lnTo>
                  <a:pt x="14989" y="8687"/>
                </a:lnTo>
                <a:lnTo>
                  <a:pt x="12081" y="8039"/>
                </a:lnTo>
                <a:lnTo>
                  <a:pt x="9346" y="7339"/>
                </a:lnTo>
                <a:lnTo>
                  <a:pt x="9346" y="6906"/>
                </a:lnTo>
                <a:lnTo>
                  <a:pt x="9403" y="6528"/>
                </a:lnTo>
                <a:lnTo>
                  <a:pt x="9461" y="6097"/>
                </a:lnTo>
                <a:lnTo>
                  <a:pt x="9231" y="6258"/>
                </a:lnTo>
                <a:lnTo>
                  <a:pt x="8776" y="6744"/>
                </a:lnTo>
                <a:lnTo>
                  <a:pt x="8321" y="7069"/>
                </a:lnTo>
                <a:lnTo>
                  <a:pt x="7864" y="7177"/>
                </a:lnTo>
                <a:lnTo>
                  <a:pt x="7751" y="7608"/>
                </a:lnTo>
                <a:lnTo>
                  <a:pt x="8206" y="7770"/>
                </a:lnTo>
                <a:lnTo>
                  <a:pt x="8605" y="7878"/>
                </a:lnTo>
                <a:lnTo>
                  <a:pt x="8263" y="10739"/>
                </a:lnTo>
                <a:lnTo>
                  <a:pt x="8092" y="13545"/>
                </a:lnTo>
                <a:lnTo>
                  <a:pt x="7979" y="16189"/>
                </a:lnTo>
                <a:lnTo>
                  <a:pt x="5584" y="15542"/>
                </a:lnTo>
                <a:lnTo>
                  <a:pt x="3248" y="14839"/>
                </a:lnTo>
                <a:lnTo>
                  <a:pt x="1025" y="14031"/>
                </a:lnTo>
                <a:lnTo>
                  <a:pt x="741" y="14516"/>
                </a:lnTo>
                <a:lnTo>
                  <a:pt x="3020" y="15325"/>
                </a:lnTo>
                <a:lnTo>
                  <a:pt x="5471" y="16134"/>
                </a:lnTo>
                <a:lnTo>
                  <a:pt x="7979" y="16783"/>
                </a:lnTo>
                <a:lnTo>
                  <a:pt x="7922" y="19642"/>
                </a:lnTo>
                <a:lnTo>
                  <a:pt x="7979" y="22448"/>
                </a:lnTo>
                <a:lnTo>
                  <a:pt x="8150" y="25039"/>
                </a:lnTo>
                <a:lnTo>
                  <a:pt x="5242" y="24284"/>
                </a:lnTo>
                <a:lnTo>
                  <a:pt x="2507" y="23420"/>
                </a:lnTo>
                <a:lnTo>
                  <a:pt x="0" y="22989"/>
                </a:lnTo>
                <a:lnTo>
                  <a:pt x="2563" y="23906"/>
                </a:lnTo>
                <a:lnTo>
                  <a:pt x="5300" y="24770"/>
                </a:lnTo>
                <a:lnTo>
                  <a:pt x="8206" y="25525"/>
                </a:lnTo>
                <a:lnTo>
                  <a:pt x="8377" y="28007"/>
                </a:lnTo>
                <a:lnTo>
                  <a:pt x="8661" y="30273"/>
                </a:lnTo>
                <a:lnTo>
                  <a:pt x="8720" y="25687"/>
                </a:lnTo>
                <a:lnTo>
                  <a:pt x="11626" y="26389"/>
                </a:lnTo>
                <a:lnTo>
                  <a:pt x="11570" y="25848"/>
                </a:lnTo>
                <a:lnTo>
                  <a:pt x="8720" y="25148"/>
                </a:lnTo>
                <a:lnTo>
                  <a:pt x="8549" y="22556"/>
                </a:lnTo>
                <a:lnTo>
                  <a:pt x="8492" y="19805"/>
                </a:lnTo>
                <a:lnTo>
                  <a:pt x="8549" y="16945"/>
                </a:lnTo>
                <a:lnTo>
                  <a:pt x="11455" y="17700"/>
                </a:lnTo>
                <a:lnTo>
                  <a:pt x="8605" y="16350"/>
                </a:lnTo>
                <a:lnTo>
                  <a:pt x="8661" y="13653"/>
                </a:lnTo>
                <a:lnTo>
                  <a:pt x="8891" y="10900"/>
                </a:lnTo>
                <a:lnTo>
                  <a:pt x="9231" y="8039"/>
                </a:lnTo>
                <a:lnTo>
                  <a:pt x="12025" y="8795"/>
                </a:lnTo>
                <a:lnTo>
                  <a:pt x="14931" y="9389"/>
                </a:lnTo>
                <a:lnTo>
                  <a:pt x="17952" y="9875"/>
                </a:lnTo>
                <a:lnTo>
                  <a:pt x="18181" y="32162"/>
                </a:lnTo>
                <a:lnTo>
                  <a:pt x="18238" y="21748"/>
                </a:lnTo>
                <a:lnTo>
                  <a:pt x="18294" y="18887"/>
                </a:lnTo>
                <a:lnTo>
                  <a:pt x="21200" y="19319"/>
                </a:lnTo>
                <a:lnTo>
                  <a:pt x="24221" y="19589"/>
                </a:lnTo>
                <a:lnTo>
                  <a:pt x="27300" y="19805"/>
                </a:lnTo>
                <a:lnTo>
                  <a:pt x="27300" y="25364"/>
                </a:lnTo>
                <a:lnTo>
                  <a:pt x="27357" y="27900"/>
                </a:lnTo>
                <a:lnTo>
                  <a:pt x="24280" y="27737"/>
                </a:lnTo>
                <a:lnTo>
                  <a:pt x="21315" y="27414"/>
                </a:lnTo>
                <a:lnTo>
                  <a:pt x="18409" y="27036"/>
                </a:lnTo>
                <a:lnTo>
                  <a:pt x="18294" y="24445"/>
                </a:lnTo>
                <a:lnTo>
                  <a:pt x="18522" y="34267"/>
                </a:lnTo>
                <a:lnTo>
                  <a:pt x="18580" y="29951"/>
                </a:lnTo>
                <a:lnTo>
                  <a:pt x="18409" y="27522"/>
                </a:lnTo>
                <a:lnTo>
                  <a:pt x="21315" y="27953"/>
                </a:lnTo>
                <a:lnTo>
                  <a:pt x="24280" y="28223"/>
                </a:lnTo>
                <a:lnTo>
                  <a:pt x="27357" y="28384"/>
                </a:lnTo>
                <a:lnTo>
                  <a:pt x="27413" y="30545"/>
                </a:lnTo>
                <a:lnTo>
                  <a:pt x="27470" y="32595"/>
                </a:lnTo>
                <a:lnTo>
                  <a:pt x="27584" y="34429"/>
                </a:lnTo>
                <a:lnTo>
                  <a:pt x="27641" y="34915"/>
                </a:lnTo>
                <a:lnTo>
                  <a:pt x="27641" y="35184"/>
                </a:lnTo>
                <a:lnTo>
                  <a:pt x="24678" y="35023"/>
                </a:lnTo>
                <a:lnTo>
                  <a:pt x="21829" y="34753"/>
                </a:lnTo>
                <a:lnTo>
                  <a:pt x="19035" y="34321"/>
                </a:lnTo>
                <a:lnTo>
                  <a:pt x="18864" y="36751"/>
                </a:lnTo>
                <a:lnTo>
                  <a:pt x="19263" y="38584"/>
                </a:lnTo>
                <a:lnTo>
                  <a:pt x="19720" y="40204"/>
                </a:lnTo>
                <a:lnTo>
                  <a:pt x="16699" y="39773"/>
                </a:lnTo>
                <a:lnTo>
                  <a:pt x="13849" y="39179"/>
                </a:lnTo>
                <a:lnTo>
                  <a:pt x="11112" y="38531"/>
                </a:lnTo>
                <a:lnTo>
                  <a:pt x="10601" y="37020"/>
                </a:lnTo>
                <a:lnTo>
                  <a:pt x="10087" y="35348"/>
                </a:lnTo>
                <a:lnTo>
                  <a:pt x="10144" y="36965"/>
                </a:lnTo>
                <a:lnTo>
                  <a:pt x="10714" y="38423"/>
                </a:lnTo>
                <a:lnTo>
                  <a:pt x="9231" y="38045"/>
                </a:lnTo>
                <a:lnTo>
                  <a:pt x="7864" y="37668"/>
                </a:lnTo>
                <a:lnTo>
                  <a:pt x="6553" y="37237"/>
                </a:lnTo>
                <a:lnTo>
                  <a:pt x="6839" y="37451"/>
                </a:lnTo>
                <a:lnTo>
                  <a:pt x="7352" y="37829"/>
                </a:lnTo>
                <a:lnTo>
                  <a:pt x="8492" y="38154"/>
                </a:lnTo>
                <a:lnTo>
                  <a:pt x="9632" y="38476"/>
                </a:lnTo>
                <a:lnTo>
                  <a:pt x="10828" y="38801"/>
                </a:lnTo>
                <a:lnTo>
                  <a:pt x="11056" y="39340"/>
                </a:lnTo>
                <a:lnTo>
                  <a:pt x="11284" y="39879"/>
                </a:lnTo>
                <a:lnTo>
                  <a:pt x="11511" y="40365"/>
                </a:lnTo>
                <a:lnTo>
                  <a:pt x="12025" y="40635"/>
                </a:lnTo>
                <a:lnTo>
                  <a:pt x="11741" y="40096"/>
                </a:lnTo>
                <a:lnTo>
                  <a:pt x="11511" y="39501"/>
                </a:lnTo>
                <a:lnTo>
                  <a:pt x="11284" y="38909"/>
                </a:lnTo>
                <a:lnTo>
                  <a:pt x="13962" y="39556"/>
                </a:lnTo>
                <a:lnTo>
                  <a:pt x="16812" y="40151"/>
                </a:lnTo>
                <a:lnTo>
                  <a:pt x="19833" y="40582"/>
                </a:lnTo>
                <a:lnTo>
                  <a:pt x="20175" y="41823"/>
                </a:lnTo>
                <a:lnTo>
                  <a:pt x="20574" y="42956"/>
                </a:lnTo>
                <a:lnTo>
                  <a:pt x="21031" y="43928"/>
                </a:lnTo>
                <a:lnTo>
                  <a:pt x="21430" y="44035"/>
                </a:lnTo>
                <a:lnTo>
                  <a:pt x="20973" y="43065"/>
                </a:lnTo>
                <a:lnTo>
                  <a:pt x="20574" y="41931"/>
                </a:lnTo>
                <a:lnTo>
                  <a:pt x="20232" y="40635"/>
                </a:lnTo>
                <a:lnTo>
                  <a:pt x="22797" y="41013"/>
                </a:lnTo>
                <a:lnTo>
                  <a:pt x="25476" y="41284"/>
                </a:lnTo>
                <a:lnTo>
                  <a:pt x="28211" y="41390"/>
                </a:lnTo>
                <a:lnTo>
                  <a:pt x="28440" y="42901"/>
                </a:lnTo>
                <a:lnTo>
                  <a:pt x="28326" y="37668"/>
                </a:lnTo>
                <a:lnTo>
                  <a:pt x="28211" y="35670"/>
                </a:lnTo>
                <a:lnTo>
                  <a:pt x="30092" y="35725"/>
                </a:lnTo>
                <a:lnTo>
                  <a:pt x="28211" y="35184"/>
                </a:lnTo>
                <a:lnTo>
                  <a:pt x="28154" y="34698"/>
                </a:lnTo>
                <a:lnTo>
                  <a:pt x="28154" y="41013"/>
                </a:lnTo>
                <a:lnTo>
                  <a:pt x="25419" y="40906"/>
                </a:lnTo>
                <a:lnTo>
                  <a:pt x="22741" y="40635"/>
                </a:lnTo>
                <a:lnTo>
                  <a:pt x="20175" y="40257"/>
                </a:lnTo>
                <a:lnTo>
                  <a:pt x="19720" y="38640"/>
                </a:lnTo>
                <a:lnTo>
                  <a:pt x="19378" y="36804"/>
                </a:lnTo>
                <a:lnTo>
                  <a:pt x="19092" y="34807"/>
                </a:lnTo>
                <a:lnTo>
                  <a:pt x="21885" y="35184"/>
                </a:lnTo>
                <a:lnTo>
                  <a:pt x="24735" y="35454"/>
                </a:lnTo>
                <a:lnTo>
                  <a:pt x="27641" y="35617"/>
                </a:lnTo>
                <a:lnTo>
                  <a:pt x="27756" y="37614"/>
                </a:lnTo>
                <a:lnTo>
                  <a:pt x="27983" y="39448"/>
                </a:lnTo>
                <a:lnTo>
                  <a:pt x="27983" y="22664"/>
                </a:lnTo>
                <a:lnTo>
                  <a:pt x="28040" y="19805"/>
                </a:lnTo>
                <a:close/>
              </a:path>
            </a:pathLst>
          </a:custGeom>
          <a:solidFill>
            <a:srgbClr val="036C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41" name="object 441"/>
          <p:cNvSpPr/>
          <p:nvPr/>
        </p:nvSpPr>
        <p:spPr>
          <a:xfrm>
            <a:off x="325773" y="556982"/>
            <a:ext cx="6625" cy="5463"/>
          </a:xfrm>
          <a:custGeom>
            <a:avLst/>
            <a:gdLst/>
            <a:ahLst/>
            <a:cxnLst/>
            <a:rect l="l" t="t" r="r" b="b"/>
            <a:pathLst>
              <a:path w="8833" h="7284">
                <a:moveTo>
                  <a:pt x="0" y="7284"/>
                </a:moveTo>
                <a:lnTo>
                  <a:pt x="112" y="4208"/>
                </a:lnTo>
                <a:lnTo>
                  <a:pt x="283" y="1078"/>
                </a:lnTo>
                <a:lnTo>
                  <a:pt x="1709" y="1186"/>
                </a:lnTo>
                <a:lnTo>
                  <a:pt x="3190" y="1241"/>
                </a:lnTo>
                <a:lnTo>
                  <a:pt x="7409" y="1241"/>
                </a:lnTo>
                <a:lnTo>
                  <a:pt x="8833" y="1186"/>
                </a:lnTo>
                <a:lnTo>
                  <a:pt x="8776" y="0"/>
                </a:lnTo>
                <a:lnTo>
                  <a:pt x="8776" y="539"/>
                </a:lnTo>
                <a:lnTo>
                  <a:pt x="7409" y="592"/>
                </a:lnTo>
                <a:lnTo>
                  <a:pt x="6039" y="647"/>
                </a:lnTo>
                <a:lnTo>
                  <a:pt x="4615" y="647"/>
                </a:lnTo>
                <a:lnTo>
                  <a:pt x="3190" y="592"/>
                </a:lnTo>
                <a:lnTo>
                  <a:pt x="1766" y="592"/>
                </a:lnTo>
                <a:lnTo>
                  <a:pt x="340" y="485"/>
                </a:lnTo>
                <a:lnTo>
                  <a:pt x="112" y="108"/>
                </a:lnTo>
                <a:lnTo>
                  <a:pt x="0" y="7284"/>
                </a:lnTo>
                <a:close/>
              </a:path>
            </a:pathLst>
          </a:custGeom>
          <a:solidFill>
            <a:srgbClr val="036C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42" name="object 442"/>
          <p:cNvSpPr/>
          <p:nvPr/>
        </p:nvSpPr>
        <p:spPr>
          <a:xfrm>
            <a:off x="325430" y="557021"/>
            <a:ext cx="24750" cy="33959"/>
          </a:xfrm>
          <a:custGeom>
            <a:avLst/>
            <a:gdLst/>
            <a:ahLst/>
            <a:cxnLst/>
            <a:rect l="l" t="t" r="r" b="b"/>
            <a:pathLst>
              <a:path w="33000" h="45278">
                <a:moveTo>
                  <a:pt x="13793" y="432"/>
                </a:moveTo>
                <a:lnTo>
                  <a:pt x="12937" y="324"/>
                </a:lnTo>
                <a:lnTo>
                  <a:pt x="11968" y="377"/>
                </a:lnTo>
                <a:lnTo>
                  <a:pt x="11000" y="432"/>
                </a:lnTo>
                <a:lnTo>
                  <a:pt x="10031" y="485"/>
                </a:lnTo>
                <a:lnTo>
                  <a:pt x="10031" y="0"/>
                </a:lnTo>
                <a:lnTo>
                  <a:pt x="9745" y="0"/>
                </a:lnTo>
                <a:lnTo>
                  <a:pt x="9745" y="19211"/>
                </a:lnTo>
                <a:lnTo>
                  <a:pt x="8492" y="19266"/>
                </a:lnTo>
                <a:lnTo>
                  <a:pt x="7238" y="19320"/>
                </a:lnTo>
                <a:lnTo>
                  <a:pt x="3933" y="19320"/>
                </a:lnTo>
                <a:lnTo>
                  <a:pt x="1995" y="19266"/>
                </a:lnTo>
                <a:lnTo>
                  <a:pt x="56" y="19158"/>
                </a:lnTo>
                <a:lnTo>
                  <a:pt x="56" y="19752"/>
                </a:lnTo>
                <a:lnTo>
                  <a:pt x="1995" y="19859"/>
                </a:lnTo>
                <a:lnTo>
                  <a:pt x="3933" y="19914"/>
                </a:lnTo>
                <a:lnTo>
                  <a:pt x="7238" y="19914"/>
                </a:lnTo>
                <a:lnTo>
                  <a:pt x="8492" y="19859"/>
                </a:lnTo>
                <a:lnTo>
                  <a:pt x="9745" y="19859"/>
                </a:lnTo>
                <a:lnTo>
                  <a:pt x="9803" y="22666"/>
                </a:lnTo>
                <a:lnTo>
                  <a:pt x="9803" y="27900"/>
                </a:lnTo>
                <a:lnTo>
                  <a:pt x="8947" y="27953"/>
                </a:lnTo>
                <a:lnTo>
                  <a:pt x="7181" y="27953"/>
                </a:lnTo>
                <a:lnTo>
                  <a:pt x="4787" y="28008"/>
                </a:lnTo>
                <a:lnTo>
                  <a:pt x="2394" y="27953"/>
                </a:lnTo>
                <a:lnTo>
                  <a:pt x="0" y="27847"/>
                </a:lnTo>
                <a:lnTo>
                  <a:pt x="0" y="39395"/>
                </a:lnTo>
                <a:lnTo>
                  <a:pt x="171" y="40959"/>
                </a:lnTo>
                <a:lnTo>
                  <a:pt x="171" y="34376"/>
                </a:lnTo>
                <a:lnTo>
                  <a:pt x="114" y="32542"/>
                </a:lnTo>
                <a:lnTo>
                  <a:pt x="56" y="30545"/>
                </a:lnTo>
                <a:lnTo>
                  <a:pt x="56" y="28386"/>
                </a:lnTo>
                <a:lnTo>
                  <a:pt x="2394" y="28494"/>
                </a:lnTo>
                <a:lnTo>
                  <a:pt x="4787" y="28548"/>
                </a:lnTo>
                <a:lnTo>
                  <a:pt x="7181" y="28494"/>
                </a:lnTo>
                <a:lnTo>
                  <a:pt x="8947" y="28494"/>
                </a:lnTo>
                <a:lnTo>
                  <a:pt x="9803" y="28439"/>
                </a:lnTo>
                <a:lnTo>
                  <a:pt x="9803" y="30545"/>
                </a:lnTo>
                <a:lnTo>
                  <a:pt x="9745" y="32542"/>
                </a:lnTo>
                <a:lnTo>
                  <a:pt x="9689" y="34376"/>
                </a:lnTo>
                <a:lnTo>
                  <a:pt x="9689" y="35186"/>
                </a:lnTo>
                <a:lnTo>
                  <a:pt x="8492" y="35240"/>
                </a:lnTo>
                <a:lnTo>
                  <a:pt x="7238" y="35295"/>
                </a:lnTo>
                <a:lnTo>
                  <a:pt x="4046" y="35295"/>
                </a:lnTo>
                <a:lnTo>
                  <a:pt x="2108" y="35240"/>
                </a:lnTo>
                <a:lnTo>
                  <a:pt x="227" y="35131"/>
                </a:lnTo>
                <a:lnTo>
                  <a:pt x="2108" y="35672"/>
                </a:lnTo>
                <a:lnTo>
                  <a:pt x="4046" y="35725"/>
                </a:lnTo>
                <a:lnTo>
                  <a:pt x="8492" y="35726"/>
                </a:lnTo>
                <a:lnTo>
                  <a:pt x="9689" y="35672"/>
                </a:lnTo>
                <a:lnTo>
                  <a:pt x="9632" y="37668"/>
                </a:lnTo>
                <a:lnTo>
                  <a:pt x="9517" y="39448"/>
                </a:lnTo>
                <a:lnTo>
                  <a:pt x="9405" y="41068"/>
                </a:lnTo>
                <a:lnTo>
                  <a:pt x="8206" y="41123"/>
                </a:lnTo>
                <a:lnTo>
                  <a:pt x="4046" y="41123"/>
                </a:lnTo>
                <a:lnTo>
                  <a:pt x="2336" y="41068"/>
                </a:lnTo>
                <a:lnTo>
                  <a:pt x="626" y="41014"/>
                </a:lnTo>
                <a:lnTo>
                  <a:pt x="457" y="39395"/>
                </a:lnTo>
                <a:lnTo>
                  <a:pt x="342" y="37614"/>
                </a:lnTo>
                <a:lnTo>
                  <a:pt x="457" y="42848"/>
                </a:lnTo>
                <a:lnTo>
                  <a:pt x="684" y="44145"/>
                </a:lnTo>
                <a:lnTo>
                  <a:pt x="912" y="45170"/>
                </a:lnTo>
                <a:lnTo>
                  <a:pt x="1254" y="45223"/>
                </a:lnTo>
                <a:lnTo>
                  <a:pt x="1027" y="44145"/>
                </a:lnTo>
                <a:lnTo>
                  <a:pt x="855" y="42848"/>
                </a:lnTo>
                <a:lnTo>
                  <a:pt x="684" y="41392"/>
                </a:lnTo>
                <a:lnTo>
                  <a:pt x="2336" y="41445"/>
                </a:lnTo>
                <a:lnTo>
                  <a:pt x="4046" y="41500"/>
                </a:lnTo>
                <a:lnTo>
                  <a:pt x="8206" y="41500"/>
                </a:lnTo>
                <a:lnTo>
                  <a:pt x="9405" y="41445"/>
                </a:lnTo>
                <a:lnTo>
                  <a:pt x="9233" y="42957"/>
                </a:lnTo>
                <a:lnTo>
                  <a:pt x="9119" y="44251"/>
                </a:lnTo>
                <a:lnTo>
                  <a:pt x="8947" y="45278"/>
                </a:lnTo>
                <a:lnTo>
                  <a:pt x="9290" y="45278"/>
                </a:lnTo>
                <a:lnTo>
                  <a:pt x="9461" y="44198"/>
                </a:lnTo>
                <a:lnTo>
                  <a:pt x="9632" y="42903"/>
                </a:lnTo>
                <a:lnTo>
                  <a:pt x="9803" y="41445"/>
                </a:lnTo>
                <a:lnTo>
                  <a:pt x="12766" y="41337"/>
                </a:lnTo>
                <a:lnTo>
                  <a:pt x="15616" y="41068"/>
                </a:lnTo>
                <a:lnTo>
                  <a:pt x="18353" y="40690"/>
                </a:lnTo>
                <a:lnTo>
                  <a:pt x="18067" y="41986"/>
                </a:lnTo>
                <a:lnTo>
                  <a:pt x="17783" y="43173"/>
                </a:lnTo>
                <a:lnTo>
                  <a:pt x="17440" y="44090"/>
                </a:lnTo>
                <a:lnTo>
                  <a:pt x="17783" y="44037"/>
                </a:lnTo>
                <a:lnTo>
                  <a:pt x="18125" y="43065"/>
                </a:lnTo>
                <a:lnTo>
                  <a:pt x="18465" y="41931"/>
                </a:lnTo>
                <a:lnTo>
                  <a:pt x="18751" y="40637"/>
                </a:lnTo>
                <a:lnTo>
                  <a:pt x="21601" y="40259"/>
                </a:lnTo>
                <a:lnTo>
                  <a:pt x="24336" y="39773"/>
                </a:lnTo>
                <a:lnTo>
                  <a:pt x="26958" y="39126"/>
                </a:lnTo>
                <a:lnTo>
                  <a:pt x="26731" y="39881"/>
                </a:lnTo>
                <a:lnTo>
                  <a:pt x="26445" y="40582"/>
                </a:lnTo>
                <a:lnTo>
                  <a:pt x="26161" y="41231"/>
                </a:lnTo>
                <a:lnTo>
                  <a:pt x="26616" y="41014"/>
                </a:lnTo>
                <a:lnTo>
                  <a:pt x="26843" y="40420"/>
                </a:lnTo>
                <a:lnTo>
                  <a:pt x="27129" y="39720"/>
                </a:lnTo>
                <a:lnTo>
                  <a:pt x="27357" y="39071"/>
                </a:lnTo>
                <a:lnTo>
                  <a:pt x="29067" y="38640"/>
                </a:lnTo>
                <a:lnTo>
                  <a:pt x="30664" y="38209"/>
                </a:lnTo>
                <a:lnTo>
                  <a:pt x="32202" y="37723"/>
                </a:lnTo>
                <a:lnTo>
                  <a:pt x="32486" y="37506"/>
                </a:lnTo>
                <a:lnTo>
                  <a:pt x="33000" y="37128"/>
                </a:lnTo>
                <a:lnTo>
                  <a:pt x="31234" y="37668"/>
                </a:lnTo>
                <a:lnTo>
                  <a:pt x="29409" y="38209"/>
                </a:lnTo>
                <a:lnTo>
                  <a:pt x="27472" y="38640"/>
                </a:lnTo>
                <a:lnTo>
                  <a:pt x="28042" y="37075"/>
                </a:lnTo>
                <a:lnTo>
                  <a:pt x="27584" y="37128"/>
                </a:lnTo>
                <a:lnTo>
                  <a:pt x="27073" y="38748"/>
                </a:lnTo>
                <a:lnTo>
                  <a:pt x="24451" y="39342"/>
                </a:lnTo>
                <a:lnTo>
                  <a:pt x="21714" y="39881"/>
                </a:lnTo>
                <a:lnTo>
                  <a:pt x="18808" y="40259"/>
                </a:lnTo>
                <a:lnTo>
                  <a:pt x="19150" y="38640"/>
                </a:lnTo>
                <a:lnTo>
                  <a:pt x="19492" y="36859"/>
                </a:lnTo>
                <a:lnTo>
                  <a:pt x="19206" y="34862"/>
                </a:lnTo>
                <a:lnTo>
                  <a:pt x="18979" y="36912"/>
                </a:lnTo>
                <a:lnTo>
                  <a:pt x="18751" y="38748"/>
                </a:lnTo>
                <a:lnTo>
                  <a:pt x="18409" y="40312"/>
                </a:lnTo>
                <a:lnTo>
                  <a:pt x="15674" y="40690"/>
                </a:lnTo>
                <a:lnTo>
                  <a:pt x="12824" y="40906"/>
                </a:lnTo>
                <a:lnTo>
                  <a:pt x="9860" y="41068"/>
                </a:lnTo>
                <a:lnTo>
                  <a:pt x="10031" y="39448"/>
                </a:lnTo>
                <a:lnTo>
                  <a:pt x="10146" y="37668"/>
                </a:lnTo>
                <a:lnTo>
                  <a:pt x="10259" y="35617"/>
                </a:lnTo>
                <a:lnTo>
                  <a:pt x="10202" y="4208"/>
                </a:lnTo>
                <a:lnTo>
                  <a:pt x="10087" y="1080"/>
                </a:lnTo>
                <a:lnTo>
                  <a:pt x="11856" y="1025"/>
                </a:lnTo>
                <a:lnTo>
                  <a:pt x="13622" y="863"/>
                </a:lnTo>
                <a:lnTo>
                  <a:pt x="15388" y="702"/>
                </a:lnTo>
                <a:lnTo>
                  <a:pt x="14591" y="539"/>
                </a:lnTo>
                <a:lnTo>
                  <a:pt x="13793" y="432"/>
                </a:lnTo>
                <a:close/>
              </a:path>
            </a:pathLst>
          </a:custGeom>
          <a:solidFill>
            <a:srgbClr val="036C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43" name="object 443"/>
          <p:cNvSpPr/>
          <p:nvPr/>
        </p:nvSpPr>
        <p:spPr>
          <a:xfrm>
            <a:off x="333124" y="562445"/>
            <a:ext cx="86" cy="20966"/>
          </a:xfrm>
          <a:custGeom>
            <a:avLst/>
            <a:gdLst/>
            <a:ahLst/>
            <a:cxnLst/>
            <a:rect l="l" t="t" r="r" b="b"/>
            <a:pathLst>
              <a:path w="114" h="27955">
                <a:moveTo>
                  <a:pt x="0" y="0"/>
                </a:moveTo>
                <a:lnTo>
                  <a:pt x="0" y="27955"/>
                </a:lnTo>
                <a:lnTo>
                  <a:pt x="0" y="27145"/>
                </a:lnTo>
                <a:lnTo>
                  <a:pt x="114" y="25311"/>
                </a:lnTo>
                <a:lnTo>
                  <a:pt x="56" y="2969"/>
                </a:lnTo>
                <a:lnTo>
                  <a:pt x="0" y="0"/>
                </a:lnTo>
                <a:close/>
              </a:path>
            </a:pathLst>
          </a:custGeom>
          <a:solidFill>
            <a:srgbClr val="036C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44" name="object 444"/>
          <p:cNvSpPr/>
          <p:nvPr/>
        </p:nvSpPr>
        <p:spPr>
          <a:xfrm>
            <a:off x="303245" y="569003"/>
            <a:ext cx="15474" cy="15703"/>
          </a:xfrm>
          <a:custGeom>
            <a:avLst/>
            <a:gdLst/>
            <a:ahLst/>
            <a:cxnLst/>
            <a:rect l="l" t="t" r="r" b="b"/>
            <a:pathLst>
              <a:path w="20632" h="20937">
                <a:moveTo>
                  <a:pt x="2736" y="13922"/>
                </a:moveTo>
                <a:lnTo>
                  <a:pt x="2167" y="11764"/>
                </a:lnTo>
                <a:lnTo>
                  <a:pt x="1768" y="9442"/>
                </a:lnTo>
                <a:lnTo>
                  <a:pt x="1597" y="6961"/>
                </a:lnTo>
                <a:lnTo>
                  <a:pt x="4104" y="7392"/>
                </a:lnTo>
                <a:lnTo>
                  <a:pt x="1540" y="6475"/>
                </a:lnTo>
                <a:lnTo>
                  <a:pt x="1425" y="4425"/>
                </a:lnTo>
                <a:lnTo>
                  <a:pt x="1425" y="2266"/>
                </a:lnTo>
                <a:lnTo>
                  <a:pt x="1482" y="0"/>
                </a:lnTo>
                <a:lnTo>
                  <a:pt x="1254" y="484"/>
                </a:lnTo>
                <a:lnTo>
                  <a:pt x="1083" y="970"/>
                </a:lnTo>
                <a:lnTo>
                  <a:pt x="912" y="1511"/>
                </a:lnTo>
                <a:lnTo>
                  <a:pt x="855" y="3128"/>
                </a:lnTo>
                <a:lnTo>
                  <a:pt x="912" y="4694"/>
                </a:lnTo>
                <a:lnTo>
                  <a:pt x="1027" y="6259"/>
                </a:lnTo>
                <a:lnTo>
                  <a:pt x="684" y="6097"/>
                </a:lnTo>
                <a:lnTo>
                  <a:pt x="0" y="5989"/>
                </a:lnTo>
                <a:lnTo>
                  <a:pt x="342" y="6475"/>
                </a:lnTo>
                <a:lnTo>
                  <a:pt x="1027" y="6745"/>
                </a:lnTo>
                <a:lnTo>
                  <a:pt x="1254" y="9228"/>
                </a:lnTo>
                <a:lnTo>
                  <a:pt x="1597" y="11601"/>
                </a:lnTo>
                <a:lnTo>
                  <a:pt x="2167" y="13706"/>
                </a:lnTo>
                <a:lnTo>
                  <a:pt x="1768" y="13814"/>
                </a:lnTo>
                <a:lnTo>
                  <a:pt x="2279" y="14139"/>
                </a:lnTo>
                <a:lnTo>
                  <a:pt x="2450" y="14731"/>
                </a:lnTo>
                <a:lnTo>
                  <a:pt x="2622" y="15325"/>
                </a:lnTo>
                <a:lnTo>
                  <a:pt x="2908" y="15756"/>
                </a:lnTo>
                <a:lnTo>
                  <a:pt x="3192" y="16134"/>
                </a:lnTo>
                <a:lnTo>
                  <a:pt x="3478" y="16567"/>
                </a:lnTo>
                <a:lnTo>
                  <a:pt x="3306" y="15919"/>
                </a:lnTo>
                <a:lnTo>
                  <a:pt x="3079" y="15325"/>
                </a:lnTo>
                <a:lnTo>
                  <a:pt x="2908" y="14623"/>
                </a:lnTo>
                <a:lnTo>
                  <a:pt x="2849" y="14353"/>
                </a:lnTo>
                <a:lnTo>
                  <a:pt x="5300" y="15272"/>
                </a:lnTo>
                <a:lnTo>
                  <a:pt x="7922" y="16134"/>
                </a:lnTo>
                <a:lnTo>
                  <a:pt x="10772" y="16836"/>
                </a:lnTo>
                <a:lnTo>
                  <a:pt x="10828" y="17106"/>
                </a:lnTo>
                <a:lnTo>
                  <a:pt x="10887" y="17592"/>
                </a:lnTo>
                <a:lnTo>
                  <a:pt x="11286" y="19320"/>
                </a:lnTo>
                <a:lnTo>
                  <a:pt x="11741" y="20937"/>
                </a:lnTo>
                <a:lnTo>
                  <a:pt x="11684" y="19320"/>
                </a:lnTo>
                <a:lnTo>
                  <a:pt x="11342" y="17484"/>
                </a:lnTo>
                <a:lnTo>
                  <a:pt x="11229" y="16945"/>
                </a:lnTo>
                <a:lnTo>
                  <a:pt x="14079" y="17645"/>
                </a:lnTo>
                <a:lnTo>
                  <a:pt x="17041" y="18239"/>
                </a:lnTo>
                <a:lnTo>
                  <a:pt x="20177" y="18670"/>
                </a:lnTo>
                <a:lnTo>
                  <a:pt x="20461" y="20722"/>
                </a:lnTo>
                <a:lnTo>
                  <a:pt x="20632" y="18293"/>
                </a:lnTo>
                <a:lnTo>
                  <a:pt x="20348" y="16242"/>
                </a:lnTo>
                <a:lnTo>
                  <a:pt x="20177" y="13922"/>
                </a:lnTo>
                <a:lnTo>
                  <a:pt x="20119" y="18239"/>
                </a:lnTo>
                <a:lnTo>
                  <a:pt x="16985" y="17808"/>
                </a:lnTo>
                <a:lnTo>
                  <a:pt x="13964" y="17214"/>
                </a:lnTo>
                <a:lnTo>
                  <a:pt x="11171" y="16512"/>
                </a:lnTo>
                <a:lnTo>
                  <a:pt x="10772" y="14408"/>
                </a:lnTo>
                <a:lnTo>
                  <a:pt x="10488" y="12087"/>
                </a:lnTo>
                <a:lnTo>
                  <a:pt x="10317" y="9659"/>
                </a:lnTo>
                <a:lnTo>
                  <a:pt x="10259" y="14245"/>
                </a:lnTo>
                <a:lnTo>
                  <a:pt x="10659" y="16404"/>
                </a:lnTo>
                <a:lnTo>
                  <a:pt x="7866" y="15650"/>
                </a:lnTo>
                <a:lnTo>
                  <a:pt x="5187" y="14839"/>
                </a:lnTo>
                <a:lnTo>
                  <a:pt x="2736" y="13922"/>
                </a:lnTo>
                <a:close/>
              </a:path>
            </a:pathLst>
          </a:custGeom>
          <a:solidFill>
            <a:srgbClr val="036C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45" name="object 445"/>
          <p:cNvSpPr/>
          <p:nvPr/>
        </p:nvSpPr>
        <p:spPr>
          <a:xfrm>
            <a:off x="318163" y="558357"/>
            <a:ext cx="2436" cy="12346"/>
          </a:xfrm>
          <a:custGeom>
            <a:avLst/>
            <a:gdLst/>
            <a:ahLst/>
            <a:cxnLst/>
            <a:rect l="l" t="t" r="r" b="b"/>
            <a:pathLst>
              <a:path w="3248" h="16461">
                <a:moveTo>
                  <a:pt x="342" y="8149"/>
                </a:moveTo>
                <a:lnTo>
                  <a:pt x="3248" y="8580"/>
                </a:lnTo>
                <a:lnTo>
                  <a:pt x="398" y="7447"/>
                </a:lnTo>
                <a:lnTo>
                  <a:pt x="569" y="5019"/>
                </a:lnTo>
                <a:lnTo>
                  <a:pt x="855" y="2536"/>
                </a:lnTo>
                <a:lnTo>
                  <a:pt x="1139" y="0"/>
                </a:lnTo>
                <a:lnTo>
                  <a:pt x="855" y="55"/>
                </a:lnTo>
                <a:lnTo>
                  <a:pt x="398" y="216"/>
                </a:lnTo>
                <a:lnTo>
                  <a:pt x="114" y="2644"/>
                </a:lnTo>
                <a:lnTo>
                  <a:pt x="0" y="16461"/>
                </a:lnTo>
                <a:lnTo>
                  <a:pt x="56" y="13816"/>
                </a:lnTo>
                <a:lnTo>
                  <a:pt x="171" y="11008"/>
                </a:lnTo>
                <a:lnTo>
                  <a:pt x="342" y="8149"/>
                </a:lnTo>
                <a:close/>
              </a:path>
            </a:pathLst>
          </a:custGeom>
          <a:solidFill>
            <a:srgbClr val="036C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46" name="object 446"/>
          <p:cNvSpPr/>
          <p:nvPr/>
        </p:nvSpPr>
        <p:spPr>
          <a:xfrm>
            <a:off x="333166" y="558074"/>
            <a:ext cx="14321" cy="24730"/>
          </a:xfrm>
          <a:custGeom>
            <a:avLst/>
            <a:gdLst/>
            <a:ahLst/>
            <a:cxnLst/>
            <a:rect l="l" t="t" r="r" b="b"/>
            <a:pathLst>
              <a:path w="19094" h="32973">
                <a:moveTo>
                  <a:pt x="19037" y="15219"/>
                </a:moveTo>
                <a:lnTo>
                  <a:pt x="16129" y="15920"/>
                </a:lnTo>
                <a:lnTo>
                  <a:pt x="13167" y="16461"/>
                </a:lnTo>
                <a:lnTo>
                  <a:pt x="10031" y="16891"/>
                </a:lnTo>
                <a:lnTo>
                  <a:pt x="10031" y="14247"/>
                </a:lnTo>
                <a:lnTo>
                  <a:pt x="9918" y="11441"/>
                </a:lnTo>
                <a:lnTo>
                  <a:pt x="9747" y="8580"/>
                </a:lnTo>
                <a:lnTo>
                  <a:pt x="12768" y="8149"/>
                </a:lnTo>
                <a:lnTo>
                  <a:pt x="15674" y="7608"/>
                </a:lnTo>
                <a:lnTo>
                  <a:pt x="18467" y="6853"/>
                </a:lnTo>
                <a:lnTo>
                  <a:pt x="18751" y="9769"/>
                </a:lnTo>
                <a:lnTo>
                  <a:pt x="18922" y="12519"/>
                </a:lnTo>
                <a:lnTo>
                  <a:pt x="18866" y="4749"/>
                </a:lnTo>
                <a:lnTo>
                  <a:pt x="18751" y="4102"/>
                </a:lnTo>
                <a:lnTo>
                  <a:pt x="18524" y="3994"/>
                </a:lnTo>
                <a:lnTo>
                  <a:pt x="18069" y="3724"/>
                </a:lnTo>
                <a:lnTo>
                  <a:pt x="18181" y="4533"/>
                </a:lnTo>
                <a:lnTo>
                  <a:pt x="18296" y="5344"/>
                </a:lnTo>
                <a:lnTo>
                  <a:pt x="18353" y="6152"/>
                </a:lnTo>
                <a:lnTo>
                  <a:pt x="15618" y="6853"/>
                </a:lnTo>
                <a:lnTo>
                  <a:pt x="12709" y="7447"/>
                </a:lnTo>
                <a:lnTo>
                  <a:pt x="9689" y="7880"/>
                </a:lnTo>
                <a:lnTo>
                  <a:pt x="9519" y="5344"/>
                </a:lnTo>
                <a:lnTo>
                  <a:pt x="9290" y="2805"/>
                </a:lnTo>
                <a:lnTo>
                  <a:pt x="9062" y="163"/>
                </a:lnTo>
                <a:lnTo>
                  <a:pt x="8778" y="108"/>
                </a:lnTo>
                <a:lnTo>
                  <a:pt x="8321" y="0"/>
                </a:lnTo>
                <a:lnTo>
                  <a:pt x="8607" y="2699"/>
                </a:lnTo>
                <a:lnTo>
                  <a:pt x="8835" y="5343"/>
                </a:lnTo>
                <a:lnTo>
                  <a:pt x="9006" y="7986"/>
                </a:lnTo>
                <a:lnTo>
                  <a:pt x="6100" y="8364"/>
                </a:lnTo>
                <a:lnTo>
                  <a:pt x="3079" y="8635"/>
                </a:lnTo>
                <a:lnTo>
                  <a:pt x="0" y="8797"/>
                </a:lnTo>
                <a:lnTo>
                  <a:pt x="58" y="9552"/>
                </a:lnTo>
                <a:lnTo>
                  <a:pt x="3079" y="9391"/>
                </a:lnTo>
                <a:lnTo>
                  <a:pt x="6100" y="9119"/>
                </a:lnTo>
                <a:lnTo>
                  <a:pt x="9062" y="8688"/>
                </a:lnTo>
                <a:lnTo>
                  <a:pt x="9233" y="11549"/>
                </a:lnTo>
                <a:lnTo>
                  <a:pt x="9348" y="14355"/>
                </a:lnTo>
                <a:lnTo>
                  <a:pt x="9405" y="17000"/>
                </a:lnTo>
                <a:lnTo>
                  <a:pt x="6384" y="17377"/>
                </a:lnTo>
                <a:lnTo>
                  <a:pt x="3306" y="17647"/>
                </a:lnTo>
                <a:lnTo>
                  <a:pt x="171" y="17808"/>
                </a:lnTo>
                <a:lnTo>
                  <a:pt x="171" y="15164"/>
                </a:lnTo>
                <a:lnTo>
                  <a:pt x="114" y="12413"/>
                </a:lnTo>
                <a:lnTo>
                  <a:pt x="114" y="26497"/>
                </a:lnTo>
                <a:lnTo>
                  <a:pt x="171" y="23961"/>
                </a:lnTo>
                <a:lnTo>
                  <a:pt x="171" y="18403"/>
                </a:lnTo>
                <a:lnTo>
                  <a:pt x="3306" y="18241"/>
                </a:lnTo>
                <a:lnTo>
                  <a:pt x="6384" y="17972"/>
                </a:lnTo>
                <a:lnTo>
                  <a:pt x="9405" y="17594"/>
                </a:lnTo>
                <a:lnTo>
                  <a:pt x="9461" y="20453"/>
                </a:lnTo>
                <a:lnTo>
                  <a:pt x="9405" y="23152"/>
                </a:lnTo>
                <a:lnTo>
                  <a:pt x="9461" y="32973"/>
                </a:lnTo>
                <a:lnTo>
                  <a:pt x="9461" y="32650"/>
                </a:lnTo>
                <a:lnTo>
                  <a:pt x="9689" y="30653"/>
                </a:lnTo>
                <a:lnTo>
                  <a:pt x="9803" y="28495"/>
                </a:lnTo>
                <a:lnTo>
                  <a:pt x="9918" y="26173"/>
                </a:lnTo>
                <a:lnTo>
                  <a:pt x="12995" y="25742"/>
                </a:lnTo>
                <a:lnTo>
                  <a:pt x="13052" y="25203"/>
                </a:lnTo>
                <a:lnTo>
                  <a:pt x="9975" y="25634"/>
                </a:lnTo>
                <a:lnTo>
                  <a:pt x="10031" y="23097"/>
                </a:lnTo>
                <a:lnTo>
                  <a:pt x="10089" y="20345"/>
                </a:lnTo>
                <a:lnTo>
                  <a:pt x="10031" y="17486"/>
                </a:lnTo>
                <a:lnTo>
                  <a:pt x="13167" y="17053"/>
                </a:lnTo>
                <a:lnTo>
                  <a:pt x="16188" y="16514"/>
                </a:lnTo>
                <a:lnTo>
                  <a:pt x="19037" y="15811"/>
                </a:lnTo>
                <a:lnTo>
                  <a:pt x="19094" y="18672"/>
                </a:lnTo>
                <a:lnTo>
                  <a:pt x="19037" y="6746"/>
                </a:lnTo>
                <a:lnTo>
                  <a:pt x="19037" y="15219"/>
                </a:lnTo>
                <a:close/>
              </a:path>
            </a:pathLst>
          </a:custGeom>
          <a:solidFill>
            <a:srgbClr val="036C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47" name="object 447"/>
          <p:cNvSpPr/>
          <p:nvPr/>
        </p:nvSpPr>
        <p:spPr>
          <a:xfrm>
            <a:off x="347316" y="561636"/>
            <a:ext cx="2137" cy="7852"/>
          </a:xfrm>
          <a:custGeom>
            <a:avLst/>
            <a:gdLst/>
            <a:ahLst/>
            <a:cxnLst/>
            <a:rect l="l" t="t" r="r" b="b"/>
            <a:pathLst>
              <a:path w="2849" h="10469">
                <a:moveTo>
                  <a:pt x="1993" y="1511"/>
                </a:moveTo>
                <a:lnTo>
                  <a:pt x="2849" y="1241"/>
                </a:lnTo>
                <a:lnTo>
                  <a:pt x="2622" y="1078"/>
                </a:lnTo>
                <a:lnTo>
                  <a:pt x="2108" y="700"/>
                </a:lnTo>
                <a:lnTo>
                  <a:pt x="1423" y="916"/>
                </a:lnTo>
                <a:lnTo>
                  <a:pt x="797" y="1078"/>
                </a:lnTo>
                <a:lnTo>
                  <a:pt x="112" y="1241"/>
                </a:lnTo>
                <a:lnTo>
                  <a:pt x="56" y="594"/>
                </a:lnTo>
                <a:lnTo>
                  <a:pt x="0" y="0"/>
                </a:lnTo>
                <a:lnTo>
                  <a:pt x="56" y="7770"/>
                </a:lnTo>
                <a:lnTo>
                  <a:pt x="171" y="10469"/>
                </a:lnTo>
                <a:lnTo>
                  <a:pt x="171" y="1997"/>
                </a:lnTo>
                <a:lnTo>
                  <a:pt x="1081" y="1725"/>
                </a:lnTo>
                <a:lnTo>
                  <a:pt x="1993" y="1511"/>
                </a:lnTo>
                <a:close/>
              </a:path>
            </a:pathLst>
          </a:custGeom>
          <a:solidFill>
            <a:srgbClr val="036C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48" name="object 448"/>
          <p:cNvSpPr/>
          <p:nvPr/>
        </p:nvSpPr>
        <p:spPr>
          <a:xfrm>
            <a:off x="333082" y="560177"/>
            <a:ext cx="23164" cy="24690"/>
          </a:xfrm>
          <a:custGeom>
            <a:avLst/>
            <a:gdLst/>
            <a:ahLst/>
            <a:cxnLst/>
            <a:rect l="l" t="t" r="r" b="b"/>
            <a:pathLst>
              <a:path w="30885" h="32920">
                <a:moveTo>
                  <a:pt x="27985" y="9336"/>
                </a:moveTo>
                <a:lnTo>
                  <a:pt x="27985" y="9769"/>
                </a:lnTo>
                <a:lnTo>
                  <a:pt x="25419" y="10686"/>
                </a:lnTo>
                <a:lnTo>
                  <a:pt x="22626" y="11549"/>
                </a:lnTo>
                <a:lnTo>
                  <a:pt x="19720" y="12250"/>
                </a:lnTo>
                <a:lnTo>
                  <a:pt x="19662" y="9552"/>
                </a:lnTo>
                <a:lnTo>
                  <a:pt x="19492" y="6800"/>
                </a:lnTo>
                <a:lnTo>
                  <a:pt x="19150" y="3941"/>
                </a:lnTo>
                <a:lnTo>
                  <a:pt x="19206" y="15866"/>
                </a:lnTo>
                <a:lnTo>
                  <a:pt x="19150" y="18619"/>
                </a:lnTo>
                <a:lnTo>
                  <a:pt x="18979" y="21208"/>
                </a:lnTo>
                <a:lnTo>
                  <a:pt x="16129" y="21858"/>
                </a:lnTo>
                <a:lnTo>
                  <a:pt x="13165" y="22397"/>
                </a:lnTo>
                <a:lnTo>
                  <a:pt x="13108" y="22936"/>
                </a:lnTo>
                <a:lnTo>
                  <a:pt x="16129" y="22397"/>
                </a:lnTo>
                <a:lnTo>
                  <a:pt x="18979" y="21694"/>
                </a:lnTo>
                <a:lnTo>
                  <a:pt x="18808" y="24178"/>
                </a:lnTo>
                <a:lnTo>
                  <a:pt x="18580" y="26497"/>
                </a:lnTo>
                <a:lnTo>
                  <a:pt x="18238" y="28603"/>
                </a:lnTo>
                <a:lnTo>
                  <a:pt x="15501" y="29197"/>
                </a:lnTo>
                <a:lnTo>
                  <a:pt x="12595" y="29736"/>
                </a:lnTo>
                <a:lnTo>
                  <a:pt x="9574" y="30167"/>
                </a:lnTo>
                <a:lnTo>
                  <a:pt x="9517" y="20347"/>
                </a:lnTo>
                <a:lnTo>
                  <a:pt x="9461" y="22883"/>
                </a:lnTo>
                <a:lnTo>
                  <a:pt x="6496" y="23261"/>
                </a:lnTo>
                <a:lnTo>
                  <a:pt x="3419" y="23530"/>
                </a:lnTo>
                <a:lnTo>
                  <a:pt x="227" y="23692"/>
                </a:lnTo>
                <a:lnTo>
                  <a:pt x="227" y="9607"/>
                </a:lnTo>
                <a:lnTo>
                  <a:pt x="171" y="6746"/>
                </a:lnTo>
                <a:lnTo>
                  <a:pt x="112" y="5991"/>
                </a:lnTo>
                <a:lnTo>
                  <a:pt x="171" y="28333"/>
                </a:lnTo>
                <a:lnTo>
                  <a:pt x="227" y="26336"/>
                </a:lnTo>
                <a:lnTo>
                  <a:pt x="227" y="24231"/>
                </a:lnTo>
                <a:lnTo>
                  <a:pt x="3363" y="24069"/>
                </a:lnTo>
                <a:lnTo>
                  <a:pt x="6440" y="23800"/>
                </a:lnTo>
                <a:lnTo>
                  <a:pt x="9461" y="23422"/>
                </a:lnTo>
                <a:lnTo>
                  <a:pt x="9346" y="25689"/>
                </a:lnTo>
                <a:lnTo>
                  <a:pt x="9231" y="27847"/>
                </a:lnTo>
                <a:lnTo>
                  <a:pt x="9062" y="29789"/>
                </a:lnTo>
                <a:lnTo>
                  <a:pt x="9062" y="30222"/>
                </a:lnTo>
                <a:lnTo>
                  <a:pt x="6154" y="30600"/>
                </a:lnTo>
                <a:lnTo>
                  <a:pt x="3133" y="30869"/>
                </a:lnTo>
                <a:lnTo>
                  <a:pt x="56" y="30978"/>
                </a:lnTo>
                <a:lnTo>
                  <a:pt x="56" y="3022"/>
                </a:lnTo>
                <a:lnTo>
                  <a:pt x="0" y="0"/>
                </a:lnTo>
                <a:lnTo>
                  <a:pt x="56" y="31409"/>
                </a:lnTo>
                <a:lnTo>
                  <a:pt x="3077" y="31300"/>
                </a:lnTo>
                <a:lnTo>
                  <a:pt x="6098" y="31031"/>
                </a:lnTo>
                <a:lnTo>
                  <a:pt x="9004" y="30653"/>
                </a:lnTo>
                <a:lnTo>
                  <a:pt x="9290" y="32650"/>
                </a:lnTo>
                <a:lnTo>
                  <a:pt x="9517" y="30600"/>
                </a:lnTo>
                <a:lnTo>
                  <a:pt x="12538" y="30222"/>
                </a:lnTo>
                <a:lnTo>
                  <a:pt x="15388" y="29681"/>
                </a:lnTo>
                <a:lnTo>
                  <a:pt x="18181" y="29034"/>
                </a:lnTo>
                <a:lnTo>
                  <a:pt x="17839" y="31086"/>
                </a:lnTo>
                <a:lnTo>
                  <a:pt x="17382" y="32920"/>
                </a:lnTo>
                <a:lnTo>
                  <a:pt x="17839" y="32867"/>
                </a:lnTo>
                <a:lnTo>
                  <a:pt x="18294" y="30978"/>
                </a:lnTo>
                <a:lnTo>
                  <a:pt x="18637" y="28981"/>
                </a:lnTo>
                <a:lnTo>
                  <a:pt x="18751" y="28495"/>
                </a:lnTo>
                <a:lnTo>
                  <a:pt x="19035" y="26336"/>
                </a:lnTo>
                <a:lnTo>
                  <a:pt x="19321" y="24069"/>
                </a:lnTo>
                <a:lnTo>
                  <a:pt x="19492" y="21586"/>
                </a:lnTo>
                <a:lnTo>
                  <a:pt x="19549" y="21047"/>
                </a:lnTo>
                <a:lnTo>
                  <a:pt x="19720" y="18458"/>
                </a:lnTo>
                <a:lnTo>
                  <a:pt x="19776" y="15705"/>
                </a:lnTo>
                <a:lnTo>
                  <a:pt x="19720" y="12844"/>
                </a:lnTo>
                <a:lnTo>
                  <a:pt x="22626" y="12089"/>
                </a:lnTo>
                <a:lnTo>
                  <a:pt x="25419" y="11280"/>
                </a:lnTo>
                <a:lnTo>
                  <a:pt x="28046" y="10308"/>
                </a:lnTo>
                <a:lnTo>
                  <a:pt x="28207" y="13169"/>
                </a:lnTo>
                <a:lnTo>
                  <a:pt x="28267" y="15920"/>
                </a:lnTo>
                <a:lnTo>
                  <a:pt x="28448" y="21372"/>
                </a:lnTo>
                <a:lnTo>
                  <a:pt x="28610" y="18835"/>
                </a:lnTo>
                <a:lnTo>
                  <a:pt x="29355" y="18564"/>
                </a:lnTo>
                <a:lnTo>
                  <a:pt x="30140" y="18241"/>
                </a:lnTo>
                <a:lnTo>
                  <a:pt x="30885" y="17917"/>
                </a:lnTo>
                <a:lnTo>
                  <a:pt x="30825" y="17486"/>
                </a:lnTo>
                <a:lnTo>
                  <a:pt x="30140" y="17755"/>
                </a:lnTo>
                <a:lnTo>
                  <a:pt x="29415" y="18025"/>
                </a:lnTo>
                <a:lnTo>
                  <a:pt x="28670" y="18350"/>
                </a:lnTo>
                <a:lnTo>
                  <a:pt x="28791" y="15813"/>
                </a:lnTo>
                <a:lnTo>
                  <a:pt x="28791" y="13169"/>
                </a:lnTo>
                <a:lnTo>
                  <a:pt x="28610" y="10361"/>
                </a:lnTo>
                <a:lnTo>
                  <a:pt x="28448" y="9983"/>
                </a:lnTo>
                <a:lnTo>
                  <a:pt x="27985" y="9336"/>
                </a:lnTo>
                <a:close/>
              </a:path>
            </a:pathLst>
          </a:custGeom>
          <a:solidFill>
            <a:srgbClr val="036C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49" name="object 449"/>
          <p:cNvSpPr/>
          <p:nvPr/>
        </p:nvSpPr>
        <p:spPr>
          <a:xfrm>
            <a:off x="304443" y="562891"/>
            <a:ext cx="8591" cy="16796"/>
          </a:xfrm>
          <a:custGeom>
            <a:avLst/>
            <a:gdLst/>
            <a:ahLst/>
            <a:cxnLst/>
            <a:rect l="l" t="t" r="r" b="b"/>
            <a:pathLst>
              <a:path w="11455" h="22395">
                <a:moveTo>
                  <a:pt x="8605" y="0"/>
                </a:moveTo>
                <a:lnTo>
                  <a:pt x="8263" y="2860"/>
                </a:lnTo>
                <a:lnTo>
                  <a:pt x="8092" y="5666"/>
                </a:lnTo>
                <a:lnTo>
                  <a:pt x="7979" y="8311"/>
                </a:lnTo>
                <a:lnTo>
                  <a:pt x="5755" y="7716"/>
                </a:lnTo>
                <a:lnTo>
                  <a:pt x="3590" y="7069"/>
                </a:lnTo>
                <a:lnTo>
                  <a:pt x="1595" y="6367"/>
                </a:lnTo>
                <a:lnTo>
                  <a:pt x="1311" y="6800"/>
                </a:lnTo>
                <a:lnTo>
                  <a:pt x="3419" y="7608"/>
                </a:lnTo>
                <a:lnTo>
                  <a:pt x="5643" y="8311"/>
                </a:lnTo>
                <a:lnTo>
                  <a:pt x="7979" y="8905"/>
                </a:lnTo>
                <a:lnTo>
                  <a:pt x="7922" y="11764"/>
                </a:lnTo>
                <a:lnTo>
                  <a:pt x="7979" y="14570"/>
                </a:lnTo>
                <a:lnTo>
                  <a:pt x="8150" y="17161"/>
                </a:lnTo>
                <a:lnTo>
                  <a:pt x="5242" y="16405"/>
                </a:lnTo>
                <a:lnTo>
                  <a:pt x="2507" y="15542"/>
                </a:lnTo>
                <a:lnTo>
                  <a:pt x="0" y="15111"/>
                </a:lnTo>
                <a:lnTo>
                  <a:pt x="2563" y="16028"/>
                </a:lnTo>
                <a:lnTo>
                  <a:pt x="5300" y="16891"/>
                </a:lnTo>
                <a:lnTo>
                  <a:pt x="8206" y="17647"/>
                </a:lnTo>
                <a:lnTo>
                  <a:pt x="8377" y="20128"/>
                </a:lnTo>
                <a:lnTo>
                  <a:pt x="8661" y="22395"/>
                </a:lnTo>
                <a:lnTo>
                  <a:pt x="8549" y="14678"/>
                </a:lnTo>
                <a:lnTo>
                  <a:pt x="8492" y="11927"/>
                </a:lnTo>
                <a:lnTo>
                  <a:pt x="8549" y="9066"/>
                </a:lnTo>
                <a:lnTo>
                  <a:pt x="11455" y="9822"/>
                </a:lnTo>
                <a:lnTo>
                  <a:pt x="8605" y="8472"/>
                </a:lnTo>
                <a:lnTo>
                  <a:pt x="8661" y="5774"/>
                </a:lnTo>
                <a:lnTo>
                  <a:pt x="8605" y="0"/>
                </a:lnTo>
                <a:close/>
              </a:path>
            </a:pathLst>
          </a:custGeom>
          <a:solidFill>
            <a:srgbClr val="076C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50" name="object 450"/>
          <p:cNvSpPr/>
          <p:nvPr/>
        </p:nvSpPr>
        <p:spPr>
          <a:xfrm>
            <a:off x="318206" y="558762"/>
            <a:ext cx="6883" cy="7852"/>
          </a:xfrm>
          <a:custGeom>
            <a:avLst/>
            <a:gdLst/>
            <a:ahLst/>
            <a:cxnLst/>
            <a:rect l="l" t="t" r="r" b="b"/>
            <a:pathLst>
              <a:path w="9177" h="10469">
                <a:moveTo>
                  <a:pt x="741" y="108"/>
                </a:moveTo>
                <a:lnTo>
                  <a:pt x="285" y="216"/>
                </a:lnTo>
                <a:lnTo>
                  <a:pt x="0" y="2483"/>
                </a:lnTo>
                <a:lnTo>
                  <a:pt x="114" y="10469"/>
                </a:lnTo>
                <a:lnTo>
                  <a:pt x="285" y="7610"/>
                </a:lnTo>
                <a:lnTo>
                  <a:pt x="3192" y="8041"/>
                </a:lnTo>
                <a:lnTo>
                  <a:pt x="6156" y="8366"/>
                </a:lnTo>
                <a:lnTo>
                  <a:pt x="9177" y="8527"/>
                </a:lnTo>
                <a:lnTo>
                  <a:pt x="9177" y="7825"/>
                </a:lnTo>
                <a:lnTo>
                  <a:pt x="6156" y="7610"/>
                </a:lnTo>
                <a:lnTo>
                  <a:pt x="3192" y="7341"/>
                </a:lnTo>
                <a:lnTo>
                  <a:pt x="342" y="6908"/>
                </a:lnTo>
                <a:lnTo>
                  <a:pt x="513" y="4641"/>
                </a:lnTo>
                <a:lnTo>
                  <a:pt x="741" y="2374"/>
                </a:lnTo>
                <a:lnTo>
                  <a:pt x="1027" y="0"/>
                </a:lnTo>
                <a:lnTo>
                  <a:pt x="741" y="108"/>
                </a:lnTo>
                <a:close/>
              </a:path>
            </a:pathLst>
          </a:custGeom>
          <a:solidFill>
            <a:srgbClr val="076C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51" name="object 451"/>
          <p:cNvSpPr/>
          <p:nvPr/>
        </p:nvSpPr>
        <p:spPr>
          <a:xfrm>
            <a:off x="340606" y="563134"/>
            <a:ext cx="6881" cy="14570"/>
          </a:xfrm>
          <a:custGeom>
            <a:avLst/>
            <a:gdLst/>
            <a:ahLst/>
            <a:cxnLst/>
            <a:rect l="l" t="t" r="r" b="b"/>
            <a:pathLst>
              <a:path w="9175" h="19426">
                <a:moveTo>
                  <a:pt x="9119" y="8472"/>
                </a:moveTo>
                <a:lnTo>
                  <a:pt x="6210" y="9173"/>
                </a:lnTo>
                <a:lnTo>
                  <a:pt x="3248" y="9714"/>
                </a:lnTo>
                <a:lnTo>
                  <a:pt x="112" y="10145"/>
                </a:lnTo>
                <a:lnTo>
                  <a:pt x="112" y="7500"/>
                </a:lnTo>
                <a:lnTo>
                  <a:pt x="0" y="4694"/>
                </a:lnTo>
                <a:lnTo>
                  <a:pt x="0" y="19426"/>
                </a:lnTo>
                <a:lnTo>
                  <a:pt x="3077" y="18995"/>
                </a:lnTo>
                <a:lnTo>
                  <a:pt x="3133" y="18456"/>
                </a:lnTo>
                <a:lnTo>
                  <a:pt x="56" y="18887"/>
                </a:lnTo>
                <a:lnTo>
                  <a:pt x="112" y="16350"/>
                </a:lnTo>
                <a:lnTo>
                  <a:pt x="171" y="13598"/>
                </a:lnTo>
                <a:lnTo>
                  <a:pt x="112" y="10739"/>
                </a:lnTo>
                <a:lnTo>
                  <a:pt x="3248" y="10306"/>
                </a:lnTo>
                <a:lnTo>
                  <a:pt x="6269" y="9767"/>
                </a:lnTo>
                <a:lnTo>
                  <a:pt x="9119" y="9064"/>
                </a:lnTo>
                <a:lnTo>
                  <a:pt x="9175" y="11925"/>
                </a:lnTo>
                <a:lnTo>
                  <a:pt x="9119" y="0"/>
                </a:lnTo>
                <a:lnTo>
                  <a:pt x="9119" y="8472"/>
                </a:lnTo>
                <a:close/>
              </a:path>
            </a:pathLst>
          </a:custGeom>
          <a:solidFill>
            <a:srgbClr val="076C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52" name="object 452"/>
          <p:cNvSpPr/>
          <p:nvPr/>
        </p:nvSpPr>
        <p:spPr>
          <a:xfrm>
            <a:off x="333210" y="558479"/>
            <a:ext cx="15730" cy="24324"/>
          </a:xfrm>
          <a:custGeom>
            <a:avLst/>
            <a:gdLst/>
            <a:ahLst/>
            <a:cxnLst/>
            <a:rect l="l" t="t" r="r" b="b"/>
            <a:pathLst>
              <a:path w="20973" h="32432">
                <a:moveTo>
                  <a:pt x="18580" y="4100"/>
                </a:moveTo>
                <a:lnTo>
                  <a:pt x="18123" y="3830"/>
                </a:lnTo>
                <a:lnTo>
                  <a:pt x="18179" y="4425"/>
                </a:lnTo>
                <a:lnTo>
                  <a:pt x="18238" y="5017"/>
                </a:lnTo>
                <a:lnTo>
                  <a:pt x="18294" y="5611"/>
                </a:lnTo>
                <a:lnTo>
                  <a:pt x="15559" y="6312"/>
                </a:lnTo>
                <a:lnTo>
                  <a:pt x="12651" y="6906"/>
                </a:lnTo>
                <a:lnTo>
                  <a:pt x="9630" y="7339"/>
                </a:lnTo>
                <a:lnTo>
                  <a:pt x="9461" y="5017"/>
                </a:lnTo>
                <a:lnTo>
                  <a:pt x="9290" y="2589"/>
                </a:lnTo>
                <a:lnTo>
                  <a:pt x="9060" y="161"/>
                </a:lnTo>
                <a:lnTo>
                  <a:pt x="8776" y="106"/>
                </a:lnTo>
                <a:lnTo>
                  <a:pt x="8321" y="0"/>
                </a:lnTo>
                <a:lnTo>
                  <a:pt x="8549" y="2536"/>
                </a:lnTo>
                <a:lnTo>
                  <a:pt x="8776" y="5017"/>
                </a:lnTo>
                <a:lnTo>
                  <a:pt x="8947" y="7445"/>
                </a:lnTo>
                <a:lnTo>
                  <a:pt x="6041" y="7823"/>
                </a:lnTo>
                <a:lnTo>
                  <a:pt x="3020" y="8094"/>
                </a:lnTo>
                <a:lnTo>
                  <a:pt x="0" y="9011"/>
                </a:lnTo>
                <a:lnTo>
                  <a:pt x="3020" y="8850"/>
                </a:lnTo>
                <a:lnTo>
                  <a:pt x="6041" y="8578"/>
                </a:lnTo>
                <a:lnTo>
                  <a:pt x="9004" y="8147"/>
                </a:lnTo>
                <a:lnTo>
                  <a:pt x="9175" y="11008"/>
                </a:lnTo>
                <a:lnTo>
                  <a:pt x="9290" y="13814"/>
                </a:lnTo>
                <a:lnTo>
                  <a:pt x="9346" y="16459"/>
                </a:lnTo>
                <a:lnTo>
                  <a:pt x="6325" y="16836"/>
                </a:lnTo>
                <a:lnTo>
                  <a:pt x="3248" y="17106"/>
                </a:lnTo>
                <a:lnTo>
                  <a:pt x="112" y="17267"/>
                </a:lnTo>
                <a:lnTo>
                  <a:pt x="112" y="14623"/>
                </a:lnTo>
                <a:lnTo>
                  <a:pt x="56" y="11872"/>
                </a:lnTo>
                <a:lnTo>
                  <a:pt x="56" y="25956"/>
                </a:lnTo>
                <a:lnTo>
                  <a:pt x="112" y="23420"/>
                </a:lnTo>
                <a:lnTo>
                  <a:pt x="112" y="17862"/>
                </a:lnTo>
                <a:lnTo>
                  <a:pt x="3248" y="17700"/>
                </a:lnTo>
                <a:lnTo>
                  <a:pt x="6325" y="17431"/>
                </a:lnTo>
                <a:lnTo>
                  <a:pt x="9346" y="17053"/>
                </a:lnTo>
                <a:lnTo>
                  <a:pt x="9403" y="19912"/>
                </a:lnTo>
                <a:lnTo>
                  <a:pt x="9346" y="22611"/>
                </a:lnTo>
                <a:lnTo>
                  <a:pt x="9403" y="32432"/>
                </a:lnTo>
                <a:lnTo>
                  <a:pt x="9403" y="32109"/>
                </a:lnTo>
                <a:lnTo>
                  <a:pt x="9630" y="30112"/>
                </a:lnTo>
                <a:lnTo>
                  <a:pt x="9745" y="27953"/>
                </a:lnTo>
                <a:lnTo>
                  <a:pt x="9860" y="25632"/>
                </a:lnTo>
                <a:lnTo>
                  <a:pt x="9860" y="10900"/>
                </a:lnTo>
                <a:lnTo>
                  <a:pt x="9689" y="8039"/>
                </a:lnTo>
                <a:lnTo>
                  <a:pt x="12709" y="7608"/>
                </a:lnTo>
                <a:lnTo>
                  <a:pt x="15616" y="7067"/>
                </a:lnTo>
                <a:lnTo>
                  <a:pt x="18409" y="6312"/>
                </a:lnTo>
                <a:lnTo>
                  <a:pt x="18693" y="9228"/>
                </a:lnTo>
                <a:lnTo>
                  <a:pt x="18864" y="11978"/>
                </a:lnTo>
                <a:lnTo>
                  <a:pt x="18979" y="14678"/>
                </a:lnTo>
                <a:lnTo>
                  <a:pt x="18979" y="6205"/>
                </a:lnTo>
                <a:lnTo>
                  <a:pt x="19662" y="5989"/>
                </a:lnTo>
                <a:lnTo>
                  <a:pt x="20346" y="5828"/>
                </a:lnTo>
                <a:lnTo>
                  <a:pt x="20973" y="5611"/>
                </a:lnTo>
                <a:lnTo>
                  <a:pt x="20745" y="5450"/>
                </a:lnTo>
                <a:lnTo>
                  <a:pt x="20232" y="5125"/>
                </a:lnTo>
                <a:lnTo>
                  <a:pt x="19776" y="5233"/>
                </a:lnTo>
                <a:lnTo>
                  <a:pt x="19378" y="5342"/>
                </a:lnTo>
                <a:lnTo>
                  <a:pt x="18920" y="5450"/>
                </a:lnTo>
                <a:lnTo>
                  <a:pt x="18864" y="5072"/>
                </a:lnTo>
                <a:lnTo>
                  <a:pt x="18808" y="4639"/>
                </a:lnTo>
                <a:lnTo>
                  <a:pt x="18808" y="4208"/>
                </a:lnTo>
                <a:lnTo>
                  <a:pt x="18580" y="4100"/>
                </a:lnTo>
                <a:close/>
              </a:path>
            </a:pathLst>
          </a:custGeom>
          <a:solidFill>
            <a:srgbClr val="076C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53" name="object 453"/>
          <p:cNvSpPr/>
          <p:nvPr/>
        </p:nvSpPr>
        <p:spPr>
          <a:xfrm>
            <a:off x="342914" y="563134"/>
            <a:ext cx="12955" cy="19063"/>
          </a:xfrm>
          <a:custGeom>
            <a:avLst/>
            <a:gdLst/>
            <a:ahLst/>
            <a:cxnLst/>
            <a:rect l="l" t="t" r="r" b="b"/>
            <a:pathLst>
              <a:path w="17273" h="25417">
                <a:moveTo>
                  <a:pt x="14876" y="21748"/>
                </a:moveTo>
                <a:lnTo>
                  <a:pt x="14474" y="21909"/>
                </a:lnTo>
                <a:lnTo>
                  <a:pt x="14997" y="19750"/>
                </a:lnTo>
                <a:lnTo>
                  <a:pt x="15340" y="17431"/>
                </a:lnTo>
                <a:lnTo>
                  <a:pt x="15501" y="14894"/>
                </a:lnTo>
                <a:lnTo>
                  <a:pt x="16065" y="14678"/>
                </a:lnTo>
                <a:lnTo>
                  <a:pt x="16689" y="14462"/>
                </a:lnTo>
                <a:lnTo>
                  <a:pt x="17273" y="14192"/>
                </a:lnTo>
                <a:lnTo>
                  <a:pt x="17213" y="13706"/>
                </a:lnTo>
                <a:lnTo>
                  <a:pt x="16689" y="13976"/>
                </a:lnTo>
                <a:lnTo>
                  <a:pt x="16125" y="14192"/>
                </a:lnTo>
                <a:lnTo>
                  <a:pt x="15561" y="14408"/>
                </a:lnTo>
                <a:lnTo>
                  <a:pt x="15682" y="12250"/>
                </a:lnTo>
                <a:lnTo>
                  <a:pt x="15682" y="10036"/>
                </a:lnTo>
                <a:lnTo>
                  <a:pt x="15561" y="7717"/>
                </a:lnTo>
                <a:lnTo>
                  <a:pt x="15380" y="7339"/>
                </a:lnTo>
                <a:lnTo>
                  <a:pt x="14937" y="6583"/>
                </a:lnTo>
                <a:lnTo>
                  <a:pt x="15098" y="9389"/>
                </a:lnTo>
                <a:lnTo>
                  <a:pt x="15158" y="12087"/>
                </a:lnTo>
                <a:lnTo>
                  <a:pt x="14997" y="14570"/>
                </a:lnTo>
                <a:lnTo>
                  <a:pt x="12311" y="15542"/>
                </a:lnTo>
                <a:lnTo>
                  <a:pt x="9461" y="16405"/>
                </a:lnTo>
                <a:lnTo>
                  <a:pt x="6440" y="17106"/>
                </a:lnTo>
                <a:lnTo>
                  <a:pt x="6611" y="14517"/>
                </a:lnTo>
                <a:lnTo>
                  <a:pt x="6668" y="11764"/>
                </a:lnTo>
                <a:lnTo>
                  <a:pt x="6611" y="8903"/>
                </a:lnTo>
                <a:lnTo>
                  <a:pt x="9517" y="8202"/>
                </a:lnTo>
                <a:lnTo>
                  <a:pt x="12252" y="7339"/>
                </a:lnTo>
                <a:lnTo>
                  <a:pt x="14816" y="6367"/>
                </a:lnTo>
                <a:lnTo>
                  <a:pt x="14534" y="5936"/>
                </a:lnTo>
                <a:lnTo>
                  <a:pt x="12025" y="6853"/>
                </a:lnTo>
                <a:lnTo>
                  <a:pt x="9403" y="7608"/>
                </a:lnTo>
                <a:lnTo>
                  <a:pt x="6611" y="8309"/>
                </a:lnTo>
                <a:lnTo>
                  <a:pt x="6553" y="5611"/>
                </a:lnTo>
                <a:lnTo>
                  <a:pt x="6384" y="2858"/>
                </a:lnTo>
                <a:lnTo>
                  <a:pt x="6041" y="0"/>
                </a:lnTo>
                <a:lnTo>
                  <a:pt x="6098" y="11925"/>
                </a:lnTo>
                <a:lnTo>
                  <a:pt x="6041" y="14678"/>
                </a:lnTo>
                <a:lnTo>
                  <a:pt x="5870" y="17267"/>
                </a:lnTo>
                <a:lnTo>
                  <a:pt x="3020" y="17917"/>
                </a:lnTo>
                <a:lnTo>
                  <a:pt x="56" y="18456"/>
                </a:lnTo>
                <a:lnTo>
                  <a:pt x="0" y="18995"/>
                </a:lnTo>
                <a:lnTo>
                  <a:pt x="3020" y="18456"/>
                </a:lnTo>
                <a:lnTo>
                  <a:pt x="5870" y="17753"/>
                </a:lnTo>
                <a:lnTo>
                  <a:pt x="5699" y="20236"/>
                </a:lnTo>
                <a:lnTo>
                  <a:pt x="5643" y="24553"/>
                </a:lnTo>
                <a:lnTo>
                  <a:pt x="5927" y="22395"/>
                </a:lnTo>
                <a:lnTo>
                  <a:pt x="6213" y="20128"/>
                </a:lnTo>
                <a:lnTo>
                  <a:pt x="6384" y="17645"/>
                </a:lnTo>
                <a:lnTo>
                  <a:pt x="9403" y="16890"/>
                </a:lnTo>
                <a:lnTo>
                  <a:pt x="12252" y="16081"/>
                </a:lnTo>
                <a:lnTo>
                  <a:pt x="14937" y="15109"/>
                </a:lnTo>
                <a:lnTo>
                  <a:pt x="14756" y="17592"/>
                </a:lnTo>
                <a:lnTo>
                  <a:pt x="14474" y="19967"/>
                </a:lnTo>
                <a:lnTo>
                  <a:pt x="13970" y="22070"/>
                </a:lnTo>
                <a:lnTo>
                  <a:pt x="13849" y="22503"/>
                </a:lnTo>
                <a:lnTo>
                  <a:pt x="13628" y="23528"/>
                </a:lnTo>
                <a:lnTo>
                  <a:pt x="13346" y="24500"/>
                </a:lnTo>
                <a:lnTo>
                  <a:pt x="13004" y="25417"/>
                </a:lnTo>
                <a:lnTo>
                  <a:pt x="13285" y="25093"/>
                </a:lnTo>
                <a:lnTo>
                  <a:pt x="13729" y="24500"/>
                </a:lnTo>
                <a:lnTo>
                  <a:pt x="13970" y="23798"/>
                </a:lnTo>
                <a:lnTo>
                  <a:pt x="14192" y="23097"/>
                </a:lnTo>
                <a:lnTo>
                  <a:pt x="14353" y="22342"/>
                </a:lnTo>
                <a:lnTo>
                  <a:pt x="15038" y="22070"/>
                </a:lnTo>
                <a:lnTo>
                  <a:pt x="15279" y="21586"/>
                </a:lnTo>
                <a:lnTo>
                  <a:pt x="14876" y="21748"/>
                </a:lnTo>
                <a:close/>
              </a:path>
            </a:pathLst>
          </a:custGeom>
          <a:solidFill>
            <a:srgbClr val="076C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54" name="object 454"/>
          <p:cNvSpPr/>
          <p:nvPr/>
        </p:nvSpPr>
        <p:spPr>
          <a:xfrm>
            <a:off x="324019" y="557346"/>
            <a:ext cx="11413" cy="14084"/>
          </a:xfrm>
          <a:custGeom>
            <a:avLst/>
            <a:gdLst/>
            <a:ahLst/>
            <a:cxnLst/>
            <a:rect l="l" t="t" r="r" b="b"/>
            <a:pathLst>
              <a:path w="15217" h="18778">
                <a:moveTo>
                  <a:pt x="1824" y="592"/>
                </a:moveTo>
                <a:lnTo>
                  <a:pt x="2052" y="13328"/>
                </a:lnTo>
                <a:lnTo>
                  <a:pt x="2167" y="10467"/>
                </a:lnTo>
                <a:lnTo>
                  <a:pt x="4217" y="10575"/>
                </a:lnTo>
                <a:lnTo>
                  <a:pt x="6269" y="10631"/>
                </a:lnTo>
                <a:lnTo>
                  <a:pt x="8377" y="10575"/>
                </a:lnTo>
                <a:lnTo>
                  <a:pt x="10430" y="10575"/>
                </a:lnTo>
                <a:lnTo>
                  <a:pt x="11457" y="10522"/>
                </a:lnTo>
                <a:lnTo>
                  <a:pt x="11513" y="13383"/>
                </a:lnTo>
                <a:lnTo>
                  <a:pt x="11570" y="16134"/>
                </a:lnTo>
                <a:lnTo>
                  <a:pt x="11626" y="18778"/>
                </a:lnTo>
                <a:lnTo>
                  <a:pt x="11968" y="647"/>
                </a:lnTo>
                <a:lnTo>
                  <a:pt x="13052" y="592"/>
                </a:lnTo>
                <a:lnTo>
                  <a:pt x="14135" y="539"/>
                </a:lnTo>
                <a:lnTo>
                  <a:pt x="15217" y="430"/>
                </a:lnTo>
                <a:lnTo>
                  <a:pt x="13906" y="269"/>
                </a:lnTo>
                <a:lnTo>
                  <a:pt x="12538" y="106"/>
                </a:lnTo>
                <a:lnTo>
                  <a:pt x="11114" y="0"/>
                </a:lnTo>
                <a:lnTo>
                  <a:pt x="9747" y="106"/>
                </a:lnTo>
                <a:lnTo>
                  <a:pt x="9747" y="755"/>
                </a:lnTo>
                <a:lnTo>
                  <a:pt x="11171" y="700"/>
                </a:lnTo>
                <a:lnTo>
                  <a:pt x="11286" y="3775"/>
                </a:lnTo>
                <a:lnTo>
                  <a:pt x="11342" y="6853"/>
                </a:lnTo>
                <a:lnTo>
                  <a:pt x="11457" y="9767"/>
                </a:lnTo>
                <a:lnTo>
                  <a:pt x="10430" y="9820"/>
                </a:lnTo>
                <a:lnTo>
                  <a:pt x="9405" y="9820"/>
                </a:lnTo>
                <a:lnTo>
                  <a:pt x="8377" y="9875"/>
                </a:lnTo>
                <a:lnTo>
                  <a:pt x="6269" y="9875"/>
                </a:lnTo>
                <a:lnTo>
                  <a:pt x="4217" y="9820"/>
                </a:lnTo>
                <a:lnTo>
                  <a:pt x="2223" y="9712"/>
                </a:lnTo>
                <a:lnTo>
                  <a:pt x="2338" y="6798"/>
                </a:lnTo>
                <a:lnTo>
                  <a:pt x="2338" y="161"/>
                </a:lnTo>
                <a:lnTo>
                  <a:pt x="1139" y="269"/>
                </a:lnTo>
                <a:lnTo>
                  <a:pt x="0" y="430"/>
                </a:lnTo>
                <a:lnTo>
                  <a:pt x="628" y="484"/>
                </a:lnTo>
                <a:lnTo>
                  <a:pt x="1198" y="539"/>
                </a:lnTo>
                <a:lnTo>
                  <a:pt x="1824" y="592"/>
                </a:lnTo>
                <a:close/>
              </a:path>
            </a:pathLst>
          </a:custGeom>
          <a:solidFill>
            <a:srgbClr val="076C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55" name="object 455"/>
          <p:cNvSpPr/>
          <p:nvPr/>
        </p:nvSpPr>
        <p:spPr>
          <a:xfrm>
            <a:off x="325773" y="557386"/>
            <a:ext cx="5557" cy="5059"/>
          </a:xfrm>
          <a:custGeom>
            <a:avLst/>
            <a:gdLst/>
            <a:ahLst/>
            <a:cxnLst/>
            <a:rect l="l" t="t" r="r" b="b"/>
            <a:pathLst>
              <a:path w="7409" h="6745">
                <a:moveTo>
                  <a:pt x="0" y="6745"/>
                </a:moveTo>
                <a:lnTo>
                  <a:pt x="112" y="3669"/>
                </a:lnTo>
                <a:lnTo>
                  <a:pt x="283" y="539"/>
                </a:lnTo>
                <a:lnTo>
                  <a:pt x="1709" y="647"/>
                </a:lnTo>
                <a:lnTo>
                  <a:pt x="3190" y="702"/>
                </a:lnTo>
                <a:lnTo>
                  <a:pt x="7409" y="702"/>
                </a:lnTo>
                <a:lnTo>
                  <a:pt x="7409" y="53"/>
                </a:lnTo>
                <a:lnTo>
                  <a:pt x="6039" y="108"/>
                </a:lnTo>
                <a:lnTo>
                  <a:pt x="4615" y="108"/>
                </a:lnTo>
                <a:lnTo>
                  <a:pt x="3476" y="53"/>
                </a:lnTo>
                <a:lnTo>
                  <a:pt x="2336" y="53"/>
                </a:lnTo>
                <a:lnTo>
                  <a:pt x="1252" y="0"/>
                </a:lnTo>
                <a:lnTo>
                  <a:pt x="0" y="108"/>
                </a:lnTo>
                <a:lnTo>
                  <a:pt x="0" y="6745"/>
                </a:lnTo>
                <a:close/>
              </a:path>
            </a:pathLst>
          </a:custGeom>
          <a:solidFill>
            <a:srgbClr val="076C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56" name="object 456"/>
          <p:cNvSpPr/>
          <p:nvPr/>
        </p:nvSpPr>
        <p:spPr>
          <a:xfrm>
            <a:off x="333124" y="562445"/>
            <a:ext cx="86" cy="20966"/>
          </a:xfrm>
          <a:custGeom>
            <a:avLst/>
            <a:gdLst/>
            <a:ahLst/>
            <a:cxnLst/>
            <a:rect l="l" t="t" r="r" b="b"/>
            <a:pathLst>
              <a:path w="114" h="27955">
                <a:moveTo>
                  <a:pt x="0" y="0"/>
                </a:moveTo>
                <a:lnTo>
                  <a:pt x="0" y="27955"/>
                </a:lnTo>
                <a:lnTo>
                  <a:pt x="0" y="27145"/>
                </a:lnTo>
                <a:lnTo>
                  <a:pt x="114" y="25311"/>
                </a:lnTo>
                <a:lnTo>
                  <a:pt x="56" y="2969"/>
                </a:lnTo>
                <a:lnTo>
                  <a:pt x="0" y="0"/>
                </a:lnTo>
                <a:close/>
              </a:path>
            </a:pathLst>
          </a:custGeom>
          <a:solidFill>
            <a:srgbClr val="076C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57" name="object 457"/>
          <p:cNvSpPr/>
          <p:nvPr/>
        </p:nvSpPr>
        <p:spPr>
          <a:xfrm>
            <a:off x="325473" y="574022"/>
            <a:ext cx="24194" cy="16877"/>
          </a:xfrm>
          <a:custGeom>
            <a:avLst/>
            <a:gdLst/>
            <a:ahLst/>
            <a:cxnLst/>
            <a:rect l="l" t="t" r="r" b="b"/>
            <a:pathLst>
              <a:path w="32259" h="22503">
                <a:moveTo>
                  <a:pt x="9233" y="22503"/>
                </a:moveTo>
                <a:lnTo>
                  <a:pt x="9405" y="21423"/>
                </a:lnTo>
                <a:lnTo>
                  <a:pt x="9576" y="20181"/>
                </a:lnTo>
                <a:lnTo>
                  <a:pt x="9747" y="18778"/>
                </a:lnTo>
                <a:lnTo>
                  <a:pt x="12709" y="18670"/>
                </a:lnTo>
                <a:lnTo>
                  <a:pt x="15559" y="18401"/>
                </a:lnTo>
                <a:lnTo>
                  <a:pt x="18296" y="18023"/>
                </a:lnTo>
                <a:lnTo>
                  <a:pt x="18010" y="19264"/>
                </a:lnTo>
                <a:lnTo>
                  <a:pt x="17726" y="20345"/>
                </a:lnTo>
                <a:lnTo>
                  <a:pt x="17440" y="21315"/>
                </a:lnTo>
                <a:lnTo>
                  <a:pt x="17783" y="21208"/>
                </a:lnTo>
                <a:lnTo>
                  <a:pt x="18125" y="20290"/>
                </a:lnTo>
                <a:lnTo>
                  <a:pt x="18409" y="19211"/>
                </a:lnTo>
                <a:lnTo>
                  <a:pt x="18695" y="17970"/>
                </a:lnTo>
                <a:lnTo>
                  <a:pt x="21545" y="17592"/>
                </a:lnTo>
                <a:lnTo>
                  <a:pt x="24280" y="17106"/>
                </a:lnTo>
                <a:lnTo>
                  <a:pt x="26902" y="16459"/>
                </a:lnTo>
                <a:lnTo>
                  <a:pt x="26674" y="17106"/>
                </a:lnTo>
                <a:lnTo>
                  <a:pt x="26447" y="17700"/>
                </a:lnTo>
                <a:lnTo>
                  <a:pt x="26217" y="18293"/>
                </a:lnTo>
                <a:lnTo>
                  <a:pt x="26674" y="18078"/>
                </a:lnTo>
                <a:lnTo>
                  <a:pt x="26902" y="17537"/>
                </a:lnTo>
                <a:lnTo>
                  <a:pt x="27129" y="16998"/>
                </a:lnTo>
                <a:lnTo>
                  <a:pt x="27300" y="16404"/>
                </a:lnTo>
                <a:lnTo>
                  <a:pt x="28726" y="16026"/>
                </a:lnTo>
                <a:lnTo>
                  <a:pt x="30094" y="15650"/>
                </a:lnTo>
                <a:lnTo>
                  <a:pt x="31461" y="15272"/>
                </a:lnTo>
                <a:lnTo>
                  <a:pt x="31689" y="15056"/>
                </a:lnTo>
                <a:lnTo>
                  <a:pt x="32259" y="14678"/>
                </a:lnTo>
                <a:lnTo>
                  <a:pt x="30720" y="15164"/>
                </a:lnTo>
                <a:lnTo>
                  <a:pt x="29125" y="15595"/>
                </a:lnTo>
                <a:lnTo>
                  <a:pt x="27415" y="15973"/>
                </a:lnTo>
                <a:lnTo>
                  <a:pt x="27985" y="14408"/>
                </a:lnTo>
                <a:lnTo>
                  <a:pt x="27528" y="14462"/>
                </a:lnTo>
                <a:lnTo>
                  <a:pt x="27017" y="16081"/>
                </a:lnTo>
                <a:lnTo>
                  <a:pt x="24394" y="16675"/>
                </a:lnTo>
                <a:lnTo>
                  <a:pt x="21657" y="17214"/>
                </a:lnTo>
                <a:lnTo>
                  <a:pt x="18751" y="17592"/>
                </a:lnTo>
                <a:lnTo>
                  <a:pt x="19094" y="15973"/>
                </a:lnTo>
                <a:lnTo>
                  <a:pt x="19436" y="14192"/>
                </a:lnTo>
                <a:lnTo>
                  <a:pt x="19150" y="12195"/>
                </a:lnTo>
                <a:lnTo>
                  <a:pt x="18922" y="14245"/>
                </a:lnTo>
                <a:lnTo>
                  <a:pt x="18695" y="16081"/>
                </a:lnTo>
                <a:lnTo>
                  <a:pt x="18353" y="17645"/>
                </a:lnTo>
                <a:lnTo>
                  <a:pt x="15618" y="18023"/>
                </a:lnTo>
                <a:lnTo>
                  <a:pt x="12768" y="18239"/>
                </a:lnTo>
                <a:lnTo>
                  <a:pt x="9803" y="18401"/>
                </a:lnTo>
                <a:lnTo>
                  <a:pt x="9747" y="0"/>
                </a:lnTo>
                <a:lnTo>
                  <a:pt x="9747" y="5233"/>
                </a:lnTo>
                <a:lnTo>
                  <a:pt x="8891" y="5287"/>
                </a:lnTo>
                <a:lnTo>
                  <a:pt x="7125" y="5287"/>
                </a:lnTo>
                <a:lnTo>
                  <a:pt x="4730" y="5342"/>
                </a:lnTo>
                <a:lnTo>
                  <a:pt x="2338" y="5287"/>
                </a:lnTo>
                <a:lnTo>
                  <a:pt x="0" y="5719"/>
                </a:lnTo>
                <a:lnTo>
                  <a:pt x="2338" y="5828"/>
                </a:lnTo>
                <a:lnTo>
                  <a:pt x="4730" y="5881"/>
                </a:lnTo>
                <a:lnTo>
                  <a:pt x="7125" y="5828"/>
                </a:lnTo>
                <a:lnTo>
                  <a:pt x="8891" y="5828"/>
                </a:lnTo>
                <a:lnTo>
                  <a:pt x="9747" y="5773"/>
                </a:lnTo>
                <a:lnTo>
                  <a:pt x="9747" y="7878"/>
                </a:lnTo>
                <a:lnTo>
                  <a:pt x="9689" y="9875"/>
                </a:lnTo>
                <a:lnTo>
                  <a:pt x="9632" y="11709"/>
                </a:lnTo>
                <a:lnTo>
                  <a:pt x="9632" y="12519"/>
                </a:lnTo>
                <a:lnTo>
                  <a:pt x="8436" y="12573"/>
                </a:lnTo>
                <a:lnTo>
                  <a:pt x="7181" y="12628"/>
                </a:lnTo>
                <a:lnTo>
                  <a:pt x="3989" y="12628"/>
                </a:lnTo>
                <a:lnTo>
                  <a:pt x="2052" y="12573"/>
                </a:lnTo>
                <a:lnTo>
                  <a:pt x="171" y="12464"/>
                </a:lnTo>
                <a:lnTo>
                  <a:pt x="2052" y="13005"/>
                </a:lnTo>
                <a:lnTo>
                  <a:pt x="3989" y="13059"/>
                </a:lnTo>
                <a:lnTo>
                  <a:pt x="8436" y="13059"/>
                </a:lnTo>
                <a:lnTo>
                  <a:pt x="9632" y="13005"/>
                </a:lnTo>
                <a:lnTo>
                  <a:pt x="9576" y="15001"/>
                </a:lnTo>
                <a:lnTo>
                  <a:pt x="9461" y="16781"/>
                </a:lnTo>
                <a:lnTo>
                  <a:pt x="9348" y="18401"/>
                </a:lnTo>
                <a:lnTo>
                  <a:pt x="8150" y="18456"/>
                </a:lnTo>
                <a:lnTo>
                  <a:pt x="3989" y="18456"/>
                </a:lnTo>
                <a:lnTo>
                  <a:pt x="2279" y="18401"/>
                </a:lnTo>
                <a:lnTo>
                  <a:pt x="569" y="18348"/>
                </a:lnTo>
                <a:lnTo>
                  <a:pt x="400" y="16728"/>
                </a:lnTo>
                <a:lnTo>
                  <a:pt x="285" y="14947"/>
                </a:lnTo>
                <a:lnTo>
                  <a:pt x="400" y="20128"/>
                </a:lnTo>
                <a:lnTo>
                  <a:pt x="628" y="21370"/>
                </a:lnTo>
                <a:lnTo>
                  <a:pt x="855" y="22395"/>
                </a:lnTo>
                <a:lnTo>
                  <a:pt x="1139" y="22395"/>
                </a:lnTo>
                <a:lnTo>
                  <a:pt x="970" y="21370"/>
                </a:lnTo>
                <a:lnTo>
                  <a:pt x="799" y="20128"/>
                </a:lnTo>
                <a:lnTo>
                  <a:pt x="628" y="18725"/>
                </a:lnTo>
                <a:lnTo>
                  <a:pt x="2279" y="18778"/>
                </a:lnTo>
                <a:lnTo>
                  <a:pt x="3989" y="18834"/>
                </a:lnTo>
                <a:lnTo>
                  <a:pt x="8150" y="18834"/>
                </a:lnTo>
                <a:lnTo>
                  <a:pt x="9348" y="18778"/>
                </a:lnTo>
                <a:lnTo>
                  <a:pt x="9233" y="20236"/>
                </a:lnTo>
                <a:lnTo>
                  <a:pt x="9062" y="21478"/>
                </a:lnTo>
                <a:lnTo>
                  <a:pt x="8949" y="22503"/>
                </a:lnTo>
                <a:lnTo>
                  <a:pt x="9233" y="22503"/>
                </a:lnTo>
                <a:close/>
              </a:path>
            </a:pathLst>
          </a:custGeom>
          <a:solidFill>
            <a:srgbClr val="076C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58" name="object 458"/>
          <p:cNvSpPr/>
          <p:nvPr/>
        </p:nvSpPr>
        <p:spPr>
          <a:xfrm>
            <a:off x="309913" y="581711"/>
            <a:ext cx="13080" cy="8175"/>
          </a:xfrm>
          <a:custGeom>
            <a:avLst/>
            <a:gdLst/>
            <a:ahLst/>
            <a:cxnLst/>
            <a:rect l="l" t="t" r="r" b="b"/>
            <a:pathLst>
              <a:path w="17440" h="10900">
                <a:moveTo>
                  <a:pt x="227" y="4694"/>
                </a:moveTo>
                <a:lnTo>
                  <a:pt x="797" y="5072"/>
                </a:lnTo>
                <a:lnTo>
                  <a:pt x="1653" y="5342"/>
                </a:lnTo>
                <a:lnTo>
                  <a:pt x="2622" y="5611"/>
                </a:lnTo>
                <a:lnTo>
                  <a:pt x="3534" y="5828"/>
                </a:lnTo>
                <a:lnTo>
                  <a:pt x="3705" y="6259"/>
                </a:lnTo>
                <a:lnTo>
                  <a:pt x="3876" y="6691"/>
                </a:lnTo>
                <a:lnTo>
                  <a:pt x="4104" y="7122"/>
                </a:lnTo>
                <a:lnTo>
                  <a:pt x="4559" y="7339"/>
                </a:lnTo>
                <a:lnTo>
                  <a:pt x="4388" y="6906"/>
                </a:lnTo>
                <a:lnTo>
                  <a:pt x="4160" y="6422"/>
                </a:lnTo>
                <a:lnTo>
                  <a:pt x="3989" y="5936"/>
                </a:lnTo>
                <a:lnTo>
                  <a:pt x="6668" y="6583"/>
                </a:lnTo>
                <a:lnTo>
                  <a:pt x="9517" y="7177"/>
                </a:lnTo>
                <a:lnTo>
                  <a:pt x="12538" y="7608"/>
                </a:lnTo>
                <a:lnTo>
                  <a:pt x="12881" y="8795"/>
                </a:lnTo>
                <a:lnTo>
                  <a:pt x="13223" y="9875"/>
                </a:lnTo>
                <a:lnTo>
                  <a:pt x="13678" y="10792"/>
                </a:lnTo>
                <a:lnTo>
                  <a:pt x="14021" y="10900"/>
                </a:lnTo>
                <a:lnTo>
                  <a:pt x="13678" y="9983"/>
                </a:lnTo>
                <a:lnTo>
                  <a:pt x="13279" y="8903"/>
                </a:lnTo>
                <a:lnTo>
                  <a:pt x="12937" y="7661"/>
                </a:lnTo>
                <a:lnTo>
                  <a:pt x="15446" y="7661"/>
                </a:lnTo>
                <a:lnTo>
                  <a:pt x="12881" y="7284"/>
                </a:lnTo>
                <a:lnTo>
                  <a:pt x="12426" y="5666"/>
                </a:lnTo>
                <a:lnTo>
                  <a:pt x="12083" y="3830"/>
                </a:lnTo>
                <a:lnTo>
                  <a:pt x="11797" y="1833"/>
                </a:lnTo>
                <a:lnTo>
                  <a:pt x="14591" y="2211"/>
                </a:lnTo>
                <a:lnTo>
                  <a:pt x="17440" y="2481"/>
                </a:lnTo>
                <a:lnTo>
                  <a:pt x="17384" y="2050"/>
                </a:lnTo>
                <a:lnTo>
                  <a:pt x="14534" y="1780"/>
                </a:lnTo>
                <a:lnTo>
                  <a:pt x="11741" y="1347"/>
                </a:lnTo>
                <a:lnTo>
                  <a:pt x="11570" y="3777"/>
                </a:lnTo>
                <a:lnTo>
                  <a:pt x="11968" y="5611"/>
                </a:lnTo>
                <a:lnTo>
                  <a:pt x="12426" y="7231"/>
                </a:lnTo>
                <a:lnTo>
                  <a:pt x="9405" y="6800"/>
                </a:lnTo>
                <a:lnTo>
                  <a:pt x="6555" y="6205"/>
                </a:lnTo>
                <a:lnTo>
                  <a:pt x="3818" y="5558"/>
                </a:lnTo>
                <a:lnTo>
                  <a:pt x="3306" y="4047"/>
                </a:lnTo>
                <a:lnTo>
                  <a:pt x="2793" y="2374"/>
                </a:lnTo>
                <a:lnTo>
                  <a:pt x="2450" y="539"/>
                </a:lnTo>
                <a:lnTo>
                  <a:pt x="2338" y="0"/>
                </a:lnTo>
                <a:lnTo>
                  <a:pt x="2394" y="2374"/>
                </a:lnTo>
                <a:lnTo>
                  <a:pt x="2849" y="3992"/>
                </a:lnTo>
                <a:lnTo>
                  <a:pt x="3419" y="5450"/>
                </a:lnTo>
                <a:lnTo>
                  <a:pt x="2223" y="5125"/>
                </a:lnTo>
                <a:lnTo>
                  <a:pt x="1083" y="4802"/>
                </a:lnTo>
                <a:lnTo>
                  <a:pt x="0" y="4478"/>
                </a:lnTo>
                <a:lnTo>
                  <a:pt x="227" y="4694"/>
                </a:lnTo>
                <a:close/>
              </a:path>
            </a:pathLst>
          </a:custGeom>
          <a:solidFill>
            <a:srgbClr val="076C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59" name="object 459"/>
          <p:cNvSpPr/>
          <p:nvPr/>
        </p:nvSpPr>
        <p:spPr>
          <a:xfrm>
            <a:off x="310468" y="557790"/>
            <a:ext cx="42923" cy="31328"/>
          </a:xfrm>
          <a:custGeom>
            <a:avLst/>
            <a:gdLst/>
            <a:ahLst/>
            <a:cxnLst/>
            <a:rect l="l" t="t" r="r" b="b"/>
            <a:pathLst>
              <a:path w="57230" h="41770">
                <a:moveTo>
                  <a:pt x="569" y="6800"/>
                </a:moveTo>
                <a:lnTo>
                  <a:pt x="626" y="12574"/>
                </a:lnTo>
                <a:lnTo>
                  <a:pt x="855" y="9822"/>
                </a:lnTo>
                <a:lnTo>
                  <a:pt x="1196" y="6961"/>
                </a:lnTo>
                <a:lnTo>
                  <a:pt x="3989" y="7716"/>
                </a:lnTo>
                <a:lnTo>
                  <a:pt x="6895" y="8311"/>
                </a:lnTo>
                <a:lnTo>
                  <a:pt x="9916" y="8797"/>
                </a:lnTo>
                <a:lnTo>
                  <a:pt x="9745" y="11658"/>
                </a:lnTo>
                <a:lnTo>
                  <a:pt x="9632" y="14463"/>
                </a:lnTo>
                <a:lnTo>
                  <a:pt x="9576" y="17108"/>
                </a:lnTo>
                <a:lnTo>
                  <a:pt x="6440" y="16622"/>
                </a:lnTo>
                <a:lnTo>
                  <a:pt x="3419" y="16028"/>
                </a:lnTo>
                <a:lnTo>
                  <a:pt x="569" y="15272"/>
                </a:lnTo>
                <a:lnTo>
                  <a:pt x="3419" y="16622"/>
                </a:lnTo>
                <a:lnTo>
                  <a:pt x="6440" y="17216"/>
                </a:lnTo>
                <a:lnTo>
                  <a:pt x="9576" y="17700"/>
                </a:lnTo>
                <a:lnTo>
                  <a:pt x="9517" y="20561"/>
                </a:lnTo>
                <a:lnTo>
                  <a:pt x="9632" y="23314"/>
                </a:lnTo>
                <a:lnTo>
                  <a:pt x="9745" y="25850"/>
                </a:lnTo>
                <a:lnTo>
                  <a:pt x="6611" y="25364"/>
                </a:lnTo>
                <a:lnTo>
                  <a:pt x="3534" y="24770"/>
                </a:lnTo>
                <a:lnTo>
                  <a:pt x="684" y="24069"/>
                </a:lnTo>
                <a:lnTo>
                  <a:pt x="513" y="21478"/>
                </a:lnTo>
                <a:lnTo>
                  <a:pt x="626" y="29195"/>
                </a:lnTo>
                <a:lnTo>
                  <a:pt x="684" y="24608"/>
                </a:lnTo>
                <a:lnTo>
                  <a:pt x="3590" y="25311"/>
                </a:lnTo>
                <a:lnTo>
                  <a:pt x="6611" y="25903"/>
                </a:lnTo>
                <a:lnTo>
                  <a:pt x="9803" y="26389"/>
                </a:lnTo>
                <a:lnTo>
                  <a:pt x="9916" y="28817"/>
                </a:lnTo>
                <a:lnTo>
                  <a:pt x="10146" y="31084"/>
                </a:lnTo>
                <a:lnTo>
                  <a:pt x="10486" y="33189"/>
                </a:lnTo>
                <a:lnTo>
                  <a:pt x="10259" y="23367"/>
                </a:lnTo>
                <a:lnTo>
                  <a:pt x="10202" y="20669"/>
                </a:lnTo>
                <a:lnTo>
                  <a:pt x="10259" y="17808"/>
                </a:lnTo>
                <a:lnTo>
                  <a:pt x="13165" y="18241"/>
                </a:lnTo>
                <a:lnTo>
                  <a:pt x="16186" y="18511"/>
                </a:lnTo>
                <a:lnTo>
                  <a:pt x="19265" y="18727"/>
                </a:lnTo>
                <a:lnTo>
                  <a:pt x="19265" y="24286"/>
                </a:lnTo>
                <a:lnTo>
                  <a:pt x="19321" y="26822"/>
                </a:lnTo>
                <a:lnTo>
                  <a:pt x="19378" y="29466"/>
                </a:lnTo>
                <a:lnTo>
                  <a:pt x="19434" y="31517"/>
                </a:lnTo>
                <a:lnTo>
                  <a:pt x="19549" y="33351"/>
                </a:lnTo>
                <a:lnTo>
                  <a:pt x="19605" y="33837"/>
                </a:lnTo>
                <a:lnTo>
                  <a:pt x="19605" y="34106"/>
                </a:lnTo>
                <a:lnTo>
                  <a:pt x="16643" y="33945"/>
                </a:lnTo>
                <a:lnTo>
                  <a:pt x="16699" y="34376"/>
                </a:lnTo>
                <a:lnTo>
                  <a:pt x="19605" y="34539"/>
                </a:lnTo>
                <a:lnTo>
                  <a:pt x="19720" y="36536"/>
                </a:lnTo>
                <a:lnTo>
                  <a:pt x="19948" y="38370"/>
                </a:lnTo>
                <a:lnTo>
                  <a:pt x="20119" y="39934"/>
                </a:lnTo>
                <a:lnTo>
                  <a:pt x="17384" y="39828"/>
                </a:lnTo>
                <a:lnTo>
                  <a:pt x="14705" y="39556"/>
                </a:lnTo>
                <a:lnTo>
                  <a:pt x="12196" y="39556"/>
                </a:lnTo>
                <a:lnTo>
                  <a:pt x="14762" y="39934"/>
                </a:lnTo>
                <a:lnTo>
                  <a:pt x="17440" y="40206"/>
                </a:lnTo>
                <a:lnTo>
                  <a:pt x="20175" y="40312"/>
                </a:lnTo>
                <a:lnTo>
                  <a:pt x="20405" y="41770"/>
                </a:lnTo>
                <a:lnTo>
                  <a:pt x="20290" y="36589"/>
                </a:lnTo>
                <a:lnTo>
                  <a:pt x="20175" y="34592"/>
                </a:lnTo>
                <a:lnTo>
                  <a:pt x="22056" y="34647"/>
                </a:lnTo>
                <a:lnTo>
                  <a:pt x="20175" y="34106"/>
                </a:lnTo>
                <a:lnTo>
                  <a:pt x="20119" y="33620"/>
                </a:lnTo>
                <a:lnTo>
                  <a:pt x="20119" y="33351"/>
                </a:lnTo>
                <a:lnTo>
                  <a:pt x="20062" y="31517"/>
                </a:lnTo>
                <a:lnTo>
                  <a:pt x="20004" y="29520"/>
                </a:lnTo>
                <a:lnTo>
                  <a:pt x="20004" y="27361"/>
                </a:lnTo>
                <a:lnTo>
                  <a:pt x="22342" y="26928"/>
                </a:lnTo>
                <a:lnTo>
                  <a:pt x="19948" y="26822"/>
                </a:lnTo>
                <a:lnTo>
                  <a:pt x="19948" y="21586"/>
                </a:lnTo>
                <a:lnTo>
                  <a:pt x="20004" y="18727"/>
                </a:lnTo>
                <a:lnTo>
                  <a:pt x="21943" y="18834"/>
                </a:lnTo>
                <a:lnTo>
                  <a:pt x="23881" y="18889"/>
                </a:lnTo>
                <a:lnTo>
                  <a:pt x="27186" y="18889"/>
                </a:lnTo>
                <a:lnTo>
                  <a:pt x="28440" y="18834"/>
                </a:lnTo>
                <a:lnTo>
                  <a:pt x="29693" y="18834"/>
                </a:lnTo>
                <a:lnTo>
                  <a:pt x="29751" y="21641"/>
                </a:lnTo>
                <a:lnTo>
                  <a:pt x="29808" y="40042"/>
                </a:lnTo>
                <a:lnTo>
                  <a:pt x="29979" y="38423"/>
                </a:lnTo>
                <a:lnTo>
                  <a:pt x="30094" y="36642"/>
                </a:lnTo>
                <a:lnTo>
                  <a:pt x="30207" y="34592"/>
                </a:lnTo>
                <a:lnTo>
                  <a:pt x="33228" y="34484"/>
                </a:lnTo>
                <a:lnTo>
                  <a:pt x="36248" y="34214"/>
                </a:lnTo>
                <a:lnTo>
                  <a:pt x="39155" y="33837"/>
                </a:lnTo>
                <a:lnTo>
                  <a:pt x="39441" y="35834"/>
                </a:lnTo>
                <a:lnTo>
                  <a:pt x="39668" y="33783"/>
                </a:lnTo>
                <a:lnTo>
                  <a:pt x="42689" y="33406"/>
                </a:lnTo>
                <a:lnTo>
                  <a:pt x="45539" y="32865"/>
                </a:lnTo>
                <a:lnTo>
                  <a:pt x="48332" y="32217"/>
                </a:lnTo>
                <a:lnTo>
                  <a:pt x="47990" y="34269"/>
                </a:lnTo>
                <a:lnTo>
                  <a:pt x="47533" y="36103"/>
                </a:lnTo>
                <a:lnTo>
                  <a:pt x="47990" y="36050"/>
                </a:lnTo>
                <a:lnTo>
                  <a:pt x="48445" y="34161"/>
                </a:lnTo>
                <a:lnTo>
                  <a:pt x="48787" y="32164"/>
                </a:lnTo>
                <a:lnTo>
                  <a:pt x="51752" y="31409"/>
                </a:lnTo>
                <a:lnTo>
                  <a:pt x="54543" y="30600"/>
                </a:lnTo>
                <a:lnTo>
                  <a:pt x="57109" y="29628"/>
                </a:lnTo>
                <a:lnTo>
                  <a:pt x="57230" y="29195"/>
                </a:lnTo>
                <a:lnTo>
                  <a:pt x="54658" y="30114"/>
                </a:lnTo>
                <a:lnTo>
                  <a:pt x="51808" y="30976"/>
                </a:lnTo>
                <a:lnTo>
                  <a:pt x="48902" y="31678"/>
                </a:lnTo>
                <a:lnTo>
                  <a:pt x="48958" y="27361"/>
                </a:lnTo>
                <a:lnTo>
                  <a:pt x="48731" y="29681"/>
                </a:lnTo>
                <a:lnTo>
                  <a:pt x="48388" y="31786"/>
                </a:lnTo>
                <a:lnTo>
                  <a:pt x="45652" y="32381"/>
                </a:lnTo>
                <a:lnTo>
                  <a:pt x="42745" y="32920"/>
                </a:lnTo>
                <a:lnTo>
                  <a:pt x="39724" y="33351"/>
                </a:lnTo>
                <a:lnTo>
                  <a:pt x="39668" y="23530"/>
                </a:lnTo>
                <a:lnTo>
                  <a:pt x="39612" y="26066"/>
                </a:lnTo>
                <a:lnTo>
                  <a:pt x="36647" y="26444"/>
                </a:lnTo>
                <a:lnTo>
                  <a:pt x="33570" y="26714"/>
                </a:lnTo>
                <a:lnTo>
                  <a:pt x="30378" y="26875"/>
                </a:lnTo>
                <a:lnTo>
                  <a:pt x="30378" y="12791"/>
                </a:lnTo>
                <a:lnTo>
                  <a:pt x="30321" y="9930"/>
                </a:lnTo>
                <a:lnTo>
                  <a:pt x="33342" y="9013"/>
                </a:lnTo>
                <a:lnTo>
                  <a:pt x="30263" y="9174"/>
                </a:lnTo>
                <a:lnTo>
                  <a:pt x="30321" y="31517"/>
                </a:lnTo>
                <a:lnTo>
                  <a:pt x="30378" y="29520"/>
                </a:lnTo>
                <a:lnTo>
                  <a:pt x="30378" y="27414"/>
                </a:lnTo>
                <a:lnTo>
                  <a:pt x="33514" y="27253"/>
                </a:lnTo>
                <a:lnTo>
                  <a:pt x="36591" y="26983"/>
                </a:lnTo>
                <a:lnTo>
                  <a:pt x="39612" y="26606"/>
                </a:lnTo>
                <a:lnTo>
                  <a:pt x="39497" y="28872"/>
                </a:lnTo>
                <a:lnTo>
                  <a:pt x="39382" y="31031"/>
                </a:lnTo>
                <a:lnTo>
                  <a:pt x="39213" y="32973"/>
                </a:lnTo>
                <a:lnTo>
                  <a:pt x="39213" y="33406"/>
                </a:lnTo>
                <a:lnTo>
                  <a:pt x="36305" y="33783"/>
                </a:lnTo>
                <a:lnTo>
                  <a:pt x="33284" y="34053"/>
                </a:lnTo>
                <a:lnTo>
                  <a:pt x="30207" y="34161"/>
                </a:lnTo>
                <a:lnTo>
                  <a:pt x="30207" y="6205"/>
                </a:lnTo>
                <a:lnTo>
                  <a:pt x="30150" y="3183"/>
                </a:lnTo>
                <a:lnTo>
                  <a:pt x="30035" y="55"/>
                </a:lnTo>
                <a:lnTo>
                  <a:pt x="29693" y="18186"/>
                </a:lnTo>
                <a:lnTo>
                  <a:pt x="28440" y="18241"/>
                </a:lnTo>
                <a:lnTo>
                  <a:pt x="27186" y="18294"/>
                </a:lnTo>
                <a:lnTo>
                  <a:pt x="23881" y="18294"/>
                </a:lnTo>
                <a:lnTo>
                  <a:pt x="21943" y="18241"/>
                </a:lnTo>
                <a:lnTo>
                  <a:pt x="20004" y="18133"/>
                </a:lnTo>
                <a:lnTo>
                  <a:pt x="20062" y="15489"/>
                </a:lnTo>
                <a:lnTo>
                  <a:pt x="20119" y="12736"/>
                </a:lnTo>
                <a:lnTo>
                  <a:pt x="19891" y="0"/>
                </a:lnTo>
                <a:lnTo>
                  <a:pt x="19720" y="3130"/>
                </a:lnTo>
                <a:lnTo>
                  <a:pt x="19605" y="6152"/>
                </a:lnTo>
                <a:lnTo>
                  <a:pt x="19492" y="9119"/>
                </a:lnTo>
                <a:lnTo>
                  <a:pt x="19492" y="9822"/>
                </a:lnTo>
                <a:lnTo>
                  <a:pt x="19378" y="12683"/>
                </a:lnTo>
                <a:lnTo>
                  <a:pt x="19321" y="15489"/>
                </a:lnTo>
                <a:lnTo>
                  <a:pt x="19265" y="18133"/>
                </a:lnTo>
                <a:lnTo>
                  <a:pt x="16186" y="17917"/>
                </a:lnTo>
                <a:lnTo>
                  <a:pt x="13165" y="17647"/>
                </a:lnTo>
                <a:lnTo>
                  <a:pt x="10259" y="17216"/>
                </a:lnTo>
                <a:lnTo>
                  <a:pt x="10315" y="14572"/>
                </a:lnTo>
                <a:lnTo>
                  <a:pt x="10430" y="11764"/>
                </a:lnTo>
                <a:lnTo>
                  <a:pt x="10315" y="3777"/>
                </a:lnTo>
                <a:lnTo>
                  <a:pt x="10146" y="5936"/>
                </a:lnTo>
                <a:lnTo>
                  <a:pt x="9975" y="8094"/>
                </a:lnTo>
                <a:lnTo>
                  <a:pt x="6954" y="7608"/>
                </a:lnTo>
                <a:lnTo>
                  <a:pt x="4046" y="6961"/>
                </a:lnTo>
                <a:lnTo>
                  <a:pt x="1311" y="6260"/>
                </a:lnTo>
                <a:lnTo>
                  <a:pt x="1367" y="5721"/>
                </a:lnTo>
                <a:lnTo>
                  <a:pt x="912" y="5991"/>
                </a:lnTo>
                <a:lnTo>
                  <a:pt x="457" y="6314"/>
                </a:lnTo>
                <a:lnTo>
                  <a:pt x="0" y="6638"/>
                </a:lnTo>
                <a:lnTo>
                  <a:pt x="569" y="6800"/>
                </a:lnTo>
                <a:close/>
              </a:path>
            </a:pathLst>
          </a:custGeom>
          <a:solidFill>
            <a:srgbClr val="076C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60" name="object 460"/>
          <p:cNvSpPr/>
          <p:nvPr/>
        </p:nvSpPr>
        <p:spPr>
          <a:xfrm>
            <a:off x="303630" y="570216"/>
            <a:ext cx="21373" cy="14329"/>
          </a:xfrm>
          <a:custGeom>
            <a:avLst/>
            <a:gdLst/>
            <a:ahLst/>
            <a:cxnLst/>
            <a:rect l="l" t="t" r="r" b="b"/>
            <a:pathLst>
              <a:path w="28497" h="19105">
                <a:moveTo>
                  <a:pt x="968" y="3291"/>
                </a:moveTo>
                <a:lnTo>
                  <a:pt x="912" y="1674"/>
                </a:lnTo>
                <a:lnTo>
                  <a:pt x="968" y="0"/>
                </a:lnTo>
                <a:lnTo>
                  <a:pt x="741" y="594"/>
                </a:lnTo>
                <a:lnTo>
                  <a:pt x="513" y="1241"/>
                </a:lnTo>
                <a:lnTo>
                  <a:pt x="398" y="1888"/>
                </a:lnTo>
                <a:lnTo>
                  <a:pt x="398" y="2807"/>
                </a:lnTo>
                <a:lnTo>
                  <a:pt x="457" y="3724"/>
                </a:lnTo>
                <a:lnTo>
                  <a:pt x="513" y="4641"/>
                </a:lnTo>
                <a:lnTo>
                  <a:pt x="0" y="4425"/>
                </a:lnTo>
                <a:lnTo>
                  <a:pt x="0" y="4911"/>
                </a:lnTo>
                <a:lnTo>
                  <a:pt x="513" y="5127"/>
                </a:lnTo>
                <a:lnTo>
                  <a:pt x="741" y="7610"/>
                </a:lnTo>
                <a:lnTo>
                  <a:pt x="1083" y="9983"/>
                </a:lnTo>
                <a:lnTo>
                  <a:pt x="1653" y="12089"/>
                </a:lnTo>
                <a:lnTo>
                  <a:pt x="1937" y="12628"/>
                </a:lnTo>
                <a:lnTo>
                  <a:pt x="2279" y="13222"/>
                </a:lnTo>
                <a:lnTo>
                  <a:pt x="2622" y="13761"/>
                </a:lnTo>
                <a:lnTo>
                  <a:pt x="2450" y="13277"/>
                </a:lnTo>
                <a:lnTo>
                  <a:pt x="2336" y="12736"/>
                </a:lnTo>
                <a:lnTo>
                  <a:pt x="4787" y="13655"/>
                </a:lnTo>
                <a:lnTo>
                  <a:pt x="7409" y="14517"/>
                </a:lnTo>
                <a:lnTo>
                  <a:pt x="10259" y="15219"/>
                </a:lnTo>
                <a:lnTo>
                  <a:pt x="10315" y="15489"/>
                </a:lnTo>
                <a:lnTo>
                  <a:pt x="10373" y="15975"/>
                </a:lnTo>
                <a:lnTo>
                  <a:pt x="10772" y="17702"/>
                </a:lnTo>
                <a:lnTo>
                  <a:pt x="10716" y="15327"/>
                </a:lnTo>
                <a:lnTo>
                  <a:pt x="13565" y="16028"/>
                </a:lnTo>
                <a:lnTo>
                  <a:pt x="16528" y="16622"/>
                </a:lnTo>
                <a:lnTo>
                  <a:pt x="19664" y="17053"/>
                </a:lnTo>
                <a:lnTo>
                  <a:pt x="19948" y="19105"/>
                </a:lnTo>
                <a:lnTo>
                  <a:pt x="20119" y="16675"/>
                </a:lnTo>
                <a:lnTo>
                  <a:pt x="19835" y="14625"/>
                </a:lnTo>
                <a:lnTo>
                  <a:pt x="19664" y="12305"/>
                </a:lnTo>
                <a:lnTo>
                  <a:pt x="19492" y="9877"/>
                </a:lnTo>
                <a:lnTo>
                  <a:pt x="22399" y="10308"/>
                </a:lnTo>
                <a:lnTo>
                  <a:pt x="25363" y="10577"/>
                </a:lnTo>
                <a:lnTo>
                  <a:pt x="28440" y="10739"/>
                </a:lnTo>
                <a:lnTo>
                  <a:pt x="28497" y="12899"/>
                </a:lnTo>
                <a:lnTo>
                  <a:pt x="28440" y="10255"/>
                </a:lnTo>
                <a:lnTo>
                  <a:pt x="25363" y="10091"/>
                </a:lnTo>
                <a:lnTo>
                  <a:pt x="22399" y="9769"/>
                </a:lnTo>
                <a:lnTo>
                  <a:pt x="19492" y="9391"/>
                </a:lnTo>
                <a:lnTo>
                  <a:pt x="19378" y="6800"/>
                </a:lnTo>
                <a:lnTo>
                  <a:pt x="19605" y="16622"/>
                </a:lnTo>
                <a:lnTo>
                  <a:pt x="16472" y="16191"/>
                </a:lnTo>
                <a:lnTo>
                  <a:pt x="13451" y="15597"/>
                </a:lnTo>
                <a:lnTo>
                  <a:pt x="10657" y="14894"/>
                </a:lnTo>
                <a:lnTo>
                  <a:pt x="10259" y="12791"/>
                </a:lnTo>
                <a:lnTo>
                  <a:pt x="9975" y="10469"/>
                </a:lnTo>
                <a:lnTo>
                  <a:pt x="9803" y="8041"/>
                </a:lnTo>
                <a:lnTo>
                  <a:pt x="9745" y="12628"/>
                </a:lnTo>
                <a:lnTo>
                  <a:pt x="10146" y="14786"/>
                </a:lnTo>
                <a:lnTo>
                  <a:pt x="7352" y="14032"/>
                </a:lnTo>
                <a:lnTo>
                  <a:pt x="4674" y="13222"/>
                </a:lnTo>
                <a:lnTo>
                  <a:pt x="2223" y="12305"/>
                </a:lnTo>
                <a:lnTo>
                  <a:pt x="1653" y="10146"/>
                </a:lnTo>
                <a:lnTo>
                  <a:pt x="1254" y="7825"/>
                </a:lnTo>
                <a:lnTo>
                  <a:pt x="1083" y="5343"/>
                </a:lnTo>
                <a:lnTo>
                  <a:pt x="3590" y="5774"/>
                </a:lnTo>
                <a:lnTo>
                  <a:pt x="1027" y="4858"/>
                </a:lnTo>
                <a:lnTo>
                  <a:pt x="968" y="3291"/>
                </a:lnTo>
                <a:close/>
              </a:path>
            </a:pathLst>
          </a:custGeom>
          <a:solidFill>
            <a:srgbClr val="076C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61" name="object 461"/>
          <p:cNvSpPr/>
          <p:nvPr/>
        </p:nvSpPr>
        <p:spPr>
          <a:xfrm>
            <a:off x="318163" y="559207"/>
            <a:ext cx="2436" cy="11495"/>
          </a:xfrm>
          <a:custGeom>
            <a:avLst/>
            <a:gdLst/>
            <a:ahLst/>
            <a:cxnLst/>
            <a:rect l="l" t="t" r="r" b="b"/>
            <a:pathLst>
              <a:path w="3248" h="15327">
                <a:moveTo>
                  <a:pt x="741" y="55"/>
                </a:moveTo>
                <a:lnTo>
                  <a:pt x="227" y="216"/>
                </a:lnTo>
                <a:lnTo>
                  <a:pt x="56" y="2266"/>
                </a:lnTo>
                <a:lnTo>
                  <a:pt x="0" y="15327"/>
                </a:lnTo>
                <a:lnTo>
                  <a:pt x="56" y="12683"/>
                </a:lnTo>
                <a:lnTo>
                  <a:pt x="171" y="9875"/>
                </a:lnTo>
                <a:lnTo>
                  <a:pt x="342" y="7016"/>
                </a:lnTo>
                <a:lnTo>
                  <a:pt x="3248" y="7447"/>
                </a:lnTo>
                <a:lnTo>
                  <a:pt x="398" y="6314"/>
                </a:lnTo>
                <a:lnTo>
                  <a:pt x="569" y="4210"/>
                </a:lnTo>
                <a:lnTo>
                  <a:pt x="741" y="2105"/>
                </a:lnTo>
                <a:lnTo>
                  <a:pt x="968" y="0"/>
                </a:lnTo>
                <a:lnTo>
                  <a:pt x="741" y="55"/>
                </a:lnTo>
                <a:close/>
              </a:path>
            </a:pathLst>
          </a:custGeom>
          <a:solidFill>
            <a:srgbClr val="0970A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62" name="object 462"/>
          <p:cNvSpPr/>
          <p:nvPr/>
        </p:nvSpPr>
        <p:spPr>
          <a:xfrm>
            <a:off x="340605" y="562161"/>
            <a:ext cx="7650" cy="15542"/>
          </a:xfrm>
          <a:custGeom>
            <a:avLst/>
            <a:gdLst/>
            <a:ahLst/>
            <a:cxnLst/>
            <a:rect l="l" t="t" r="r" b="b"/>
            <a:pathLst>
              <a:path w="10200" h="20722">
                <a:moveTo>
                  <a:pt x="9630" y="377"/>
                </a:moveTo>
                <a:lnTo>
                  <a:pt x="9060" y="541"/>
                </a:lnTo>
                <a:lnTo>
                  <a:pt x="9004" y="0"/>
                </a:lnTo>
                <a:lnTo>
                  <a:pt x="9004" y="7069"/>
                </a:lnTo>
                <a:lnTo>
                  <a:pt x="9119" y="9769"/>
                </a:lnTo>
                <a:lnTo>
                  <a:pt x="6210" y="10469"/>
                </a:lnTo>
                <a:lnTo>
                  <a:pt x="3248" y="11010"/>
                </a:lnTo>
                <a:lnTo>
                  <a:pt x="112" y="11441"/>
                </a:lnTo>
                <a:lnTo>
                  <a:pt x="112" y="8797"/>
                </a:lnTo>
                <a:lnTo>
                  <a:pt x="0" y="5991"/>
                </a:lnTo>
                <a:lnTo>
                  <a:pt x="0" y="20722"/>
                </a:lnTo>
                <a:lnTo>
                  <a:pt x="3077" y="20291"/>
                </a:lnTo>
                <a:lnTo>
                  <a:pt x="3133" y="19752"/>
                </a:lnTo>
                <a:lnTo>
                  <a:pt x="56" y="20183"/>
                </a:lnTo>
                <a:lnTo>
                  <a:pt x="112" y="17647"/>
                </a:lnTo>
                <a:lnTo>
                  <a:pt x="171" y="14894"/>
                </a:lnTo>
                <a:lnTo>
                  <a:pt x="112" y="12035"/>
                </a:lnTo>
                <a:lnTo>
                  <a:pt x="3248" y="11603"/>
                </a:lnTo>
                <a:lnTo>
                  <a:pt x="6269" y="11063"/>
                </a:lnTo>
                <a:lnTo>
                  <a:pt x="9119" y="10361"/>
                </a:lnTo>
                <a:lnTo>
                  <a:pt x="9175" y="13222"/>
                </a:lnTo>
                <a:lnTo>
                  <a:pt x="9119" y="1296"/>
                </a:lnTo>
                <a:lnTo>
                  <a:pt x="9574" y="1133"/>
                </a:lnTo>
                <a:lnTo>
                  <a:pt x="10029" y="1025"/>
                </a:lnTo>
                <a:lnTo>
                  <a:pt x="10200" y="755"/>
                </a:lnTo>
                <a:lnTo>
                  <a:pt x="9630" y="377"/>
                </a:lnTo>
                <a:close/>
              </a:path>
            </a:pathLst>
          </a:custGeom>
          <a:solidFill>
            <a:srgbClr val="0970A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63" name="object 463"/>
          <p:cNvSpPr/>
          <p:nvPr/>
        </p:nvSpPr>
        <p:spPr>
          <a:xfrm>
            <a:off x="353981" y="569042"/>
            <a:ext cx="1495" cy="8904"/>
          </a:xfrm>
          <a:custGeom>
            <a:avLst/>
            <a:gdLst/>
            <a:ahLst/>
            <a:cxnLst/>
            <a:rect l="l" t="t" r="r" b="b"/>
            <a:pathLst>
              <a:path w="1993" h="11872">
                <a:moveTo>
                  <a:pt x="241" y="0"/>
                </a:moveTo>
                <a:lnTo>
                  <a:pt x="342" y="2319"/>
                </a:lnTo>
                <a:lnTo>
                  <a:pt x="342" y="4586"/>
                </a:lnTo>
                <a:lnTo>
                  <a:pt x="241" y="6691"/>
                </a:lnTo>
                <a:lnTo>
                  <a:pt x="181" y="7231"/>
                </a:lnTo>
                <a:lnTo>
                  <a:pt x="0" y="9714"/>
                </a:lnTo>
                <a:lnTo>
                  <a:pt x="241" y="11872"/>
                </a:lnTo>
                <a:lnTo>
                  <a:pt x="584" y="9552"/>
                </a:lnTo>
                <a:lnTo>
                  <a:pt x="745" y="7016"/>
                </a:lnTo>
                <a:lnTo>
                  <a:pt x="1147" y="6853"/>
                </a:lnTo>
                <a:lnTo>
                  <a:pt x="1611" y="6691"/>
                </a:lnTo>
                <a:lnTo>
                  <a:pt x="1993" y="6205"/>
                </a:lnTo>
                <a:lnTo>
                  <a:pt x="1550" y="6205"/>
                </a:lnTo>
                <a:lnTo>
                  <a:pt x="1147" y="6367"/>
                </a:lnTo>
                <a:lnTo>
                  <a:pt x="805" y="6530"/>
                </a:lnTo>
                <a:lnTo>
                  <a:pt x="865" y="4856"/>
                </a:lnTo>
                <a:lnTo>
                  <a:pt x="926" y="3130"/>
                </a:lnTo>
                <a:lnTo>
                  <a:pt x="865" y="1349"/>
                </a:lnTo>
                <a:lnTo>
                  <a:pt x="684" y="863"/>
                </a:lnTo>
                <a:lnTo>
                  <a:pt x="463" y="430"/>
                </a:lnTo>
                <a:lnTo>
                  <a:pt x="241" y="0"/>
                </a:lnTo>
                <a:close/>
              </a:path>
            </a:pathLst>
          </a:custGeom>
          <a:solidFill>
            <a:srgbClr val="0970A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64" name="object 464"/>
          <p:cNvSpPr/>
          <p:nvPr/>
        </p:nvSpPr>
        <p:spPr>
          <a:xfrm>
            <a:off x="339537" y="586083"/>
            <a:ext cx="6199" cy="1133"/>
          </a:xfrm>
          <a:custGeom>
            <a:avLst/>
            <a:gdLst/>
            <a:ahLst/>
            <a:cxnLst/>
            <a:rect l="l" t="t" r="r" b="b"/>
            <a:pathLst>
              <a:path w="8265" h="1511">
                <a:moveTo>
                  <a:pt x="0" y="1511"/>
                </a:moveTo>
                <a:lnTo>
                  <a:pt x="2793" y="1511"/>
                </a:lnTo>
                <a:lnTo>
                  <a:pt x="5528" y="1025"/>
                </a:lnTo>
                <a:lnTo>
                  <a:pt x="8150" y="377"/>
                </a:lnTo>
                <a:lnTo>
                  <a:pt x="8265" y="0"/>
                </a:lnTo>
                <a:lnTo>
                  <a:pt x="5643" y="594"/>
                </a:lnTo>
                <a:lnTo>
                  <a:pt x="2906" y="1133"/>
                </a:lnTo>
                <a:lnTo>
                  <a:pt x="0" y="1511"/>
                </a:lnTo>
                <a:close/>
              </a:path>
            </a:pathLst>
          </a:custGeom>
          <a:solidFill>
            <a:srgbClr val="0970A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65" name="object 465"/>
          <p:cNvSpPr/>
          <p:nvPr/>
        </p:nvSpPr>
        <p:spPr>
          <a:xfrm>
            <a:off x="318079" y="573293"/>
            <a:ext cx="255" cy="9389"/>
          </a:xfrm>
          <a:custGeom>
            <a:avLst/>
            <a:gdLst/>
            <a:ahLst/>
            <a:cxnLst/>
            <a:rect l="l" t="t" r="r" b="b"/>
            <a:pathLst>
              <a:path w="340" h="12519">
                <a:moveTo>
                  <a:pt x="112" y="2697"/>
                </a:moveTo>
                <a:lnTo>
                  <a:pt x="56" y="0"/>
                </a:lnTo>
                <a:lnTo>
                  <a:pt x="0" y="10414"/>
                </a:lnTo>
                <a:lnTo>
                  <a:pt x="340" y="12519"/>
                </a:lnTo>
                <a:lnTo>
                  <a:pt x="112" y="2697"/>
                </a:lnTo>
                <a:close/>
              </a:path>
            </a:pathLst>
          </a:custGeom>
          <a:solidFill>
            <a:srgbClr val="0970A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66" name="object 466"/>
          <p:cNvSpPr/>
          <p:nvPr/>
        </p:nvSpPr>
        <p:spPr>
          <a:xfrm>
            <a:off x="305298" y="557831"/>
            <a:ext cx="48865" cy="32987"/>
          </a:xfrm>
          <a:custGeom>
            <a:avLst/>
            <a:gdLst/>
            <a:ahLst/>
            <a:cxnLst/>
            <a:rect l="l" t="t" r="r" b="b"/>
            <a:pathLst>
              <a:path w="65153" h="43982">
                <a:moveTo>
                  <a:pt x="27357" y="0"/>
                </a:moveTo>
                <a:lnTo>
                  <a:pt x="26787" y="108"/>
                </a:lnTo>
                <a:lnTo>
                  <a:pt x="26616" y="3128"/>
                </a:lnTo>
                <a:lnTo>
                  <a:pt x="26501" y="6150"/>
                </a:lnTo>
                <a:lnTo>
                  <a:pt x="26388" y="9064"/>
                </a:lnTo>
                <a:lnTo>
                  <a:pt x="23367" y="8850"/>
                </a:lnTo>
                <a:lnTo>
                  <a:pt x="20403" y="8580"/>
                </a:lnTo>
                <a:lnTo>
                  <a:pt x="17553" y="8147"/>
                </a:lnTo>
                <a:lnTo>
                  <a:pt x="20403" y="9281"/>
                </a:lnTo>
                <a:lnTo>
                  <a:pt x="23367" y="9605"/>
                </a:lnTo>
                <a:lnTo>
                  <a:pt x="26388" y="9767"/>
                </a:lnTo>
                <a:lnTo>
                  <a:pt x="26273" y="12628"/>
                </a:lnTo>
                <a:lnTo>
                  <a:pt x="26217" y="15433"/>
                </a:lnTo>
                <a:lnTo>
                  <a:pt x="26161" y="18078"/>
                </a:lnTo>
                <a:lnTo>
                  <a:pt x="23081" y="17862"/>
                </a:lnTo>
                <a:lnTo>
                  <a:pt x="20060" y="17592"/>
                </a:lnTo>
                <a:lnTo>
                  <a:pt x="17154" y="17161"/>
                </a:lnTo>
                <a:lnTo>
                  <a:pt x="17211" y="4100"/>
                </a:lnTo>
                <a:lnTo>
                  <a:pt x="17041" y="6044"/>
                </a:lnTo>
                <a:lnTo>
                  <a:pt x="16870" y="8039"/>
                </a:lnTo>
                <a:lnTo>
                  <a:pt x="13906" y="7553"/>
                </a:lnTo>
                <a:lnTo>
                  <a:pt x="11056" y="6961"/>
                </a:lnTo>
                <a:lnTo>
                  <a:pt x="8377" y="6258"/>
                </a:lnTo>
                <a:lnTo>
                  <a:pt x="8035" y="6422"/>
                </a:lnTo>
                <a:lnTo>
                  <a:pt x="7465" y="6853"/>
                </a:lnTo>
                <a:lnTo>
                  <a:pt x="7465" y="15217"/>
                </a:lnTo>
                <a:lnTo>
                  <a:pt x="7522" y="12519"/>
                </a:lnTo>
                <a:lnTo>
                  <a:pt x="7751" y="9767"/>
                </a:lnTo>
                <a:lnTo>
                  <a:pt x="8092" y="6906"/>
                </a:lnTo>
                <a:lnTo>
                  <a:pt x="10885" y="7661"/>
                </a:lnTo>
                <a:lnTo>
                  <a:pt x="13791" y="8256"/>
                </a:lnTo>
                <a:lnTo>
                  <a:pt x="16812" y="8742"/>
                </a:lnTo>
                <a:lnTo>
                  <a:pt x="17041" y="31029"/>
                </a:lnTo>
                <a:lnTo>
                  <a:pt x="17098" y="20614"/>
                </a:lnTo>
                <a:lnTo>
                  <a:pt x="17154" y="17753"/>
                </a:lnTo>
                <a:lnTo>
                  <a:pt x="20060" y="18186"/>
                </a:lnTo>
                <a:lnTo>
                  <a:pt x="23081" y="18456"/>
                </a:lnTo>
                <a:lnTo>
                  <a:pt x="26161" y="18672"/>
                </a:lnTo>
                <a:lnTo>
                  <a:pt x="26161" y="24231"/>
                </a:lnTo>
                <a:lnTo>
                  <a:pt x="26217" y="26767"/>
                </a:lnTo>
                <a:lnTo>
                  <a:pt x="23140" y="26604"/>
                </a:lnTo>
                <a:lnTo>
                  <a:pt x="20175" y="26281"/>
                </a:lnTo>
                <a:lnTo>
                  <a:pt x="17269" y="25903"/>
                </a:lnTo>
                <a:lnTo>
                  <a:pt x="17154" y="23312"/>
                </a:lnTo>
                <a:lnTo>
                  <a:pt x="17382" y="33134"/>
                </a:lnTo>
                <a:lnTo>
                  <a:pt x="14248" y="32703"/>
                </a:lnTo>
                <a:lnTo>
                  <a:pt x="11227" y="32109"/>
                </a:lnTo>
                <a:lnTo>
                  <a:pt x="8434" y="31407"/>
                </a:lnTo>
                <a:lnTo>
                  <a:pt x="8035" y="29303"/>
                </a:lnTo>
                <a:lnTo>
                  <a:pt x="7751" y="26981"/>
                </a:lnTo>
                <a:lnTo>
                  <a:pt x="7580" y="24553"/>
                </a:lnTo>
                <a:lnTo>
                  <a:pt x="10486" y="25256"/>
                </a:lnTo>
                <a:lnTo>
                  <a:pt x="10430" y="24715"/>
                </a:lnTo>
                <a:lnTo>
                  <a:pt x="7580" y="24014"/>
                </a:lnTo>
                <a:lnTo>
                  <a:pt x="7409" y="21423"/>
                </a:lnTo>
                <a:lnTo>
                  <a:pt x="7522" y="29140"/>
                </a:lnTo>
                <a:lnTo>
                  <a:pt x="7922" y="31298"/>
                </a:lnTo>
                <a:lnTo>
                  <a:pt x="5129" y="30545"/>
                </a:lnTo>
                <a:lnTo>
                  <a:pt x="2450" y="29734"/>
                </a:lnTo>
                <a:lnTo>
                  <a:pt x="0" y="28817"/>
                </a:lnTo>
                <a:lnTo>
                  <a:pt x="283" y="29303"/>
                </a:lnTo>
                <a:lnTo>
                  <a:pt x="2678" y="30220"/>
                </a:lnTo>
                <a:lnTo>
                  <a:pt x="5242" y="31029"/>
                </a:lnTo>
                <a:lnTo>
                  <a:pt x="8035" y="31731"/>
                </a:lnTo>
                <a:lnTo>
                  <a:pt x="8092" y="32001"/>
                </a:lnTo>
                <a:lnTo>
                  <a:pt x="8150" y="32487"/>
                </a:lnTo>
                <a:lnTo>
                  <a:pt x="8549" y="34214"/>
                </a:lnTo>
                <a:lnTo>
                  <a:pt x="8492" y="31839"/>
                </a:lnTo>
                <a:lnTo>
                  <a:pt x="11342" y="32540"/>
                </a:lnTo>
                <a:lnTo>
                  <a:pt x="14305" y="33134"/>
                </a:lnTo>
                <a:lnTo>
                  <a:pt x="17440" y="33565"/>
                </a:lnTo>
                <a:lnTo>
                  <a:pt x="17724" y="35617"/>
                </a:lnTo>
                <a:lnTo>
                  <a:pt x="18123" y="37451"/>
                </a:lnTo>
                <a:lnTo>
                  <a:pt x="17895" y="33187"/>
                </a:lnTo>
                <a:lnTo>
                  <a:pt x="17611" y="31137"/>
                </a:lnTo>
                <a:lnTo>
                  <a:pt x="17440" y="28817"/>
                </a:lnTo>
                <a:lnTo>
                  <a:pt x="17269" y="26389"/>
                </a:lnTo>
                <a:lnTo>
                  <a:pt x="20175" y="26820"/>
                </a:lnTo>
                <a:lnTo>
                  <a:pt x="23140" y="27090"/>
                </a:lnTo>
                <a:lnTo>
                  <a:pt x="26217" y="27251"/>
                </a:lnTo>
                <a:lnTo>
                  <a:pt x="26273" y="29411"/>
                </a:lnTo>
                <a:lnTo>
                  <a:pt x="26330" y="31462"/>
                </a:lnTo>
                <a:lnTo>
                  <a:pt x="26445" y="33296"/>
                </a:lnTo>
                <a:lnTo>
                  <a:pt x="26501" y="33782"/>
                </a:lnTo>
                <a:lnTo>
                  <a:pt x="26501" y="34051"/>
                </a:lnTo>
                <a:lnTo>
                  <a:pt x="23538" y="33890"/>
                </a:lnTo>
                <a:lnTo>
                  <a:pt x="20689" y="33620"/>
                </a:lnTo>
                <a:lnTo>
                  <a:pt x="17952" y="33673"/>
                </a:lnTo>
                <a:lnTo>
                  <a:pt x="20745" y="34051"/>
                </a:lnTo>
                <a:lnTo>
                  <a:pt x="23595" y="34321"/>
                </a:lnTo>
                <a:lnTo>
                  <a:pt x="26501" y="34484"/>
                </a:lnTo>
                <a:lnTo>
                  <a:pt x="26616" y="36481"/>
                </a:lnTo>
                <a:lnTo>
                  <a:pt x="26843" y="38315"/>
                </a:lnTo>
                <a:lnTo>
                  <a:pt x="27015" y="39879"/>
                </a:lnTo>
                <a:lnTo>
                  <a:pt x="27015" y="33296"/>
                </a:lnTo>
                <a:lnTo>
                  <a:pt x="26958" y="31462"/>
                </a:lnTo>
                <a:lnTo>
                  <a:pt x="26900" y="29465"/>
                </a:lnTo>
                <a:lnTo>
                  <a:pt x="26900" y="27306"/>
                </a:lnTo>
                <a:lnTo>
                  <a:pt x="29238" y="27414"/>
                </a:lnTo>
                <a:lnTo>
                  <a:pt x="31630" y="27467"/>
                </a:lnTo>
                <a:lnTo>
                  <a:pt x="34025" y="27414"/>
                </a:lnTo>
                <a:lnTo>
                  <a:pt x="35791" y="27414"/>
                </a:lnTo>
                <a:lnTo>
                  <a:pt x="36647" y="27359"/>
                </a:lnTo>
                <a:lnTo>
                  <a:pt x="36647" y="29465"/>
                </a:lnTo>
                <a:lnTo>
                  <a:pt x="36589" y="31462"/>
                </a:lnTo>
                <a:lnTo>
                  <a:pt x="36532" y="33296"/>
                </a:lnTo>
                <a:lnTo>
                  <a:pt x="36532" y="34106"/>
                </a:lnTo>
                <a:lnTo>
                  <a:pt x="35336" y="34159"/>
                </a:lnTo>
                <a:lnTo>
                  <a:pt x="34081" y="34214"/>
                </a:lnTo>
                <a:lnTo>
                  <a:pt x="30889" y="34214"/>
                </a:lnTo>
                <a:lnTo>
                  <a:pt x="28952" y="34159"/>
                </a:lnTo>
                <a:lnTo>
                  <a:pt x="27071" y="34051"/>
                </a:lnTo>
                <a:lnTo>
                  <a:pt x="28952" y="34592"/>
                </a:lnTo>
                <a:lnTo>
                  <a:pt x="30889" y="34645"/>
                </a:lnTo>
                <a:lnTo>
                  <a:pt x="35336" y="34645"/>
                </a:lnTo>
                <a:lnTo>
                  <a:pt x="36532" y="34592"/>
                </a:lnTo>
                <a:lnTo>
                  <a:pt x="36476" y="36587"/>
                </a:lnTo>
                <a:lnTo>
                  <a:pt x="36361" y="38368"/>
                </a:lnTo>
                <a:lnTo>
                  <a:pt x="36248" y="39987"/>
                </a:lnTo>
                <a:lnTo>
                  <a:pt x="35050" y="40042"/>
                </a:lnTo>
                <a:lnTo>
                  <a:pt x="30889" y="40042"/>
                </a:lnTo>
                <a:lnTo>
                  <a:pt x="29179" y="39987"/>
                </a:lnTo>
                <a:lnTo>
                  <a:pt x="27470" y="39934"/>
                </a:lnTo>
                <a:lnTo>
                  <a:pt x="27300" y="38315"/>
                </a:lnTo>
                <a:lnTo>
                  <a:pt x="27186" y="36534"/>
                </a:lnTo>
                <a:lnTo>
                  <a:pt x="27300" y="41662"/>
                </a:lnTo>
                <a:lnTo>
                  <a:pt x="27528" y="42848"/>
                </a:lnTo>
                <a:lnTo>
                  <a:pt x="27699" y="43820"/>
                </a:lnTo>
                <a:lnTo>
                  <a:pt x="28040" y="43873"/>
                </a:lnTo>
                <a:lnTo>
                  <a:pt x="27870" y="42848"/>
                </a:lnTo>
                <a:lnTo>
                  <a:pt x="27699" y="41662"/>
                </a:lnTo>
                <a:lnTo>
                  <a:pt x="27528" y="40312"/>
                </a:lnTo>
                <a:lnTo>
                  <a:pt x="29179" y="40365"/>
                </a:lnTo>
                <a:lnTo>
                  <a:pt x="30889" y="40420"/>
                </a:lnTo>
                <a:lnTo>
                  <a:pt x="35050" y="40420"/>
                </a:lnTo>
                <a:lnTo>
                  <a:pt x="36248" y="40365"/>
                </a:lnTo>
                <a:lnTo>
                  <a:pt x="36134" y="41768"/>
                </a:lnTo>
                <a:lnTo>
                  <a:pt x="35962" y="42957"/>
                </a:lnTo>
                <a:lnTo>
                  <a:pt x="35850" y="43982"/>
                </a:lnTo>
                <a:lnTo>
                  <a:pt x="36134" y="43927"/>
                </a:lnTo>
                <a:lnTo>
                  <a:pt x="36305" y="42957"/>
                </a:lnTo>
                <a:lnTo>
                  <a:pt x="36476" y="41715"/>
                </a:lnTo>
                <a:lnTo>
                  <a:pt x="36647" y="40365"/>
                </a:lnTo>
                <a:lnTo>
                  <a:pt x="39610" y="40257"/>
                </a:lnTo>
                <a:lnTo>
                  <a:pt x="42459" y="39987"/>
                </a:lnTo>
                <a:lnTo>
                  <a:pt x="45196" y="39610"/>
                </a:lnTo>
                <a:lnTo>
                  <a:pt x="44910" y="40798"/>
                </a:lnTo>
                <a:lnTo>
                  <a:pt x="44683" y="41823"/>
                </a:lnTo>
                <a:lnTo>
                  <a:pt x="44399" y="42740"/>
                </a:lnTo>
                <a:lnTo>
                  <a:pt x="44739" y="42632"/>
                </a:lnTo>
                <a:lnTo>
                  <a:pt x="45025" y="41768"/>
                </a:lnTo>
                <a:lnTo>
                  <a:pt x="45309" y="40690"/>
                </a:lnTo>
                <a:lnTo>
                  <a:pt x="45595" y="39557"/>
                </a:lnTo>
                <a:lnTo>
                  <a:pt x="48445" y="39179"/>
                </a:lnTo>
                <a:lnTo>
                  <a:pt x="45652" y="39179"/>
                </a:lnTo>
                <a:lnTo>
                  <a:pt x="45994" y="37559"/>
                </a:lnTo>
                <a:lnTo>
                  <a:pt x="46336" y="35779"/>
                </a:lnTo>
                <a:lnTo>
                  <a:pt x="46564" y="33728"/>
                </a:lnTo>
                <a:lnTo>
                  <a:pt x="49585" y="33351"/>
                </a:lnTo>
                <a:lnTo>
                  <a:pt x="52434" y="32810"/>
                </a:lnTo>
                <a:lnTo>
                  <a:pt x="55228" y="32162"/>
                </a:lnTo>
                <a:lnTo>
                  <a:pt x="54885" y="34214"/>
                </a:lnTo>
                <a:lnTo>
                  <a:pt x="54428" y="36048"/>
                </a:lnTo>
                <a:lnTo>
                  <a:pt x="53917" y="37668"/>
                </a:lnTo>
                <a:lnTo>
                  <a:pt x="53802" y="38045"/>
                </a:lnTo>
                <a:lnTo>
                  <a:pt x="53631" y="38585"/>
                </a:lnTo>
                <a:lnTo>
                  <a:pt x="53403" y="39124"/>
                </a:lnTo>
                <a:lnTo>
                  <a:pt x="53232" y="39610"/>
                </a:lnTo>
                <a:lnTo>
                  <a:pt x="53687" y="39395"/>
                </a:lnTo>
                <a:lnTo>
                  <a:pt x="53858" y="38962"/>
                </a:lnTo>
                <a:lnTo>
                  <a:pt x="54030" y="38476"/>
                </a:lnTo>
                <a:lnTo>
                  <a:pt x="54201" y="37990"/>
                </a:lnTo>
                <a:lnTo>
                  <a:pt x="55397" y="37668"/>
                </a:lnTo>
                <a:lnTo>
                  <a:pt x="56539" y="37398"/>
                </a:lnTo>
                <a:lnTo>
                  <a:pt x="57620" y="37073"/>
                </a:lnTo>
                <a:lnTo>
                  <a:pt x="57906" y="36859"/>
                </a:lnTo>
                <a:lnTo>
                  <a:pt x="58418" y="36481"/>
                </a:lnTo>
                <a:lnTo>
                  <a:pt x="57107" y="36859"/>
                </a:lnTo>
                <a:lnTo>
                  <a:pt x="55739" y="37237"/>
                </a:lnTo>
                <a:lnTo>
                  <a:pt x="54316" y="37559"/>
                </a:lnTo>
                <a:lnTo>
                  <a:pt x="54885" y="35995"/>
                </a:lnTo>
                <a:lnTo>
                  <a:pt x="55341" y="34106"/>
                </a:lnTo>
                <a:lnTo>
                  <a:pt x="55683" y="32109"/>
                </a:lnTo>
                <a:lnTo>
                  <a:pt x="58647" y="31354"/>
                </a:lnTo>
                <a:lnTo>
                  <a:pt x="61439" y="30545"/>
                </a:lnTo>
                <a:lnTo>
                  <a:pt x="64005" y="29573"/>
                </a:lnTo>
                <a:lnTo>
                  <a:pt x="63823" y="30273"/>
                </a:lnTo>
                <a:lnTo>
                  <a:pt x="63662" y="30976"/>
                </a:lnTo>
                <a:lnTo>
                  <a:pt x="63501" y="31570"/>
                </a:lnTo>
                <a:lnTo>
                  <a:pt x="64005" y="30868"/>
                </a:lnTo>
                <a:lnTo>
                  <a:pt x="64347" y="30167"/>
                </a:lnTo>
                <a:lnTo>
                  <a:pt x="64508" y="29412"/>
                </a:lnTo>
                <a:lnTo>
                  <a:pt x="64971" y="29248"/>
                </a:lnTo>
                <a:lnTo>
                  <a:pt x="65032" y="28817"/>
                </a:lnTo>
                <a:lnTo>
                  <a:pt x="64629" y="28979"/>
                </a:lnTo>
                <a:lnTo>
                  <a:pt x="65153" y="26820"/>
                </a:lnTo>
                <a:lnTo>
                  <a:pt x="64911" y="24662"/>
                </a:lnTo>
                <a:lnTo>
                  <a:pt x="64629" y="27037"/>
                </a:lnTo>
                <a:lnTo>
                  <a:pt x="64125" y="29140"/>
                </a:lnTo>
                <a:lnTo>
                  <a:pt x="61554" y="30059"/>
                </a:lnTo>
                <a:lnTo>
                  <a:pt x="58704" y="30921"/>
                </a:lnTo>
                <a:lnTo>
                  <a:pt x="55798" y="31623"/>
                </a:lnTo>
                <a:lnTo>
                  <a:pt x="56082" y="29465"/>
                </a:lnTo>
                <a:lnTo>
                  <a:pt x="56368" y="27198"/>
                </a:lnTo>
                <a:lnTo>
                  <a:pt x="56539" y="24715"/>
                </a:lnTo>
                <a:lnTo>
                  <a:pt x="59558" y="23959"/>
                </a:lnTo>
                <a:lnTo>
                  <a:pt x="62408" y="23151"/>
                </a:lnTo>
                <a:lnTo>
                  <a:pt x="65092" y="22179"/>
                </a:lnTo>
                <a:lnTo>
                  <a:pt x="65153" y="21639"/>
                </a:lnTo>
                <a:lnTo>
                  <a:pt x="62466" y="22611"/>
                </a:lnTo>
                <a:lnTo>
                  <a:pt x="59616" y="23475"/>
                </a:lnTo>
                <a:lnTo>
                  <a:pt x="56595" y="24176"/>
                </a:lnTo>
                <a:lnTo>
                  <a:pt x="56766" y="21586"/>
                </a:lnTo>
                <a:lnTo>
                  <a:pt x="56823" y="18834"/>
                </a:lnTo>
                <a:lnTo>
                  <a:pt x="56766" y="15973"/>
                </a:lnTo>
                <a:lnTo>
                  <a:pt x="59445" y="15325"/>
                </a:lnTo>
                <a:lnTo>
                  <a:pt x="62009" y="14517"/>
                </a:lnTo>
                <a:lnTo>
                  <a:pt x="64468" y="13653"/>
                </a:lnTo>
                <a:lnTo>
                  <a:pt x="64125" y="13220"/>
                </a:lnTo>
                <a:lnTo>
                  <a:pt x="61781" y="14031"/>
                </a:lnTo>
                <a:lnTo>
                  <a:pt x="59330" y="14731"/>
                </a:lnTo>
                <a:lnTo>
                  <a:pt x="56766" y="15379"/>
                </a:lnTo>
                <a:lnTo>
                  <a:pt x="56708" y="12681"/>
                </a:lnTo>
                <a:lnTo>
                  <a:pt x="56539" y="9928"/>
                </a:lnTo>
                <a:lnTo>
                  <a:pt x="56197" y="7069"/>
                </a:lnTo>
                <a:lnTo>
                  <a:pt x="56253" y="18995"/>
                </a:lnTo>
                <a:lnTo>
                  <a:pt x="56197" y="21748"/>
                </a:lnTo>
                <a:lnTo>
                  <a:pt x="56025" y="24337"/>
                </a:lnTo>
                <a:lnTo>
                  <a:pt x="53176" y="24986"/>
                </a:lnTo>
                <a:lnTo>
                  <a:pt x="50211" y="25525"/>
                </a:lnTo>
                <a:lnTo>
                  <a:pt x="50155" y="26065"/>
                </a:lnTo>
                <a:lnTo>
                  <a:pt x="53176" y="25525"/>
                </a:lnTo>
                <a:lnTo>
                  <a:pt x="56025" y="24823"/>
                </a:lnTo>
                <a:lnTo>
                  <a:pt x="55854" y="27306"/>
                </a:lnTo>
                <a:lnTo>
                  <a:pt x="55627" y="29626"/>
                </a:lnTo>
                <a:lnTo>
                  <a:pt x="55284" y="31731"/>
                </a:lnTo>
                <a:lnTo>
                  <a:pt x="52547" y="32326"/>
                </a:lnTo>
                <a:lnTo>
                  <a:pt x="49641" y="32865"/>
                </a:lnTo>
                <a:lnTo>
                  <a:pt x="46620" y="33296"/>
                </a:lnTo>
                <a:lnTo>
                  <a:pt x="46564" y="23475"/>
                </a:lnTo>
                <a:lnTo>
                  <a:pt x="46507" y="26011"/>
                </a:lnTo>
                <a:lnTo>
                  <a:pt x="43543" y="26389"/>
                </a:lnTo>
                <a:lnTo>
                  <a:pt x="40466" y="26659"/>
                </a:lnTo>
                <a:lnTo>
                  <a:pt x="37274" y="26820"/>
                </a:lnTo>
                <a:lnTo>
                  <a:pt x="37274" y="12736"/>
                </a:lnTo>
                <a:lnTo>
                  <a:pt x="37217" y="9875"/>
                </a:lnTo>
                <a:lnTo>
                  <a:pt x="40238" y="8958"/>
                </a:lnTo>
                <a:lnTo>
                  <a:pt x="37159" y="9119"/>
                </a:lnTo>
                <a:lnTo>
                  <a:pt x="37217" y="31462"/>
                </a:lnTo>
                <a:lnTo>
                  <a:pt x="37274" y="29465"/>
                </a:lnTo>
                <a:lnTo>
                  <a:pt x="37274" y="27359"/>
                </a:lnTo>
                <a:lnTo>
                  <a:pt x="40409" y="27198"/>
                </a:lnTo>
                <a:lnTo>
                  <a:pt x="43487" y="26928"/>
                </a:lnTo>
                <a:lnTo>
                  <a:pt x="46507" y="26551"/>
                </a:lnTo>
                <a:lnTo>
                  <a:pt x="46393" y="28817"/>
                </a:lnTo>
                <a:lnTo>
                  <a:pt x="46278" y="30976"/>
                </a:lnTo>
                <a:lnTo>
                  <a:pt x="46109" y="32918"/>
                </a:lnTo>
                <a:lnTo>
                  <a:pt x="46109" y="33351"/>
                </a:lnTo>
                <a:lnTo>
                  <a:pt x="43201" y="33728"/>
                </a:lnTo>
                <a:lnTo>
                  <a:pt x="40180" y="33998"/>
                </a:lnTo>
                <a:lnTo>
                  <a:pt x="37102" y="34106"/>
                </a:lnTo>
                <a:lnTo>
                  <a:pt x="37102" y="6150"/>
                </a:lnTo>
                <a:lnTo>
                  <a:pt x="37046" y="3128"/>
                </a:lnTo>
                <a:lnTo>
                  <a:pt x="37102" y="34537"/>
                </a:lnTo>
                <a:lnTo>
                  <a:pt x="40123" y="34429"/>
                </a:lnTo>
                <a:lnTo>
                  <a:pt x="43144" y="34159"/>
                </a:lnTo>
                <a:lnTo>
                  <a:pt x="46050" y="33782"/>
                </a:lnTo>
                <a:lnTo>
                  <a:pt x="45823" y="35832"/>
                </a:lnTo>
                <a:lnTo>
                  <a:pt x="45595" y="37668"/>
                </a:lnTo>
                <a:lnTo>
                  <a:pt x="45253" y="39232"/>
                </a:lnTo>
                <a:lnTo>
                  <a:pt x="42518" y="39610"/>
                </a:lnTo>
                <a:lnTo>
                  <a:pt x="39668" y="39826"/>
                </a:lnTo>
                <a:lnTo>
                  <a:pt x="36704" y="39987"/>
                </a:lnTo>
                <a:lnTo>
                  <a:pt x="36647" y="21586"/>
                </a:lnTo>
                <a:lnTo>
                  <a:pt x="36647" y="26820"/>
                </a:lnTo>
                <a:lnTo>
                  <a:pt x="35791" y="26873"/>
                </a:lnTo>
                <a:lnTo>
                  <a:pt x="34025" y="26873"/>
                </a:lnTo>
                <a:lnTo>
                  <a:pt x="31630" y="26928"/>
                </a:lnTo>
                <a:lnTo>
                  <a:pt x="29238" y="26873"/>
                </a:lnTo>
                <a:lnTo>
                  <a:pt x="26843" y="26767"/>
                </a:lnTo>
                <a:lnTo>
                  <a:pt x="26843" y="21531"/>
                </a:lnTo>
                <a:lnTo>
                  <a:pt x="26900" y="18672"/>
                </a:lnTo>
                <a:lnTo>
                  <a:pt x="28839" y="18778"/>
                </a:lnTo>
                <a:lnTo>
                  <a:pt x="26900" y="18078"/>
                </a:lnTo>
                <a:lnTo>
                  <a:pt x="26958" y="15433"/>
                </a:lnTo>
                <a:lnTo>
                  <a:pt x="27015" y="12681"/>
                </a:lnTo>
                <a:lnTo>
                  <a:pt x="27129" y="9820"/>
                </a:lnTo>
                <a:lnTo>
                  <a:pt x="29179" y="9928"/>
                </a:lnTo>
                <a:lnTo>
                  <a:pt x="27186" y="9064"/>
                </a:lnTo>
                <a:lnTo>
                  <a:pt x="27300" y="6150"/>
                </a:lnTo>
                <a:lnTo>
                  <a:pt x="27413" y="3128"/>
                </a:lnTo>
                <a:lnTo>
                  <a:pt x="27584" y="0"/>
                </a:lnTo>
                <a:lnTo>
                  <a:pt x="27357" y="0"/>
                </a:lnTo>
                <a:close/>
              </a:path>
            </a:pathLst>
          </a:custGeom>
          <a:solidFill>
            <a:srgbClr val="0970A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67" name="object 467"/>
          <p:cNvSpPr/>
          <p:nvPr/>
        </p:nvSpPr>
        <p:spPr>
          <a:xfrm>
            <a:off x="325472" y="557669"/>
            <a:ext cx="7866" cy="30153"/>
          </a:xfrm>
          <a:custGeom>
            <a:avLst/>
            <a:gdLst/>
            <a:ahLst/>
            <a:cxnLst/>
            <a:rect l="l" t="t" r="r" b="b"/>
            <a:pathLst>
              <a:path w="10488" h="40204">
                <a:moveTo>
                  <a:pt x="10031" y="216"/>
                </a:moveTo>
                <a:lnTo>
                  <a:pt x="10488" y="216"/>
                </a:lnTo>
                <a:lnTo>
                  <a:pt x="8891" y="53"/>
                </a:lnTo>
                <a:lnTo>
                  <a:pt x="7296" y="0"/>
                </a:lnTo>
                <a:lnTo>
                  <a:pt x="4048" y="0"/>
                </a:lnTo>
                <a:lnTo>
                  <a:pt x="2450" y="53"/>
                </a:lnTo>
                <a:lnTo>
                  <a:pt x="912" y="216"/>
                </a:lnTo>
                <a:lnTo>
                  <a:pt x="2279" y="269"/>
                </a:lnTo>
                <a:lnTo>
                  <a:pt x="3649" y="324"/>
                </a:lnTo>
                <a:lnTo>
                  <a:pt x="7810" y="324"/>
                </a:lnTo>
                <a:lnTo>
                  <a:pt x="9233" y="269"/>
                </a:lnTo>
                <a:lnTo>
                  <a:pt x="9348" y="3344"/>
                </a:lnTo>
                <a:lnTo>
                  <a:pt x="9405" y="6422"/>
                </a:lnTo>
                <a:lnTo>
                  <a:pt x="9519" y="9336"/>
                </a:lnTo>
                <a:lnTo>
                  <a:pt x="8492" y="9389"/>
                </a:lnTo>
                <a:lnTo>
                  <a:pt x="7467" y="9389"/>
                </a:lnTo>
                <a:lnTo>
                  <a:pt x="6440" y="9444"/>
                </a:lnTo>
                <a:lnTo>
                  <a:pt x="4331" y="9444"/>
                </a:lnTo>
                <a:lnTo>
                  <a:pt x="2279" y="9389"/>
                </a:lnTo>
                <a:lnTo>
                  <a:pt x="285" y="9281"/>
                </a:lnTo>
                <a:lnTo>
                  <a:pt x="2279" y="10145"/>
                </a:lnTo>
                <a:lnTo>
                  <a:pt x="4331" y="10200"/>
                </a:lnTo>
                <a:lnTo>
                  <a:pt x="6440" y="10145"/>
                </a:lnTo>
                <a:lnTo>
                  <a:pt x="8492" y="10145"/>
                </a:lnTo>
                <a:lnTo>
                  <a:pt x="9519" y="10091"/>
                </a:lnTo>
                <a:lnTo>
                  <a:pt x="9576" y="12952"/>
                </a:lnTo>
                <a:lnTo>
                  <a:pt x="9632" y="15703"/>
                </a:lnTo>
                <a:lnTo>
                  <a:pt x="9689" y="18348"/>
                </a:lnTo>
                <a:lnTo>
                  <a:pt x="8436" y="18403"/>
                </a:lnTo>
                <a:lnTo>
                  <a:pt x="7181" y="18456"/>
                </a:lnTo>
                <a:lnTo>
                  <a:pt x="3876" y="18456"/>
                </a:lnTo>
                <a:lnTo>
                  <a:pt x="1939" y="18403"/>
                </a:lnTo>
                <a:lnTo>
                  <a:pt x="0" y="18294"/>
                </a:lnTo>
                <a:lnTo>
                  <a:pt x="1939" y="18995"/>
                </a:lnTo>
                <a:lnTo>
                  <a:pt x="3876" y="19050"/>
                </a:lnTo>
                <a:lnTo>
                  <a:pt x="7181" y="19050"/>
                </a:lnTo>
                <a:lnTo>
                  <a:pt x="8436" y="18995"/>
                </a:lnTo>
                <a:lnTo>
                  <a:pt x="9689" y="18995"/>
                </a:lnTo>
                <a:lnTo>
                  <a:pt x="9747" y="21803"/>
                </a:lnTo>
                <a:lnTo>
                  <a:pt x="9803" y="40204"/>
                </a:lnTo>
                <a:lnTo>
                  <a:pt x="9975" y="38585"/>
                </a:lnTo>
                <a:lnTo>
                  <a:pt x="10089" y="36804"/>
                </a:lnTo>
                <a:lnTo>
                  <a:pt x="10202" y="34754"/>
                </a:lnTo>
                <a:lnTo>
                  <a:pt x="10146" y="3344"/>
                </a:lnTo>
                <a:lnTo>
                  <a:pt x="10031" y="216"/>
                </a:lnTo>
                <a:close/>
              </a:path>
            </a:pathLst>
          </a:custGeom>
          <a:solidFill>
            <a:srgbClr val="0970A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68" name="object 468"/>
          <p:cNvSpPr/>
          <p:nvPr/>
        </p:nvSpPr>
        <p:spPr>
          <a:xfrm>
            <a:off x="333124" y="562445"/>
            <a:ext cx="86" cy="20966"/>
          </a:xfrm>
          <a:custGeom>
            <a:avLst/>
            <a:gdLst/>
            <a:ahLst/>
            <a:cxnLst/>
            <a:rect l="l" t="t" r="r" b="b"/>
            <a:pathLst>
              <a:path w="114" h="27955">
                <a:moveTo>
                  <a:pt x="0" y="0"/>
                </a:moveTo>
                <a:lnTo>
                  <a:pt x="0" y="27955"/>
                </a:lnTo>
                <a:lnTo>
                  <a:pt x="0" y="27145"/>
                </a:lnTo>
                <a:lnTo>
                  <a:pt x="114" y="25311"/>
                </a:lnTo>
                <a:lnTo>
                  <a:pt x="56" y="2969"/>
                </a:lnTo>
                <a:lnTo>
                  <a:pt x="0" y="0"/>
                </a:lnTo>
                <a:close/>
              </a:path>
            </a:pathLst>
          </a:custGeom>
          <a:solidFill>
            <a:srgbClr val="0970A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69" name="object 469"/>
          <p:cNvSpPr/>
          <p:nvPr/>
        </p:nvSpPr>
        <p:spPr>
          <a:xfrm>
            <a:off x="310427" y="581711"/>
            <a:ext cx="16585" cy="8013"/>
          </a:xfrm>
          <a:custGeom>
            <a:avLst/>
            <a:gdLst/>
            <a:ahLst/>
            <a:cxnLst/>
            <a:rect l="l" t="t" r="r" b="b"/>
            <a:pathLst>
              <a:path w="22113" h="10684">
                <a:moveTo>
                  <a:pt x="283" y="4911"/>
                </a:moveTo>
                <a:lnTo>
                  <a:pt x="853" y="5288"/>
                </a:lnTo>
                <a:lnTo>
                  <a:pt x="1482" y="5450"/>
                </a:lnTo>
                <a:lnTo>
                  <a:pt x="2164" y="5666"/>
                </a:lnTo>
                <a:lnTo>
                  <a:pt x="2849" y="5828"/>
                </a:lnTo>
                <a:lnTo>
                  <a:pt x="3133" y="6475"/>
                </a:lnTo>
                <a:lnTo>
                  <a:pt x="3590" y="6691"/>
                </a:lnTo>
                <a:lnTo>
                  <a:pt x="3304" y="5936"/>
                </a:lnTo>
                <a:lnTo>
                  <a:pt x="5983" y="6583"/>
                </a:lnTo>
                <a:lnTo>
                  <a:pt x="8833" y="7177"/>
                </a:lnTo>
                <a:lnTo>
                  <a:pt x="11854" y="7608"/>
                </a:lnTo>
                <a:lnTo>
                  <a:pt x="12140" y="8742"/>
                </a:lnTo>
                <a:lnTo>
                  <a:pt x="12538" y="9714"/>
                </a:lnTo>
                <a:lnTo>
                  <a:pt x="12881" y="10631"/>
                </a:lnTo>
                <a:lnTo>
                  <a:pt x="13279" y="10684"/>
                </a:lnTo>
                <a:lnTo>
                  <a:pt x="12937" y="9822"/>
                </a:lnTo>
                <a:lnTo>
                  <a:pt x="12595" y="8795"/>
                </a:lnTo>
                <a:lnTo>
                  <a:pt x="12252" y="7661"/>
                </a:lnTo>
                <a:lnTo>
                  <a:pt x="14818" y="8039"/>
                </a:lnTo>
                <a:lnTo>
                  <a:pt x="17497" y="8311"/>
                </a:lnTo>
                <a:lnTo>
                  <a:pt x="20232" y="8417"/>
                </a:lnTo>
                <a:lnTo>
                  <a:pt x="20461" y="9822"/>
                </a:lnTo>
                <a:lnTo>
                  <a:pt x="20346" y="4694"/>
                </a:lnTo>
                <a:lnTo>
                  <a:pt x="20232" y="2697"/>
                </a:lnTo>
                <a:lnTo>
                  <a:pt x="22113" y="2752"/>
                </a:lnTo>
                <a:lnTo>
                  <a:pt x="20232" y="2211"/>
                </a:lnTo>
                <a:lnTo>
                  <a:pt x="20175" y="1725"/>
                </a:lnTo>
                <a:lnTo>
                  <a:pt x="20175" y="8039"/>
                </a:lnTo>
                <a:lnTo>
                  <a:pt x="17440" y="7933"/>
                </a:lnTo>
                <a:lnTo>
                  <a:pt x="14762" y="7661"/>
                </a:lnTo>
                <a:lnTo>
                  <a:pt x="12196" y="7284"/>
                </a:lnTo>
                <a:lnTo>
                  <a:pt x="11741" y="5666"/>
                </a:lnTo>
                <a:lnTo>
                  <a:pt x="11398" y="3830"/>
                </a:lnTo>
                <a:lnTo>
                  <a:pt x="11112" y="1833"/>
                </a:lnTo>
                <a:lnTo>
                  <a:pt x="13849" y="1780"/>
                </a:lnTo>
                <a:lnTo>
                  <a:pt x="11056" y="1347"/>
                </a:lnTo>
                <a:lnTo>
                  <a:pt x="11284" y="5611"/>
                </a:lnTo>
                <a:lnTo>
                  <a:pt x="11741" y="7231"/>
                </a:lnTo>
                <a:lnTo>
                  <a:pt x="8720" y="6800"/>
                </a:lnTo>
                <a:lnTo>
                  <a:pt x="5870" y="6205"/>
                </a:lnTo>
                <a:lnTo>
                  <a:pt x="3133" y="5558"/>
                </a:lnTo>
                <a:lnTo>
                  <a:pt x="2622" y="4047"/>
                </a:lnTo>
                <a:lnTo>
                  <a:pt x="2108" y="2374"/>
                </a:lnTo>
                <a:lnTo>
                  <a:pt x="1766" y="539"/>
                </a:lnTo>
                <a:lnTo>
                  <a:pt x="1653" y="0"/>
                </a:lnTo>
                <a:lnTo>
                  <a:pt x="1709" y="2374"/>
                </a:lnTo>
                <a:lnTo>
                  <a:pt x="2164" y="3992"/>
                </a:lnTo>
                <a:lnTo>
                  <a:pt x="2734" y="5450"/>
                </a:lnTo>
                <a:lnTo>
                  <a:pt x="1766" y="5180"/>
                </a:lnTo>
                <a:lnTo>
                  <a:pt x="912" y="4964"/>
                </a:lnTo>
                <a:lnTo>
                  <a:pt x="0" y="4694"/>
                </a:lnTo>
                <a:lnTo>
                  <a:pt x="283" y="4911"/>
                </a:lnTo>
                <a:close/>
              </a:path>
            </a:pathLst>
          </a:custGeom>
          <a:solidFill>
            <a:srgbClr val="0970A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70" name="object 470"/>
          <p:cNvSpPr/>
          <p:nvPr/>
        </p:nvSpPr>
        <p:spPr>
          <a:xfrm>
            <a:off x="333210" y="558884"/>
            <a:ext cx="14148" cy="23920"/>
          </a:xfrm>
          <a:custGeom>
            <a:avLst/>
            <a:gdLst/>
            <a:ahLst/>
            <a:cxnLst/>
            <a:rect l="l" t="t" r="r" b="b"/>
            <a:pathLst>
              <a:path w="18864" h="31893">
                <a:moveTo>
                  <a:pt x="18294" y="5072"/>
                </a:moveTo>
                <a:lnTo>
                  <a:pt x="15559" y="5773"/>
                </a:lnTo>
                <a:lnTo>
                  <a:pt x="12651" y="6367"/>
                </a:lnTo>
                <a:lnTo>
                  <a:pt x="9630" y="6800"/>
                </a:lnTo>
                <a:lnTo>
                  <a:pt x="9517" y="4641"/>
                </a:lnTo>
                <a:lnTo>
                  <a:pt x="9290" y="2428"/>
                </a:lnTo>
                <a:lnTo>
                  <a:pt x="9119" y="214"/>
                </a:lnTo>
                <a:lnTo>
                  <a:pt x="8833" y="108"/>
                </a:lnTo>
                <a:lnTo>
                  <a:pt x="8377" y="0"/>
                </a:lnTo>
                <a:lnTo>
                  <a:pt x="8605" y="2319"/>
                </a:lnTo>
                <a:lnTo>
                  <a:pt x="8776" y="4641"/>
                </a:lnTo>
                <a:lnTo>
                  <a:pt x="8947" y="6906"/>
                </a:lnTo>
                <a:lnTo>
                  <a:pt x="6041" y="7284"/>
                </a:lnTo>
                <a:lnTo>
                  <a:pt x="3020" y="7555"/>
                </a:lnTo>
                <a:lnTo>
                  <a:pt x="0" y="8472"/>
                </a:lnTo>
                <a:lnTo>
                  <a:pt x="3020" y="8311"/>
                </a:lnTo>
                <a:lnTo>
                  <a:pt x="6041" y="8039"/>
                </a:lnTo>
                <a:lnTo>
                  <a:pt x="9004" y="7608"/>
                </a:lnTo>
                <a:lnTo>
                  <a:pt x="9175" y="10469"/>
                </a:lnTo>
                <a:lnTo>
                  <a:pt x="9290" y="13275"/>
                </a:lnTo>
                <a:lnTo>
                  <a:pt x="9346" y="15919"/>
                </a:lnTo>
                <a:lnTo>
                  <a:pt x="6325" y="16297"/>
                </a:lnTo>
                <a:lnTo>
                  <a:pt x="3248" y="16567"/>
                </a:lnTo>
                <a:lnTo>
                  <a:pt x="112" y="16728"/>
                </a:lnTo>
                <a:lnTo>
                  <a:pt x="112" y="14084"/>
                </a:lnTo>
                <a:lnTo>
                  <a:pt x="56" y="11333"/>
                </a:lnTo>
                <a:lnTo>
                  <a:pt x="56" y="25417"/>
                </a:lnTo>
                <a:lnTo>
                  <a:pt x="112" y="22881"/>
                </a:lnTo>
                <a:lnTo>
                  <a:pt x="112" y="17322"/>
                </a:lnTo>
                <a:lnTo>
                  <a:pt x="3248" y="17161"/>
                </a:lnTo>
                <a:lnTo>
                  <a:pt x="6325" y="16891"/>
                </a:lnTo>
                <a:lnTo>
                  <a:pt x="9346" y="16514"/>
                </a:lnTo>
                <a:lnTo>
                  <a:pt x="9403" y="19373"/>
                </a:lnTo>
                <a:lnTo>
                  <a:pt x="9346" y="22072"/>
                </a:lnTo>
                <a:lnTo>
                  <a:pt x="9403" y="31893"/>
                </a:lnTo>
                <a:lnTo>
                  <a:pt x="9403" y="31570"/>
                </a:lnTo>
                <a:lnTo>
                  <a:pt x="9630" y="29573"/>
                </a:lnTo>
                <a:lnTo>
                  <a:pt x="9745" y="27414"/>
                </a:lnTo>
                <a:lnTo>
                  <a:pt x="9860" y="25093"/>
                </a:lnTo>
                <a:lnTo>
                  <a:pt x="9860" y="10361"/>
                </a:lnTo>
                <a:lnTo>
                  <a:pt x="9689" y="7500"/>
                </a:lnTo>
                <a:lnTo>
                  <a:pt x="12709" y="7069"/>
                </a:lnTo>
                <a:lnTo>
                  <a:pt x="15616" y="6528"/>
                </a:lnTo>
                <a:lnTo>
                  <a:pt x="18409" y="5773"/>
                </a:lnTo>
                <a:lnTo>
                  <a:pt x="18693" y="8689"/>
                </a:lnTo>
                <a:lnTo>
                  <a:pt x="18864" y="11439"/>
                </a:lnTo>
                <a:lnTo>
                  <a:pt x="18864" y="4370"/>
                </a:lnTo>
                <a:lnTo>
                  <a:pt x="18238" y="4316"/>
                </a:lnTo>
                <a:lnTo>
                  <a:pt x="18294" y="5072"/>
                </a:lnTo>
                <a:close/>
              </a:path>
            </a:pathLst>
          </a:custGeom>
          <a:solidFill>
            <a:srgbClr val="0970A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71" name="object 471"/>
          <p:cNvSpPr/>
          <p:nvPr/>
        </p:nvSpPr>
        <p:spPr>
          <a:xfrm>
            <a:off x="304015" y="562971"/>
            <a:ext cx="14063" cy="18132"/>
          </a:xfrm>
          <a:custGeom>
            <a:avLst/>
            <a:gdLst/>
            <a:ahLst/>
            <a:cxnLst/>
            <a:rect l="l" t="t" r="r" b="b"/>
            <a:pathLst>
              <a:path w="18751" h="24176">
                <a:moveTo>
                  <a:pt x="1139" y="19750"/>
                </a:moveTo>
                <a:lnTo>
                  <a:pt x="741" y="17431"/>
                </a:lnTo>
                <a:lnTo>
                  <a:pt x="569" y="15003"/>
                </a:lnTo>
                <a:lnTo>
                  <a:pt x="3133" y="15919"/>
                </a:lnTo>
                <a:lnTo>
                  <a:pt x="5870" y="16783"/>
                </a:lnTo>
                <a:lnTo>
                  <a:pt x="8776" y="17539"/>
                </a:lnTo>
                <a:lnTo>
                  <a:pt x="8947" y="20020"/>
                </a:lnTo>
                <a:lnTo>
                  <a:pt x="9231" y="22287"/>
                </a:lnTo>
                <a:lnTo>
                  <a:pt x="9119" y="14570"/>
                </a:lnTo>
                <a:lnTo>
                  <a:pt x="9062" y="11819"/>
                </a:lnTo>
                <a:lnTo>
                  <a:pt x="9119" y="8958"/>
                </a:lnTo>
                <a:lnTo>
                  <a:pt x="12025" y="9714"/>
                </a:lnTo>
                <a:lnTo>
                  <a:pt x="15046" y="10308"/>
                </a:lnTo>
                <a:lnTo>
                  <a:pt x="18181" y="10792"/>
                </a:lnTo>
                <a:lnTo>
                  <a:pt x="18123" y="13653"/>
                </a:lnTo>
                <a:lnTo>
                  <a:pt x="18238" y="16405"/>
                </a:lnTo>
                <a:lnTo>
                  <a:pt x="18351" y="18942"/>
                </a:lnTo>
                <a:lnTo>
                  <a:pt x="15217" y="18456"/>
                </a:lnTo>
                <a:lnTo>
                  <a:pt x="12140" y="17862"/>
                </a:lnTo>
                <a:lnTo>
                  <a:pt x="12196" y="18403"/>
                </a:lnTo>
                <a:lnTo>
                  <a:pt x="15217" y="18995"/>
                </a:lnTo>
                <a:lnTo>
                  <a:pt x="18409" y="19481"/>
                </a:lnTo>
                <a:lnTo>
                  <a:pt x="18522" y="21909"/>
                </a:lnTo>
                <a:lnTo>
                  <a:pt x="18751" y="24176"/>
                </a:lnTo>
                <a:lnTo>
                  <a:pt x="18522" y="1888"/>
                </a:lnTo>
                <a:lnTo>
                  <a:pt x="18351" y="4749"/>
                </a:lnTo>
                <a:lnTo>
                  <a:pt x="18238" y="7555"/>
                </a:lnTo>
                <a:lnTo>
                  <a:pt x="18181" y="10200"/>
                </a:lnTo>
                <a:lnTo>
                  <a:pt x="15046" y="9714"/>
                </a:lnTo>
                <a:lnTo>
                  <a:pt x="12025" y="9119"/>
                </a:lnTo>
                <a:lnTo>
                  <a:pt x="9175" y="8364"/>
                </a:lnTo>
                <a:lnTo>
                  <a:pt x="9175" y="0"/>
                </a:lnTo>
                <a:lnTo>
                  <a:pt x="8833" y="2805"/>
                </a:lnTo>
                <a:lnTo>
                  <a:pt x="8661" y="5558"/>
                </a:lnTo>
                <a:lnTo>
                  <a:pt x="8549" y="8202"/>
                </a:lnTo>
                <a:lnTo>
                  <a:pt x="6553" y="7663"/>
                </a:lnTo>
                <a:lnTo>
                  <a:pt x="4559" y="7069"/>
                </a:lnTo>
                <a:lnTo>
                  <a:pt x="2734" y="6422"/>
                </a:lnTo>
                <a:lnTo>
                  <a:pt x="2392" y="6908"/>
                </a:lnTo>
                <a:lnTo>
                  <a:pt x="4388" y="7608"/>
                </a:lnTo>
                <a:lnTo>
                  <a:pt x="6440" y="8256"/>
                </a:lnTo>
                <a:lnTo>
                  <a:pt x="8549" y="8797"/>
                </a:lnTo>
                <a:lnTo>
                  <a:pt x="8492" y="11656"/>
                </a:lnTo>
                <a:lnTo>
                  <a:pt x="8549" y="14462"/>
                </a:lnTo>
                <a:lnTo>
                  <a:pt x="8720" y="17053"/>
                </a:lnTo>
                <a:lnTo>
                  <a:pt x="5812" y="16297"/>
                </a:lnTo>
                <a:lnTo>
                  <a:pt x="3077" y="15433"/>
                </a:lnTo>
                <a:lnTo>
                  <a:pt x="513" y="14517"/>
                </a:lnTo>
                <a:lnTo>
                  <a:pt x="455" y="13545"/>
                </a:lnTo>
                <a:lnTo>
                  <a:pt x="455" y="12628"/>
                </a:lnTo>
                <a:lnTo>
                  <a:pt x="398" y="11603"/>
                </a:lnTo>
                <a:lnTo>
                  <a:pt x="171" y="12681"/>
                </a:lnTo>
                <a:lnTo>
                  <a:pt x="56" y="13706"/>
                </a:lnTo>
                <a:lnTo>
                  <a:pt x="0" y="14786"/>
                </a:lnTo>
                <a:lnTo>
                  <a:pt x="112" y="16244"/>
                </a:lnTo>
                <a:lnTo>
                  <a:pt x="342" y="17647"/>
                </a:lnTo>
                <a:lnTo>
                  <a:pt x="569" y="18995"/>
                </a:lnTo>
                <a:lnTo>
                  <a:pt x="797" y="19967"/>
                </a:lnTo>
                <a:lnTo>
                  <a:pt x="1196" y="20939"/>
                </a:lnTo>
                <a:lnTo>
                  <a:pt x="1653" y="21856"/>
                </a:lnTo>
                <a:lnTo>
                  <a:pt x="1139" y="19750"/>
                </a:lnTo>
                <a:close/>
              </a:path>
            </a:pathLst>
          </a:custGeom>
          <a:solidFill>
            <a:srgbClr val="0970A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72" name="object 472"/>
          <p:cNvSpPr/>
          <p:nvPr/>
        </p:nvSpPr>
        <p:spPr>
          <a:xfrm>
            <a:off x="304399" y="563539"/>
            <a:ext cx="8762" cy="16148"/>
          </a:xfrm>
          <a:custGeom>
            <a:avLst/>
            <a:gdLst/>
            <a:ahLst/>
            <a:cxnLst/>
            <a:rect l="l" t="t" r="r" b="b"/>
            <a:pathLst>
              <a:path w="11682" h="21531">
                <a:moveTo>
                  <a:pt x="8776" y="16405"/>
                </a:moveTo>
                <a:lnTo>
                  <a:pt x="8605" y="13814"/>
                </a:lnTo>
                <a:lnTo>
                  <a:pt x="8549" y="11063"/>
                </a:lnTo>
                <a:lnTo>
                  <a:pt x="8605" y="0"/>
                </a:lnTo>
                <a:lnTo>
                  <a:pt x="8319" y="2536"/>
                </a:lnTo>
                <a:lnTo>
                  <a:pt x="8148" y="5072"/>
                </a:lnTo>
                <a:lnTo>
                  <a:pt x="8035" y="7447"/>
                </a:lnTo>
                <a:lnTo>
                  <a:pt x="6210" y="6961"/>
                </a:lnTo>
                <a:lnTo>
                  <a:pt x="4444" y="6475"/>
                </a:lnTo>
                <a:lnTo>
                  <a:pt x="2734" y="5881"/>
                </a:lnTo>
                <a:lnTo>
                  <a:pt x="2448" y="6367"/>
                </a:lnTo>
                <a:lnTo>
                  <a:pt x="4273" y="6961"/>
                </a:lnTo>
                <a:lnTo>
                  <a:pt x="6098" y="7555"/>
                </a:lnTo>
                <a:lnTo>
                  <a:pt x="8035" y="8041"/>
                </a:lnTo>
                <a:lnTo>
                  <a:pt x="7979" y="10900"/>
                </a:lnTo>
                <a:lnTo>
                  <a:pt x="8035" y="13706"/>
                </a:lnTo>
                <a:lnTo>
                  <a:pt x="8206" y="16297"/>
                </a:lnTo>
                <a:lnTo>
                  <a:pt x="5298" y="15542"/>
                </a:lnTo>
                <a:lnTo>
                  <a:pt x="2563" y="14678"/>
                </a:lnTo>
                <a:lnTo>
                  <a:pt x="56" y="13761"/>
                </a:lnTo>
                <a:lnTo>
                  <a:pt x="56" y="13977"/>
                </a:lnTo>
                <a:lnTo>
                  <a:pt x="0" y="14517"/>
                </a:lnTo>
                <a:lnTo>
                  <a:pt x="0" y="15811"/>
                </a:lnTo>
                <a:lnTo>
                  <a:pt x="227" y="17106"/>
                </a:lnTo>
                <a:lnTo>
                  <a:pt x="569" y="18403"/>
                </a:lnTo>
                <a:lnTo>
                  <a:pt x="340" y="17053"/>
                </a:lnTo>
                <a:lnTo>
                  <a:pt x="169" y="15703"/>
                </a:lnTo>
                <a:lnTo>
                  <a:pt x="56" y="14247"/>
                </a:lnTo>
                <a:lnTo>
                  <a:pt x="2620" y="15164"/>
                </a:lnTo>
                <a:lnTo>
                  <a:pt x="5357" y="16028"/>
                </a:lnTo>
                <a:lnTo>
                  <a:pt x="8263" y="16783"/>
                </a:lnTo>
                <a:lnTo>
                  <a:pt x="8434" y="19264"/>
                </a:lnTo>
                <a:lnTo>
                  <a:pt x="8718" y="21531"/>
                </a:lnTo>
                <a:lnTo>
                  <a:pt x="8776" y="16945"/>
                </a:lnTo>
                <a:lnTo>
                  <a:pt x="11682" y="17647"/>
                </a:lnTo>
                <a:lnTo>
                  <a:pt x="11626" y="17106"/>
                </a:lnTo>
                <a:lnTo>
                  <a:pt x="8776" y="16405"/>
                </a:lnTo>
                <a:close/>
              </a:path>
            </a:pathLst>
          </a:custGeom>
          <a:solidFill>
            <a:srgbClr val="0973A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73" name="object 473"/>
          <p:cNvSpPr/>
          <p:nvPr/>
        </p:nvSpPr>
        <p:spPr>
          <a:xfrm>
            <a:off x="310982" y="560381"/>
            <a:ext cx="43179" cy="30234"/>
          </a:xfrm>
          <a:custGeom>
            <a:avLst/>
            <a:gdLst/>
            <a:ahLst/>
            <a:cxnLst/>
            <a:rect l="l" t="t" r="r" b="b"/>
            <a:pathLst>
              <a:path w="57572" h="40312">
                <a:moveTo>
                  <a:pt x="56364" y="26496"/>
                </a:moveTo>
                <a:lnTo>
                  <a:pt x="56203" y="27145"/>
                </a:lnTo>
                <a:lnTo>
                  <a:pt x="56545" y="26604"/>
                </a:lnTo>
                <a:lnTo>
                  <a:pt x="56827" y="26065"/>
                </a:lnTo>
                <a:lnTo>
                  <a:pt x="57109" y="25525"/>
                </a:lnTo>
                <a:lnTo>
                  <a:pt x="57572" y="23420"/>
                </a:lnTo>
                <a:lnTo>
                  <a:pt x="57330" y="21262"/>
                </a:lnTo>
                <a:lnTo>
                  <a:pt x="57048" y="23637"/>
                </a:lnTo>
                <a:lnTo>
                  <a:pt x="56545" y="25740"/>
                </a:lnTo>
                <a:lnTo>
                  <a:pt x="53973" y="26659"/>
                </a:lnTo>
                <a:lnTo>
                  <a:pt x="51123" y="27521"/>
                </a:lnTo>
                <a:lnTo>
                  <a:pt x="48217" y="28223"/>
                </a:lnTo>
                <a:lnTo>
                  <a:pt x="48274" y="23906"/>
                </a:lnTo>
                <a:lnTo>
                  <a:pt x="48046" y="26226"/>
                </a:lnTo>
                <a:lnTo>
                  <a:pt x="47704" y="28331"/>
                </a:lnTo>
                <a:lnTo>
                  <a:pt x="44967" y="28925"/>
                </a:lnTo>
                <a:lnTo>
                  <a:pt x="42061" y="29465"/>
                </a:lnTo>
                <a:lnTo>
                  <a:pt x="39040" y="29896"/>
                </a:lnTo>
                <a:lnTo>
                  <a:pt x="39040" y="17376"/>
                </a:lnTo>
                <a:lnTo>
                  <a:pt x="38983" y="20075"/>
                </a:lnTo>
                <a:lnTo>
                  <a:pt x="38927" y="22611"/>
                </a:lnTo>
                <a:lnTo>
                  <a:pt x="35962" y="22989"/>
                </a:lnTo>
                <a:lnTo>
                  <a:pt x="32885" y="23259"/>
                </a:lnTo>
                <a:lnTo>
                  <a:pt x="29693" y="23420"/>
                </a:lnTo>
                <a:lnTo>
                  <a:pt x="29693" y="9336"/>
                </a:lnTo>
                <a:lnTo>
                  <a:pt x="29637" y="6475"/>
                </a:lnTo>
                <a:lnTo>
                  <a:pt x="29578" y="5719"/>
                </a:lnTo>
                <a:lnTo>
                  <a:pt x="29637" y="28062"/>
                </a:lnTo>
                <a:lnTo>
                  <a:pt x="29693" y="26065"/>
                </a:lnTo>
                <a:lnTo>
                  <a:pt x="29693" y="23959"/>
                </a:lnTo>
                <a:lnTo>
                  <a:pt x="32829" y="23798"/>
                </a:lnTo>
                <a:lnTo>
                  <a:pt x="35906" y="23528"/>
                </a:lnTo>
                <a:lnTo>
                  <a:pt x="38927" y="23151"/>
                </a:lnTo>
                <a:lnTo>
                  <a:pt x="38812" y="25417"/>
                </a:lnTo>
                <a:lnTo>
                  <a:pt x="38697" y="27576"/>
                </a:lnTo>
                <a:lnTo>
                  <a:pt x="38528" y="29518"/>
                </a:lnTo>
                <a:lnTo>
                  <a:pt x="38528" y="29951"/>
                </a:lnTo>
                <a:lnTo>
                  <a:pt x="35620" y="30328"/>
                </a:lnTo>
                <a:lnTo>
                  <a:pt x="32599" y="30598"/>
                </a:lnTo>
                <a:lnTo>
                  <a:pt x="29522" y="30706"/>
                </a:lnTo>
                <a:lnTo>
                  <a:pt x="29522" y="2914"/>
                </a:lnTo>
                <a:lnTo>
                  <a:pt x="29465" y="0"/>
                </a:lnTo>
                <a:lnTo>
                  <a:pt x="29522" y="31137"/>
                </a:lnTo>
                <a:lnTo>
                  <a:pt x="32543" y="31029"/>
                </a:lnTo>
                <a:lnTo>
                  <a:pt x="35564" y="30759"/>
                </a:lnTo>
                <a:lnTo>
                  <a:pt x="38470" y="30382"/>
                </a:lnTo>
                <a:lnTo>
                  <a:pt x="38242" y="32432"/>
                </a:lnTo>
                <a:lnTo>
                  <a:pt x="38015" y="34268"/>
                </a:lnTo>
                <a:lnTo>
                  <a:pt x="37672" y="35832"/>
                </a:lnTo>
                <a:lnTo>
                  <a:pt x="34937" y="36210"/>
                </a:lnTo>
                <a:lnTo>
                  <a:pt x="32088" y="36426"/>
                </a:lnTo>
                <a:lnTo>
                  <a:pt x="29123" y="36587"/>
                </a:lnTo>
                <a:lnTo>
                  <a:pt x="29067" y="26065"/>
                </a:lnTo>
                <a:lnTo>
                  <a:pt x="29008" y="28062"/>
                </a:lnTo>
                <a:lnTo>
                  <a:pt x="28952" y="29896"/>
                </a:lnTo>
                <a:lnTo>
                  <a:pt x="28952" y="30706"/>
                </a:lnTo>
                <a:lnTo>
                  <a:pt x="27756" y="30759"/>
                </a:lnTo>
                <a:lnTo>
                  <a:pt x="26501" y="30814"/>
                </a:lnTo>
                <a:lnTo>
                  <a:pt x="23309" y="30814"/>
                </a:lnTo>
                <a:lnTo>
                  <a:pt x="21371" y="30759"/>
                </a:lnTo>
                <a:lnTo>
                  <a:pt x="19490" y="30651"/>
                </a:lnTo>
                <a:lnTo>
                  <a:pt x="19434" y="30165"/>
                </a:lnTo>
                <a:lnTo>
                  <a:pt x="19434" y="36479"/>
                </a:lnTo>
                <a:lnTo>
                  <a:pt x="16699" y="36373"/>
                </a:lnTo>
                <a:lnTo>
                  <a:pt x="14021" y="36101"/>
                </a:lnTo>
                <a:lnTo>
                  <a:pt x="11455" y="35724"/>
                </a:lnTo>
                <a:lnTo>
                  <a:pt x="11000" y="34106"/>
                </a:lnTo>
                <a:lnTo>
                  <a:pt x="10657" y="32270"/>
                </a:lnTo>
                <a:lnTo>
                  <a:pt x="10371" y="30273"/>
                </a:lnTo>
                <a:lnTo>
                  <a:pt x="13108" y="30220"/>
                </a:lnTo>
                <a:lnTo>
                  <a:pt x="10315" y="29787"/>
                </a:lnTo>
                <a:lnTo>
                  <a:pt x="10542" y="34051"/>
                </a:lnTo>
                <a:lnTo>
                  <a:pt x="11000" y="35670"/>
                </a:lnTo>
                <a:lnTo>
                  <a:pt x="7979" y="35239"/>
                </a:lnTo>
                <a:lnTo>
                  <a:pt x="5129" y="34645"/>
                </a:lnTo>
                <a:lnTo>
                  <a:pt x="2392" y="33998"/>
                </a:lnTo>
                <a:lnTo>
                  <a:pt x="1881" y="32487"/>
                </a:lnTo>
                <a:lnTo>
                  <a:pt x="1367" y="30814"/>
                </a:lnTo>
                <a:lnTo>
                  <a:pt x="1025" y="28979"/>
                </a:lnTo>
                <a:lnTo>
                  <a:pt x="912" y="28439"/>
                </a:lnTo>
                <a:lnTo>
                  <a:pt x="968" y="30814"/>
                </a:lnTo>
                <a:lnTo>
                  <a:pt x="1423" y="32432"/>
                </a:lnTo>
                <a:lnTo>
                  <a:pt x="1993" y="33890"/>
                </a:lnTo>
                <a:lnTo>
                  <a:pt x="1311" y="33728"/>
                </a:lnTo>
                <a:lnTo>
                  <a:pt x="626" y="33512"/>
                </a:lnTo>
                <a:lnTo>
                  <a:pt x="0" y="33351"/>
                </a:lnTo>
                <a:lnTo>
                  <a:pt x="227" y="33565"/>
                </a:lnTo>
                <a:lnTo>
                  <a:pt x="797" y="33943"/>
                </a:lnTo>
                <a:lnTo>
                  <a:pt x="1252" y="34051"/>
                </a:lnTo>
                <a:lnTo>
                  <a:pt x="1651" y="34159"/>
                </a:lnTo>
                <a:lnTo>
                  <a:pt x="2108" y="34267"/>
                </a:lnTo>
                <a:lnTo>
                  <a:pt x="2279" y="34698"/>
                </a:lnTo>
                <a:lnTo>
                  <a:pt x="2791" y="34915"/>
                </a:lnTo>
                <a:lnTo>
                  <a:pt x="2563" y="34376"/>
                </a:lnTo>
                <a:lnTo>
                  <a:pt x="5242" y="35023"/>
                </a:lnTo>
                <a:lnTo>
                  <a:pt x="8092" y="35617"/>
                </a:lnTo>
                <a:lnTo>
                  <a:pt x="11112" y="36048"/>
                </a:lnTo>
                <a:lnTo>
                  <a:pt x="11398" y="37073"/>
                </a:lnTo>
                <a:lnTo>
                  <a:pt x="11741" y="38045"/>
                </a:lnTo>
                <a:lnTo>
                  <a:pt x="12081" y="38854"/>
                </a:lnTo>
                <a:lnTo>
                  <a:pt x="12480" y="38962"/>
                </a:lnTo>
                <a:lnTo>
                  <a:pt x="12140" y="38154"/>
                </a:lnTo>
                <a:lnTo>
                  <a:pt x="11797" y="37182"/>
                </a:lnTo>
                <a:lnTo>
                  <a:pt x="11511" y="36101"/>
                </a:lnTo>
                <a:lnTo>
                  <a:pt x="14077" y="36479"/>
                </a:lnTo>
                <a:lnTo>
                  <a:pt x="16755" y="36751"/>
                </a:lnTo>
                <a:lnTo>
                  <a:pt x="19490" y="36857"/>
                </a:lnTo>
                <a:lnTo>
                  <a:pt x="19720" y="38207"/>
                </a:lnTo>
                <a:lnTo>
                  <a:pt x="19889" y="39340"/>
                </a:lnTo>
                <a:lnTo>
                  <a:pt x="20119" y="40312"/>
                </a:lnTo>
                <a:lnTo>
                  <a:pt x="20459" y="40312"/>
                </a:lnTo>
                <a:lnTo>
                  <a:pt x="20290" y="39340"/>
                </a:lnTo>
                <a:lnTo>
                  <a:pt x="20119" y="38207"/>
                </a:lnTo>
                <a:lnTo>
                  <a:pt x="19948" y="36912"/>
                </a:lnTo>
                <a:lnTo>
                  <a:pt x="21599" y="36587"/>
                </a:lnTo>
                <a:lnTo>
                  <a:pt x="19889" y="36534"/>
                </a:lnTo>
                <a:lnTo>
                  <a:pt x="19720" y="34915"/>
                </a:lnTo>
                <a:lnTo>
                  <a:pt x="19605" y="33134"/>
                </a:lnTo>
                <a:lnTo>
                  <a:pt x="19490" y="31137"/>
                </a:lnTo>
                <a:lnTo>
                  <a:pt x="21371" y="31192"/>
                </a:lnTo>
                <a:lnTo>
                  <a:pt x="23309" y="31245"/>
                </a:lnTo>
                <a:lnTo>
                  <a:pt x="27756" y="31245"/>
                </a:lnTo>
                <a:lnTo>
                  <a:pt x="28952" y="31192"/>
                </a:lnTo>
                <a:lnTo>
                  <a:pt x="29067" y="36965"/>
                </a:lnTo>
                <a:lnTo>
                  <a:pt x="32029" y="36857"/>
                </a:lnTo>
                <a:lnTo>
                  <a:pt x="34879" y="36587"/>
                </a:lnTo>
                <a:lnTo>
                  <a:pt x="37616" y="36210"/>
                </a:lnTo>
                <a:lnTo>
                  <a:pt x="37388" y="37343"/>
                </a:lnTo>
                <a:lnTo>
                  <a:pt x="37102" y="38315"/>
                </a:lnTo>
                <a:lnTo>
                  <a:pt x="36875" y="39179"/>
                </a:lnTo>
                <a:lnTo>
                  <a:pt x="37217" y="39071"/>
                </a:lnTo>
                <a:lnTo>
                  <a:pt x="37501" y="38207"/>
                </a:lnTo>
                <a:lnTo>
                  <a:pt x="37787" y="37235"/>
                </a:lnTo>
                <a:lnTo>
                  <a:pt x="38015" y="36156"/>
                </a:lnTo>
                <a:lnTo>
                  <a:pt x="40864" y="35779"/>
                </a:lnTo>
                <a:lnTo>
                  <a:pt x="43599" y="35293"/>
                </a:lnTo>
                <a:lnTo>
                  <a:pt x="46221" y="34645"/>
                </a:lnTo>
                <a:lnTo>
                  <a:pt x="43714" y="34862"/>
                </a:lnTo>
                <a:lnTo>
                  <a:pt x="40977" y="35401"/>
                </a:lnTo>
                <a:lnTo>
                  <a:pt x="38071" y="35779"/>
                </a:lnTo>
                <a:lnTo>
                  <a:pt x="38413" y="34159"/>
                </a:lnTo>
                <a:lnTo>
                  <a:pt x="38756" y="32379"/>
                </a:lnTo>
                <a:lnTo>
                  <a:pt x="38983" y="30328"/>
                </a:lnTo>
                <a:lnTo>
                  <a:pt x="42004" y="29951"/>
                </a:lnTo>
                <a:lnTo>
                  <a:pt x="44854" y="29410"/>
                </a:lnTo>
                <a:lnTo>
                  <a:pt x="47647" y="28762"/>
                </a:lnTo>
                <a:lnTo>
                  <a:pt x="47305" y="30814"/>
                </a:lnTo>
                <a:lnTo>
                  <a:pt x="46848" y="32648"/>
                </a:lnTo>
                <a:lnTo>
                  <a:pt x="46620" y="34590"/>
                </a:lnTo>
                <a:lnTo>
                  <a:pt x="47533" y="34321"/>
                </a:lnTo>
                <a:lnTo>
                  <a:pt x="48445" y="34106"/>
                </a:lnTo>
                <a:lnTo>
                  <a:pt x="49357" y="33837"/>
                </a:lnTo>
                <a:lnTo>
                  <a:pt x="49641" y="33673"/>
                </a:lnTo>
                <a:lnTo>
                  <a:pt x="50155" y="33296"/>
                </a:lnTo>
                <a:lnTo>
                  <a:pt x="49071" y="33620"/>
                </a:lnTo>
                <a:lnTo>
                  <a:pt x="47931" y="33890"/>
                </a:lnTo>
                <a:lnTo>
                  <a:pt x="46735" y="34159"/>
                </a:lnTo>
                <a:lnTo>
                  <a:pt x="47305" y="32595"/>
                </a:lnTo>
                <a:lnTo>
                  <a:pt x="47760" y="30706"/>
                </a:lnTo>
                <a:lnTo>
                  <a:pt x="48102" y="28709"/>
                </a:lnTo>
                <a:lnTo>
                  <a:pt x="51067" y="27953"/>
                </a:lnTo>
                <a:lnTo>
                  <a:pt x="53858" y="27145"/>
                </a:lnTo>
                <a:lnTo>
                  <a:pt x="56424" y="26173"/>
                </a:lnTo>
                <a:lnTo>
                  <a:pt x="56364" y="26496"/>
                </a:lnTo>
                <a:close/>
              </a:path>
            </a:pathLst>
          </a:custGeom>
          <a:solidFill>
            <a:srgbClr val="0973A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74" name="object 474"/>
          <p:cNvSpPr/>
          <p:nvPr/>
        </p:nvSpPr>
        <p:spPr>
          <a:xfrm>
            <a:off x="343769" y="584868"/>
            <a:ext cx="2350" cy="2348"/>
          </a:xfrm>
          <a:custGeom>
            <a:avLst/>
            <a:gdLst/>
            <a:ahLst/>
            <a:cxnLst/>
            <a:rect l="l" t="t" r="r" b="b"/>
            <a:pathLst>
              <a:path w="3133" h="3130">
                <a:moveTo>
                  <a:pt x="2622" y="1619"/>
                </a:moveTo>
                <a:lnTo>
                  <a:pt x="0" y="2213"/>
                </a:lnTo>
                <a:lnTo>
                  <a:pt x="2507" y="1997"/>
                </a:lnTo>
                <a:lnTo>
                  <a:pt x="2336" y="2483"/>
                </a:lnTo>
                <a:lnTo>
                  <a:pt x="2223" y="2914"/>
                </a:lnTo>
                <a:lnTo>
                  <a:pt x="2336" y="3130"/>
                </a:lnTo>
                <a:lnTo>
                  <a:pt x="2622" y="2697"/>
                </a:lnTo>
                <a:lnTo>
                  <a:pt x="2906" y="1942"/>
                </a:lnTo>
                <a:lnTo>
                  <a:pt x="3133" y="0"/>
                </a:lnTo>
                <a:lnTo>
                  <a:pt x="2622" y="1619"/>
                </a:lnTo>
                <a:close/>
              </a:path>
            </a:pathLst>
          </a:custGeom>
          <a:solidFill>
            <a:srgbClr val="0973A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75" name="object 475"/>
          <p:cNvSpPr/>
          <p:nvPr/>
        </p:nvSpPr>
        <p:spPr>
          <a:xfrm>
            <a:off x="318163" y="558236"/>
            <a:ext cx="14662" cy="29586"/>
          </a:xfrm>
          <a:custGeom>
            <a:avLst/>
            <a:gdLst/>
            <a:ahLst/>
            <a:cxnLst/>
            <a:rect l="l" t="t" r="r" b="b"/>
            <a:pathLst>
              <a:path w="19549" h="39448">
                <a:moveTo>
                  <a:pt x="10146" y="0"/>
                </a:moveTo>
                <a:lnTo>
                  <a:pt x="9632" y="53"/>
                </a:lnTo>
                <a:lnTo>
                  <a:pt x="9461" y="2967"/>
                </a:lnTo>
                <a:lnTo>
                  <a:pt x="9346" y="5774"/>
                </a:lnTo>
                <a:lnTo>
                  <a:pt x="9233" y="8525"/>
                </a:lnTo>
                <a:lnTo>
                  <a:pt x="6213" y="8311"/>
                </a:lnTo>
                <a:lnTo>
                  <a:pt x="3248" y="8041"/>
                </a:lnTo>
                <a:lnTo>
                  <a:pt x="398" y="7608"/>
                </a:lnTo>
                <a:lnTo>
                  <a:pt x="3248" y="8742"/>
                </a:lnTo>
                <a:lnTo>
                  <a:pt x="6213" y="9066"/>
                </a:lnTo>
                <a:lnTo>
                  <a:pt x="9233" y="9228"/>
                </a:lnTo>
                <a:lnTo>
                  <a:pt x="9119" y="12089"/>
                </a:lnTo>
                <a:lnTo>
                  <a:pt x="9062" y="14894"/>
                </a:lnTo>
                <a:lnTo>
                  <a:pt x="9006" y="17539"/>
                </a:lnTo>
                <a:lnTo>
                  <a:pt x="5927" y="17322"/>
                </a:lnTo>
                <a:lnTo>
                  <a:pt x="2906" y="17053"/>
                </a:lnTo>
                <a:lnTo>
                  <a:pt x="0" y="16622"/>
                </a:lnTo>
                <a:lnTo>
                  <a:pt x="0" y="17214"/>
                </a:lnTo>
                <a:lnTo>
                  <a:pt x="2906" y="17647"/>
                </a:lnTo>
                <a:lnTo>
                  <a:pt x="5927" y="17917"/>
                </a:lnTo>
                <a:lnTo>
                  <a:pt x="9006" y="18133"/>
                </a:lnTo>
                <a:lnTo>
                  <a:pt x="9006" y="23692"/>
                </a:lnTo>
                <a:lnTo>
                  <a:pt x="9062" y="26228"/>
                </a:lnTo>
                <a:lnTo>
                  <a:pt x="9119" y="28872"/>
                </a:lnTo>
                <a:lnTo>
                  <a:pt x="9175" y="30923"/>
                </a:lnTo>
                <a:lnTo>
                  <a:pt x="9290" y="32756"/>
                </a:lnTo>
                <a:lnTo>
                  <a:pt x="9346" y="33242"/>
                </a:lnTo>
                <a:lnTo>
                  <a:pt x="9346" y="33512"/>
                </a:lnTo>
                <a:lnTo>
                  <a:pt x="6384" y="33351"/>
                </a:lnTo>
                <a:lnTo>
                  <a:pt x="3534" y="33081"/>
                </a:lnTo>
                <a:lnTo>
                  <a:pt x="797" y="33134"/>
                </a:lnTo>
                <a:lnTo>
                  <a:pt x="3590" y="33512"/>
                </a:lnTo>
                <a:lnTo>
                  <a:pt x="6440" y="33782"/>
                </a:lnTo>
                <a:lnTo>
                  <a:pt x="9346" y="33945"/>
                </a:lnTo>
                <a:lnTo>
                  <a:pt x="9461" y="35942"/>
                </a:lnTo>
                <a:lnTo>
                  <a:pt x="9689" y="37776"/>
                </a:lnTo>
                <a:lnTo>
                  <a:pt x="9860" y="39340"/>
                </a:lnTo>
                <a:lnTo>
                  <a:pt x="9860" y="32756"/>
                </a:lnTo>
                <a:lnTo>
                  <a:pt x="9803" y="30923"/>
                </a:lnTo>
                <a:lnTo>
                  <a:pt x="9745" y="28925"/>
                </a:lnTo>
                <a:lnTo>
                  <a:pt x="9745" y="26767"/>
                </a:lnTo>
                <a:lnTo>
                  <a:pt x="12083" y="26875"/>
                </a:lnTo>
                <a:lnTo>
                  <a:pt x="14476" y="26928"/>
                </a:lnTo>
                <a:lnTo>
                  <a:pt x="16870" y="26875"/>
                </a:lnTo>
                <a:lnTo>
                  <a:pt x="18637" y="26875"/>
                </a:lnTo>
                <a:lnTo>
                  <a:pt x="19492" y="26820"/>
                </a:lnTo>
                <a:lnTo>
                  <a:pt x="19492" y="28925"/>
                </a:lnTo>
                <a:lnTo>
                  <a:pt x="19549" y="39448"/>
                </a:lnTo>
                <a:lnTo>
                  <a:pt x="19492" y="21047"/>
                </a:lnTo>
                <a:lnTo>
                  <a:pt x="19492" y="26281"/>
                </a:lnTo>
                <a:lnTo>
                  <a:pt x="18637" y="26334"/>
                </a:lnTo>
                <a:lnTo>
                  <a:pt x="16870" y="26334"/>
                </a:lnTo>
                <a:lnTo>
                  <a:pt x="14476" y="26389"/>
                </a:lnTo>
                <a:lnTo>
                  <a:pt x="12083" y="26334"/>
                </a:lnTo>
                <a:lnTo>
                  <a:pt x="9689" y="26228"/>
                </a:lnTo>
                <a:lnTo>
                  <a:pt x="9689" y="20992"/>
                </a:lnTo>
                <a:lnTo>
                  <a:pt x="9745" y="18133"/>
                </a:lnTo>
                <a:lnTo>
                  <a:pt x="11684" y="18239"/>
                </a:lnTo>
                <a:lnTo>
                  <a:pt x="9745" y="17539"/>
                </a:lnTo>
                <a:lnTo>
                  <a:pt x="9803" y="14894"/>
                </a:lnTo>
                <a:lnTo>
                  <a:pt x="9860" y="12142"/>
                </a:lnTo>
                <a:lnTo>
                  <a:pt x="9975" y="9281"/>
                </a:lnTo>
                <a:lnTo>
                  <a:pt x="12025" y="9389"/>
                </a:lnTo>
                <a:lnTo>
                  <a:pt x="10031" y="8525"/>
                </a:lnTo>
                <a:lnTo>
                  <a:pt x="10146" y="5774"/>
                </a:lnTo>
                <a:lnTo>
                  <a:pt x="10259" y="2914"/>
                </a:lnTo>
                <a:lnTo>
                  <a:pt x="10430" y="0"/>
                </a:lnTo>
                <a:lnTo>
                  <a:pt x="10146" y="0"/>
                </a:lnTo>
                <a:close/>
              </a:path>
            </a:pathLst>
          </a:custGeom>
          <a:solidFill>
            <a:srgbClr val="0973A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76" name="object 476"/>
          <p:cNvSpPr/>
          <p:nvPr/>
        </p:nvSpPr>
        <p:spPr>
          <a:xfrm>
            <a:off x="325944" y="583776"/>
            <a:ext cx="6839" cy="6921"/>
          </a:xfrm>
          <a:custGeom>
            <a:avLst/>
            <a:gdLst/>
            <a:ahLst/>
            <a:cxnLst/>
            <a:rect l="l" t="t" r="r" b="b"/>
            <a:pathLst>
              <a:path w="9119" h="9228">
                <a:moveTo>
                  <a:pt x="9004" y="0"/>
                </a:moveTo>
                <a:lnTo>
                  <a:pt x="8947" y="1995"/>
                </a:lnTo>
                <a:lnTo>
                  <a:pt x="8833" y="3775"/>
                </a:lnTo>
                <a:lnTo>
                  <a:pt x="8720" y="5395"/>
                </a:lnTo>
                <a:lnTo>
                  <a:pt x="7522" y="5450"/>
                </a:lnTo>
                <a:lnTo>
                  <a:pt x="3361" y="5450"/>
                </a:lnTo>
                <a:lnTo>
                  <a:pt x="1651" y="5395"/>
                </a:lnTo>
                <a:lnTo>
                  <a:pt x="0" y="5719"/>
                </a:lnTo>
                <a:lnTo>
                  <a:pt x="1651" y="5773"/>
                </a:lnTo>
                <a:lnTo>
                  <a:pt x="3361" y="5828"/>
                </a:lnTo>
                <a:lnTo>
                  <a:pt x="7522" y="5828"/>
                </a:lnTo>
                <a:lnTo>
                  <a:pt x="8720" y="5773"/>
                </a:lnTo>
                <a:lnTo>
                  <a:pt x="8605" y="7122"/>
                </a:lnTo>
                <a:lnTo>
                  <a:pt x="8490" y="8256"/>
                </a:lnTo>
                <a:lnTo>
                  <a:pt x="8321" y="9228"/>
                </a:lnTo>
                <a:lnTo>
                  <a:pt x="8661" y="9228"/>
                </a:lnTo>
                <a:lnTo>
                  <a:pt x="8833" y="8256"/>
                </a:lnTo>
                <a:lnTo>
                  <a:pt x="9004" y="7069"/>
                </a:lnTo>
                <a:lnTo>
                  <a:pt x="9119" y="5773"/>
                </a:lnTo>
                <a:lnTo>
                  <a:pt x="9004" y="0"/>
                </a:lnTo>
                <a:close/>
              </a:path>
            </a:pathLst>
          </a:custGeom>
          <a:solidFill>
            <a:srgbClr val="0973A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77" name="object 477"/>
          <p:cNvSpPr/>
          <p:nvPr/>
        </p:nvSpPr>
        <p:spPr>
          <a:xfrm>
            <a:off x="325472" y="558115"/>
            <a:ext cx="7652" cy="29708"/>
          </a:xfrm>
          <a:custGeom>
            <a:avLst/>
            <a:gdLst/>
            <a:ahLst/>
            <a:cxnLst/>
            <a:rect l="l" t="t" r="r" b="b"/>
            <a:pathLst>
              <a:path w="10202" h="39610">
                <a:moveTo>
                  <a:pt x="9747" y="53"/>
                </a:moveTo>
                <a:lnTo>
                  <a:pt x="9233" y="0"/>
                </a:lnTo>
                <a:lnTo>
                  <a:pt x="9348" y="3022"/>
                </a:lnTo>
                <a:lnTo>
                  <a:pt x="9405" y="5936"/>
                </a:lnTo>
                <a:lnTo>
                  <a:pt x="9519" y="8742"/>
                </a:lnTo>
                <a:lnTo>
                  <a:pt x="8492" y="8795"/>
                </a:lnTo>
                <a:lnTo>
                  <a:pt x="7467" y="8795"/>
                </a:lnTo>
                <a:lnTo>
                  <a:pt x="6440" y="8850"/>
                </a:lnTo>
                <a:lnTo>
                  <a:pt x="4331" y="8850"/>
                </a:lnTo>
                <a:lnTo>
                  <a:pt x="2279" y="8795"/>
                </a:lnTo>
                <a:lnTo>
                  <a:pt x="285" y="8687"/>
                </a:lnTo>
                <a:lnTo>
                  <a:pt x="2279" y="9550"/>
                </a:lnTo>
                <a:lnTo>
                  <a:pt x="4331" y="9605"/>
                </a:lnTo>
                <a:lnTo>
                  <a:pt x="6440" y="9550"/>
                </a:lnTo>
                <a:lnTo>
                  <a:pt x="8492" y="9550"/>
                </a:lnTo>
                <a:lnTo>
                  <a:pt x="9519" y="9497"/>
                </a:lnTo>
                <a:lnTo>
                  <a:pt x="9576" y="12358"/>
                </a:lnTo>
                <a:lnTo>
                  <a:pt x="9632" y="15109"/>
                </a:lnTo>
                <a:lnTo>
                  <a:pt x="9689" y="17753"/>
                </a:lnTo>
                <a:lnTo>
                  <a:pt x="8436" y="17808"/>
                </a:lnTo>
                <a:lnTo>
                  <a:pt x="7181" y="17862"/>
                </a:lnTo>
                <a:lnTo>
                  <a:pt x="3876" y="17862"/>
                </a:lnTo>
                <a:lnTo>
                  <a:pt x="1939" y="17808"/>
                </a:lnTo>
                <a:lnTo>
                  <a:pt x="0" y="17700"/>
                </a:lnTo>
                <a:lnTo>
                  <a:pt x="1939" y="18401"/>
                </a:lnTo>
                <a:lnTo>
                  <a:pt x="3876" y="18456"/>
                </a:lnTo>
                <a:lnTo>
                  <a:pt x="7181" y="18456"/>
                </a:lnTo>
                <a:lnTo>
                  <a:pt x="8436" y="18401"/>
                </a:lnTo>
                <a:lnTo>
                  <a:pt x="9689" y="18401"/>
                </a:lnTo>
                <a:lnTo>
                  <a:pt x="9747" y="21208"/>
                </a:lnTo>
                <a:lnTo>
                  <a:pt x="9803" y="39610"/>
                </a:lnTo>
                <a:lnTo>
                  <a:pt x="9975" y="37990"/>
                </a:lnTo>
                <a:lnTo>
                  <a:pt x="10089" y="36210"/>
                </a:lnTo>
                <a:lnTo>
                  <a:pt x="10202" y="34159"/>
                </a:lnTo>
                <a:lnTo>
                  <a:pt x="10146" y="3022"/>
                </a:lnTo>
                <a:lnTo>
                  <a:pt x="10031" y="53"/>
                </a:lnTo>
                <a:lnTo>
                  <a:pt x="9747" y="53"/>
                </a:lnTo>
                <a:close/>
              </a:path>
            </a:pathLst>
          </a:custGeom>
          <a:solidFill>
            <a:srgbClr val="0973A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78" name="object 478"/>
          <p:cNvSpPr/>
          <p:nvPr/>
        </p:nvSpPr>
        <p:spPr>
          <a:xfrm>
            <a:off x="333166" y="559288"/>
            <a:ext cx="14321" cy="23515"/>
          </a:xfrm>
          <a:custGeom>
            <a:avLst/>
            <a:gdLst/>
            <a:ahLst/>
            <a:cxnLst/>
            <a:rect l="l" t="t" r="r" b="b"/>
            <a:pathLst>
              <a:path w="19094" h="31353">
                <a:moveTo>
                  <a:pt x="58" y="7933"/>
                </a:moveTo>
                <a:lnTo>
                  <a:pt x="3079" y="7772"/>
                </a:lnTo>
                <a:lnTo>
                  <a:pt x="6100" y="7500"/>
                </a:lnTo>
                <a:lnTo>
                  <a:pt x="9062" y="7069"/>
                </a:lnTo>
                <a:lnTo>
                  <a:pt x="9233" y="9930"/>
                </a:lnTo>
                <a:lnTo>
                  <a:pt x="9348" y="12736"/>
                </a:lnTo>
                <a:lnTo>
                  <a:pt x="9405" y="15380"/>
                </a:lnTo>
                <a:lnTo>
                  <a:pt x="6384" y="15758"/>
                </a:lnTo>
                <a:lnTo>
                  <a:pt x="3306" y="16028"/>
                </a:lnTo>
                <a:lnTo>
                  <a:pt x="171" y="16189"/>
                </a:lnTo>
                <a:lnTo>
                  <a:pt x="171" y="13545"/>
                </a:lnTo>
                <a:lnTo>
                  <a:pt x="114" y="10794"/>
                </a:lnTo>
                <a:lnTo>
                  <a:pt x="114" y="24878"/>
                </a:lnTo>
                <a:lnTo>
                  <a:pt x="171" y="22342"/>
                </a:lnTo>
                <a:lnTo>
                  <a:pt x="171" y="16783"/>
                </a:lnTo>
                <a:lnTo>
                  <a:pt x="3306" y="16622"/>
                </a:lnTo>
                <a:lnTo>
                  <a:pt x="6384" y="16352"/>
                </a:lnTo>
                <a:lnTo>
                  <a:pt x="9405" y="15975"/>
                </a:lnTo>
                <a:lnTo>
                  <a:pt x="9461" y="18834"/>
                </a:lnTo>
                <a:lnTo>
                  <a:pt x="9461" y="31353"/>
                </a:lnTo>
                <a:lnTo>
                  <a:pt x="9461" y="31031"/>
                </a:lnTo>
                <a:lnTo>
                  <a:pt x="9689" y="29034"/>
                </a:lnTo>
                <a:lnTo>
                  <a:pt x="9803" y="26875"/>
                </a:lnTo>
                <a:lnTo>
                  <a:pt x="9918" y="24553"/>
                </a:lnTo>
                <a:lnTo>
                  <a:pt x="12995" y="24122"/>
                </a:lnTo>
                <a:lnTo>
                  <a:pt x="13052" y="23583"/>
                </a:lnTo>
                <a:lnTo>
                  <a:pt x="9975" y="24014"/>
                </a:lnTo>
                <a:lnTo>
                  <a:pt x="10031" y="21478"/>
                </a:lnTo>
                <a:lnTo>
                  <a:pt x="10089" y="18725"/>
                </a:lnTo>
                <a:lnTo>
                  <a:pt x="10031" y="15866"/>
                </a:lnTo>
                <a:lnTo>
                  <a:pt x="13167" y="15434"/>
                </a:lnTo>
                <a:lnTo>
                  <a:pt x="16188" y="14894"/>
                </a:lnTo>
                <a:lnTo>
                  <a:pt x="19037" y="14192"/>
                </a:lnTo>
                <a:lnTo>
                  <a:pt x="19094" y="17053"/>
                </a:lnTo>
                <a:lnTo>
                  <a:pt x="19037" y="13600"/>
                </a:lnTo>
                <a:lnTo>
                  <a:pt x="16129" y="14300"/>
                </a:lnTo>
                <a:lnTo>
                  <a:pt x="13167" y="14841"/>
                </a:lnTo>
                <a:lnTo>
                  <a:pt x="10031" y="15272"/>
                </a:lnTo>
                <a:lnTo>
                  <a:pt x="10031" y="12628"/>
                </a:lnTo>
                <a:lnTo>
                  <a:pt x="9918" y="9822"/>
                </a:lnTo>
                <a:lnTo>
                  <a:pt x="9747" y="6961"/>
                </a:lnTo>
                <a:lnTo>
                  <a:pt x="12768" y="6530"/>
                </a:lnTo>
                <a:lnTo>
                  <a:pt x="15674" y="5989"/>
                </a:lnTo>
                <a:lnTo>
                  <a:pt x="18467" y="5233"/>
                </a:lnTo>
                <a:lnTo>
                  <a:pt x="18751" y="8149"/>
                </a:lnTo>
                <a:lnTo>
                  <a:pt x="18922" y="10900"/>
                </a:lnTo>
                <a:lnTo>
                  <a:pt x="18808" y="4372"/>
                </a:lnTo>
                <a:lnTo>
                  <a:pt x="18353" y="4102"/>
                </a:lnTo>
                <a:lnTo>
                  <a:pt x="18353" y="4533"/>
                </a:lnTo>
                <a:lnTo>
                  <a:pt x="15618" y="5233"/>
                </a:lnTo>
                <a:lnTo>
                  <a:pt x="12709" y="5828"/>
                </a:lnTo>
                <a:lnTo>
                  <a:pt x="9689" y="6260"/>
                </a:lnTo>
                <a:lnTo>
                  <a:pt x="9576" y="4263"/>
                </a:lnTo>
                <a:lnTo>
                  <a:pt x="9405" y="2266"/>
                </a:lnTo>
                <a:lnTo>
                  <a:pt x="9233" y="216"/>
                </a:lnTo>
                <a:lnTo>
                  <a:pt x="8949" y="161"/>
                </a:lnTo>
                <a:lnTo>
                  <a:pt x="8492" y="0"/>
                </a:lnTo>
                <a:lnTo>
                  <a:pt x="8663" y="2158"/>
                </a:lnTo>
                <a:lnTo>
                  <a:pt x="8835" y="4263"/>
                </a:lnTo>
                <a:lnTo>
                  <a:pt x="9006" y="6367"/>
                </a:lnTo>
                <a:lnTo>
                  <a:pt x="6100" y="6745"/>
                </a:lnTo>
                <a:lnTo>
                  <a:pt x="3079" y="7016"/>
                </a:lnTo>
                <a:lnTo>
                  <a:pt x="0" y="7177"/>
                </a:lnTo>
                <a:lnTo>
                  <a:pt x="58" y="7933"/>
                </a:lnTo>
                <a:close/>
              </a:path>
            </a:pathLst>
          </a:custGeom>
          <a:solidFill>
            <a:srgbClr val="0973A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79" name="object 479"/>
          <p:cNvSpPr/>
          <p:nvPr/>
        </p:nvSpPr>
        <p:spPr>
          <a:xfrm>
            <a:off x="333124" y="562567"/>
            <a:ext cx="86" cy="20844"/>
          </a:xfrm>
          <a:custGeom>
            <a:avLst/>
            <a:gdLst/>
            <a:ahLst/>
            <a:cxnLst/>
            <a:rect l="l" t="t" r="r" b="b"/>
            <a:pathLst>
              <a:path w="114" h="27792">
                <a:moveTo>
                  <a:pt x="0" y="0"/>
                </a:moveTo>
                <a:lnTo>
                  <a:pt x="0" y="27792"/>
                </a:lnTo>
                <a:lnTo>
                  <a:pt x="0" y="26981"/>
                </a:lnTo>
                <a:lnTo>
                  <a:pt x="114" y="25148"/>
                </a:lnTo>
                <a:lnTo>
                  <a:pt x="56" y="2805"/>
                </a:lnTo>
                <a:lnTo>
                  <a:pt x="0" y="0"/>
                </a:lnTo>
                <a:close/>
              </a:path>
            </a:pathLst>
          </a:custGeom>
          <a:solidFill>
            <a:srgbClr val="0973A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80" name="object 480"/>
          <p:cNvSpPr/>
          <p:nvPr/>
        </p:nvSpPr>
        <p:spPr>
          <a:xfrm>
            <a:off x="305725" y="559611"/>
            <a:ext cx="19277" cy="26309"/>
          </a:xfrm>
          <a:custGeom>
            <a:avLst/>
            <a:gdLst/>
            <a:ahLst/>
            <a:cxnLst/>
            <a:rect l="l" t="t" r="r" b="b"/>
            <a:pathLst>
              <a:path w="25703" h="35078">
                <a:moveTo>
                  <a:pt x="10430" y="5288"/>
                </a:moveTo>
                <a:lnTo>
                  <a:pt x="13279" y="5883"/>
                </a:lnTo>
                <a:lnTo>
                  <a:pt x="16242" y="6369"/>
                </a:lnTo>
                <a:lnTo>
                  <a:pt x="16071" y="9230"/>
                </a:lnTo>
                <a:lnTo>
                  <a:pt x="15958" y="12035"/>
                </a:lnTo>
                <a:lnTo>
                  <a:pt x="15902" y="14680"/>
                </a:lnTo>
                <a:lnTo>
                  <a:pt x="12766" y="14194"/>
                </a:lnTo>
                <a:lnTo>
                  <a:pt x="9745" y="13600"/>
                </a:lnTo>
                <a:lnTo>
                  <a:pt x="6895" y="12844"/>
                </a:lnTo>
                <a:lnTo>
                  <a:pt x="6952" y="10255"/>
                </a:lnTo>
                <a:lnTo>
                  <a:pt x="7181" y="7502"/>
                </a:lnTo>
                <a:lnTo>
                  <a:pt x="7522" y="4749"/>
                </a:lnTo>
                <a:lnTo>
                  <a:pt x="7294" y="4911"/>
                </a:lnTo>
                <a:lnTo>
                  <a:pt x="6839" y="5235"/>
                </a:lnTo>
                <a:lnTo>
                  <a:pt x="6782" y="16299"/>
                </a:lnTo>
                <a:lnTo>
                  <a:pt x="6839" y="13438"/>
                </a:lnTo>
                <a:lnTo>
                  <a:pt x="9745" y="14194"/>
                </a:lnTo>
                <a:lnTo>
                  <a:pt x="12766" y="14788"/>
                </a:lnTo>
                <a:lnTo>
                  <a:pt x="15902" y="15272"/>
                </a:lnTo>
                <a:lnTo>
                  <a:pt x="15843" y="18133"/>
                </a:lnTo>
                <a:lnTo>
                  <a:pt x="15958" y="20886"/>
                </a:lnTo>
                <a:lnTo>
                  <a:pt x="16071" y="23422"/>
                </a:lnTo>
                <a:lnTo>
                  <a:pt x="12937" y="22936"/>
                </a:lnTo>
                <a:lnTo>
                  <a:pt x="9860" y="22342"/>
                </a:lnTo>
                <a:lnTo>
                  <a:pt x="9916" y="22883"/>
                </a:lnTo>
                <a:lnTo>
                  <a:pt x="12937" y="23475"/>
                </a:lnTo>
                <a:lnTo>
                  <a:pt x="16129" y="23961"/>
                </a:lnTo>
                <a:lnTo>
                  <a:pt x="16242" y="26389"/>
                </a:lnTo>
                <a:lnTo>
                  <a:pt x="16472" y="28656"/>
                </a:lnTo>
                <a:lnTo>
                  <a:pt x="16812" y="30761"/>
                </a:lnTo>
                <a:lnTo>
                  <a:pt x="13678" y="30330"/>
                </a:lnTo>
                <a:lnTo>
                  <a:pt x="10657" y="29736"/>
                </a:lnTo>
                <a:lnTo>
                  <a:pt x="7864" y="29034"/>
                </a:lnTo>
                <a:lnTo>
                  <a:pt x="7465" y="26930"/>
                </a:lnTo>
                <a:lnTo>
                  <a:pt x="7181" y="24608"/>
                </a:lnTo>
                <a:lnTo>
                  <a:pt x="7010" y="22180"/>
                </a:lnTo>
                <a:lnTo>
                  <a:pt x="6952" y="26767"/>
                </a:lnTo>
                <a:lnTo>
                  <a:pt x="7352" y="28925"/>
                </a:lnTo>
                <a:lnTo>
                  <a:pt x="4730" y="28225"/>
                </a:lnTo>
                <a:lnTo>
                  <a:pt x="2279" y="27469"/>
                </a:lnTo>
                <a:lnTo>
                  <a:pt x="0" y="26661"/>
                </a:lnTo>
                <a:lnTo>
                  <a:pt x="283" y="27145"/>
                </a:lnTo>
                <a:lnTo>
                  <a:pt x="2507" y="27955"/>
                </a:lnTo>
                <a:lnTo>
                  <a:pt x="4901" y="28711"/>
                </a:lnTo>
                <a:lnTo>
                  <a:pt x="7465" y="29358"/>
                </a:lnTo>
                <a:lnTo>
                  <a:pt x="7522" y="29628"/>
                </a:lnTo>
                <a:lnTo>
                  <a:pt x="7580" y="30114"/>
                </a:lnTo>
                <a:lnTo>
                  <a:pt x="7979" y="31841"/>
                </a:lnTo>
                <a:lnTo>
                  <a:pt x="7922" y="29466"/>
                </a:lnTo>
                <a:lnTo>
                  <a:pt x="10772" y="30167"/>
                </a:lnTo>
                <a:lnTo>
                  <a:pt x="13735" y="30761"/>
                </a:lnTo>
                <a:lnTo>
                  <a:pt x="16870" y="31192"/>
                </a:lnTo>
                <a:lnTo>
                  <a:pt x="17154" y="33244"/>
                </a:lnTo>
                <a:lnTo>
                  <a:pt x="17553" y="35078"/>
                </a:lnTo>
                <a:lnTo>
                  <a:pt x="17325" y="30814"/>
                </a:lnTo>
                <a:lnTo>
                  <a:pt x="17041" y="28764"/>
                </a:lnTo>
                <a:lnTo>
                  <a:pt x="16870" y="26444"/>
                </a:lnTo>
                <a:lnTo>
                  <a:pt x="16699" y="24016"/>
                </a:lnTo>
                <a:lnTo>
                  <a:pt x="19605" y="24447"/>
                </a:lnTo>
                <a:lnTo>
                  <a:pt x="22570" y="24717"/>
                </a:lnTo>
                <a:lnTo>
                  <a:pt x="25647" y="24878"/>
                </a:lnTo>
                <a:lnTo>
                  <a:pt x="25703" y="27038"/>
                </a:lnTo>
                <a:lnTo>
                  <a:pt x="25647" y="24394"/>
                </a:lnTo>
                <a:lnTo>
                  <a:pt x="22570" y="24231"/>
                </a:lnTo>
                <a:lnTo>
                  <a:pt x="19605" y="23908"/>
                </a:lnTo>
                <a:lnTo>
                  <a:pt x="16699" y="23530"/>
                </a:lnTo>
                <a:lnTo>
                  <a:pt x="16584" y="20939"/>
                </a:lnTo>
                <a:lnTo>
                  <a:pt x="16528" y="18241"/>
                </a:lnTo>
                <a:lnTo>
                  <a:pt x="16584" y="15380"/>
                </a:lnTo>
                <a:lnTo>
                  <a:pt x="16584" y="14788"/>
                </a:lnTo>
                <a:lnTo>
                  <a:pt x="16641" y="12144"/>
                </a:lnTo>
                <a:lnTo>
                  <a:pt x="16755" y="9336"/>
                </a:lnTo>
                <a:lnTo>
                  <a:pt x="16927" y="6477"/>
                </a:lnTo>
                <a:lnTo>
                  <a:pt x="19833" y="6908"/>
                </a:lnTo>
                <a:lnTo>
                  <a:pt x="16983" y="5774"/>
                </a:lnTo>
                <a:lnTo>
                  <a:pt x="17154" y="3886"/>
                </a:lnTo>
                <a:lnTo>
                  <a:pt x="17325" y="1943"/>
                </a:lnTo>
                <a:lnTo>
                  <a:pt x="17497" y="0"/>
                </a:lnTo>
                <a:lnTo>
                  <a:pt x="17269" y="108"/>
                </a:lnTo>
                <a:lnTo>
                  <a:pt x="16755" y="271"/>
                </a:lnTo>
                <a:lnTo>
                  <a:pt x="16584" y="2052"/>
                </a:lnTo>
                <a:lnTo>
                  <a:pt x="16413" y="3886"/>
                </a:lnTo>
                <a:lnTo>
                  <a:pt x="16300" y="5666"/>
                </a:lnTo>
                <a:lnTo>
                  <a:pt x="13622" y="5235"/>
                </a:lnTo>
                <a:lnTo>
                  <a:pt x="11000" y="4696"/>
                </a:lnTo>
                <a:lnTo>
                  <a:pt x="8549" y="4049"/>
                </a:lnTo>
                <a:lnTo>
                  <a:pt x="8263" y="4210"/>
                </a:lnTo>
                <a:lnTo>
                  <a:pt x="7693" y="4588"/>
                </a:lnTo>
                <a:lnTo>
                  <a:pt x="10430" y="5288"/>
                </a:lnTo>
                <a:close/>
              </a:path>
            </a:pathLst>
          </a:custGeom>
          <a:solidFill>
            <a:srgbClr val="0973A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81" name="object 481"/>
          <p:cNvSpPr/>
          <p:nvPr/>
        </p:nvSpPr>
        <p:spPr>
          <a:xfrm>
            <a:off x="342913" y="562567"/>
            <a:ext cx="12185" cy="18982"/>
          </a:xfrm>
          <a:custGeom>
            <a:avLst/>
            <a:gdLst/>
            <a:ahLst/>
            <a:cxnLst/>
            <a:rect l="l" t="t" r="r" b="b"/>
            <a:pathLst>
              <a:path w="16246" h="25309">
                <a:moveTo>
                  <a:pt x="6668" y="12519"/>
                </a:moveTo>
                <a:lnTo>
                  <a:pt x="6611" y="9659"/>
                </a:lnTo>
                <a:lnTo>
                  <a:pt x="9119" y="9011"/>
                </a:lnTo>
                <a:lnTo>
                  <a:pt x="11455" y="8309"/>
                </a:lnTo>
                <a:lnTo>
                  <a:pt x="13729" y="7553"/>
                </a:lnTo>
                <a:lnTo>
                  <a:pt x="13447" y="7069"/>
                </a:lnTo>
                <a:lnTo>
                  <a:pt x="11284" y="7825"/>
                </a:lnTo>
                <a:lnTo>
                  <a:pt x="9004" y="8472"/>
                </a:lnTo>
                <a:lnTo>
                  <a:pt x="6611" y="9064"/>
                </a:lnTo>
                <a:lnTo>
                  <a:pt x="6553" y="6367"/>
                </a:lnTo>
                <a:lnTo>
                  <a:pt x="6384" y="3614"/>
                </a:lnTo>
                <a:lnTo>
                  <a:pt x="6041" y="755"/>
                </a:lnTo>
                <a:lnTo>
                  <a:pt x="6668" y="592"/>
                </a:lnTo>
                <a:lnTo>
                  <a:pt x="6213" y="269"/>
                </a:lnTo>
                <a:lnTo>
                  <a:pt x="5812" y="0"/>
                </a:lnTo>
                <a:lnTo>
                  <a:pt x="5927" y="6528"/>
                </a:lnTo>
                <a:lnTo>
                  <a:pt x="6041" y="9228"/>
                </a:lnTo>
                <a:lnTo>
                  <a:pt x="6098" y="12681"/>
                </a:lnTo>
                <a:lnTo>
                  <a:pt x="6041" y="15434"/>
                </a:lnTo>
                <a:lnTo>
                  <a:pt x="5870" y="18023"/>
                </a:lnTo>
                <a:lnTo>
                  <a:pt x="3020" y="18672"/>
                </a:lnTo>
                <a:lnTo>
                  <a:pt x="56" y="19211"/>
                </a:lnTo>
                <a:lnTo>
                  <a:pt x="0" y="19750"/>
                </a:lnTo>
                <a:lnTo>
                  <a:pt x="3020" y="19211"/>
                </a:lnTo>
                <a:lnTo>
                  <a:pt x="5870" y="18509"/>
                </a:lnTo>
                <a:lnTo>
                  <a:pt x="5699" y="20992"/>
                </a:lnTo>
                <a:lnTo>
                  <a:pt x="5643" y="25309"/>
                </a:lnTo>
                <a:lnTo>
                  <a:pt x="5927" y="23151"/>
                </a:lnTo>
                <a:lnTo>
                  <a:pt x="6213" y="20884"/>
                </a:lnTo>
                <a:lnTo>
                  <a:pt x="6384" y="18401"/>
                </a:lnTo>
                <a:lnTo>
                  <a:pt x="9403" y="17645"/>
                </a:lnTo>
                <a:lnTo>
                  <a:pt x="12252" y="16836"/>
                </a:lnTo>
                <a:lnTo>
                  <a:pt x="14937" y="15864"/>
                </a:lnTo>
                <a:lnTo>
                  <a:pt x="14756" y="18348"/>
                </a:lnTo>
                <a:lnTo>
                  <a:pt x="14997" y="20506"/>
                </a:lnTo>
                <a:lnTo>
                  <a:pt x="15340" y="18186"/>
                </a:lnTo>
                <a:lnTo>
                  <a:pt x="15501" y="15650"/>
                </a:lnTo>
                <a:lnTo>
                  <a:pt x="15722" y="15542"/>
                </a:lnTo>
                <a:lnTo>
                  <a:pt x="16246" y="15378"/>
                </a:lnTo>
                <a:lnTo>
                  <a:pt x="15964" y="14948"/>
                </a:lnTo>
                <a:lnTo>
                  <a:pt x="15561" y="15164"/>
                </a:lnTo>
                <a:lnTo>
                  <a:pt x="15622" y="14031"/>
                </a:lnTo>
                <a:lnTo>
                  <a:pt x="15622" y="11709"/>
                </a:lnTo>
                <a:lnTo>
                  <a:pt x="15501" y="11170"/>
                </a:lnTo>
                <a:lnTo>
                  <a:pt x="15279" y="10631"/>
                </a:lnTo>
                <a:lnTo>
                  <a:pt x="15038" y="10091"/>
                </a:lnTo>
                <a:lnTo>
                  <a:pt x="15098" y="11872"/>
                </a:lnTo>
                <a:lnTo>
                  <a:pt x="15098" y="13653"/>
                </a:lnTo>
                <a:lnTo>
                  <a:pt x="14997" y="15325"/>
                </a:lnTo>
                <a:lnTo>
                  <a:pt x="12311" y="16297"/>
                </a:lnTo>
                <a:lnTo>
                  <a:pt x="9461" y="17161"/>
                </a:lnTo>
                <a:lnTo>
                  <a:pt x="6440" y="17862"/>
                </a:lnTo>
                <a:lnTo>
                  <a:pt x="6611" y="15272"/>
                </a:lnTo>
                <a:lnTo>
                  <a:pt x="6668" y="12519"/>
                </a:lnTo>
                <a:close/>
              </a:path>
            </a:pathLst>
          </a:custGeom>
          <a:solidFill>
            <a:srgbClr val="0973A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82" name="object 482"/>
          <p:cNvSpPr/>
          <p:nvPr/>
        </p:nvSpPr>
        <p:spPr>
          <a:xfrm>
            <a:off x="325430" y="558519"/>
            <a:ext cx="22057" cy="29303"/>
          </a:xfrm>
          <a:custGeom>
            <a:avLst/>
            <a:gdLst/>
            <a:ahLst/>
            <a:cxnLst/>
            <a:rect l="l" t="t" r="r" b="b"/>
            <a:pathLst>
              <a:path w="29409" h="39070">
                <a:moveTo>
                  <a:pt x="29353" y="14625"/>
                </a:moveTo>
                <a:lnTo>
                  <a:pt x="26445" y="15325"/>
                </a:lnTo>
                <a:lnTo>
                  <a:pt x="23482" y="15866"/>
                </a:lnTo>
                <a:lnTo>
                  <a:pt x="20346" y="16297"/>
                </a:lnTo>
                <a:lnTo>
                  <a:pt x="20346" y="13653"/>
                </a:lnTo>
                <a:lnTo>
                  <a:pt x="20234" y="10847"/>
                </a:lnTo>
                <a:lnTo>
                  <a:pt x="20062" y="7986"/>
                </a:lnTo>
                <a:lnTo>
                  <a:pt x="23083" y="7555"/>
                </a:lnTo>
                <a:lnTo>
                  <a:pt x="25989" y="7014"/>
                </a:lnTo>
                <a:lnTo>
                  <a:pt x="28783" y="6259"/>
                </a:lnTo>
                <a:lnTo>
                  <a:pt x="28440" y="5611"/>
                </a:lnTo>
                <a:lnTo>
                  <a:pt x="25703" y="6314"/>
                </a:lnTo>
                <a:lnTo>
                  <a:pt x="22912" y="6853"/>
                </a:lnTo>
                <a:lnTo>
                  <a:pt x="20004" y="7286"/>
                </a:lnTo>
                <a:lnTo>
                  <a:pt x="19891" y="5450"/>
                </a:lnTo>
                <a:lnTo>
                  <a:pt x="19776" y="3669"/>
                </a:lnTo>
                <a:lnTo>
                  <a:pt x="19549" y="1780"/>
                </a:lnTo>
                <a:lnTo>
                  <a:pt x="19321" y="1727"/>
                </a:lnTo>
                <a:lnTo>
                  <a:pt x="18864" y="1564"/>
                </a:lnTo>
                <a:lnTo>
                  <a:pt x="19035" y="3561"/>
                </a:lnTo>
                <a:lnTo>
                  <a:pt x="19206" y="5450"/>
                </a:lnTo>
                <a:lnTo>
                  <a:pt x="19321" y="7392"/>
                </a:lnTo>
                <a:lnTo>
                  <a:pt x="16415" y="7770"/>
                </a:lnTo>
                <a:lnTo>
                  <a:pt x="13394" y="8041"/>
                </a:lnTo>
                <a:lnTo>
                  <a:pt x="10315" y="8202"/>
                </a:lnTo>
                <a:lnTo>
                  <a:pt x="10259" y="5558"/>
                </a:lnTo>
                <a:lnTo>
                  <a:pt x="10202" y="2805"/>
                </a:lnTo>
                <a:lnTo>
                  <a:pt x="10087" y="53"/>
                </a:lnTo>
                <a:lnTo>
                  <a:pt x="9860" y="0"/>
                </a:lnTo>
                <a:lnTo>
                  <a:pt x="9745" y="17214"/>
                </a:lnTo>
                <a:lnTo>
                  <a:pt x="8492" y="17269"/>
                </a:lnTo>
                <a:lnTo>
                  <a:pt x="7238" y="17322"/>
                </a:lnTo>
                <a:lnTo>
                  <a:pt x="3933" y="17322"/>
                </a:lnTo>
                <a:lnTo>
                  <a:pt x="1995" y="17269"/>
                </a:lnTo>
                <a:lnTo>
                  <a:pt x="56" y="17161"/>
                </a:lnTo>
                <a:lnTo>
                  <a:pt x="0" y="20614"/>
                </a:lnTo>
                <a:lnTo>
                  <a:pt x="56" y="17755"/>
                </a:lnTo>
                <a:lnTo>
                  <a:pt x="1995" y="17862"/>
                </a:lnTo>
                <a:lnTo>
                  <a:pt x="3933" y="17917"/>
                </a:lnTo>
                <a:lnTo>
                  <a:pt x="7238" y="17917"/>
                </a:lnTo>
                <a:lnTo>
                  <a:pt x="8492" y="17862"/>
                </a:lnTo>
                <a:lnTo>
                  <a:pt x="9745" y="17862"/>
                </a:lnTo>
                <a:lnTo>
                  <a:pt x="9803" y="20669"/>
                </a:lnTo>
                <a:lnTo>
                  <a:pt x="9860" y="39070"/>
                </a:lnTo>
                <a:lnTo>
                  <a:pt x="10031" y="37451"/>
                </a:lnTo>
                <a:lnTo>
                  <a:pt x="10146" y="35670"/>
                </a:lnTo>
                <a:lnTo>
                  <a:pt x="10259" y="33620"/>
                </a:lnTo>
                <a:lnTo>
                  <a:pt x="10259" y="32379"/>
                </a:lnTo>
                <a:lnTo>
                  <a:pt x="10373" y="30545"/>
                </a:lnTo>
                <a:lnTo>
                  <a:pt x="10430" y="28548"/>
                </a:lnTo>
                <a:lnTo>
                  <a:pt x="10373" y="8958"/>
                </a:lnTo>
                <a:lnTo>
                  <a:pt x="13394" y="8797"/>
                </a:lnTo>
                <a:lnTo>
                  <a:pt x="16415" y="8525"/>
                </a:lnTo>
                <a:lnTo>
                  <a:pt x="19378" y="8094"/>
                </a:lnTo>
                <a:lnTo>
                  <a:pt x="19549" y="10955"/>
                </a:lnTo>
                <a:lnTo>
                  <a:pt x="19664" y="13761"/>
                </a:lnTo>
                <a:lnTo>
                  <a:pt x="19720" y="16406"/>
                </a:lnTo>
                <a:lnTo>
                  <a:pt x="16699" y="16783"/>
                </a:lnTo>
                <a:lnTo>
                  <a:pt x="13622" y="17053"/>
                </a:lnTo>
                <a:lnTo>
                  <a:pt x="10486" y="17214"/>
                </a:lnTo>
                <a:lnTo>
                  <a:pt x="10486" y="14570"/>
                </a:lnTo>
                <a:lnTo>
                  <a:pt x="10430" y="11819"/>
                </a:lnTo>
                <a:lnTo>
                  <a:pt x="10430" y="25903"/>
                </a:lnTo>
                <a:lnTo>
                  <a:pt x="10486" y="23367"/>
                </a:lnTo>
                <a:lnTo>
                  <a:pt x="10486" y="17808"/>
                </a:lnTo>
                <a:lnTo>
                  <a:pt x="13622" y="17647"/>
                </a:lnTo>
                <a:lnTo>
                  <a:pt x="16699" y="17377"/>
                </a:lnTo>
                <a:lnTo>
                  <a:pt x="19720" y="17000"/>
                </a:lnTo>
                <a:lnTo>
                  <a:pt x="19776" y="19859"/>
                </a:lnTo>
                <a:lnTo>
                  <a:pt x="19720" y="22558"/>
                </a:lnTo>
                <a:lnTo>
                  <a:pt x="19776" y="32379"/>
                </a:lnTo>
                <a:lnTo>
                  <a:pt x="19776" y="32056"/>
                </a:lnTo>
                <a:lnTo>
                  <a:pt x="20004" y="30059"/>
                </a:lnTo>
                <a:lnTo>
                  <a:pt x="20119" y="27900"/>
                </a:lnTo>
                <a:lnTo>
                  <a:pt x="20234" y="25579"/>
                </a:lnTo>
                <a:lnTo>
                  <a:pt x="23311" y="25148"/>
                </a:lnTo>
                <a:lnTo>
                  <a:pt x="23367" y="24608"/>
                </a:lnTo>
                <a:lnTo>
                  <a:pt x="20290" y="25039"/>
                </a:lnTo>
                <a:lnTo>
                  <a:pt x="20346" y="22503"/>
                </a:lnTo>
                <a:lnTo>
                  <a:pt x="20405" y="19750"/>
                </a:lnTo>
                <a:lnTo>
                  <a:pt x="20346" y="16891"/>
                </a:lnTo>
                <a:lnTo>
                  <a:pt x="23482" y="16459"/>
                </a:lnTo>
                <a:lnTo>
                  <a:pt x="26503" y="15920"/>
                </a:lnTo>
                <a:lnTo>
                  <a:pt x="29353" y="15217"/>
                </a:lnTo>
                <a:lnTo>
                  <a:pt x="29409" y="18078"/>
                </a:lnTo>
                <a:lnTo>
                  <a:pt x="29353" y="14625"/>
                </a:lnTo>
                <a:close/>
              </a:path>
            </a:pathLst>
          </a:custGeom>
          <a:solidFill>
            <a:srgbClr val="0975A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83" name="object 483"/>
          <p:cNvSpPr/>
          <p:nvPr/>
        </p:nvSpPr>
        <p:spPr>
          <a:xfrm>
            <a:off x="333124" y="562728"/>
            <a:ext cx="21581" cy="22140"/>
          </a:xfrm>
          <a:custGeom>
            <a:avLst/>
            <a:gdLst/>
            <a:ahLst/>
            <a:cxnLst/>
            <a:rect l="l" t="t" r="r" b="b"/>
            <a:pathLst>
              <a:path w="28775" h="29520">
                <a:moveTo>
                  <a:pt x="28775" y="15003"/>
                </a:moveTo>
                <a:lnTo>
                  <a:pt x="28614" y="14572"/>
                </a:lnTo>
                <a:lnTo>
                  <a:pt x="28674" y="13816"/>
                </a:lnTo>
                <a:lnTo>
                  <a:pt x="28553" y="13061"/>
                </a:lnTo>
                <a:lnTo>
                  <a:pt x="28392" y="12305"/>
                </a:lnTo>
                <a:lnTo>
                  <a:pt x="28150" y="11549"/>
                </a:lnTo>
                <a:lnTo>
                  <a:pt x="28150" y="12791"/>
                </a:lnTo>
                <a:lnTo>
                  <a:pt x="28090" y="13977"/>
                </a:lnTo>
                <a:lnTo>
                  <a:pt x="28050" y="15111"/>
                </a:lnTo>
                <a:lnTo>
                  <a:pt x="25363" y="16083"/>
                </a:lnTo>
                <a:lnTo>
                  <a:pt x="22513" y="16947"/>
                </a:lnTo>
                <a:lnTo>
                  <a:pt x="19492" y="17647"/>
                </a:lnTo>
                <a:lnTo>
                  <a:pt x="19664" y="15058"/>
                </a:lnTo>
                <a:lnTo>
                  <a:pt x="19720" y="12305"/>
                </a:lnTo>
                <a:lnTo>
                  <a:pt x="19664" y="9444"/>
                </a:lnTo>
                <a:lnTo>
                  <a:pt x="21943" y="8850"/>
                </a:lnTo>
                <a:lnTo>
                  <a:pt x="24165" y="8203"/>
                </a:lnTo>
                <a:lnTo>
                  <a:pt x="26217" y="7502"/>
                </a:lnTo>
                <a:lnTo>
                  <a:pt x="25935" y="7069"/>
                </a:lnTo>
                <a:lnTo>
                  <a:pt x="23937" y="7717"/>
                </a:lnTo>
                <a:lnTo>
                  <a:pt x="21829" y="8311"/>
                </a:lnTo>
                <a:lnTo>
                  <a:pt x="19664" y="8850"/>
                </a:lnTo>
                <a:lnTo>
                  <a:pt x="19605" y="6207"/>
                </a:lnTo>
                <a:lnTo>
                  <a:pt x="19436" y="3455"/>
                </a:lnTo>
                <a:lnTo>
                  <a:pt x="19150" y="594"/>
                </a:lnTo>
                <a:lnTo>
                  <a:pt x="18808" y="432"/>
                </a:lnTo>
                <a:lnTo>
                  <a:pt x="18181" y="0"/>
                </a:lnTo>
                <a:lnTo>
                  <a:pt x="18524" y="647"/>
                </a:lnTo>
                <a:lnTo>
                  <a:pt x="18808" y="3563"/>
                </a:lnTo>
                <a:lnTo>
                  <a:pt x="18979" y="6314"/>
                </a:lnTo>
                <a:lnTo>
                  <a:pt x="19094" y="9013"/>
                </a:lnTo>
                <a:lnTo>
                  <a:pt x="19150" y="12466"/>
                </a:lnTo>
                <a:lnTo>
                  <a:pt x="19094" y="15219"/>
                </a:lnTo>
                <a:lnTo>
                  <a:pt x="18922" y="17808"/>
                </a:lnTo>
                <a:lnTo>
                  <a:pt x="16073" y="18458"/>
                </a:lnTo>
                <a:lnTo>
                  <a:pt x="13108" y="18997"/>
                </a:lnTo>
                <a:lnTo>
                  <a:pt x="13052" y="19536"/>
                </a:lnTo>
                <a:lnTo>
                  <a:pt x="16073" y="18997"/>
                </a:lnTo>
                <a:lnTo>
                  <a:pt x="18922" y="18294"/>
                </a:lnTo>
                <a:lnTo>
                  <a:pt x="18751" y="20778"/>
                </a:lnTo>
                <a:lnTo>
                  <a:pt x="18524" y="23097"/>
                </a:lnTo>
                <a:lnTo>
                  <a:pt x="18181" y="25203"/>
                </a:lnTo>
                <a:lnTo>
                  <a:pt x="15444" y="25797"/>
                </a:lnTo>
                <a:lnTo>
                  <a:pt x="12538" y="26336"/>
                </a:lnTo>
                <a:lnTo>
                  <a:pt x="9517" y="26767"/>
                </a:lnTo>
                <a:lnTo>
                  <a:pt x="9461" y="16947"/>
                </a:lnTo>
                <a:lnTo>
                  <a:pt x="9405" y="19483"/>
                </a:lnTo>
                <a:lnTo>
                  <a:pt x="6440" y="19861"/>
                </a:lnTo>
                <a:lnTo>
                  <a:pt x="3363" y="20130"/>
                </a:lnTo>
                <a:lnTo>
                  <a:pt x="171" y="20291"/>
                </a:lnTo>
                <a:lnTo>
                  <a:pt x="171" y="6207"/>
                </a:lnTo>
                <a:lnTo>
                  <a:pt x="114" y="3346"/>
                </a:lnTo>
                <a:lnTo>
                  <a:pt x="171" y="22936"/>
                </a:lnTo>
                <a:lnTo>
                  <a:pt x="171" y="20831"/>
                </a:lnTo>
                <a:lnTo>
                  <a:pt x="3306" y="20669"/>
                </a:lnTo>
                <a:lnTo>
                  <a:pt x="6384" y="20400"/>
                </a:lnTo>
                <a:lnTo>
                  <a:pt x="9405" y="20022"/>
                </a:lnTo>
                <a:lnTo>
                  <a:pt x="9290" y="22289"/>
                </a:lnTo>
                <a:lnTo>
                  <a:pt x="9175" y="24447"/>
                </a:lnTo>
                <a:lnTo>
                  <a:pt x="9006" y="26389"/>
                </a:lnTo>
                <a:lnTo>
                  <a:pt x="9006" y="26822"/>
                </a:lnTo>
                <a:lnTo>
                  <a:pt x="6098" y="27200"/>
                </a:lnTo>
                <a:lnTo>
                  <a:pt x="3077" y="27469"/>
                </a:lnTo>
                <a:lnTo>
                  <a:pt x="0" y="27578"/>
                </a:lnTo>
                <a:lnTo>
                  <a:pt x="0" y="28008"/>
                </a:lnTo>
                <a:lnTo>
                  <a:pt x="3020" y="27900"/>
                </a:lnTo>
                <a:lnTo>
                  <a:pt x="6041" y="27631"/>
                </a:lnTo>
                <a:lnTo>
                  <a:pt x="8947" y="27253"/>
                </a:lnTo>
                <a:lnTo>
                  <a:pt x="9233" y="29250"/>
                </a:lnTo>
                <a:lnTo>
                  <a:pt x="9461" y="27200"/>
                </a:lnTo>
                <a:lnTo>
                  <a:pt x="12482" y="26822"/>
                </a:lnTo>
                <a:lnTo>
                  <a:pt x="15332" y="26281"/>
                </a:lnTo>
                <a:lnTo>
                  <a:pt x="18125" y="25634"/>
                </a:lnTo>
                <a:lnTo>
                  <a:pt x="17783" y="27686"/>
                </a:lnTo>
                <a:lnTo>
                  <a:pt x="17325" y="29520"/>
                </a:lnTo>
                <a:lnTo>
                  <a:pt x="17783" y="29466"/>
                </a:lnTo>
                <a:lnTo>
                  <a:pt x="18238" y="27578"/>
                </a:lnTo>
                <a:lnTo>
                  <a:pt x="18580" y="25580"/>
                </a:lnTo>
                <a:lnTo>
                  <a:pt x="18695" y="25094"/>
                </a:lnTo>
                <a:lnTo>
                  <a:pt x="18979" y="22936"/>
                </a:lnTo>
                <a:lnTo>
                  <a:pt x="19265" y="20669"/>
                </a:lnTo>
                <a:lnTo>
                  <a:pt x="19436" y="18186"/>
                </a:lnTo>
                <a:lnTo>
                  <a:pt x="22455" y="17431"/>
                </a:lnTo>
                <a:lnTo>
                  <a:pt x="25305" y="16622"/>
                </a:lnTo>
                <a:lnTo>
                  <a:pt x="27989" y="15650"/>
                </a:lnTo>
                <a:lnTo>
                  <a:pt x="28211" y="19105"/>
                </a:lnTo>
                <a:lnTo>
                  <a:pt x="28432" y="17324"/>
                </a:lnTo>
                <a:lnTo>
                  <a:pt x="28553" y="15435"/>
                </a:lnTo>
                <a:lnTo>
                  <a:pt x="28775" y="15003"/>
                </a:lnTo>
                <a:close/>
              </a:path>
            </a:pathLst>
          </a:custGeom>
          <a:solidFill>
            <a:srgbClr val="0975A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84" name="object 484"/>
          <p:cNvSpPr/>
          <p:nvPr/>
        </p:nvSpPr>
        <p:spPr>
          <a:xfrm>
            <a:off x="347059" y="574466"/>
            <a:ext cx="7223" cy="7406"/>
          </a:xfrm>
          <a:custGeom>
            <a:avLst/>
            <a:gdLst/>
            <a:ahLst/>
            <a:cxnLst/>
            <a:rect l="l" t="t" r="r" b="b"/>
            <a:pathLst>
              <a:path w="9630" h="9875">
                <a:moveTo>
                  <a:pt x="9630" y="3455"/>
                </a:moveTo>
                <a:lnTo>
                  <a:pt x="9409" y="0"/>
                </a:lnTo>
                <a:lnTo>
                  <a:pt x="9227" y="2483"/>
                </a:lnTo>
                <a:lnTo>
                  <a:pt x="8945" y="4858"/>
                </a:lnTo>
                <a:lnTo>
                  <a:pt x="8442" y="6961"/>
                </a:lnTo>
                <a:lnTo>
                  <a:pt x="5870" y="7880"/>
                </a:lnTo>
                <a:lnTo>
                  <a:pt x="3020" y="8742"/>
                </a:lnTo>
                <a:lnTo>
                  <a:pt x="114" y="9444"/>
                </a:lnTo>
                <a:lnTo>
                  <a:pt x="0" y="9875"/>
                </a:lnTo>
                <a:lnTo>
                  <a:pt x="2906" y="9174"/>
                </a:lnTo>
                <a:lnTo>
                  <a:pt x="5643" y="8366"/>
                </a:lnTo>
                <a:lnTo>
                  <a:pt x="8200" y="7447"/>
                </a:lnTo>
                <a:lnTo>
                  <a:pt x="8603" y="6691"/>
                </a:lnTo>
                <a:lnTo>
                  <a:pt x="9006" y="5936"/>
                </a:lnTo>
                <a:lnTo>
                  <a:pt x="9288" y="5127"/>
                </a:lnTo>
                <a:lnTo>
                  <a:pt x="9630" y="3455"/>
                </a:lnTo>
                <a:close/>
              </a:path>
            </a:pathLst>
          </a:custGeom>
          <a:solidFill>
            <a:srgbClr val="0975A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85" name="object 485"/>
          <p:cNvSpPr/>
          <p:nvPr/>
        </p:nvSpPr>
        <p:spPr>
          <a:xfrm>
            <a:off x="311495" y="582722"/>
            <a:ext cx="21288" cy="7812"/>
          </a:xfrm>
          <a:custGeom>
            <a:avLst/>
            <a:gdLst/>
            <a:ahLst/>
            <a:cxnLst/>
            <a:rect l="l" t="t" r="r" b="b"/>
            <a:pathLst>
              <a:path w="28384" h="10416">
                <a:moveTo>
                  <a:pt x="18808" y="1349"/>
                </a:moveTo>
                <a:lnTo>
                  <a:pt x="20689" y="1404"/>
                </a:lnTo>
                <a:lnTo>
                  <a:pt x="22626" y="1457"/>
                </a:lnTo>
                <a:lnTo>
                  <a:pt x="27073" y="1458"/>
                </a:lnTo>
                <a:lnTo>
                  <a:pt x="28269" y="1404"/>
                </a:lnTo>
                <a:lnTo>
                  <a:pt x="28384" y="7177"/>
                </a:lnTo>
                <a:lnTo>
                  <a:pt x="28269" y="108"/>
                </a:lnTo>
                <a:lnTo>
                  <a:pt x="28269" y="918"/>
                </a:lnTo>
                <a:lnTo>
                  <a:pt x="27073" y="972"/>
                </a:lnTo>
                <a:lnTo>
                  <a:pt x="25818" y="1027"/>
                </a:lnTo>
                <a:lnTo>
                  <a:pt x="22626" y="1027"/>
                </a:lnTo>
                <a:lnTo>
                  <a:pt x="20689" y="972"/>
                </a:lnTo>
                <a:lnTo>
                  <a:pt x="18808" y="863"/>
                </a:lnTo>
                <a:lnTo>
                  <a:pt x="18751" y="377"/>
                </a:lnTo>
                <a:lnTo>
                  <a:pt x="18751" y="6691"/>
                </a:lnTo>
                <a:lnTo>
                  <a:pt x="16016" y="6585"/>
                </a:lnTo>
                <a:lnTo>
                  <a:pt x="13338" y="6314"/>
                </a:lnTo>
                <a:lnTo>
                  <a:pt x="10772" y="5936"/>
                </a:lnTo>
                <a:lnTo>
                  <a:pt x="10317" y="4318"/>
                </a:lnTo>
                <a:lnTo>
                  <a:pt x="9975" y="2483"/>
                </a:lnTo>
                <a:lnTo>
                  <a:pt x="9689" y="485"/>
                </a:lnTo>
                <a:lnTo>
                  <a:pt x="12426" y="432"/>
                </a:lnTo>
                <a:lnTo>
                  <a:pt x="9632" y="0"/>
                </a:lnTo>
                <a:lnTo>
                  <a:pt x="9860" y="4263"/>
                </a:lnTo>
                <a:lnTo>
                  <a:pt x="10317" y="5883"/>
                </a:lnTo>
                <a:lnTo>
                  <a:pt x="7296" y="5452"/>
                </a:lnTo>
                <a:lnTo>
                  <a:pt x="4446" y="4857"/>
                </a:lnTo>
                <a:lnTo>
                  <a:pt x="1709" y="4210"/>
                </a:lnTo>
                <a:lnTo>
                  <a:pt x="1198" y="2699"/>
                </a:lnTo>
                <a:lnTo>
                  <a:pt x="741" y="2644"/>
                </a:lnTo>
                <a:lnTo>
                  <a:pt x="1311" y="4102"/>
                </a:lnTo>
                <a:lnTo>
                  <a:pt x="855" y="3994"/>
                </a:lnTo>
                <a:lnTo>
                  <a:pt x="398" y="3886"/>
                </a:lnTo>
                <a:lnTo>
                  <a:pt x="0" y="3777"/>
                </a:lnTo>
                <a:lnTo>
                  <a:pt x="569" y="4155"/>
                </a:lnTo>
                <a:lnTo>
                  <a:pt x="1027" y="4372"/>
                </a:lnTo>
                <a:lnTo>
                  <a:pt x="1538" y="4749"/>
                </a:lnTo>
                <a:lnTo>
                  <a:pt x="2052" y="5074"/>
                </a:lnTo>
                <a:lnTo>
                  <a:pt x="1881" y="4588"/>
                </a:lnTo>
                <a:lnTo>
                  <a:pt x="4559" y="5235"/>
                </a:lnTo>
                <a:lnTo>
                  <a:pt x="7409" y="5829"/>
                </a:lnTo>
                <a:lnTo>
                  <a:pt x="10430" y="6260"/>
                </a:lnTo>
                <a:lnTo>
                  <a:pt x="10716" y="7232"/>
                </a:lnTo>
                <a:lnTo>
                  <a:pt x="11000" y="8096"/>
                </a:lnTo>
                <a:lnTo>
                  <a:pt x="11342" y="8905"/>
                </a:lnTo>
                <a:lnTo>
                  <a:pt x="11741" y="9013"/>
                </a:lnTo>
                <a:lnTo>
                  <a:pt x="11398" y="8202"/>
                </a:lnTo>
                <a:lnTo>
                  <a:pt x="11114" y="7286"/>
                </a:lnTo>
                <a:lnTo>
                  <a:pt x="10828" y="6314"/>
                </a:lnTo>
                <a:lnTo>
                  <a:pt x="13394" y="6691"/>
                </a:lnTo>
                <a:lnTo>
                  <a:pt x="16073" y="6963"/>
                </a:lnTo>
                <a:lnTo>
                  <a:pt x="18808" y="7069"/>
                </a:lnTo>
                <a:lnTo>
                  <a:pt x="18979" y="8311"/>
                </a:lnTo>
                <a:lnTo>
                  <a:pt x="19206" y="9444"/>
                </a:lnTo>
                <a:lnTo>
                  <a:pt x="19378" y="10361"/>
                </a:lnTo>
                <a:lnTo>
                  <a:pt x="19720" y="10416"/>
                </a:lnTo>
                <a:lnTo>
                  <a:pt x="19549" y="9444"/>
                </a:lnTo>
                <a:lnTo>
                  <a:pt x="19378" y="8366"/>
                </a:lnTo>
                <a:lnTo>
                  <a:pt x="19265" y="7124"/>
                </a:lnTo>
                <a:lnTo>
                  <a:pt x="20916" y="6800"/>
                </a:lnTo>
                <a:lnTo>
                  <a:pt x="19206" y="6746"/>
                </a:lnTo>
                <a:lnTo>
                  <a:pt x="19037" y="5127"/>
                </a:lnTo>
                <a:lnTo>
                  <a:pt x="18922" y="3346"/>
                </a:lnTo>
                <a:lnTo>
                  <a:pt x="18808" y="1349"/>
                </a:lnTo>
                <a:close/>
              </a:path>
            </a:pathLst>
          </a:custGeom>
          <a:solidFill>
            <a:srgbClr val="0975A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86" name="object 486"/>
          <p:cNvSpPr/>
          <p:nvPr/>
        </p:nvSpPr>
        <p:spPr>
          <a:xfrm>
            <a:off x="325944" y="583777"/>
            <a:ext cx="6839" cy="6839"/>
          </a:xfrm>
          <a:custGeom>
            <a:avLst/>
            <a:gdLst/>
            <a:ahLst/>
            <a:cxnLst/>
            <a:rect l="l" t="t" r="r" b="b"/>
            <a:pathLst>
              <a:path w="9119" h="9119">
                <a:moveTo>
                  <a:pt x="9004" y="0"/>
                </a:moveTo>
                <a:lnTo>
                  <a:pt x="8947" y="1995"/>
                </a:lnTo>
                <a:lnTo>
                  <a:pt x="8833" y="3775"/>
                </a:lnTo>
                <a:lnTo>
                  <a:pt x="8720" y="5395"/>
                </a:lnTo>
                <a:lnTo>
                  <a:pt x="7522" y="5450"/>
                </a:lnTo>
                <a:lnTo>
                  <a:pt x="3361" y="5450"/>
                </a:lnTo>
                <a:lnTo>
                  <a:pt x="1651" y="5395"/>
                </a:lnTo>
                <a:lnTo>
                  <a:pt x="0" y="5719"/>
                </a:lnTo>
                <a:lnTo>
                  <a:pt x="1651" y="5773"/>
                </a:lnTo>
                <a:lnTo>
                  <a:pt x="3361" y="5828"/>
                </a:lnTo>
                <a:lnTo>
                  <a:pt x="7522" y="5828"/>
                </a:lnTo>
                <a:lnTo>
                  <a:pt x="8720" y="5773"/>
                </a:lnTo>
                <a:lnTo>
                  <a:pt x="8605" y="7014"/>
                </a:lnTo>
                <a:lnTo>
                  <a:pt x="8490" y="8147"/>
                </a:lnTo>
                <a:lnTo>
                  <a:pt x="8377" y="9119"/>
                </a:lnTo>
                <a:lnTo>
                  <a:pt x="8661" y="9119"/>
                </a:lnTo>
                <a:lnTo>
                  <a:pt x="8833" y="8147"/>
                </a:lnTo>
                <a:lnTo>
                  <a:pt x="9004" y="7014"/>
                </a:lnTo>
                <a:lnTo>
                  <a:pt x="9119" y="5773"/>
                </a:lnTo>
                <a:lnTo>
                  <a:pt x="9004" y="0"/>
                </a:lnTo>
                <a:close/>
              </a:path>
            </a:pathLst>
          </a:custGeom>
          <a:solidFill>
            <a:srgbClr val="0975A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87" name="object 487"/>
          <p:cNvSpPr/>
          <p:nvPr/>
        </p:nvSpPr>
        <p:spPr>
          <a:xfrm>
            <a:off x="318163" y="558519"/>
            <a:ext cx="29964" cy="31125"/>
          </a:xfrm>
          <a:custGeom>
            <a:avLst/>
            <a:gdLst/>
            <a:ahLst/>
            <a:cxnLst/>
            <a:rect l="l" t="t" r="r" b="b"/>
            <a:pathLst>
              <a:path w="39952" h="41500">
                <a:moveTo>
                  <a:pt x="19492" y="20669"/>
                </a:moveTo>
                <a:lnTo>
                  <a:pt x="19492" y="25903"/>
                </a:lnTo>
                <a:lnTo>
                  <a:pt x="18637" y="25956"/>
                </a:lnTo>
                <a:lnTo>
                  <a:pt x="16870" y="25956"/>
                </a:lnTo>
                <a:lnTo>
                  <a:pt x="14476" y="26011"/>
                </a:lnTo>
                <a:lnTo>
                  <a:pt x="12083" y="25956"/>
                </a:lnTo>
                <a:lnTo>
                  <a:pt x="9689" y="25850"/>
                </a:lnTo>
                <a:lnTo>
                  <a:pt x="9689" y="20614"/>
                </a:lnTo>
                <a:lnTo>
                  <a:pt x="9745" y="17161"/>
                </a:lnTo>
                <a:lnTo>
                  <a:pt x="9803" y="14517"/>
                </a:lnTo>
                <a:lnTo>
                  <a:pt x="9860" y="11764"/>
                </a:lnTo>
                <a:lnTo>
                  <a:pt x="9975" y="8903"/>
                </a:lnTo>
                <a:lnTo>
                  <a:pt x="12025" y="9011"/>
                </a:lnTo>
                <a:lnTo>
                  <a:pt x="14077" y="9066"/>
                </a:lnTo>
                <a:lnTo>
                  <a:pt x="16186" y="9011"/>
                </a:lnTo>
                <a:lnTo>
                  <a:pt x="18238" y="9011"/>
                </a:lnTo>
                <a:lnTo>
                  <a:pt x="19265" y="8958"/>
                </a:lnTo>
                <a:lnTo>
                  <a:pt x="19321" y="11819"/>
                </a:lnTo>
                <a:lnTo>
                  <a:pt x="19378" y="14570"/>
                </a:lnTo>
                <a:lnTo>
                  <a:pt x="19434" y="17214"/>
                </a:lnTo>
                <a:lnTo>
                  <a:pt x="19549" y="0"/>
                </a:lnTo>
                <a:lnTo>
                  <a:pt x="18979" y="0"/>
                </a:lnTo>
                <a:lnTo>
                  <a:pt x="19094" y="2805"/>
                </a:lnTo>
                <a:lnTo>
                  <a:pt x="19150" y="5558"/>
                </a:lnTo>
                <a:lnTo>
                  <a:pt x="19265" y="8202"/>
                </a:lnTo>
                <a:lnTo>
                  <a:pt x="18238" y="8256"/>
                </a:lnTo>
                <a:lnTo>
                  <a:pt x="17213" y="8256"/>
                </a:lnTo>
                <a:lnTo>
                  <a:pt x="16186" y="8311"/>
                </a:lnTo>
                <a:lnTo>
                  <a:pt x="14077" y="8311"/>
                </a:lnTo>
                <a:lnTo>
                  <a:pt x="12025" y="8256"/>
                </a:lnTo>
                <a:lnTo>
                  <a:pt x="10031" y="8147"/>
                </a:lnTo>
                <a:lnTo>
                  <a:pt x="10146" y="5558"/>
                </a:lnTo>
                <a:lnTo>
                  <a:pt x="10259" y="2860"/>
                </a:lnTo>
                <a:lnTo>
                  <a:pt x="10373" y="108"/>
                </a:lnTo>
                <a:lnTo>
                  <a:pt x="10146" y="161"/>
                </a:lnTo>
                <a:lnTo>
                  <a:pt x="9576" y="216"/>
                </a:lnTo>
                <a:lnTo>
                  <a:pt x="9461" y="2914"/>
                </a:lnTo>
                <a:lnTo>
                  <a:pt x="9346" y="5558"/>
                </a:lnTo>
                <a:lnTo>
                  <a:pt x="9233" y="8147"/>
                </a:lnTo>
                <a:lnTo>
                  <a:pt x="6213" y="7933"/>
                </a:lnTo>
                <a:lnTo>
                  <a:pt x="3248" y="7663"/>
                </a:lnTo>
                <a:lnTo>
                  <a:pt x="398" y="7230"/>
                </a:lnTo>
                <a:lnTo>
                  <a:pt x="3248" y="8364"/>
                </a:lnTo>
                <a:lnTo>
                  <a:pt x="6213" y="8688"/>
                </a:lnTo>
                <a:lnTo>
                  <a:pt x="9233" y="8850"/>
                </a:lnTo>
                <a:lnTo>
                  <a:pt x="9119" y="11711"/>
                </a:lnTo>
                <a:lnTo>
                  <a:pt x="9062" y="14517"/>
                </a:lnTo>
                <a:lnTo>
                  <a:pt x="9006" y="17161"/>
                </a:lnTo>
                <a:lnTo>
                  <a:pt x="5927" y="16945"/>
                </a:lnTo>
                <a:lnTo>
                  <a:pt x="2906" y="16675"/>
                </a:lnTo>
                <a:lnTo>
                  <a:pt x="0" y="16244"/>
                </a:lnTo>
                <a:lnTo>
                  <a:pt x="0" y="16836"/>
                </a:lnTo>
                <a:lnTo>
                  <a:pt x="2906" y="17269"/>
                </a:lnTo>
                <a:lnTo>
                  <a:pt x="5927" y="17539"/>
                </a:lnTo>
                <a:lnTo>
                  <a:pt x="9006" y="17755"/>
                </a:lnTo>
                <a:lnTo>
                  <a:pt x="9006" y="23314"/>
                </a:lnTo>
                <a:lnTo>
                  <a:pt x="9062" y="25850"/>
                </a:lnTo>
                <a:lnTo>
                  <a:pt x="5985" y="25687"/>
                </a:lnTo>
                <a:lnTo>
                  <a:pt x="3020" y="25364"/>
                </a:lnTo>
                <a:lnTo>
                  <a:pt x="114" y="24986"/>
                </a:lnTo>
                <a:lnTo>
                  <a:pt x="3020" y="25903"/>
                </a:lnTo>
                <a:lnTo>
                  <a:pt x="5985" y="26173"/>
                </a:lnTo>
                <a:lnTo>
                  <a:pt x="9062" y="26334"/>
                </a:lnTo>
                <a:lnTo>
                  <a:pt x="9119" y="28494"/>
                </a:lnTo>
                <a:lnTo>
                  <a:pt x="9175" y="30545"/>
                </a:lnTo>
                <a:lnTo>
                  <a:pt x="9290" y="32379"/>
                </a:lnTo>
                <a:lnTo>
                  <a:pt x="9346" y="32865"/>
                </a:lnTo>
                <a:lnTo>
                  <a:pt x="9346" y="33134"/>
                </a:lnTo>
                <a:lnTo>
                  <a:pt x="6384" y="32973"/>
                </a:lnTo>
                <a:lnTo>
                  <a:pt x="3534" y="32703"/>
                </a:lnTo>
                <a:lnTo>
                  <a:pt x="797" y="32756"/>
                </a:lnTo>
                <a:lnTo>
                  <a:pt x="3590" y="33134"/>
                </a:lnTo>
                <a:lnTo>
                  <a:pt x="6440" y="33404"/>
                </a:lnTo>
                <a:lnTo>
                  <a:pt x="9346" y="33567"/>
                </a:lnTo>
                <a:lnTo>
                  <a:pt x="9461" y="35564"/>
                </a:lnTo>
                <a:lnTo>
                  <a:pt x="9689" y="37398"/>
                </a:lnTo>
                <a:lnTo>
                  <a:pt x="9860" y="38962"/>
                </a:lnTo>
                <a:lnTo>
                  <a:pt x="9860" y="32379"/>
                </a:lnTo>
                <a:lnTo>
                  <a:pt x="9803" y="30545"/>
                </a:lnTo>
                <a:lnTo>
                  <a:pt x="9745" y="28548"/>
                </a:lnTo>
                <a:lnTo>
                  <a:pt x="9745" y="26389"/>
                </a:lnTo>
                <a:lnTo>
                  <a:pt x="12083" y="26497"/>
                </a:lnTo>
                <a:lnTo>
                  <a:pt x="14476" y="26551"/>
                </a:lnTo>
                <a:lnTo>
                  <a:pt x="16870" y="26497"/>
                </a:lnTo>
                <a:lnTo>
                  <a:pt x="18637" y="26497"/>
                </a:lnTo>
                <a:lnTo>
                  <a:pt x="19492" y="26442"/>
                </a:lnTo>
                <a:lnTo>
                  <a:pt x="19492" y="28548"/>
                </a:lnTo>
                <a:lnTo>
                  <a:pt x="19434" y="30545"/>
                </a:lnTo>
                <a:lnTo>
                  <a:pt x="19378" y="32379"/>
                </a:lnTo>
                <a:lnTo>
                  <a:pt x="19492" y="39448"/>
                </a:lnTo>
                <a:lnTo>
                  <a:pt x="22455" y="39340"/>
                </a:lnTo>
                <a:lnTo>
                  <a:pt x="25305" y="39071"/>
                </a:lnTo>
                <a:lnTo>
                  <a:pt x="28042" y="38693"/>
                </a:lnTo>
                <a:lnTo>
                  <a:pt x="27814" y="39718"/>
                </a:lnTo>
                <a:lnTo>
                  <a:pt x="27584" y="40690"/>
                </a:lnTo>
                <a:lnTo>
                  <a:pt x="27300" y="41500"/>
                </a:lnTo>
                <a:lnTo>
                  <a:pt x="27699" y="41392"/>
                </a:lnTo>
                <a:lnTo>
                  <a:pt x="27927" y="40582"/>
                </a:lnTo>
                <a:lnTo>
                  <a:pt x="28213" y="39665"/>
                </a:lnTo>
                <a:lnTo>
                  <a:pt x="28440" y="38640"/>
                </a:lnTo>
                <a:lnTo>
                  <a:pt x="31290" y="38262"/>
                </a:lnTo>
                <a:lnTo>
                  <a:pt x="34025" y="37776"/>
                </a:lnTo>
                <a:lnTo>
                  <a:pt x="36647" y="37128"/>
                </a:lnTo>
                <a:lnTo>
                  <a:pt x="36532" y="37506"/>
                </a:lnTo>
                <a:lnTo>
                  <a:pt x="36420" y="38100"/>
                </a:lnTo>
                <a:lnTo>
                  <a:pt x="36818" y="37614"/>
                </a:lnTo>
                <a:lnTo>
                  <a:pt x="37046" y="37073"/>
                </a:lnTo>
                <a:lnTo>
                  <a:pt x="37731" y="36859"/>
                </a:lnTo>
                <a:lnTo>
                  <a:pt x="38413" y="36696"/>
                </a:lnTo>
                <a:lnTo>
                  <a:pt x="39098" y="36534"/>
                </a:lnTo>
                <a:lnTo>
                  <a:pt x="39384" y="36320"/>
                </a:lnTo>
                <a:lnTo>
                  <a:pt x="39952" y="35942"/>
                </a:lnTo>
                <a:lnTo>
                  <a:pt x="39042" y="36212"/>
                </a:lnTo>
                <a:lnTo>
                  <a:pt x="38129" y="36426"/>
                </a:lnTo>
                <a:lnTo>
                  <a:pt x="37161" y="36642"/>
                </a:lnTo>
                <a:lnTo>
                  <a:pt x="37731" y="35078"/>
                </a:lnTo>
                <a:lnTo>
                  <a:pt x="37274" y="35131"/>
                </a:lnTo>
                <a:lnTo>
                  <a:pt x="36762" y="36751"/>
                </a:lnTo>
                <a:lnTo>
                  <a:pt x="34140" y="37345"/>
                </a:lnTo>
                <a:lnTo>
                  <a:pt x="31403" y="37884"/>
                </a:lnTo>
                <a:lnTo>
                  <a:pt x="28497" y="38262"/>
                </a:lnTo>
                <a:lnTo>
                  <a:pt x="28839" y="36642"/>
                </a:lnTo>
                <a:lnTo>
                  <a:pt x="29182" y="34862"/>
                </a:lnTo>
                <a:lnTo>
                  <a:pt x="28896" y="32865"/>
                </a:lnTo>
                <a:lnTo>
                  <a:pt x="28668" y="34915"/>
                </a:lnTo>
                <a:lnTo>
                  <a:pt x="28440" y="36751"/>
                </a:lnTo>
                <a:lnTo>
                  <a:pt x="28098" y="38315"/>
                </a:lnTo>
                <a:lnTo>
                  <a:pt x="25363" y="38693"/>
                </a:lnTo>
                <a:lnTo>
                  <a:pt x="22513" y="38909"/>
                </a:lnTo>
                <a:lnTo>
                  <a:pt x="19549" y="39070"/>
                </a:lnTo>
                <a:lnTo>
                  <a:pt x="19492" y="20669"/>
                </a:lnTo>
                <a:close/>
              </a:path>
            </a:pathLst>
          </a:custGeom>
          <a:solidFill>
            <a:srgbClr val="0975A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88" name="object 488"/>
          <p:cNvSpPr/>
          <p:nvPr/>
        </p:nvSpPr>
        <p:spPr>
          <a:xfrm>
            <a:off x="304827" y="560057"/>
            <a:ext cx="15772" cy="22625"/>
          </a:xfrm>
          <a:custGeom>
            <a:avLst/>
            <a:gdLst/>
            <a:ahLst/>
            <a:cxnLst/>
            <a:rect l="l" t="t" r="r" b="b"/>
            <a:pathLst>
              <a:path w="21029" h="30167">
                <a:moveTo>
                  <a:pt x="17154" y="20292"/>
                </a:moveTo>
                <a:lnTo>
                  <a:pt x="17267" y="22828"/>
                </a:lnTo>
                <a:lnTo>
                  <a:pt x="17325" y="23367"/>
                </a:lnTo>
                <a:lnTo>
                  <a:pt x="17438" y="25795"/>
                </a:lnTo>
                <a:lnTo>
                  <a:pt x="17668" y="28062"/>
                </a:lnTo>
                <a:lnTo>
                  <a:pt x="18008" y="30167"/>
                </a:lnTo>
                <a:lnTo>
                  <a:pt x="18067" y="25850"/>
                </a:lnTo>
                <a:lnTo>
                  <a:pt x="17895" y="23422"/>
                </a:lnTo>
                <a:lnTo>
                  <a:pt x="20802" y="23853"/>
                </a:lnTo>
                <a:lnTo>
                  <a:pt x="17895" y="22936"/>
                </a:lnTo>
                <a:lnTo>
                  <a:pt x="17781" y="20345"/>
                </a:lnTo>
                <a:lnTo>
                  <a:pt x="17724" y="17647"/>
                </a:lnTo>
                <a:lnTo>
                  <a:pt x="17781" y="14786"/>
                </a:lnTo>
                <a:lnTo>
                  <a:pt x="17781" y="14194"/>
                </a:lnTo>
                <a:lnTo>
                  <a:pt x="17837" y="11549"/>
                </a:lnTo>
                <a:lnTo>
                  <a:pt x="17952" y="8742"/>
                </a:lnTo>
                <a:lnTo>
                  <a:pt x="18123" y="5883"/>
                </a:lnTo>
                <a:lnTo>
                  <a:pt x="21029" y="6314"/>
                </a:lnTo>
                <a:lnTo>
                  <a:pt x="18179" y="5180"/>
                </a:lnTo>
                <a:lnTo>
                  <a:pt x="18351" y="3455"/>
                </a:lnTo>
                <a:lnTo>
                  <a:pt x="18465" y="1727"/>
                </a:lnTo>
                <a:lnTo>
                  <a:pt x="18637" y="0"/>
                </a:lnTo>
                <a:lnTo>
                  <a:pt x="18407" y="55"/>
                </a:lnTo>
                <a:lnTo>
                  <a:pt x="17895" y="216"/>
                </a:lnTo>
                <a:lnTo>
                  <a:pt x="17724" y="1835"/>
                </a:lnTo>
                <a:lnTo>
                  <a:pt x="17609" y="3455"/>
                </a:lnTo>
                <a:lnTo>
                  <a:pt x="17497" y="5072"/>
                </a:lnTo>
                <a:lnTo>
                  <a:pt x="15102" y="4641"/>
                </a:lnTo>
                <a:lnTo>
                  <a:pt x="12766" y="4208"/>
                </a:lnTo>
                <a:lnTo>
                  <a:pt x="10486" y="3669"/>
                </a:lnTo>
                <a:lnTo>
                  <a:pt x="10200" y="3830"/>
                </a:lnTo>
                <a:lnTo>
                  <a:pt x="9630" y="4155"/>
                </a:lnTo>
                <a:lnTo>
                  <a:pt x="12138" y="4802"/>
                </a:lnTo>
                <a:lnTo>
                  <a:pt x="14760" y="5342"/>
                </a:lnTo>
                <a:lnTo>
                  <a:pt x="17438" y="5774"/>
                </a:lnTo>
                <a:lnTo>
                  <a:pt x="17267" y="8635"/>
                </a:lnTo>
                <a:lnTo>
                  <a:pt x="17154" y="11441"/>
                </a:lnTo>
                <a:lnTo>
                  <a:pt x="17098" y="14086"/>
                </a:lnTo>
                <a:lnTo>
                  <a:pt x="13962" y="13600"/>
                </a:lnTo>
                <a:lnTo>
                  <a:pt x="10941" y="13005"/>
                </a:lnTo>
                <a:lnTo>
                  <a:pt x="8092" y="12250"/>
                </a:lnTo>
                <a:lnTo>
                  <a:pt x="8148" y="9875"/>
                </a:lnTo>
                <a:lnTo>
                  <a:pt x="8319" y="7394"/>
                </a:lnTo>
                <a:lnTo>
                  <a:pt x="8605" y="4857"/>
                </a:lnTo>
                <a:lnTo>
                  <a:pt x="8377" y="5019"/>
                </a:lnTo>
                <a:lnTo>
                  <a:pt x="7920" y="5397"/>
                </a:lnTo>
                <a:lnTo>
                  <a:pt x="7693" y="7663"/>
                </a:lnTo>
                <a:lnTo>
                  <a:pt x="7578" y="9930"/>
                </a:lnTo>
                <a:lnTo>
                  <a:pt x="7465" y="12088"/>
                </a:lnTo>
                <a:lnTo>
                  <a:pt x="5868" y="11656"/>
                </a:lnTo>
                <a:lnTo>
                  <a:pt x="4273" y="11225"/>
                </a:lnTo>
                <a:lnTo>
                  <a:pt x="2791" y="10686"/>
                </a:lnTo>
                <a:lnTo>
                  <a:pt x="2448" y="11172"/>
                </a:lnTo>
                <a:lnTo>
                  <a:pt x="4046" y="11711"/>
                </a:lnTo>
                <a:lnTo>
                  <a:pt x="5755" y="12250"/>
                </a:lnTo>
                <a:lnTo>
                  <a:pt x="7465" y="12683"/>
                </a:lnTo>
                <a:lnTo>
                  <a:pt x="7409" y="15542"/>
                </a:lnTo>
                <a:lnTo>
                  <a:pt x="7465" y="18348"/>
                </a:lnTo>
                <a:lnTo>
                  <a:pt x="7636" y="20939"/>
                </a:lnTo>
                <a:lnTo>
                  <a:pt x="4958" y="20236"/>
                </a:lnTo>
                <a:lnTo>
                  <a:pt x="2392" y="19428"/>
                </a:lnTo>
                <a:lnTo>
                  <a:pt x="0" y="18564"/>
                </a:lnTo>
                <a:lnTo>
                  <a:pt x="0" y="19050"/>
                </a:lnTo>
                <a:lnTo>
                  <a:pt x="2392" y="19914"/>
                </a:lnTo>
                <a:lnTo>
                  <a:pt x="4958" y="20722"/>
                </a:lnTo>
                <a:lnTo>
                  <a:pt x="7693" y="21425"/>
                </a:lnTo>
                <a:lnTo>
                  <a:pt x="7864" y="23906"/>
                </a:lnTo>
                <a:lnTo>
                  <a:pt x="8148" y="26173"/>
                </a:lnTo>
                <a:lnTo>
                  <a:pt x="8035" y="18456"/>
                </a:lnTo>
                <a:lnTo>
                  <a:pt x="7979" y="15705"/>
                </a:lnTo>
                <a:lnTo>
                  <a:pt x="8035" y="12844"/>
                </a:lnTo>
                <a:lnTo>
                  <a:pt x="10941" y="13600"/>
                </a:lnTo>
                <a:lnTo>
                  <a:pt x="13962" y="14194"/>
                </a:lnTo>
                <a:lnTo>
                  <a:pt x="17098" y="14678"/>
                </a:lnTo>
                <a:lnTo>
                  <a:pt x="17039" y="17539"/>
                </a:lnTo>
                <a:lnTo>
                  <a:pt x="17154" y="20292"/>
                </a:lnTo>
                <a:close/>
              </a:path>
            </a:pathLst>
          </a:custGeom>
          <a:solidFill>
            <a:srgbClr val="0975A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89" name="object 489"/>
          <p:cNvSpPr/>
          <p:nvPr/>
        </p:nvSpPr>
        <p:spPr>
          <a:xfrm>
            <a:off x="306152" y="573899"/>
            <a:ext cx="12737" cy="12021"/>
          </a:xfrm>
          <a:custGeom>
            <a:avLst/>
            <a:gdLst/>
            <a:ahLst/>
            <a:cxnLst/>
            <a:rect l="l" t="t" r="r" b="b"/>
            <a:pathLst>
              <a:path w="16983" h="16028">
                <a:moveTo>
                  <a:pt x="12367" y="3886"/>
                </a:moveTo>
                <a:lnTo>
                  <a:pt x="9290" y="3291"/>
                </a:lnTo>
                <a:lnTo>
                  <a:pt x="6440" y="2591"/>
                </a:lnTo>
                <a:lnTo>
                  <a:pt x="6269" y="0"/>
                </a:lnTo>
                <a:lnTo>
                  <a:pt x="6382" y="7717"/>
                </a:lnTo>
                <a:lnTo>
                  <a:pt x="6782" y="9875"/>
                </a:lnTo>
                <a:lnTo>
                  <a:pt x="4388" y="9228"/>
                </a:lnTo>
                <a:lnTo>
                  <a:pt x="2108" y="8580"/>
                </a:lnTo>
                <a:lnTo>
                  <a:pt x="0" y="7825"/>
                </a:lnTo>
                <a:lnTo>
                  <a:pt x="283" y="8311"/>
                </a:lnTo>
                <a:lnTo>
                  <a:pt x="2336" y="9066"/>
                </a:lnTo>
                <a:lnTo>
                  <a:pt x="4559" y="9714"/>
                </a:lnTo>
                <a:lnTo>
                  <a:pt x="6895" y="10308"/>
                </a:lnTo>
                <a:lnTo>
                  <a:pt x="6952" y="10577"/>
                </a:lnTo>
                <a:lnTo>
                  <a:pt x="7010" y="11063"/>
                </a:lnTo>
                <a:lnTo>
                  <a:pt x="7409" y="12791"/>
                </a:lnTo>
                <a:lnTo>
                  <a:pt x="7864" y="14408"/>
                </a:lnTo>
                <a:lnTo>
                  <a:pt x="8321" y="14463"/>
                </a:lnTo>
                <a:lnTo>
                  <a:pt x="7808" y="12791"/>
                </a:lnTo>
                <a:lnTo>
                  <a:pt x="7465" y="10955"/>
                </a:lnTo>
                <a:lnTo>
                  <a:pt x="7352" y="10416"/>
                </a:lnTo>
                <a:lnTo>
                  <a:pt x="10202" y="11117"/>
                </a:lnTo>
                <a:lnTo>
                  <a:pt x="13165" y="11711"/>
                </a:lnTo>
                <a:lnTo>
                  <a:pt x="16300" y="12142"/>
                </a:lnTo>
                <a:lnTo>
                  <a:pt x="16584" y="14194"/>
                </a:lnTo>
                <a:lnTo>
                  <a:pt x="16983" y="16028"/>
                </a:lnTo>
                <a:lnTo>
                  <a:pt x="16755" y="11764"/>
                </a:lnTo>
                <a:lnTo>
                  <a:pt x="16472" y="9714"/>
                </a:lnTo>
                <a:lnTo>
                  <a:pt x="16300" y="7394"/>
                </a:lnTo>
                <a:lnTo>
                  <a:pt x="16242" y="11711"/>
                </a:lnTo>
                <a:lnTo>
                  <a:pt x="13108" y="11280"/>
                </a:lnTo>
                <a:lnTo>
                  <a:pt x="10087" y="10686"/>
                </a:lnTo>
                <a:lnTo>
                  <a:pt x="7294" y="9983"/>
                </a:lnTo>
                <a:lnTo>
                  <a:pt x="6895" y="7880"/>
                </a:lnTo>
                <a:lnTo>
                  <a:pt x="6611" y="5558"/>
                </a:lnTo>
                <a:lnTo>
                  <a:pt x="6440" y="3130"/>
                </a:lnTo>
                <a:lnTo>
                  <a:pt x="9346" y="3832"/>
                </a:lnTo>
                <a:lnTo>
                  <a:pt x="12367" y="4425"/>
                </a:lnTo>
                <a:lnTo>
                  <a:pt x="15559" y="4911"/>
                </a:lnTo>
                <a:lnTo>
                  <a:pt x="15501" y="4372"/>
                </a:lnTo>
                <a:lnTo>
                  <a:pt x="12367" y="3886"/>
                </a:lnTo>
                <a:close/>
              </a:path>
            </a:pathLst>
          </a:custGeom>
          <a:solidFill>
            <a:srgbClr val="0975A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90" name="object 490"/>
          <p:cNvSpPr/>
          <p:nvPr/>
        </p:nvSpPr>
        <p:spPr>
          <a:xfrm>
            <a:off x="318121" y="560461"/>
            <a:ext cx="2478" cy="12831"/>
          </a:xfrm>
          <a:custGeom>
            <a:avLst/>
            <a:gdLst/>
            <a:ahLst/>
            <a:cxnLst/>
            <a:rect l="l" t="t" r="r" b="b"/>
            <a:pathLst>
              <a:path w="3304" h="17108">
                <a:moveTo>
                  <a:pt x="626" y="108"/>
                </a:moveTo>
                <a:lnTo>
                  <a:pt x="112" y="271"/>
                </a:lnTo>
                <a:lnTo>
                  <a:pt x="0" y="1674"/>
                </a:lnTo>
                <a:lnTo>
                  <a:pt x="0" y="17108"/>
                </a:lnTo>
                <a:lnTo>
                  <a:pt x="56" y="14247"/>
                </a:lnTo>
                <a:lnTo>
                  <a:pt x="56" y="13655"/>
                </a:lnTo>
                <a:lnTo>
                  <a:pt x="112" y="11010"/>
                </a:lnTo>
                <a:lnTo>
                  <a:pt x="227" y="8202"/>
                </a:lnTo>
                <a:lnTo>
                  <a:pt x="398" y="5343"/>
                </a:lnTo>
                <a:lnTo>
                  <a:pt x="3304" y="5774"/>
                </a:lnTo>
                <a:lnTo>
                  <a:pt x="455" y="4641"/>
                </a:lnTo>
                <a:lnTo>
                  <a:pt x="569" y="3130"/>
                </a:lnTo>
                <a:lnTo>
                  <a:pt x="741" y="1566"/>
                </a:lnTo>
                <a:lnTo>
                  <a:pt x="853" y="0"/>
                </a:lnTo>
                <a:lnTo>
                  <a:pt x="626" y="108"/>
                </a:lnTo>
                <a:close/>
              </a:path>
            </a:pathLst>
          </a:custGeom>
          <a:solidFill>
            <a:srgbClr val="0778A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91" name="object 491"/>
          <p:cNvSpPr/>
          <p:nvPr/>
        </p:nvSpPr>
        <p:spPr>
          <a:xfrm>
            <a:off x="325472" y="558924"/>
            <a:ext cx="28856" cy="28898"/>
          </a:xfrm>
          <a:custGeom>
            <a:avLst/>
            <a:gdLst/>
            <a:ahLst/>
            <a:cxnLst/>
            <a:rect l="l" t="t" r="r" b="b"/>
            <a:pathLst>
              <a:path w="38474" h="38531">
                <a:moveTo>
                  <a:pt x="29010" y="8742"/>
                </a:moveTo>
                <a:lnTo>
                  <a:pt x="29182" y="11441"/>
                </a:lnTo>
                <a:lnTo>
                  <a:pt x="29296" y="14086"/>
                </a:lnTo>
                <a:lnTo>
                  <a:pt x="29353" y="17539"/>
                </a:lnTo>
                <a:lnTo>
                  <a:pt x="29296" y="20292"/>
                </a:lnTo>
                <a:lnTo>
                  <a:pt x="29125" y="22881"/>
                </a:lnTo>
                <a:lnTo>
                  <a:pt x="26275" y="23530"/>
                </a:lnTo>
                <a:lnTo>
                  <a:pt x="23311" y="24069"/>
                </a:lnTo>
                <a:lnTo>
                  <a:pt x="23254" y="24608"/>
                </a:lnTo>
                <a:lnTo>
                  <a:pt x="26275" y="24069"/>
                </a:lnTo>
                <a:lnTo>
                  <a:pt x="29125" y="23367"/>
                </a:lnTo>
                <a:lnTo>
                  <a:pt x="28954" y="25850"/>
                </a:lnTo>
                <a:lnTo>
                  <a:pt x="28726" y="28170"/>
                </a:lnTo>
                <a:lnTo>
                  <a:pt x="28384" y="30275"/>
                </a:lnTo>
                <a:lnTo>
                  <a:pt x="25647" y="30869"/>
                </a:lnTo>
                <a:lnTo>
                  <a:pt x="22741" y="31409"/>
                </a:lnTo>
                <a:lnTo>
                  <a:pt x="19720" y="31840"/>
                </a:lnTo>
                <a:lnTo>
                  <a:pt x="19664" y="22019"/>
                </a:lnTo>
                <a:lnTo>
                  <a:pt x="19607" y="24555"/>
                </a:lnTo>
                <a:lnTo>
                  <a:pt x="16643" y="24933"/>
                </a:lnTo>
                <a:lnTo>
                  <a:pt x="13565" y="25203"/>
                </a:lnTo>
                <a:lnTo>
                  <a:pt x="10373" y="25364"/>
                </a:lnTo>
                <a:lnTo>
                  <a:pt x="10373" y="11280"/>
                </a:lnTo>
                <a:lnTo>
                  <a:pt x="10317" y="8419"/>
                </a:lnTo>
                <a:lnTo>
                  <a:pt x="10259" y="7663"/>
                </a:lnTo>
                <a:lnTo>
                  <a:pt x="10317" y="30006"/>
                </a:lnTo>
                <a:lnTo>
                  <a:pt x="10373" y="28009"/>
                </a:lnTo>
                <a:lnTo>
                  <a:pt x="10373" y="25903"/>
                </a:lnTo>
                <a:lnTo>
                  <a:pt x="13509" y="25742"/>
                </a:lnTo>
                <a:lnTo>
                  <a:pt x="16586" y="25472"/>
                </a:lnTo>
                <a:lnTo>
                  <a:pt x="19607" y="25094"/>
                </a:lnTo>
                <a:lnTo>
                  <a:pt x="19492" y="27361"/>
                </a:lnTo>
                <a:lnTo>
                  <a:pt x="19378" y="29520"/>
                </a:lnTo>
                <a:lnTo>
                  <a:pt x="19208" y="31462"/>
                </a:lnTo>
                <a:lnTo>
                  <a:pt x="19208" y="31895"/>
                </a:lnTo>
                <a:lnTo>
                  <a:pt x="16300" y="32272"/>
                </a:lnTo>
                <a:lnTo>
                  <a:pt x="13279" y="32542"/>
                </a:lnTo>
                <a:lnTo>
                  <a:pt x="10202" y="32650"/>
                </a:lnTo>
                <a:lnTo>
                  <a:pt x="10202" y="5180"/>
                </a:lnTo>
                <a:lnTo>
                  <a:pt x="10146" y="2644"/>
                </a:lnTo>
                <a:lnTo>
                  <a:pt x="10089" y="0"/>
                </a:lnTo>
                <a:lnTo>
                  <a:pt x="9803" y="0"/>
                </a:lnTo>
                <a:lnTo>
                  <a:pt x="9632" y="14031"/>
                </a:lnTo>
                <a:lnTo>
                  <a:pt x="9689" y="16675"/>
                </a:lnTo>
                <a:lnTo>
                  <a:pt x="8436" y="16730"/>
                </a:lnTo>
                <a:lnTo>
                  <a:pt x="7181" y="16783"/>
                </a:lnTo>
                <a:lnTo>
                  <a:pt x="3876" y="16783"/>
                </a:lnTo>
                <a:lnTo>
                  <a:pt x="1939" y="16730"/>
                </a:lnTo>
                <a:lnTo>
                  <a:pt x="0" y="16622"/>
                </a:lnTo>
                <a:lnTo>
                  <a:pt x="1939" y="17322"/>
                </a:lnTo>
                <a:lnTo>
                  <a:pt x="3876" y="17377"/>
                </a:lnTo>
                <a:lnTo>
                  <a:pt x="7181" y="17377"/>
                </a:lnTo>
                <a:lnTo>
                  <a:pt x="8436" y="17322"/>
                </a:lnTo>
                <a:lnTo>
                  <a:pt x="9689" y="17322"/>
                </a:lnTo>
                <a:lnTo>
                  <a:pt x="9747" y="20130"/>
                </a:lnTo>
                <a:lnTo>
                  <a:pt x="9803" y="38531"/>
                </a:lnTo>
                <a:lnTo>
                  <a:pt x="9975" y="36912"/>
                </a:lnTo>
                <a:lnTo>
                  <a:pt x="10089" y="35131"/>
                </a:lnTo>
                <a:lnTo>
                  <a:pt x="10202" y="33081"/>
                </a:lnTo>
                <a:lnTo>
                  <a:pt x="13223" y="32973"/>
                </a:lnTo>
                <a:lnTo>
                  <a:pt x="16244" y="32703"/>
                </a:lnTo>
                <a:lnTo>
                  <a:pt x="19150" y="32325"/>
                </a:lnTo>
                <a:lnTo>
                  <a:pt x="19436" y="34323"/>
                </a:lnTo>
                <a:lnTo>
                  <a:pt x="19664" y="32272"/>
                </a:lnTo>
                <a:lnTo>
                  <a:pt x="22685" y="31895"/>
                </a:lnTo>
                <a:lnTo>
                  <a:pt x="25534" y="31354"/>
                </a:lnTo>
                <a:lnTo>
                  <a:pt x="28328" y="30706"/>
                </a:lnTo>
                <a:lnTo>
                  <a:pt x="27985" y="32758"/>
                </a:lnTo>
                <a:lnTo>
                  <a:pt x="27528" y="34592"/>
                </a:lnTo>
                <a:lnTo>
                  <a:pt x="27985" y="34539"/>
                </a:lnTo>
                <a:lnTo>
                  <a:pt x="28440" y="32650"/>
                </a:lnTo>
                <a:lnTo>
                  <a:pt x="28783" y="30653"/>
                </a:lnTo>
                <a:lnTo>
                  <a:pt x="31518" y="29951"/>
                </a:lnTo>
                <a:lnTo>
                  <a:pt x="34027" y="29195"/>
                </a:lnTo>
                <a:lnTo>
                  <a:pt x="36420" y="28386"/>
                </a:lnTo>
                <a:lnTo>
                  <a:pt x="36702" y="27847"/>
                </a:lnTo>
                <a:lnTo>
                  <a:pt x="34255" y="28711"/>
                </a:lnTo>
                <a:lnTo>
                  <a:pt x="31632" y="29465"/>
                </a:lnTo>
                <a:lnTo>
                  <a:pt x="28898" y="30167"/>
                </a:lnTo>
                <a:lnTo>
                  <a:pt x="29182" y="28009"/>
                </a:lnTo>
                <a:lnTo>
                  <a:pt x="29467" y="25742"/>
                </a:lnTo>
                <a:lnTo>
                  <a:pt x="29639" y="23259"/>
                </a:lnTo>
                <a:lnTo>
                  <a:pt x="32658" y="22503"/>
                </a:lnTo>
                <a:lnTo>
                  <a:pt x="35507" y="21694"/>
                </a:lnTo>
                <a:lnTo>
                  <a:pt x="38192" y="20723"/>
                </a:lnTo>
                <a:lnTo>
                  <a:pt x="38071" y="22558"/>
                </a:lnTo>
                <a:lnTo>
                  <a:pt x="37910" y="24284"/>
                </a:lnTo>
                <a:lnTo>
                  <a:pt x="37568" y="25958"/>
                </a:lnTo>
                <a:lnTo>
                  <a:pt x="38131" y="24392"/>
                </a:lnTo>
                <a:lnTo>
                  <a:pt x="38474" y="22720"/>
                </a:lnTo>
                <a:lnTo>
                  <a:pt x="38474" y="20292"/>
                </a:lnTo>
                <a:lnTo>
                  <a:pt x="38413" y="19589"/>
                </a:lnTo>
                <a:lnTo>
                  <a:pt x="38293" y="18942"/>
                </a:lnTo>
                <a:lnTo>
                  <a:pt x="38293" y="19375"/>
                </a:lnTo>
                <a:lnTo>
                  <a:pt x="38252" y="19752"/>
                </a:lnTo>
                <a:lnTo>
                  <a:pt x="38252" y="20183"/>
                </a:lnTo>
                <a:lnTo>
                  <a:pt x="35566" y="21155"/>
                </a:lnTo>
                <a:lnTo>
                  <a:pt x="32716" y="22019"/>
                </a:lnTo>
                <a:lnTo>
                  <a:pt x="29695" y="22720"/>
                </a:lnTo>
                <a:lnTo>
                  <a:pt x="29866" y="20130"/>
                </a:lnTo>
                <a:lnTo>
                  <a:pt x="29923" y="17378"/>
                </a:lnTo>
                <a:lnTo>
                  <a:pt x="29866" y="14517"/>
                </a:lnTo>
                <a:lnTo>
                  <a:pt x="31975" y="13977"/>
                </a:lnTo>
                <a:lnTo>
                  <a:pt x="33969" y="13438"/>
                </a:lnTo>
                <a:lnTo>
                  <a:pt x="35916" y="12789"/>
                </a:lnTo>
                <a:lnTo>
                  <a:pt x="35566" y="12305"/>
                </a:lnTo>
                <a:lnTo>
                  <a:pt x="33741" y="12897"/>
                </a:lnTo>
                <a:lnTo>
                  <a:pt x="31804" y="13438"/>
                </a:lnTo>
                <a:lnTo>
                  <a:pt x="29866" y="13922"/>
                </a:lnTo>
                <a:lnTo>
                  <a:pt x="29808" y="11494"/>
                </a:lnTo>
                <a:lnTo>
                  <a:pt x="29639" y="8958"/>
                </a:lnTo>
                <a:lnTo>
                  <a:pt x="29409" y="6369"/>
                </a:lnTo>
                <a:lnTo>
                  <a:pt x="29182" y="6260"/>
                </a:lnTo>
                <a:lnTo>
                  <a:pt x="28726" y="5936"/>
                </a:lnTo>
                <a:lnTo>
                  <a:pt x="29010" y="8742"/>
                </a:lnTo>
                <a:close/>
              </a:path>
            </a:pathLst>
          </a:custGeom>
          <a:solidFill>
            <a:srgbClr val="0778A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92" name="object 492"/>
          <p:cNvSpPr/>
          <p:nvPr/>
        </p:nvSpPr>
        <p:spPr>
          <a:xfrm>
            <a:off x="325944" y="583777"/>
            <a:ext cx="6839" cy="6758"/>
          </a:xfrm>
          <a:custGeom>
            <a:avLst/>
            <a:gdLst/>
            <a:ahLst/>
            <a:cxnLst/>
            <a:rect l="l" t="t" r="r" b="b"/>
            <a:pathLst>
              <a:path w="9119" h="9011">
                <a:moveTo>
                  <a:pt x="9004" y="0"/>
                </a:moveTo>
                <a:lnTo>
                  <a:pt x="8947" y="1995"/>
                </a:lnTo>
                <a:lnTo>
                  <a:pt x="8833" y="3775"/>
                </a:lnTo>
                <a:lnTo>
                  <a:pt x="8720" y="5395"/>
                </a:lnTo>
                <a:lnTo>
                  <a:pt x="7522" y="5450"/>
                </a:lnTo>
                <a:lnTo>
                  <a:pt x="3361" y="5450"/>
                </a:lnTo>
                <a:lnTo>
                  <a:pt x="1651" y="5395"/>
                </a:lnTo>
                <a:lnTo>
                  <a:pt x="0" y="5719"/>
                </a:lnTo>
                <a:lnTo>
                  <a:pt x="1651" y="5773"/>
                </a:lnTo>
                <a:lnTo>
                  <a:pt x="3361" y="5828"/>
                </a:lnTo>
                <a:lnTo>
                  <a:pt x="7522" y="5828"/>
                </a:lnTo>
                <a:lnTo>
                  <a:pt x="8720" y="5773"/>
                </a:lnTo>
                <a:lnTo>
                  <a:pt x="8605" y="6961"/>
                </a:lnTo>
                <a:lnTo>
                  <a:pt x="8490" y="8039"/>
                </a:lnTo>
                <a:lnTo>
                  <a:pt x="8377" y="9011"/>
                </a:lnTo>
                <a:lnTo>
                  <a:pt x="8720" y="8956"/>
                </a:lnTo>
                <a:lnTo>
                  <a:pt x="8833" y="8039"/>
                </a:lnTo>
                <a:lnTo>
                  <a:pt x="9004" y="6961"/>
                </a:lnTo>
                <a:lnTo>
                  <a:pt x="9119" y="5773"/>
                </a:lnTo>
                <a:lnTo>
                  <a:pt x="9004" y="0"/>
                </a:lnTo>
                <a:close/>
              </a:path>
            </a:pathLst>
          </a:custGeom>
          <a:solidFill>
            <a:srgbClr val="0778A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93" name="object 493"/>
          <p:cNvSpPr/>
          <p:nvPr/>
        </p:nvSpPr>
        <p:spPr>
          <a:xfrm>
            <a:off x="333166" y="560138"/>
            <a:ext cx="14321" cy="22665"/>
          </a:xfrm>
          <a:custGeom>
            <a:avLst/>
            <a:gdLst/>
            <a:ahLst/>
            <a:cxnLst/>
            <a:rect l="l" t="t" r="r" b="b"/>
            <a:pathLst>
              <a:path w="19094" h="30220">
                <a:moveTo>
                  <a:pt x="58" y="6800"/>
                </a:moveTo>
                <a:lnTo>
                  <a:pt x="3079" y="6638"/>
                </a:lnTo>
                <a:lnTo>
                  <a:pt x="6100" y="6367"/>
                </a:lnTo>
                <a:lnTo>
                  <a:pt x="9062" y="5936"/>
                </a:lnTo>
                <a:lnTo>
                  <a:pt x="9233" y="8797"/>
                </a:lnTo>
                <a:lnTo>
                  <a:pt x="9348" y="11603"/>
                </a:lnTo>
                <a:lnTo>
                  <a:pt x="9405" y="14247"/>
                </a:lnTo>
                <a:lnTo>
                  <a:pt x="6384" y="14625"/>
                </a:lnTo>
                <a:lnTo>
                  <a:pt x="3306" y="14894"/>
                </a:lnTo>
                <a:lnTo>
                  <a:pt x="171" y="15056"/>
                </a:lnTo>
                <a:lnTo>
                  <a:pt x="171" y="12411"/>
                </a:lnTo>
                <a:lnTo>
                  <a:pt x="114" y="9660"/>
                </a:lnTo>
                <a:lnTo>
                  <a:pt x="114" y="23745"/>
                </a:lnTo>
                <a:lnTo>
                  <a:pt x="171" y="21208"/>
                </a:lnTo>
                <a:lnTo>
                  <a:pt x="171" y="15650"/>
                </a:lnTo>
                <a:lnTo>
                  <a:pt x="3306" y="15489"/>
                </a:lnTo>
                <a:lnTo>
                  <a:pt x="6384" y="15219"/>
                </a:lnTo>
                <a:lnTo>
                  <a:pt x="9405" y="14841"/>
                </a:lnTo>
                <a:lnTo>
                  <a:pt x="9461" y="17700"/>
                </a:lnTo>
                <a:lnTo>
                  <a:pt x="9405" y="20400"/>
                </a:lnTo>
                <a:lnTo>
                  <a:pt x="9461" y="30220"/>
                </a:lnTo>
                <a:lnTo>
                  <a:pt x="9461" y="29897"/>
                </a:lnTo>
                <a:lnTo>
                  <a:pt x="9689" y="27900"/>
                </a:lnTo>
                <a:lnTo>
                  <a:pt x="9803" y="25742"/>
                </a:lnTo>
                <a:lnTo>
                  <a:pt x="9918" y="23420"/>
                </a:lnTo>
                <a:lnTo>
                  <a:pt x="12995" y="22989"/>
                </a:lnTo>
                <a:lnTo>
                  <a:pt x="13052" y="22450"/>
                </a:lnTo>
                <a:lnTo>
                  <a:pt x="9975" y="22881"/>
                </a:lnTo>
                <a:lnTo>
                  <a:pt x="10031" y="20345"/>
                </a:lnTo>
                <a:lnTo>
                  <a:pt x="10089" y="17592"/>
                </a:lnTo>
                <a:lnTo>
                  <a:pt x="10031" y="14733"/>
                </a:lnTo>
                <a:lnTo>
                  <a:pt x="13167" y="14300"/>
                </a:lnTo>
                <a:lnTo>
                  <a:pt x="16188" y="13761"/>
                </a:lnTo>
                <a:lnTo>
                  <a:pt x="19037" y="13059"/>
                </a:lnTo>
                <a:lnTo>
                  <a:pt x="19094" y="15920"/>
                </a:lnTo>
                <a:lnTo>
                  <a:pt x="19037" y="12466"/>
                </a:lnTo>
                <a:lnTo>
                  <a:pt x="16129" y="13167"/>
                </a:lnTo>
                <a:lnTo>
                  <a:pt x="13167" y="13708"/>
                </a:lnTo>
                <a:lnTo>
                  <a:pt x="10031" y="14139"/>
                </a:lnTo>
                <a:lnTo>
                  <a:pt x="10031" y="11494"/>
                </a:lnTo>
                <a:lnTo>
                  <a:pt x="9918" y="8688"/>
                </a:lnTo>
                <a:lnTo>
                  <a:pt x="9747" y="5828"/>
                </a:lnTo>
                <a:lnTo>
                  <a:pt x="12653" y="5397"/>
                </a:lnTo>
                <a:lnTo>
                  <a:pt x="15503" y="4856"/>
                </a:lnTo>
                <a:lnTo>
                  <a:pt x="18238" y="4155"/>
                </a:lnTo>
                <a:lnTo>
                  <a:pt x="17954" y="3994"/>
                </a:lnTo>
                <a:lnTo>
                  <a:pt x="17384" y="3669"/>
                </a:lnTo>
                <a:lnTo>
                  <a:pt x="14876" y="4208"/>
                </a:lnTo>
                <a:lnTo>
                  <a:pt x="12311" y="4749"/>
                </a:lnTo>
                <a:lnTo>
                  <a:pt x="9689" y="5127"/>
                </a:lnTo>
                <a:lnTo>
                  <a:pt x="9576" y="3508"/>
                </a:lnTo>
                <a:lnTo>
                  <a:pt x="9461" y="1835"/>
                </a:lnTo>
                <a:lnTo>
                  <a:pt x="9290" y="216"/>
                </a:lnTo>
                <a:lnTo>
                  <a:pt x="9062" y="108"/>
                </a:lnTo>
                <a:lnTo>
                  <a:pt x="8549" y="0"/>
                </a:lnTo>
                <a:lnTo>
                  <a:pt x="8720" y="1727"/>
                </a:lnTo>
                <a:lnTo>
                  <a:pt x="8891" y="3508"/>
                </a:lnTo>
                <a:lnTo>
                  <a:pt x="9006" y="5233"/>
                </a:lnTo>
                <a:lnTo>
                  <a:pt x="6100" y="5611"/>
                </a:lnTo>
                <a:lnTo>
                  <a:pt x="3079" y="5883"/>
                </a:lnTo>
                <a:lnTo>
                  <a:pt x="0" y="6044"/>
                </a:lnTo>
                <a:lnTo>
                  <a:pt x="58" y="6800"/>
                </a:lnTo>
                <a:close/>
              </a:path>
            </a:pathLst>
          </a:custGeom>
          <a:solidFill>
            <a:srgbClr val="0778A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94" name="object 494"/>
          <p:cNvSpPr/>
          <p:nvPr/>
        </p:nvSpPr>
        <p:spPr>
          <a:xfrm>
            <a:off x="333124" y="562809"/>
            <a:ext cx="86" cy="20602"/>
          </a:xfrm>
          <a:custGeom>
            <a:avLst/>
            <a:gdLst/>
            <a:ahLst/>
            <a:cxnLst/>
            <a:rect l="l" t="t" r="r" b="b"/>
            <a:pathLst>
              <a:path w="114" h="27469">
                <a:moveTo>
                  <a:pt x="0" y="0"/>
                </a:moveTo>
                <a:lnTo>
                  <a:pt x="0" y="27469"/>
                </a:lnTo>
                <a:lnTo>
                  <a:pt x="0" y="26659"/>
                </a:lnTo>
                <a:lnTo>
                  <a:pt x="114" y="24825"/>
                </a:lnTo>
                <a:lnTo>
                  <a:pt x="56" y="2483"/>
                </a:lnTo>
                <a:lnTo>
                  <a:pt x="0" y="0"/>
                </a:lnTo>
                <a:close/>
              </a:path>
            </a:pathLst>
          </a:custGeom>
          <a:solidFill>
            <a:srgbClr val="0778A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95" name="object 495"/>
          <p:cNvSpPr/>
          <p:nvPr/>
        </p:nvSpPr>
        <p:spPr>
          <a:xfrm>
            <a:off x="310726" y="558884"/>
            <a:ext cx="36890" cy="30638"/>
          </a:xfrm>
          <a:custGeom>
            <a:avLst/>
            <a:gdLst/>
            <a:ahLst/>
            <a:cxnLst/>
            <a:rect l="l" t="t" r="r" b="b"/>
            <a:pathLst>
              <a:path w="49186" h="40851">
                <a:moveTo>
                  <a:pt x="29465" y="53"/>
                </a:moveTo>
                <a:lnTo>
                  <a:pt x="28896" y="0"/>
                </a:lnTo>
                <a:lnTo>
                  <a:pt x="29010" y="2644"/>
                </a:lnTo>
                <a:lnTo>
                  <a:pt x="29123" y="5233"/>
                </a:lnTo>
                <a:lnTo>
                  <a:pt x="29182" y="7717"/>
                </a:lnTo>
                <a:lnTo>
                  <a:pt x="28154" y="7770"/>
                </a:lnTo>
                <a:lnTo>
                  <a:pt x="27129" y="7770"/>
                </a:lnTo>
                <a:lnTo>
                  <a:pt x="26102" y="7825"/>
                </a:lnTo>
                <a:lnTo>
                  <a:pt x="23994" y="7825"/>
                </a:lnTo>
                <a:lnTo>
                  <a:pt x="21941" y="7770"/>
                </a:lnTo>
                <a:lnTo>
                  <a:pt x="19948" y="7661"/>
                </a:lnTo>
                <a:lnTo>
                  <a:pt x="20062" y="5233"/>
                </a:lnTo>
                <a:lnTo>
                  <a:pt x="20175" y="2697"/>
                </a:lnTo>
                <a:lnTo>
                  <a:pt x="20290" y="161"/>
                </a:lnTo>
                <a:lnTo>
                  <a:pt x="20004" y="161"/>
                </a:lnTo>
                <a:lnTo>
                  <a:pt x="19492" y="214"/>
                </a:lnTo>
                <a:lnTo>
                  <a:pt x="19378" y="2752"/>
                </a:lnTo>
                <a:lnTo>
                  <a:pt x="19263" y="5233"/>
                </a:lnTo>
                <a:lnTo>
                  <a:pt x="19150" y="7661"/>
                </a:lnTo>
                <a:lnTo>
                  <a:pt x="16129" y="7447"/>
                </a:lnTo>
                <a:lnTo>
                  <a:pt x="13165" y="7177"/>
                </a:lnTo>
                <a:lnTo>
                  <a:pt x="10315" y="6744"/>
                </a:lnTo>
                <a:lnTo>
                  <a:pt x="13165" y="7878"/>
                </a:lnTo>
                <a:lnTo>
                  <a:pt x="16129" y="8202"/>
                </a:lnTo>
                <a:lnTo>
                  <a:pt x="19150" y="8364"/>
                </a:lnTo>
                <a:lnTo>
                  <a:pt x="19035" y="11225"/>
                </a:lnTo>
                <a:lnTo>
                  <a:pt x="18979" y="14031"/>
                </a:lnTo>
                <a:lnTo>
                  <a:pt x="18922" y="16675"/>
                </a:lnTo>
                <a:lnTo>
                  <a:pt x="15843" y="16459"/>
                </a:lnTo>
                <a:lnTo>
                  <a:pt x="12822" y="16189"/>
                </a:lnTo>
                <a:lnTo>
                  <a:pt x="9916" y="15758"/>
                </a:lnTo>
                <a:lnTo>
                  <a:pt x="9916" y="16350"/>
                </a:lnTo>
                <a:lnTo>
                  <a:pt x="12822" y="16783"/>
                </a:lnTo>
                <a:lnTo>
                  <a:pt x="15843" y="17053"/>
                </a:lnTo>
                <a:lnTo>
                  <a:pt x="18922" y="17269"/>
                </a:lnTo>
                <a:lnTo>
                  <a:pt x="18922" y="22828"/>
                </a:lnTo>
                <a:lnTo>
                  <a:pt x="18979" y="25364"/>
                </a:lnTo>
                <a:lnTo>
                  <a:pt x="15902" y="25201"/>
                </a:lnTo>
                <a:lnTo>
                  <a:pt x="12937" y="24878"/>
                </a:lnTo>
                <a:lnTo>
                  <a:pt x="10031" y="24500"/>
                </a:lnTo>
                <a:lnTo>
                  <a:pt x="9916" y="21909"/>
                </a:lnTo>
                <a:lnTo>
                  <a:pt x="9860" y="19211"/>
                </a:lnTo>
                <a:lnTo>
                  <a:pt x="9860" y="3777"/>
                </a:lnTo>
                <a:lnTo>
                  <a:pt x="9745" y="5233"/>
                </a:lnTo>
                <a:lnTo>
                  <a:pt x="9632" y="6636"/>
                </a:lnTo>
                <a:lnTo>
                  <a:pt x="7465" y="6258"/>
                </a:lnTo>
                <a:lnTo>
                  <a:pt x="5413" y="5881"/>
                </a:lnTo>
                <a:lnTo>
                  <a:pt x="3363" y="5395"/>
                </a:lnTo>
                <a:lnTo>
                  <a:pt x="3077" y="5558"/>
                </a:lnTo>
                <a:lnTo>
                  <a:pt x="2507" y="5936"/>
                </a:lnTo>
                <a:lnTo>
                  <a:pt x="4787" y="6475"/>
                </a:lnTo>
                <a:lnTo>
                  <a:pt x="7123" y="6961"/>
                </a:lnTo>
                <a:lnTo>
                  <a:pt x="9574" y="7339"/>
                </a:lnTo>
                <a:lnTo>
                  <a:pt x="9403" y="10200"/>
                </a:lnTo>
                <a:lnTo>
                  <a:pt x="9290" y="13005"/>
                </a:lnTo>
                <a:lnTo>
                  <a:pt x="9233" y="15650"/>
                </a:lnTo>
                <a:lnTo>
                  <a:pt x="6098" y="15164"/>
                </a:lnTo>
                <a:lnTo>
                  <a:pt x="3077" y="14570"/>
                </a:lnTo>
                <a:lnTo>
                  <a:pt x="227" y="13814"/>
                </a:lnTo>
                <a:lnTo>
                  <a:pt x="283" y="11656"/>
                </a:lnTo>
                <a:lnTo>
                  <a:pt x="455" y="9444"/>
                </a:lnTo>
                <a:lnTo>
                  <a:pt x="684" y="7177"/>
                </a:lnTo>
                <a:lnTo>
                  <a:pt x="455" y="7339"/>
                </a:lnTo>
                <a:lnTo>
                  <a:pt x="0" y="7716"/>
                </a:lnTo>
                <a:lnTo>
                  <a:pt x="114" y="17269"/>
                </a:lnTo>
                <a:lnTo>
                  <a:pt x="171" y="14408"/>
                </a:lnTo>
                <a:lnTo>
                  <a:pt x="3077" y="15164"/>
                </a:lnTo>
                <a:lnTo>
                  <a:pt x="6098" y="15758"/>
                </a:lnTo>
                <a:lnTo>
                  <a:pt x="9233" y="16242"/>
                </a:lnTo>
                <a:lnTo>
                  <a:pt x="9175" y="19103"/>
                </a:lnTo>
                <a:lnTo>
                  <a:pt x="9290" y="21856"/>
                </a:lnTo>
                <a:lnTo>
                  <a:pt x="9403" y="24392"/>
                </a:lnTo>
                <a:lnTo>
                  <a:pt x="6269" y="23906"/>
                </a:lnTo>
                <a:lnTo>
                  <a:pt x="3192" y="23312"/>
                </a:lnTo>
                <a:lnTo>
                  <a:pt x="3248" y="23853"/>
                </a:lnTo>
                <a:lnTo>
                  <a:pt x="6269" y="24445"/>
                </a:lnTo>
                <a:lnTo>
                  <a:pt x="9461" y="24931"/>
                </a:lnTo>
                <a:lnTo>
                  <a:pt x="9574" y="27359"/>
                </a:lnTo>
                <a:lnTo>
                  <a:pt x="9803" y="29626"/>
                </a:lnTo>
                <a:lnTo>
                  <a:pt x="10144" y="31731"/>
                </a:lnTo>
                <a:lnTo>
                  <a:pt x="10202" y="27414"/>
                </a:lnTo>
                <a:lnTo>
                  <a:pt x="10031" y="24986"/>
                </a:lnTo>
                <a:lnTo>
                  <a:pt x="12937" y="25417"/>
                </a:lnTo>
                <a:lnTo>
                  <a:pt x="15902" y="25687"/>
                </a:lnTo>
                <a:lnTo>
                  <a:pt x="18979" y="25848"/>
                </a:lnTo>
                <a:lnTo>
                  <a:pt x="19035" y="28008"/>
                </a:lnTo>
                <a:lnTo>
                  <a:pt x="19092" y="30059"/>
                </a:lnTo>
                <a:lnTo>
                  <a:pt x="19206" y="31893"/>
                </a:lnTo>
                <a:lnTo>
                  <a:pt x="19263" y="32379"/>
                </a:lnTo>
                <a:lnTo>
                  <a:pt x="19263" y="32648"/>
                </a:lnTo>
                <a:lnTo>
                  <a:pt x="16300" y="32487"/>
                </a:lnTo>
                <a:lnTo>
                  <a:pt x="13451" y="32217"/>
                </a:lnTo>
                <a:lnTo>
                  <a:pt x="10714" y="32270"/>
                </a:lnTo>
                <a:lnTo>
                  <a:pt x="13507" y="32648"/>
                </a:lnTo>
                <a:lnTo>
                  <a:pt x="16357" y="32918"/>
                </a:lnTo>
                <a:lnTo>
                  <a:pt x="19263" y="33081"/>
                </a:lnTo>
                <a:lnTo>
                  <a:pt x="19378" y="35078"/>
                </a:lnTo>
                <a:lnTo>
                  <a:pt x="19605" y="36912"/>
                </a:lnTo>
                <a:lnTo>
                  <a:pt x="19776" y="38476"/>
                </a:lnTo>
                <a:lnTo>
                  <a:pt x="19776" y="31893"/>
                </a:lnTo>
                <a:lnTo>
                  <a:pt x="19720" y="30059"/>
                </a:lnTo>
                <a:lnTo>
                  <a:pt x="19662" y="28062"/>
                </a:lnTo>
                <a:lnTo>
                  <a:pt x="19662" y="25903"/>
                </a:lnTo>
                <a:lnTo>
                  <a:pt x="22000" y="26011"/>
                </a:lnTo>
                <a:lnTo>
                  <a:pt x="24392" y="26065"/>
                </a:lnTo>
                <a:lnTo>
                  <a:pt x="26787" y="26011"/>
                </a:lnTo>
                <a:lnTo>
                  <a:pt x="28553" y="26011"/>
                </a:lnTo>
                <a:lnTo>
                  <a:pt x="29409" y="25956"/>
                </a:lnTo>
                <a:lnTo>
                  <a:pt x="29409" y="28062"/>
                </a:lnTo>
                <a:lnTo>
                  <a:pt x="29351" y="30059"/>
                </a:lnTo>
                <a:lnTo>
                  <a:pt x="29294" y="31893"/>
                </a:lnTo>
                <a:lnTo>
                  <a:pt x="29409" y="38962"/>
                </a:lnTo>
                <a:lnTo>
                  <a:pt x="32372" y="38854"/>
                </a:lnTo>
                <a:lnTo>
                  <a:pt x="35221" y="38585"/>
                </a:lnTo>
                <a:lnTo>
                  <a:pt x="37958" y="38207"/>
                </a:lnTo>
                <a:lnTo>
                  <a:pt x="37731" y="39179"/>
                </a:lnTo>
                <a:lnTo>
                  <a:pt x="37501" y="40042"/>
                </a:lnTo>
                <a:lnTo>
                  <a:pt x="37274" y="40851"/>
                </a:lnTo>
                <a:lnTo>
                  <a:pt x="37672" y="40743"/>
                </a:lnTo>
                <a:lnTo>
                  <a:pt x="37900" y="39987"/>
                </a:lnTo>
                <a:lnTo>
                  <a:pt x="38129" y="39126"/>
                </a:lnTo>
                <a:lnTo>
                  <a:pt x="38357" y="38154"/>
                </a:lnTo>
                <a:lnTo>
                  <a:pt x="41207" y="37776"/>
                </a:lnTo>
                <a:lnTo>
                  <a:pt x="43942" y="37290"/>
                </a:lnTo>
                <a:lnTo>
                  <a:pt x="46564" y="36642"/>
                </a:lnTo>
                <a:lnTo>
                  <a:pt x="46449" y="36912"/>
                </a:lnTo>
                <a:lnTo>
                  <a:pt x="46280" y="37398"/>
                </a:lnTo>
                <a:lnTo>
                  <a:pt x="46791" y="37128"/>
                </a:lnTo>
                <a:lnTo>
                  <a:pt x="46963" y="36587"/>
                </a:lnTo>
                <a:lnTo>
                  <a:pt x="47420" y="36481"/>
                </a:lnTo>
                <a:lnTo>
                  <a:pt x="47875" y="36318"/>
                </a:lnTo>
                <a:lnTo>
                  <a:pt x="48616" y="36048"/>
                </a:lnTo>
                <a:lnTo>
                  <a:pt x="49186" y="35670"/>
                </a:lnTo>
                <a:lnTo>
                  <a:pt x="48501" y="35834"/>
                </a:lnTo>
                <a:lnTo>
                  <a:pt x="47819" y="35995"/>
                </a:lnTo>
                <a:lnTo>
                  <a:pt x="47077" y="36156"/>
                </a:lnTo>
                <a:lnTo>
                  <a:pt x="47647" y="34592"/>
                </a:lnTo>
                <a:lnTo>
                  <a:pt x="47190" y="34645"/>
                </a:lnTo>
                <a:lnTo>
                  <a:pt x="46679" y="36265"/>
                </a:lnTo>
                <a:lnTo>
                  <a:pt x="44056" y="36859"/>
                </a:lnTo>
                <a:lnTo>
                  <a:pt x="41320" y="37398"/>
                </a:lnTo>
                <a:lnTo>
                  <a:pt x="38413" y="37776"/>
                </a:lnTo>
                <a:lnTo>
                  <a:pt x="38756" y="36156"/>
                </a:lnTo>
                <a:lnTo>
                  <a:pt x="39098" y="34376"/>
                </a:lnTo>
                <a:lnTo>
                  <a:pt x="38812" y="32379"/>
                </a:lnTo>
                <a:lnTo>
                  <a:pt x="38585" y="34429"/>
                </a:lnTo>
                <a:lnTo>
                  <a:pt x="38357" y="36265"/>
                </a:lnTo>
                <a:lnTo>
                  <a:pt x="38015" y="37829"/>
                </a:lnTo>
                <a:lnTo>
                  <a:pt x="35280" y="38207"/>
                </a:lnTo>
                <a:lnTo>
                  <a:pt x="32430" y="38423"/>
                </a:lnTo>
                <a:lnTo>
                  <a:pt x="29465" y="38585"/>
                </a:lnTo>
                <a:lnTo>
                  <a:pt x="29409" y="20183"/>
                </a:lnTo>
                <a:lnTo>
                  <a:pt x="29409" y="25417"/>
                </a:lnTo>
                <a:lnTo>
                  <a:pt x="28553" y="25470"/>
                </a:lnTo>
                <a:lnTo>
                  <a:pt x="26787" y="25470"/>
                </a:lnTo>
                <a:lnTo>
                  <a:pt x="24392" y="25525"/>
                </a:lnTo>
                <a:lnTo>
                  <a:pt x="22000" y="25470"/>
                </a:lnTo>
                <a:lnTo>
                  <a:pt x="19605" y="25364"/>
                </a:lnTo>
                <a:lnTo>
                  <a:pt x="19605" y="20128"/>
                </a:lnTo>
                <a:lnTo>
                  <a:pt x="19662" y="17269"/>
                </a:lnTo>
                <a:lnTo>
                  <a:pt x="21601" y="17376"/>
                </a:lnTo>
                <a:lnTo>
                  <a:pt x="19662" y="16675"/>
                </a:lnTo>
                <a:lnTo>
                  <a:pt x="19720" y="14031"/>
                </a:lnTo>
                <a:lnTo>
                  <a:pt x="19776" y="11278"/>
                </a:lnTo>
                <a:lnTo>
                  <a:pt x="19891" y="8417"/>
                </a:lnTo>
                <a:lnTo>
                  <a:pt x="21941" y="8525"/>
                </a:lnTo>
                <a:lnTo>
                  <a:pt x="23994" y="8580"/>
                </a:lnTo>
                <a:lnTo>
                  <a:pt x="26102" y="8525"/>
                </a:lnTo>
                <a:lnTo>
                  <a:pt x="28154" y="8525"/>
                </a:lnTo>
                <a:lnTo>
                  <a:pt x="29182" y="8472"/>
                </a:lnTo>
                <a:lnTo>
                  <a:pt x="29238" y="11333"/>
                </a:lnTo>
                <a:lnTo>
                  <a:pt x="29294" y="14084"/>
                </a:lnTo>
                <a:lnTo>
                  <a:pt x="29465" y="53"/>
                </a:lnTo>
                <a:close/>
              </a:path>
            </a:pathLst>
          </a:custGeom>
          <a:solidFill>
            <a:srgbClr val="0778A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96" name="object 496"/>
          <p:cNvSpPr/>
          <p:nvPr/>
        </p:nvSpPr>
        <p:spPr>
          <a:xfrm>
            <a:off x="311751" y="582116"/>
            <a:ext cx="21032" cy="8338"/>
          </a:xfrm>
          <a:custGeom>
            <a:avLst/>
            <a:gdLst/>
            <a:ahLst/>
            <a:cxnLst/>
            <a:rect l="l" t="t" r="r" b="b"/>
            <a:pathLst>
              <a:path w="28042" h="11117">
                <a:moveTo>
                  <a:pt x="1139" y="5288"/>
                </a:moveTo>
                <a:lnTo>
                  <a:pt x="1597" y="5558"/>
                </a:lnTo>
                <a:lnTo>
                  <a:pt x="1538" y="5397"/>
                </a:lnTo>
                <a:lnTo>
                  <a:pt x="4217" y="6044"/>
                </a:lnTo>
                <a:lnTo>
                  <a:pt x="7066" y="6638"/>
                </a:lnTo>
                <a:lnTo>
                  <a:pt x="10087" y="7069"/>
                </a:lnTo>
                <a:lnTo>
                  <a:pt x="10315" y="7986"/>
                </a:lnTo>
                <a:lnTo>
                  <a:pt x="10601" y="8797"/>
                </a:lnTo>
                <a:lnTo>
                  <a:pt x="10885" y="9552"/>
                </a:lnTo>
                <a:lnTo>
                  <a:pt x="11342" y="9660"/>
                </a:lnTo>
                <a:lnTo>
                  <a:pt x="11056" y="8905"/>
                </a:lnTo>
                <a:lnTo>
                  <a:pt x="10772" y="8041"/>
                </a:lnTo>
                <a:lnTo>
                  <a:pt x="10486" y="7122"/>
                </a:lnTo>
                <a:lnTo>
                  <a:pt x="13052" y="7500"/>
                </a:lnTo>
                <a:lnTo>
                  <a:pt x="15730" y="7772"/>
                </a:lnTo>
                <a:lnTo>
                  <a:pt x="18465" y="7878"/>
                </a:lnTo>
                <a:lnTo>
                  <a:pt x="18637" y="9066"/>
                </a:lnTo>
                <a:lnTo>
                  <a:pt x="18864" y="10145"/>
                </a:lnTo>
                <a:lnTo>
                  <a:pt x="19035" y="11063"/>
                </a:lnTo>
                <a:lnTo>
                  <a:pt x="19378" y="11117"/>
                </a:lnTo>
                <a:lnTo>
                  <a:pt x="19206" y="10200"/>
                </a:lnTo>
                <a:lnTo>
                  <a:pt x="19035" y="9119"/>
                </a:lnTo>
                <a:lnTo>
                  <a:pt x="18922" y="7933"/>
                </a:lnTo>
                <a:lnTo>
                  <a:pt x="20574" y="7608"/>
                </a:lnTo>
                <a:lnTo>
                  <a:pt x="18864" y="7555"/>
                </a:lnTo>
                <a:lnTo>
                  <a:pt x="18695" y="5936"/>
                </a:lnTo>
                <a:lnTo>
                  <a:pt x="18580" y="4155"/>
                </a:lnTo>
                <a:lnTo>
                  <a:pt x="18465" y="2158"/>
                </a:lnTo>
                <a:lnTo>
                  <a:pt x="20346" y="2213"/>
                </a:lnTo>
                <a:lnTo>
                  <a:pt x="22284" y="2266"/>
                </a:lnTo>
                <a:lnTo>
                  <a:pt x="26731" y="2266"/>
                </a:lnTo>
                <a:lnTo>
                  <a:pt x="27927" y="2213"/>
                </a:lnTo>
                <a:lnTo>
                  <a:pt x="28042" y="7986"/>
                </a:lnTo>
                <a:lnTo>
                  <a:pt x="27927" y="916"/>
                </a:lnTo>
                <a:lnTo>
                  <a:pt x="27927" y="1727"/>
                </a:lnTo>
                <a:lnTo>
                  <a:pt x="26731" y="1780"/>
                </a:lnTo>
                <a:lnTo>
                  <a:pt x="25476" y="1835"/>
                </a:lnTo>
                <a:lnTo>
                  <a:pt x="22284" y="1835"/>
                </a:lnTo>
                <a:lnTo>
                  <a:pt x="20346" y="1780"/>
                </a:lnTo>
                <a:lnTo>
                  <a:pt x="18465" y="1672"/>
                </a:lnTo>
                <a:lnTo>
                  <a:pt x="18409" y="1186"/>
                </a:lnTo>
                <a:lnTo>
                  <a:pt x="18409" y="7500"/>
                </a:lnTo>
                <a:lnTo>
                  <a:pt x="15674" y="7394"/>
                </a:lnTo>
                <a:lnTo>
                  <a:pt x="12995" y="7122"/>
                </a:lnTo>
                <a:lnTo>
                  <a:pt x="10430" y="6745"/>
                </a:lnTo>
                <a:lnTo>
                  <a:pt x="9975" y="5127"/>
                </a:lnTo>
                <a:lnTo>
                  <a:pt x="9632" y="3291"/>
                </a:lnTo>
                <a:lnTo>
                  <a:pt x="9346" y="1294"/>
                </a:lnTo>
                <a:lnTo>
                  <a:pt x="12083" y="1241"/>
                </a:lnTo>
                <a:lnTo>
                  <a:pt x="9290" y="808"/>
                </a:lnTo>
                <a:lnTo>
                  <a:pt x="9517" y="5072"/>
                </a:lnTo>
                <a:lnTo>
                  <a:pt x="9975" y="6691"/>
                </a:lnTo>
                <a:lnTo>
                  <a:pt x="6954" y="6260"/>
                </a:lnTo>
                <a:lnTo>
                  <a:pt x="4104" y="5666"/>
                </a:lnTo>
                <a:lnTo>
                  <a:pt x="1367" y="5019"/>
                </a:lnTo>
                <a:lnTo>
                  <a:pt x="855" y="3508"/>
                </a:lnTo>
                <a:lnTo>
                  <a:pt x="342" y="1835"/>
                </a:lnTo>
                <a:lnTo>
                  <a:pt x="0" y="0"/>
                </a:lnTo>
                <a:lnTo>
                  <a:pt x="398" y="3453"/>
                </a:lnTo>
                <a:lnTo>
                  <a:pt x="968" y="4911"/>
                </a:lnTo>
                <a:lnTo>
                  <a:pt x="342" y="4749"/>
                </a:lnTo>
                <a:lnTo>
                  <a:pt x="1139" y="5288"/>
                </a:lnTo>
                <a:close/>
              </a:path>
            </a:pathLst>
          </a:custGeom>
          <a:solidFill>
            <a:srgbClr val="0778A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97" name="object 497"/>
          <p:cNvSpPr/>
          <p:nvPr/>
        </p:nvSpPr>
        <p:spPr>
          <a:xfrm>
            <a:off x="305211" y="564672"/>
            <a:ext cx="13679" cy="21248"/>
          </a:xfrm>
          <a:custGeom>
            <a:avLst/>
            <a:gdLst/>
            <a:ahLst/>
            <a:cxnLst/>
            <a:rect l="l" t="t" r="r" b="b"/>
            <a:pathLst>
              <a:path w="18238" h="28331">
                <a:moveTo>
                  <a:pt x="2279" y="13922"/>
                </a:moveTo>
                <a:lnTo>
                  <a:pt x="4674" y="14625"/>
                </a:lnTo>
                <a:lnTo>
                  <a:pt x="7181" y="15272"/>
                </a:lnTo>
                <a:lnTo>
                  <a:pt x="7352" y="17753"/>
                </a:lnTo>
                <a:lnTo>
                  <a:pt x="7636" y="20020"/>
                </a:lnTo>
                <a:lnTo>
                  <a:pt x="8037" y="22179"/>
                </a:lnTo>
                <a:lnTo>
                  <a:pt x="5870" y="21586"/>
                </a:lnTo>
                <a:lnTo>
                  <a:pt x="3762" y="20992"/>
                </a:lnTo>
                <a:lnTo>
                  <a:pt x="1824" y="20291"/>
                </a:lnTo>
                <a:lnTo>
                  <a:pt x="2052" y="20831"/>
                </a:lnTo>
                <a:lnTo>
                  <a:pt x="3989" y="21478"/>
                </a:lnTo>
                <a:lnTo>
                  <a:pt x="6041" y="22072"/>
                </a:lnTo>
                <a:lnTo>
                  <a:pt x="8150" y="22611"/>
                </a:lnTo>
                <a:lnTo>
                  <a:pt x="8206" y="22881"/>
                </a:lnTo>
                <a:lnTo>
                  <a:pt x="8265" y="23367"/>
                </a:lnTo>
                <a:lnTo>
                  <a:pt x="8663" y="25094"/>
                </a:lnTo>
                <a:lnTo>
                  <a:pt x="9119" y="26712"/>
                </a:lnTo>
                <a:lnTo>
                  <a:pt x="8720" y="23259"/>
                </a:lnTo>
                <a:lnTo>
                  <a:pt x="8607" y="22720"/>
                </a:lnTo>
                <a:lnTo>
                  <a:pt x="11457" y="23420"/>
                </a:lnTo>
                <a:lnTo>
                  <a:pt x="14419" y="24014"/>
                </a:lnTo>
                <a:lnTo>
                  <a:pt x="17555" y="24445"/>
                </a:lnTo>
                <a:lnTo>
                  <a:pt x="17839" y="26497"/>
                </a:lnTo>
                <a:lnTo>
                  <a:pt x="18238" y="28331"/>
                </a:lnTo>
                <a:lnTo>
                  <a:pt x="18010" y="24067"/>
                </a:lnTo>
                <a:lnTo>
                  <a:pt x="17726" y="22017"/>
                </a:lnTo>
                <a:lnTo>
                  <a:pt x="17555" y="19697"/>
                </a:lnTo>
                <a:lnTo>
                  <a:pt x="17497" y="24014"/>
                </a:lnTo>
                <a:lnTo>
                  <a:pt x="14363" y="23583"/>
                </a:lnTo>
                <a:lnTo>
                  <a:pt x="11342" y="22989"/>
                </a:lnTo>
                <a:lnTo>
                  <a:pt x="8549" y="22287"/>
                </a:lnTo>
                <a:lnTo>
                  <a:pt x="8150" y="20183"/>
                </a:lnTo>
                <a:lnTo>
                  <a:pt x="7866" y="17862"/>
                </a:lnTo>
                <a:lnTo>
                  <a:pt x="7695" y="15434"/>
                </a:lnTo>
                <a:lnTo>
                  <a:pt x="10601" y="16136"/>
                </a:lnTo>
                <a:lnTo>
                  <a:pt x="10544" y="15595"/>
                </a:lnTo>
                <a:lnTo>
                  <a:pt x="7695" y="14894"/>
                </a:lnTo>
                <a:lnTo>
                  <a:pt x="7524" y="12303"/>
                </a:lnTo>
                <a:lnTo>
                  <a:pt x="7467" y="9552"/>
                </a:lnTo>
                <a:lnTo>
                  <a:pt x="7352" y="0"/>
                </a:lnTo>
                <a:lnTo>
                  <a:pt x="7181" y="1997"/>
                </a:lnTo>
                <a:lnTo>
                  <a:pt x="7066" y="3992"/>
                </a:lnTo>
                <a:lnTo>
                  <a:pt x="6954" y="5936"/>
                </a:lnTo>
                <a:lnTo>
                  <a:pt x="5586" y="5558"/>
                </a:lnTo>
                <a:lnTo>
                  <a:pt x="4160" y="5180"/>
                </a:lnTo>
                <a:lnTo>
                  <a:pt x="2849" y="4747"/>
                </a:lnTo>
                <a:lnTo>
                  <a:pt x="2507" y="5233"/>
                </a:lnTo>
                <a:lnTo>
                  <a:pt x="3933" y="5666"/>
                </a:lnTo>
                <a:lnTo>
                  <a:pt x="5415" y="6152"/>
                </a:lnTo>
                <a:lnTo>
                  <a:pt x="6954" y="6530"/>
                </a:lnTo>
                <a:lnTo>
                  <a:pt x="6897" y="9389"/>
                </a:lnTo>
                <a:lnTo>
                  <a:pt x="6954" y="12195"/>
                </a:lnTo>
                <a:lnTo>
                  <a:pt x="7125" y="14786"/>
                </a:lnTo>
                <a:lnTo>
                  <a:pt x="4617" y="14139"/>
                </a:lnTo>
                <a:lnTo>
                  <a:pt x="2279" y="13436"/>
                </a:lnTo>
                <a:lnTo>
                  <a:pt x="0" y="12628"/>
                </a:lnTo>
                <a:lnTo>
                  <a:pt x="0" y="13114"/>
                </a:lnTo>
                <a:lnTo>
                  <a:pt x="2279" y="13922"/>
                </a:lnTo>
                <a:close/>
              </a:path>
            </a:pathLst>
          </a:custGeom>
          <a:solidFill>
            <a:srgbClr val="0778A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98" name="object 498"/>
          <p:cNvSpPr/>
          <p:nvPr/>
        </p:nvSpPr>
        <p:spPr>
          <a:xfrm>
            <a:off x="325601" y="583734"/>
            <a:ext cx="7096" cy="6679"/>
          </a:xfrm>
          <a:custGeom>
            <a:avLst/>
            <a:gdLst/>
            <a:ahLst/>
            <a:cxnLst/>
            <a:rect l="l" t="t" r="r" b="b"/>
            <a:pathLst>
              <a:path w="9461" h="8905">
                <a:moveTo>
                  <a:pt x="9177" y="8905"/>
                </a:moveTo>
                <a:lnTo>
                  <a:pt x="9290" y="7986"/>
                </a:lnTo>
                <a:lnTo>
                  <a:pt x="9461" y="6961"/>
                </a:lnTo>
                <a:lnTo>
                  <a:pt x="9461" y="55"/>
                </a:lnTo>
                <a:lnTo>
                  <a:pt x="9405" y="2050"/>
                </a:lnTo>
                <a:lnTo>
                  <a:pt x="9290" y="3830"/>
                </a:lnTo>
                <a:lnTo>
                  <a:pt x="9177" y="5450"/>
                </a:lnTo>
                <a:lnTo>
                  <a:pt x="7979" y="5505"/>
                </a:lnTo>
                <a:lnTo>
                  <a:pt x="3818" y="5505"/>
                </a:lnTo>
                <a:lnTo>
                  <a:pt x="2108" y="5450"/>
                </a:lnTo>
                <a:lnTo>
                  <a:pt x="398" y="5397"/>
                </a:lnTo>
                <a:lnTo>
                  <a:pt x="229" y="3777"/>
                </a:lnTo>
                <a:lnTo>
                  <a:pt x="114" y="1997"/>
                </a:lnTo>
                <a:lnTo>
                  <a:pt x="0" y="0"/>
                </a:lnTo>
                <a:lnTo>
                  <a:pt x="171" y="6853"/>
                </a:lnTo>
                <a:lnTo>
                  <a:pt x="342" y="7880"/>
                </a:lnTo>
                <a:lnTo>
                  <a:pt x="513" y="8797"/>
                </a:lnTo>
                <a:lnTo>
                  <a:pt x="855" y="8797"/>
                </a:lnTo>
                <a:lnTo>
                  <a:pt x="741" y="7933"/>
                </a:lnTo>
                <a:lnTo>
                  <a:pt x="569" y="6908"/>
                </a:lnTo>
                <a:lnTo>
                  <a:pt x="457" y="5774"/>
                </a:lnTo>
                <a:lnTo>
                  <a:pt x="2108" y="5828"/>
                </a:lnTo>
                <a:lnTo>
                  <a:pt x="3818" y="5883"/>
                </a:lnTo>
                <a:lnTo>
                  <a:pt x="7979" y="5883"/>
                </a:lnTo>
                <a:lnTo>
                  <a:pt x="9177" y="5828"/>
                </a:lnTo>
                <a:lnTo>
                  <a:pt x="9062" y="6961"/>
                </a:lnTo>
                <a:lnTo>
                  <a:pt x="8947" y="8041"/>
                </a:lnTo>
                <a:lnTo>
                  <a:pt x="8835" y="8905"/>
                </a:lnTo>
                <a:lnTo>
                  <a:pt x="9177" y="8905"/>
                </a:lnTo>
                <a:close/>
              </a:path>
            </a:pathLst>
          </a:custGeom>
          <a:solidFill>
            <a:srgbClr val="0879B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99" name="object 499"/>
          <p:cNvSpPr/>
          <p:nvPr/>
        </p:nvSpPr>
        <p:spPr>
          <a:xfrm>
            <a:off x="333082" y="561150"/>
            <a:ext cx="7138" cy="23516"/>
          </a:xfrm>
          <a:custGeom>
            <a:avLst/>
            <a:gdLst/>
            <a:ahLst/>
            <a:cxnLst/>
            <a:rect l="l" t="t" r="r" b="b"/>
            <a:pathLst>
              <a:path w="9517" h="31354">
                <a:moveTo>
                  <a:pt x="56" y="2373"/>
                </a:moveTo>
                <a:lnTo>
                  <a:pt x="0" y="0"/>
                </a:lnTo>
                <a:lnTo>
                  <a:pt x="56" y="30112"/>
                </a:lnTo>
                <a:lnTo>
                  <a:pt x="3077" y="30004"/>
                </a:lnTo>
                <a:lnTo>
                  <a:pt x="6098" y="29734"/>
                </a:lnTo>
                <a:lnTo>
                  <a:pt x="9004" y="29356"/>
                </a:lnTo>
                <a:lnTo>
                  <a:pt x="9290" y="31354"/>
                </a:lnTo>
                <a:lnTo>
                  <a:pt x="9517" y="29303"/>
                </a:lnTo>
                <a:lnTo>
                  <a:pt x="9461" y="22125"/>
                </a:lnTo>
                <a:lnTo>
                  <a:pt x="9346" y="24392"/>
                </a:lnTo>
                <a:lnTo>
                  <a:pt x="9231" y="26551"/>
                </a:lnTo>
                <a:lnTo>
                  <a:pt x="9062" y="28493"/>
                </a:lnTo>
                <a:lnTo>
                  <a:pt x="9062" y="28925"/>
                </a:lnTo>
                <a:lnTo>
                  <a:pt x="6154" y="29303"/>
                </a:lnTo>
                <a:lnTo>
                  <a:pt x="3133" y="29573"/>
                </a:lnTo>
                <a:lnTo>
                  <a:pt x="56" y="29681"/>
                </a:lnTo>
                <a:lnTo>
                  <a:pt x="56" y="28870"/>
                </a:lnTo>
                <a:lnTo>
                  <a:pt x="171" y="27037"/>
                </a:lnTo>
                <a:lnTo>
                  <a:pt x="112" y="4694"/>
                </a:lnTo>
                <a:lnTo>
                  <a:pt x="56" y="2373"/>
                </a:lnTo>
                <a:close/>
              </a:path>
            </a:pathLst>
          </a:custGeom>
          <a:solidFill>
            <a:srgbClr val="0879B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00" name="object 500"/>
          <p:cNvSpPr/>
          <p:nvPr/>
        </p:nvSpPr>
        <p:spPr>
          <a:xfrm>
            <a:off x="311667" y="559288"/>
            <a:ext cx="21158" cy="29951"/>
          </a:xfrm>
          <a:custGeom>
            <a:avLst/>
            <a:gdLst/>
            <a:ahLst/>
            <a:cxnLst/>
            <a:rect l="l" t="t" r="r" b="b"/>
            <a:pathLst>
              <a:path w="28211" h="39934">
                <a:moveTo>
                  <a:pt x="18351" y="19589"/>
                </a:moveTo>
                <a:lnTo>
                  <a:pt x="18407" y="16136"/>
                </a:lnTo>
                <a:lnTo>
                  <a:pt x="18465" y="13491"/>
                </a:lnTo>
                <a:lnTo>
                  <a:pt x="18522" y="10739"/>
                </a:lnTo>
                <a:lnTo>
                  <a:pt x="18637" y="7878"/>
                </a:lnTo>
                <a:lnTo>
                  <a:pt x="20687" y="7986"/>
                </a:lnTo>
                <a:lnTo>
                  <a:pt x="22739" y="8041"/>
                </a:lnTo>
                <a:lnTo>
                  <a:pt x="24848" y="7986"/>
                </a:lnTo>
                <a:lnTo>
                  <a:pt x="26900" y="7986"/>
                </a:lnTo>
                <a:lnTo>
                  <a:pt x="27927" y="7933"/>
                </a:lnTo>
                <a:lnTo>
                  <a:pt x="27983" y="10794"/>
                </a:lnTo>
                <a:lnTo>
                  <a:pt x="28040" y="13545"/>
                </a:lnTo>
                <a:lnTo>
                  <a:pt x="28211" y="0"/>
                </a:lnTo>
                <a:lnTo>
                  <a:pt x="27697" y="0"/>
                </a:lnTo>
                <a:lnTo>
                  <a:pt x="27756" y="2428"/>
                </a:lnTo>
                <a:lnTo>
                  <a:pt x="27868" y="4856"/>
                </a:lnTo>
                <a:lnTo>
                  <a:pt x="27927" y="7177"/>
                </a:lnTo>
                <a:lnTo>
                  <a:pt x="26900" y="7231"/>
                </a:lnTo>
                <a:lnTo>
                  <a:pt x="25875" y="7231"/>
                </a:lnTo>
                <a:lnTo>
                  <a:pt x="24848" y="7286"/>
                </a:lnTo>
                <a:lnTo>
                  <a:pt x="22739" y="7286"/>
                </a:lnTo>
                <a:lnTo>
                  <a:pt x="20687" y="7230"/>
                </a:lnTo>
                <a:lnTo>
                  <a:pt x="18693" y="7122"/>
                </a:lnTo>
                <a:lnTo>
                  <a:pt x="18749" y="4856"/>
                </a:lnTo>
                <a:lnTo>
                  <a:pt x="18864" y="2483"/>
                </a:lnTo>
                <a:lnTo>
                  <a:pt x="18977" y="108"/>
                </a:lnTo>
                <a:lnTo>
                  <a:pt x="18749" y="161"/>
                </a:lnTo>
                <a:lnTo>
                  <a:pt x="18179" y="216"/>
                </a:lnTo>
                <a:lnTo>
                  <a:pt x="18067" y="2536"/>
                </a:lnTo>
                <a:lnTo>
                  <a:pt x="18008" y="4856"/>
                </a:lnTo>
                <a:lnTo>
                  <a:pt x="17895" y="7122"/>
                </a:lnTo>
                <a:lnTo>
                  <a:pt x="14874" y="6908"/>
                </a:lnTo>
                <a:lnTo>
                  <a:pt x="11910" y="6638"/>
                </a:lnTo>
                <a:lnTo>
                  <a:pt x="9060" y="6205"/>
                </a:lnTo>
                <a:lnTo>
                  <a:pt x="11910" y="7339"/>
                </a:lnTo>
                <a:lnTo>
                  <a:pt x="14874" y="7663"/>
                </a:lnTo>
                <a:lnTo>
                  <a:pt x="17895" y="7825"/>
                </a:lnTo>
                <a:lnTo>
                  <a:pt x="17781" y="10686"/>
                </a:lnTo>
                <a:lnTo>
                  <a:pt x="17724" y="13491"/>
                </a:lnTo>
                <a:lnTo>
                  <a:pt x="17668" y="16136"/>
                </a:lnTo>
                <a:lnTo>
                  <a:pt x="14588" y="15919"/>
                </a:lnTo>
                <a:lnTo>
                  <a:pt x="11568" y="15650"/>
                </a:lnTo>
                <a:lnTo>
                  <a:pt x="8661" y="15219"/>
                </a:lnTo>
                <a:lnTo>
                  <a:pt x="8661" y="15811"/>
                </a:lnTo>
                <a:lnTo>
                  <a:pt x="11568" y="16244"/>
                </a:lnTo>
                <a:lnTo>
                  <a:pt x="14588" y="16514"/>
                </a:lnTo>
                <a:lnTo>
                  <a:pt x="17668" y="16730"/>
                </a:lnTo>
                <a:lnTo>
                  <a:pt x="17668" y="22289"/>
                </a:lnTo>
                <a:lnTo>
                  <a:pt x="17724" y="24825"/>
                </a:lnTo>
                <a:lnTo>
                  <a:pt x="17781" y="27469"/>
                </a:lnTo>
                <a:lnTo>
                  <a:pt x="17837" y="29520"/>
                </a:lnTo>
                <a:lnTo>
                  <a:pt x="17952" y="31353"/>
                </a:lnTo>
                <a:lnTo>
                  <a:pt x="18008" y="31839"/>
                </a:lnTo>
                <a:lnTo>
                  <a:pt x="18008" y="32109"/>
                </a:lnTo>
                <a:lnTo>
                  <a:pt x="15046" y="31948"/>
                </a:lnTo>
                <a:lnTo>
                  <a:pt x="12196" y="31678"/>
                </a:lnTo>
                <a:lnTo>
                  <a:pt x="9403" y="31245"/>
                </a:lnTo>
                <a:lnTo>
                  <a:pt x="9231" y="33675"/>
                </a:lnTo>
                <a:lnTo>
                  <a:pt x="9630" y="35509"/>
                </a:lnTo>
                <a:lnTo>
                  <a:pt x="10087" y="37128"/>
                </a:lnTo>
                <a:lnTo>
                  <a:pt x="7066" y="36697"/>
                </a:lnTo>
                <a:lnTo>
                  <a:pt x="4217" y="36103"/>
                </a:lnTo>
                <a:lnTo>
                  <a:pt x="1480" y="35456"/>
                </a:lnTo>
                <a:lnTo>
                  <a:pt x="968" y="33945"/>
                </a:lnTo>
                <a:lnTo>
                  <a:pt x="455" y="32272"/>
                </a:lnTo>
                <a:lnTo>
                  <a:pt x="112" y="30437"/>
                </a:lnTo>
                <a:lnTo>
                  <a:pt x="0" y="29897"/>
                </a:lnTo>
                <a:lnTo>
                  <a:pt x="56" y="32272"/>
                </a:lnTo>
                <a:lnTo>
                  <a:pt x="511" y="33890"/>
                </a:lnTo>
                <a:lnTo>
                  <a:pt x="1025" y="35295"/>
                </a:lnTo>
                <a:lnTo>
                  <a:pt x="1367" y="35509"/>
                </a:lnTo>
                <a:lnTo>
                  <a:pt x="2050" y="35942"/>
                </a:lnTo>
                <a:lnTo>
                  <a:pt x="4615" y="36534"/>
                </a:lnTo>
                <a:lnTo>
                  <a:pt x="7350" y="37075"/>
                </a:lnTo>
                <a:lnTo>
                  <a:pt x="10200" y="37506"/>
                </a:lnTo>
                <a:lnTo>
                  <a:pt x="10428" y="38315"/>
                </a:lnTo>
                <a:lnTo>
                  <a:pt x="10657" y="39070"/>
                </a:lnTo>
                <a:lnTo>
                  <a:pt x="10941" y="39773"/>
                </a:lnTo>
                <a:lnTo>
                  <a:pt x="11340" y="39934"/>
                </a:lnTo>
                <a:lnTo>
                  <a:pt x="11112" y="39179"/>
                </a:lnTo>
                <a:lnTo>
                  <a:pt x="10828" y="38423"/>
                </a:lnTo>
                <a:lnTo>
                  <a:pt x="10599" y="37559"/>
                </a:lnTo>
                <a:lnTo>
                  <a:pt x="13108" y="37559"/>
                </a:lnTo>
                <a:lnTo>
                  <a:pt x="10542" y="37182"/>
                </a:lnTo>
                <a:lnTo>
                  <a:pt x="10087" y="35564"/>
                </a:lnTo>
                <a:lnTo>
                  <a:pt x="9745" y="33728"/>
                </a:lnTo>
                <a:lnTo>
                  <a:pt x="9459" y="31731"/>
                </a:lnTo>
                <a:lnTo>
                  <a:pt x="12252" y="32109"/>
                </a:lnTo>
                <a:lnTo>
                  <a:pt x="15102" y="32379"/>
                </a:lnTo>
                <a:lnTo>
                  <a:pt x="18008" y="32542"/>
                </a:lnTo>
                <a:lnTo>
                  <a:pt x="18123" y="34539"/>
                </a:lnTo>
                <a:lnTo>
                  <a:pt x="18351" y="36373"/>
                </a:lnTo>
                <a:lnTo>
                  <a:pt x="18522" y="37937"/>
                </a:lnTo>
                <a:lnTo>
                  <a:pt x="18522" y="31353"/>
                </a:lnTo>
                <a:lnTo>
                  <a:pt x="18465" y="29520"/>
                </a:lnTo>
                <a:lnTo>
                  <a:pt x="18407" y="27522"/>
                </a:lnTo>
                <a:lnTo>
                  <a:pt x="18351" y="24825"/>
                </a:lnTo>
                <a:lnTo>
                  <a:pt x="18351" y="19589"/>
                </a:lnTo>
                <a:close/>
              </a:path>
            </a:pathLst>
          </a:custGeom>
          <a:solidFill>
            <a:srgbClr val="0879B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01" name="object 501"/>
          <p:cNvSpPr/>
          <p:nvPr/>
        </p:nvSpPr>
        <p:spPr>
          <a:xfrm>
            <a:off x="305596" y="560907"/>
            <a:ext cx="19406" cy="23638"/>
          </a:xfrm>
          <a:custGeom>
            <a:avLst/>
            <a:gdLst/>
            <a:ahLst/>
            <a:cxnLst/>
            <a:rect l="l" t="t" r="r" b="b"/>
            <a:pathLst>
              <a:path w="25875" h="31517">
                <a:moveTo>
                  <a:pt x="6611" y="7555"/>
                </a:moveTo>
                <a:lnTo>
                  <a:pt x="6496" y="9283"/>
                </a:lnTo>
                <a:lnTo>
                  <a:pt x="6440" y="10955"/>
                </a:lnTo>
                <a:lnTo>
                  <a:pt x="5244" y="10631"/>
                </a:lnTo>
                <a:lnTo>
                  <a:pt x="4046" y="10308"/>
                </a:lnTo>
                <a:lnTo>
                  <a:pt x="2906" y="9930"/>
                </a:lnTo>
                <a:lnTo>
                  <a:pt x="2563" y="10416"/>
                </a:lnTo>
                <a:lnTo>
                  <a:pt x="3818" y="10847"/>
                </a:lnTo>
                <a:lnTo>
                  <a:pt x="5129" y="11225"/>
                </a:lnTo>
                <a:lnTo>
                  <a:pt x="6440" y="11549"/>
                </a:lnTo>
                <a:lnTo>
                  <a:pt x="6384" y="14408"/>
                </a:lnTo>
                <a:lnTo>
                  <a:pt x="6440" y="17214"/>
                </a:lnTo>
                <a:lnTo>
                  <a:pt x="6611" y="19805"/>
                </a:lnTo>
                <a:lnTo>
                  <a:pt x="4331" y="19211"/>
                </a:lnTo>
                <a:lnTo>
                  <a:pt x="2108" y="18564"/>
                </a:lnTo>
                <a:lnTo>
                  <a:pt x="56" y="17808"/>
                </a:lnTo>
                <a:lnTo>
                  <a:pt x="0" y="18294"/>
                </a:lnTo>
                <a:lnTo>
                  <a:pt x="2108" y="19050"/>
                </a:lnTo>
                <a:lnTo>
                  <a:pt x="4331" y="19697"/>
                </a:lnTo>
                <a:lnTo>
                  <a:pt x="6668" y="20291"/>
                </a:lnTo>
                <a:lnTo>
                  <a:pt x="6839" y="22773"/>
                </a:lnTo>
                <a:lnTo>
                  <a:pt x="6954" y="14572"/>
                </a:lnTo>
                <a:lnTo>
                  <a:pt x="7010" y="11711"/>
                </a:lnTo>
                <a:lnTo>
                  <a:pt x="9916" y="12466"/>
                </a:lnTo>
                <a:lnTo>
                  <a:pt x="12937" y="13060"/>
                </a:lnTo>
                <a:lnTo>
                  <a:pt x="16073" y="13545"/>
                </a:lnTo>
                <a:lnTo>
                  <a:pt x="16014" y="16405"/>
                </a:lnTo>
                <a:lnTo>
                  <a:pt x="16129" y="19158"/>
                </a:lnTo>
                <a:lnTo>
                  <a:pt x="16242" y="21694"/>
                </a:lnTo>
                <a:lnTo>
                  <a:pt x="13108" y="21208"/>
                </a:lnTo>
                <a:lnTo>
                  <a:pt x="10031" y="20614"/>
                </a:lnTo>
                <a:lnTo>
                  <a:pt x="10087" y="21155"/>
                </a:lnTo>
                <a:lnTo>
                  <a:pt x="13108" y="21748"/>
                </a:lnTo>
                <a:lnTo>
                  <a:pt x="16300" y="22234"/>
                </a:lnTo>
                <a:lnTo>
                  <a:pt x="16413" y="24662"/>
                </a:lnTo>
                <a:lnTo>
                  <a:pt x="16643" y="26928"/>
                </a:lnTo>
                <a:lnTo>
                  <a:pt x="16983" y="29034"/>
                </a:lnTo>
                <a:lnTo>
                  <a:pt x="13849" y="28603"/>
                </a:lnTo>
                <a:lnTo>
                  <a:pt x="10828" y="28008"/>
                </a:lnTo>
                <a:lnTo>
                  <a:pt x="8035" y="27306"/>
                </a:lnTo>
                <a:lnTo>
                  <a:pt x="7636" y="25203"/>
                </a:lnTo>
                <a:lnTo>
                  <a:pt x="7352" y="22881"/>
                </a:lnTo>
                <a:lnTo>
                  <a:pt x="7181" y="20453"/>
                </a:lnTo>
                <a:lnTo>
                  <a:pt x="7123" y="25039"/>
                </a:lnTo>
                <a:lnTo>
                  <a:pt x="7524" y="27198"/>
                </a:lnTo>
                <a:lnTo>
                  <a:pt x="5528" y="26659"/>
                </a:lnTo>
                <a:lnTo>
                  <a:pt x="3647" y="26120"/>
                </a:lnTo>
                <a:lnTo>
                  <a:pt x="1824" y="25525"/>
                </a:lnTo>
                <a:lnTo>
                  <a:pt x="2108" y="26011"/>
                </a:lnTo>
                <a:lnTo>
                  <a:pt x="3874" y="26606"/>
                </a:lnTo>
                <a:lnTo>
                  <a:pt x="5699" y="27145"/>
                </a:lnTo>
                <a:lnTo>
                  <a:pt x="7636" y="27631"/>
                </a:lnTo>
                <a:lnTo>
                  <a:pt x="7693" y="27900"/>
                </a:lnTo>
                <a:lnTo>
                  <a:pt x="7751" y="28386"/>
                </a:lnTo>
                <a:lnTo>
                  <a:pt x="8150" y="30114"/>
                </a:lnTo>
                <a:lnTo>
                  <a:pt x="8094" y="27739"/>
                </a:lnTo>
                <a:lnTo>
                  <a:pt x="10943" y="28439"/>
                </a:lnTo>
                <a:lnTo>
                  <a:pt x="13906" y="29034"/>
                </a:lnTo>
                <a:lnTo>
                  <a:pt x="17041" y="29465"/>
                </a:lnTo>
                <a:lnTo>
                  <a:pt x="17325" y="31517"/>
                </a:lnTo>
                <a:lnTo>
                  <a:pt x="17497" y="29087"/>
                </a:lnTo>
                <a:lnTo>
                  <a:pt x="17213" y="27037"/>
                </a:lnTo>
                <a:lnTo>
                  <a:pt x="17041" y="24717"/>
                </a:lnTo>
                <a:lnTo>
                  <a:pt x="16870" y="22289"/>
                </a:lnTo>
                <a:lnTo>
                  <a:pt x="19776" y="22720"/>
                </a:lnTo>
                <a:lnTo>
                  <a:pt x="22741" y="22989"/>
                </a:lnTo>
                <a:lnTo>
                  <a:pt x="25818" y="23151"/>
                </a:lnTo>
                <a:lnTo>
                  <a:pt x="25875" y="25311"/>
                </a:lnTo>
                <a:lnTo>
                  <a:pt x="25818" y="22666"/>
                </a:lnTo>
                <a:lnTo>
                  <a:pt x="22741" y="22503"/>
                </a:lnTo>
                <a:lnTo>
                  <a:pt x="19776" y="22180"/>
                </a:lnTo>
                <a:lnTo>
                  <a:pt x="16870" y="21803"/>
                </a:lnTo>
                <a:lnTo>
                  <a:pt x="16755" y="19211"/>
                </a:lnTo>
                <a:lnTo>
                  <a:pt x="16699" y="16514"/>
                </a:lnTo>
                <a:lnTo>
                  <a:pt x="16755" y="13653"/>
                </a:lnTo>
                <a:lnTo>
                  <a:pt x="16755" y="13060"/>
                </a:lnTo>
                <a:lnTo>
                  <a:pt x="16812" y="10416"/>
                </a:lnTo>
                <a:lnTo>
                  <a:pt x="16927" y="7608"/>
                </a:lnTo>
                <a:lnTo>
                  <a:pt x="17098" y="4749"/>
                </a:lnTo>
                <a:lnTo>
                  <a:pt x="20004" y="5180"/>
                </a:lnTo>
                <a:lnTo>
                  <a:pt x="17154" y="4047"/>
                </a:lnTo>
                <a:lnTo>
                  <a:pt x="17269" y="2697"/>
                </a:lnTo>
                <a:lnTo>
                  <a:pt x="17382" y="1349"/>
                </a:lnTo>
                <a:lnTo>
                  <a:pt x="17497" y="0"/>
                </a:lnTo>
                <a:lnTo>
                  <a:pt x="17269" y="55"/>
                </a:lnTo>
                <a:lnTo>
                  <a:pt x="16755" y="269"/>
                </a:lnTo>
                <a:lnTo>
                  <a:pt x="16643" y="1511"/>
                </a:lnTo>
                <a:lnTo>
                  <a:pt x="16584" y="2697"/>
                </a:lnTo>
                <a:lnTo>
                  <a:pt x="16472" y="3939"/>
                </a:lnTo>
                <a:lnTo>
                  <a:pt x="14591" y="3616"/>
                </a:lnTo>
                <a:lnTo>
                  <a:pt x="12766" y="3291"/>
                </a:lnTo>
                <a:lnTo>
                  <a:pt x="11000" y="2860"/>
                </a:lnTo>
                <a:lnTo>
                  <a:pt x="10714" y="3075"/>
                </a:lnTo>
                <a:lnTo>
                  <a:pt x="10087" y="3400"/>
                </a:lnTo>
                <a:lnTo>
                  <a:pt x="12140" y="3886"/>
                </a:lnTo>
                <a:lnTo>
                  <a:pt x="14248" y="4316"/>
                </a:lnTo>
                <a:lnTo>
                  <a:pt x="16413" y="4641"/>
                </a:lnTo>
                <a:lnTo>
                  <a:pt x="16242" y="7502"/>
                </a:lnTo>
                <a:lnTo>
                  <a:pt x="16129" y="10308"/>
                </a:lnTo>
                <a:lnTo>
                  <a:pt x="16073" y="12952"/>
                </a:lnTo>
                <a:lnTo>
                  <a:pt x="12937" y="12466"/>
                </a:lnTo>
                <a:lnTo>
                  <a:pt x="9916" y="11872"/>
                </a:lnTo>
                <a:lnTo>
                  <a:pt x="7066" y="11117"/>
                </a:lnTo>
                <a:lnTo>
                  <a:pt x="7123" y="9228"/>
                </a:lnTo>
                <a:lnTo>
                  <a:pt x="7238" y="7230"/>
                </a:lnTo>
                <a:lnTo>
                  <a:pt x="7409" y="5235"/>
                </a:lnTo>
                <a:lnTo>
                  <a:pt x="6782" y="5774"/>
                </a:lnTo>
                <a:lnTo>
                  <a:pt x="6611" y="7555"/>
                </a:lnTo>
                <a:close/>
              </a:path>
            </a:pathLst>
          </a:custGeom>
          <a:solidFill>
            <a:srgbClr val="0879B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02" name="object 502"/>
          <p:cNvSpPr/>
          <p:nvPr/>
        </p:nvSpPr>
        <p:spPr>
          <a:xfrm>
            <a:off x="333211" y="560542"/>
            <a:ext cx="14276" cy="22261"/>
          </a:xfrm>
          <a:custGeom>
            <a:avLst/>
            <a:gdLst/>
            <a:ahLst/>
            <a:cxnLst/>
            <a:rect l="l" t="t" r="r" b="b"/>
            <a:pathLst>
              <a:path w="19035" h="29681">
                <a:moveTo>
                  <a:pt x="9860" y="8149"/>
                </a:moveTo>
                <a:lnTo>
                  <a:pt x="9689" y="5288"/>
                </a:lnTo>
                <a:lnTo>
                  <a:pt x="12367" y="4911"/>
                </a:lnTo>
                <a:lnTo>
                  <a:pt x="14931" y="4425"/>
                </a:lnTo>
                <a:lnTo>
                  <a:pt x="17440" y="3832"/>
                </a:lnTo>
                <a:lnTo>
                  <a:pt x="17154" y="3616"/>
                </a:lnTo>
                <a:lnTo>
                  <a:pt x="16528" y="3291"/>
                </a:lnTo>
                <a:lnTo>
                  <a:pt x="14305" y="3777"/>
                </a:lnTo>
                <a:lnTo>
                  <a:pt x="11968" y="4210"/>
                </a:lnTo>
                <a:lnTo>
                  <a:pt x="9630" y="4588"/>
                </a:lnTo>
                <a:lnTo>
                  <a:pt x="9517" y="3130"/>
                </a:lnTo>
                <a:lnTo>
                  <a:pt x="9403" y="1674"/>
                </a:lnTo>
                <a:lnTo>
                  <a:pt x="9290" y="216"/>
                </a:lnTo>
                <a:lnTo>
                  <a:pt x="9060" y="163"/>
                </a:lnTo>
                <a:lnTo>
                  <a:pt x="8549" y="0"/>
                </a:lnTo>
                <a:lnTo>
                  <a:pt x="8720" y="1566"/>
                </a:lnTo>
                <a:lnTo>
                  <a:pt x="8833" y="3130"/>
                </a:lnTo>
                <a:lnTo>
                  <a:pt x="8947" y="4694"/>
                </a:lnTo>
                <a:lnTo>
                  <a:pt x="6041" y="5072"/>
                </a:lnTo>
                <a:lnTo>
                  <a:pt x="3020" y="5343"/>
                </a:lnTo>
                <a:lnTo>
                  <a:pt x="0" y="6260"/>
                </a:lnTo>
                <a:lnTo>
                  <a:pt x="3020" y="6099"/>
                </a:lnTo>
                <a:lnTo>
                  <a:pt x="6041" y="5828"/>
                </a:lnTo>
                <a:lnTo>
                  <a:pt x="9004" y="5397"/>
                </a:lnTo>
                <a:lnTo>
                  <a:pt x="9175" y="8258"/>
                </a:lnTo>
                <a:lnTo>
                  <a:pt x="9290" y="11063"/>
                </a:lnTo>
                <a:lnTo>
                  <a:pt x="9346" y="13708"/>
                </a:lnTo>
                <a:lnTo>
                  <a:pt x="6325" y="14086"/>
                </a:lnTo>
                <a:lnTo>
                  <a:pt x="3248" y="14355"/>
                </a:lnTo>
                <a:lnTo>
                  <a:pt x="112" y="14517"/>
                </a:lnTo>
                <a:lnTo>
                  <a:pt x="112" y="11872"/>
                </a:lnTo>
                <a:lnTo>
                  <a:pt x="56" y="9121"/>
                </a:lnTo>
                <a:lnTo>
                  <a:pt x="56" y="23206"/>
                </a:lnTo>
                <a:lnTo>
                  <a:pt x="112" y="20669"/>
                </a:lnTo>
                <a:lnTo>
                  <a:pt x="112" y="15111"/>
                </a:lnTo>
                <a:lnTo>
                  <a:pt x="3248" y="14949"/>
                </a:lnTo>
                <a:lnTo>
                  <a:pt x="6325" y="14680"/>
                </a:lnTo>
                <a:lnTo>
                  <a:pt x="9346" y="14302"/>
                </a:lnTo>
                <a:lnTo>
                  <a:pt x="9403" y="17161"/>
                </a:lnTo>
                <a:lnTo>
                  <a:pt x="9346" y="19861"/>
                </a:lnTo>
                <a:lnTo>
                  <a:pt x="9403" y="29681"/>
                </a:lnTo>
                <a:lnTo>
                  <a:pt x="9403" y="29358"/>
                </a:lnTo>
                <a:lnTo>
                  <a:pt x="9630" y="27361"/>
                </a:lnTo>
                <a:lnTo>
                  <a:pt x="9745" y="25203"/>
                </a:lnTo>
                <a:lnTo>
                  <a:pt x="9860" y="22881"/>
                </a:lnTo>
                <a:lnTo>
                  <a:pt x="12937" y="22450"/>
                </a:lnTo>
                <a:lnTo>
                  <a:pt x="12993" y="21911"/>
                </a:lnTo>
                <a:lnTo>
                  <a:pt x="9916" y="22342"/>
                </a:lnTo>
                <a:lnTo>
                  <a:pt x="9973" y="19806"/>
                </a:lnTo>
                <a:lnTo>
                  <a:pt x="10031" y="17053"/>
                </a:lnTo>
                <a:lnTo>
                  <a:pt x="9973" y="14194"/>
                </a:lnTo>
                <a:lnTo>
                  <a:pt x="13108" y="13761"/>
                </a:lnTo>
                <a:lnTo>
                  <a:pt x="16129" y="13222"/>
                </a:lnTo>
                <a:lnTo>
                  <a:pt x="18979" y="12519"/>
                </a:lnTo>
                <a:lnTo>
                  <a:pt x="19035" y="15380"/>
                </a:lnTo>
                <a:lnTo>
                  <a:pt x="18979" y="11927"/>
                </a:lnTo>
                <a:lnTo>
                  <a:pt x="16071" y="12628"/>
                </a:lnTo>
                <a:lnTo>
                  <a:pt x="13108" y="13169"/>
                </a:lnTo>
                <a:lnTo>
                  <a:pt x="9973" y="13600"/>
                </a:lnTo>
                <a:lnTo>
                  <a:pt x="9973" y="10955"/>
                </a:lnTo>
                <a:lnTo>
                  <a:pt x="9860" y="8149"/>
                </a:lnTo>
                <a:close/>
              </a:path>
            </a:pathLst>
          </a:custGeom>
          <a:solidFill>
            <a:srgbClr val="0879B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03" name="object 503"/>
          <p:cNvSpPr/>
          <p:nvPr/>
        </p:nvSpPr>
        <p:spPr>
          <a:xfrm>
            <a:off x="310726" y="571837"/>
            <a:ext cx="2436" cy="7850"/>
          </a:xfrm>
          <a:custGeom>
            <a:avLst/>
            <a:gdLst/>
            <a:ahLst/>
            <a:cxnLst/>
            <a:rect l="l" t="t" r="r" b="b"/>
            <a:pathLst>
              <a:path w="3248" h="10467">
                <a:moveTo>
                  <a:pt x="342" y="5342"/>
                </a:moveTo>
                <a:lnTo>
                  <a:pt x="171" y="2750"/>
                </a:lnTo>
                <a:lnTo>
                  <a:pt x="114" y="0"/>
                </a:lnTo>
                <a:lnTo>
                  <a:pt x="0" y="8201"/>
                </a:lnTo>
                <a:lnTo>
                  <a:pt x="283" y="10467"/>
                </a:lnTo>
                <a:lnTo>
                  <a:pt x="342" y="5881"/>
                </a:lnTo>
                <a:lnTo>
                  <a:pt x="3248" y="6583"/>
                </a:lnTo>
                <a:lnTo>
                  <a:pt x="3192" y="6042"/>
                </a:lnTo>
                <a:lnTo>
                  <a:pt x="342" y="5342"/>
                </a:lnTo>
                <a:close/>
              </a:path>
            </a:pathLst>
          </a:custGeom>
          <a:solidFill>
            <a:srgbClr val="0879B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04" name="object 504"/>
          <p:cNvSpPr/>
          <p:nvPr/>
        </p:nvSpPr>
        <p:spPr>
          <a:xfrm>
            <a:off x="319616" y="559288"/>
            <a:ext cx="34319" cy="30113"/>
          </a:xfrm>
          <a:custGeom>
            <a:avLst/>
            <a:gdLst/>
            <a:ahLst/>
            <a:cxnLst/>
            <a:rect l="l" t="t" r="r" b="b"/>
            <a:pathLst>
              <a:path w="45758" h="40151">
                <a:moveTo>
                  <a:pt x="7808" y="25364"/>
                </a:moveTo>
                <a:lnTo>
                  <a:pt x="10146" y="25472"/>
                </a:lnTo>
                <a:lnTo>
                  <a:pt x="12538" y="25525"/>
                </a:lnTo>
                <a:lnTo>
                  <a:pt x="14933" y="25472"/>
                </a:lnTo>
                <a:lnTo>
                  <a:pt x="16699" y="25472"/>
                </a:lnTo>
                <a:lnTo>
                  <a:pt x="17555" y="25417"/>
                </a:lnTo>
                <a:lnTo>
                  <a:pt x="17555" y="27523"/>
                </a:lnTo>
                <a:lnTo>
                  <a:pt x="17497" y="29520"/>
                </a:lnTo>
                <a:lnTo>
                  <a:pt x="17440" y="31353"/>
                </a:lnTo>
                <a:lnTo>
                  <a:pt x="17440" y="32164"/>
                </a:lnTo>
                <a:lnTo>
                  <a:pt x="16244" y="32217"/>
                </a:lnTo>
                <a:lnTo>
                  <a:pt x="14989" y="32272"/>
                </a:lnTo>
                <a:lnTo>
                  <a:pt x="11797" y="32272"/>
                </a:lnTo>
                <a:lnTo>
                  <a:pt x="9860" y="32217"/>
                </a:lnTo>
                <a:lnTo>
                  <a:pt x="7979" y="32109"/>
                </a:lnTo>
                <a:lnTo>
                  <a:pt x="7922" y="31623"/>
                </a:lnTo>
                <a:lnTo>
                  <a:pt x="7922" y="37937"/>
                </a:lnTo>
                <a:lnTo>
                  <a:pt x="5187" y="37831"/>
                </a:lnTo>
                <a:lnTo>
                  <a:pt x="2509" y="37559"/>
                </a:lnTo>
                <a:lnTo>
                  <a:pt x="0" y="37559"/>
                </a:lnTo>
                <a:lnTo>
                  <a:pt x="2565" y="37937"/>
                </a:lnTo>
                <a:lnTo>
                  <a:pt x="5244" y="38209"/>
                </a:lnTo>
                <a:lnTo>
                  <a:pt x="7979" y="38315"/>
                </a:lnTo>
                <a:lnTo>
                  <a:pt x="8150" y="39448"/>
                </a:lnTo>
                <a:lnTo>
                  <a:pt x="7979" y="32595"/>
                </a:lnTo>
                <a:lnTo>
                  <a:pt x="9860" y="32650"/>
                </a:lnTo>
                <a:lnTo>
                  <a:pt x="11797" y="32703"/>
                </a:lnTo>
                <a:lnTo>
                  <a:pt x="16244" y="32703"/>
                </a:lnTo>
                <a:lnTo>
                  <a:pt x="17440" y="32650"/>
                </a:lnTo>
                <a:lnTo>
                  <a:pt x="17440" y="39556"/>
                </a:lnTo>
                <a:lnTo>
                  <a:pt x="17555" y="38423"/>
                </a:lnTo>
                <a:lnTo>
                  <a:pt x="20518" y="38315"/>
                </a:lnTo>
                <a:lnTo>
                  <a:pt x="23367" y="38045"/>
                </a:lnTo>
                <a:lnTo>
                  <a:pt x="26104" y="37668"/>
                </a:lnTo>
                <a:lnTo>
                  <a:pt x="25877" y="38586"/>
                </a:lnTo>
                <a:lnTo>
                  <a:pt x="25705" y="39395"/>
                </a:lnTo>
                <a:lnTo>
                  <a:pt x="25476" y="40151"/>
                </a:lnTo>
                <a:lnTo>
                  <a:pt x="25877" y="40042"/>
                </a:lnTo>
                <a:lnTo>
                  <a:pt x="26104" y="39287"/>
                </a:lnTo>
                <a:lnTo>
                  <a:pt x="26275" y="38478"/>
                </a:lnTo>
                <a:lnTo>
                  <a:pt x="26503" y="37614"/>
                </a:lnTo>
                <a:lnTo>
                  <a:pt x="29353" y="37237"/>
                </a:lnTo>
                <a:lnTo>
                  <a:pt x="32088" y="36751"/>
                </a:lnTo>
                <a:lnTo>
                  <a:pt x="34710" y="36103"/>
                </a:lnTo>
                <a:lnTo>
                  <a:pt x="34539" y="36589"/>
                </a:lnTo>
                <a:lnTo>
                  <a:pt x="35052" y="36212"/>
                </a:lnTo>
                <a:lnTo>
                  <a:pt x="35507" y="35942"/>
                </a:lnTo>
                <a:lnTo>
                  <a:pt x="36021" y="35670"/>
                </a:lnTo>
                <a:lnTo>
                  <a:pt x="36647" y="35295"/>
                </a:lnTo>
                <a:lnTo>
                  <a:pt x="36192" y="35401"/>
                </a:lnTo>
                <a:lnTo>
                  <a:pt x="35737" y="35509"/>
                </a:lnTo>
                <a:lnTo>
                  <a:pt x="35223" y="35617"/>
                </a:lnTo>
                <a:lnTo>
                  <a:pt x="35793" y="34053"/>
                </a:lnTo>
                <a:lnTo>
                  <a:pt x="36248" y="32164"/>
                </a:lnTo>
                <a:lnTo>
                  <a:pt x="36591" y="30167"/>
                </a:lnTo>
                <a:lnTo>
                  <a:pt x="39098" y="29520"/>
                </a:lnTo>
                <a:lnTo>
                  <a:pt x="41493" y="28817"/>
                </a:lnTo>
                <a:lnTo>
                  <a:pt x="43724" y="28062"/>
                </a:lnTo>
                <a:lnTo>
                  <a:pt x="44006" y="27576"/>
                </a:lnTo>
                <a:lnTo>
                  <a:pt x="41720" y="28331"/>
                </a:lnTo>
                <a:lnTo>
                  <a:pt x="39269" y="29034"/>
                </a:lnTo>
                <a:lnTo>
                  <a:pt x="36706" y="29681"/>
                </a:lnTo>
                <a:lnTo>
                  <a:pt x="36990" y="27523"/>
                </a:lnTo>
                <a:lnTo>
                  <a:pt x="37276" y="25256"/>
                </a:lnTo>
                <a:lnTo>
                  <a:pt x="37447" y="22773"/>
                </a:lnTo>
                <a:lnTo>
                  <a:pt x="40353" y="22072"/>
                </a:lnTo>
                <a:lnTo>
                  <a:pt x="43144" y="21262"/>
                </a:lnTo>
                <a:lnTo>
                  <a:pt x="45758" y="20292"/>
                </a:lnTo>
                <a:lnTo>
                  <a:pt x="45718" y="19806"/>
                </a:lnTo>
                <a:lnTo>
                  <a:pt x="43144" y="20722"/>
                </a:lnTo>
                <a:lnTo>
                  <a:pt x="40409" y="21533"/>
                </a:lnTo>
                <a:lnTo>
                  <a:pt x="37503" y="22234"/>
                </a:lnTo>
                <a:lnTo>
                  <a:pt x="37674" y="19644"/>
                </a:lnTo>
                <a:lnTo>
                  <a:pt x="37731" y="16892"/>
                </a:lnTo>
                <a:lnTo>
                  <a:pt x="37674" y="14031"/>
                </a:lnTo>
                <a:lnTo>
                  <a:pt x="39555" y="13545"/>
                </a:lnTo>
                <a:lnTo>
                  <a:pt x="41378" y="13059"/>
                </a:lnTo>
                <a:lnTo>
                  <a:pt x="43144" y="12466"/>
                </a:lnTo>
                <a:lnTo>
                  <a:pt x="42804" y="11980"/>
                </a:lnTo>
                <a:lnTo>
                  <a:pt x="41150" y="12520"/>
                </a:lnTo>
                <a:lnTo>
                  <a:pt x="39441" y="13005"/>
                </a:lnTo>
                <a:lnTo>
                  <a:pt x="37674" y="13436"/>
                </a:lnTo>
                <a:lnTo>
                  <a:pt x="37616" y="11225"/>
                </a:lnTo>
                <a:lnTo>
                  <a:pt x="37503" y="8958"/>
                </a:lnTo>
                <a:lnTo>
                  <a:pt x="37276" y="6638"/>
                </a:lnTo>
                <a:lnTo>
                  <a:pt x="37046" y="6475"/>
                </a:lnTo>
                <a:lnTo>
                  <a:pt x="36591" y="6152"/>
                </a:lnTo>
                <a:lnTo>
                  <a:pt x="36875" y="8689"/>
                </a:lnTo>
                <a:lnTo>
                  <a:pt x="36990" y="11170"/>
                </a:lnTo>
                <a:lnTo>
                  <a:pt x="37104" y="13600"/>
                </a:lnTo>
                <a:lnTo>
                  <a:pt x="37161" y="17053"/>
                </a:lnTo>
                <a:lnTo>
                  <a:pt x="37104" y="19806"/>
                </a:lnTo>
                <a:lnTo>
                  <a:pt x="36933" y="22395"/>
                </a:lnTo>
                <a:lnTo>
                  <a:pt x="34083" y="23044"/>
                </a:lnTo>
                <a:lnTo>
                  <a:pt x="31119" y="23583"/>
                </a:lnTo>
                <a:lnTo>
                  <a:pt x="31063" y="24123"/>
                </a:lnTo>
                <a:lnTo>
                  <a:pt x="34083" y="23583"/>
                </a:lnTo>
                <a:lnTo>
                  <a:pt x="36933" y="22881"/>
                </a:lnTo>
                <a:lnTo>
                  <a:pt x="36762" y="25364"/>
                </a:lnTo>
                <a:lnTo>
                  <a:pt x="36534" y="27684"/>
                </a:lnTo>
                <a:lnTo>
                  <a:pt x="36192" y="29789"/>
                </a:lnTo>
                <a:lnTo>
                  <a:pt x="33455" y="30383"/>
                </a:lnTo>
                <a:lnTo>
                  <a:pt x="30549" y="30923"/>
                </a:lnTo>
                <a:lnTo>
                  <a:pt x="27528" y="31354"/>
                </a:lnTo>
                <a:lnTo>
                  <a:pt x="27472" y="21533"/>
                </a:lnTo>
                <a:lnTo>
                  <a:pt x="27415" y="24069"/>
                </a:lnTo>
                <a:lnTo>
                  <a:pt x="24451" y="24447"/>
                </a:lnTo>
                <a:lnTo>
                  <a:pt x="21373" y="24717"/>
                </a:lnTo>
                <a:lnTo>
                  <a:pt x="18181" y="24878"/>
                </a:lnTo>
                <a:lnTo>
                  <a:pt x="18181" y="10794"/>
                </a:lnTo>
                <a:lnTo>
                  <a:pt x="18125" y="7933"/>
                </a:lnTo>
                <a:lnTo>
                  <a:pt x="21146" y="7016"/>
                </a:lnTo>
                <a:lnTo>
                  <a:pt x="18067" y="7177"/>
                </a:lnTo>
                <a:lnTo>
                  <a:pt x="18125" y="29520"/>
                </a:lnTo>
                <a:lnTo>
                  <a:pt x="18181" y="27523"/>
                </a:lnTo>
                <a:lnTo>
                  <a:pt x="18181" y="25417"/>
                </a:lnTo>
                <a:lnTo>
                  <a:pt x="21317" y="25256"/>
                </a:lnTo>
                <a:lnTo>
                  <a:pt x="24394" y="24986"/>
                </a:lnTo>
                <a:lnTo>
                  <a:pt x="27415" y="24608"/>
                </a:lnTo>
                <a:lnTo>
                  <a:pt x="27472" y="31786"/>
                </a:lnTo>
                <a:lnTo>
                  <a:pt x="30493" y="31409"/>
                </a:lnTo>
                <a:lnTo>
                  <a:pt x="33342" y="30868"/>
                </a:lnTo>
                <a:lnTo>
                  <a:pt x="36136" y="30220"/>
                </a:lnTo>
                <a:lnTo>
                  <a:pt x="35793" y="32272"/>
                </a:lnTo>
                <a:lnTo>
                  <a:pt x="35336" y="34106"/>
                </a:lnTo>
                <a:lnTo>
                  <a:pt x="34825" y="35726"/>
                </a:lnTo>
                <a:lnTo>
                  <a:pt x="32202" y="36320"/>
                </a:lnTo>
                <a:lnTo>
                  <a:pt x="29465" y="36859"/>
                </a:lnTo>
                <a:lnTo>
                  <a:pt x="26559" y="37237"/>
                </a:lnTo>
                <a:lnTo>
                  <a:pt x="26902" y="35617"/>
                </a:lnTo>
                <a:lnTo>
                  <a:pt x="27244" y="33837"/>
                </a:lnTo>
                <a:lnTo>
                  <a:pt x="26958" y="31840"/>
                </a:lnTo>
                <a:lnTo>
                  <a:pt x="26731" y="33890"/>
                </a:lnTo>
                <a:lnTo>
                  <a:pt x="26503" y="35726"/>
                </a:lnTo>
                <a:lnTo>
                  <a:pt x="26161" y="37290"/>
                </a:lnTo>
                <a:lnTo>
                  <a:pt x="23426" y="37668"/>
                </a:lnTo>
                <a:lnTo>
                  <a:pt x="20576" y="37884"/>
                </a:lnTo>
                <a:lnTo>
                  <a:pt x="17611" y="38045"/>
                </a:lnTo>
                <a:lnTo>
                  <a:pt x="17783" y="36426"/>
                </a:lnTo>
                <a:lnTo>
                  <a:pt x="17897" y="34645"/>
                </a:lnTo>
                <a:lnTo>
                  <a:pt x="18010" y="32595"/>
                </a:lnTo>
                <a:lnTo>
                  <a:pt x="17954" y="2483"/>
                </a:lnTo>
                <a:lnTo>
                  <a:pt x="17897" y="53"/>
                </a:lnTo>
                <a:lnTo>
                  <a:pt x="17611" y="0"/>
                </a:lnTo>
                <a:lnTo>
                  <a:pt x="17440" y="13545"/>
                </a:lnTo>
                <a:lnTo>
                  <a:pt x="17497" y="16189"/>
                </a:lnTo>
                <a:lnTo>
                  <a:pt x="16244" y="16244"/>
                </a:lnTo>
                <a:lnTo>
                  <a:pt x="14989" y="16297"/>
                </a:lnTo>
                <a:lnTo>
                  <a:pt x="11684" y="16297"/>
                </a:lnTo>
                <a:lnTo>
                  <a:pt x="9747" y="16244"/>
                </a:lnTo>
                <a:lnTo>
                  <a:pt x="7808" y="16136"/>
                </a:lnTo>
                <a:lnTo>
                  <a:pt x="7751" y="19589"/>
                </a:lnTo>
                <a:lnTo>
                  <a:pt x="7808" y="16730"/>
                </a:lnTo>
                <a:lnTo>
                  <a:pt x="9747" y="16836"/>
                </a:lnTo>
                <a:lnTo>
                  <a:pt x="11684" y="16891"/>
                </a:lnTo>
                <a:lnTo>
                  <a:pt x="14989" y="16891"/>
                </a:lnTo>
                <a:lnTo>
                  <a:pt x="16244" y="16836"/>
                </a:lnTo>
                <a:lnTo>
                  <a:pt x="17497" y="16836"/>
                </a:lnTo>
                <a:lnTo>
                  <a:pt x="17555" y="19644"/>
                </a:lnTo>
                <a:lnTo>
                  <a:pt x="17555" y="24878"/>
                </a:lnTo>
                <a:lnTo>
                  <a:pt x="16699" y="24931"/>
                </a:lnTo>
                <a:lnTo>
                  <a:pt x="14933" y="24931"/>
                </a:lnTo>
                <a:lnTo>
                  <a:pt x="12538" y="24986"/>
                </a:lnTo>
                <a:lnTo>
                  <a:pt x="10146" y="24931"/>
                </a:lnTo>
                <a:lnTo>
                  <a:pt x="7751" y="24825"/>
                </a:lnTo>
                <a:lnTo>
                  <a:pt x="7808" y="27522"/>
                </a:lnTo>
                <a:lnTo>
                  <a:pt x="7808" y="25364"/>
                </a:lnTo>
                <a:close/>
              </a:path>
            </a:pathLst>
          </a:custGeom>
          <a:solidFill>
            <a:srgbClr val="0879B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05" name="object 505"/>
          <p:cNvSpPr/>
          <p:nvPr/>
        </p:nvSpPr>
        <p:spPr>
          <a:xfrm>
            <a:off x="333166" y="560949"/>
            <a:ext cx="14321" cy="21613"/>
          </a:xfrm>
          <a:custGeom>
            <a:avLst/>
            <a:gdLst/>
            <a:ahLst/>
            <a:cxnLst/>
            <a:rect l="l" t="t" r="r" b="b"/>
            <a:pathLst>
              <a:path w="19094" h="28817">
                <a:moveTo>
                  <a:pt x="9918" y="7608"/>
                </a:moveTo>
                <a:lnTo>
                  <a:pt x="9747" y="4747"/>
                </a:lnTo>
                <a:lnTo>
                  <a:pt x="12140" y="4425"/>
                </a:lnTo>
                <a:lnTo>
                  <a:pt x="14478" y="3992"/>
                </a:lnTo>
                <a:lnTo>
                  <a:pt x="16758" y="3453"/>
                </a:lnTo>
                <a:lnTo>
                  <a:pt x="16415" y="3291"/>
                </a:lnTo>
                <a:lnTo>
                  <a:pt x="15789" y="2914"/>
                </a:lnTo>
                <a:lnTo>
                  <a:pt x="13793" y="3344"/>
                </a:lnTo>
                <a:lnTo>
                  <a:pt x="11799" y="3722"/>
                </a:lnTo>
                <a:lnTo>
                  <a:pt x="9689" y="4047"/>
                </a:lnTo>
                <a:lnTo>
                  <a:pt x="9632" y="2805"/>
                </a:lnTo>
                <a:lnTo>
                  <a:pt x="9519" y="1511"/>
                </a:lnTo>
                <a:lnTo>
                  <a:pt x="9405" y="214"/>
                </a:lnTo>
                <a:lnTo>
                  <a:pt x="9177" y="161"/>
                </a:lnTo>
                <a:lnTo>
                  <a:pt x="8663" y="0"/>
                </a:lnTo>
                <a:lnTo>
                  <a:pt x="8778" y="1402"/>
                </a:lnTo>
                <a:lnTo>
                  <a:pt x="8891" y="2750"/>
                </a:lnTo>
                <a:lnTo>
                  <a:pt x="9006" y="4153"/>
                </a:lnTo>
                <a:lnTo>
                  <a:pt x="6100" y="4531"/>
                </a:lnTo>
                <a:lnTo>
                  <a:pt x="3079" y="4802"/>
                </a:lnTo>
                <a:lnTo>
                  <a:pt x="0" y="4964"/>
                </a:lnTo>
                <a:lnTo>
                  <a:pt x="58" y="5719"/>
                </a:lnTo>
                <a:lnTo>
                  <a:pt x="3079" y="5558"/>
                </a:lnTo>
                <a:lnTo>
                  <a:pt x="6100" y="5287"/>
                </a:lnTo>
                <a:lnTo>
                  <a:pt x="9062" y="4856"/>
                </a:lnTo>
                <a:lnTo>
                  <a:pt x="9233" y="7717"/>
                </a:lnTo>
                <a:lnTo>
                  <a:pt x="9348" y="10522"/>
                </a:lnTo>
                <a:lnTo>
                  <a:pt x="9405" y="13167"/>
                </a:lnTo>
                <a:lnTo>
                  <a:pt x="6384" y="13545"/>
                </a:lnTo>
                <a:lnTo>
                  <a:pt x="3306" y="13814"/>
                </a:lnTo>
                <a:lnTo>
                  <a:pt x="171" y="13976"/>
                </a:lnTo>
                <a:lnTo>
                  <a:pt x="171" y="11331"/>
                </a:lnTo>
                <a:lnTo>
                  <a:pt x="114" y="8580"/>
                </a:lnTo>
                <a:lnTo>
                  <a:pt x="114" y="22664"/>
                </a:lnTo>
                <a:lnTo>
                  <a:pt x="171" y="20128"/>
                </a:lnTo>
                <a:lnTo>
                  <a:pt x="171" y="14570"/>
                </a:lnTo>
                <a:lnTo>
                  <a:pt x="3306" y="14408"/>
                </a:lnTo>
                <a:lnTo>
                  <a:pt x="6384" y="14139"/>
                </a:lnTo>
                <a:lnTo>
                  <a:pt x="9405" y="13761"/>
                </a:lnTo>
                <a:lnTo>
                  <a:pt x="9461" y="16620"/>
                </a:lnTo>
                <a:lnTo>
                  <a:pt x="9461" y="28817"/>
                </a:lnTo>
                <a:lnTo>
                  <a:pt x="9689" y="26820"/>
                </a:lnTo>
                <a:lnTo>
                  <a:pt x="9803" y="24662"/>
                </a:lnTo>
                <a:lnTo>
                  <a:pt x="9918" y="22340"/>
                </a:lnTo>
                <a:lnTo>
                  <a:pt x="12995" y="21909"/>
                </a:lnTo>
                <a:lnTo>
                  <a:pt x="13052" y="21370"/>
                </a:lnTo>
                <a:lnTo>
                  <a:pt x="9975" y="21801"/>
                </a:lnTo>
                <a:lnTo>
                  <a:pt x="10031" y="19264"/>
                </a:lnTo>
                <a:lnTo>
                  <a:pt x="10089" y="16512"/>
                </a:lnTo>
                <a:lnTo>
                  <a:pt x="10031" y="13653"/>
                </a:lnTo>
                <a:lnTo>
                  <a:pt x="13167" y="13220"/>
                </a:lnTo>
                <a:lnTo>
                  <a:pt x="16188" y="12681"/>
                </a:lnTo>
                <a:lnTo>
                  <a:pt x="19037" y="11978"/>
                </a:lnTo>
                <a:lnTo>
                  <a:pt x="19094" y="14839"/>
                </a:lnTo>
                <a:lnTo>
                  <a:pt x="19037" y="11386"/>
                </a:lnTo>
                <a:lnTo>
                  <a:pt x="16129" y="12087"/>
                </a:lnTo>
                <a:lnTo>
                  <a:pt x="13167" y="12628"/>
                </a:lnTo>
                <a:lnTo>
                  <a:pt x="10031" y="13059"/>
                </a:lnTo>
                <a:lnTo>
                  <a:pt x="10031" y="10414"/>
                </a:lnTo>
                <a:lnTo>
                  <a:pt x="9918" y="7608"/>
                </a:lnTo>
                <a:close/>
              </a:path>
            </a:pathLst>
          </a:custGeom>
          <a:solidFill>
            <a:srgbClr val="047AB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06" name="object 506"/>
          <p:cNvSpPr/>
          <p:nvPr/>
        </p:nvSpPr>
        <p:spPr>
          <a:xfrm>
            <a:off x="318163" y="559692"/>
            <a:ext cx="22057" cy="28130"/>
          </a:xfrm>
          <a:custGeom>
            <a:avLst/>
            <a:gdLst/>
            <a:ahLst/>
            <a:cxnLst/>
            <a:rect l="l" t="t" r="r" b="b"/>
            <a:pathLst>
              <a:path w="29409" h="37506">
                <a:moveTo>
                  <a:pt x="9745" y="24825"/>
                </a:moveTo>
                <a:lnTo>
                  <a:pt x="12083" y="24933"/>
                </a:lnTo>
                <a:lnTo>
                  <a:pt x="14476" y="24986"/>
                </a:lnTo>
                <a:lnTo>
                  <a:pt x="16870" y="24933"/>
                </a:lnTo>
                <a:lnTo>
                  <a:pt x="18637" y="24933"/>
                </a:lnTo>
                <a:lnTo>
                  <a:pt x="19492" y="24878"/>
                </a:lnTo>
                <a:lnTo>
                  <a:pt x="19549" y="37506"/>
                </a:lnTo>
                <a:lnTo>
                  <a:pt x="19720" y="35887"/>
                </a:lnTo>
                <a:lnTo>
                  <a:pt x="19835" y="34106"/>
                </a:lnTo>
                <a:lnTo>
                  <a:pt x="19948" y="32056"/>
                </a:lnTo>
                <a:lnTo>
                  <a:pt x="22969" y="31948"/>
                </a:lnTo>
                <a:lnTo>
                  <a:pt x="25989" y="31678"/>
                </a:lnTo>
                <a:lnTo>
                  <a:pt x="28896" y="31300"/>
                </a:lnTo>
                <a:lnTo>
                  <a:pt x="29182" y="33297"/>
                </a:lnTo>
                <a:lnTo>
                  <a:pt x="29409" y="31247"/>
                </a:lnTo>
                <a:lnTo>
                  <a:pt x="29353" y="24069"/>
                </a:lnTo>
                <a:lnTo>
                  <a:pt x="29238" y="26336"/>
                </a:lnTo>
                <a:lnTo>
                  <a:pt x="29123" y="28495"/>
                </a:lnTo>
                <a:lnTo>
                  <a:pt x="28954" y="30437"/>
                </a:lnTo>
                <a:lnTo>
                  <a:pt x="28954" y="30869"/>
                </a:lnTo>
                <a:lnTo>
                  <a:pt x="26046" y="31247"/>
                </a:lnTo>
                <a:lnTo>
                  <a:pt x="23025" y="31517"/>
                </a:lnTo>
                <a:lnTo>
                  <a:pt x="19948" y="31625"/>
                </a:lnTo>
                <a:lnTo>
                  <a:pt x="19948" y="30814"/>
                </a:lnTo>
                <a:lnTo>
                  <a:pt x="20004" y="4480"/>
                </a:lnTo>
                <a:lnTo>
                  <a:pt x="19891" y="2266"/>
                </a:lnTo>
                <a:lnTo>
                  <a:pt x="19835" y="0"/>
                </a:lnTo>
                <a:lnTo>
                  <a:pt x="19549" y="0"/>
                </a:lnTo>
                <a:lnTo>
                  <a:pt x="19434" y="15650"/>
                </a:lnTo>
                <a:lnTo>
                  <a:pt x="18181" y="15705"/>
                </a:lnTo>
                <a:lnTo>
                  <a:pt x="16927" y="15758"/>
                </a:lnTo>
                <a:lnTo>
                  <a:pt x="13622" y="15758"/>
                </a:lnTo>
                <a:lnTo>
                  <a:pt x="11684" y="15705"/>
                </a:lnTo>
                <a:lnTo>
                  <a:pt x="9745" y="15597"/>
                </a:lnTo>
                <a:lnTo>
                  <a:pt x="9517" y="163"/>
                </a:lnTo>
                <a:lnTo>
                  <a:pt x="9405" y="2374"/>
                </a:lnTo>
                <a:lnTo>
                  <a:pt x="9290" y="4480"/>
                </a:lnTo>
                <a:lnTo>
                  <a:pt x="9233" y="6583"/>
                </a:lnTo>
                <a:lnTo>
                  <a:pt x="6213" y="6369"/>
                </a:lnTo>
                <a:lnTo>
                  <a:pt x="3248" y="6099"/>
                </a:lnTo>
                <a:lnTo>
                  <a:pt x="398" y="5666"/>
                </a:lnTo>
                <a:lnTo>
                  <a:pt x="3248" y="6800"/>
                </a:lnTo>
                <a:lnTo>
                  <a:pt x="6213" y="7124"/>
                </a:lnTo>
                <a:lnTo>
                  <a:pt x="9233" y="7286"/>
                </a:lnTo>
                <a:lnTo>
                  <a:pt x="9119" y="10146"/>
                </a:lnTo>
                <a:lnTo>
                  <a:pt x="9062" y="12952"/>
                </a:lnTo>
                <a:lnTo>
                  <a:pt x="9006" y="15597"/>
                </a:lnTo>
                <a:lnTo>
                  <a:pt x="5927" y="15380"/>
                </a:lnTo>
                <a:lnTo>
                  <a:pt x="2906" y="15111"/>
                </a:lnTo>
                <a:lnTo>
                  <a:pt x="0" y="14680"/>
                </a:lnTo>
                <a:lnTo>
                  <a:pt x="0" y="15272"/>
                </a:lnTo>
                <a:lnTo>
                  <a:pt x="2906" y="15705"/>
                </a:lnTo>
                <a:lnTo>
                  <a:pt x="5927" y="15975"/>
                </a:lnTo>
                <a:lnTo>
                  <a:pt x="9006" y="16191"/>
                </a:lnTo>
                <a:lnTo>
                  <a:pt x="9006" y="21749"/>
                </a:lnTo>
                <a:lnTo>
                  <a:pt x="9062" y="24286"/>
                </a:lnTo>
                <a:lnTo>
                  <a:pt x="5985" y="24122"/>
                </a:lnTo>
                <a:lnTo>
                  <a:pt x="3020" y="23800"/>
                </a:lnTo>
                <a:lnTo>
                  <a:pt x="114" y="23422"/>
                </a:lnTo>
                <a:lnTo>
                  <a:pt x="0" y="20831"/>
                </a:lnTo>
                <a:lnTo>
                  <a:pt x="114" y="23908"/>
                </a:lnTo>
                <a:lnTo>
                  <a:pt x="3020" y="24339"/>
                </a:lnTo>
                <a:lnTo>
                  <a:pt x="5985" y="24608"/>
                </a:lnTo>
                <a:lnTo>
                  <a:pt x="9062" y="24770"/>
                </a:lnTo>
                <a:lnTo>
                  <a:pt x="9119" y="26930"/>
                </a:lnTo>
                <a:lnTo>
                  <a:pt x="9175" y="28980"/>
                </a:lnTo>
                <a:lnTo>
                  <a:pt x="9290" y="30814"/>
                </a:lnTo>
                <a:lnTo>
                  <a:pt x="9346" y="31300"/>
                </a:lnTo>
                <a:lnTo>
                  <a:pt x="9346" y="31570"/>
                </a:lnTo>
                <a:lnTo>
                  <a:pt x="6384" y="31409"/>
                </a:lnTo>
                <a:lnTo>
                  <a:pt x="6440" y="31839"/>
                </a:lnTo>
                <a:lnTo>
                  <a:pt x="9346" y="32003"/>
                </a:lnTo>
                <a:lnTo>
                  <a:pt x="9461" y="34000"/>
                </a:lnTo>
                <a:lnTo>
                  <a:pt x="9689" y="35834"/>
                </a:lnTo>
                <a:lnTo>
                  <a:pt x="9860" y="37398"/>
                </a:lnTo>
                <a:lnTo>
                  <a:pt x="9689" y="24286"/>
                </a:lnTo>
                <a:lnTo>
                  <a:pt x="9689" y="19050"/>
                </a:lnTo>
                <a:lnTo>
                  <a:pt x="9745" y="16191"/>
                </a:lnTo>
                <a:lnTo>
                  <a:pt x="11684" y="16297"/>
                </a:lnTo>
                <a:lnTo>
                  <a:pt x="13622" y="16352"/>
                </a:lnTo>
                <a:lnTo>
                  <a:pt x="16927" y="16352"/>
                </a:lnTo>
                <a:lnTo>
                  <a:pt x="18181" y="16297"/>
                </a:lnTo>
                <a:lnTo>
                  <a:pt x="19434" y="16297"/>
                </a:lnTo>
                <a:lnTo>
                  <a:pt x="19492" y="19105"/>
                </a:lnTo>
                <a:lnTo>
                  <a:pt x="19492" y="24339"/>
                </a:lnTo>
                <a:lnTo>
                  <a:pt x="18637" y="24392"/>
                </a:lnTo>
                <a:lnTo>
                  <a:pt x="16870" y="24392"/>
                </a:lnTo>
                <a:lnTo>
                  <a:pt x="14476" y="24447"/>
                </a:lnTo>
                <a:lnTo>
                  <a:pt x="12083" y="24392"/>
                </a:lnTo>
                <a:lnTo>
                  <a:pt x="9745" y="24825"/>
                </a:lnTo>
                <a:close/>
              </a:path>
            </a:pathLst>
          </a:custGeom>
          <a:solidFill>
            <a:srgbClr val="047AB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07" name="object 507"/>
          <p:cNvSpPr/>
          <p:nvPr/>
        </p:nvSpPr>
        <p:spPr>
          <a:xfrm>
            <a:off x="325302" y="559653"/>
            <a:ext cx="7523" cy="11777"/>
          </a:xfrm>
          <a:custGeom>
            <a:avLst/>
            <a:gdLst/>
            <a:ahLst/>
            <a:cxnLst/>
            <a:rect l="l" t="t" r="r" b="b"/>
            <a:pathLst>
              <a:path w="10031" h="15703">
                <a:moveTo>
                  <a:pt x="10031" y="53"/>
                </a:moveTo>
                <a:lnTo>
                  <a:pt x="9517" y="0"/>
                </a:lnTo>
                <a:lnTo>
                  <a:pt x="9576" y="2266"/>
                </a:lnTo>
                <a:lnTo>
                  <a:pt x="9689" y="4533"/>
                </a:lnTo>
                <a:lnTo>
                  <a:pt x="9747" y="6691"/>
                </a:lnTo>
                <a:lnTo>
                  <a:pt x="8720" y="6745"/>
                </a:lnTo>
                <a:lnTo>
                  <a:pt x="7695" y="6745"/>
                </a:lnTo>
                <a:lnTo>
                  <a:pt x="6668" y="6800"/>
                </a:lnTo>
                <a:lnTo>
                  <a:pt x="4559" y="6800"/>
                </a:lnTo>
                <a:lnTo>
                  <a:pt x="2507" y="6745"/>
                </a:lnTo>
                <a:lnTo>
                  <a:pt x="513" y="6636"/>
                </a:lnTo>
                <a:lnTo>
                  <a:pt x="569" y="4533"/>
                </a:lnTo>
                <a:lnTo>
                  <a:pt x="684" y="2374"/>
                </a:lnTo>
                <a:lnTo>
                  <a:pt x="797" y="161"/>
                </a:lnTo>
                <a:lnTo>
                  <a:pt x="513" y="161"/>
                </a:lnTo>
                <a:lnTo>
                  <a:pt x="0" y="216"/>
                </a:lnTo>
                <a:lnTo>
                  <a:pt x="227" y="15650"/>
                </a:lnTo>
                <a:lnTo>
                  <a:pt x="285" y="13005"/>
                </a:lnTo>
                <a:lnTo>
                  <a:pt x="342" y="10253"/>
                </a:lnTo>
                <a:lnTo>
                  <a:pt x="457" y="7392"/>
                </a:lnTo>
                <a:lnTo>
                  <a:pt x="2507" y="7500"/>
                </a:lnTo>
                <a:lnTo>
                  <a:pt x="4559" y="7555"/>
                </a:lnTo>
                <a:lnTo>
                  <a:pt x="6668" y="7500"/>
                </a:lnTo>
                <a:lnTo>
                  <a:pt x="8720" y="7500"/>
                </a:lnTo>
                <a:lnTo>
                  <a:pt x="9747" y="7447"/>
                </a:lnTo>
                <a:lnTo>
                  <a:pt x="9803" y="10308"/>
                </a:lnTo>
                <a:lnTo>
                  <a:pt x="9860" y="13059"/>
                </a:lnTo>
                <a:lnTo>
                  <a:pt x="9916" y="15703"/>
                </a:lnTo>
                <a:lnTo>
                  <a:pt x="10031" y="53"/>
                </a:lnTo>
                <a:close/>
              </a:path>
            </a:pathLst>
          </a:custGeom>
          <a:solidFill>
            <a:srgbClr val="047AB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08" name="object 508"/>
          <p:cNvSpPr/>
          <p:nvPr/>
        </p:nvSpPr>
        <p:spPr>
          <a:xfrm>
            <a:off x="332613" y="583776"/>
            <a:ext cx="170" cy="5869"/>
          </a:xfrm>
          <a:custGeom>
            <a:avLst/>
            <a:gdLst/>
            <a:ahLst/>
            <a:cxnLst/>
            <a:rect l="l" t="t" r="r" b="b"/>
            <a:pathLst>
              <a:path w="227" h="7825">
                <a:moveTo>
                  <a:pt x="112" y="6853"/>
                </a:moveTo>
                <a:lnTo>
                  <a:pt x="227" y="5773"/>
                </a:lnTo>
                <a:lnTo>
                  <a:pt x="112" y="0"/>
                </a:lnTo>
                <a:lnTo>
                  <a:pt x="56" y="1995"/>
                </a:lnTo>
                <a:lnTo>
                  <a:pt x="0" y="7825"/>
                </a:lnTo>
                <a:lnTo>
                  <a:pt x="112" y="6853"/>
                </a:lnTo>
                <a:close/>
              </a:path>
            </a:pathLst>
          </a:custGeom>
          <a:solidFill>
            <a:srgbClr val="047AB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09" name="object 509"/>
          <p:cNvSpPr/>
          <p:nvPr/>
        </p:nvSpPr>
        <p:spPr>
          <a:xfrm>
            <a:off x="306024" y="562324"/>
            <a:ext cx="12055" cy="18779"/>
          </a:xfrm>
          <a:custGeom>
            <a:avLst/>
            <a:gdLst/>
            <a:ahLst/>
            <a:cxnLst/>
            <a:rect l="l" t="t" r="r" b="b"/>
            <a:pathLst>
              <a:path w="16073" h="25039">
                <a:moveTo>
                  <a:pt x="6041" y="6205"/>
                </a:moveTo>
                <a:lnTo>
                  <a:pt x="5927" y="7663"/>
                </a:lnTo>
                <a:lnTo>
                  <a:pt x="5870" y="9066"/>
                </a:lnTo>
                <a:lnTo>
                  <a:pt x="4901" y="8797"/>
                </a:lnTo>
                <a:lnTo>
                  <a:pt x="3874" y="8527"/>
                </a:lnTo>
                <a:lnTo>
                  <a:pt x="2906" y="8256"/>
                </a:lnTo>
                <a:lnTo>
                  <a:pt x="2563" y="8688"/>
                </a:lnTo>
                <a:lnTo>
                  <a:pt x="3647" y="9066"/>
                </a:lnTo>
                <a:lnTo>
                  <a:pt x="4730" y="9336"/>
                </a:lnTo>
                <a:lnTo>
                  <a:pt x="5870" y="9660"/>
                </a:lnTo>
                <a:lnTo>
                  <a:pt x="5814" y="12519"/>
                </a:lnTo>
                <a:lnTo>
                  <a:pt x="5870" y="15325"/>
                </a:lnTo>
                <a:lnTo>
                  <a:pt x="6041" y="17917"/>
                </a:lnTo>
                <a:lnTo>
                  <a:pt x="3933" y="17377"/>
                </a:lnTo>
                <a:lnTo>
                  <a:pt x="1937" y="16783"/>
                </a:lnTo>
                <a:lnTo>
                  <a:pt x="0" y="16136"/>
                </a:lnTo>
                <a:lnTo>
                  <a:pt x="0" y="16622"/>
                </a:lnTo>
                <a:lnTo>
                  <a:pt x="1937" y="17269"/>
                </a:lnTo>
                <a:lnTo>
                  <a:pt x="3933" y="17863"/>
                </a:lnTo>
                <a:lnTo>
                  <a:pt x="6098" y="18403"/>
                </a:lnTo>
                <a:lnTo>
                  <a:pt x="6269" y="20884"/>
                </a:lnTo>
                <a:lnTo>
                  <a:pt x="6553" y="23150"/>
                </a:lnTo>
                <a:lnTo>
                  <a:pt x="6440" y="15433"/>
                </a:lnTo>
                <a:lnTo>
                  <a:pt x="6384" y="12683"/>
                </a:lnTo>
                <a:lnTo>
                  <a:pt x="6440" y="9822"/>
                </a:lnTo>
                <a:lnTo>
                  <a:pt x="9346" y="10577"/>
                </a:lnTo>
                <a:lnTo>
                  <a:pt x="12367" y="11172"/>
                </a:lnTo>
                <a:lnTo>
                  <a:pt x="15503" y="11656"/>
                </a:lnTo>
                <a:lnTo>
                  <a:pt x="15444" y="14517"/>
                </a:lnTo>
                <a:lnTo>
                  <a:pt x="15559" y="17269"/>
                </a:lnTo>
                <a:lnTo>
                  <a:pt x="15672" y="19806"/>
                </a:lnTo>
                <a:lnTo>
                  <a:pt x="12538" y="19320"/>
                </a:lnTo>
                <a:lnTo>
                  <a:pt x="9461" y="18725"/>
                </a:lnTo>
                <a:lnTo>
                  <a:pt x="9517" y="19266"/>
                </a:lnTo>
                <a:lnTo>
                  <a:pt x="12538" y="19859"/>
                </a:lnTo>
                <a:lnTo>
                  <a:pt x="15730" y="20345"/>
                </a:lnTo>
                <a:lnTo>
                  <a:pt x="15843" y="22773"/>
                </a:lnTo>
                <a:lnTo>
                  <a:pt x="16073" y="25039"/>
                </a:lnTo>
                <a:lnTo>
                  <a:pt x="16073" y="0"/>
                </a:lnTo>
                <a:lnTo>
                  <a:pt x="15958" y="1025"/>
                </a:lnTo>
                <a:lnTo>
                  <a:pt x="15902" y="2050"/>
                </a:lnTo>
                <a:lnTo>
                  <a:pt x="14305" y="1780"/>
                </a:lnTo>
                <a:lnTo>
                  <a:pt x="12766" y="1511"/>
                </a:lnTo>
                <a:lnTo>
                  <a:pt x="11227" y="1186"/>
                </a:lnTo>
                <a:lnTo>
                  <a:pt x="10943" y="1349"/>
                </a:lnTo>
                <a:lnTo>
                  <a:pt x="10315" y="1672"/>
                </a:lnTo>
                <a:lnTo>
                  <a:pt x="12083" y="2105"/>
                </a:lnTo>
                <a:lnTo>
                  <a:pt x="13962" y="2483"/>
                </a:lnTo>
                <a:lnTo>
                  <a:pt x="15843" y="2752"/>
                </a:lnTo>
                <a:lnTo>
                  <a:pt x="15672" y="5613"/>
                </a:lnTo>
                <a:lnTo>
                  <a:pt x="15559" y="8419"/>
                </a:lnTo>
                <a:lnTo>
                  <a:pt x="15503" y="11063"/>
                </a:lnTo>
                <a:lnTo>
                  <a:pt x="12367" y="10577"/>
                </a:lnTo>
                <a:lnTo>
                  <a:pt x="9346" y="9983"/>
                </a:lnTo>
                <a:lnTo>
                  <a:pt x="6496" y="9228"/>
                </a:lnTo>
                <a:lnTo>
                  <a:pt x="6553" y="7555"/>
                </a:lnTo>
                <a:lnTo>
                  <a:pt x="6668" y="5883"/>
                </a:lnTo>
                <a:lnTo>
                  <a:pt x="6782" y="4155"/>
                </a:lnTo>
                <a:lnTo>
                  <a:pt x="6154" y="4694"/>
                </a:lnTo>
                <a:lnTo>
                  <a:pt x="6041" y="6205"/>
                </a:lnTo>
                <a:close/>
              </a:path>
            </a:pathLst>
          </a:custGeom>
          <a:solidFill>
            <a:srgbClr val="047AB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10" name="object 510"/>
          <p:cNvSpPr/>
          <p:nvPr/>
        </p:nvSpPr>
        <p:spPr>
          <a:xfrm>
            <a:off x="307392" y="561353"/>
            <a:ext cx="46166" cy="28980"/>
          </a:xfrm>
          <a:custGeom>
            <a:avLst/>
            <a:gdLst/>
            <a:ahLst/>
            <a:cxnLst/>
            <a:rect l="l" t="t" r="r" b="b"/>
            <a:pathLst>
              <a:path w="61554" h="38640">
                <a:moveTo>
                  <a:pt x="14818" y="53"/>
                </a:moveTo>
                <a:lnTo>
                  <a:pt x="14305" y="216"/>
                </a:lnTo>
                <a:lnTo>
                  <a:pt x="14248" y="1294"/>
                </a:lnTo>
                <a:lnTo>
                  <a:pt x="14248" y="26334"/>
                </a:lnTo>
                <a:lnTo>
                  <a:pt x="14588" y="28439"/>
                </a:lnTo>
                <a:lnTo>
                  <a:pt x="11455" y="28009"/>
                </a:lnTo>
                <a:lnTo>
                  <a:pt x="8434" y="27414"/>
                </a:lnTo>
                <a:lnTo>
                  <a:pt x="5641" y="26712"/>
                </a:lnTo>
                <a:lnTo>
                  <a:pt x="5242" y="24608"/>
                </a:lnTo>
                <a:lnTo>
                  <a:pt x="4958" y="22287"/>
                </a:lnTo>
                <a:lnTo>
                  <a:pt x="4787" y="19859"/>
                </a:lnTo>
                <a:lnTo>
                  <a:pt x="7693" y="20561"/>
                </a:lnTo>
                <a:lnTo>
                  <a:pt x="7636" y="20020"/>
                </a:lnTo>
                <a:lnTo>
                  <a:pt x="4787" y="19320"/>
                </a:lnTo>
                <a:lnTo>
                  <a:pt x="4615" y="16728"/>
                </a:lnTo>
                <a:lnTo>
                  <a:pt x="4728" y="24445"/>
                </a:lnTo>
                <a:lnTo>
                  <a:pt x="5129" y="26604"/>
                </a:lnTo>
                <a:lnTo>
                  <a:pt x="3361" y="26120"/>
                </a:lnTo>
                <a:lnTo>
                  <a:pt x="1651" y="25634"/>
                </a:lnTo>
                <a:lnTo>
                  <a:pt x="0" y="25094"/>
                </a:lnTo>
                <a:lnTo>
                  <a:pt x="283" y="25579"/>
                </a:lnTo>
                <a:lnTo>
                  <a:pt x="1879" y="26120"/>
                </a:lnTo>
                <a:lnTo>
                  <a:pt x="3532" y="26604"/>
                </a:lnTo>
                <a:lnTo>
                  <a:pt x="5242" y="27037"/>
                </a:lnTo>
                <a:lnTo>
                  <a:pt x="5298" y="27306"/>
                </a:lnTo>
                <a:lnTo>
                  <a:pt x="5357" y="27792"/>
                </a:lnTo>
                <a:lnTo>
                  <a:pt x="5699" y="29356"/>
                </a:lnTo>
                <a:lnTo>
                  <a:pt x="6098" y="30814"/>
                </a:lnTo>
                <a:lnTo>
                  <a:pt x="6609" y="32164"/>
                </a:lnTo>
                <a:lnTo>
                  <a:pt x="7123" y="32542"/>
                </a:lnTo>
                <a:lnTo>
                  <a:pt x="6609" y="31084"/>
                </a:lnTo>
                <a:lnTo>
                  <a:pt x="6154" y="29465"/>
                </a:lnTo>
                <a:lnTo>
                  <a:pt x="5812" y="27684"/>
                </a:lnTo>
                <a:lnTo>
                  <a:pt x="5699" y="27145"/>
                </a:lnTo>
                <a:lnTo>
                  <a:pt x="8549" y="27845"/>
                </a:lnTo>
                <a:lnTo>
                  <a:pt x="11511" y="28439"/>
                </a:lnTo>
                <a:lnTo>
                  <a:pt x="14647" y="28870"/>
                </a:lnTo>
                <a:lnTo>
                  <a:pt x="14931" y="30923"/>
                </a:lnTo>
                <a:lnTo>
                  <a:pt x="15330" y="32756"/>
                </a:lnTo>
                <a:lnTo>
                  <a:pt x="15787" y="34376"/>
                </a:lnTo>
                <a:lnTo>
                  <a:pt x="12879" y="33945"/>
                </a:lnTo>
                <a:lnTo>
                  <a:pt x="10144" y="33404"/>
                </a:lnTo>
                <a:lnTo>
                  <a:pt x="7522" y="32756"/>
                </a:lnTo>
                <a:lnTo>
                  <a:pt x="7864" y="32973"/>
                </a:lnTo>
                <a:lnTo>
                  <a:pt x="8490" y="33351"/>
                </a:lnTo>
                <a:lnTo>
                  <a:pt x="10828" y="33890"/>
                </a:lnTo>
                <a:lnTo>
                  <a:pt x="13277" y="34376"/>
                </a:lnTo>
                <a:lnTo>
                  <a:pt x="15900" y="34754"/>
                </a:lnTo>
                <a:lnTo>
                  <a:pt x="16127" y="35509"/>
                </a:lnTo>
                <a:lnTo>
                  <a:pt x="16357" y="36212"/>
                </a:lnTo>
                <a:lnTo>
                  <a:pt x="16584" y="36859"/>
                </a:lnTo>
                <a:lnTo>
                  <a:pt x="16983" y="36967"/>
                </a:lnTo>
                <a:lnTo>
                  <a:pt x="16755" y="36318"/>
                </a:lnTo>
                <a:lnTo>
                  <a:pt x="16528" y="35562"/>
                </a:lnTo>
                <a:lnTo>
                  <a:pt x="16298" y="34807"/>
                </a:lnTo>
                <a:lnTo>
                  <a:pt x="18864" y="35184"/>
                </a:lnTo>
                <a:lnTo>
                  <a:pt x="21543" y="35456"/>
                </a:lnTo>
                <a:lnTo>
                  <a:pt x="24278" y="35562"/>
                </a:lnTo>
                <a:lnTo>
                  <a:pt x="24449" y="36642"/>
                </a:lnTo>
                <a:lnTo>
                  <a:pt x="24620" y="37614"/>
                </a:lnTo>
                <a:lnTo>
                  <a:pt x="24791" y="38476"/>
                </a:lnTo>
                <a:lnTo>
                  <a:pt x="25133" y="38531"/>
                </a:lnTo>
                <a:lnTo>
                  <a:pt x="25019" y="37668"/>
                </a:lnTo>
                <a:lnTo>
                  <a:pt x="24848" y="36696"/>
                </a:lnTo>
                <a:lnTo>
                  <a:pt x="24735" y="35617"/>
                </a:lnTo>
                <a:lnTo>
                  <a:pt x="26386" y="35670"/>
                </a:lnTo>
                <a:lnTo>
                  <a:pt x="28096" y="35726"/>
                </a:lnTo>
                <a:lnTo>
                  <a:pt x="32257" y="35726"/>
                </a:lnTo>
                <a:lnTo>
                  <a:pt x="33455" y="35670"/>
                </a:lnTo>
                <a:lnTo>
                  <a:pt x="33340" y="36751"/>
                </a:lnTo>
                <a:lnTo>
                  <a:pt x="33226" y="37776"/>
                </a:lnTo>
                <a:lnTo>
                  <a:pt x="33113" y="38640"/>
                </a:lnTo>
                <a:lnTo>
                  <a:pt x="33455" y="38585"/>
                </a:lnTo>
                <a:lnTo>
                  <a:pt x="33626" y="37723"/>
                </a:lnTo>
                <a:lnTo>
                  <a:pt x="33683" y="31893"/>
                </a:lnTo>
                <a:lnTo>
                  <a:pt x="33568" y="33673"/>
                </a:lnTo>
                <a:lnTo>
                  <a:pt x="33455" y="35293"/>
                </a:lnTo>
                <a:lnTo>
                  <a:pt x="32257" y="35348"/>
                </a:lnTo>
                <a:lnTo>
                  <a:pt x="28096" y="35348"/>
                </a:lnTo>
                <a:lnTo>
                  <a:pt x="26386" y="35293"/>
                </a:lnTo>
                <a:lnTo>
                  <a:pt x="24676" y="35240"/>
                </a:lnTo>
                <a:lnTo>
                  <a:pt x="24507" y="33620"/>
                </a:lnTo>
                <a:lnTo>
                  <a:pt x="24392" y="31840"/>
                </a:lnTo>
                <a:lnTo>
                  <a:pt x="24278" y="29842"/>
                </a:lnTo>
                <a:lnTo>
                  <a:pt x="26159" y="29897"/>
                </a:lnTo>
                <a:lnTo>
                  <a:pt x="28096" y="29951"/>
                </a:lnTo>
                <a:lnTo>
                  <a:pt x="32543" y="29951"/>
                </a:lnTo>
                <a:lnTo>
                  <a:pt x="33739" y="29897"/>
                </a:lnTo>
                <a:lnTo>
                  <a:pt x="33854" y="35670"/>
                </a:lnTo>
                <a:lnTo>
                  <a:pt x="36816" y="35562"/>
                </a:lnTo>
                <a:lnTo>
                  <a:pt x="39666" y="35293"/>
                </a:lnTo>
                <a:lnTo>
                  <a:pt x="42403" y="34915"/>
                </a:lnTo>
                <a:lnTo>
                  <a:pt x="42232" y="35779"/>
                </a:lnTo>
                <a:lnTo>
                  <a:pt x="42004" y="36534"/>
                </a:lnTo>
                <a:lnTo>
                  <a:pt x="41833" y="37237"/>
                </a:lnTo>
                <a:lnTo>
                  <a:pt x="42232" y="37128"/>
                </a:lnTo>
                <a:lnTo>
                  <a:pt x="42403" y="36426"/>
                </a:lnTo>
                <a:lnTo>
                  <a:pt x="42631" y="35671"/>
                </a:lnTo>
                <a:lnTo>
                  <a:pt x="42802" y="34862"/>
                </a:lnTo>
                <a:lnTo>
                  <a:pt x="45652" y="34484"/>
                </a:lnTo>
                <a:lnTo>
                  <a:pt x="48386" y="33998"/>
                </a:lnTo>
                <a:lnTo>
                  <a:pt x="51009" y="33351"/>
                </a:lnTo>
                <a:lnTo>
                  <a:pt x="50952" y="33512"/>
                </a:lnTo>
                <a:lnTo>
                  <a:pt x="51407" y="33242"/>
                </a:lnTo>
                <a:lnTo>
                  <a:pt x="51865" y="32973"/>
                </a:lnTo>
                <a:lnTo>
                  <a:pt x="52036" y="32756"/>
                </a:lnTo>
                <a:lnTo>
                  <a:pt x="51522" y="32865"/>
                </a:lnTo>
                <a:lnTo>
                  <a:pt x="52092" y="31300"/>
                </a:lnTo>
                <a:lnTo>
                  <a:pt x="52547" y="29412"/>
                </a:lnTo>
                <a:lnTo>
                  <a:pt x="52890" y="27414"/>
                </a:lnTo>
                <a:lnTo>
                  <a:pt x="55226" y="26820"/>
                </a:lnTo>
                <a:lnTo>
                  <a:pt x="57393" y="26173"/>
                </a:lnTo>
                <a:lnTo>
                  <a:pt x="59443" y="25472"/>
                </a:lnTo>
                <a:lnTo>
                  <a:pt x="59781" y="24986"/>
                </a:lnTo>
                <a:lnTo>
                  <a:pt x="57620" y="25687"/>
                </a:lnTo>
                <a:lnTo>
                  <a:pt x="55341" y="26334"/>
                </a:lnTo>
                <a:lnTo>
                  <a:pt x="53004" y="26928"/>
                </a:lnTo>
                <a:lnTo>
                  <a:pt x="53288" y="24770"/>
                </a:lnTo>
                <a:lnTo>
                  <a:pt x="53574" y="22503"/>
                </a:lnTo>
                <a:lnTo>
                  <a:pt x="53746" y="20020"/>
                </a:lnTo>
                <a:lnTo>
                  <a:pt x="56480" y="19373"/>
                </a:lnTo>
                <a:lnTo>
                  <a:pt x="59103" y="18617"/>
                </a:lnTo>
                <a:lnTo>
                  <a:pt x="61554" y="17753"/>
                </a:lnTo>
                <a:lnTo>
                  <a:pt x="61493" y="17269"/>
                </a:lnTo>
                <a:lnTo>
                  <a:pt x="59103" y="18078"/>
                </a:lnTo>
                <a:lnTo>
                  <a:pt x="56480" y="18834"/>
                </a:lnTo>
                <a:lnTo>
                  <a:pt x="53802" y="19481"/>
                </a:lnTo>
                <a:lnTo>
                  <a:pt x="53973" y="16892"/>
                </a:lnTo>
                <a:lnTo>
                  <a:pt x="54030" y="14139"/>
                </a:lnTo>
                <a:lnTo>
                  <a:pt x="53973" y="11278"/>
                </a:lnTo>
                <a:lnTo>
                  <a:pt x="55683" y="10847"/>
                </a:lnTo>
                <a:lnTo>
                  <a:pt x="57278" y="10414"/>
                </a:lnTo>
                <a:lnTo>
                  <a:pt x="58875" y="9875"/>
                </a:lnTo>
                <a:lnTo>
                  <a:pt x="58533" y="9444"/>
                </a:lnTo>
                <a:lnTo>
                  <a:pt x="57050" y="9875"/>
                </a:lnTo>
                <a:lnTo>
                  <a:pt x="55512" y="10306"/>
                </a:lnTo>
                <a:lnTo>
                  <a:pt x="53973" y="10684"/>
                </a:lnTo>
                <a:lnTo>
                  <a:pt x="53915" y="8689"/>
                </a:lnTo>
                <a:lnTo>
                  <a:pt x="53802" y="6691"/>
                </a:lnTo>
                <a:lnTo>
                  <a:pt x="53631" y="4586"/>
                </a:lnTo>
                <a:lnTo>
                  <a:pt x="53004" y="4100"/>
                </a:lnTo>
                <a:lnTo>
                  <a:pt x="53174" y="6422"/>
                </a:lnTo>
                <a:lnTo>
                  <a:pt x="53288" y="8689"/>
                </a:lnTo>
                <a:lnTo>
                  <a:pt x="53403" y="10847"/>
                </a:lnTo>
                <a:lnTo>
                  <a:pt x="53460" y="14300"/>
                </a:lnTo>
                <a:lnTo>
                  <a:pt x="53403" y="17053"/>
                </a:lnTo>
                <a:lnTo>
                  <a:pt x="53232" y="19642"/>
                </a:lnTo>
                <a:lnTo>
                  <a:pt x="50382" y="20292"/>
                </a:lnTo>
                <a:lnTo>
                  <a:pt x="47418" y="20831"/>
                </a:lnTo>
                <a:lnTo>
                  <a:pt x="47361" y="21370"/>
                </a:lnTo>
                <a:lnTo>
                  <a:pt x="50382" y="20831"/>
                </a:lnTo>
                <a:lnTo>
                  <a:pt x="53232" y="20128"/>
                </a:lnTo>
                <a:lnTo>
                  <a:pt x="53061" y="22611"/>
                </a:lnTo>
                <a:lnTo>
                  <a:pt x="52833" y="24931"/>
                </a:lnTo>
                <a:lnTo>
                  <a:pt x="52491" y="27037"/>
                </a:lnTo>
                <a:lnTo>
                  <a:pt x="49754" y="27631"/>
                </a:lnTo>
                <a:lnTo>
                  <a:pt x="46848" y="28170"/>
                </a:lnTo>
                <a:lnTo>
                  <a:pt x="43827" y="28601"/>
                </a:lnTo>
                <a:lnTo>
                  <a:pt x="43827" y="16081"/>
                </a:lnTo>
                <a:lnTo>
                  <a:pt x="43771" y="18780"/>
                </a:lnTo>
                <a:lnTo>
                  <a:pt x="43714" y="21317"/>
                </a:lnTo>
                <a:lnTo>
                  <a:pt x="40750" y="21694"/>
                </a:lnTo>
                <a:lnTo>
                  <a:pt x="37672" y="21964"/>
                </a:lnTo>
                <a:lnTo>
                  <a:pt x="34480" y="22125"/>
                </a:lnTo>
                <a:lnTo>
                  <a:pt x="34480" y="8041"/>
                </a:lnTo>
                <a:lnTo>
                  <a:pt x="34424" y="5180"/>
                </a:lnTo>
                <a:lnTo>
                  <a:pt x="34365" y="4425"/>
                </a:lnTo>
                <a:lnTo>
                  <a:pt x="34365" y="2266"/>
                </a:lnTo>
                <a:lnTo>
                  <a:pt x="34309" y="28601"/>
                </a:lnTo>
                <a:lnTo>
                  <a:pt x="34424" y="26767"/>
                </a:lnTo>
                <a:lnTo>
                  <a:pt x="34480" y="24770"/>
                </a:lnTo>
                <a:lnTo>
                  <a:pt x="34480" y="22665"/>
                </a:lnTo>
                <a:lnTo>
                  <a:pt x="37616" y="22503"/>
                </a:lnTo>
                <a:lnTo>
                  <a:pt x="40693" y="22234"/>
                </a:lnTo>
                <a:lnTo>
                  <a:pt x="43714" y="21856"/>
                </a:lnTo>
                <a:lnTo>
                  <a:pt x="43771" y="29034"/>
                </a:lnTo>
                <a:lnTo>
                  <a:pt x="46791" y="28656"/>
                </a:lnTo>
                <a:lnTo>
                  <a:pt x="49641" y="28115"/>
                </a:lnTo>
                <a:lnTo>
                  <a:pt x="52434" y="27468"/>
                </a:lnTo>
                <a:lnTo>
                  <a:pt x="52092" y="29520"/>
                </a:lnTo>
                <a:lnTo>
                  <a:pt x="51635" y="31354"/>
                </a:lnTo>
                <a:lnTo>
                  <a:pt x="51123" y="32973"/>
                </a:lnTo>
                <a:lnTo>
                  <a:pt x="48501" y="33567"/>
                </a:lnTo>
                <a:lnTo>
                  <a:pt x="45764" y="34106"/>
                </a:lnTo>
                <a:lnTo>
                  <a:pt x="42858" y="34484"/>
                </a:lnTo>
                <a:lnTo>
                  <a:pt x="43201" y="32865"/>
                </a:lnTo>
                <a:lnTo>
                  <a:pt x="43543" y="31084"/>
                </a:lnTo>
                <a:lnTo>
                  <a:pt x="43257" y="29087"/>
                </a:lnTo>
                <a:lnTo>
                  <a:pt x="43029" y="31137"/>
                </a:lnTo>
                <a:lnTo>
                  <a:pt x="42802" y="32973"/>
                </a:lnTo>
                <a:lnTo>
                  <a:pt x="42459" y="34537"/>
                </a:lnTo>
                <a:lnTo>
                  <a:pt x="39724" y="34915"/>
                </a:lnTo>
                <a:lnTo>
                  <a:pt x="36875" y="35131"/>
                </a:lnTo>
                <a:lnTo>
                  <a:pt x="33910" y="35293"/>
                </a:lnTo>
                <a:lnTo>
                  <a:pt x="33854" y="22665"/>
                </a:lnTo>
                <a:lnTo>
                  <a:pt x="33854" y="24770"/>
                </a:lnTo>
                <a:lnTo>
                  <a:pt x="33795" y="26767"/>
                </a:lnTo>
                <a:lnTo>
                  <a:pt x="33739" y="28601"/>
                </a:lnTo>
                <a:lnTo>
                  <a:pt x="33739" y="29411"/>
                </a:lnTo>
                <a:lnTo>
                  <a:pt x="32543" y="29465"/>
                </a:lnTo>
                <a:lnTo>
                  <a:pt x="31288" y="29520"/>
                </a:lnTo>
                <a:lnTo>
                  <a:pt x="28096" y="29520"/>
                </a:lnTo>
                <a:lnTo>
                  <a:pt x="26159" y="29465"/>
                </a:lnTo>
                <a:lnTo>
                  <a:pt x="24278" y="29356"/>
                </a:lnTo>
                <a:lnTo>
                  <a:pt x="24221" y="28870"/>
                </a:lnTo>
                <a:lnTo>
                  <a:pt x="24221" y="28601"/>
                </a:lnTo>
                <a:lnTo>
                  <a:pt x="24165" y="26767"/>
                </a:lnTo>
                <a:lnTo>
                  <a:pt x="24106" y="24770"/>
                </a:lnTo>
                <a:lnTo>
                  <a:pt x="24106" y="22611"/>
                </a:lnTo>
                <a:lnTo>
                  <a:pt x="26445" y="22179"/>
                </a:lnTo>
                <a:lnTo>
                  <a:pt x="24050" y="22072"/>
                </a:lnTo>
                <a:lnTo>
                  <a:pt x="24221" y="35184"/>
                </a:lnTo>
                <a:lnTo>
                  <a:pt x="21486" y="35078"/>
                </a:lnTo>
                <a:lnTo>
                  <a:pt x="18808" y="34807"/>
                </a:lnTo>
                <a:lnTo>
                  <a:pt x="16242" y="34429"/>
                </a:lnTo>
                <a:lnTo>
                  <a:pt x="15787" y="32811"/>
                </a:lnTo>
                <a:lnTo>
                  <a:pt x="15444" y="30976"/>
                </a:lnTo>
                <a:lnTo>
                  <a:pt x="15158" y="28979"/>
                </a:lnTo>
                <a:lnTo>
                  <a:pt x="17952" y="29356"/>
                </a:lnTo>
                <a:lnTo>
                  <a:pt x="20802" y="29626"/>
                </a:lnTo>
                <a:lnTo>
                  <a:pt x="20745" y="29195"/>
                </a:lnTo>
                <a:lnTo>
                  <a:pt x="17895" y="28925"/>
                </a:lnTo>
                <a:lnTo>
                  <a:pt x="15102" y="28493"/>
                </a:lnTo>
                <a:lnTo>
                  <a:pt x="14818" y="26442"/>
                </a:lnTo>
                <a:lnTo>
                  <a:pt x="14647" y="24122"/>
                </a:lnTo>
                <a:lnTo>
                  <a:pt x="14476" y="21694"/>
                </a:lnTo>
                <a:lnTo>
                  <a:pt x="14361" y="18617"/>
                </a:lnTo>
                <a:lnTo>
                  <a:pt x="14305" y="15919"/>
                </a:lnTo>
                <a:lnTo>
                  <a:pt x="14361" y="13059"/>
                </a:lnTo>
                <a:lnTo>
                  <a:pt x="14361" y="12466"/>
                </a:lnTo>
                <a:lnTo>
                  <a:pt x="14417" y="9822"/>
                </a:lnTo>
                <a:lnTo>
                  <a:pt x="14532" y="7014"/>
                </a:lnTo>
                <a:lnTo>
                  <a:pt x="14703" y="4155"/>
                </a:lnTo>
                <a:lnTo>
                  <a:pt x="17609" y="4586"/>
                </a:lnTo>
                <a:lnTo>
                  <a:pt x="14760" y="3453"/>
                </a:lnTo>
                <a:lnTo>
                  <a:pt x="14874" y="2319"/>
                </a:lnTo>
                <a:lnTo>
                  <a:pt x="14931" y="1133"/>
                </a:lnTo>
                <a:lnTo>
                  <a:pt x="15046" y="0"/>
                </a:lnTo>
                <a:lnTo>
                  <a:pt x="14818" y="53"/>
                </a:lnTo>
                <a:close/>
              </a:path>
            </a:pathLst>
          </a:custGeom>
          <a:solidFill>
            <a:srgbClr val="047AB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11" name="object 511"/>
          <p:cNvSpPr/>
          <p:nvPr/>
        </p:nvSpPr>
        <p:spPr>
          <a:xfrm>
            <a:off x="318163" y="560057"/>
            <a:ext cx="27572" cy="30153"/>
          </a:xfrm>
          <a:custGeom>
            <a:avLst/>
            <a:gdLst/>
            <a:ahLst/>
            <a:cxnLst/>
            <a:rect l="l" t="t" r="r" b="b"/>
            <a:pathLst>
              <a:path w="36762" h="40204">
                <a:moveTo>
                  <a:pt x="19948" y="2105"/>
                </a:moveTo>
                <a:lnTo>
                  <a:pt x="19835" y="55"/>
                </a:lnTo>
                <a:lnTo>
                  <a:pt x="19948" y="31570"/>
                </a:lnTo>
                <a:lnTo>
                  <a:pt x="22969" y="31462"/>
                </a:lnTo>
                <a:lnTo>
                  <a:pt x="25989" y="31192"/>
                </a:lnTo>
                <a:lnTo>
                  <a:pt x="28896" y="30814"/>
                </a:lnTo>
                <a:lnTo>
                  <a:pt x="28668" y="32865"/>
                </a:lnTo>
                <a:lnTo>
                  <a:pt x="28440" y="34700"/>
                </a:lnTo>
                <a:lnTo>
                  <a:pt x="28098" y="36265"/>
                </a:lnTo>
                <a:lnTo>
                  <a:pt x="25363" y="36642"/>
                </a:lnTo>
                <a:lnTo>
                  <a:pt x="22513" y="36859"/>
                </a:lnTo>
                <a:lnTo>
                  <a:pt x="19549" y="37020"/>
                </a:lnTo>
                <a:lnTo>
                  <a:pt x="19720" y="35401"/>
                </a:lnTo>
                <a:lnTo>
                  <a:pt x="19605" y="0"/>
                </a:lnTo>
                <a:lnTo>
                  <a:pt x="19434" y="15164"/>
                </a:lnTo>
                <a:lnTo>
                  <a:pt x="18181" y="15219"/>
                </a:lnTo>
                <a:lnTo>
                  <a:pt x="16927" y="15272"/>
                </a:lnTo>
                <a:lnTo>
                  <a:pt x="13622" y="15272"/>
                </a:lnTo>
                <a:lnTo>
                  <a:pt x="11684" y="15219"/>
                </a:lnTo>
                <a:lnTo>
                  <a:pt x="9745" y="15111"/>
                </a:lnTo>
                <a:lnTo>
                  <a:pt x="9461" y="216"/>
                </a:lnTo>
                <a:lnTo>
                  <a:pt x="9405" y="2213"/>
                </a:lnTo>
                <a:lnTo>
                  <a:pt x="9290" y="4155"/>
                </a:lnTo>
                <a:lnTo>
                  <a:pt x="9233" y="6097"/>
                </a:lnTo>
                <a:lnTo>
                  <a:pt x="9233" y="6800"/>
                </a:lnTo>
                <a:lnTo>
                  <a:pt x="9119" y="9660"/>
                </a:lnTo>
                <a:lnTo>
                  <a:pt x="9062" y="12466"/>
                </a:lnTo>
                <a:lnTo>
                  <a:pt x="9006" y="15111"/>
                </a:lnTo>
                <a:lnTo>
                  <a:pt x="5927" y="14894"/>
                </a:lnTo>
                <a:lnTo>
                  <a:pt x="2906" y="14625"/>
                </a:lnTo>
                <a:lnTo>
                  <a:pt x="0" y="14194"/>
                </a:lnTo>
                <a:lnTo>
                  <a:pt x="0" y="14786"/>
                </a:lnTo>
                <a:lnTo>
                  <a:pt x="2906" y="15219"/>
                </a:lnTo>
                <a:lnTo>
                  <a:pt x="5927" y="15489"/>
                </a:lnTo>
                <a:lnTo>
                  <a:pt x="9006" y="15705"/>
                </a:lnTo>
                <a:lnTo>
                  <a:pt x="9006" y="21263"/>
                </a:lnTo>
                <a:lnTo>
                  <a:pt x="9062" y="23800"/>
                </a:lnTo>
                <a:lnTo>
                  <a:pt x="9119" y="26444"/>
                </a:lnTo>
                <a:lnTo>
                  <a:pt x="9175" y="28494"/>
                </a:lnTo>
                <a:lnTo>
                  <a:pt x="9290" y="30328"/>
                </a:lnTo>
                <a:lnTo>
                  <a:pt x="9346" y="30814"/>
                </a:lnTo>
                <a:lnTo>
                  <a:pt x="9346" y="31084"/>
                </a:lnTo>
                <a:lnTo>
                  <a:pt x="6384" y="30923"/>
                </a:lnTo>
                <a:lnTo>
                  <a:pt x="6440" y="31353"/>
                </a:lnTo>
                <a:lnTo>
                  <a:pt x="9346" y="31517"/>
                </a:lnTo>
                <a:lnTo>
                  <a:pt x="9461" y="33514"/>
                </a:lnTo>
                <a:lnTo>
                  <a:pt x="9689" y="35348"/>
                </a:lnTo>
                <a:lnTo>
                  <a:pt x="9860" y="36912"/>
                </a:lnTo>
                <a:lnTo>
                  <a:pt x="9689" y="23800"/>
                </a:lnTo>
                <a:lnTo>
                  <a:pt x="9689" y="18564"/>
                </a:lnTo>
                <a:lnTo>
                  <a:pt x="9745" y="15705"/>
                </a:lnTo>
                <a:lnTo>
                  <a:pt x="11684" y="15811"/>
                </a:lnTo>
                <a:lnTo>
                  <a:pt x="13622" y="15866"/>
                </a:lnTo>
                <a:lnTo>
                  <a:pt x="16927" y="15866"/>
                </a:lnTo>
                <a:lnTo>
                  <a:pt x="18181" y="15811"/>
                </a:lnTo>
                <a:lnTo>
                  <a:pt x="19434" y="15811"/>
                </a:lnTo>
                <a:lnTo>
                  <a:pt x="19492" y="18619"/>
                </a:lnTo>
                <a:lnTo>
                  <a:pt x="19492" y="23853"/>
                </a:lnTo>
                <a:lnTo>
                  <a:pt x="18637" y="23906"/>
                </a:lnTo>
                <a:lnTo>
                  <a:pt x="16870" y="23906"/>
                </a:lnTo>
                <a:lnTo>
                  <a:pt x="14476" y="23961"/>
                </a:lnTo>
                <a:lnTo>
                  <a:pt x="12083" y="23906"/>
                </a:lnTo>
                <a:lnTo>
                  <a:pt x="9745" y="24339"/>
                </a:lnTo>
                <a:lnTo>
                  <a:pt x="12083" y="24447"/>
                </a:lnTo>
                <a:lnTo>
                  <a:pt x="14476" y="24500"/>
                </a:lnTo>
                <a:lnTo>
                  <a:pt x="16870" y="24447"/>
                </a:lnTo>
                <a:lnTo>
                  <a:pt x="18637" y="24447"/>
                </a:lnTo>
                <a:lnTo>
                  <a:pt x="19492" y="24392"/>
                </a:lnTo>
                <a:lnTo>
                  <a:pt x="19492" y="26497"/>
                </a:lnTo>
                <a:lnTo>
                  <a:pt x="19434" y="28494"/>
                </a:lnTo>
                <a:lnTo>
                  <a:pt x="19378" y="30328"/>
                </a:lnTo>
                <a:lnTo>
                  <a:pt x="19378" y="31625"/>
                </a:lnTo>
                <a:lnTo>
                  <a:pt x="19321" y="33620"/>
                </a:lnTo>
                <a:lnTo>
                  <a:pt x="19206" y="35401"/>
                </a:lnTo>
                <a:lnTo>
                  <a:pt x="19094" y="37020"/>
                </a:lnTo>
                <a:lnTo>
                  <a:pt x="17895" y="37075"/>
                </a:lnTo>
                <a:lnTo>
                  <a:pt x="13735" y="37075"/>
                </a:lnTo>
                <a:lnTo>
                  <a:pt x="12025" y="37020"/>
                </a:lnTo>
                <a:lnTo>
                  <a:pt x="10315" y="36967"/>
                </a:lnTo>
                <a:lnTo>
                  <a:pt x="10146" y="35348"/>
                </a:lnTo>
                <a:lnTo>
                  <a:pt x="10031" y="33567"/>
                </a:lnTo>
                <a:lnTo>
                  <a:pt x="9916" y="31570"/>
                </a:lnTo>
                <a:lnTo>
                  <a:pt x="9916" y="37290"/>
                </a:lnTo>
                <a:lnTo>
                  <a:pt x="10087" y="38317"/>
                </a:lnTo>
                <a:lnTo>
                  <a:pt x="10259" y="39234"/>
                </a:lnTo>
                <a:lnTo>
                  <a:pt x="10373" y="40098"/>
                </a:lnTo>
                <a:lnTo>
                  <a:pt x="10772" y="40098"/>
                </a:lnTo>
                <a:lnTo>
                  <a:pt x="10601" y="39287"/>
                </a:lnTo>
                <a:lnTo>
                  <a:pt x="10486" y="38370"/>
                </a:lnTo>
                <a:lnTo>
                  <a:pt x="10373" y="37345"/>
                </a:lnTo>
                <a:lnTo>
                  <a:pt x="12025" y="37398"/>
                </a:lnTo>
                <a:lnTo>
                  <a:pt x="13735" y="37453"/>
                </a:lnTo>
                <a:lnTo>
                  <a:pt x="17895" y="37453"/>
                </a:lnTo>
                <a:lnTo>
                  <a:pt x="19094" y="37398"/>
                </a:lnTo>
                <a:lnTo>
                  <a:pt x="18979" y="38423"/>
                </a:lnTo>
                <a:lnTo>
                  <a:pt x="18864" y="39395"/>
                </a:lnTo>
                <a:lnTo>
                  <a:pt x="18808" y="40204"/>
                </a:lnTo>
                <a:lnTo>
                  <a:pt x="19150" y="40204"/>
                </a:lnTo>
                <a:lnTo>
                  <a:pt x="19265" y="39342"/>
                </a:lnTo>
                <a:lnTo>
                  <a:pt x="19378" y="38423"/>
                </a:lnTo>
                <a:lnTo>
                  <a:pt x="19492" y="37398"/>
                </a:lnTo>
                <a:lnTo>
                  <a:pt x="22455" y="37290"/>
                </a:lnTo>
                <a:lnTo>
                  <a:pt x="25305" y="37020"/>
                </a:lnTo>
                <a:lnTo>
                  <a:pt x="28042" y="36642"/>
                </a:lnTo>
                <a:lnTo>
                  <a:pt x="27870" y="37398"/>
                </a:lnTo>
                <a:lnTo>
                  <a:pt x="27699" y="38154"/>
                </a:lnTo>
                <a:lnTo>
                  <a:pt x="27528" y="38801"/>
                </a:lnTo>
                <a:lnTo>
                  <a:pt x="27870" y="38695"/>
                </a:lnTo>
                <a:lnTo>
                  <a:pt x="28098" y="38045"/>
                </a:lnTo>
                <a:lnTo>
                  <a:pt x="28269" y="37345"/>
                </a:lnTo>
                <a:lnTo>
                  <a:pt x="28440" y="36589"/>
                </a:lnTo>
                <a:lnTo>
                  <a:pt x="31175" y="36212"/>
                </a:lnTo>
                <a:lnTo>
                  <a:pt x="33797" y="35726"/>
                </a:lnTo>
                <a:lnTo>
                  <a:pt x="36305" y="35186"/>
                </a:lnTo>
                <a:lnTo>
                  <a:pt x="36762" y="34700"/>
                </a:lnTo>
                <a:lnTo>
                  <a:pt x="34140" y="35295"/>
                </a:lnTo>
                <a:lnTo>
                  <a:pt x="31403" y="35834"/>
                </a:lnTo>
                <a:lnTo>
                  <a:pt x="28497" y="36212"/>
                </a:lnTo>
                <a:lnTo>
                  <a:pt x="28839" y="34592"/>
                </a:lnTo>
                <a:lnTo>
                  <a:pt x="29182" y="32811"/>
                </a:lnTo>
                <a:lnTo>
                  <a:pt x="29409" y="30761"/>
                </a:lnTo>
                <a:lnTo>
                  <a:pt x="29353" y="23583"/>
                </a:lnTo>
                <a:lnTo>
                  <a:pt x="29238" y="25850"/>
                </a:lnTo>
                <a:lnTo>
                  <a:pt x="29123" y="28009"/>
                </a:lnTo>
                <a:lnTo>
                  <a:pt x="28954" y="29951"/>
                </a:lnTo>
                <a:lnTo>
                  <a:pt x="28954" y="30383"/>
                </a:lnTo>
                <a:lnTo>
                  <a:pt x="26046" y="30761"/>
                </a:lnTo>
                <a:lnTo>
                  <a:pt x="23025" y="31031"/>
                </a:lnTo>
                <a:lnTo>
                  <a:pt x="19948" y="31139"/>
                </a:lnTo>
                <a:lnTo>
                  <a:pt x="19948" y="30328"/>
                </a:lnTo>
                <a:lnTo>
                  <a:pt x="20062" y="28495"/>
                </a:lnTo>
                <a:lnTo>
                  <a:pt x="19948" y="2105"/>
                </a:lnTo>
                <a:close/>
              </a:path>
            </a:pathLst>
          </a:custGeom>
          <a:solidFill>
            <a:srgbClr val="077EB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12" name="object 512"/>
          <p:cNvSpPr/>
          <p:nvPr/>
        </p:nvSpPr>
        <p:spPr>
          <a:xfrm>
            <a:off x="332867" y="560057"/>
            <a:ext cx="257" cy="26551"/>
          </a:xfrm>
          <a:custGeom>
            <a:avLst/>
            <a:gdLst/>
            <a:ahLst/>
            <a:cxnLst/>
            <a:rect l="l" t="t" r="r" b="b"/>
            <a:pathLst>
              <a:path w="342" h="35401">
                <a:moveTo>
                  <a:pt x="229" y="55"/>
                </a:moveTo>
                <a:lnTo>
                  <a:pt x="0" y="0"/>
                </a:lnTo>
                <a:lnTo>
                  <a:pt x="114" y="35401"/>
                </a:lnTo>
                <a:lnTo>
                  <a:pt x="229" y="33620"/>
                </a:lnTo>
                <a:lnTo>
                  <a:pt x="342" y="31570"/>
                </a:lnTo>
                <a:lnTo>
                  <a:pt x="229" y="55"/>
                </a:lnTo>
                <a:close/>
              </a:path>
            </a:pathLst>
          </a:custGeom>
          <a:solidFill>
            <a:srgbClr val="077EB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13" name="object 513"/>
          <p:cNvSpPr/>
          <p:nvPr/>
        </p:nvSpPr>
        <p:spPr>
          <a:xfrm>
            <a:off x="325259" y="560057"/>
            <a:ext cx="7608" cy="11373"/>
          </a:xfrm>
          <a:custGeom>
            <a:avLst/>
            <a:gdLst/>
            <a:ahLst/>
            <a:cxnLst/>
            <a:rect l="l" t="t" r="r" b="b"/>
            <a:pathLst>
              <a:path w="10144" h="15164">
                <a:moveTo>
                  <a:pt x="10144" y="0"/>
                </a:moveTo>
                <a:lnTo>
                  <a:pt x="9574" y="0"/>
                </a:lnTo>
                <a:lnTo>
                  <a:pt x="9689" y="2105"/>
                </a:lnTo>
                <a:lnTo>
                  <a:pt x="9745" y="4155"/>
                </a:lnTo>
                <a:lnTo>
                  <a:pt x="9803" y="6152"/>
                </a:lnTo>
                <a:lnTo>
                  <a:pt x="8776" y="6205"/>
                </a:lnTo>
                <a:lnTo>
                  <a:pt x="7751" y="6205"/>
                </a:lnTo>
                <a:lnTo>
                  <a:pt x="6724" y="6260"/>
                </a:lnTo>
                <a:lnTo>
                  <a:pt x="4615" y="6260"/>
                </a:lnTo>
                <a:lnTo>
                  <a:pt x="2563" y="6205"/>
                </a:lnTo>
                <a:lnTo>
                  <a:pt x="569" y="6097"/>
                </a:lnTo>
                <a:lnTo>
                  <a:pt x="626" y="4155"/>
                </a:lnTo>
                <a:lnTo>
                  <a:pt x="741" y="2158"/>
                </a:lnTo>
                <a:lnTo>
                  <a:pt x="853" y="108"/>
                </a:lnTo>
                <a:lnTo>
                  <a:pt x="569" y="161"/>
                </a:lnTo>
                <a:lnTo>
                  <a:pt x="0" y="216"/>
                </a:lnTo>
                <a:lnTo>
                  <a:pt x="283" y="15111"/>
                </a:lnTo>
                <a:lnTo>
                  <a:pt x="342" y="12466"/>
                </a:lnTo>
                <a:lnTo>
                  <a:pt x="398" y="9714"/>
                </a:lnTo>
                <a:lnTo>
                  <a:pt x="513" y="6853"/>
                </a:lnTo>
                <a:lnTo>
                  <a:pt x="2563" y="6961"/>
                </a:lnTo>
                <a:lnTo>
                  <a:pt x="4615" y="7016"/>
                </a:lnTo>
                <a:lnTo>
                  <a:pt x="6724" y="6961"/>
                </a:lnTo>
                <a:lnTo>
                  <a:pt x="8776" y="6961"/>
                </a:lnTo>
                <a:lnTo>
                  <a:pt x="9803" y="6908"/>
                </a:lnTo>
                <a:lnTo>
                  <a:pt x="9860" y="9769"/>
                </a:lnTo>
                <a:lnTo>
                  <a:pt x="9916" y="12519"/>
                </a:lnTo>
                <a:lnTo>
                  <a:pt x="9973" y="15164"/>
                </a:lnTo>
                <a:lnTo>
                  <a:pt x="10144" y="0"/>
                </a:lnTo>
                <a:close/>
              </a:path>
            </a:pathLst>
          </a:custGeom>
          <a:solidFill>
            <a:srgbClr val="077EB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14" name="object 514"/>
          <p:cNvSpPr/>
          <p:nvPr/>
        </p:nvSpPr>
        <p:spPr>
          <a:xfrm>
            <a:off x="307820" y="573899"/>
            <a:ext cx="5984" cy="11535"/>
          </a:xfrm>
          <a:custGeom>
            <a:avLst/>
            <a:gdLst/>
            <a:ahLst/>
            <a:cxnLst/>
            <a:rect l="l" t="t" r="r" b="b"/>
            <a:pathLst>
              <a:path w="7979" h="15380">
                <a:moveTo>
                  <a:pt x="4217" y="2591"/>
                </a:moveTo>
                <a:lnTo>
                  <a:pt x="4046" y="0"/>
                </a:lnTo>
                <a:lnTo>
                  <a:pt x="4158" y="7717"/>
                </a:lnTo>
                <a:lnTo>
                  <a:pt x="4559" y="9875"/>
                </a:lnTo>
                <a:lnTo>
                  <a:pt x="2962" y="9444"/>
                </a:lnTo>
                <a:lnTo>
                  <a:pt x="1423" y="9013"/>
                </a:lnTo>
                <a:lnTo>
                  <a:pt x="0" y="8527"/>
                </a:lnTo>
                <a:lnTo>
                  <a:pt x="283" y="9066"/>
                </a:lnTo>
                <a:lnTo>
                  <a:pt x="1651" y="9497"/>
                </a:lnTo>
                <a:lnTo>
                  <a:pt x="3133" y="9930"/>
                </a:lnTo>
                <a:lnTo>
                  <a:pt x="4672" y="10308"/>
                </a:lnTo>
                <a:lnTo>
                  <a:pt x="4728" y="10577"/>
                </a:lnTo>
                <a:lnTo>
                  <a:pt x="4787" y="11063"/>
                </a:lnTo>
                <a:lnTo>
                  <a:pt x="5129" y="12466"/>
                </a:lnTo>
                <a:lnTo>
                  <a:pt x="5469" y="13816"/>
                </a:lnTo>
                <a:lnTo>
                  <a:pt x="5868" y="15003"/>
                </a:lnTo>
                <a:lnTo>
                  <a:pt x="6438" y="15380"/>
                </a:lnTo>
                <a:lnTo>
                  <a:pt x="5983" y="14086"/>
                </a:lnTo>
                <a:lnTo>
                  <a:pt x="5584" y="12575"/>
                </a:lnTo>
                <a:lnTo>
                  <a:pt x="5242" y="10955"/>
                </a:lnTo>
                <a:lnTo>
                  <a:pt x="5129" y="10416"/>
                </a:lnTo>
                <a:lnTo>
                  <a:pt x="7979" y="11117"/>
                </a:lnTo>
                <a:lnTo>
                  <a:pt x="7864" y="10686"/>
                </a:lnTo>
                <a:lnTo>
                  <a:pt x="5071" y="9983"/>
                </a:lnTo>
                <a:lnTo>
                  <a:pt x="4672" y="7880"/>
                </a:lnTo>
                <a:lnTo>
                  <a:pt x="4388" y="5558"/>
                </a:lnTo>
                <a:lnTo>
                  <a:pt x="4217" y="3130"/>
                </a:lnTo>
                <a:lnTo>
                  <a:pt x="7123" y="3832"/>
                </a:lnTo>
                <a:lnTo>
                  <a:pt x="7066" y="3291"/>
                </a:lnTo>
                <a:lnTo>
                  <a:pt x="4217" y="2591"/>
                </a:lnTo>
                <a:close/>
              </a:path>
            </a:pathLst>
          </a:custGeom>
          <a:solidFill>
            <a:srgbClr val="077EB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15" name="object 515"/>
          <p:cNvSpPr/>
          <p:nvPr/>
        </p:nvSpPr>
        <p:spPr>
          <a:xfrm>
            <a:off x="333166" y="561392"/>
            <a:ext cx="14321" cy="21411"/>
          </a:xfrm>
          <a:custGeom>
            <a:avLst/>
            <a:gdLst/>
            <a:ahLst/>
            <a:cxnLst/>
            <a:rect l="l" t="t" r="r" b="b"/>
            <a:pathLst>
              <a:path w="19094" h="28548">
                <a:moveTo>
                  <a:pt x="58" y="5127"/>
                </a:moveTo>
                <a:lnTo>
                  <a:pt x="3079" y="4966"/>
                </a:lnTo>
                <a:lnTo>
                  <a:pt x="6100" y="4694"/>
                </a:lnTo>
                <a:lnTo>
                  <a:pt x="9062" y="4263"/>
                </a:lnTo>
                <a:lnTo>
                  <a:pt x="9233" y="7124"/>
                </a:lnTo>
                <a:lnTo>
                  <a:pt x="9348" y="9930"/>
                </a:lnTo>
                <a:lnTo>
                  <a:pt x="9405" y="12575"/>
                </a:lnTo>
                <a:lnTo>
                  <a:pt x="6384" y="12952"/>
                </a:lnTo>
                <a:lnTo>
                  <a:pt x="3306" y="13222"/>
                </a:lnTo>
                <a:lnTo>
                  <a:pt x="171" y="13383"/>
                </a:lnTo>
                <a:lnTo>
                  <a:pt x="171" y="10739"/>
                </a:lnTo>
                <a:lnTo>
                  <a:pt x="114" y="7988"/>
                </a:lnTo>
                <a:lnTo>
                  <a:pt x="114" y="22072"/>
                </a:lnTo>
                <a:lnTo>
                  <a:pt x="171" y="19536"/>
                </a:lnTo>
                <a:lnTo>
                  <a:pt x="171" y="13977"/>
                </a:lnTo>
                <a:lnTo>
                  <a:pt x="3306" y="13816"/>
                </a:lnTo>
                <a:lnTo>
                  <a:pt x="6384" y="13546"/>
                </a:lnTo>
                <a:lnTo>
                  <a:pt x="9405" y="13169"/>
                </a:lnTo>
                <a:lnTo>
                  <a:pt x="9461" y="16028"/>
                </a:lnTo>
                <a:lnTo>
                  <a:pt x="9405" y="18727"/>
                </a:lnTo>
                <a:lnTo>
                  <a:pt x="9461" y="28548"/>
                </a:lnTo>
                <a:lnTo>
                  <a:pt x="9461" y="28225"/>
                </a:lnTo>
                <a:lnTo>
                  <a:pt x="9689" y="26228"/>
                </a:lnTo>
                <a:lnTo>
                  <a:pt x="9803" y="24069"/>
                </a:lnTo>
                <a:lnTo>
                  <a:pt x="9918" y="21748"/>
                </a:lnTo>
                <a:lnTo>
                  <a:pt x="12995" y="21317"/>
                </a:lnTo>
                <a:lnTo>
                  <a:pt x="13052" y="20778"/>
                </a:lnTo>
                <a:lnTo>
                  <a:pt x="9975" y="21208"/>
                </a:lnTo>
                <a:lnTo>
                  <a:pt x="10031" y="18672"/>
                </a:lnTo>
                <a:lnTo>
                  <a:pt x="10089" y="15919"/>
                </a:lnTo>
                <a:lnTo>
                  <a:pt x="10031" y="13061"/>
                </a:lnTo>
                <a:lnTo>
                  <a:pt x="13167" y="12628"/>
                </a:lnTo>
                <a:lnTo>
                  <a:pt x="16188" y="12089"/>
                </a:lnTo>
                <a:lnTo>
                  <a:pt x="19037" y="11386"/>
                </a:lnTo>
                <a:lnTo>
                  <a:pt x="19094" y="14247"/>
                </a:lnTo>
                <a:lnTo>
                  <a:pt x="19037" y="10794"/>
                </a:lnTo>
                <a:lnTo>
                  <a:pt x="16129" y="11494"/>
                </a:lnTo>
                <a:lnTo>
                  <a:pt x="13167" y="12035"/>
                </a:lnTo>
                <a:lnTo>
                  <a:pt x="10031" y="12466"/>
                </a:lnTo>
                <a:lnTo>
                  <a:pt x="10031" y="9822"/>
                </a:lnTo>
                <a:lnTo>
                  <a:pt x="9918" y="7016"/>
                </a:lnTo>
                <a:lnTo>
                  <a:pt x="9747" y="4155"/>
                </a:lnTo>
                <a:lnTo>
                  <a:pt x="11856" y="3886"/>
                </a:lnTo>
                <a:lnTo>
                  <a:pt x="13964" y="3508"/>
                </a:lnTo>
                <a:lnTo>
                  <a:pt x="15958" y="3022"/>
                </a:lnTo>
                <a:lnTo>
                  <a:pt x="15618" y="2860"/>
                </a:lnTo>
                <a:lnTo>
                  <a:pt x="14989" y="2483"/>
                </a:lnTo>
                <a:lnTo>
                  <a:pt x="13223" y="2860"/>
                </a:lnTo>
                <a:lnTo>
                  <a:pt x="11513" y="3183"/>
                </a:lnTo>
                <a:lnTo>
                  <a:pt x="9689" y="3455"/>
                </a:lnTo>
                <a:lnTo>
                  <a:pt x="9632" y="2374"/>
                </a:lnTo>
                <a:lnTo>
                  <a:pt x="9519" y="1296"/>
                </a:lnTo>
                <a:lnTo>
                  <a:pt x="9461" y="216"/>
                </a:lnTo>
                <a:lnTo>
                  <a:pt x="9233" y="108"/>
                </a:lnTo>
                <a:lnTo>
                  <a:pt x="8720" y="0"/>
                </a:lnTo>
                <a:lnTo>
                  <a:pt x="8835" y="1188"/>
                </a:lnTo>
                <a:lnTo>
                  <a:pt x="8891" y="2374"/>
                </a:lnTo>
                <a:lnTo>
                  <a:pt x="9006" y="3561"/>
                </a:lnTo>
                <a:lnTo>
                  <a:pt x="6100" y="3939"/>
                </a:lnTo>
                <a:lnTo>
                  <a:pt x="3079" y="4210"/>
                </a:lnTo>
                <a:lnTo>
                  <a:pt x="0" y="4372"/>
                </a:lnTo>
                <a:lnTo>
                  <a:pt x="58" y="5127"/>
                </a:lnTo>
                <a:close/>
              </a:path>
            </a:pathLst>
          </a:custGeom>
          <a:solidFill>
            <a:srgbClr val="077EB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16" name="object 516"/>
          <p:cNvSpPr/>
          <p:nvPr/>
        </p:nvSpPr>
        <p:spPr>
          <a:xfrm>
            <a:off x="333124" y="561636"/>
            <a:ext cx="20040" cy="24811"/>
          </a:xfrm>
          <a:custGeom>
            <a:avLst/>
            <a:gdLst/>
            <a:ahLst/>
            <a:cxnLst/>
            <a:rect l="l" t="t" r="r" b="b"/>
            <a:pathLst>
              <a:path w="26720" h="33081">
                <a:moveTo>
                  <a:pt x="18695" y="26551"/>
                </a:moveTo>
                <a:lnTo>
                  <a:pt x="18979" y="24392"/>
                </a:lnTo>
                <a:lnTo>
                  <a:pt x="19265" y="22125"/>
                </a:lnTo>
                <a:lnTo>
                  <a:pt x="19436" y="19642"/>
                </a:lnTo>
                <a:lnTo>
                  <a:pt x="22000" y="18995"/>
                </a:lnTo>
                <a:lnTo>
                  <a:pt x="24394" y="18348"/>
                </a:lnTo>
                <a:lnTo>
                  <a:pt x="26720" y="17539"/>
                </a:lnTo>
                <a:lnTo>
                  <a:pt x="26680" y="17053"/>
                </a:lnTo>
                <a:lnTo>
                  <a:pt x="24394" y="17808"/>
                </a:lnTo>
                <a:lnTo>
                  <a:pt x="22000" y="18509"/>
                </a:lnTo>
                <a:lnTo>
                  <a:pt x="19492" y="19103"/>
                </a:lnTo>
                <a:lnTo>
                  <a:pt x="19664" y="16514"/>
                </a:lnTo>
                <a:lnTo>
                  <a:pt x="19720" y="13761"/>
                </a:lnTo>
                <a:lnTo>
                  <a:pt x="19664" y="10900"/>
                </a:lnTo>
                <a:lnTo>
                  <a:pt x="21144" y="10522"/>
                </a:lnTo>
                <a:lnTo>
                  <a:pt x="22570" y="10145"/>
                </a:lnTo>
                <a:lnTo>
                  <a:pt x="23994" y="9714"/>
                </a:lnTo>
                <a:lnTo>
                  <a:pt x="23653" y="9228"/>
                </a:lnTo>
                <a:lnTo>
                  <a:pt x="22342" y="9605"/>
                </a:lnTo>
                <a:lnTo>
                  <a:pt x="21031" y="9983"/>
                </a:lnTo>
                <a:lnTo>
                  <a:pt x="19664" y="10306"/>
                </a:lnTo>
                <a:lnTo>
                  <a:pt x="19605" y="8580"/>
                </a:lnTo>
                <a:lnTo>
                  <a:pt x="19549" y="6800"/>
                </a:lnTo>
                <a:lnTo>
                  <a:pt x="19378" y="4964"/>
                </a:lnTo>
                <a:lnTo>
                  <a:pt x="18751" y="4425"/>
                </a:lnTo>
                <a:lnTo>
                  <a:pt x="18922" y="6530"/>
                </a:lnTo>
                <a:lnTo>
                  <a:pt x="19035" y="8525"/>
                </a:lnTo>
                <a:lnTo>
                  <a:pt x="19094" y="10469"/>
                </a:lnTo>
                <a:lnTo>
                  <a:pt x="19150" y="13922"/>
                </a:lnTo>
                <a:lnTo>
                  <a:pt x="19094" y="16675"/>
                </a:lnTo>
                <a:lnTo>
                  <a:pt x="18922" y="19265"/>
                </a:lnTo>
                <a:lnTo>
                  <a:pt x="16073" y="19914"/>
                </a:lnTo>
                <a:lnTo>
                  <a:pt x="13108" y="20453"/>
                </a:lnTo>
                <a:lnTo>
                  <a:pt x="13052" y="20992"/>
                </a:lnTo>
                <a:lnTo>
                  <a:pt x="16073" y="20453"/>
                </a:lnTo>
                <a:lnTo>
                  <a:pt x="18922" y="19751"/>
                </a:lnTo>
                <a:lnTo>
                  <a:pt x="18751" y="22234"/>
                </a:lnTo>
                <a:lnTo>
                  <a:pt x="18524" y="24553"/>
                </a:lnTo>
                <a:lnTo>
                  <a:pt x="18181" y="26659"/>
                </a:lnTo>
                <a:lnTo>
                  <a:pt x="15444" y="27253"/>
                </a:lnTo>
                <a:lnTo>
                  <a:pt x="12538" y="27792"/>
                </a:lnTo>
                <a:lnTo>
                  <a:pt x="9517" y="28223"/>
                </a:lnTo>
                <a:lnTo>
                  <a:pt x="9461" y="18403"/>
                </a:lnTo>
                <a:lnTo>
                  <a:pt x="9405" y="20939"/>
                </a:lnTo>
                <a:lnTo>
                  <a:pt x="6440" y="21317"/>
                </a:lnTo>
                <a:lnTo>
                  <a:pt x="3363" y="21586"/>
                </a:lnTo>
                <a:lnTo>
                  <a:pt x="171" y="21748"/>
                </a:lnTo>
                <a:lnTo>
                  <a:pt x="171" y="7663"/>
                </a:lnTo>
                <a:lnTo>
                  <a:pt x="114" y="4802"/>
                </a:lnTo>
                <a:lnTo>
                  <a:pt x="56" y="4047"/>
                </a:lnTo>
                <a:lnTo>
                  <a:pt x="56" y="2050"/>
                </a:lnTo>
                <a:lnTo>
                  <a:pt x="0" y="0"/>
                </a:lnTo>
                <a:lnTo>
                  <a:pt x="114" y="26389"/>
                </a:lnTo>
                <a:lnTo>
                  <a:pt x="171" y="24392"/>
                </a:lnTo>
                <a:lnTo>
                  <a:pt x="171" y="22287"/>
                </a:lnTo>
                <a:lnTo>
                  <a:pt x="3306" y="22125"/>
                </a:lnTo>
                <a:lnTo>
                  <a:pt x="6384" y="21856"/>
                </a:lnTo>
                <a:lnTo>
                  <a:pt x="9405" y="21478"/>
                </a:lnTo>
                <a:lnTo>
                  <a:pt x="9461" y="28656"/>
                </a:lnTo>
                <a:lnTo>
                  <a:pt x="12482" y="28278"/>
                </a:lnTo>
                <a:lnTo>
                  <a:pt x="15332" y="27737"/>
                </a:lnTo>
                <a:lnTo>
                  <a:pt x="18125" y="27090"/>
                </a:lnTo>
                <a:lnTo>
                  <a:pt x="17783" y="29142"/>
                </a:lnTo>
                <a:lnTo>
                  <a:pt x="17325" y="30976"/>
                </a:lnTo>
                <a:lnTo>
                  <a:pt x="16814" y="32595"/>
                </a:lnTo>
                <a:lnTo>
                  <a:pt x="16357" y="33081"/>
                </a:lnTo>
                <a:lnTo>
                  <a:pt x="16643" y="32865"/>
                </a:lnTo>
                <a:lnTo>
                  <a:pt x="17213" y="32487"/>
                </a:lnTo>
                <a:lnTo>
                  <a:pt x="17783" y="30923"/>
                </a:lnTo>
                <a:lnTo>
                  <a:pt x="18238" y="29034"/>
                </a:lnTo>
                <a:lnTo>
                  <a:pt x="18580" y="27037"/>
                </a:lnTo>
                <a:lnTo>
                  <a:pt x="20689" y="26497"/>
                </a:lnTo>
                <a:lnTo>
                  <a:pt x="22685" y="25903"/>
                </a:lnTo>
                <a:lnTo>
                  <a:pt x="24622" y="25309"/>
                </a:lnTo>
                <a:lnTo>
                  <a:pt x="24906" y="24770"/>
                </a:lnTo>
                <a:lnTo>
                  <a:pt x="22912" y="25417"/>
                </a:lnTo>
                <a:lnTo>
                  <a:pt x="20860" y="26011"/>
                </a:lnTo>
                <a:lnTo>
                  <a:pt x="18695" y="26551"/>
                </a:lnTo>
                <a:close/>
              </a:path>
            </a:pathLst>
          </a:custGeom>
          <a:solidFill>
            <a:srgbClr val="077EB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17" name="object 517"/>
          <p:cNvSpPr/>
          <p:nvPr/>
        </p:nvSpPr>
        <p:spPr>
          <a:xfrm>
            <a:off x="306409" y="561757"/>
            <a:ext cx="26288" cy="27199"/>
          </a:xfrm>
          <a:custGeom>
            <a:avLst/>
            <a:gdLst/>
            <a:ahLst/>
            <a:cxnLst/>
            <a:rect l="l" t="t" r="r" b="b"/>
            <a:pathLst>
              <a:path w="35050" h="36265">
                <a:moveTo>
                  <a:pt x="25532" y="28062"/>
                </a:moveTo>
                <a:lnTo>
                  <a:pt x="25476" y="26228"/>
                </a:lnTo>
                <a:lnTo>
                  <a:pt x="25417" y="24231"/>
                </a:lnTo>
                <a:lnTo>
                  <a:pt x="25417" y="22072"/>
                </a:lnTo>
                <a:lnTo>
                  <a:pt x="27756" y="21639"/>
                </a:lnTo>
                <a:lnTo>
                  <a:pt x="25361" y="21533"/>
                </a:lnTo>
                <a:lnTo>
                  <a:pt x="25532" y="34645"/>
                </a:lnTo>
                <a:lnTo>
                  <a:pt x="22797" y="34539"/>
                </a:lnTo>
                <a:lnTo>
                  <a:pt x="20119" y="34268"/>
                </a:lnTo>
                <a:lnTo>
                  <a:pt x="17553" y="33890"/>
                </a:lnTo>
                <a:lnTo>
                  <a:pt x="17098" y="32272"/>
                </a:lnTo>
                <a:lnTo>
                  <a:pt x="16755" y="30437"/>
                </a:lnTo>
                <a:lnTo>
                  <a:pt x="16470" y="28439"/>
                </a:lnTo>
                <a:lnTo>
                  <a:pt x="19263" y="28817"/>
                </a:lnTo>
                <a:lnTo>
                  <a:pt x="22113" y="29087"/>
                </a:lnTo>
                <a:lnTo>
                  <a:pt x="22056" y="28656"/>
                </a:lnTo>
                <a:lnTo>
                  <a:pt x="19206" y="28386"/>
                </a:lnTo>
                <a:lnTo>
                  <a:pt x="16413" y="27953"/>
                </a:lnTo>
                <a:lnTo>
                  <a:pt x="16129" y="25903"/>
                </a:lnTo>
                <a:lnTo>
                  <a:pt x="15958" y="23583"/>
                </a:lnTo>
                <a:lnTo>
                  <a:pt x="15787" y="21155"/>
                </a:lnTo>
                <a:lnTo>
                  <a:pt x="18693" y="21586"/>
                </a:lnTo>
                <a:lnTo>
                  <a:pt x="21657" y="21856"/>
                </a:lnTo>
                <a:lnTo>
                  <a:pt x="24735" y="22017"/>
                </a:lnTo>
                <a:lnTo>
                  <a:pt x="24791" y="24178"/>
                </a:lnTo>
                <a:lnTo>
                  <a:pt x="24735" y="21533"/>
                </a:lnTo>
                <a:lnTo>
                  <a:pt x="21657" y="21370"/>
                </a:lnTo>
                <a:lnTo>
                  <a:pt x="18693" y="21047"/>
                </a:lnTo>
                <a:lnTo>
                  <a:pt x="15787" y="20669"/>
                </a:lnTo>
                <a:lnTo>
                  <a:pt x="15672" y="18078"/>
                </a:lnTo>
                <a:lnTo>
                  <a:pt x="15616" y="15380"/>
                </a:lnTo>
                <a:lnTo>
                  <a:pt x="15672" y="12519"/>
                </a:lnTo>
                <a:lnTo>
                  <a:pt x="15672" y="11927"/>
                </a:lnTo>
                <a:lnTo>
                  <a:pt x="15728" y="9283"/>
                </a:lnTo>
                <a:lnTo>
                  <a:pt x="15843" y="6475"/>
                </a:lnTo>
                <a:lnTo>
                  <a:pt x="16014" y="3616"/>
                </a:lnTo>
                <a:lnTo>
                  <a:pt x="18920" y="4047"/>
                </a:lnTo>
                <a:lnTo>
                  <a:pt x="21885" y="4372"/>
                </a:lnTo>
                <a:lnTo>
                  <a:pt x="24906" y="4533"/>
                </a:lnTo>
                <a:lnTo>
                  <a:pt x="24906" y="3830"/>
                </a:lnTo>
                <a:lnTo>
                  <a:pt x="21885" y="3616"/>
                </a:lnTo>
                <a:lnTo>
                  <a:pt x="18920" y="3346"/>
                </a:lnTo>
                <a:lnTo>
                  <a:pt x="16071" y="2914"/>
                </a:lnTo>
                <a:lnTo>
                  <a:pt x="16186" y="1942"/>
                </a:lnTo>
                <a:lnTo>
                  <a:pt x="16242" y="971"/>
                </a:lnTo>
                <a:lnTo>
                  <a:pt x="16298" y="0"/>
                </a:lnTo>
                <a:lnTo>
                  <a:pt x="16071" y="108"/>
                </a:lnTo>
                <a:lnTo>
                  <a:pt x="15616" y="269"/>
                </a:lnTo>
                <a:lnTo>
                  <a:pt x="15501" y="1133"/>
                </a:lnTo>
                <a:lnTo>
                  <a:pt x="15444" y="1942"/>
                </a:lnTo>
                <a:lnTo>
                  <a:pt x="15388" y="2805"/>
                </a:lnTo>
                <a:lnTo>
                  <a:pt x="14077" y="2591"/>
                </a:lnTo>
                <a:lnTo>
                  <a:pt x="12822" y="2319"/>
                </a:lnTo>
                <a:lnTo>
                  <a:pt x="11570" y="2105"/>
                </a:lnTo>
                <a:lnTo>
                  <a:pt x="11227" y="2266"/>
                </a:lnTo>
                <a:lnTo>
                  <a:pt x="10599" y="2644"/>
                </a:lnTo>
                <a:lnTo>
                  <a:pt x="12140" y="2969"/>
                </a:lnTo>
                <a:lnTo>
                  <a:pt x="13735" y="3238"/>
                </a:lnTo>
                <a:lnTo>
                  <a:pt x="15330" y="3508"/>
                </a:lnTo>
                <a:lnTo>
                  <a:pt x="15158" y="6369"/>
                </a:lnTo>
                <a:lnTo>
                  <a:pt x="15046" y="9174"/>
                </a:lnTo>
                <a:lnTo>
                  <a:pt x="14989" y="11819"/>
                </a:lnTo>
                <a:lnTo>
                  <a:pt x="11854" y="11333"/>
                </a:lnTo>
                <a:lnTo>
                  <a:pt x="8833" y="10739"/>
                </a:lnTo>
                <a:lnTo>
                  <a:pt x="5983" y="9983"/>
                </a:lnTo>
                <a:lnTo>
                  <a:pt x="6039" y="8580"/>
                </a:lnTo>
                <a:lnTo>
                  <a:pt x="6098" y="7124"/>
                </a:lnTo>
                <a:lnTo>
                  <a:pt x="6210" y="5666"/>
                </a:lnTo>
                <a:lnTo>
                  <a:pt x="5584" y="6260"/>
                </a:lnTo>
                <a:lnTo>
                  <a:pt x="5469" y="7502"/>
                </a:lnTo>
                <a:lnTo>
                  <a:pt x="5413" y="8688"/>
                </a:lnTo>
                <a:lnTo>
                  <a:pt x="5357" y="9822"/>
                </a:lnTo>
                <a:lnTo>
                  <a:pt x="4559" y="9605"/>
                </a:lnTo>
                <a:lnTo>
                  <a:pt x="3760" y="9389"/>
                </a:lnTo>
                <a:lnTo>
                  <a:pt x="2962" y="9174"/>
                </a:lnTo>
                <a:lnTo>
                  <a:pt x="2620" y="9660"/>
                </a:lnTo>
                <a:lnTo>
                  <a:pt x="3532" y="9930"/>
                </a:lnTo>
                <a:lnTo>
                  <a:pt x="4444" y="10145"/>
                </a:lnTo>
                <a:lnTo>
                  <a:pt x="5357" y="10416"/>
                </a:lnTo>
                <a:lnTo>
                  <a:pt x="5300" y="13275"/>
                </a:lnTo>
                <a:lnTo>
                  <a:pt x="5357" y="16081"/>
                </a:lnTo>
                <a:lnTo>
                  <a:pt x="5528" y="18672"/>
                </a:lnTo>
                <a:lnTo>
                  <a:pt x="3647" y="18186"/>
                </a:lnTo>
                <a:lnTo>
                  <a:pt x="1766" y="17647"/>
                </a:lnTo>
                <a:lnTo>
                  <a:pt x="0" y="17053"/>
                </a:lnTo>
                <a:lnTo>
                  <a:pt x="0" y="17539"/>
                </a:lnTo>
                <a:lnTo>
                  <a:pt x="1766" y="18133"/>
                </a:lnTo>
                <a:lnTo>
                  <a:pt x="3647" y="18672"/>
                </a:lnTo>
                <a:lnTo>
                  <a:pt x="5584" y="19158"/>
                </a:lnTo>
                <a:lnTo>
                  <a:pt x="5755" y="21639"/>
                </a:lnTo>
                <a:lnTo>
                  <a:pt x="6039" y="23906"/>
                </a:lnTo>
                <a:lnTo>
                  <a:pt x="5927" y="16189"/>
                </a:lnTo>
                <a:lnTo>
                  <a:pt x="5870" y="13438"/>
                </a:lnTo>
                <a:lnTo>
                  <a:pt x="5927" y="10577"/>
                </a:lnTo>
                <a:lnTo>
                  <a:pt x="8833" y="11333"/>
                </a:lnTo>
                <a:lnTo>
                  <a:pt x="11854" y="11927"/>
                </a:lnTo>
                <a:lnTo>
                  <a:pt x="14989" y="12411"/>
                </a:lnTo>
                <a:lnTo>
                  <a:pt x="14931" y="15272"/>
                </a:lnTo>
                <a:lnTo>
                  <a:pt x="15046" y="18025"/>
                </a:lnTo>
                <a:lnTo>
                  <a:pt x="15158" y="20561"/>
                </a:lnTo>
                <a:lnTo>
                  <a:pt x="12025" y="20075"/>
                </a:lnTo>
                <a:lnTo>
                  <a:pt x="8947" y="19481"/>
                </a:lnTo>
                <a:lnTo>
                  <a:pt x="9004" y="20022"/>
                </a:lnTo>
                <a:lnTo>
                  <a:pt x="12025" y="20614"/>
                </a:lnTo>
                <a:lnTo>
                  <a:pt x="15217" y="21100"/>
                </a:lnTo>
                <a:lnTo>
                  <a:pt x="15330" y="23528"/>
                </a:lnTo>
                <a:lnTo>
                  <a:pt x="15559" y="25795"/>
                </a:lnTo>
                <a:lnTo>
                  <a:pt x="15900" y="27900"/>
                </a:lnTo>
                <a:lnTo>
                  <a:pt x="12766" y="27469"/>
                </a:lnTo>
                <a:lnTo>
                  <a:pt x="9745" y="26875"/>
                </a:lnTo>
                <a:lnTo>
                  <a:pt x="9860" y="27306"/>
                </a:lnTo>
                <a:lnTo>
                  <a:pt x="12822" y="27900"/>
                </a:lnTo>
                <a:lnTo>
                  <a:pt x="15958" y="28331"/>
                </a:lnTo>
                <a:lnTo>
                  <a:pt x="16242" y="30383"/>
                </a:lnTo>
                <a:lnTo>
                  <a:pt x="16641" y="32217"/>
                </a:lnTo>
                <a:lnTo>
                  <a:pt x="17098" y="33837"/>
                </a:lnTo>
                <a:lnTo>
                  <a:pt x="14476" y="33459"/>
                </a:lnTo>
                <a:lnTo>
                  <a:pt x="11910" y="32973"/>
                </a:lnTo>
                <a:lnTo>
                  <a:pt x="9517" y="32434"/>
                </a:lnTo>
                <a:lnTo>
                  <a:pt x="9860" y="32595"/>
                </a:lnTo>
                <a:lnTo>
                  <a:pt x="10486" y="32973"/>
                </a:lnTo>
                <a:lnTo>
                  <a:pt x="12651" y="33459"/>
                </a:lnTo>
                <a:lnTo>
                  <a:pt x="14874" y="33890"/>
                </a:lnTo>
                <a:lnTo>
                  <a:pt x="17211" y="34214"/>
                </a:lnTo>
                <a:lnTo>
                  <a:pt x="17382" y="34917"/>
                </a:lnTo>
                <a:lnTo>
                  <a:pt x="17609" y="35509"/>
                </a:lnTo>
                <a:lnTo>
                  <a:pt x="17839" y="36156"/>
                </a:lnTo>
                <a:lnTo>
                  <a:pt x="18238" y="36265"/>
                </a:lnTo>
                <a:lnTo>
                  <a:pt x="18008" y="35672"/>
                </a:lnTo>
                <a:lnTo>
                  <a:pt x="17839" y="34970"/>
                </a:lnTo>
                <a:lnTo>
                  <a:pt x="17609" y="34268"/>
                </a:lnTo>
                <a:lnTo>
                  <a:pt x="20175" y="34645"/>
                </a:lnTo>
                <a:lnTo>
                  <a:pt x="22854" y="34917"/>
                </a:lnTo>
                <a:lnTo>
                  <a:pt x="25589" y="35023"/>
                </a:lnTo>
                <a:lnTo>
                  <a:pt x="25589" y="29303"/>
                </a:lnTo>
                <a:lnTo>
                  <a:pt x="27470" y="29358"/>
                </a:lnTo>
                <a:lnTo>
                  <a:pt x="29407" y="29411"/>
                </a:lnTo>
                <a:lnTo>
                  <a:pt x="33854" y="29411"/>
                </a:lnTo>
                <a:lnTo>
                  <a:pt x="35050" y="29358"/>
                </a:lnTo>
                <a:lnTo>
                  <a:pt x="35050" y="28872"/>
                </a:lnTo>
                <a:lnTo>
                  <a:pt x="33854" y="28925"/>
                </a:lnTo>
                <a:lnTo>
                  <a:pt x="32599" y="28981"/>
                </a:lnTo>
                <a:lnTo>
                  <a:pt x="29407" y="28981"/>
                </a:lnTo>
                <a:lnTo>
                  <a:pt x="27470" y="28925"/>
                </a:lnTo>
                <a:lnTo>
                  <a:pt x="25589" y="28817"/>
                </a:lnTo>
                <a:lnTo>
                  <a:pt x="25532" y="28331"/>
                </a:lnTo>
                <a:lnTo>
                  <a:pt x="25532" y="28062"/>
                </a:lnTo>
                <a:close/>
              </a:path>
            </a:pathLst>
          </a:custGeom>
          <a:solidFill>
            <a:srgbClr val="077EB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18" name="object 518"/>
          <p:cNvSpPr/>
          <p:nvPr/>
        </p:nvSpPr>
        <p:spPr>
          <a:xfrm>
            <a:off x="325430" y="560421"/>
            <a:ext cx="7437" cy="13600"/>
          </a:xfrm>
          <a:custGeom>
            <a:avLst/>
            <a:gdLst/>
            <a:ahLst/>
            <a:cxnLst/>
            <a:rect l="l" t="t" r="r" b="b"/>
            <a:pathLst>
              <a:path w="9916" h="18133">
                <a:moveTo>
                  <a:pt x="398" y="3830"/>
                </a:moveTo>
                <a:lnTo>
                  <a:pt x="513" y="1997"/>
                </a:lnTo>
                <a:lnTo>
                  <a:pt x="569" y="161"/>
                </a:lnTo>
                <a:lnTo>
                  <a:pt x="285" y="161"/>
                </a:lnTo>
                <a:lnTo>
                  <a:pt x="114" y="11980"/>
                </a:lnTo>
                <a:lnTo>
                  <a:pt x="171" y="9228"/>
                </a:lnTo>
                <a:lnTo>
                  <a:pt x="285" y="6367"/>
                </a:lnTo>
                <a:lnTo>
                  <a:pt x="2336" y="6475"/>
                </a:lnTo>
                <a:lnTo>
                  <a:pt x="4388" y="6530"/>
                </a:lnTo>
                <a:lnTo>
                  <a:pt x="6496" y="6475"/>
                </a:lnTo>
                <a:lnTo>
                  <a:pt x="8549" y="6475"/>
                </a:lnTo>
                <a:lnTo>
                  <a:pt x="9576" y="6422"/>
                </a:lnTo>
                <a:lnTo>
                  <a:pt x="9632" y="9283"/>
                </a:lnTo>
                <a:lnTo>
                  <a:pt x="9689" y="12033"/>
                </a:lnTo>
                <a:lnTo>
                  <a:pt x="9745" y="14678"/>
                </a:lnTo>
                <a:lnTo>
                  <a:pt x="8492" y="14733"/>
                </a:lnTo>
                <a:lnTo>
                  <a:pt x="7238" y="14786"/>
                </a:lnTo>
                <a:lnTo>
                  <a:pt x="3933" y="14786"/>
                </a:lnTo>
                <a:lnTo>
                  <a:pt x="1995" y="14733"/>
                </a:lnTo>
                <a:lnTo>
                  <a:pt x="56" y="14625"/>
                </a:lnTo>
                <a:lnTo>
                  <a:pt x="0" y="18078"/>
                </a:lnTo>
                <a:lnTo>
                  <a:pt x="56" y="15219"/>
                </a:lnTo>
                <a:lnTo>
                  <a:pt x="1995" y="15325"/>
                </a:lnTo>
                <a:lnTo>
                  <a:pt x="3933" y="15380"/>
                </a:lnTo>
                <a:lnTo>
                  <a:pt x="7238" y="15380"/>
                </a:lnTo>
                <a:lnTo>
                  <a:pt x="8492" y="15325"/>
                </a:lnTo>
                <a:lnTo>
                  <a:pt x="9745" y="15325"/>
                </a:lnTo>
                <a:lnTo>
                  <a:pt x="9803" y="18133"/>
                </a:lnTo>
                <a:lnTo>
                  <a:pt x="9916" y="53"/>
                </a:lnTo>
                <a:lnTo>
                  <a:pt x="9405" y="0"/>
                </a:lnTo>
                <a:lnTo>
                  <a:pt x="9461" y="1942"/>
                </a:lnTo>
                <a:lnTo>
                  <a:pt x="9517" y="3830"/>
                </a:lnTo>
                <a:lnTo>
                  <a:pt x="9576" y="5666"/>
                </a:lnTo>
                <a:lnTo>
                  <a:pt x="8549" y="5719"/>
                </a:lnTo>
                <a:lnTo>
                  <a:pt x="7524" y="5719"/>
                </a:lnTo>
                <a:lnTo>
                  <a:pt x="6496" y="5774"/>
                </a:lnTo>
                <a:lnTo>
                  <a:pt x="4388" y="5774"/>
                </a:lnTo>
                <a:lnTo>
                  <a:pt x="2336" y="5719"/>
                </a:lnTo>
                <a:lnTo>
                  <a:pt x="342" y="5611"/>
                </a:lnTo>
                <a:lnTo>
                  <a:pt x="398" y="3830"/>
                </a:lnTo>
                <a:close/>
              </a:path>
            </a:pathLst>
          </a:custGeom>
          <a:solidFill>
            <a:srgbClr val="0C82B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19" name="object 519"/>
          <p:cNvSpPr/>
          <p:nvPr/>
        </p:nvSpPr>
        <p:spPr>
          <a:xfrm>
            <a:off x="333124" y="561878"/>
            <a:ext cx="19663" cy="24163"/>
          </a:xfrm>
          <a:custGeom>
            <a:avLst/>
            <a:gdLst/>
            <a:ahLst/>
            <a:cxnLst/>
            <a:rect l="l" t="t" r="r" b="b"/>
            <a:pathLst>
              <a:path w="26217" h="32217">
                <a:moveTo>
                  <a:pt x="19720" y="13438"/>
                </a:moveTo>
                <a:lnTo>
                  <a:pt x="19664" y="10577"/>
                </a:lnTo>
                <a:lnTo>
                  <a:pt x="20916" y="10255"/>
                </a:lnTo>
                <a:lnTo>
                  <a:pt x="22227" y="9930"/>
                </a:lnTo>
                <a:lnTo>
                  <a:pt x="23424" y="9552"/>
                </a:lnTo>
                <a:lnTo>
                  <a:pt x="23083" y="9066"/>
                </a:lnTo>
                <a:lnTo>
                  <a:pt x="21943" y="9391"/>
                </a:lnTo>
                <a:lnTo>
                  <a:pt x="20804" y="9714"/>
                </a:lnTo>
                <a:lnTo>
                  <a:pt x="19664" y="9983"/>
                </a:lnTo>
                <a:lnTo>
                  <a:pt x="19605" y="8472"/>
                </a:lnTo>
                <a:lnTo>
                  <a:pt x="19549" y="6963"/>
                </a:lnTo>
                <a:lnTo>
                  <a:pt x="19436" y="5344"/>
                </a:lnTo>
                <a:lnTo>
                  <a:pt x="18808" y="4858"/>
                </a:lnTo>
                <a:lnTo>
                  <a:pt x="18922" y="6638"/>
                </a:lnTo>
                <a:lnTo>
                  <a:pt x="19035" y="8419"/>
                </a:lnTo>
                <a:lnTo>
                  <a:pt x="19094" y="10146"/>
                </a:lnTo>
                <a:lnTo>
                  <a:pt x="19150" y="13600"/>
                </a:lnTo>
                <a:lnTo>
                  <a:pt x="19094" y="16352"/>
                </a:lnTo>
                <a:lnTo>
                  <a:pt x="18922" y="18942"/>
                </a:lnTo>
                <a:lnTo>
                  <a:pt x="16073" y="19591"/>
                </a:lnTo>
                <a:lnTo>
                  <a:pt x="13108" y="20130"/>
                </a:lnTo>
                <a:lnTo>
                  <a:pt x="13052" y="20669"/>
                </a:lnTo>
                <a:lnTo>
                  <a:pt x="16073" y="20130"/>
                </a:lnTo>
                <a:lnTo>
                  <a:pt x="18922" y="19428"/>
                </a:lnTo>
                <a:lnTo>
                  <a:pt x="18751" y="21911"/>
                </a:lnTo>
                <a:lnTo>
                  <a:pt x="18524" y="24231"/>
                </a:lnTo>
                <a:lnTo>
                  <a:pt x="18181" y="26336"/>
                </a:lnTo>
                <a:lnTo>
                  <a:pt x="15444" y="26930"/>
                </a:lnTo>
                <a:lnTo>
                  <a:pt x="12538" y="27469"/>
                </a:lnTo>
                <a:lnTo>
                  <a:pt x="9517" y="27900"/>
                </a:lnTo>
                <a:lnTo>
                  <a:pt x="9461" y="18080"/>
                </a:lnTo>
                <a:lnTo>
                  <a:pt x="9405" y="20616"/>
                </a:lnTo>
                <a:lnTo>
                  <a:pt x="6440" y="20994"/>
                </a:lnTo>
                <a:lnTo>
                  <a:pt x="3363" y="21263"/>
                </a:lnTo>
                <a:lnTo>
                  <a:pt x="171" y="21425"/>
                </a:lnTo>
                <a:lnTo>
                  <a:pt x="171" y="7341"/>
                </a:lnTo>
                <a:lnTo>
                  <a:pt x="114" y="4480"/>
                </a:lnTo>
                <a:lnTo>
                  <a:pt x="56" y="3724"/>
                </a:lnTo>
                <a:lnTo>
                  <a:pt x="56" y="1888"/>
                </a:lnTo>
                <a:lnTo>
                  <a:pt x="0" y="0"/>
                </a:lnTo>
                <a:lnTo>
                  <a:pt x="114" y="26066"/>
                </a:lnTo>
                <a:lnTo>
                  <a:pt x="171" y="24069"/>
                </a:lnTo>
                <a:lnTo>
                  <a:pt x="171" y="21964"/>
                </a:lnTo>
                <a:lnTo>
                  <a:pt x="3306" y="21803"/>
                </a:lnTo>
                <a:lnTo>
                  <a:pt x="6384" y="21533"/>
                </a:lnTo>
                <a:lnTo>
                  <a:pt x="9405" y="21155"/>
                </a:lnTo>
                <a:lnTo>
                  <a:pt x="9461" y="28333"/>
                </a:lnTo>
                <a:lnTo>
                  <a:pt x="12482" y="27955"/>
                </a:lnTo>
                <a:lnTo>
                  <a:pt x="15332" y="27414"/>
                </a:lnTo>
                <a:lnTo>
                  <a:pt x="18125" y="26767"/>
                </a:lnTo>
                <a:lnTo>
                  <a:pt x="17783" y="28764"/>
                </a:lnTo>
                <a:lnTo>
                  <a:pt x="17325" y="30600"/>
                </a:lnTo>
                <a:lnTo>
                  <a:pt x="16870" y="32217"/>
                </a:lnTo>
                <a:lnTo>
                  <a:pt x="17325" y="31895"/>
                </a:lnTo>
                <a:lnTo>
                  <a:pt x="17839" y="30330"/>
                </a:lnTo>
                <a:lnTo>
                  <a:pt x="18238" y="28603"/>
                </a:lnTo>
                <a:lnTo>
                  <a:pt x="18580" y="26714"/>
                </a:lnTo>
                <a:lnTo>
                  <a:pt x="20518" y="26175"/>
                </a:lnTo>
                <a:lnTo>
                  <a:pt x="22342" y="25689"/>
                </a:lnTo>
                <a:lnTo>
                  <a:pt x="24108" y="25150"/>
                </a:lnTo>
                <a:lnTo>
                  <a:pt x="24394" y="24609"/>
                </a:lnTo>
                <a:lnTo>
                  <a:pt x="22570" y="25203"/>
                </a:lnTo>
                <a:lnTo>
                  <a:pt x="20632" y="25742"/>
                </a:lnTo>
                <a:lnTo>
                  <a:pt x="18695" y="26228"/>
                </a:lnTo>
                <a:lnTo>
                  <a:pt x="18979" y="24069"/>
                </a:lnTo>
                <a:lnTo>
                  <a:pt x="19265" y="21803"/>
                </a:lnTo>
                <a:lnTo>
                  <a:pt x="19436" y="19320"/>
                </a:lnTo>
                <a:lnTo>
                  <a:pt x="21772" y="18727"/>
                </a:lnTo>
                <a:lnTo>
                  <a:pt x="24052" y="18080"/>
                </a:lnTo>
                <a:lnTo>
                  <a:pt x="26217" y="17378"/>
                </a:lnTo>
                <a:lnTo>
                  <a:pt x="26157" y="16892"/>
                </a:lnTo>
                <a:lnTo>
                  <a:pt x="24052" y="17594"/>
                </a:lnTo>
                <a:lnTo>
                  <a:pt x="21829" y="18241"/>
                </a:lnTo>
                <a:lnTo>
                  <a:pt x="19492" y="18780"/>
                </a:lnTo>
                <a:lnTo>
                  <a:pt x="19664" y="16191"/>
                </a:lnTo>
                <a:lnTo>
                  <a:pt x="19720" y="13438"/>
                </a:lnTo>
                <a:close/>
              </a:path>
            </a:pathLst>
          </a:custGeom>
          <a:solidFill>
            <a:srgbClr val="0C82B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20" name="object 520"/>
          <p:cNvSpPr/>
          <p:nvPr/>
        </p:nvSpPr>
        <p:spPr>
          <a:xfrm>
            <a:off x="308203" y="560461"/>
            <a:ext cx="37403" cy="29669"/>
          </a:xfrm>
          <a:custGeom>
            <a:avLst/>
            <a:gdLst/>
            <a:ahLst/>
            <a:cxnLst/>
            <a:rect l="l" t="t" r="r" b="b"/>
            <a:pathLst>
              <a:path w="49871" h="39558">
                <a:moveTo>
                  <a:pt x="10259" y="4802"/>
                </a:moveTo>
                <a:lnTo>
                  <a:pt x="11626" y="5019"/>
                </a:lnTo>
                <a:lnTo>
                  <a:pt x="12937" y="5235"/>
                </a:lnTo>
                <a:lnTo>
                  <a:pt x="12766" y="8096"/>
                </a:lnTo>
                <a:lnTo>
                  <a:pt x="12653" y="10902"/>
                </a:lnTo>
                <a:lnTo>
                  <a:pt x="12597" y="13546"/>
                </a:lnTo>
                <a:lnTo>
                  <a:pt x="9461" y="13060"/>
                </a:lnTo>
                <a:lnTo>
                  <a:pt x="6440" y="12466"/>
                </a:lnTo>
                <a:lnTo>
                  <a:pt x="3590" y="11711"/>
                </a:lnTo>
                <a:lnTo>
                  <a:pt x="3647" y="10577"/>
                </a:lnTo>
                <a:lnTo>
                  <a:pt x="3705" y="9391"/>
                </a:lnTo>
                <a:lnTo>
                  <a:pt x="3762" y="8202"/>
                </a:lnTo>
                <a:lnTo>
                  <a:pt x="3534" y="8419"/>
                </a:lnTo>
                <a:lnTo>
                  <a:pt x="3478" y="15166"/>
                </a:lnTo>
                <a:lnTo>
                  <a:pt x="3534" y="12305"/>
                </a:lnTo>
                <a:lnTo>
                  <a:pt x="6440" y="13060"/>
                </a:lnTo>
                <a:lnTo>
                  <a:pt x="9461" y="13655"/>
                </a:lnTo>
                <a:lnTo>
                  <a:pt x="12597" y="14139"/>
                </a:lnTo>
                <a:lnTo>
                  <a:pt x="12538" y="17000"/>
                </a:lnTo>
                <a:lnTo>
                  <a:pt x="12653" y="19752"/>
                </a:lnTo>
                <a:lnTo>
                  <a:pt x="12766" y="22289"/>
                </a:lnTo>
                <a:lnTo>
                  <a:pt x="9632" y="21803"/>
                </a:lnTo>
                <a:lnTo>
                  <a:pt x="6555" y="21208"/>
                </a:lnTo>
                <a:lnTo>
                  <a:pt x="3705" y="20508"/>
                </a:lnTo>
                <a:lnTo>
                  <a:pt x="3647" y="25634"/>
                </a:lnTo>
                <a:lnTo>
                  <a:pt x="4048" y="27792"/>
                </a:lnTo>
                <a:lnTo>
                  <a:pt x="2678" y="27414"/>
                </a:lnTo>
                <a:lnTo>
                  <a:pt x="1311" y="27038"/>
                </a:lnTo>
                <a:lnTo>
                  <a:pt x="0" y="26606"/>
                </a:lnTo>
                <a:lnTo>
                  <a:pt x="285" y="27145"/>
                </a:lnTo>
                <a:lnTo>
                  <a:pt x="1538" y="27522"/>
                </a:lnTo>
                <a:lnTo>
                  <a:pt x="2849" y="27900"/>
                </a:lnTo>
                <a:lnTo>
                  <a:pt x="4160" y="28225"/>
                </a:lnTo>
                <a:lnTo>
                  <a:pt x="4217" y="28494"/>
                </a:lnTo>
                <a:lnTo>
                  <a:pt x="4275" y="28980"/>
                </a:lnTo>
                <a:lnTo>
                  <a:pt x="4559" y="30222"/>
                </a:lnTo>
                <a:lnTo>
                  <a:pt x="4901" y="31408"/>
                </a:lnTo>
                <a:lnTo>
                  <a:pt x="5244" y="32489"/>
                </a:lnTo>
                <a:lnTo>
                  <a:pt x="5814" y="32920"/>
                </a:lnTo>
                <a:lnTo>
                  <a:pt x="5357" y="31678"/>
                </a:lnTo>
                <a:lnTo>
                  <a:pt x="5016" y="30330"/>
                </a:lnTo>
                <a:lnTo>
                  <a:pt x="4730" y="28872"/>
                </a:lnTo>
                <a:lnTo>
                  <a:pt x="4617" y="28333"/>
                </a:lnTo>
                <a:lnTo>
                  <a:pt x="7467" y="29034"/>
                </a:lnTo>
                <a:lnTo>
                  <a:pt x="10430" y="29628"/>
                </a:lnTo>
                <a:lnTo>
                  <a:pt x="13565" y="30059"/>
                </a:lnTo>
                <a:lnTo>
                  <a:pt x="13849" y="32111"/>
                </a:lnTo>
                <a:lnTo>
                  <a:pt x="14248" y="33945"/>
                </a:lnTo>
                <a:lnTo>
                  <a:pt x="14705" y="35564"/>
                </a:lnTo>
                <a:lnTo>
                  <a:pt x="12311" y="35186"/>
                </a:lnTo>
                <a:lnTo>
                  <a:pt x="10031" y="34809"/>
                </a:lnTo>
                <a:lnTo>
                  <a:pt x="7808" y="34269"/>
                </a:lnTo>
                <a:lnTo>
                  <a:pt x="8150" y="34484"/>
                </a:lnTo>
                <a:lnTo>
                  <a:pt x="8776" y="34862"/>
                </a:lnTo>
                <a:lnTo>
                  <a:pt x="10716" y="35295"/>
                </a:lnTo>
                <a:lnTo>
                  <a:pt x="12709" y="35617"/>
                </a:lnTo>
                <a:lnTo>
                  <a:pt x="14818" y="35942"/>
                </a:lnTo>
                <a:lnTo>
                  <a:pt x="14989" y="36536"/>
                </a:lnTo>
                <a:lnTo>
                  <a:pt x="15160" y="37128"/>
                </a:lnTo>
                <a:lnTo>
                  <a:pt x="15388" y="37669"/>
                </a:lnTo>
                <a:lnTo>
                  <a:pt x="15787" y="37778"/>
                </a:lnTo>
                <a:lnTo>
                  <a:pt x="15616" y="37237"/>
                </a:lnTo>
                <a:lnTo>
                  <a:pt x="15388" y="36644"/>
                </a:lnTo>
                <a:lnTo>
                  <a:pt x="15217" y="35995"/>
                </a:lnTo>
                <a:lnTo>
                  <a:pt x="17783" y="36373"/>
                </a:lnTo>
                <a:lnTo>
                  <a:pt x="20461" y="36644"/>
                </a:lnTo>
                <a:lnTo>
                  <a:pt x="23196" y="36751"/>
                </a:lnTo>
                <a:lnTo>
                  <a:pt x="23196" y="31031"/>
                </a:lnTo>
                <a:lnTo>
                  <a:pt x="25077" y="31086"/>
                </a:lnTo>
                <a:lnTo>
                  <a:pt x="27015" y="31139"/>
                </a:lnTo>
                <a:lnTo>
                  <a:pt x="31461" y="31139"/>
                </a:lnTo>
                <a:lnTo>
                  <a:pt x="32658" y="31086"/>
                </a:lnTo>
                <a:lnTo>
                  <a:pt x="32601" y="33081"/>
                </a:lnTo>
                <a:lnTo>
                  <a:pt x="32486" y="34862"/>
                </a:lnTo>
                <a:lnTo>
                  <a:pt x="32374" y="36481"/>
                </a:lnTo>
                <a:lnTo>
                  <a:pt x="31175" y="36536"/>
                </a:lnTo>
                <a:lnTo>
                  <a:pt x="27015" y="36536"/>
                </a:lnTo>
                <a:lnTo>
                  <a:pt x="25305" y="36481"/>
                </a:lnTo>
                <a:lnTo>
                  <a:pt x="23595" y="36428"/>
                </a:lnTo>
                <a:lnTo>
                  <a:pt x="23426" y="34809"/>
                </a:lnTo>
                <a:lnTo>
                  <a:pt x="23482" y="38640"/>
                </a:lnTo>
                <a:lnTo>
                  <a:pt x="23653" y="39395"/>
                </a:lnTo>
                <a:lnTo>
                  <a:pt x="23996" y="39450"/>
                </a:lnTo>
                <a:lnTo>
                  <a:pt x="23881" y="38640"/>
                </a:lnTo>
                <a:lnTo>
                  <a:pt x="23766" y="37778"/>
                </a:lnTo>
                <a:lnTo>
                  <a:pt x="23653" y="36806"/>
                </a:lnTo>
                <a:lnTo>
                  <a:pt x="25305" y="36859"/>
                </a:lnTo>
                <a:lnTo>
                  <a:pt x="27015" y="36914"/>
                </a:lnTo>
                <a:lnTo>
                  <a:pt x="31175" y="36914"/>
                </a:lnTo>
                <a:lnTo>
                  <a:pt x="32374" y="36859"/>
                </a:lnTo>
                <a:lnTo>
                  <a:pt x="32259" y="37831"/>
                </a:lnTo>
                <a:lnTo>
                  <a:pt x="32202" y="38748"/>
                </a:lnTo>
                <a:lnTo>
                  <a:pt x="32088" y="39558"/>
                </a:lnTo>
                <a:lnTo>
                  <a:pt x="32430" y="39558"/>
                </a:lnTo>
                <a:lnTo>
                  <a:pt x="32545" y="38748"/>
                </a:lnTo>
                <a:lnTo>
                  <a:pt x="32658" y="37831"/>
                </a:lnTo>
                <a:lnTo>
                  <a:pt x="32772" y="36859"/>
                </a:lnTo>
                <a:lnTo>
                  <a:pt x="35735" y="36751"/>
                </a:lnTo>
                <a:lnTo>
                  <a:pt x="38585" y="36481"/>
                </a:lnTo>
                <a:lnTo>
                  <a:pt x="41322" y="36103"/>
                </a:lnTo>
                <a:lnTo>
                  <a:pt x="41150" y="36806"/>
                </a:lnTo>
                <a:lnTo>
                  <a:pt x="40979" y="37453"/>
                </a:lnTo>
                <a:lnTo>
                  <a:pt x="40864" y="38100"/>
                </a:lnTo>
                <a:lnTo>
                  <a:pt x="41207" y="37992"/>
                </a:lnTo>
                <a:lnTo>
                  <a:pt x="41378" y="37400"/>
                </a:lnTo>
                <a:lnTo>
                  <a:pt x="41549" y="36751"/>
                </a:lnTo>
                <a:lnTo>
                  <a:pt x="41720" y="36050"/>
                </a:lnTo>
                <a:lnTo>
                  <a:pt x="44228" y="35726"/>
                </a:lnTo>
                <a:lnTo>
                  <a:pt x="46622" y="35295"/>
                </a:lnTo>
                <a:lnTo>
                  <a:pt x="48902" y="34809"/>
                </a:lnTo>
                <a:lnTo>
                  <a:pt x="49242" y="34592"/>
                </a:lnTo>
                <a:lnTo>
                  <a:pt x="49871" y="34214"/>
                </a:lnTo>
                <a:lnTo>
                  <a:pt x="47305" y="34809"/>
                </a:lnTo>
                <a:lnTo>
                  <a:pt x="44626" y="35295"/>
                </a:lnTo>
                <a:lnTo>
                  <a:pt x="41777" y="35672"/>
                </a:lnTo>
                <a:lnTo>
                  <a:pt x="42119" y="34053"/>
                </a:lnTo>
                <a:lnTo>
                  <a:pt x="42461" y="32272"/>
                </a:lnTo>
                <a:lnTo>
                  <a:pt x="42689" y="30222"/>
                </a:lnTo>
                <a:lnTo>
                  <a:pt x="42633" y="23044"/>
                </a:lnTo>
                <a:lnTo>
                  <a:pt x="42518" y="25311"/>
                </a:lnTo>
                <a:lnTo>
                  <a:pt x="42403" y="27469"/>
                </a:lnTo>
                <a:lnTo>
                  <a:pt x="42234" y="29411"/>
                </a:lnTo>
                <a:lnTo>
                  <a:pt x="42234" y="29844"/>
                </a:lnTo>
                <a:lnTo>
                  <a:pt x="39326" y="30222"/>
                </a:lnTo>
                <a:lnTo>
                  <a:pt x="36305" y="30492"/>
                </a:lnTo>
                <a:lnTo>
                  <a:pt x="33228" y="30600"/>
                </a:lnTo>
                <a:lnTo>
                  <a:pt x="33228" y="29789"/>
                </a:lnTo>
                <a:lnTo>
                  <a:pt x="33342" y="27955"/>
                </a:lnTo>
                <a:lnTo>
                  <a:pt x="33228" y="1888"/>
                </a:lnTo>
                <a:lnTo>
                  <a:pt x="33171" y="0"/>
                </a:lnTo>
                <a:lnTo>
                  <a:pt x="33228" y="31031"/>
                </a:lnTo>
                <a:lnTo>
                  <a:pt x="36248" y="30923"/>
                </a:lnTo>
                <a:lnTo>
                  <a:pt x="39269" y="30653"/>
                </a:lnTo>
                <a:lnTo>
                  <a:pt x="42175" y="30275"/>
                </a:lnTo>
                <a:lnTo>
                  <a:pt x="41948" y="32325"/>
                </a:lnTo>
                <a:lnTo>
                  <a:pt x="41720" y="34161"/>
                </a:lnTo>
                <a:lnTo>
                  <a:pt x="41378" y="35726"/>
                </a:lnTo>
                <a:lnTo>
                  <a:pt x="38643" y="36103"/>
                </a:lnTo>
                <a:lnTo>
                  <a:pt x="35793" y="36320"/>
                </a:lnTo>
                <a:lnTo>
                  <a:pt x="32829" y="36481"/>
                </a:lnTo>
                <a:lnTo>
                  <a:pt x="32772" y="25958"/>
                </a:lnTo>
                <a:lnTo>
                  <a:pt x="32714" y="27955"/>
                </a:lnTo>
                <a:lnTo>
                  <a:pt x="32658" y="29789"/>
                </a:lnTo>
                <a:lnTo>
                  <a:pt x="32658" y="30600"/>
                </a:lnTo>
                <a:lnTo>
                  <a:pt x="31461" y="30653"/>
                </a:lnTo>
                <a:lnTo>
                  <a:pt x="30207" y="30708"/>
                </a:lnTo>
                <a:lnTo>
                  <a:pt x="27015" y="30708"/>
                </a:lnTo>
                <a:lnTo>
                  <a:pt x="25077" y="30653"/>
                </a:lnTo>
                <a:lnTo>
                  <a:pt x="23196" y="30545"/>
                </a:lnTo>
                <a:lnTo>
                  <a:pt x="23140" y="30059"/>
                </a:lnTo>
                <a:lnTo>
                  <a:pt x="23140" y="36373"/>
                </a:lnTo>
                <a:lnTo>
                  <a:pt x="20405" y="36267"/>
                </a:lnTo>
                <a:lnTo>
                  <a:pt x="17726" y="35995"/>
                </a:lnTo>
                <a:lnTo>
                  <a:pt x="15160" y="35617"/>
                </a:lnTo>
                <a:lnTo>
                  <a:pt x="14705" y="34000"/>
                </a:lnTo>
                <a:lnTo>
                  <a:pt x="14363" y="32164"/>
                </a:lnTo>
                <a:lnTo>
                  <a:pt x="14077" y="30167"/>
                </a:lnTo>
                <a:lnTo>
                  <a:pt x="16870" y="30545"/>
                </a:lnTo>
                <a:lnTo>
                  <a:pt x="19720" y="30814"/>
                </a:lnTo>
                <a:lnTo>
                  <a:pt x="19664" y="30383"/>
                </a:lnTo>
                <a:lnTo>
                  <a:pt x="16814" y="30114"/>
                </a:lnTo>
                <a:lnTo>
                  <a:pt x="14021" y="29681"/>
                </a:lnTo>
                <a:lnTo>
                  <a:pt x="13737" y="27631"/>
                </a:lnTo>
                <a:lnTo>
                  <a:pt x="13565" y="25311"/>
                </a:lnTo>
                <a:lnTo>
                  <a:pt x="13507" y="29628"/>
                </a:lnTo>
                <a:lnTo>
                  <a:pt x="10373" y="29197"/>
                </a:lnTo>
                <a:lnTo>
                  <a:pt x="7352" y="28603"/>
                </a:lnTo>
                <a:lnTo>
                  <a:pt x="4559" y="27900"/>
                </a:lnTo>
                <a:lnTo>
                  <a:pt x="4160" y="25797"/>
                </a:lnTo>
                <a:lnTo>
                  <a:pt x="3876" y="23475"/>
                </a:lnTo>
                <a:lnTo>
                  <a:pt x="3705" y="21047"/>
                </a:lnTo>
                <a:lnTo>
                  <a:pt x="6611" y="21749"/>
                </a:lnTo>
                <a:lnTo>
                  <a:pt x="9632" y="22342"/>
                </a:lnTo>
                <a:lnTo>
                  <a:pt x="12824" y="22828"/>
                </a:lnTo>
                <a:lnTo>
                  <a:pt x="12937" y="25256"/>
                </a:lnTo>
                <a:lnTo>
                  <a:pt x="13167" y="27522"/>
                </a:lnTo>
                <a:lnTo>
                  <a:pt x="13167" y="2591"/>
                </a:lnTo>
                <a:lnTo>
                  <a:pt x="13108" y="3238"/>
                </a:lnTo>
                <a:lnTo>
                  <a:pt x="13052" y="3885"/>
                </a:lnTo>
                <a:lnTo>
                  <a:pt x="12995" y="4533"/>
                </a:lnTo>
                <a:lnTo>
                  <a:pt x="11968" y="4371"/>
                </a:lnTo>
                <a:lnTo>
                  <a:pt x="11000" y="4155"/>
                </a:lnTo>
                <a:lnTo>
                  <a:pt x="10031" y="3994"/>
                </a:lnTo>
                <a:lnTo>
                  <a:pt x="9689" y="4155"/>
                </a:lnTo>
                <a:lnTo>
                  <a:pt x="9006" y="4533"/>
                </a:lnTo>
                <a:lnTo>
                  <a:pt x="10259" y="4802"/>
                </a:lnTo>
                <a:close/>
              </a:path>
            </a:pathLst>
          </a:custGeom>
          <a:solidFill>
            <a:srgbClr val="0C82B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21" name="object 521"/>
          <p:cNvSpPr/>
          <p:nvPr/>
        </p:nvSpPr>
        <p:spPr>
          <a:xfrm>
            <a:off x="306792" y="566776"/>
            <a:ext cx="4190" cy="12911"/>
          </a:xfrm>
          <a:custGeom>
            <a:avLst/>
            <a:gdLst/>
            <a:ahLst/>
            <a:cxnLst/>
            <a:rect l="l" t="t" r="r" b="b"/>
            <a:pathLst>
              <a:path w="5586" h="17214">
                <a:moveTo>
                  <a:pt x="58" y="10522"/>
                </a:moveTo>
                <a:lnTo>
                  <a:pt x="0" y="11008"/>
                </a:lnTo>
                <a:lnTo>
                  <a:pt x="1653" y="11549"/>
                </a:lnTo>
                <a:lnTo>
                  <a:pt x="3306" y="12033"/>
                </a:lnTo>
                <a:lnTo>
                  <a:pt x="5073" y="12466"/>
                </a:lnTo>
                <a:lnTo>
                  <a:pt x="5244" y="14948"/>
                </a:lnTo>
                <a:lnTo>
                  <a:pt x="5528" y="17214"/>
                </a:lnTo>
                <a:lnTo>
                  <a:pt x="5586" y="12089"/>
                </a:lnTo>
                <a:lnTo>
                  <a:pt x="5415" y="9497"/>
                </a:lnTo>
                <a:lnTo>
                  <a:pt x="5359" y="6746"/>
                </a:lnTo>
                <a:lnTo>
                  <a:pt x="5415" y="0"/>
                </a:lnTo>
                <a:lnTo>
                  <a:pt x="5016" y="432"/>
                </a:lnTo>
                <a:lnTo>
                  <a:pt x="4958" y="1349"/>
                </a:lnTo>
                <a:lnTo>
                  <a:pt x="4901" y="2266"/>
                </a:lnTo>
                <a:lnTo>
                  <a:pt x="4845" y="3130"/>
                </a:lnTo>
                <a:lnTo>
                  <a:pt x="4275" y="2969"/>
                </a:lnTo>
                <a:lnTo>
                  <a:pt x="3649" y="2805"/>
                </a:lnTo>
                <a:lnTo>
                  <a:pt x="3079" y="2644"/>
                </a:lnTo>
                <a:lnTo>
                  <a:pt x="2736" y="3130"/>
                </a:lnTo>
                <a:lnTo>
                  <a:pt x="3419" y="3346"/>
                </a:lnTo>
                <a:lnTo>
                  <a:pt x="4104" y="3508"/>
                </a:lnTo>
                <a:lnTo>
                  <a:pt x="4845" y="3724"/>
                </a:lnTo>
                <a:lnTo>
                  <a:pt x="4789" y="6583"/>
                </a:lnTo>
                <a:lnTo>
                  <a:pt x="4845" y="9389"/>
                </a:lnTo>
                <a:lnTo>
                  <a:pt x="5016" y="11980"/>
                </a:lnTo>
                <a:lnTo>
                  <a:pt x="3306" y="11549"/>
                </a:lnTo>
                <a:lnTo>
                  <a:pt x="1653" y="11063"/>
                </a:lnTo>
                <a:lnTo>
                  <a:pt x="58" y="10522"/>
                </a:lnTo>
                <a:close/>
              </a:path>
            </a:pathLst>
          </a:custGeom>
          <a:solidFill>
            <a:srgbClr val="0C82B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22" name="object 522"/>
          <p:cNvSpPr/>
          <p:nvPr/>
        </p:nvSpPr>
        <p:spPr>
          <a:xfrm>
            <a:off x="318079" y="562202"/>
            <a:ext cx="2521" cy="20480"/>
          </a:xfrm>
          <a:custGeom>
            <a:avLst/>
            <a:gdLst/>
            <a:ahLst/>
            <a:cxnLst/>
            <a:rect l="l" t="t" r="r" b="b"/>
            <a:pathLst>
              <a:path w="3361" h="27306">
                <a:moveTo>
                  <a:pt x="455" y="108"/>
                </a:moveTo>
                <a:lnTo>
                  <a:pt x="0" y="269"/>
                </a:lnTo>
                <a:lnTo>
                  <a:pt x="0" y="25201"/>
                </a:lnTo>
                <a:lnTo>
                  <a:pt x="340" y="27306"/>
                </a:lnTo>
                <a:lnTo>
                  <a:pt x="398" y="22989"/>
                </a:lnTo>
                <a:lnTo>
                  <a:pt x="227" y="20561"/>
                </a:lnTo>
                <a:lnTo>
                  <a:pt x="112" y="17484"/>
                </a:lnTo>
                <a:lnTo>
                  <a:pt x="56" y="14786"/>
                </a:lnTo>
                <a:lnTo>
                  <a:pt x="112" y="11333"/>
                </a:lnTo>
                <a:lnTo>
                  <a:pt x="169" y="8688"/>
                </a:lnTo>
                <a:lnTo>
                  <a:pt x="283" y="5881"/>
                </a:lnTo>
                <a:lnTo>
                  <a:pt x="455" y="3022"/>
                </a:lnTo>
                <a:lnTo>
                  <a:pt x="3361" y="3453"/>
                </a:lnTo>
                <a:lnTo>
                  <a:pt x="511" y="2319"/>
                </a:lnTo>
                <a:lnTo>
                  <a:pt x="569" y="1511"/>
                </a:lnTo>
                <a:lnTo>
                  <a:pt x="626" y="755"/>
                </a:lnTo>
                <a:lnTo>
                  <a:pt x="739" y="0"/>
                </a:lnTo>
                <a:lnTo>
                  <a:pt x="455" y="108"/>
                </a:lnTo>
                <a:close/>
              </a:path>
            </a:pathLst>
          </a:custGeom>
          <a:solidFill>
            <a:srgbClr val="0C82B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23" name="object 523"/>
          <p:cNvSpPr/>
          <p:nvPr/>
        </p:nvSpPr>
        <p:spPr>
          <a:xfrm>
            <a:off x="333166" y="561799"/>
            <a:ext cx="14321" cy="21005"/>
          </a:xfrm>
          <a:custGeom>
            <a:avLst/>
            <a:gdLst/>
            <a:ahLst/>
            <a:cxnLst/>
            <a:rect l="l" t="t" r="r" b="b"/>
            <a:pathLst>
              <a:path w="19094" h="28007">
                <a:moveTo>
                  <a:pt x="9689" y="25687"/>
                </a:moveTo>
                <a:lnTo>
                  <a:pt x="9803" y="23528"/>
                </a:lnTo>
                <a:lnTo>
                  <a:pt x="9918" y="21207"/>
                </a:lnTo>
                <a:lnTo>
                  <a:pt x="12995" y="20776"/>
                </a:lnTo>
                <a:lnTo>
                  <a:pt x="13052" y="20236"/>
                </a:lnTo>
                <a:lnTo>
                  <a:pt x="9975" y="20667"/>
                </a:lnTo>
                <a:lnTo>
                  <a:pt x="10031" y="18131"/>
                </a:lnTo>
                <a:lnTo>
                  <a:pt x="10089" y="15378"/>
                </a:lnTo>
                <a:lnTo>
                  <a:pt x="10031" y="12519"/>
                </a:lnTo>
                <a:lnTo>
                  <a:pt x="13167" y="12087"/>
                </a:lnTo>
                <a:lnTo>
                  <a:pt x="16188" y="11547"/>
                </a:lnTo>
                <a:lnTo>
                  <a:pt x="19037" y="10845"/>
                </a:lnTo>
                <a:lnTo>
                  <a:pt x="19094" y="13706"/>
                </a:lnTo>
                <a:lnTo>
                  <a:pt x="19037" y="10253"/>
                </a:lnTo>
                <a:lnTo>
                  <a:pt x="16129" y="10953"/>
                </a:lnTo>
                <a:lnTo>
                  <a:pt x="13167" y="11494"/>
                </a:lnTo>
                <a:lnTo>
                  <a:pt x="10031" y="11925"/>
                </a:lnTo>
                <a:lnTo>
                  <a:pt x="10031" y="9281"/>
                </a:lnTo>
                <a:lnTo>
                  <a:pt x="9918" y="6475"/>
                </a:lnTo>
                <a:lnTo>
                  <a:pt x="9747" y="3614"/>
                </a:lnTo>
                <a:lnTo>
                  <a:pt x="11570" y="3344"/>
                </a:lnTo>
                <a:lnTo>
                  <a:pt x="13394" y="3020"/>
                </a:lnTo>
                <a:lnTo>
                  <a:pt x="15160" y="2697"/>
                </a:lnTo>
                <a:lnTo>
                  <a:pt x="14820" y="2481"/>
                </a:lnTo>
                <a:lnTo>
                  <a:pt x="14135" y="2158"/>
                </a:lnTo>
                <a:lnTo>
                  <a:pt x="12653" y="2428"/>
                </a:lnTo>
                <a:lnTo>
                  <a:pt x="11171" y="2697"/>
                </a:lnTo>
                <a:lnTo>
                  <a:pt x="9689" y="2914"/>
                </a:lnTo>
                <a:lnTo>
                  <a:pt x="9632" y="1995"/>
                </a:lnTo>
                <a:lnTo>
                  <a:pt x="9576" y="1133"/>
                </a:lnTo>
                <a:lnTo>
                  <a:pt x="9519" y="214"/>
                </a:lnTo>
                <a:lnTo>
                  <a:pt x="9233" y="161"/>
                </a:lnTo>
                <a:lnTo>
                  <a:pt x="8778" y="0"/>
                </a:lnTo>
                <a:lnTo>
                  <a:pt x="8835" y="1025"/>
                </a:lnTo>
                <a:lnTo>
                  <a:pt x="8949" y="1995"/>
                </a:lnTo>
                <a:lnTo>
                  <a:pt x="9006" y="3020"/>
                </a:lnTo>
                <a:lnTo>
                  <a:pt x="6100" y="3398"/>
                </a:lnTo>
                <a:lnTo>
                  <a:pt x="3079" y="3669"/>
                </a:lnTo>
                <a:lnTo>
                  <a:pt x="0" y="3830"/>
                </a:lnTo>
                <a:lnTo>
                  <a:pt x="58" y="4586"/>
                </a:lnTo>
                <a:lnTo>
                  <a:pt x="3079" y="4425"/>
                </a:lnTo>
                <a:lnTo>
                  <a:pt x="6100" y="4153"/>
                </a:lnTo>
                <a:lnTo>
                  <a:pt x="9062" y="3722"/>
                </a:lnTo>
                <a:lnTo>
                  <a:pt x="9233" y="6583"/>
                </a:lnTo>
                <a:lnTo>
                  <a:pt x="9348" y="9389"/>
                </a:lnTo>
                <a:lnTo>
                  <a:pt x="9405" y="12033"/>
                </a:lnTo>
                <a:lnTo>
                  <a:pt x="6384" y="12411"/>
                </a:lnTo>
                <a:lnTo>
                  <a:pt x="3306" y="12681"/>
                </a:lnTo>
                <a:lnTo>
                  <a:pt x="171" y="12842"/>
                </a:lnTo>
                <a:lnTo>
                  <a:pt x="171" y="10198"/>
                </a:lnTo>
                <a:lnTo>
                  <a:pt x="114" y="7447"/>
                </a:lnTo>
                <a:lnTo>
                  <a:pt x="114" y="21531"/>
                </a:lnTo>
                <a:lnTo>
                  <a:pt x="171" y="18995"/>
                </a:lnTo>
                <a:lnTo>
                  <a:pt x="171" y="13436"/>
                </a:lnTo>
                <a:lnTo>
                  <a:pt x="3306" y="13275"/>
                </a:lnTo>
                <a:lnTo>
                  <a:pt x="6384" y="13005"/>
                </a:lnTo>
                <a:lnTo>
                  <a:pt x="9405" y="12628"/>
                </a:lnTo>
                <a:lnTo>
                  <a:pt x="9461" y="15487"/>
                </a:lnTo>
                <a:lnTo>
                  <a:pt x="9405" y="18186"/>
                </a:lnTo>
                <a:lnTo>
                  <a:pt x="9461" y="28007"/>
                </a:lnTo>
                <a:lnTo>
                  <a:pt x="9461" y="27684"/>
                </a:lnTo>
                <a:lnTo>
                  <a:pt x="9689" y="25687"/>
                </a:lnTo>
                <a:close/>
              </a:path>
            </a:pathLst>
          </a:custGeom>
          <a:solidFill>
            <a:srgbClr val="0C82B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24" name="object 524"/>
          <p:cNvSpPr/>
          <p:nvPr/>
        </p:nvSpPr>
        <p:spPr>
          <a:xfrm>
            <a:off x="325601" y="583734"/>
            <a:ext cx="214" cy="5706"/>
          </a:xfrm>
          <a:custGeom>
            <a:avLst/>
            <a:gdLst/>
            <a:ahLst/>
            <a:cxnLst/>
            <a:rect l="l" t="t" r="r" b="b"/>
            <a:pathLst>
              <a:path w="285" h="7608">
                <a:moveTo>
                  <a:pt x="171" y="6691"/>
                </a:moveTo>
                <a:lnTo>
                  <a:pt x="285" y="7608"/>
                </a:lnTo>
                <a:lnTo>
                  <a:pt x="229" y="3777"/>
                </a:lnTo>
                <a:lnTo>
                  <a:pt x="114" y="1997"/>
                </a:lnTo>
                <a:lnTo>
                  <a:pt x="0" y="0"/>
                </a:lnTo>
                <a:lnTo>
                  <a:pt x="0" y="5719"/>
                </a:lnTo>
                <a:lnTo>
                  <a:pt x="171" y="6691"/>
                </a:lnTo>
                <a:close/>
              </a:path>
            </a:pathLst>
          </a:custGeom>
          <a:solidFill>
            <a:srgbClr val="0C82B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25" name="object 525"/>
          <p:cNvSpPr/>
          <p:nvPr/>
        </p:nvSpPr>
        <p:spPr>
          <a:xfrm>
            <a:off x="318121" y="560461"/>
            <a:ext cx="15003" cy="27361"/>
          </a:xfrm>
          <a:custGeom>
            <a:avLst/>
            <a:gdLst/>
            <a:ahLst/>
            <a:cxnLst/>
            <a:rect l="l" t="t" r="r" b="b"/>
            <a:pathLst>
              <a:path w="20004" h="36481">
                <a:moveTo>
                  <a:pt x="9916" y="29789"/>
                </a:moveTo>
                <a:lnTo>
                  <a:pt x="9860" y="27955"/>
                </a:lnTo>
                <a:lnTo>
                  <a:pt x="9801" y="25958"/>
                </a:lnTo>
                <a:lnTo>
                  <a:pt x="9801" y="23800"/>
                </a:lnTo>
                <a:lnTo>
                  <a:pt x="12140" y="23908"/>
                </a:lnTo>
                <a:lnTo>
                  <a:pt x="14532" y="23961"/>
                </a:lnTo>
                <a:lnTo>
                  <a:pt x="16927" y="23908"/>
                </a:lnTo>
                <a:lnTo>
                  <a:pt x="18693" y="23908"/>
                </a:lnTo>
                <a:lnTo>
                  <a:pt x="19549" y="23853"/>
                </a:lnTo>
                <a:lnTo>
                  <a:pt x="19549" y="25958"/>
                </a:lnTo>
                <a:lnTo>
                  <a:pt x="19605" y="36481"/>
                </a:lnTo>
                <a:lnTo>
                  <a:pt x="19776" y="34862"/>
                </a:lnTo>
                <a:lnTo>
                  <a:pt x="19891" y="33081"/>
                </a:lnTo>
                <a:lnTo>
                  <a:pt x="20004" y="31031"/>
                </a:lnTo>
                <a:lnTo>
                  <a:pt x="19948" y="0"/>
                </a:lnTo>
                <a:lnTo>
                  <a:pt x="19662" y="0"/>
                </a:lnTo>
                <a:lnTo>
                  <a:pt x="19549" y="18080"/>
                </a:lnTo>
                <a:lnTo>
                  <a:pt x="19549" y="23314"/>
                </a:lnTo>
                <a:lnTo>
                  <a:pt x="18693" y="23367"/>
                </a:lnTo>
                <a:lnTo>
                  <a:pt x="16927" y="23367"/>
                </a:lnTo>
                <a:lnTo>
                  <a:pt x="14532" y="23422"/>
                </a:lnTo>
                <a:lnTo>
                  <a:pt x="12140" y="23367"/>
                </a:lnTo>
                <a:lnTo>
                  <a:pt x="9745" y="23261"/>
                </a:lnTo>
                <a:lnTo>
                  <a:pt x="9745" y="18025"/>
                </a:lnTo>
                <a:lnTo>
                  <a:pt x="9801" y="14572"/>
                </a:lnTo>
                <a:lnTo>
                  <a:pt x="9860" y="11927"/>
                </a:lnTo>
                <a:lnTo>
                  <a:pt x="10031" y="108"/>
                </a:lnTo>
                <a:lnTo>
                  <a:pt x="9517" y="216"/>
                </a:lnTo>
                <a:lnTo>
                  <a:pt x="9461" y="1997"/>
                </a:lnTo>
                <a:lnTo>
                  <a:pt x="9346" y="3777"/>
                </a:lnTo>
                <a:lnTo>
                  <a:pt x="9290" y="5558"/>
                </a:lnTo>
                <a:lnTo>
                  <a:pt x="6269" y="5343"/>
                </a:lnTo>
                <a:lnTo>
                  <a:pt x="3304" y="5074"/>
                </a:lnTo>
                <a:lnTo>
                  <a:pt x="455" y="4641"/>
                </a:lnTo>
                <a:lnTo>
                  <a:pt x="3304" y="5774"/>
                </a:lnTo>
                <a:lnTo>
                  <a:pt x="6269" y="6099"/>
                </a:lnTo>
                <a:lnTo>
                  <a:pt x="9290" y="6260"/>
                </a:lnTo>
                <a:lnTo>
                  <a:pt x="9175" y="9121"/>
                </a:lnTo>
                <a:lnTo>
                  <a:pt x="9119" y="11927"/>
                </a:lnTo>
                <a:lnTo>
                  <a:pt x="9062" y="14572"/>
                </a:lnTo>
                <a:lnTo>
                  <a:pt x="5983" y="14355"/>
                </a:lnTo>
                <a:lnTo>
                  <a:pt x="2962" y="14086"/>
                </a:lnTo>
                <a:lnTo>
                  <a:pt x="56" y="13655"/>
                </a:lnTo>
                <a:lnTo>
                  <a:pt x="0" y="17108"/>
                </a:lnTo>
                <a:lnTo>
                  <a:pt x="56" y="14247"/>
                </a:lnTo>
                <a:lnTo>
                  <a:pt x="2962" y="14680"/>
                </a:lnTo>
                <a:lnTo>
                  <a:pt x="5983" y="14949"/>
                </a:lnTo>
                <a:lnTo>
                  <a:pt x="9062" y="15166"/>
                </a:lnTo>
                <a:lnTo>
                  <a:pt x="9062" y="20724"/>
                </a:lnTo>
                <a:lnTo>
                  <a:pt x="9119" y="23261"/>
                </a:lnTo>
                <a:lnTo>
                  <a:pt x="6041" y="23097"/>
                </a:lnTo>
                <a:lnTo>
                  <a:pt x="3077" y="22775"/>
                </a:lnTo>
                <a:lnTo>
                  <a:pt x="171" y="22397"/>
                </a:lnTo>
                <a:lnTo>
                  <a:pt x="56" y="19805"/>
                </a:lnTo>
                <a:lnTo>
                  <a:pt x="171" y="22883"/>
                </a:lnTo>
                <a:lnTo>
                  <a:pt x="3077" y="23314"/>
                </a:lnTo>
                <a:lnTo>
                  <a:pt x="6041" y="23583"/>
                </a:lnTo>
                <a:lnTo>
                  <a:pt x="9119" y="23745"/>
                </a:lnTo>
                <a:lnTo>
                  <a:pt x="9175" y="25905"/>
                </a:lnTo>
                <a:lnTo>
                  <a:pt x="9231" y="27955"/>
                </a:lnTo>
                <a:lnTo>
                  <a:pt x="9346" y="29789"/>
                </a:lnTo>
                <a:lnTo>
                  <a:pt x="9403" y="30275"/>
                </a:lnTo>
                <a:lnTo>
                  <a:pt x="9403" y="30545"/>
                </a:lnTo>
                <a:lnTo>
                  <a:pt x="6440" y="30383"/>
                </a:lnTo>
                <a:lnTo>
                  <a:pt x="6496" y="30814"/>
                </a:lnTo>
                <a:lnTo>
                  <a:pt x="9403" y="30978"/>
                </a:lnTo>
                <a:lnTo>
                  <a:pt x="9517" y="32975"/>
                </a:lnTo>
                <a:lnTo>
                  <a:pt x="9745" y="34809"/>
                </a:lnTo>
                <a:lnTo>
                  <a:pt x="9916" y="36373"/>
                </a:lnTo>
                <a:lnTo>
                  <a:pt x="9916" y="29789"/>
                </a:lnTo>
                <a:close/>
              </a:path>
            </a:pathLst>
          </a:custGeom>
          <a:solidFill>
            <a:srgbClr val="0C82B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26" name="object 526"/>
          <p:cNvSpPr/>
          <p:nvPr/>
        </p:nvSpPr>
        <p:spPr>
          <a:xfrm>
            <a:off x="325430" y="560786"/>
            <a:ext cx="7437" cy="13235"/>
          </a:xfrm>
          <a:custGeom>
            <a:avLst/>
            <a:gdLst/>
            <a:ahLst/>
            <a:cxnLst/>
            <a:rect l="l" t="t" r="r" b="b"/>
            <a:pathLst>
              <a:path w="9916" h="17647">
                <a:moveTo>
                  <a:pt x="285" y="216"/>
                </a:moveTo>
                <a:lnTo>
                  <a:pt x="114" y="11494"/>
                </a:lnTo>
                <a:lnTo>
                  <a:pt x="171" y="8742"/>
                </a:lnTo>
                <a:lnTo>
                  <a:pt x="285" y="5881"/>
                </a:lnTo>
                <a:lnTo>
                  <a:pt x="2336" y="5989"/>
                </a:lnTo>
                <a:lnTo>
                  <a:pt x="4388" y="6044"/>
                </a:lnTo>
                <a:lnTo>
                  <a:pt x="6496" y="5989"/>
                </a:lnTo>
                <a:lnTo>
                  <a:pt x="8549" y="5989"/>
                </a:lnTo>
                <a:lnTo>
                  <a:pt x="9576" y="5936"/>
                </a:lnTo>
                <a:lnTo>
                  <a:pt x="9632" y="8797"/>
                </a:lnTo>
                <a:lnTo>
                  <a:pt x="9689" y="11547"/>
                </a:lnTo>
                <a:lnTo>
                  <a:pt x="9745" y="14192"/>
                </a:lnTo>
                <a:lnTo>
                  <a:pt x="8492" y="14247"/>
                </a:lnTo>
                <a:lnTo>
                  <a:pt x="7238" y="14300"/>
                </a:lnTo>
                <a:lnTo>
                  <a:pt x="3933" y="14300"/>
                </a:lnTo>
                <a:lnTo>
                  <a:pt x="1995" y="14247"/>
                </a:lnTo>
                <a:lnTo>
                  <a:pt x="56" y="14139"/>
                </a:lnTo>
                <a:lnTo>
                  <a:pt x="0" y="17592"/>
                </a:lnTo>
                <a:lnTo>
                  <a:pt x="56" y="14733"/>
                </a:lnTo>
                <a:lnTo>
                  <a:pt x="1995" y="14839"/>
                </a:lnTo>
                <a:lnTo>
                  <a:pt x="3933" y="14894"/>
                </a:lnTo>
                <a:lnTo>
                  <a:pt x="7238" y="14894"/>
                </a:lnTo>
                <a:lnTo>
                  <a:pt x="8492" y="14839"/>
                </a:lnTo>
                <a:lnTo>
                  <a:pt x="9745" y="14839"/>
                </a:lnTo>
                <a:lnTo>
                  <a:pt x="9803" y="17647"/>
                </a:lnTo>
                <a:lnTo>
                  <a:pt x="9916" y="53"/>
                </a:lnTo>
                <a:lnTo>
                  <a:pt x="9405" y="0"/>
                </a:lnTo>
                <a:lnTo>
                  <a:pt x="9461" y="1780"/>
                </a:lnTo>
                <a:lnTo>
                  <a:pt x="9517" y="3508"/>
                </a:lnTo>
                <a:lnTo>
                  <a:pt x="9576" y="5180"/>
                </a:lnTo>
                <a:lnTo>
                  <a:pt x="8549" y="5233"/>
                </a:lnTo>
                <a:lnTo>
                  <a:pt x="7524" y="5233"/>
                </a:lnTo>
                <a:lnTo>
                  <a:pt x="6496" y="5288"/>
                </a:lnTo>
                <a:lnTo>
                  <a:pt x="4388" y="5288"/>
                </a:lnTo>
                <a:lnTo>
                  <a:pt x="2336" y="5233"/>
                </a:lnTo>
                <a:lnTo>
                  <a:pt x="342" y="5125"/>
                </a:lnTo>
                <a:lnTo>
                  <a:pt x="398" y="3508"/>
                </a:lnTo>
                <a:lnTo>
                  <a:pt x="457" y="1888"/>
                </a:lnTo>
                <a:lnTo>
                  <a:pt x="569" y="161"/>
                </a:lnTo>
                <a:lnTo>
                  <a:pt x="285" y="216"/>
                </a:lnTo>
                <a:close/>
              </a:path>
            </a:pathLst>
          </a:custGeom>
          <a:solidFill>
            <a:srgbClr val="0A83B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27" name="object 527"/>
          <p:cNvSpPr/>
          <p:nvPr/>
        </p:nvSpPr>
        <p:spPr>
          <a:xfrm>
            <a:off x="307177" y="563173"/>
            <a:ext cx="10901" cy="17930"/>
          </a:xfrm>
          <a:custGeom>
            <a:avLst/>
            <a:gdLst/>
            <a:ahLst/>
            <a:cxnLst/>
            <a:rect l="l" t="t" r="r" b="b"/>
            <a:pathLst>
              <a:path w="14534" h="23906">
                <a:moveTo>
                  <a:pt x="4388" y="6691"/>
                </a:moveTo>
                <a:lnTo>
                  <a:pt x="4388" y="7339"/>
                </a:lnTo>
                <a:lnTo>
                  <a:pt x="4331" y="7933"/>
                </a:lnTo>
                <a:lnTo>
                  <a:pt x="3933" y="7825"/>
                </a:lnTo>
                <a:lnTo>
                  <a:pt x="3135" y="7608"/>
                </a:lnTo>
                <a:lnTo>
                  <a:pt x="2793" y="8094"/>
                </a:lnTo>
                <a:lnTo>
                  <a:pt x="3304" y="8256"/>
                </a:lnTo>
                <a:lnTo>
                  <a:pt x="3818" y="8364"/>
                </a:lnTo>
                <a:lnTo>
                  <a:pt x="4331" y="8527"/>
                </a:lnTo>
                <a:lnTo>
                  <a:pt x="4275" y="11386"/>
                </a:lnTo>
                <a:lnTo>
                  <a:pt x="4331" y="14192"/>
                </a:lnTo>
                <a:lnTo>
                  <a:pt x="4503" y="16783"/>
                </a:lnTo>
                <a:lnTo>
                  <a:pt x="2964" y="16352"/>
                </a:lnTo>
                <a:lnTo>
                  <a:pt x="1482" y="15975"/>
                </a:lnTo>
                <a:lnTo>
                  <a:pt x="56" y="15489"/>
                </a:lnTo>
                <a:lnTo>
                  <a:pt x="0" y="15975"/>
                </a:lnTo>
                <a:lnTo>
                  <a:pt x="1482" y="16459"/>
                </a:lnTo>
                <a:lnTo>
                  <a:pt x="3020" y="16891"/>
                </a:lnTo>
                <a:lnTo>
                  <a:pt x="4559" y="17269"/>
                </a:lnTo>
                <a:lnTo>
                  <a:pt x="4730" y="19750"/>
                </a:lnTo>
                <a:lnTo>
                  <a:pt x="5014" y="22017"/>
                </a:lnTo>
                <a:lnTo>
                  <a:pt x="4901" y="14300"/>
                </a:lnTo>
                <a:lnTo>
                  <a:pt x="4845" y="11549"/>
                </a:lnTo>
                <a:lnTo>
                  <a:pt x="4901" y="8688"/>
                </a:lnTo>
                <a:lnTo>
                  <a:pt x="7808" y="9444"/>
                </a:lnTo>
                <a:lnTo>
                  <a:pt x="10828" y="10038"/>
                </a:lnTo>
                <a:lnTo>
                  <a:pt x="13964" y="10522"/>
                </a:lnTo>
                <a:lnTo>
                  <a:pt x="13906" y="13383"/>
                </a:lnTo>
                <a:lnTo>
                  <a:pt x="14021" y="16136"/>
                </a:lnTo>
                <a:lnTo>
                  <a:pt x="14133" y="18672"/>
                </a:lnTo>
                <a:lnTo>
                  <a:pt x="11000" y="18186"/>
                </a:lnTo>
                <a:lnTo>
                  <a:pt x="7922" y="17592"/>
                </a:lnTo>
                <a:lnTo>
                  <a:pt x="7979" y="18133"/>
                </a:lnTo>
                <a:lnTo>
                  <a:pt x="11000" y="18725"/>
                </a:lnTo>
                <a:lnTo>
                  <a:pt x="14192" y="19211"/>
                </a:lnTo>
                <a:lnTo>
                  <a:pt x="14305" y="21639"/>
                </a:lnTo>
                <a:lnTo>
                  <a:pt x="14534" y="23906"/>
                </a:lnTo>
                <a:lnTo>
                  <a:pt x="14419" y="0"/>
                </a:lnTo>
                <a:lnTo>
                  <a:pt x="14419" y="430"/>
                </a:lnTo>
                <a:lnTo>
                  <a:pt x="14363" y="916"/>
                </a:lnTo>
                <a:lnTo>
                  <a:pt x="13678" y="755"/>
                </a:lnTo>
                <a:lnTo>
                  <a:pt x="12937" y="647"/>
                </a:lnTo>
                <a:lnTo>
                  <a:pt x="12254" y="539"/>
                </a:lnTo>
                <a:lnTo>
                  <a:pt x="11912" y="702"/>
                </a:lnTo>
                <a:lnTo>
                  <a:pt x="11171" y="1080"/>
                </a:lnTo>
                <a:lnTo>
                  <a:pt x="12196" y="1294"/>
                </a:lnTo>
                <a:lnTo>
                  <a:pt x="13279" y="1457"/>
                </a:lnTo>
                <a:lnTo>
                  <a:pt x="14305" y="1619"/>
                </a:lnTo>
                <a:lnTo>
                  <a:pt x="14133" y="4480"/>
                </a:lnTo>
                <a:lnTo>
                  <a:pt x="14021" y="7286"/>
                </a:lnTo>
                <a:lnTo>
                  <a:pt x="13964" y="9930"/>
                </a:lnTo>
                <a:lnTo>
                  <a:pt x="10828" y="9444"/>
                </a:lnTo>
                <a:lnTo>
                  <a:pt x="7808" y="8850"/>
                </a:lnTo>
                <a:lnTo>
                  <a:pt x="4958" y="8094"/>
                </a:lnTo>
                <a:lnTo>
                  <a:pt x="4958" y="7230"/>
                </a:lnTo>
                <a:lnTo>
                  <a:pt x="5014" y="6314"/>
                </a:lnTo>
                <a:lnTo>
                  <a:pt x="5073" y="5450"/>
                </a:lnTo>
                <a:lnTo>
                  <a:pt x="4845" y="5666"/>
                </a:lnTo>
                <a:lnTo>
                  <a:pt x="4444" y="6097"/>
                </a:lnTo>
                <a:lnTo>
                  <a:pt x="4388" y="6691"/>
                </a:lnTo>
                <a:close/>
              </a:path>
            </a:pathLst>
          </a:custGeom>
          <a:solidFill>
            <a:srgbClr val="0A83B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28" name="object 528"/>
          <p:cNvSpPr/>
          <p:nvPr/>
        </p:nvSpPr>
        <p:spPr>
          <a:xfrm>
            <a:off x="333166" y="562203"/>
            <a:ext cx="14321" cy="20600"/>
          </a:xfrm>
          <a:custGeom>
            <a:avLst/>
            <a:gdLst/>
            <a:ahLst/>
            <a:cxnLst/>
            <a:rect l="l" t="t" r="r" b="b"/>
            <a:pathLst>
              <a:path w="19094" h="27467">
                <a:moveTo>
                  <a:pt x="9689" y="25148"/>
                </a:moveTo>
                <a:lnTo>
                  <a:pt x="9803" y="22989"/>
                </a:lnTo>
                <a:lnTo>
                  <a:pt x="9918" y="20667"/>
                </a:lnTo>
                <a:lnTo>
                  <a:pt x="12995" y="20236"/>
                </a:lnTo>
                <a:lnTo>
                  <a:pt x="13052" y="19697"/>
                </a:lnTo>
                <a:lnTo>
                  <a:pt x="9975" y="20128"/>
                </a:lnTo>
                <a:lnTo>
                  <a:pt x="10031" y="17592"/>
                </a:lnTo>
                <a:lnTo>
                  <a:pt x="10089" y="14839"/>
                </a:lnTo>
                <a:lnTo>
                  <a:pt x="10031" y="11980"/>
                </a:lnTo>
                <a:lnTo>
                  <a:pt x="13167" y="11547"/>
                </a:lnTo>
                <a:lnTo>
                  <a:pt x="16188" y="11008"/>
                </a:lnTo>
                <a:lnTo>
                  <a:pt x="19037" y="10306"/>
                </a:lnTo>
                <a:lnTo>
                  <a:pt x="19094" y="13167"/>
                </a:lnTo>
                <a:lnTo>
                  <a:pt x="19037" y="9714"/>
                </a:lnTo>
                <a:lnTo>
                  <a:pt x="16129" y="10414"/>
                </a:lnTo>
                <a:lnTo>
                  <a:pt x="13167" y="10955"/>
                </a:lnTo>
                <a:lnTo>
                  <a:pt x="10031" y="11386"/>
                </a:lnTo>
                <a:lnTo>
                  <a:pt x="10031" y="8742"/>
                </a:lnTo>
                <a:lnTo>
                  <a:pt x="9918" y="5936"/>
                </a:lnTo>
                <a:lnTo>
                  <a:pt x="9747" y="3075"/>
                </a:lnTo>
                <a:lnTo>
                  <a:pt x="11286" y="2858"/>
                </a:lnTo>
                <a:lnTo>
                  <a:pt x="12824" y="2589"/>
                </a:lnTo>
                <a:lnTo>
                  <a:pt x="14363" y="2319"/>
                </a:lnTo>
                <a:lnTo>
                  <a:pt x="13964" y="2103"/>
                </a:lnTo>
                <a:lnTo>
                  <a:pt x="13279" y="1780"/>
                </a:lnTo>
                <a:lnTo>
                  <a:pt x="12083" y="1997"/>
                </a:lnTo>
                <a:lnTo>
                  <a:pt x="10887" y="2158"/>
                </a:lnTo>
                <a:lnTo>
                  <a:pt x="9689" y="2374"/>
                </a:lnTo>
                <a:lnTo>
                  <a:pt x="9632" y="1672"/>
                </a:lnTo>
                <a:lnTo>
                  <a:pt x="9576" y="970"/>
                </a:lnTo>
                <a:lnTo>
                  <a:pt x="9519" y="269"/>
                </a:lnTo>
                <a:lnTo>
                  <a:pt x="9290" y="161"/>
                </a:lnTo>
                <a:lnTo>
                  <a:pt x="8835" y="0"/>
                </a:lnTo>
                <a:lnTo>
                  <a:pt x="8891" y="808"/>
                </a:lnTo>
                <a:lnTo>
                  <a:pt x="8949" y="1672"/>
                </a:lnTo>
                <a:lnTo>
                  <a:pt x="9006" y="2481"/>
                </a:lnTo>
                <a:lnTo>
                  <a:pt x="6100" y="2858"/>
                </a:lnTo>
                <a:lnTo>
                  <a:pt x="3079" y="3130"/>
                </a:lnTo>
                <a:lnTo>
                  <a:pt x="0" y="3291"/>
                </a:lnTo>
                <a:lnTo>
                  <a:pt x="58" y="4047"/>
                </a:lnTo>
                <a:lnTo>
                  <a:pt x="3079" y="3886"/>
                </a:lnTo>
                <a:lnTo>
                  <a:pt x="6100" y="3614"/>
                </a:lnTo>
                <a:lnTo>
                  <a:pt x="9062" y="3183"/>
                </a:lnTo>
                <a:lnTo>
                  <a:pt x="9233" y="6044"/>
                </a:lnTo>
                <a:lnTo>
                  <a:pt x="9348" y="8850"/>
                </a:lnTo>
                <a:lnTo>
                  <a:pt x="9405" y="11494"/>
                </a:lnTo>
                <a:lnTo>
                  <a:pt x="6384" y="11872"/>
                </a:lnTo>
                <a:lnTo>
                  <a:pt x="3306" y="12142"/>
                </a:lnTo>
                <a:lnTo>
                  <a:pt x="171" y="12303"/>
                </a:lnTo>
                <a:lnTo>
                  <a:pt x="171" y="9659"/>
                </a:lnTo>
                <a:lnTo>
                  <a:pt x="114" y="6908"/>
                </a:lnTo>
                <a:lnTo>
                  <a:pt x="114" y="20992"/>
                </a:lnTo>
                <a:lnTo>
                  <a:pt x="171" y="18456"/>
                </a:lnTo>
                <a:lnTo>
                  <a:pt x="171" y="12897"/>
                </a:lnTo>
                <a:lnTo>
                  <a:pt x="3306" y="12736"/>
                </a:lnTo>
                <a:lnTo>
                  <a:pt x="6384" y="12466"/>
                </a:lnTo>
                <a:lnTo>
                  <a:pt x="9405" y="12089"/>
                </a:lnTo>
                <a:lnTo>
                  <a:pt x="9461" y="14948"/>
                </a:lnTo>
                <a:lnTo>
                  <a:pt x="9405" y="17647"/>
                </a:lnTo>
                <a:lnTo>
                  <a:pt x="9461" y="27467"/>
                </a:lnTo>
                <a:lnTo>
                  <a:pt x="9461" y="27145"/>
                </a:lnTo>
                <a:lnTo>
                  <a:pt x="9689" y="25148"/>
                </a:lnTo>
                <a:close/>
              </a:path>
            </a:pathLst>
          </a:custGeom>
          <a:solidFill>
            <a:srgbClr val="0A83B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29" name="object 529"/>
          <p:cNvSpPr/>
          <p:nvPr/>
        </p:nvSpPr>
        <p:spPr>
          <a:xfrm>
            <a:off x="333124" y="562161"/>
            <a:ext cx="19286" cy="23598"/>
          </a:xfrm>
          <a:custGeom>
            <a:avLst/>
            <a:gdLst/>
            <a:ahLst/>
            <a:cxnLst/>
            <a:rect l="l" t="t" r="r" b="b"/>
            <a:pathLst>
              <a:path w="25714" h="31464">
                <a:moveTo>
                  <a:pt x="18695" y="25850"/>
                </a:moveTo>
                <a:lnTo>
                  <a:pt x="18979" y="23692"/>
                </a:lnTo>
                <a:lnTo>
                  <a:pt x="19265" y="21425"/>
                </a:lnTo>
                <a:lnTo>
                  <a:pt x="19436" y="18942"/>
                </a:lnTo>
                <a:lnTo>
                  <a:pt x="21601" y="18403"/>
                </a:lnTo>
                <a:lnTo>
                  <a:pt x="23710" y="17808"/>
                </a:lnTo>
                <a:lnTo>
                  <a:pt x="25714" y="17161"/>
                </a:lnTo>
                <a:lnTo>
                  <a:pt x="25653" y="16675"/>
                </a:lnTo>
                <a:lnTo>
                  <a:pt x="23653" y="17324"/>
                </a:lnTo>
                <a:lnTo>
                  <a:pt x="21601" y="17917"/>
                </a:lnTo>
                <a:lnTo>
                  <a:pt x="19492" y="18403"/>
                </a:lnTo>
                <a:lnTo>
                  <a:pt x="19664" y="15813"/>
                </a:lnTo>
                <a:lnTo>
                  <a:pt x="19720" y="13061"/>
                </a:lnTo>
                <a:lnTo>
                  <a:pt x="19664" y="10200"/>
                </a:lnTo>
                <a:lnTo>
                  <a:pt x="20745" y="9930"/>
                </a:lnTo>
                <a:lnTo>
                  <a:pt x="21829" y="9661"/>
                </a:lnTo>
                <a:lnTo>
                  <a:pt x="22854" y="9336"/>
                </a:lnTo>
                <a:lnTo>
                  <a:pt x="22513" y="8850"/>
                </a:lnTo>
                <a:lnTo>
                  <a:pt x="21545" y="9121"/>
                </a:lnTo>
                <a:lnTo>
                  <a:pt x="20632" y="9391"/>
                </a:lnTo>
                <a:lnTo>
                  <a:pt x="19664" y="9605"/>
                </a:lnTo>
                <a:lnTo>
                  <a:pt x="19605" y="8366"/>
                </a:lnTo>
                <a:lnTo>
                  <a:pt x="19549" y="7069"/>
                </a:lnTo>
                <a:lnTo>
                  <a:pt x="19492" y="5721"/>
                </a:lnTo>
                <a:lnTo>
                  <a:pt x="18864" y="5235"/>
                </a:lnTo>
                <a:lnTo>
                  <a:pt x="18922" y="6746"/>
                </a:lnTo>
                <a:lnTo>
                  <a:pt x="19035" y="8258"/>
                </a:lnTo>
                <a:lnTo>
                  <a:pt x="19094" y="9769"/>
                </a:lnTo>
                <a:lnTo>
                  <a:pt x="19150" y="13222"/>
                </a:lnTo>
                <a:lnTo>
                  <a:pt x="19094" y="15975"/>
                </a:lnTo>
                <a:lnTo>
                  <a:pt x="18922" y="18564"/>
                </a:lnTo>
                <a:lnTo>
                  <a:pt x="16073" y="19213"/>
                </a:lnTo>
                <a:lnTo>
                  <a:pt x="13108" y="19752"/>
                </a:lnTo>
                <a:lnTo>
                  <a:pt x="13052" y="20292"/>
                </a:lnTo>
                <a:lnTo>
                  <a:pt x="16073" y="19752"/>
                </a:lnTo>
                <a:lnTo>
                  <a:pt x="18922" y="19050"/>
                </a:lnTo>
                <a:lnTo>
                  <a:pt x="18751" y="21533"/>
                </a:lnTo>
                <a:lnTo>
                  <a:pt x="18524" y="23853"/>
                </a:lnTo>
                <a:lnTo>
                  <a:pt x="18181" y="25958"/>
                </a:lnTo>
                <a:lnTo>
                  <a:pt x="15444" y="26552"/>
                </a:lnTo>
                <a:lnTo>
                  <a:pt x="12538" y="27092"/>
                </a:lnTo>
                <a:lnTo>
                  <a:pt x="9517" y="27523"/>
                </a:lnTo>
                <a:lnTo>
                  <a:pt x="9461" y="17702"/>
                </a:lnTo>
                <a:lnTo>
                  <a:pt x="9405" y="20238"/>
                </a:lnTo>
                <a:lnTo>
                  <a:pt x="6440" y="20616"/>
                </a:lnTo>
                <a:lnTo>
                  <a:pt x="3363" y="20886"/>
                </a:lnTo>
                <a:lnTo>
                  <a:pt x="171" y="21047"/>
                </a:lnTo>
                <a:lnTo>
                  <a:pt x="171" y="6963"/>
                </a:lnTo>
                <a:lnTo>
                  <a:pt x="114" y="4102"/>
                </a:lnTo>
                <a:lnTo>
                  <a:pt x="56" y="3346"/>
                </a:lnTo>
                <a:lnTo>
                  <a:pt x="56" y="1674"/>
                </a:lnTo>
                <a:lnTo>
                  <a:pt x="0" y="0"/>
                </a:lnTo>
                <a:lnTo>
                  <a:pt x="114" y="25689"/>
                </a:lnTo>
                <a:lnTo>
                  <a:pt x="171" y="23692"/>
                </a:lnTo>
                <a:lnTo>
                  <a:pt x="171" y="21586"/>
                </a:lnTo>
                <a:lnTo>
                  <a:pt x="3306" y="21425"/>
                </a:lnTo>
                <a:lnTo>
                  <a:pt x="6384" y="21155"/>
                </a:lnTo>
                <a:lnTo>
                  <a:pt x="9405" y="20778"/>
                </a:lnTo>
                <a:lnTo>
                  <a:pt x="9461" y="27955"/>
                </a:lnTo>
                <a:lnTo>
                  <a:pt x="12482" y="27578"/>
                </a:lnTo>
                <a:lnTo>
                  <a:pt x="15332" y="27037"/>
                </a:lnTo>
                <a:lnTo>
                  <a:pt x="18125" y="26389"/>
                </a:lnTo>
                <a:lnTo>
                  <a:pt x="17783" y="28278"/>
                </a:lnTo>
                <a:lnTo>
                  <a:pt x="17384" y="29953"/>
                </a:lnTo>
                <a:lnTo>
                  <a:pt x="16927" y="31464"/>
                </a:lnTo>
                <a:lnTo>
                  <a:pt x="17440" y="31139"/>
                </a:lnTo>
                <a:lnTo>
                  <a:pt x="17895" y="29681"/>
                </a:lnTo>
                <a:lnTo>
                  <a:pt x="18294" y="28117"/>
                </a:lnTo>
                <a:lnTo>
                  <a:pt x="18580" y="26336"/>
                </a:lnTo>
                <a:lnTo>
                  <a:pt x="20290" y="25850"/>
                </a:lnTo>
                <a:lnTo>
                  <a:pt x="21943" y="25419"/>
                </a:lnTo>
                <a:lnTo>
                  <a:pt x="23538" y="24933"/>
                </a:lnTo>
                <a:lnTo>
                  <a:pt x="23881" y="24394"/>
                </a:lnTo>
                <a:lnTo>
                  <a:pt x="22171" y="24933"/>
                </a:lnTo>
                <a:lnTo>
                  <a:pt x="20461" y="25419"/>
                </a:lnTo>
                <a:lnTo>
                  <a:pt x="18695" y="25850"/>
                </a:lnTo>
                <a:close/>
              </a:path>
            </a:pathLst>
          </a:custGeom>
          <a:solidFill>
            <a:srgbClr val="0A83B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30" name="object 530"/>
          <p:cNvSpPr/>
          <p:nvPr/>
        </p:nvSpPr>
        <p:spPr>
          <a:xfrm>
            <a:off x="325601" y="583734"/>
            <a:ext cx="214" cy="5627"/>
          </a:xfrm>
          <a:custGeom>
            <a:avLst/>
            <a:gdLst/>
            <a:ahLst/>
            <a:cxnLst/>
            <a:rect l="l" t="t" r="r" b="b"/>
            <a:pathLst>
              <a:path w="285" h="7502">
                <a:moveTo>
                  <a:pt x="171" y="6638"/>
                </a:moveTo>
                <a:lnTo>
                  <a:pt x="285" y="7502"/>
                </a:lnTo>
                <a:lnTo>
                  <a:pt x="229" y="3777"/>
                </a:lnTo>
                <a:lnTo>
                  <a:pt x="114" y="1997"/>
                </a:lnTo>
                <a:lnTo>
                  <a:pt x="0" y="0"/>
                </a:lnTo>
                <a:lnTo>
                  <a:pt x="0" y="5719"/>
                </a:lnTo>
                <a:lnTo>
                  <a:pt x="171" y="6638"/>
                </a:lnTo>
                <a:close/>
              </a:path>
            </a:pathLst>
          </a:custGeom>
          <a:solidFill>
            <a:srgbClr val="0A83B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31" name="object 531"/>
          <p:cNvSpPr/>
          <p:nvPr/>
        </p:nvSpPr>
        <p:spPr>
          <a:xfrm>
            <a:off x="318121" y="560826"/>
            <a:ext cx="15003" cy="26996"/>
          </a:xfrm>
          <a:custGeom>
            <a:avLst/>
            <a:gdLst/>
            <a:ahLst/>
            <a:cxnLst/>
            <a:rect l="l" t="t" r="r" b="b"/>
            <a:pathLst>
              <a:path w="20004" h="35995">
                <a:moveTo>
                  <a:pt x="9916" y="29303"/>
                </a:moveTo>
                <a:lnTo>
                  <a:pt x="9860" y="27469"/>
                </a:lnTo>
                <a:lnTo>
                  <a:pt x="9801" y="25472"/>
                </a:lnTo>
                <a:lnTo>
                  <a:pt x="9801" y="23314"/>
                </a:lnTo>
                <a:lnTo>
                  <a:pt x="12140" y="23422"/>
                </a:lnTo>
                <a:lnTo>
                  <a:pt x="14532" y="23475"/>
                </a:lnTo>
                <a:lnTo>
                  <a:pt x="16927" y="23422"/>
                </a:lnTo>
                <a:lnTo>
                  <a:pt x="18693" y="23422"/>
                </a:lnTo>
                <a:lnTo>
                  <a:pt x="19549" y="23367"/>
                </a:lnTo>
                <a:lnTo>
                  <a:pt x="19549" y="25472"/>
                </a:lnTo>
                <a:lnTo>
                  <a:pt x="19605" y="35995"/>
                </a:lnTo>
                <a:lnTo>
                  <a:pt x="19776" y="34376"/>
                </a:lnTo>
                <a:lnTo>
                  <a:pt x="19891" y="32595"/>
                </a:lnTo>
                <a:lnTo>
                  <a:pt x="20004" y="30545"/>
                </a:lnTo>
                <a:lnTo>
                  <a:pt x="19948" y="55"/>
                </a:lnTo>
                <a:lnTo>
                  <a:pt x="19662" y="0"/>
                </a:lnTo>
                <a:lnTo>
                  <a:pt x="19549" y="17594"/>
                </a:lnTo>
                <a:lnTo>
                  <a:pt x="19549" y="22828"/>
                </a:lnTo>
                <a:lnTo>
                  <a:pt x="18693" y="22881"/>
                </a:lnTo>
                <a:lnTo>
                  <a:pt x="16927" y="22881"/>
                </a:lnTo>
                <a:lnTo>
                  <a:pt x="14532" y="22936"/>
                </a:lnTo>
                <a:lnTo>
                  <a:pt x="12140" y="22881"/>
                </a:lnTo>
                <a:lnTo>
                  <a:pt x="9745" y="22775"/>
                </a:lnTo>
                <a:lnTo>
                  <a:pt x="9745" y="17539"/>
                </a:lnTo>
                <a:lnTo>
                  <a:pt x="9801" y="14086"/>
                </a:lnTo>
                <a:lnTo>
                  <a:pt x="9860" y="11441"/>
                </a:lnTo>
                <a:lnTo>
                  <a:pt x="10031" y="163"/>
                </a:lnTo>
                <a:lnTo>
                  <a:pt x="9517" y="216"/>
                </a:lnTo>
                <a:lnTo>
                  <a:pt x="9403" y="1835"/>
                </a:lnTo>
                <a:lnTo>
                  <a:pt x="9346" y="3455"/>
                </a:lnTo>
                <a:lnTo>
                  <a:pt x="9290" y="5072"/>
                </a:lnTo>
                <a:lnTo>
                  <a:pt x="6269" y="4857"/>
                </a:lnTo>
                <a:lnTo>
                  <a:pt x="3304" y="4588"/>
                </a:lnTo>
                <a:lnTo>
                  <a:pt x="6269" y="5613"/>
                </a:lnTo>
                <a:lnTo>
                  <a:pt x="9290" y="5774"/>
                </a:lnTo>
                <a:lnTo>
                  <a:pt x="9175" y="8635"/>
                </a:lnTo>
                <a:lnTo>
                  <a:pt x="9119" y="11441"/>
                </a:lnTo>
                <a:lnTo>
                  <a:pt x="9062" y="14086"/>
                </a:lnTo>
                <a:lnTo>
                  <a:pt x="5983" y="13869"/>
                </a:lnTo>
                <a:lnTo>
                  <a:pt x="2962" y="13600"/>
                </a:lnTo>
                <a:lnTo>
                  <a:pt x="56" y="13169"/>
                </a:lnTo>
                <a:lnTo>
                  <a:pt x="0" y="16622"/>
                </a:lnTo>
                <a:lnTo>
                  <a:pt x="56" y="13761"/>
                </a:lnTo>
                <a:lnTo>
                  <a:pt x="2962" y="14194"/>
                </a:lnTo>
                <a:lnTo>
                  <a:pt x="5983" y="14463"/>
                </a:lnTo>
                <a:lnTo>
                  <a:pt x="9062" y="14680"/>
                </a:lnTo>
                <a:lnTo>
                  <a:pt x="9062" y="20238"/>
                </a:lnTo>
                <a:lnTo>
                  <a:pt x="9119" y="22775"/>
                </a:lnTo>
                <a:lnTo>
                  <a:pt x="6041" y="22611"/>
                </a:lnTo>
                <a:lnTo>
                  <a:pt x="3077" y="22289"/>
                </a:lnTo>
                <a:lnTo>
                  <a:pt x="171" y="21911"/>
                </a:lnTo>
                <a:lnTo>
                  <a:pt x="56" y="19319"/>
                </a:lnTo>
                <a:lnTo>
                  <a:pt x="171" y="22397"/>
                </a:lnTo>
                <a:lnTo>
                  <a:pt x="3077" y="22828"/>
                </a:lnTo>
                <a:lnTo>
                  <a:pt x="6041" y="23097"/>
                </a:lnTo>
                <a:lnTo>
                  <a:pt x="9119" y="23259"/>
                </a:lnTo>
                <a:lnTo>
                  <a:pt x="9175" y="25419"/>
                </a:lnTo>
                <a:lnTo>
                  <a:pt x="9231" y="27469"/>
                </a:lnTo>
                <a:lnTo>
                  <a:pt x="9346" y="29303"/>
                </a:lnTo>
                <a:lnTo>
                  <a:pt x="9403" y="29789"/>
                </a:lnTo>
                <a:lnTo>
                  <a:pt x="9403" y="30059"/>
                </a:lnTo>
                <a:lnTo>
                  <a:pt x="6440" y="29897"/>
                </a:lnTo>
                <a:lnTo>
                  <a:pt x="6496" y="30328"/>
                </a:lnTo>
                <a:lnTo>
                  <a:pt x="9403" y="30492"/>
                </a:lnTo>
                <a:lnTo>
                  <a:pt x="9517" y="32489"/>
                </a:lnTo>
                <a:lnTo>
                  <a:pt x="9745" y="34323"/>
                </a:lnTo>
                <a:lnTo>
                  <a:pt x="9916" y="35887"/>
                </a:lnTo>
                <a:lnTo>
                  <a:pt x="9916" y="29303"/>
                </a:lnTo>
                <a:close/>
              </a:path>
            </a:pathLst>
          </a:custGeom>
          <a:solidFill>
            <a:srgbClr val="0A83B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32" name="object 532"/>
          <p:cNvSpPr/>
          <p:nvPr/>
        </p:nvSpPr>
        <p:spPr>
          <a:xfrm>
            <a:off x="308630" y="560867"/>
            <a:ext cx="36462" cy="29182"/>
          </a:xfrm>
          <a:custGeom>
            <a:avLst/>
            <a:gdLst/>
            <a:ahLst/>
            <a:cxnLst/>
            <a:rect l="l" t="t" r="r" b="b"/>
            <a:pathLst>
              <a:path w="48616" h="38909">
                <a:moveTo>
                  <a:pt x="32658" y="1725"/>
                </a:moveTo>
                <a:lnTo>
                  <a:pt x="32601" y="0"/>
                </a:lnTo>
                <a:lnTo>
                  <a:pt x="32658" y="30490"/>
                </a:lnTo>
                <a:lnTo>
                  <a:pt x="35678" y="30382"/>
                </a:lnTo>
                <a:lnTo>
                  <a:pt x="38699" y="30112"/>
                </a:lnTo>
                <a:lnTo>
                  <a:pt x="41606" y="29734"/>
                </a:lnTo>
                <a:lnTo>
                  <a:pt x="41378" y="31784"/>
                </a:lnTo>
                <a:lnTo>
                  <a:pt x="41150" y="33620"/>
                </a:lnTo>
                <a:lnTo>
                  <a:pt x="40808" y="35184"/>
                </a:lnTo>
                <a:lnTo>
                  <a:pt x="38073" y="35562"/>
                </a:lnTo>
                <a:lnTo>
                  <a:pt x="35223" y="35779"/>
                </a:lnTo>
                <a:lnTo>
                  <a:pt x="32259" y="35940"/>
                </a:lnTo>
                <a:lnTo>
                  <a:pt x="32202" y="25417"/>
                </a:lnTo>
                <a:lnTo>
                  <a:pt x="32144" y="27414"/>
                </a:lnTo>
                <a:lnTo>
                  <a:pt x="32088" y="29248"/>
                </a:lnTo>
                <a:lnTo>
                  <a:pt x="32088" y="30059"/>
                </a:lnTo>
                <a:lnTo>
                  <a:pt x="30891" y="30112"/>
                </a:lnTo>
                <a:lnTo>
                  <a:pt x="29637" y="30167"/>
                </a:lnTo>
                <a:lnTo>
                  <a:pt x="26445" y="30167"/>
                </a:lnTo>
                <a:lnTo>
                  <a:pt x="24507" y="30112"/>
                </a:lnTo>
                <a:lnTo>
                  <a:pt x="22626" y="30004"/>
                </a:lnTo>
                <a:lnTo>
                  <a:pt x="22570" y="29248"/>
                </a:lnTo>
                <a:lnTo>
                  <a:pt x="22570" y="35832"/>
                </a:lnTo>
                <a:lnTo>
                  <a:pt x="19835" y="35725"/>
                </a:lnTo>
                <a:lnTo>
                  <a:pt x="17156" y="35454"/>
                </a:lnTo>
                <a:lnTo>
                  <a:pt x="14591" y="35076"/>
                </a:lnTo>
                <a:lnTo>
                  <a:pt x="14135" y="33459"/>
                </a:lnTo>
                <a:lnTo>
                  <a:pt x="13793" y="31623"/>
                </a:lnTo>
                <a:lnTo>
                  <a:pt x="13507" y="29626"/>
                </a:lnTo>
                <a:lnTo>
                  <a:pt x="16300" y="30004"/>
                </a:lnTo>
                <a:lnTo>
                  <a:pt x="19150" y="30273"/>
                </a:lnTo>
                <a:lnTo>
                  <a:pt x="19094" y="29842"/>
                </a:lnTo>
                <a:lnTo>
                  <a:pt x="16244" y="29573"/>
                </a:lnTo>
                <a:lnTo>
                  <a:pt x="13451" y="29140"/>
                </a:lnTo>
                <a:lnTo>
                  <a:pt x="13167" y="27090"/>
                </a:lnTo>
                <a:lnTo>
                  <a:pt x="12995" y="24770"/>
                </a:lnTo>
                <a:lnTo>
                  <a:pt x="12824" y="22342"/>
                </a:lnTo>
                <a:lnTo>
                  <a:pt x="12709" y="19264"/>
                </a:lnTo>
                <a:lnTo>
                  <a:pt x="12653" y="16567"/>
                </a:lnTo>
                <a:lnTo>
                  <a:pt x="12709" y="13114"/>
                </a:lnTo>
                <a:lnTo>
                  <a:pt x="12766" y="10469"/>
                </a:lnTo>
                <a:lnTo>
                  <a:pt x="12881" y="7661"/>
                </a:lnTo>
                <a:lnTo>
                  <a:pt x="13052" y="4802"/>
                </a:lnTo>
                <a:lnTo>
                  <a:pt x="15958" y="5233"/>
                </a:lnTo>
                <a:lnTo>
                  <a:pt x="18922" y="5558"/>
                </a:lnTo>
                <a:lnTo>
                  <a:pt x="15958" y="4533"/>
                </a:lnTo>
                <a:lnTo>
                  <a:pt x="13108" y="4100"/>
                </a:lnTo>
                <a:lnTo>
                  <a:pt x="13167" y="3506"/>
                </a:lnTo>
                <a:lnTo>
                  <a:pt x="13223" y="2914"/>
                </a:lnTo>
                <a:lnTo>
                  <a:pt x="13279" y="2374"/>
                </a:lnTo>
                <a:lnTo>
                  <a:pt x="12995" y="2428"/>
                </a:lnTo>
                <a:lnTo>
                  <a:pt x="12538" y="2644"/>
                </a:lnTo>
                <a:lnTo>
                  <a:pt x="12482" y="3075"/>
                </a:lnTo>
                <a:lnTo>
                  <a:pt x="12597" y="26981"/>
                </a:lnTo>
                <a:lnTo>
                  <a:pt x="12937" y="29087"/>
                </a:lnTo>
                <a:lnTo>
                  <a:pt x="9803" y="28656"/>
                </a:lnTo>
                <a:lnTo>
                  <a:pt x="6782" y="28062"/>
                </a:lnTo>
                <a:lnTo>
                  <a:pt x="3989" y="27359"/>
                </a:lnTo>
                <a:lnTo>
                  <a:pt x="3590" y="25256"/>
                </a:lnTo>
                <a:lnTo>
                  <a:pt x="3306" y="22934"/>
                </a:lnTo>
                <a:lnTo>
                  <a:pt x="3135" y="20506"/>
                </a:lnTo>
                <a:lnTo>
                  <a:pt x="6041" y="21208"/>
                </a:lnTo>
                <a:lnTo>
                  <a:pt x="5985" y="20667"/>
                </a:lnTo>
                <a:lnTo>
                  <a:pt x="3135" y="19967"/>
                </a:lnTo>
                <a:lnTo>
                  <a:pt x="2964" y="17376"/>
                </a:lnTo>
                <a:lnTo>
                  <a:pt x="3077" y="25093"/>
                </a:lnTo>
                <a:lnTo>
                  <a:pt x="3478" y="27251"/>
                </a:lnTo>
                <a:lnTo>
                  <a:pt x="2279" y="26928"/>
                </a:lnTo>
                <a:lnTo>
                  <a:pt x="1139" y="26604"/>
                </a:lnTo>
                <a:lnTo>
                  <a:pt x="0" y="26281"/>
                </a:lnTo>
                <a:lnTo>
                  <a:pt x="285" y="26767"/>
                </a:lnTo>
                <a:lnTo>
                  <a:pt x="1367" y="27090"/>
                </a:lnTo>
                <a:lnTo>
                  <a:pt x="2450" y="27414"/>
                </a:lnTo>
                <a:lnTo>
                  <a:pt x="3590" y="27684"/>
                </a:lnTo>
                <a:lnTo>
                  <a:pt x="3647" y="27953"/>
                </a:lnTo>
                <a:lnTo>
                  <a:pt x="3705" y="28439"/>
                </a:lnTo>
                <a:lnTo>
                  <a:pt x="3933" y="29518"/>
                </a:lnTo>
                <a:lnTo>
                  <a:pt x="4217" y="30545"/>
                </a:lnTo>
                <a:lnTo>
                  <a:pt x="4503" y="31515"/>
                </a:lnTo>
                <a:lnTo>
                  <a:pt x="5073" y="31948"/>
                </a:lnTo>
                <a:lnTo>
                  <a:pt x="4730" y="30867"/>
                </a:lnTo>
                <a:lnTo>
                  <a:pt x="4446" y="29626"/>
                </a:lnTo>
                <a:lnTo>
                  <a:pt x="4160" y="28331"/>
                </a:lnTo>
                <a:lnTo>
                  <a:pt x="4048" y="27792"/>
                </a:lnTo>
                <a:lnTo>
                  <a:pt x="6897" y="28493"/>
                </a:lnTo>
                <a:lnTo>
                  <a:pt x="9860" y="29087"/>
                </a:lnTo>
                <a:lnTo>
                  <a:pt x="12995" y="29518"/>
                </a:lnTo>
                <a:lnTo>
                  <a:pt x="13279" y="31570"/>
                </a:lnTo>
                <a:lnTo>
                  <a:pt x="13678" y="33404"/>
                </a:lnTo>
                <a:lnTo>
                  <a:pt x="14135" y="35023"/>
                </a:lnTo>
                <a:lnTo>
                  <a:pt x="11968" y="34698"/>
                </a:lnTo>
                <a:lnTo>
                  <a:pt x="9916" y="34321"/>
                </a:lnTo>
                <a:lnTo>
                  <a:pt x="7922" y="33890"/>
                </a:lnTo>
                <a:lnTo>
                  <a:pt x="8265" y="34106"/>
                </a:lnTo>
                <a:lnTo>
                  <a:pt x="8947" y="34484"/>
                </a:lnTo>
                <a:lnTo>
                  <a:pt x="10657" y="34807"/>
                </a:lnTo>
                <a:lnTo>
                  <a:pt x="12426" y="35131"/>
                </a:lnTo>
                <a:lnTo>
                  <a:pt x="14248" y="35401"/>
                </a:lnTo>
                <a:lnTo>
                  <a:pt x="14363" y="35940"/>
                </a:lnTo>
                <a:lnTo>
                  <a:pt x="14534" y="36426"/>
                </a:lnTo>
                <a:lnTo>
                  <a:pt x="14705" y="36912"/>
                </a:lnTo>
                <a:lnTo>
                  <a:pt x="15160" y="37073"/>
                </a:lnTo>
                <a:lnTo>
                  <a:pt x="14989" y="36587"/>
                </a:lnTo>
                <a:lnTo>
                  <a:pt x="14818" y="36048"/>
                </a:lnTo>
                <a:lnTo>
                  <a:pt x="14647" y="35454"/>
                </a:lnTo>
                <a:lnTo>
                  <a:pt x="17213" y="35832"/>
                </a:lnTo>
                <a:lnTo>
                  <a:pt x="19891" y="36103"/>
                </a:lnTo>
                <a:lnTo>
                  <a:pt x="22626" y="36210"/>
                </a:lnTo>
                <a:lnTo>
                  <a:pt x="22626" y="30490"/>
                </a:lnTo>
                <a:lnTo>
                  <a:pt x="24507" y="30545"/>
                </a:lnTo>
                <a:lnTo>
                  <a:pt x="26445" y="30598"/>
                </a:lnTo>
                <a:lnTo>
                  <a:pt x="30891" y="30598"/>
                </a:lnTo>
                <a:lnTo>
                  <a:pt x="32088" y="30545"/>
                </a:lnTo>
                <a:lnTo>
                  <a:pt x="32031" y="32540"/>
                </a:lnTo>
                <a:lnTo>
                  <a:pt x="31916" y="34321"/>
                </a:lnTo>
                <a:lnTo>
                  <a:pt x="31804" y="35940"/>
                </a:lnTo>
                <a:lnTo>
                  <a:pt x="30605" y="35995"/>
                </a:lnTo>
                <a:lnTo>
                  <a:pt x="26445" y="35995"/>
                </a:lnTo>
                <a:lnTo>
                  <a:pt x="24735" y="35940"/>
                </a:lnTo>
                <a:lnTo>
                  <a:pt x="23025" y="35887"/>
                </a:lnTo>
                <a:lnTo>
                  <a:pt x="22856" y="34268"/>
                </a:lnTo>
                <a:lnTo>
                  <a:pt x="22912" y="37992"/>
                </a:lnTo>
                <a:lnTo>
                  <a:pt x="23083" y="38748"/>
                </a:lnTo>
                <a:lnTo>
                  <a:pt x="23426" y="38748"/>
                </a:lnTo>
                <a:lnTo>
                  <a:pt x="23311" y="37992"/>
                </a:lnTo>
                <a:lnTo>
                  <a:pt x="23196" y="37182"/>
                </a:lnTo>
                <a:lnTo>
                  <a:pt x="23083" y="36265"/>
                </a:lnTo>
                <a:lnTo>
                  <a:pt x="24735" y="36318"/>
                </a:lnTo>
                <a:lnTo>
                  <a:pt x="26445" y="36373"/>
                </a:lnTo>
                <a:lnTo>
                  <a:pt x="30605" y="36373"/>
                </a:lnTo>
                <a:lnTo>
                  <a:pt x="31804" y="36318"/>
                </a:lnTo>
                <a:lnTo>
                  <a:pt x="31689" y="37237"/>
                </a:lnTo>
                <a:lnTo>
                  <a:pt x="31632" y="38099"/>
                </a:lnTo>
                <a:lnTo>
                  <a:pt x="31518" y="38909"/>
                </a:lnTo>
                <a:lnTo>
                  <a:pt x="31860" y="38854"/>
                </a:lnTo>
                <a:lnTo>
                  <a:pt x="31975" y="38099"/>
                </a:lnTo>
                <a:lnTo>
                  <a:pt x="32088" y="37237"/>
                </a:lnTo>
                <a:lnTo>
                  <a:pt x="32202" y="36318"/>
                </a:lnTo>
                <a:lnTo>
                  <a:pt x="35165" y="36210"/>
                </a:lnTo>
                <a:lnTo>
                  <a:pt x="38015" y="35940"/>
                </a:lnTo>
                <a:lnTo>
                  <a:pt x="40752" y="35562"/>
                </a:lnTo>
                <a:lnTo>
                  <a:pt x="40580" y="36210"/>
                </a:lnTo>
                <a:lnTo>
                  <a:pt x="40466" y="36804"/>
                </a:lnTo>
                <a:lnTo>
                  <a:pt x="40294" y="37343"/>
                </a:lnTo>
                <a:lnTo>
                  <a:pt x="40693" y="37237"/>
                </a:lnTo>
                <a:lnTo>
                  <a:pt x="40864" y="36696"/>
                </a:lnTo>
                <a:lnTo>
                  <a:pt x="40979" y="36156"/>
                </a:lnTo>
                <a:lnTo>
                  <a:pt x="41150" y="35509"/>
                </a:lnTo>
                <a:lnTo>
                  <a:pt x="43374" y="35240"/>
                </a:lnTo>
                <a:lnTo>
                  <a:pt x="45539" y="34862"/>
                </a:lnTo>
                <a:lnTo>
                  <a:pt x="47647" y="34376"/>
                </a:lnTo>
                <a:lnTo>
                  <a:pt x="47990" y="34214"/>
                </a:lnTo>
                <a:lnTo>
                  <a:pt x="48616" y="33837"/>
                </a:lnTo>
                <a:lnTo>
                  <a:pt x="46280" y="34321"/>
                </a:lnTo>
                <a:lnTo>
                  <a:pt x="43773" y="34807"/>
                </a:lnTo>
                <a:lnTo>
                  <a:pt x="41207" y="35131"/>
                </a:lnTo>
                <a:lnTo>
                  <a:pt x="41549" y="33512"/>
                </a:lnTo>
                <a:lnTo>
                  <a:pt x="41891" y="31731"/>
                </a:lnTo>
                <a:lnTo>
                  <a:pt x="42119" y="29681"/>
                </a:lnTo>
                <a:lnTo>
                  <a:pt x="42063" y="22503"/>
                </a:lnTo>
                <a:lnTo>
                  <a:pt x="41948" y="24770"/>
                </a:lnTo>
                <a:lnTo>
                  <a:pt x="41833" y="26928"/>
                </a:lnTo>
                <a:lnTo>
                  <a:pt x="41664" y="28870"/>
                </a:lnTo>
                <a:lnTo>
                  <a:pt x="41664" y="29303"/>
                </a:lnTo>
                <a:lnTo>
                  <a:pt x="38756" y="29681"/>
                </a:lnTo>
                <a:lnTo>
                  <a:pt x="35735" y="29951"/>
                </a:lnTo>
                <a:lnTo>
                  <a:pt x="32658" y="30059"/>
                </a:lnTo>
                <a:lnTo>
                  <a:pt x="32658" y="29248"/>
                </a:lnTo>
                <a:lnTo>
                  <a:pt x="32772" y="27414"/>
                </a:lnTo>
                <a:lnTo>
                  <a:pt x="32658" y="1725"/>
                </a:lnTo>
                <a:close/>
              </a:path>
            </a:pathLst>
          </a:custGeom>
          <a:solidFill>
            <a:srgbClr val="0A83B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33" name="object 533"/>
          <p:cNvSpPr/>
          <p:nvPr/>
        </p:nvSpPr>
        <p:spPr>
          <a:xfrm>
            <a:off x="325516" y="561190"/>
            <a:ext cx="7395" cy="10240"/>
          </a:xfrm>
          <a:custGeom>
            <a:avLst/>
            <a:gdLst/>
            <a:ahLst/>
            <a:cxnLst/>
            <a:rect l="l" t="t" r="r" b="b"/>
            <a:pathLst>
              <a:path w="9860" h="13653">
                <a:moveTo>
                  <a:pt x="0" y="10955"/>
                </a:moveTo>
                <a:lnTo>
                  <a:pt x="56" y="8202"/>
                </a:lnTo>
                <a:lnTo>
                  <a:pt x="171" y="5342"/>
                </a:lnTo>
                <a:lnTo>
                  <a:pt x="2221" y="5450"/>
                </a:lnTo>
                <a:lnTo>
                  <a:pt x="4273" y="5505"/>
                </a:lnTo>
                <a:lnTo>
                  <a:pt x="6382" y="5450"/>
                </a:lnTo>
                <a:lnTo>
                  <a:pt x="8434" y="5450"/>
                </a:lnTo>
                <a:lnTo>
                  <a:pt x="9461" y="5397"/>
                </a:lnTo>
                <a:lnTo>
                  <a:pt x="9517" y="8258"/>
                </a:lnTo>
                <a:lnTo>
                  <a:pt x="9574" y="11008"/>
                </a:lnTo>
                <a:lnTo>
                  <a:pt x="9630" y="13653"/>
                </a:lnTo>
                <a:lnTo>
                  <a:pt x="9860" y="55"/>
                </a:lnTo>
                <a:lnTo>
                  <a:pt x="9290" y="0"/>
                </a:lnTo>
                <a:lnTo>
                  <a:pt x="9346" y="1566"/>
                </a:lnTo>
                <a:lnTo>
                  <a:pt x="9403" y="3130"/>
                </a:lnTo>
                <a:lnTo>
                  <a:pt x="9461" y="4641"/>
                </a:lnTo>
                <a:lnTo>
                  <a:pt x="8434" y="4694"/>
                </a:lnTo>
                <a:lnTo>
                  <a:pt x="7409" y="4694"/>
                </a:lnTo>
                <a:lnTo>
                  <a:pt x="6382" y="4749"/>
                </a:lnTo>
                <a:lnTo>
                  <a:pt x="4273" y="4749"/>
                </a:lnTo>
                <a:lnTo>
                  <a:pt x="2221" y="4694"/>
                </a:lnTo>
                <a:lnTo>
                  <a:pt x="227" y="4586"/>
                </a:lnTo>
                <a:lnTo>
                  <a:pt x="283" y="3130"/>
                </a:lnTo>
                <a:lnTo>
                  <a:pt x="342" y="1672"/>
                </a:lnTo>
                <a:lnTo>
                  <a:pt x="398" y="161"/>
                </a:lnTo>
                <a:lnTo>
                  <a:pt x="171" y="216"/>
                </a:lnTo>
                <a:lnTo>
                  <a:pt x="0" y="10955"/>
                </a:lnTo>
                <a:close/>
              </a:path>
            </a:pathLst>
          </a:custGeom>
          <a:solidFill>
            <a:srgbClr val="1285B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34" name="object 534"/>
          <p:cNvSpPr/>
          <p:nvPr/>
        </p:nvSpPr>
        <p:spPr>
          <a:xfrm>
            <a:off x="322952" y="583168"/>
            <a:ext cx="2308" cy="2024"/>
          </a:xfrm>
          <a:custGeom>
            <a:avLst/>
            <a:gdLst/>
            <a:ahLst/>
            <a:cxnLst/>
            <a:rect l="l" t="t" r="r" b="b"/>
            <a:pathLst>
              <a:path w="3077" h="2699">
                <a:moveTo>
                  <a:pt x="2962" y="269"/>
                </a:moveTo>
                <a:lnTo>
                  <a:pt x="0" y="108"/>
                </a:lnTo>
                <a:lnTo>
                  <a:pt x="56" y="539"/>
                </a:lnTo>
                <a:lnTo>
                  <a:pt x="2962" y="702"/>
                </a:lnTo>
                <a:lnTo>
                  <a:pt x="3077" y="2699"/>
                </a:lnTo>
                <a:lnTo>
                  <a:pt x="2962" y="0"/>
                </a:lnTo>
                <a:lnTo>
                  <a:pt x="2962" y="269"/>
                </a:lnTo>
                <a:close/>
              </a:path>
            </a:pathLst>
          </a:custGeom>
          <a:solidFill>
            <a:srgbClr val="1285B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35" name="object 535"/>
          <p:cNvSpPr/>
          <p:nvPr/>
        </p:nvSpPr>
        <p:spPr>
          <a:xfrm>
            <a:off x="317993" y="563134"/>
            <a:ext cx="2607" cy="7568"/>
          </a:xfrm>
          <a:custGeom>
            <a:avLst/>
            <a:gdLst/>
            <a:ahLst/>
            <a:cxnLst/>
            <a:rect l="l" t="t" r="r" b="b"/>
            <a:pathLst>
              <a:path w="3476" h="10091">
                <a:moveTo>
                  <a:pt x="513" y="0"/>
                </a:moveTo>
                <a:lnTo>
                  <a:pt x="0" y="430"/>
                </a:lnTo>
                <a:lnTo>
                  <a:pt x="227" y="10091"/>
                </a:lnTo>
                <a:lnTo>
                  <a:pt x="283" y="7447"/>
                </a:lnTo>
                <a:lnTo>
                  <a:pt x="398" y="4639"/>
                </a:lnTo>
                <a:lnTo>
                  <a:pt x="569" y="1780"/>
                </a:lnTo>
                <a:lnTo>
                  <a:pt x="3476" y="2211"/>
                </a:lnTo>
                <a:lnTo>
                  <a:pt x="626" y="1078"/>
                </a:lnTo>
                <a:lnTo>
                  <a:pt x="684" y="700"/>
                </a:lnTo>
                <a:lnTo>
                  <a:pt x="513" y="0"/>
                </a:lnTo>
                <a:close/>
              </a:path>
            </a:pathLst>
          </a:custGeom>
          <a:solidFill>
            <a:srgbClr val="1285B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36" name="object 536"/>
          <p:cNvSpPr/>
          <p:nvPr/>
        </p:nvSpPr>
        <p:spPr>
          <a:xfrm>
            <a:off x="313120" y="576368"/>
            <a:ext cx="4702" cy="1214"/>
          </a:xfrm>
          <a:custGeom>
            <a:avLst/>
            <a:gdLst/>
            <a:ahLst/>
            <a:cxnLst/>
            <a:rect l="l" t="t" r="r" b="b"/>
            <a:pathLst>
              <a:path w="6269" h="1619">
                <a:moveTo>
                  <a:pt x="3077" y="594"/>
                </a:moveTo>
                <a:lnTo>
                  <a:pt x="0" y="0"/>
                </a:lnTo>
                <a:lnTo>
                  <a:pt x="56" y="541"/>
                </a:lnTo>
                <a:lnTo>
                  <a:pt x="3077" y="1133"/>
                </a:lnTo>
                <a:lnTo>
                  <a:pt x="6269" y="1619"/>
                </a:lnTo>
                <a:lnTo>
                  <a:pt x="6210" y="1080"/>
                </a:lnTo>
                <a:lnTo>
                  <a:pt x="3077" y="594"/>
                </a:lnTo>
                <a:close/>
              </a:path>
            </a:pathLst>
          </a:custGeom>
          <a:solidFill>
            <a:srgbClr val="1285B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37" name="object 537"/>
          <p:cNvSpPr/>
          <p:nvPr/>
        </p:nvSpPr>
        <p:spPr>
          <a:xfrm>
            <a:off x="333124" y="562405"/>
            <a:ext cx="18894" cy="23111"/>
          </a:xfrm>
          <a:custGeom>
            <a:avLst/>
            <a:gdLst/>
            <a:ahLst/>
            <a:cxnLst/>
            <a:rect l="l" t="t" r="r" b="b"/>
            <a:pathLst>
              <a:path w="25192" h="30814">
                <a:moveTo>
                  <a:pt x="18695" y="25525"/>
                </a:moveTo>
                <a:lnTo>
                  <a:pt x="18979" y="23367"/>
                </a:lnTo>
                <a:lnTo>
                  <a:pt x="19265" y="21100"/>
                </a:lnTo>
                <a:lnTo>
                  <a:pt x="19436" y="18617"/>
                </a:lnTo>
                <a:lnTo>
                  <a:pt x="21430" y="18133"/>
                </a:lnTo>
                <a:lnTo>
                  <a:pt x="23311" y="17592"/>
                </a:lnTo>
                <a:lnTo>
                  <a:pt x="25192" y="17000"/>
                </a:lnTo>
                <a:lnTo>
                  <a:pt x="25133" y="16514"/>
                </a:lnTo>
                <a:lnTo>
                  <a:pt x="23311" y="17106"/>
                </a:lnTo>
                <a:lnTo>
                  <a:pt x="21430" y="17647"/>
                </a:lnTo>
                <a:lnTo>
                  <a:pt x="19492" y="18078"/>
                </a:lnTo>
                <a:lnTo>
                  <a:pt x="19664" y="15489"/>
                </a:lnTo>
                <a:lnTo>
                  <a:pt x="19720" y="12736"/>
                </a:lnTo>
                <a:lnTo>
                  <a:pt x="19664" y="9875"/>
                </a:lnTo>
                <a:lnTo>
                  <a:pt x="20574" y="9659"/>
                </a:lnTo>
                <a:lnTo>
                  <a:pt x="21430" y="9444"/>
                </a:lnTo>
                <a:lnTo>
                  <a:pt x="22286" y="9175"/>
                </a:lnTo>
                <a:lnTo>
                  <a:pt x="21885" y="8689"/>
                </a:lnTo>
                <a:lnTo>
                  <a:pt x="21144" y="8903"/>
                </a:lnTo>
                <a:lnTo>
                  <a:pt x="20405" y="9119"/>
                </a:lnTo>
                <a:lnTo>
                  <a:pt x="19664" y="9281"/>
                </a:lnTo>
                <a:lnTo>
                  <a:pt x="19605" y="8256"/>
                </a:lnTo>
                <a:lnTo>
                  <a:pt x="19605" y="7231"/>
                </a:lnTo>
                <a:lnTo>
                  <a:pt x="19549" y="6205"/>
                </a:lnTo>
                <a:lnTo>
                  <a:pt x="18922" y="5666"/>
                </a:lnTo>
                <a:lnTo>
                  <a:pt x="18979" y="6908"/>
                </a:lnTo>
                <a:lnTo>
                  <a:pt x="19035" y="8203"/>
                </a:lnTo>
                <a:lnTo>
                  <a:pt x="19094" y="9444"/>
                </a:lnTo>
                <a:lnTo>
                  <a:pt x="19150" y="12897"/>
                </a:lnTo>
                <a:lnTo>
                  <a:pt x="19094" y="15650"/>
                </a:lnTo>
                <a:lnTo>
                  <a:pt x="18922" y="18239"/>
                </a:lnTo>
                <a:lnTo>
                  <a:pt x="16073" y="18889"/>
                </a:lnTo>
                <a:lnTo>
                  <a:pt x="13108" y="19428"/>
                </a:lnTo>
                <a:lnTo>
                  <a:pt x="13052" y="19967"/>
                </a:lnTo>
                <a:lnTo>
                  <a:pt x="16073" y="19428"/>
                </a:lnTo>
                <a:lnTo>
                  <a:pt x="18922" y="18725"/>
                </a:lnTo>
                <a:lnTo>
                  <a:pt x="18751" y="21208"/>
                </a:lnTo>
                <a:lnTo>
                  <a:pt x="18524" y="23528"/>
                </a:lnTo>
                <a:lnTo>
                  <a:pt x="18181" y="25634"/>
                </a:lnTo>
                <a:lnTo>
                  <a:pt x="15444" y="26228"/>
                </a:lnTo>
                <a:lnTo>
                  <a:pt x="12538" y="26767"/>
                </a:lnTo>
                <a:lnTo>
                  <a:pt x="9517" y="27198"/>
                </a:lnTo>
                <a:lnTo>
                  <a:pt x="9461" y="17377"/>
                </a:lnTo>
                <a:lnTo>
                  <a:pt x="9405" y="19914"/>
                </a:lnTo>
                <a:lnTo>
                  <a:pt x="6440" y="20292"/>
                </a:lnTo>
                <a:lnTo>
                  <a:pt x="3363" y="20561"/>
                </a:lnTo>
                <a:lnTo>
                  <a:pt x="171" y="20722"/>
                </a:lnTo>
                <a:lnTo>
                  <a:pt x="171" y="6638"/>
                </a:lnTo>
                <a:lnTo>
                  <a:pt x="114" y="3777"/>
                </a:lnTo>
                <a:lnTo>
                  <a:pt x="56" y="3022"/>
                </a:lnTo>
                <a:lnTo>
                  <a:pt x="56" y="1511"/>
                </a:lnTo>
                <a:lnTo>
                  <a:pt x="0" y="0"/>
                </a:lnTo>
                <a:lnTo>
                  <a:pt x="114" y="25364"/>
                </a:lnTo>
                <a:lnTo>
                  <a:pt x="171" y="23367"/>
                </a:lnTo>
                <a:lnTo>
                  <a:pt x="171" y="21262"/>
                </a:lnTo>
                <a:lnTo>
                  <a:pt x="3306" y="21100"/>
                </a:lnTo>
                <a:lnTo>
                  <a:pt x="6384" y="20831"/>
                </a:lnTo>
                <a:lnTo>
                  <a:pt x="9405" y="20453"/>
                </a:lnTo>
                <a:lnTo>
                  <a:pt x="9461" y="27631"/>
                </a:lnTo>
                <a:lnTo>
                  <a:pt x="12482" y="27253"/>
                </a:lnTo>
                <a:lnTo>
                  <a:pt x="15332" y="26712"/>
                </a:lnTo>
                <a:lnTo>
                  <a:pt x="18125" y="26065"/>
                </a:lnTo>
                <a:lnTo>
                  <a:pt x="17839" y="27792"/>
                </a:lnTo>
                <a:lnTo>
                  <a:pt x="17440" y="29411"/>
                </a:lnTo>
                <a:lnTo>
                  <a:pt x="17041" y="30814"/>
                </a:lnTo>
                <a:lnTo>
                  <a:pt x="17555" y="30437"/>
                </a:lnTo>
                <a:lnTo>
                  <a:pt x="17954" y="29087"/>
                </a:lnTo>
                <a:lnTo>
                  <a:pt x="18294" y="27631"/>
                </a:lnTo>
                <a:lnTo>
                  <a:pt x="18580" y="26011"/>
                </a:lnTo>
                <a:lnTo>
                  <a:pt x="20119" y="25579"/>
                </a:lnTo>
                <a:lnTo>
                  <a:pt x="21601" y="25201"/>
                </a:lnTo>
                <a:lnTo>
                  <a:pt x="23025" y="24770"/>
                </a:lnTo>
                <a:lnTo>
                  <a:pt x="23311" y="24231"/>
                </a:lnTo>
                <a:lnTo>
                  <a:pt x="21829" y="24717"/>
                </a:lnTo>
                <a:lnTo>
                  <a:pt x="20290" y="25095"/>
                </a:lnTo>
                <a:lnTo>
                  <a:pt x="18695" y="25525"/>
                </a:lnTo>
                <a:close/>
              </a:path>
            </a:pathLst>
          </a:custGeom>
          <a:solidFill>
            <a:srgbClr val="1285B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38" name="object 538"/>
          <p:cNvSpPr/>
          <p:nvPr/>
        </p:nvSpPr>
        <p:spPr>
          <a:xfrm>
            <a:off x="318079" y="573293"/>
            <a:ext cx="255" cy="9389"/>
          </a:xfrm>
          <a:custGeom>
            <a:avLst/>
            <a:gdLst/>
            <a:ahLst/>
            <a:cxnLst/>
            <a:rect l="l" t="t" r="r" b="b"/>
            <a:pathLst>
              <a:path w="340" h="12519">
                <a:moveTo>
                  <a:pt x="112" y="2697"/>
                </a:moveTo>
                <a:lnTo>
                  <a:pt x="56" y="0"/>
                </a:lnTo>
                <a:lnTo>
                  <a:pt x="0" y="10414"/>
                </a:lnTo>
                <a:lnTo>
                  <a:pt x="340" y="12519"/>
                </a:lnTo>
                <a:lnTo>
                  <a:pt x="112" y="2697"/>
                </a:lnTo>
                <a:close/>
              </a:path>
            </a:pathLst>
          </a:custGeom>
          <a:solidFill>
            <a:srgbClr val="1285B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39" name="object 539"/>
          <p:cNvSpPr/>
          <p:nvPr/>
        </p:nvSpPr>
        <p:spPr>
          <a:xfrm>
            <a:off x="318249" y="577259"/>
            <a:ext cx="6753" cy="2631"/>
          </a:xfrm>
          <a:custGeom>
            <a:avLst/>
            <a:gdLst/>
            <a:ahLst/>
            <a:cxnLst/>
            <a:rect l="l" t="t" r="r" b="b"/>
            <a:pathLst>
              <a:path w="9004" h="3508">
                <a:moveTo>
                  <a:pt x="0" y="0"/>
                </a:moveTo>
                <a:lnTo>
                  <a:pt x="2906" y="916"/>
                </a:lnTo>
                <a:lnTo>
                  <a:pt x="5870" y="1186"/>
                </a:lnTo>
                <a:lnTo>
                  <a:pt x="8947" y="1347"/>
                </a:lnTo>
                <a:lnTo>
                  <a:pt x="9004" y="3508"/>
                </a:lnTo>
                <a:lnTo>
                  <a:pt x="8947" y="863"/>
                </a:lnTo>
                <a:lnTo>
                  <a:pt x="5870" y="700"/>
                </a:lnTo>
                <a:lnTo>
                  <a:pt x="2906" y="377"/>
                </a:lnTo>
                <a:lnTo>
                  <a:pt x="0" y="0"/>
                </a:lnTo>
                <a:close/>
              </a:path>
            </a:pathLst>
          </a:custGeom>
          <a:solidFill>
            <a:srgbClr val="1285B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40" name="object 540"/>
          <p:cNvSpPr/>
          <p:nvPr/>
        </p:nvSpPr>
        <p:spPr>
          <a:xfrm>
            <a:off x="325430" y="561231"/>
            <a:ext cx="7694" cy="26591"/>
          </a:xfrm>
          <a:custGeom>
            <a:avLst/>
            <a:gdLst/>
            <a:ahLst/>
            <a:cxnLst/>
            <a:rect l="l" t="t" r="r" b="b"/>
            <a:pathLst>
              <a:path w="10259" h="35454">
                <a:moveTo>
                  <a:pt x="0" y="22234"/>
                </a:moveTo>
                <a:lnTo>
                  <a:pt x="0" y="16998"/>
                </a:lnTo>
                <a:lnTo>
                  <a:pt x="0" y="33782"/>
                </a:lnTo>
                <a:lnTo>
                  <a:pt x="171" y="35346"/>
                </a:lnTo>
                <a:lnTo>
                  <a:pt x="171" y="28762"/>
                </a:lnTo>
                <a:lnTo>
                  <a:pt x="114" y="26928"/>
                </a:lnTo>
                <a:lnTo>
                  <a:pt x="56" y="24931"/>
                </a:lnTo>
                <a:lnTo>
                  <a:pt x="56" y="22773"/>
                </a:lnTo>
                <a:lnTo>
                  <a:pt x="2394" y="22881"/>
                </a:lnTo>
                <a:lnTo>
                  <a:pt x="4787" y="22934"/>
                </a:lnTo>
                <a:lnTo>
                  <a:pt x="7181" y="22881"/>
                </a:lnTo>
                <a:lnTo>
                  <a:pt x="8947" y="22881"/>
                </a:lnTo>
                <a:lnTo>
                  <a:pt x="9803" y="22826"/>
                </a:lnTo>
                <a:lnTo>
                  <a:pt x="9803" y="24931"/>
                </a:lnTo>
                <a:lnTo>
                  <a:pt x="9860" y="35454"/>
                </a:lnTo>
                <a:lnTo>
                  <a:pt x="10031" y="33835"/>
                </a:lnTo>
                <a:lnTo>
                  <a:pt x="10146" y="32054"/>
                </a:lnTo>
                <a:lnTo>
                  <a:pt x="10259" y="30004"/>
                </a:lnTo>
                <a:lnTo>
                  <a:pt x="10202" y="0"/>
                </a:lnTo>
                <a:lnTo>
                  <a:pt x="9975" y="0"/>
                </a:lnTo>
                <a:lnTo>
                  <a:pt x="9803" y="17053"/>
                </a:lnTo>
                <a:lnTo>
                  <a:pt x="9803" y="22287"/>
                </a:lnTo>
                <a:lnTo>
                  <a:pt x="8947" y="22340"/>
                </a:lnTo>
                <a:lnTo>
                  <a:pt x="7181" y="22340"/>
                </a:lnTo>
                <a:lnTo>
                  <a:pt x="4787" y="22395"/>
                </a:lnTo>
                <a:lnTo>
                  <a:pt x="2394" y="22340"/>
                </a:lnTo>
                <a:lnTo>
                  <a:pt x="0" y="22234"/>
                </a:lnTo>
                <a:close/>
              </a:path>
            </a:pathLst>
          </a:custGeom>
          <a:solidFill>
            <a:srgbClr val="1285B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41" name="object 541"/>
          <p:cNvSpPr/>
          <p:nvPr/>
        </p:nvSpPr>
        <p:spPr>
          <a:xfrm>
            <a:off x="325601" y="583734"/>
            <a:ext cx="7182" cy="6194"/>
          </a:xfrm>
          <a:custGeom>
            <a:avLst/>
            <a:gdLst/>
            <a:ahLst/>
            <a:cxnLst/>
            <a:rect l="l" t="t" r="r" b="b"/>
            <a:pathLst>
              <a:path w="9576" h="8258">
                <a:moveTo>
                  <a:pt x="9290" y="8258"/>
                </a:moveTo>
                <a:lnTo>
                  <a:pt x="9405" y="7502"/>
                </a:lnTo>
                <a:lnTo>
                  <a:pt x="9461" y="6691"/>
                </a:lnTo>
                <a:lnTo>
                  <a:pt x="9576" y="5828"/>
                </a:lnTo>
                <a:lnTo>
                  <a:pt x="9461" y="55"/>
                </a:lnTo>
                <a:lnTo>
                  <a:pt x="9405" y="2050"/>
                </a:lnTo>
                <a:lnTo>
                  <a:pt x="9290" y="3830"/>
                </a:lnTo>
                <a:lnTo>
                  <a:pt x="9177" y="5450"/>
                </a:lnTo>
                <a:lnTo>
                  <a:pt x="7979" y="5505"/>
                </a:lnTo>
                <a:lnTo>
                  <a:pt x="3818" y="5505"/>
                </a:lnTo>
                <a:lnTo>
                  <a:pt x="2108" y="5450"/>
                </a:lnTo>
                <a:lnTo>
                  <a:pt x="398" y="5397"/>
                </a:lnTo>
                <a:lnTo>
                  <a:pt x="229" y="3777"/>
                </a:lnTo>
                <a:lnTo>
                  <a:pt x="114" y="1997"/>
                </a:lnTo>
                <a:lnTo>
                  <a:pt x="0" y="0"/>
                </a:lnTo>
                <a:lnTo>
                  <a:pt x="171" y="6583"/>
                </a:lnTo>
                <a:lnTo>
                  <a:pt x="285" y="7394"/>
                </a:lnTo>
                <a:lnTo>
                  <a:pt x="398" y="8094"/>
                </a:lnTo>
                <a:lnTo>
                  <a:pt x="799" y="8149"/>
                </a:lnTo>
                <a:lnTo>
                  <a:pt x="684" y="7447"/>
                </a:lnTo>
                <a:lnTo>
                  <a:pt x="569" y="6638"/>
                </a:lnTo>
                <a:lnTo>
                  <a:pt x="457" y="5774"/>
                </a:lnTo>
                <a:lnTo>
                  <a:pt x="2108" y="5828"/>
                </a:lnTo>
                <a:lnTo>
                  <a:pt x="3818" y="5883"/>
                </a:lnTo>
                <a:lnTo>
                  <a:pt x="7979" y="5883"/>
                </a:lnTo>
                <a:lnTo>
                  <a:pt x="9177" y="5828"/>
                </a:lnTo>
                <a:lnTo>
                  <a:pt x="9062" y="6691"/>
                </a:lnTo>
                <a:lnTo>
                  <a:pt x="9006" y="7555"/>
                </a:lnTo>
                <a:lnTo>
                  <a:pt x="8891" y="8258"/>
                </a:lnTo>
                <a:lnTo>
                  <a:pt x="9290" y="8258"/>
                </a:lnTo>
                <a:close/>
              </a:path>
            </a:pathLst>
          </a:custGeom>
          <a:solidFill>
            <a:srgbClr val="1285B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42" name="object 542"/>
          <p:cNvSpPr/>
          <p:nvPr/>
        </p:nvSpPr>
        <p:spPr>
          <a:xfrm>
            <a:off x="333166" y="562648"/>
            <a:ext cx="14321" cy="20155"/>
          </a:xfrm>
          <a:custGeom>
            <a:avLst/>
            <a:gdLst/>
            <a:ahLst/>
            <a:cxnLst/>
            <a:rect l="l" t="t" r="r" b="b"/>
            <a:pathLst>
              <a:path w="19094" h="26873">
                <a:moveTo>
                  <a:pt x="58" y="3453"/>
                </a:moveTo>
                <a:lnTo>
                  <a:pt x="3079" y="3291"/>
                </a:lnTo>
                <a:lnTo>
                  <a:pt x="6100" y="3020"/>
                </a:lnTo>
                <a:lnTo>
                  <a:pt x="9062" y="2589"/>
                </a:lnTo>
                <a:lnTo>
                  <a:pt x="9233" y="5450"/>
                </a:lnTo>
                <a:lnTo>
                  <a:pt x="9348" y="8256"/>
                </a:lnTo>
                <a:lnTo>
                  <a:pt x="9405" y="10900"/>
                </a:lnTo>
                <a:lnTo>
                  <a:pt x="6384" y="11278"/>
                </a:lnTo>
                <a:lnTo>
                  <a:pt x="3306" y="11547"/>
                </a:lnTo>
                <a:lnTo>
                  <a:pt x="171" y="11709"/>
                </a:lnTo>
                <a:lnTo>
                  <a:pt x="171" y="9064"/>
                </a:lnTo>
                <a:lnTo>
                  <a:pt x="114" y="6314"/>
                </a:lnTo>
                <a:lnTo>
                  <a:pt x="114" y="20398"/>
                </a:lnTo>
                <a:lnTo>
                  <a:pt x="171" y="17862"/>
                </a:lnTo>
                <a:lnTo>
                  <a:pt x="171" y="12303"/>
                </a:lnTo>
                <a:lnTo>
                  <a:pt x="3306" y="12142"/>
                </a:lnTo>
                <a:lnTo>
                  <a:pt x="6384" y="11872"/>
                </a:lnTo>
                <a:lnTo>
                  <a:pt x="9405" y="11494"/>
                </a:lnTo>
                <a:lnTo>
                  <a:pt x="9461" y="14353"/>
                </a:lnTo>
                <a:lnTo>
                  <a:pt x="9405" y="17053"/>
                </a:lnTo>
                <a:lnTo>
                  <a:pt x="9461" y="26873"/>
                </a:lnTo>
                <a:lnTo>
                  <a:pt x="9461" y="26551"/>
                </a:lnTo>
                <a:lnTo>
                  <a:pt x="9689" y="24553"/>
                </a:lnTo>
                <a:lnTo>
                  <a:pt x="9803" y="22395"/>
                </a:lnTo>
                <a:lnTo>
                  <a:pt x="9918" y="20073"/>
                </a:lnTo>
                <a:lnTo>
                  <a:pt x="12995" y="19642"/>
                </a:lnTo>
                <a:lnTo>
                  <a:pt x="13052" y="19103"/>
                </a:lnTo>
                <a:lnTo>
                  <a:pt x="9975" y="19534"/>
                </a:lnTo>
                <a:lnTo>
                  <a:pt x="10031" y="16998"/>
                </a:lnTo>
                <a:lnTo>
                  <a:pt x="10089" y="14245"/>
                </a:lnTo>
                <a:lnTo>
                  <a:pt x="10031" y="11386"/>
                </a:lnTo>
                <a:lnTo>
                  <a:pt x="13167" y="10953"/>
                </a:lnTo>
                <a:lnTo>
                  <a:pt x="16188" y="10414"/>
                </a:lnTo>
                <a:lnTo>
                  <a:pt x="19037" y="9712"/>
                </a:lnTo>
                <a:lnTo>
                  <a:pt x="19094" y="12573"/>
                </a:lnTo>
                <a:lnTo>
                  <a:pt x="19037" y="9119"/>
                </a:lnTo>
                <a:lnTo>
                  <a:pt x="16129" y="9820"/>
                </a:lnTo>
                <a:lnTo>
                  <a:pt x="13167" y="10361"/>
                </a:lnTo>
                <a:lnTo>
                  <a:pt x="10031" y="10792"/>
                </a:lnTo>
                <a:lnTo>
                  <a:pt x="10031" y="8147"/>
                </a:lnTo>
                <a:lnTo>
                  <a:pt x="9918" y="5342"/>
                </a:lnTo>
                <a:lnTo>
                  <a:pt x="9747" y="2481"/>
                </a:lnTo>
                <a:lnTo>
                  <a:pt x="11000" y="2319"/>
                </a:lnTo>
                <a:lnTo>
                  <a:pt x="12254" y="2103"/>
                </a:lnTo>
                <a:lnTo>
                  <a:pt x="13509" y="1887"/>
                </a:lnTo>
                <a:lnTo>
                  <a:pt x="13108" y="1672"/>
                </a:lnTo>
                <a:lnTo>
                  <a:pt x="12369" y="1347"/>
                </a:lnTo>
                <a:lnTo>
                  <a:pt x="11457" y="1509"/>
                </a:lnTo>
                <a:lnTo>
                  <a:pt x="10601" y="1617"/>
                </a:lnTo>
                <a:lnTo>
                  <a:pt x="9689" y="1780"/>
                </a:lnTo>
                <a:lnTo>
                  <a:pt x="9632" y="1239"/>
                </a:lnTo>
                <a:lnTo>
                  <a:pt x="9632" y="753"/>
                </a:lnTo>
                <a:lnTo>
                  <a:pt x="9576" y="214"/>
                </a:lnTo>
                <a:lnTo>
                  <a:pt x="9348" y="161"/>
                </a:lnTo>
                <a:lnTo>
                  <a:pt x="8835" y="0"/>
                </a:lnTo>
                <a:lnTo>
                  <a:pt x="8891" y="592"/>
                </a:lnTo>
                <a:lnTo>
                  <a:pt x="8949" y="1239"/>
                </a:lnTo>
                <a:lnTo>
                  <a:pt x="9006" y="1887"/>
                </a:lnTo>
                <a:lnTo>
                  <a:pt x="6100" y="2264"/>
                </a:lnTo>
                <a:lnTo>
                  <a:pt x="3079" y="2536"/>
                </a:lnTo>
                <a:lnTo>
                  <a:pt x="0" y="2697"/>
                </a:lnTo>
                <a:lnTo>
                  <a:pt x="58" y="3453"/>
                </a:lnTo>
                <a:close/>
              </a:path>
            </a:pathLst>
          </a:custGeom>
          <a:solidFill>
            <a:srgbClr val="1285B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43" name="object 543"/>
          <p:cNvSpPr/>
          <p:nvPr/>
        </p:nvSpPr>
        <p:spPr>
          <a:xfrm>
            <a:off x="307605" y="561231"/>
            <a:ext cx="37018" cy="27522"/>
          </a:xfrm>
          <a:custGeom>
            <a:avLst/>
            <a:gdLst/>
            <a:ahLst/>
            <a:cxnLst/>
            <a:rect l="l" t="t" r="r" b="b"/>
            <a:pathLst>
              <a:path w="49357" h="36696">
                <a:moveTo>
                  <a:pt x="34025" y="1564"/>
                </a:moveTo>
                <a:lnTo>
                  <a:pt x="33969" y="0"/>
                </a:lnTo>
                <a:lnTo>
                  <a:pt x="34025" y="30004"/>
                </a:lnTo>
                <a:lnTo>
                  <a:pt x="37046" y="29896"/>
                </a:lnTo>
                <a:lnTo>
                  <a:pt x="40067" y="29626"/>
                </a:lnTo>
                <a:lnTo>
                  <a:pt x="42973" y="29248"/>
                </a:lnTo>
                <a:lnTo>
                  <a:pt x="42745" y="31298"/>
                </a:lnTo>
                <a:lnTo>
                  <a:pt x="42518" y="33134"/>
                </a:lnTo>
                <a:lnTo>
                  <a:pt x="42175" y="34698"/>
                </a:lnTo>
                <a:lnTo>
                  <a:pt x="39441" y="35076"/>
                </a:lnTo>
                <a:lnTo>
                  <a:pt x="36591" y="35293"/>
                </a:lnTo>
                <a:lnTo>
                  <a:pt x="33626" y="35454"/>
                </a:lnTo>
                <a:lnTo>
                  <a:pt x="33570" y="24931"/>
                </a:lnTo>
                <a:lnTo>
                  <a:pt x="33511" y="26928"/>
                </a:lnTo>
                <a:lnTo>
                  <a:pt x="33455" y="28762"/>
                </a:lnTo>
                <a:lnTo>
                  <a:pt x="33455" y="29573"/>
                </a:lnTo>
                <a:lnTo>
                  <a:pt x="32259" y="29626"/>
                </a:lnTo>
                <a:lnTo>
                  <a:pt x="31004" y="29681"/>
                </a:lnTo>
                <a:lnTo>
                  <a:pt x="27812" y="29681"/>
                </a:lnTo>
                <a:lnTo>
                  <a:pt x="25875" y="29626"/>
                </a:lnTo>
                <a:lnTo>
                  <a:pt x="23994" y="29518"/>
                </a:lnTo>
                <a:lnTo>
                  <a:pt x="23937" y="29032"/>
                </a:lnTo>
                <a:lnTo>
                  <a:pt x="23937" y="35346"/>
                </a:lnTo>
                <a:lnTo>
                  <a:pt x="21202" y="35239"/>
                </a:lnTo>
                <a:lnTo>
                  <a:pt x="18524" y="34968"/>
                </a:lnTo>
                <a:lnTo>
                  <a:pt x="15958" y="34590"/>
                </a:lnTo>
                <a:lnTo>
                  <a:pt x="15503" y="32973"/>
                </a:lnTo>
                <a:lnTo>
                  <a:pt x="15160" y="31137"/>
                </a:lnTo>
                <a:lnTo>
                  <a:pt x="14874" y="29140"/>
                </a:lnTo>
                <a:lnTo>
                  <a:pt x="17668" y="29518"/>
                </a:lnTo>
                <a:lnTo>
                  <a:pt x="20518" y="29787"/>
                </a:lnTo>
                <a:lnTo>
                  <a:pt x="20461" y="29356"/>
                </a:lnTo>
                <a:lnTo>
                  <a:pt x="17611" y="29087"/>
                </a:lnTo>
                <a:lnTo>
                  <a:pt x="14818" y="28654"/>
                </a:lnTo>
                <a:lnTo>
                  <a:pt x="14534" y="26604"/>
                </a:lnTo>
                <a:lnTo>
                  <a:pt x="14363" y="24284"/>
                </a:lnTo>
                <a:lnTo>
                  <a:pt x="14192" y="21856"/>
                </a:lnTo>
                <a:lnTo>
                  <a:pt x="17098" y="22287"/>
                </a:lnTo>
                <a:lnTo>
                  <a:pt x="14192" y="21370"/>
                </a:lnTo>
                <a:lnTo>
                  <a:pt x="14077" y="18778"/>
                </a:lnTo>
                <a:lnTo>
                  <a:pt x="14305" y="28601"/>
                </a:lnTo>
                <a:lnTo>
                  <a:pt x="11171" y="28170"/>
                </a:lnTo>
                <a:lnTo>
                  <a:pt x="8150" y="27576"/>
                </a:lnTo>
                <a:lnTo>
                  <a:pt x="5357" y="26873"/>
                </a:lnTo>
                <a:lnTo>
                  <a:pt x="4958" y="24770"/>
                </a:lnTo>
                <a:lnTo>
                  <a:pt x="4674" y="22448"/>
                </a:lnTo>
                <a:lnTo>
                  <a:pt x="4503" y="20020"/>
                </a:lnTo>
                <a:lnTo>
                  <a:pt x="7409" y="20722"/>
                </a:lnTo>
                <a:lnTo>
                  <a:pt x="7352" y="20181"/>
                </a:lnTo>
                <a:lnTo>
                  <a:pt x="4503" y="19481"/>
                </a:lnTo>
                <a:lnTo>
                  <a:pt x="4331" y="16890"/>
                </a:lnTo>
                <a:lnTo>
                  <a:pt x="4275" y="14139"/>
                </a:lnTo>
                <a:lnTo>
                  <a:pt x="4331" y="11278"/>
                </a:lnTo>
                <a:lnTo>
                  <a:pt x="7238" y="12033"/>
                </a:lnTo>
                <a:lnTo>
                  <a:pt x="10259" y="12628"/>
                </a:lnTo>
                <a:lnTo>
                  <a:pt x="13394" y="13112"/>
                </a:lnTo>
                <a:lnTo>
                  <a:pt x="13336" y="15973"/>
                </a:lnTo>
                <a:lnTo>
                  <a:pt x="13451" y="18725"/>
                </a:lnTo>
                <a:lnTo>
                  <a:pt x="13563" y="21262"/>
                </a:lnTo>
                <a:lnTo>
                  <a:pt x="13622" y="21801"/>
                </a:lnTo>
                <a:lnTo>
                  <a:pt x="13735" y="24229"/>
                </a:lnTo>
                <a:lnTo>
                  <a:pt x="13964" y="26495"/>
                </a:lnTo>
                <a:lnTo>
                  <a:pt x="14021" y="16081"/>
                </a:lnTo>
                <a:lnTo>
                  <a:pt x="14077" y="13220"/>
                </a:lnTo>
                <a:lnTo>
                  <a:pt x="16983" y="13653"/>
                </a:lnTo>
                <a:lnTo>
                  <a:pt x="20004" y="13922"/>
                </a:lnTo>
                <a:lnTo>
                  <a:pt x="23083" y="14139"/>
                </a:lnTo>
                <a:lnTo>
                  <a:pt x="23083" y="19697"/>
                </a:lnTo>
                <a:lnTo>
                  <a:pt x="23140" y="22234"/>
                </a:lnTo>
                <a:lnTo>
                  <a:pt x="23196" y="24878"/>
                </a:lnTo>
                <a:lnTo>
                  <a:pt x="23252" y="26928"/>
                </a:lnTo>
                <a:lnTo>
                  <a:pt x="23367" y="28762"/>
                </a:lnTo>
                <a:lnTo>
                  <a:pt x="23424" y="29248"/>
                </a:lnTo>
                <a:lnTo>
                  <a:pt x="23538" y="31948"/>
                </a:lnTo>
                <a:lnTo>
                  <a:pt x="23766" y="33782"/>
                </a:lnTo>
                <a:lnTo>
                  <a:pt x="23766" y="16998"/>
                </a:lnTo>
                <a:lnTo>
                  <a:pt x="23822" y="14139"/>
                </a:lnTo>
                <a:lnTo>
                  <a:pt x="25762" y="14245"/>
                </a:lnTo>
                <a:lnTo>
                  <a:pt x="27699" y="14300"/>
                </a:lnTo>
                <a:lnTo>
                  <a:pt x="31004" y="14300"/>
                </a:lnTo>
                <a:lnTo>
                  <a:pt x="32259" y="14245"/>
                </a:lnTo>
                <a:lnTo>
                  <a:pt x="33511" y="14245"/>
                </a:lnTo>
                <a:lnTo>
                  <a:pt x="33570" y="17053"/>
                </a:lnTo>
                <a:lnTo>
                  <a:pt x="33741" y="0"/>
                </a:lnTo>
                <a:lnTo>
                  <a:pt x="33511" y="13598"/>
                </a:lnTo>
                <a:lnTo>
                  <a:pt x="32259" y="13653"/>
                </a:lnTo>
                <a:lnTo>
                  <a:pt x="31004" y="13706"/>
                </a:lnTo>
                <a:lnTo>
                  <a:pt x="27699" y="13706"/>
                </a:lnTo>
                <a:lnTo>
                  <a:pt x="25762" y="13653"/>
                </a:lnTo>
                <a:lnTo>
                  <a:pt x="23822" y="13545"/>
                </a:lnTo>
                <a:lnTo>
                  <a:pt x="23881" y="10900"/>
                </a:lnTo>
                <a:lnTo>
                  <a:pt x="24052" y="161"/>
                </a:lnTo>
                <a:lnTo>
                  <a:pt x="23482" y="214"/>
                </a:lnTo>
                <a:lnTo>
                  <a:pt x="23424" y="1672"/>
                </a:lnTo>
                <a:lnTo>
                  <a:pt x="23367" y="3075"/>
                </a:lnTo>
                <a:lnTo>
                  <a:pt x="23311" y="4531"/>
                </a:lnTo>
                <a:lnTo>
                  <a:pt x="20290" y="4316"/>
                </a:lnTo>
                <a:lnTo>
                  <a:pt x="17325" y="4047"/>
                </a:lnTo>
                <a:lnTo>
                  <a:pt x="14476" y="3614"/>
                </a:lnTo>
                <a:lnTo>
                  <a:pt x="17325" y="4747"/>
                </a:lnTo>
                <a:lnTo>
                  <a:pt x="20290" y="5072"/>
                </a:lnTo>
                <a:lnTo>
                  <a:pt x="23311" y="5233"/>
                </a:lnTo>
                <a:lnTo>
                  <a:pt x="23196" y="8094"/>
                </a:lnTo>
                <a:lnTo>
                  <a:pt x="23140" y="10900"/>
                </a:lnTo>
                <a:lnTo>
                  <a:pt x="23083" y="13545"/>
                </a:lnTo>
                <a:lnTo>
                  <a:pt x="20004" y="13328"/>
                </a:lnTo>
                <a:lnTo>
                  <a:pt x="16983" y="13059"/>
                </a:lnTo>
                <a:lnTo>
                  <a:pt x="14077" y="12628"/>
                </a:lnTo>
                <a:lnTo>
                  <a:pt x="13849" y="2967"/>
                </a:lnTo>
                <a:lnTo>
                  <a:pt x="13793" y="3506"/>
                </a:lnTo>
                <a:lnTo>
                  <a:pt x="12993" y="3344"/>
                </a:lnTo>
                <a:lnTo>
                  <a:pt x="12254" y="3453"/>
                </a:lnTo>
                <a:lnTo>
                  <a:pt x="11455" y="3830"/>
                </a:lnTo>
                <a:lnTo>
                  <a:pt x="12254" y="3992"/>
                </a:lnTo>
                <a:lnTo>
                  <a:pt x="12993" y="4100"/>
                </a:lnTo>
                <a:lnTo>
                  <a:pt x="13735" y="4208"/>
                </a:lnTo>
                <a:lnTo>
                  <a:pt x="13563" y="7069"/>
                </a:lnTo>
                <a:lnTo>
                  <a:pt x="13451" y="9875"/>
                </a:lnTo>
                <a:lnTo>
                  <a:pt x="13394" y="12519"/>
                </a:lnTo>
                <a:lnTo>
                  <a:pt x="10259" y="12033"/>
                </a:lnTo>
                <a:lnTo>
                  <a:pt x="7238" y="11439"/>
                </a:lnTo>
                <a:lnTo>
                  <a:pt x="4388" y="10684"/>
                </a:lnTo>
                <a:lnTo>
                  <a:pt x="4388" y="10089"/>
                </a:lnTo>
                <a:lnTo>
                  <a:pt x="4444" y="9497"/>
                </a:lnTo>
                <a:lnTo>
                  <a:pt x="4444" y="8903"/>
                </a:lnTo>
                <a:lnTo>
                  <a:pt x="4046" y="9334"/>
                </a:lnTo>
                <a:lnTo>
                  <a:pt x="3818" y="9928"/>
                </a:lnTo>
                <a:lnTo>
                  <a:pt x="3590" y="10467"/>
                </a:lnTo>
                <a:lnTo>
                  <a:pt x="3077" y="10522"/>
                </a:lnTo>
                <a:lnTo>
                  <a:pt x="3135" y="10953"/>
                </a:lnTo>
                <a:lnTo>
                  <a:pt x="3762" y="11116"/>
                </a:lnTo>
                <a:lnTo>
                  <a:pt x="3705" y="13975"/>
                </a:lnTo>
                <a:lnTo>
                  <a:pt x="3762" y="16781"/>
                </a:lnTo>
                <a:lnTo>
                  <a:pt x="3933" y="19373"/>
                </a:lnTo>
                <a:lnTo>
                  <a:pt x="2622" y="18995"/>
                </a:lnTo>
                <a:lnTo>
                  <a:pt x="1254" y="18670"/>
                </a:lnTo>
                <a:lnTo>
                  <a:pt x="0" y="18239"/>
                </a:lnTo>
                <a:lnTo>
                  <a:pt x="0" y="18725"/>
                </a:lnTo>
                <a:lnTo>
                  <a:pt x="1254" y="19156"/>
                </a:lnTo>
                <a:lnTo>
                  <a:pt x="2622" y="19534"/>
                </a:lnTo>
                <a:lnTo>
                  <a:pt x="3989" y="19859"/>
                </a:lnTo>
                <a:lnTo>
                  <a:pt x="4160" y="22340"/>
                </a:lnTo>
                <a:lnTo>
                  <a:pt x="4444" y="24607"/>
                </a:lnTo>
                <a:lnTo>
                  <a:pt x="4845" y="26765"/>
                </a:lnTo>
                <a:lnTo>
                  <a:pt x="3818" y="26495"/>
                </a:lnTo>
                <a:lnTo>
                  <a:pt x="2849" y="26226"/>
                </a:lnTo>
                <a:lnTo>
                  <a:pt x="1881" y="25956"/>
                </a:lnTo>
                <a:lnTo>
                  <a:pt x="2223" y="26442"/>
                </a:lnTo>
                <a:lnTo>
                  <a:pt x="3077" y="26712"/>
                </a:lnTo>
                <a:lnTo>
                  <a:pt x="3989" y="26928"/>
                </a:lnTo>
                <a:lnTo>
                  <a:pt x="4958" y="27198"/>
                </a:lnTo>
                <a:lnTo>
                  <a:pt x="5014" y="27467"/>
                </a:lnTo>
                <a:lnTo>
                  <a:pt x="5073" y="27953"/>
                </a:lnTo>
                <a:lnTo>
                  <a:pt x="5300" y="28870"/>
                </a:lnTo>
                <a:lnTo>
                  <a:pt x="5471" y="29734"/>
                </a:lnTo>
                <a:lnTo>
                  <a:pt x="5755" y="30543"/>
                </a:lnTo>
                <a:lnTo>
                  <a:pt x="6325" y="31029"/>
                </a:lnTo>
                <a:lnTo>
                  <a:pt x="6041" y="30059"/>
                </a:lnTo>
                <a:lnTo>
                  <a:pt x="5755" y="28979"/>
                </a:lnTo>
                <a:lnTo>
                  <a:pt x="5528" y="27845"/>
                </a:lnTo>
                <a:lnTo>
                  <a:pt x="5415" y="27306"/>
                </a:lnTo>
                <a:lnTo>
                  <a:pt x="8265" y="28007"/>
                </a:lnTo>
                <a:lnTo>
                  <a:pt x="11227" y="28601"/>
                </a:lnTo>
                <a:lnTo>
                  <a:pt x="14363" y="29032"/>
                </a:lnTo>
                <a:lnTo>
                  <a:pt x="14647" y="31084"/>
                </a:lnTo>
                <a:lnTo>
                  <a:pt x="15046" y="32918"/>
                </a:lnTo>
                <a:lnTo>
                  <a:pt x="15503" y="34537"/>
                </a:lnTo>
                <a:lnTo>
                  <a:pt x="13622" y="34267"/>
                </a:lnTo>
                <a:lnTo>
                  <a:pt x="11741" y="33943"/>
                </a:lnTo>
                <a:lnTo>
                  <a:pt x="9975" y="33565"/>
                </a:lnTo>
                <a:lnTo>
                  <a:pt x="10315" y="33728"/>
                </a:lnTo>
                <a:lnTo>
                  <a:pt x="11000" y="34106"/>
                </a:lnTo>
                <a:lnTo>
                  <a:pt x="12482" y="34429"/>
                </a:lnTo>
                <a:lnTo>
                  <a:pt x="14021" y="34698"/>
                </a:lnTo>
                <a:lnTo>
                  <a:pt x="15616" y="34915"/>
                </a:lnTo>
                <a:lnTo>
                  <a:pt x="15730" y="35401"/>
                </a:lnTo>
                <a:lnTo>
                  <a:pt x="15902" y="35832"/>
                </a:lnTo>
                <a:lnTo>
                  <a:pt x="16014" y="36265"/>
                </a:lnTo>
                <a:lnTo>
                  <a:pt x="16472" y="36426"/>
                </a:lnTo>
                <a:lnTo>
                  <a:pt x="16300" y="35940"/>
                </a:lnTo>
                <a:lnTo>
                  <a:pt x="16186" y="35454"/>
                </a:lnTo>
                <a:lnTo>
                  <a:pt x="16014" y="34968"/>
                </a:lnTo>
                <a:lnTo>
                  <a:pt x="18580" y="35346"/>
                </a:lnTo>
                <a:lnTo>
                  <a:pt x="21259" y="35617"/>
                </a:lnTo>
                <a:lnTo>
                  <a:pt x="23994" y="35724"/>
                </a:lnTo>
                <a:lnTo>
                  <a:pt x="24165" y="36587"/>
                </a:lnTo>
                <a:lnTo>
                  <a:pt x="23994" y="30004"/>
                </a:lnTo>
                <a:lnTo>
                  <a:pt x="25875" y="30059"/>
                </a:lnTo>
                <a:lnTo>
                  <a:pt x="27812" y="30112"/>
                </a:lnTo>
                <a:lnTo>
                  <a:pt x="32259" y="30112"/>
                </a:lnTo>
                <a:lnTo>
                  <a:pt x="33455" y="30059"/>
                </a:lnTo>
                <a:lnTo>
                  <a:pt x="33570" y="35832"/>
                </a:lnTo>
                <a:lnTo>
                  <a:pt x="36532" y="35724"/>
                </a:lnTo>
                <a:lnTo>
                  <a:pt x="39382" y="35454"/>
                </a:lnTo>
                <a:lnTo>
                  <a:pt x="42119" y="35076"/>
                </a:lnTo>
                <a:lnTo>
                  <a:pt x="42004" y="35670"/>
                </a:lnTo>
                <a:lnTo>
                  <a:pt x="41833" y="36210"/>
                </a:lnTo>
                <a:lnTo>
                  <a:pt x="41720" y="36696"/>
                </a:lnTo>
                <a:lnTo>
                  <a:pt x="42119" y="36587"/>
                </a:lnTo>
                <a:lnTo>
                  <a:pt x="42232" y="36101"/>
                </a:lnTo>
                <a:lnTo>
                  <a:pt x="42403" y="35562"/>
                </a:lnTo>
                <a:lnTo>
                  <a:pt x="42518" y="35023"/>
                </a:lnTo>
                <a:lnTo>
                  <a:pt x="44512" y="34754"/>
                </a:lnTo>
                <a:lnTo>
                  <a:pt x="46451" y="34429"/>
                </a:lnTo>
                <a:lnTo>
                  <a:pt x="48330" y="34051"/>
                </a:lnTo>
                <a:lnTo>
                  <a:pt x="48672" y="33890"/>
                </a:lnTo>
                <a:lnTo>
                  <a:pt x="49357" y="33457"/>
                </a:lnTo>
                <a:lnTo>
                  <a:pt x="47190" y="33943"/>
                </a:lnTo>
                <a:lnTo>
                  <a:pt x="44910" y="34321"/>
                </a:lnTo>
                <a:lnTo>
                  <a:pt x="42574" y="34645"/>
                </a:lnTo>
                <a:lnTo>
                  <a:pt x="42917" y="33026"/>
                </a:lnTo>
                <a:lnTo>
                  <a:pt x="43259" y="31245"/>
                </a:lnTo>
                <a:lnTo>
                  <a:pt x="43487" y="29195"/>
                </a:lnTo>
                <a:lnTo>
                  <a:pt x="43430" y="22017"/>
                </a:lnTo>
                <a:lnTo>
                  <a:pt x="43315" y="24284"/>
                </a:lnTo>
                <a:lnTo>
                  <a:pt x="43201" y="26442"/>
                </a:lnTo>
                <a:lnTo>
                  <a:pt x="43031" y="28384"/>
                </a:lnTo>
                <a:lnTo>
                  <a:pt x="43031" y="28817"/>
                </a:lnTo>
                <a:lnTo>
                  <a:pt x="40123" y="29195"/>
                </a:lnTo>
                <a:lnTo>
                  <a:pt x="37102" y="29465"/>
                </a:lnTo>
                <a:lnTo>
                  <a:pt x="34025" y="29573"/>
                </a:lnTo>
                <a:lnTo>
                  <a:pt x="34025" y="28762"/>
                </a:lnTo>
                <a:lnTo>
                  <a:pt x="34140" y="26928"/>
                </a:lnTo>
                <a:lnTo>
                  <a:pt x="34025" y="1564"/>
                </a:lnTo>
                <a:close/>
              </a:path>
            </a:pathLst>
          </a:custGeom>
          <a:solidFill>
            <a:srgbClr val="1285B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44" name="object 544"/>
          <p:cNvSpPr/>
          <p:nvPr/>
        </p:nvSpPr>
        <p:spPr>
          <a:xfrm>
            <a:off x="307990" y="563497"/>
            <a:ext cx="12609" cy="19185"/>
          </a:xfrm>
          <a:custGeom>
            <a:avLst/>
            <a:gdLst/>
            <a:ahLst/>
            <a:cxnLst/>
            <a:rect l="l" t="t" r="r" b="b"/>
            <a:pathLst>
              <a:path w="16812" h="25580">
                <a:moveTo>
                  <a:pt x="3248" y="8096"/>
                </a:moveTo>
                <a:lnTo>
                  <a:pt x="3192" y="10955"/>
                </a:lnTo>
                <a:lnTo>
                  <a:pt x="3248" y="13761"/>
                </a:lnTo>
                <a:lnTo>
                  <a:pt x="3419" y="16352"/>
                </a:lnTo>
                <a:lnTo>
                  <a:pt x="2279" y="16028"/>
                </a:lnTo>
                <a:lnTo>
                  <a:pt x="1139" y="15705"/>
                </a:lnTo>
                <a:lnTo>
                  <a:pt x="0" y="15380"/>
                </a:lnTo>
                <a:lnTo>
                  <a:pt x="0" y="15866"/>
                </a:lnTo>
                <a:lnTo>
                  <a:pt x="1139" y="16191"/>
                </a:lnTo>
                <a:lnTo>
                  <a:pt x="2279" y="16514"/>
                </a:lnTo>
                <a:lnTo>
                  <a:pt x="3476" y="16838"/>
                </a:lnTo>
                <a:lnTo>
                  <a:pt x="3647" y="19320"/>
                </a:lnTo>
                <a:lnTo>
                  <a:pt x="3931" y="21586"/>
                </a:lnTo>
                <a:lnTo>
                  <a:pt x="3818" y="13869"/>
                </a:lnTo>
                <a:lnTo>
                  <a:pt x="3762" y="11118"/>
                </a:lnTo>
                <a:lnTo>
                  <a:pt x="3818" y="8258"/>
                </a:lnTo>
                <a:lnTo>
                  <a:pt x="6724" y="9013"/>
                </a:lnTo>
                <a:lnTo>
                  <a:pt x="9745" y="9607"/>
                </a:lnTo>
                <a:lnTo>
                  <a:pt x="12881" y="10091"/>
                </a:lnTo>
                <a:lnTo>
                  <a:pt x="12822" y="12952"/>
                </a:lnTo>
                <a:lnTo>
                  <a:pt x="12937" y="15705"/>
                </a:lnTo>
                <a:lnTo>
                  <a:pt x="13050" y="18241"/>
                </a:lnTo>
                <a:lnTo>
                  <a:pt x="9916" y="17755"/>
                </a:lnTo>
                <a:lnTo>
                  <a:pt x="6839" y="17161"/>
                </a:lnTo>
                <a:lnTo>
                  <a:pt x="6895" y="17702"/>
                </a:lnTo>
                <a:lnTo>
                  <a:pt x="9916" y="18294"/>
                </a:lnTo>
                <a:lnTo>
                  <a:pt x="13108" y="18780"/>
                </a:lnTo>
                <a:lnTo>
                  <a:pt x="13221" y="21208"/>
                </a:lnTo>
                <a:lnTo>
                  <a:pt x="13451" y="23475"/>
                </a:lnTo>
                <a:lnTo>
                  <a:pt x="13791" y="25580"/>
                </a:lnTo>
                <a:lnTo>
                  <a:pt x="13563" y="15758"/>
                </a:lnTo>
                <a:lnTo>
                  <a:pt x="13507" y="13060"/>
                </a:lnTo>
                <a:lnTo>
                  <a:pt x="13563" y="9607"/>
                </a:lnTo>
                <a:lnTo>
                  <a:pt x="13620" y="6963"/>
                </a:lnTo>
                <a:lnTo>
                  <a:pt x="13735" y="4155"/>
                </a:lnTo>
                <a:lnTo>
                  <a:pt x="13906" y="1296"/>
                </a:lnTo>
                <a:lnTo>
                  <a:pt x="16812" y="1727"/>
                </a:lnTo>
                <a:lnTo>
                  <a:pt x="13962" y="594"/>
                </a:lnTo>
                <a:lnTo>
                  <a:pt x="14021" y="0"/>
                </a:lnTo>
                <a:lnTo>
                  <a:pt x="13791" y="108"/>
                </a:lnTo>
                <a:lnTo>
                  <a:pt x="13279" y="485"/>
                </a:lnTo>
                <a:lnTo>
                  <a:pt x="12651" y="594"/>
                </a:lnTo>
                <a:lnTo>
                  <a:pt x="11854" y="971"/>
                </a:lnTo>
                <a:lnTo>
                  <a:pt x="12311" y="1027"/>
                </a:lnTo>
                <a:lnTo>
                  <a:pt x="12766" y="1133"/>
                </a:lnTo>
                <a:lnTo>
                  <a:pt x="13221" y="1188"/>
                </a:lnTo>
                <a:lnTo>
                  <a:pt x="13050" y="4049"/>
                </a:lnTo>
                <a:lnTo>
                  <a:pt x="12937" y="6855"/>
                </a:lnTo>
                <a:lnTo>
                  <a:pt x="12881" y="9499"/>
                </a:lnTo>
                <a:lnTo>
                  <a:pt x="9745" y="9013"/>
                </a:lnTo>
                <a:lnTo>
                  <a:pt x="6724" y="8419"/>
                </a:lnTo>
                <a:lnTo>
                  <a:pt x="3874" y="7663"/>
                </a:lnTo>
                <a:lnTo>
                  <a:pt x="3874" y="6746"/>
                </a:lnTo>
                <a:lnTo>
                  <a:pt x="3476" y="7232"/>
                </a:lnTo>
                <a:lnTo>
                  <a:pt x="3133" y="7663"/>
                </a:lnTo>
                <a:lnTo>
                  <a:pt x="3248" y="8096"/>
                </a:lnTo>
                <a:close/>
              </a:path>
            </a:pathLst>
          </a:custGeom>
          <a:solidFill>
            <a:srgbClr val="1287B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45" name="object 545"/>
          <p:cNvSpPr/>
          <p:nvPr/>
        </p:nvSpPr>
        <p:spPr>
          <a:xfrm>
            <a:off x="333166" y="563052"/>
            <a:ext cx="14321" cy="19751"/>
          </a:xfrm>
          <a:custGeom>
            <a:avLst/>
            <a:gdLst/>
            <a:ahLst/>
            <a:cxnLst/>
            <a:rect l="l" t="t" r="r" b="b"/>
            <a:pathLst>
              <a:path w="19094" h="26334">
                <a:moveTo>
                  <a:pt x="9918" y="4802"/>
                </a:moveTo>
                <a:lnTo>
                  <a:pt x="9747" y="1942"/>
                </a:lnTo>
                <a:lnTo>
                  <a:pt x="10716" y="1833"/>
                </a:lnTo>
                <a:lnTo>
                  <a:pt x="11684" y="1672"/>
                </a:lnTo>
                <a:lnTo>
                  <a:pt x="12597" y="1511"/>
                </a:lnTo>
                <a:lnTo>
                  <a:pt x="12198" y="1294"/>
                </a:lnTo>
                <a:lnTo>
                  <a:pt x="11398" y="970"/>
                </a:lnTo>
                <a:lnTo>
                  <a:pt x="10828" y="1025"/>
                </a:lnTo>
                <a:lnTo>
                  <a:pt x="10259" y="1133"/>
                </a:lnTo>
                <a:lnTo>
                  <a:pt x="9689" y="1241"/>
                </a:lnTo>
                <a:lnTo>
                  <a:pt x="9632" y="592"/>
                </a:lnTo>
                <a:lnTo>
                  <a:pt x="9405" y="161"/>
                </a:lnTo>
                <a:lnTo>
                  <a:pt x="8891" y="0"/>
                </a:lnTo>
                <a:lnTo>
                  <a:pt x="8949" y="430"/>
                </a:lnTo>
                <a:lnTo>
                  <a:pt x="8949" y="863"/>
                </a:lnTo>
                <a:lnTo>
                  <a:pt x="9006" y="1347"/>
                </a:lnTo>
                <a:lnTo>
                  <a:pt x="6100" y="1725"/>
                </a:lnTo>
                <a:lnTo>
                  <a:pt x="3079" y="1997"/>
                </a:lnTo>
                <a:lnTo>
                  <a:pt x="0" y="2158"/>
                </a:lnTo>
                <a:lnTo>
                  <a:pt x="58" y="2914"/>
                </a:lnTo>
                <a:lnTo>
                  <a:pt x="3079" y="2752"/>
                </a:lnTo>
                <a:lnTo>
                  <a:pt x="6100" y="2481"/>
                </a:lnTo>
                <a:lnTo>
                  <a:pt x="9062" y="2050"/>
                </a:lnTo>
                <a:lnTo>
                  <a:pt x="9233" y="4911"/>
                </a:lnTo>
                <a:lnTo>
                  <a:pt x="9348" y="7717"/>
                </a:lnTo>
                <a:lnTo>
                  <a:pt x="9405" y="10361"/>
                </a:lnTo>
                <a:lnTo>
                  <a:pt x="6384" y="10739"/>
                </a:lnTo>
                <a:lnTo>
                  <a:pt x="3306" y="11008"/>
                </a:lnTo>
                <a:lnTo>
                  <a:pt x="171" y="11170"/>
                </a:lnTo>
                <a:lnTo>
                  <a:pt x="171" y="8525"/>
                </a:lnTo>
                <a:lnTo>
                  <a:pt x="114" y="5774"/>
                </a:lnTo>
                <a:lnTo>
                  <a:pt x="114" y="19859"/>
                </a:lnTo>
                <a:lnTo>
                  <a:pt x="171" y="17322"/>
                </a:lnTo>
                <a:lnTo>
                  <a:pt x="171" y="11764"/>
                </a:lnTo>
                <a:lnTo>
                  <a:pt x="3306" y="11603"/>
                </a:lnTo>
                <a:lnTo>
                  <a:pt x="6384" y="11333"/>
                </a:lnTo>
                <a:lnTo>
                  <a:pt x="9405" y="10955"/>
                </a:lnTo>
                <a:lnTo>
                  <a:pt x="9461" y="13814"/>
                </a:lnTo>
                <a:lnTo>
                  <a:pt x="9461" y="26334"/>
                </a:lnTo>
                <a:lnTo>
                  <a:pt x="9461" y="26011"/>
                </a:lnTo>
                <a:lnTo>
                  <a:pt x="9689" y="24014"/>
                </a:lnTo>
                <a:lnTo>
                  <a:pt x="9803" y="21856"/>
                </a:lnTo>
                <a:lnTo>
                  <a:pt x="9918" y="19534"/>
                </a:lnTo>
                <a:lnTo>
                  <a:pt x="12995" y="19103"/>
                </a:lnTo>
                <a:lnTo>
                  <a:pt x="13052" y="18564"/>
                </a:lnTo>
                <a:lnTo>
                  <a:pt x="9975" y="18995"/>
                </a:lnTo>
                <a:lnTo>
                  <a:pt x="10031" y="16459"/>
                </a:lnTo>
                <a:lnTo>
                  <a:pt x="10089" y="13706"/>
                </a:lnTo>
                <a:lnTo>
                  <a:pt x="10031" y="10847"/>
                </a:lnTo>
                <a:lnTo>
                  <a:pt x="13167" y="10414"/>
                </a:lnTo>
                <a:lnTo>
                  <a:pt x="16188" y="9875"/>
                </a:lnTo>
                <a:lnTo>
                  <a:pt x="19037" y="9173"/>
                </a:lnTo>
                <a:lnTo>
                  <a:pt x="19094" y="12033"/>
                </a:lnTo>
                <a:lnTo>
                  <a:pt x="19037" y="8580"/>
                </a:lnTo>
                <a:lnTo>
                  <a:pt x="16129" y="9281"/>
                </a:lnTo>
                <a:lnTo>
                  <a:pt x="13167" y="9822"/>
                </a:lnTo>
                <a:lnTo>
                  <a:pt x="10031" y="10253"/>
                </a:lnTo>
                <a:lnTo>
                  <a:pt x="10031" y="7608"/>
                </a:lnTo>
                <a:lnTo>
                  <a:pt x="9918" y="4802"/>
                </a:lnTo>
                <a:close/>
              </a:path>
            </a:pathLst>
          </a:custGeom>
          <a:solidFill>
            <a:srgbClr val="1287B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46" name="object 546"/>
          <p:cNvSpPr/>
          <p:nvPr/>
        </p:nvSpPr>
        <p:spPr>
          <a:xfrm>
            <a:off x="332953" y="561636"/>
            <a:ext cx="18680" cy="26996"/>
          </a:xfrm>
          <a:custGeom>
            <a:avLst/>
            <a:gdLst/>
            <a:ahLst/>
            <a:cxnLst/>
            <a:rect l="l" t="t" r="r" b="b"/>
            <a:pathLst>
              <a:path w="24906" h="35995">
                <a:moveTo>
                  <a:pt x="18922" y="26551"/>
                </a:moveTo>
                <a:lnTo>
                  <a:pt x="19206" y="24392"/>
                </a:lnTo>
                <a:lnTo>
                  <a:pt x="19492" y="22125"/>
                </a:lnTo>
                <a:lnTo>
                  <a:pt x="19664" y="19642"/>
                </a:lnTo>
                <a:lnTo>
                  <a:pt x="21486" y="19211"/>
                </a:lnTo>
                <a:lnTo>
                  <a:pt x="23196" y="18725"/>
                </a:lnTo>
                <a:lnTo>
                  <a:pt x="24906" y="18186"/>
                </a:lnTo>
                <a:lnTo>
                  <a:pt x="24850" y="17700"/>
                </a:lnTo>
                <a:lnTo>
                  <a:pt x="23196" y="18239"/>
                </a:lnTo>
                <a:lnTo>
                  <a:pt x="21486" y="18672"/>
                </a:lnTo>
                <a:lnTo>
                  <a:pt x="19720" y="19103"/>
                </a:lnTo>
                <a:lnTo>
                  <a:pt x="19891" y="16514"/>
                </a:lnTo>
                <a:lnTo>
                  <a:pt x="19948" y="13761"/>
                </a:lnTo>
                <a:lnTo>
                  <a:pt x="19891" y="10900"/>
                </a:lnTo>
                <a:lnTo>
                  <a:pt x="20574" y="10739"/>
                </a:lnTo>
                <a:lnTo>
                  <a:pt x="21259" y="10577"/>
                </a:lnTo>
                <a:lnTo>
                  <a:pt x="21885" y="10361"/>
                </a:lnTo>
                <a:lnTo>
                  <a:pt x="21543" y="9875"/>
                </a:lnTo>
                <a:lnTo>
                  <a:pt x="20973" y="10036"/>
                </a:lnTo>
                <a:lnTo>
                  <a:pt x="20461" y="10200"/>
                </a:lnTo>
                <a:lnTo>
                  <a:pt x="19891" y="10306"/>
                </a:lnTo>
                <a:lnTo>
                  <a:pt x="19833" y="9550"/>
                </a:lnTo>
                <a:lnTo>
                  <a:pt x="19833" y="8795"/>
                </a:lnTo>
                <a:lnTo>
                  <a:pt x="19776" y="8039"/>
                </a:lnTo>
                <a:lnTo>
                  <a:pt x="19605" y="7825"/>
                </a:lnTo>
                <a:lnTo>
                  <a:pt x="19150" y="7447"/>
                </a:lnTo>
                <a:lnTo>
                  <a:pt x="19206" y="8472"/>
                </a:lnTo>
                <a:lnTo>
                  <a:pt x="19263" y="9444"/>
                </a:lnTo>
                <a:lnTo>
                  <a:pt x="19321" y="10469"/>
                </a:lnTo>
                <a:lnTo>
                  <a:pt x="19378" y="13922"/>
                </a:lnTo>
                <a:lnTo>
                  <a:pt x="19321" y="16675"/>
                </a:lnTo>
                <a:lnTo>
                  <a:pt x="19150" y="19265"/>
                </a:lnTo>
                <a:lnTo>
                  <a:pt x="16300" y="19914"/>
                </a:lnTo>
                <a:lnTo>
                  <a:pt x="13336" y="20453"/>
                </a:lnTo>
                <a:lnTo>
                  <a:pt x="13279" y="20992"/>
                </a:lnTo>
                <a:lnTo>
                  <a:pt x="16300" y="20453"/>
                </a:lnTo>
                <a:lnTo>
                  <a:pt x="19150" y="19751"/>
                </a:lnTo>
                <a:lnTo>
                  <a:pt x="18979" y="22234"/>
                </a:lnTo>
                <a:lnTo>
                  <a:pt x="18751" y="24553"/>
                </a:lnTo>
                <a:lnTo>
                  <a:pt x="18409" y="26659"/>
                </a:lnTo>
                <a:lnTo>
                  <a:pt x="15672" y="27253"/>
                </a:lnTo>
                <a:lnTo>
                  <a:pt x="12766" y="27792"/>
                </a:lnTo>
                <a:lnTo>
                  <a:pt x="9745" y="28223"/>
                </a:lnTo>
                <a:lnTo>
                  <a:pt x="9745" y="15703"/>
                </a:lnTo>
                <a:lnTo>
                  <a:pt x="9689" y="18403"/>
                </a:lnTo>
                <a:lnTo>
                  <a:pt x="9632" y="20939"/>
                </a:lnTo>
                <a:lnTo>
                  <a:pt x="6668" y="21317"/>
                </a:lnTo>
                <a:lnTo>
                  <a:pt x="3590" y="21586"/>
                </a:lnTo>
                <a:lnTo>
                  <a:pt x="398" y="21748"/>
                </a:lnTo>
                <a:lnTo>
                  <a:pt x="398" y="7663"/>
                </a:lnTo>
                <a:lnTo>
                  <a:pt x="342" y="4802"/>
                </a:lnTo>
                <a:lnTo>
                  <a:pt x="283" y="4047"/>
                </a:lnTo>
                <a:lnTo>
                  <a:pt x="283" y="2697"/>
                </a:lnTo>
                <a:lnTo>
                  <a:pt x="227" y="1349"/>
                </a:lnTo>
                <a:lnTo>
                  <a:pt x="342" y="26389"/>
                </a:lnTo>
                <a:lnTo>
                  <a:pt x="398" y="24392"/>
                </a:lnTo>
                <a:lnTo>
                  <a:pt x="398" y="22287"/>
                </a:lnTo>
                <a:lnTo>
                  <a:pt x="3534" y="22125"/>
                </a:lnTo>
                <a:lnTo>
                  <a:pt x="6611" y="21856"/>
                </a:lnTo>
                <a:lnTo>
                  <a:pt x="9632" y="21478"/>
                </a:lnTo>
                <a:lnTo>
                  <a:pt x="9517" y="23745"/>
                </a:lnTo>
                <a:lnTo>
                  <a:pt x="9403" y="25903"/>
                </a:lnTo>
                <a:lnTo>
                  <a:pt x="9233" y="27845"/>
                </a:lnTo>
                <a:lnTo>
                  <a:pt x="9233" y="28278"/>
                </a:lnTo>
                <a:lnTo>
                  <a:pt x="6325" y="28656"/>
                </a:lnTo>
                <a:lnTo>
                  <a:pt x="3304" y="28925"/>
                </a:lnTo>
                <a:lnTo>
                  <a:pt x="227" y="29034"/>
                </a:lnTo>
                <a:lnTo>
                  <a:pt x="227" y="0"/>
                </a:lnTo>
                <a:lnTo>
                  <a:pt x="0" y="33296"/>
                </a:lnTo>
                <a:lnTo>
                  <a:pt x="114" y="31515"/>
                </a:lnTo>
                <a:lnTo>
                  <a:pt x="227" y="29465"/>
                </a:lnTo>
                <a:lnTo>
                  <a:pt x="3248" y="29356"/>
                </a:lnTo>
                <a:lnTo>
                  <a:pt x="6269" y="29087"/>
                </a:lnTo>
                <a:lnTo>
                  <a:pt x="9175" y="28709"/>
                </a:lnTo>
                <a:lnTo>
                  <a:pt x="8947" y="30759"/>
                </a:lnTo>
                <a:lnTo>
                  <a:pt x="8720" y="32595"/>
                </a:lnTo>
                <a:lnTo>
                  <a:pt x="8377" y="34159"/>
                </a:lnTo>
                <a:lnTo>
                  <a:pt x="8321" y="34537"/>
                </a:lnTo>
                <a:lnTo>
                  <a:pt x="8206" y="35078"/>
                </a:lnTo>
                <a:lnTo>
                  <a:pt x="8094" y="35562"/>
                </a:lnTo>
                <a:lnTo>
                  <a:pt x="7979" y="35995"/>
                </a:lnTo>
                <a:lnTo>
                  <a:pt x="8377" y="35887"/>
                </a:lnTo>
                <a:lnTo>
                  <a:pt x="8492" y="35456"/>
                </a:lnTo>
                <a:lnTo>
                  <a:pt x="8605" y="34970"/>
                </a:lnTo>
                <a:lnTo>
                  <a:pt x="8720" y="34484"/>
                </a:lnTo>
                <a:lnTo>
                  <a:pt x="10486" y="34268"/>
                </a:lnTo>
                <a:lnTo>
                  <a:pt x="12196" y="33998"/>
                </a:lnTo>
                <a:lnTo>
                  <a:pt x="13849" y="33673"/>
                </a:lnTo>
                <a:lnTo>
                  <a:pt x="14192" y="33459"/>
                </a:lnTo>
                <a:lnTo>
                  <a:pt x="14874" y="33081"/>
                </a:lnTo>
                <a:lnTo>
                  <a:pt x="12937" y="33459"/>
                </a:lnTo>
                <a:lnTo>
                  <a:pt x="10885" y="33837"/>
                </a:lnTo>
                <a:lnTo>
                  <a:pt x="8776" y="34106"/>
                </a:lnTo>
                <a:lnTo>
                  <a:pt x="9119" y="32487"/>
                </a:lnTo>
                <a:lnTo>
                  <a:pt x="9461" y="30706"/>
                </a:lnTo>
                <a:lnTo>
                  <a:pt x="9689" y="28656"/>
                </a:lnTo>
                <a:lnTo>
                  <a:pt x="12709" y="28278"/>
                </a:lnTo>
                <a:lnTo>
                  <a:pt x="15559" y="27737"/>
                </a:lnTo>
                <a:lnTo>
                  <a:pt x="18353" y="27090"/>
                </a:lnTo>
                <a:lnTo>
                  <a:pt x="18067" y="28656"/>
                </a:lnTo>
                <a:lnTo>
                  <a:pt x="17724" y="30167"/>
                </a:lnTo>
                <a:lnTo>
                  <a:pt x="17382" y="31462"/>
                </a:lnTo>
                <a:lnTo>
                  <a:pt x="17895" y="31084"/>
                </a:lnTo>
                <a:lnTo>
                  <a:pt x="18238" y="29842"/>
                </a:lnTo>
                <a:lnTo>
                  <a:pt x="18580" y="28493"/>
                </a:lnTo>
                <a:lnTo>
                  <a:pt x="18808" y="27037"/>
                </a:lnTo>
                <a:lnTo>
                  <a:pt x="20175" y="26659"/>
                </a:lnTo>
                <a:lnTo>
                  <a:pt x="21486" y="26334"/>
                </a:lnTo>
                <a:lnTo>
                  <a:pt x="22741" y="25956"/>
                </a:lnTo>
                <a:lnTo>
                  <a:pt x="23025" y="25417"/>
                </a:lnTo>
                <a:lnTo>
                  <a:pt x="21714" y="25848"/>
                </a:lnTo>
                <a:lnTo>
                  <a:pt x="20290" y="26173"/>
                </a:lnTo>
                <a:lnTo>
                  <a:pt x="18922" y="26551"/>
                </a:lnTo>
                <a:close/>
              </a:path>
            </a:pathLst>
          </a:custGeom>
          <a:solidFill>
            <a:srgbClr val="1287B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47" name="object 547"/>
          <p:cNvSpPr/>
          <p:nvPr/>
        </p:nvSpPr>
        <p:spPr>
          <a:xfrm>
            <a:off x="309443" y="561555"/>
            <a:ext cx="23468" cy="26186"/>
          </a:xfrm>
          <a:custGeom>
            <a:avLst/>
            <a:gdLst/>
            <a:ahLst/>
            <a:cxnLst/>
            <a:rect l="l" t="t" r="r" b="b"/>
            <a:pathLst>
              <a:path w="31290" h="34915">
                <a:moveTo>
                  <a:pt x="21315" y="21803"/>
                </a:moveTo>
                <a:lnTo>
                  <a:pt x="21315" y="16567"/>
                </a:lnTo>
                <a:lnTo>
                  <a:pt x="21371" y="13114"/>
                </a:lnTo>
                <a:lnTo>
                  <a:pt x="21430" y="10469"/>
                </a:lnTo>
                <a:lnTo>
                  <a:pt x="21486" y="7716"/>
                </a:lnTo>
                <a:lnTo>
                  <a:pt x="21601" y="4856"/>
                </a:lnTo>
                <a:lnTo>
                  <a:pt x="23651" y="4964"/>
                </a:lnTo>
                <a:lnTo>
                  <a:pt x="25703" y="5019"/>
                </a:lnTo>
                <a:lnTo>
                  <a:pt x="27812" y="4964"/>
                </a:lnTo>
                <a:lnTo>
                  <a:pt x="29864" y="4964"/>
                </a:lnTo>
                <a:lnTo>
                  <a:pt x="30891" y="4911"/>
                </a:lnTo>
                <a:lnTo>
                  <a:pt x="30948" y="7772"/>
                </a:lnTo>
                <a:lnTo>
                  <a:pt x="31004" y="10522"/>
                </a:lnTo>
                <a:lnTo>
                  <a:pt x="31061" y="13167"/>
                </a:lnTo>
                <a:lnTo>
                  <a:pt x="31290" y="53"/>
                </a:lnTo>
                <a:lnTo>
                  <a:pt x="30777" y="0"/>
                </a:lnTo>
                <a:lnTo>
                  <a:pt x="30777" y="1402"/>
                </a:lnTo>
                <a:lnTo>
                  <a:pt x="30833" y="2805"/>
                </a:lnTo>
                <a:lnTo>
                  <a:pt x="30891" y="4155"/>
                </a:lnTo>
                <a:lnTo>
                  <a:pt x="29864" y="4208"/>
                </a:lnTo>
                <a:lnTo>
                  <a:pt x="28839" y="4208"/>
                </a:lnTo>
                <a:lnTo>
                  <a:pt x="27812" y="4263"/>
                </a:lnTo>
                <a:lnTo>
                  <a:pt x="25703" y="4263"/>
                </a:lnTo>
                <a:lnTo>
                  <a:pt x="23651" y="4208"/>
                </a:lnTo>
                <a:lnTo>
                  <a:pt x="21657" y="4100"/>
                </a:lnTo>
                <a:lnTo>
                  <a:pt x="21714" y="2805"/>
                </a:lnTo>
                <a:lnTo>
                  <a:pt x="21772" y="1511"/>
                </a:lnTo>
                <a:lnTo>
                  <a:pt x="21829" y="216"/>
                </a:lnTo>
                <a:lnTo>
                  <a:pt x="21543" y="216"/>
                </a:lnTo>
                <a:lnTo>
                  <a:pt x="21031" y="269"/>
                </a:lnTo>
                <a:lnTo>
                  <a:pt x="20973" y="1564"/>
                </a:lnTo>
                <a:lnTo>
                  <a:pt x="20916" y="2805"/>
                </a:lnTo>
                <a:lnTo>
                  <a:pt x="20860" y="4100"/>
                </a:lnTo>
                <a:lnTo>
                  <a:pt x="17839" y="3886"/>
                </a:lnTo>
                <a:lnTo>
                  <a:pt x="14874" y="3616"/>
                </a:lnTo>
                <a:lnTo>
                  <a:pt x="12025" y="3183"/>
                </a:lnTo>
                <a:lnTo>
                  <a:pt x="14874" y="4316"/>
                </a:lnTo>
                <a:lnTo>
                  <a:pt x="17839" y="4641"/>
                </a:lnTo>
                <a:lnTo>
                  <a:pt x="20860" y="4802"/>
                </a:lnTo>
                <a:lnTo>
                  <a:pt x="20745" y="7663"/>
                </a:lnTo>
                <a:lnTo>
                  <a:pt x="20689" y="10469"/>
                </a:lnTo>
                <a:lnTo>
                  <a:pt x="20632" y="13114"/>
                </a:lnTo>
                <a:lnTo>
                  <a:pt x="17553" y="12897"/>
                </a:lnTo>
                <a:lnTo>
                  <a:pt x="14532" y="12628"/>
                </a:lnTo>
                <a:lnTo>
                  <a:pt x="11626" y="12197"/>
                </a:lnTo>
                <a:lnTo>
                  <a:pt x="11570" y="15650"/>
                </a:lnTo>
                <a:lnTo>
                  <a:pt x="11626" y="12789"/>
                </a:lnTo>
                <a:lnTo>
                  <a:pt x="14532" y="13222"/>
                </a:lnTo>
                <a:lnTo>
                  <a:pt x="17553" y="13491"/>
                </a:lnTo>
                <a:lnTo>
                  <a:pt x="20632" y="13708"/>
                </a:lnTo>
                <a:lnTo>
                  <a:pt x="20632" y="19266"/>
                </a:lnTo>
                <a:lnTo>
                  <a:pt x="20689" y="21803"/>
                </a:lnTo>
                <a:lnTo>
                  <a:pt x="17611" y="21639"/>
                </a:lnTo>
                <a:lnTo>
                  <a:pt x="14647" y="21317"/>
                </a:lnTo>
                <a:lnTo>
                  <a:pt x="11741" y="20939"/>
                </a:lnTo>
                <a:lnTo>
                  <a:pt x="11626" y="18348"/>
                </a:lnTo>
                <a:lnTo>
                  <a:pt x="11854" y="28170"/>
                </a:lnTo>
                <a:lnTo>
                  <a:pt x="8720" y="27739"/>
                </a:lnTo>
                <a:lnTo>
                  <a:pt x="5699" y="27145"/>
                </a:lnTo>
                <a:lnTo>
                  <a:pt x="2906" y="26442"/>
                </a:lnTo>
                <a:lnTo>
                  <a:pt x="2507" y="24339"/>
                </a:lnTo>
                <a:lnTo>
                  <a:pt x="2223" y="22017"/>
                </a:lnTo>
                <a:lnTo>
                  <a:pt x="2052" y="19589"/>
                </a:lnTo>
                <a:lnTo>
                  <a:pt x="4958" y="20291"/>
                </a:lnTo>
                <a:lnTo>
                  <a:pt x="4901" y="19750"/>
                </a:lnTo>
                <a:lnTo>
                  <a:pt x="2052" y="19050"/>
                </a:lnTo>
                <a:lnTo>
                  <a:pt x="1881" y="16459"/>
                </a:lnTo>
                <a:lnTo>
                  <a:pt x="1993" y="24176"/>
                </a:lnTo>
                <a:lnTo>
                  <a:pt x="2394" y="26334"/>
                </a:lnTo>
                <a:lnTo>
                  <a:pt x="1595" y="26120"/>
                </a:lnTo>
                <a:lnTo>
                  <a:pt x="797" y="25903"/>
                </a:lnTo>
                <a:lnTo>
                  <a:pt x="0" y="25634"/>
                </a:lnTo>
                <a:lnTo>
                  <a:pt x="283" y="26173"/>
                </a:lnTo>
                <a:lnTo>
                  <a:pt x="1025" y="26389"/>
                </a:lnTo>
                <a:lnTo>
                  <a:pt x="1766" y="26550"/>
                </a:lnTo>
                <a:lnTo>
                  <a:pt x="2507" y="26767"/>
                </a:lnTo>
                <a:lnTo>
                  <a:pt x="2563" y="27036"/>
                </a:lnTo>
                <a:lnTo>
                  <a:pt x="2622" y="27522"/>
                </a:lnTo>
                <a:lnTo>
                  <a:pt x="2793" y="28223"/>
                </a:lnTo>
                <a:lnTo>
                  <a:pt x="2964" y="28925"/>
                </a:lnTo>
                <a:lnTo>
                  <a:pt x="3133" y="29573"/>
                </a:lnTo>
                <a:lnTo>
                  <a:pt x="3703" y="30112"/>
                </a:lnTo>
                <a:lnTo>
                  <a:pt x="3476" y="29250"/>
                </a:lnTo>
                <a:lnTo>
                  <a:pt x="3248" y="28386"/>
                </a:lnTo>
                <a:lnTo>
                  <a:pt x="3077" y="27414"/>
                </a:lnTo>
                <a:lnTo>
                  <a:pt x="2964" y="26875"/>
                </a:lnTo>
                <a:lnTo>
                  <a:pt x="5814" y="27576"/>
                </a:lnTo>
                <a:lnTo>
                  <a:pt x="8776" y="28170"/>
                </a:lnTo>
                <a:lnTo>
                  <a:pt x="11912" y="28601"/>
                </a:lnTo>
                <a:lnTo>
                  <a:pt x="12196" y="30653"/>
                </a:lnTo>
                <a:lnTo>
                  <a:pt x="12367" y="28223"/>
                </a:lnTo>
                <a:lnTo>
                  <a:pt x="12083" y="26173"/>
                </a:lnTo>
                <a:lnTo>
                  <a:pt x="11912" y="23853"/>
                </a:lnTo>
                <a:lnTo>
                  <a:pt x="11741" y="21425"/>
                </a:lnTo>
                <a:lnTo>
                  <a:pt x="14647" y="21856"/>
                </a:lnTo>
                <a:lnTo>
                  <a:pt x="17611" y="22125"/>
                </a:lnTo>
                <a:lnTo>
                  <a:pt x="20689" y="22287"/>
                </a:lnTo>
                <a:lnTo>
                  <a:pt x="20745" y="24447"/>
                </a:lnTo>
                <a:lnTo>
                  <a:pt x="20802" y="26497"/>
                </a:lnTo>
                <a:lnTo>
                  <a:pt x="20916" y="28331"/>
                </a:lnTo>
                <a:lnTo>
                  <a:pt x="20973" y="28817"/>
                </a:lnTo>
                <a:lnTo>
                  <a:pt x="21087" y="31517"/>
                </a:lnTo>
                <a:lnTo>
                  <a:pt x="21315" y="33351"/>
                </a:lnTo>
                <a:lnTo>
                  <a:pt x="21486" y="34915"/>
                </a:lnTo>
                <a:lnTo>
                  <a:pt x="21486" y="28331"/>
                </a:lnTo>
                <a:lnTo>
                  <a:pt x="21430" y="26497"/>
                </a:lnTo>
                <a:lnTo>
                  <a:pt x="21371" y="24500"/>
                </a:lnTo>
                <a:lnTo>
                  <a:pt x="21371" y="22342"/>
                </a:lnTo>
                <a:lnTo>
                  <a:pt x="23710" y="22450"/>
                </a:lnTo>
                <a:lnTo>
                  <a:pt x="26102" y="22503"/>
                </a:lnTo>
                <a:lnTo>
                  <a:pt x="28497" y="22450"/>
                </a:lnTo>
                <a:lnTo>
                  <a:pt x="29409" y="22450"/>
                </a:lnTo>
                <a:lnTo>
                  <a:pt x="29351" y="21909"/>
                </a:lnTo>
                <a:lnTo>
                  <a:pt x="28497" y="21909"/>
                </a:lnTo>
                <a:lnTo>
                  <a:pt x="26102" y="21964"/>
                </a:lnTo>
                <a:lnTo>
                  <a:pt x="23710" y="21909"/>
                </a:lnTo>
                <a:lnTo>
                  <a:pt x="21315" y="21803"/>
                </a:lnTo>
                <a:close/>
              </a:path>
            </a:pathLst>
          </a:custGeom>
          <a:solidFill>
            <a:srgbClr val="1287B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48" name="object 548"/>
          <p:cNvSpPr/>
          <p:nvPr/>
        </p:nvSpPr>
        <p:spPr>
          <a:xfrm>
            <a:off x="333124" y="561635"/>
            <a:ext cx="86" cy="21776"/>
          </a:xfrm>
          <a:custGeom>
            <a:avLst/>
            <a:gdLst/>
            <a:ahLst/>
            <a:cxnLst/>
            <a:rect l="l" t="t" r="r" b="b"/>
            <a:pathLst>
              <a:path w="114" h="29034">
                <a:moveTo>
                  <a:pt x="114" y="26389"/>
                </a:moveTo>
                <a:lnTo>
                  <a:pt x="0" y="1349"/>
                </a:lnTo>
                <a:lnTo>
                  <a:pt x="0" y="0"/>
                </a:lnTo>
                <a:lnTo>
                  <a:pt x="0" y="29034"/>
                </a:lnTo>
                <a:lnTo>
                  <a:pt x="0" y="28223"/>
                </a:lnTo>
                <a:lnTo>
                  <a:pt x="114" y="26389"/>
                </a:lnTo>
                <a:close/>
              </a:path>
            </a:pathLst>
          </a:custGeom>
          <a:solidFill>
            <a:srgbClr val="1287B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49" name="object 549"/>
          <p:cNvSpPr/>
          <p:nvPr/>
        </p:nvSpPr>
        <p:spPr>
          <a:xfrm>
            <a:off x="325430" y="561594"/>
            <a:ext cx="13807" cy="28252"/>
          </a:xfrm>
          <a:custGeom>
            <a:avLst/>
            <a:gdLst/>
            <a:ahLst/>
            <a:cxnLst/>
            <a:rect l="l" t="t" r="r" b="b"/>
            <a:pathLst>
              <a:path w="18409" h="37669">
                <a:moveTo>
                  <a:pt x="9860" y="34970"/>
                </a:moveTo>
                <a:lnTo>
                  <a:pt x="10031" y="33351"/>
                </a:lnTo>
                <a:lnTo>
                  <a:pt x="10259" y="55"/>
                </a:lnTo>
                <a:lnTo>
                  <a:pt x="9975" y="0"/>
                </a:lnTo>
                <a:lnTo>
                  <a:pt x="9745" y="13114"/>
                </a:lnTo>
                <a:lnTo>
                  <a:pt x="8492" y="13169"/>
                </a:lnTo>
                <a:lnTo>
                  <a:pt x="7238" y="13222"/>
                </a:lnTo>
                <a:lnTo>
                  <a:pt x="3933" y="13222"/>
                </a:lnTo>
                <a:lnTo>
                  <a:pt x="1995" y="13169"/>
                </a:lnTo>
                <a:lnTo>
                  <a:pt x="56" y="13060"/>
                </a:lnTo>
                <a:lnTo>
                  <a:pt x="0" y="16514"/>
                </a:lnTo>
                <a:lnTo>
                  <a:pt x="56" y="13655"/>
                </a:lnTo>
                <a:lnTo>
                  <a:pt x="1995" y="13761"/>
                </a:lnTo>
                <a:lnTo>
                  <a:pt x="3933" y="13816"/>
                </a:lnTo>
                <a:lnTo>
                  <a:pt x="7238" y="13816"/>
                </a:lnTo>
                <a:lnTo>
                  <a:pt x="8492" y="13761"/>
                </a:lnTo>
                <a:lnTo>
                  <a:pt x="9745" y="13761"/>
                </a:lnTo>
                <a:lnTo>
                  <a:pt x="9803" y="16569"/>
                </a:lnTo>
                <a:lnTo>
                  <a:pt x="9803" y="21803"/>
                </a:lnTo>
                <a:lnTo>
                  <a:pt x="8947" y="21856"/>
                </a:lnTo>
                <a:lnTo>
                  <a:pt x="8035" y="21856"/>
                </a:lnTo>
                <a:lnTo>
                  <a:pt x="8094" y="22397"/>
                </a:lnTo>
                <a:lnTo>
                  <a:pt x="8947" y="22397"/>
                </a:lnTo>
                <a:lnTo>
                  <a:pt x="9803" y="22342"/>
                </a:lnTo>
                <a:lnTo>
                  <a:pt x="9803" y="24447"/>
                </a:lnTo>
                <a:lnTo>
                  <a:pt x="9745" y="26444"/>
                </a:lnTo>
                <a:lnTo>
                  <a:pt x="9689" y="28278"/>
                </a:lnTo>
                <a:lnTo>
                  <a:pt x="9689" y="29089"/>
                </a:lnTo>
                <a:lnTo>
                  <a:pt x="8492" y="29142"/>
                </a:lnTo>
                <a:lnTo>
                  <a:pt x="9689" y="29575"/>
                </a:lnTo>
                <a:lnTo>
                  <a:pt x="9632" y="31570"/>
                </a:lnTo>
                <a:lnTo>
                  <a:pt x="9517" y="33351"/>
                </a:lnTo>
                <a:lnTo>
                  <a:pt x="9405" y="34970"/>
                </a:lnTo>
                <a:lnTo>
                  <a:pt x="8206" y="35025"/>
                </a:lnTo>
                <a:lnTo>
                  <a:pt x="4046" y="35025"/>
                </a:lnTo>
                <a:lnTo>
                  <a:pt x="2336" y="34970"/>
                </a:lnTo>
                <a:lnTo>
                  <a:pt x="4046" y="35403"/>
                </a:lnTo>
                <a:lnTo>
                  <a:pt x="8206" y="35403"/>
                </a:lnTo>
                <a:lnTo>
                  <a:pt x="9405" y="35348"/>
                </a:lnTo>
                <a:lnTo>
                  <a:pt x="9290" y="36211"/>
                </a:lnTo>
                <a:lnTo>
                  <a:pt x="9233" y="36967"/>
                </a:lnTo>
                <a:lnTo>
                  <a:pt x="9175" y="37669"/>
                </a:lnTo>
                <a:lnTo>
                  <a:pt x="9517" y="37614"/>
                </a:lnTo>
                <a:lnTo>
                  <a:pt x="9632" y="36914"/>
                </a:lnTo>
                <a:lnTo>
                  <a:pt x="9745" y="36158"/>
                </a:lnTo>
                <a:lnTo>
                  <a:pt x="9803" y="35348"/>
                </a:lnTo>
                <a:lnTo>
                  <a:pt x="12766" y="35240"/>
                </a:lnTo>
                <a:lnTo>
                  <a:pt x="15616" y="34970"/>
                </a:lnTo>
                <a:lnTo>
                  <a:pt x="18353" y="34592"/>
                </a:lnTo>
                <a:lnTo>
                  <a:pt x="18409" y="34214"/>
                </a:lnTo>
                <a:lnTo>
                  <a:pt x="15674" y="34592"/>
                </a:lnTo>
                <a:lnTo>
                  <a:pt x="12824" y="34809"/>
                </a:lnTo>
                <a:lnTo>
                  <a:pt x="9860" y="34970"/>
                </a:lnTo>
                <a:close/>
              </a:path>
            </a:pathLst>
          </a:custGeom>
          <a:solidFill>
            <a:srgbClr val="1287B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50" name="object 550"/>
          <p:cNvSpPr/>
          <p:nvPr/>
        </p:nvSpPr>
        <p:spPr>
          <a:xfrm>
            <a:off x="315599" y="582722"/>
            <a:ext cx="17098" cy="7002"/>
          </a:xfrm>
          <a:custGeom>
            <a:avLst/>
            <a:gdLst/>
            <a:ahLst/>
            <a:cxnLst/>
            <a:rect l="l" t="t" r="r" b="b"/>
            <a:pathLst>
              <a:path w="22797" h="9336">
                <a:moveTo>
                  <a:pt x="342" y="5235"/>
                </a:moveTo>
                <a:lnTo>
                  <a:pt x="1083" y="5613"/>
                </a:lnTo>
                <a:lnTo>
                  <a:pt x="2336" y="5829"/>
                </a:lnTo>
                <a:lnTo>
                  <a:pt x="3647" y="6044"/>
                </a:lnTo>
                <a:lnTo>
                  <a:pt x="4958" y="6260"/>
                </a:lnTo>
                <a:lnTo>
                  <a:pt x="5185" y="7016"/>
                </a:lnTo>
                <a:lnTo>
                  <a:pt x="5643" y="7177"/>
                </a:lnTo>
                <a:lnTo>
                  <a:pt x="5471" y="6746"/>
                </a:lnTo>
                <a:lnTo>
                  <a:pt x="5357" y="6314"/>
                </a:lnTo>
                <a:lnTo>
                  <a:pt x="7922" y="6691"/>
                </a:lnTo>
                <a:lnTo>
                  <a:pt x="10601" y="6963"/>
                </a:lnTo>
                <a:lnTo>
                  <a:pt x="13336" y="7069"/>
                </a:lnTo>
                <a:lnTo>
                  <a:pt x="13451" y="7880"/>
                </a:lnTo>
                <a:lnTo>
                  <a:pt x="13622" y="8635"/>
                </a:lnTo>
                <a:lnTo>
                  <a:pt x="13735" y="9336"/>
                </a:lnTo>
                <a:lnTo>
                  <a:pt x="14077" y="9336"/>
                </a:lnTo>
                <a:lnTo>
                  <a:pt x="13964" y="8689"/>
                </a:lnTo>
                <a:lnTo>
                  <a:pt x="13906" y="7933"/>
                </a:lnTo>
                <a:lnTo>
                  <a:pt x="13793" y="7124"/>
                </a:lnTo>
                <a:lnTo>
                  <a:pt x="15444" y="7177"/>
                </a:lnTo>
                <a:lnTo>
                  <a:pt x="17154" y="7232"/>
                </a:lnTo>
                <a:lnTo>
                  <a:pt x="15444" y="6800"/>
                </a:lnTo>
                <a:lnTo>
                  <a:pt x="13735" y="6746"/>
                </a:lnTo>
                <a:lnTo>
                  <a:pt x="13565" y="5127"/>
                </a:lnTo>
                <a:lnTo>
                  <a:pt x="13451" y="3346"/>
                </a:lnTo>
                <a:lnTo>
                  <a:pt x="13336" y="1349"/>
                </a:lnTo>
                <a:lnTo>
                  <a:pt x="15217" y="1404"/>
                </a:lnTo>
                <a:lnTo>
                  <a:pt x="17154" y="1457"/>
                </a:lnTo>
                <a:lnTo>
                  <a:pt x="21601" y="1458"/>
                </a:lnTo>
                <a:lnTo>
                  <a:pt x="22797" y="1404"/>
                </a:lnTo>
                <a:lnTo>
                  <a:pt x="21601" y="972"/>
                </a:lnTo>
                <a:lnTo>
                  <a:pt x="20346" y="1027"/>
                </a:lnTo>
                <a:lnTo>
                  <a:pt x="17154" y="1027"/>
                </a:lnTo>
                <a:lnTo>
                  <a:pt x="15217" y="972"/>
                </a:lnTo>
                <a:lnTo>
                  <a:pt x="13336" y="863"/>
                </a:lnTo>
                <a:lnTo>
                  <a:pt x="13279" y="377"/>
                </a:lnTo>
                <a:lnTo>
                  <a:pt x="13279" y="6691"/>
                </a:lnTo>
                <a:lnTo>
                  <a:pt x="10544" y="6585"/>
                </a:lnTo>
                <a:lnTo>
                  <a:pt x="7866" y="6314"/>
                </a:lnTo>
                <a:lnTo>
                  <a:pt x="5300" y="5936"/>
                </a:lnTo>
                <a:lnTo>
                  <a:pt x="4845" y="4318"/>
                </a:lnTo>
                <a:lnTo>
                  <a:pt x="4503" y="2483"/>
                </a:lnTo>
                <a:lnTo>
                  <a:pt x="4217" y="485"/>
                </a:lnTo>
                <a:lnTo>
                  <a:pt x="7010" y="863"/>
                </a:lnTo>
                <a:lnTo>
                  <a:pt x="9860" y="1133"/>
                </a:lnTo>
                <a:lnTo>
                  <a:pt x="12766" y="1296"/>
                </a:lnTo>
                <a:lnTo>
                  <a:pt x="12881" y="3293"/>
                </a:lnTo>
                <a:lnTo>
                  <a:pt x="12766" y="594"/>
                </a:lnTo>
                <a:lnTo>
                  <a:pt x="12766" y="863"/>
                </a:lnTo>
                <a:lnTo>
                  <a:pt x="9803" y="702"/>
                </a:lnTo>
                <a:lnTo>
                  <a:pt x="6954" y="432"/>
                </a:lnTo>
                <a:lnTo>
                  <a:pt x="4160" y="0"/>
                </a:lnTo>
                <a:lnTo>
                  <a:pt x="3989" y="2429"/>
                </a:lnTo>
                <a:lnTo>
                  <a:pt x="4388" y="4263"/>
                </a:lnTo>
                <a:lnTo>
                  <a:pt x="4845" y="5883"/>
                </a:lnTo>
                <a:lnTo>
                  <a:pt x="3192" y="5613"/>
                </a:lnTo>
                <a:lnTo>
                  <a:pt x="1538" y="5343"/>
                </a:lnTo>
                <a:lnTo>
                  <a:pt x="0" y="5019"/>
                </a:lnTo>
                <a:lnTo>
                  <a:pt x="342" y="5235"/>
                </a:lnTo>
                <a:close/>
              </a:path>
            </a:pathLst>
          </a:custGeom>
          <a:solidFill>
            <a:srgbClr val="1287B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51" name="object 551"/>
          <p:cNvSpPr/>
          <p:nvPr/>
        </p:nvSpPr>
        <p:spPr>
          <a:xfrm>
            <a:off x="333253" y="567383"/>
            <a:ext cx="42" cy="10563"/>
          </a:xfrm>
          <a:custGeom>
            <a:avLst/>
            <a:gdLst/>
            <a:ahLst/>
            <a:cxnLst/>
            <a:rect l="l" t="t" r="r" b="b"/>
            <a:pathLst>
              <a:path w="56" h="14084">
                <a:moveTo>
                  <a:pt x="0" y="0"/>
                </a:moveTo>
                <a:lnTo>
                  <a:pt x="0" y="14084"/>
                </a:lnTo>
                <a:lnTo>
                  <a:pt x="56" y="11547"/>
                </a:lnTo>
                <a:lnTo>
                  <a:pt x="56" y="2750"/>
                </a:lnTo>
                <a:lnTo>
                  <a:pt x="0" y="0"/>
                </a:lnTo>
                <a:close/>
              </a:path>
            </a:pathLst>
          </a:custGeom>
          <a:solidFill>
            <a:srgbClr val="1789B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52" name="object 552"/>
          <p:cNvSpPr/>
          <p:nvPr/>
        </p:nvSpPr>
        <p:spPr>
          <a:xfrm>
            <a:off x="333166" y="564063"/>
            <a:ext cx="6797" cy="1175"/>
          </a:xfrm>
          <a:custGeom>
            <a:avLst/>
            <a:gdLst/>
            <a:ahLst/>
            <a:cxnLst/>
            <a:rect l="l" t="t" r="r" b="b"/>
            <a:pathLst>
              <a:path w="9062" h="1566">
                <a:moveTo>
                  <a:pt x="58" y="1566"/>
                </a:moveTo>
                <a:lnTo>
                  <a:pt x="3079" y="1404"/>
                </a:lnTo>
                <a:lnTo>
                  <a:pt x="6100" y="1133"/>
                </a:lnTo>
                <a:lnTo>
                  <a:pt x="9062" y="702"/>
                </a:lnTo>
                <a:lnTo>
                  <a:pt x="9006" y="0"/>
                </a:lnTo>
                <a:lnTo>
                  <a:pt x="6100" y="377"/>
                </a:lnTo>
                <a:lnTo>
                  <a:pt x="3079" y="649"/>
                </a:lnTo>
                <a:lnTo>
                  <a:pt x="0" y="810"/>
                </a:lnTo>
                <a:lnTo>
                  <a:pt x="58" y="1566"/>
                </a:lnTo>
                <a:close/>
              </a:path>
            </a:pathLst>
          </a:custGeom>
          <a:solidFill>
            <a:srgbClr val="1789B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53" name="object 553"/>
          <p:cNvSpPr/>
          <p:nvPr/>
        </p:nvSpPr>
        <p:spPr>
          <a:xfrm>
            <a:off x="326927" y="571431"/>
            <a:ext cx="5856" cy="2591"/>
          </a:xfrm>
          <a:custGeom>
            <a:avLst/>
            <a:gdLst/>
            <a:ahLst/>
            <a:cxnLst/>
            <a:rect l="l" t="t" r="r" b="b"/>
            <a:pathLst>
              <a:path w="7808" h="3455">
                <a:moveTo>
                  <a:pt x="7808" y="3455"/>
                </a:moveTo>
                <a:lnTo>
                  <a:pt x="7749" y="0"/>
                </a:lnTo>
                <a:lnTo>
                  <a:pt x="6496" y="55"/>
                </a:lnTo>
                <a:lnTo>
                  <a:pt x="5242" y="108"/>
                </a:lnTo>
                <a:lnTo>
                  <a:pt x="1937" y="108"/>
                </a:lnTo>
                <a:lnTo>
                  <a:pt x="0" y="55"/>
                </a:lnTo>
                <a:lnTo>
                  <a:pt x="0" y="647"/>
                </a:lnTo>
                <a:lnTo>
                  <a:pt x="1937" y="702"/>
                </a:lnTo>
                <a:lnTo>
                  <a:pt x="5242" y="702"/>
                </a:lnTo>
                <a:lnTo>
                  <a:pt x="6496" y="647"/>
                </a:lnTo>
                <a:lnTo>
                  <a:pt x="7749" y="647"/>
                </a:lnTo>
                <a:lnTo>
                  <a:pt x="7808" y="3455"/>
                </a:lnTo>
                <a:close/>
              </a:path>
            </a:pathLst>
          </a:custGeom>
          <a:solidFill>
            <a:srgbClr val="1789B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54" name="object 554"/>
          <p:cNvSpPr/>
          <p:nvPr/>
        </p:nvSpPr>
        <p:spPr>
          <a:xfrm>
            <a:off x="316112" y="562122"/>
            <a:ext cx="16585" cy="27523"/>
          </a:xfrm>
          <a:custGeom>
            <a:avLst/>
            <a:gdLst/>
            <a:ahLst/>
            <a:cxnLst/>
            <a:rect l="l" t="t" r="r" b="b"/>
            <a:pathLst>
              <a:path w="22113" h="36697">
                <a:moveTo>
                  <a:pt x="342" y="32811"/>
                </a:moveTo>
                <a:lnTo>
                  <a:pt x="1081" y="33189"/>
                </a:lnTo>
                <a:lnTo>
                  <a:pt x="2108" y="33404"/>
                </a:lnTo>
                <a:lnTo>
                  <a:pt x="3192" y="33567"/>
                </a:lnTo>
                <a:lnTo>
                  <a:pt x="4273" y="33728"/>
                </a:lnTo>
                <a:lnTo>
                  <a:pt x="4444" y="34376"/>
                </a:lnTo>
                <a:lnTo>
                  <a:pt x="4901" y="34484"/>
                </a:lnTo>
                <a:lnTo>
                  <a:pt x="4672" y="33782"/>
                </a:lnTo>
                <a:lnTo>
                  <a:pt x="7238" y="34159"/>
                </a:lnTo>
                <a:lnTo>
                  <a:pt x="9916" y="34431"/>
                </a:lnTo>
                <a:lnTo>
                  <a:pt x="12651" y="34537"/>
                </a:lnTo>
                <a:lnTo>
                  <a:pt x="12766" y="35293"/>
                </a:lnTo>
                <a:lnTo>
                  <a:pt x="12881" y="35995"/>
                </a:lnTo>
                <a:lnTo>
                  <a:pt x="12993" y="36642"/>
                </a:lnTo>
                <a:lnTo>
                  <a:pt x="13392" y="36697"/>
                </a:lnTo>
                <a:lnTo>
                  <a:pt x="13279" y="36048"/>
                </a:lnTo>
                <a:lnTo>
                  <a:pt x="13165" y="35348"/>
                </a:lnTo>
                <a:lnTo>
                  <a:pt x="13108" y="34592"/>
                </a:lnTo>
                <a:lnTo>
                  <a:pt x="14760" y="34268"/>
                </a:lnTo>
                <a:lnTo>
                  <a:pt x="13050" y="34214"/>
                </a:lnTo>
                <a:lnTo>
                  <a:pt x="12881" y="32595"/>
                </a:lnTo>
                <a:lnTo>
                  <a:pt x="12766" y="30814"/>
                </a:lnTo>
                <a:lnTo>
                  <a:pt x="12651" y="28817"/>
                </a:lnTo>
                <a:lnTo>
                  <a:pt x="14532" y="28872"/>
                </a:lnTo>
                <a:lnTo>
                  <a:pt x="16470" y="28925"/>
                </a:lnTo>
                <a:lnTo>
                  <a:pt x="20916" y="28925"/>
                </a:lnTo>
                <a:lnTo>
                  <a:pt x="22113" y="28872"/>
                </a:lnTo>
                <a:lnTo>
                  <a:pt x="20916" y="28439"/>
                </a:lnTo>
                <a:lnTo>
                  <a:pt x="19662" y="28495"/>
                </a:lnTo>
                <a:lnTo>
                  <a:pt x="16470" y="28495"/>
                </a:lnTo>
                <a:lnTo>
                  <a:pt x="14532" y="28439"/>
                </a:lnTo>
                <a:lnTo>
                  <a:pt x="12651" y="28331"/>
                </a:lnTo>
                <a:lnTo>
                  <a:pt x="12595" y="27845"/>
                </a:lnTo>
                <a:lnTo>
                  <a:pt x="12595" y="34159"/>
                </a:lnTo>
                <a:lnTo>
                  <a:pt x="9860" y="34053"/>
                </a:lnTo>
                <a:lnTo>
                  <a:pt x="7181" y="33782"/>
                </a:lnTo>
                <a:lnTo>
                  <a:pt x="4615" y="33404"/>
                </a:lnTo>
                <a:lnTo>
                  <a:pt x="4160" y="31786"/>
                </a:lnTo>
                <a:lnTo>
                  <a:pt x="3818" y="29951"/>
                </a:lnTo>
                <a:lnTo>
                  <a:pt x="3532" y="27953"/>
                </a:lnTo>
                <a:lnTo>
                  <a:pt x="6325" y="28331"/>
                </a:lnTo>
                <a:lnTo>
                  <a:pt x="9175" y="28601"/>
                </a:lnTo>
                <a:lnTo>
                  <a:pt x="12081" y="28764"/>
                </a:lnTo>
                <a:lnTo>
                  <a:pt x="12196" y="30761"/>
                </a:lnTo>
                <a:lnTo>
                  <a:pt x="12651" y="0"/>
                </a:lnTo>
                <a:lnTo>
                  <a:pt x="12081" y="53"/>
                </a:lnTo>
                <a:lnTo>
                  <a:pt x="12081" y="1186"/>
                </a:lnTo>
                <a:lnTo>
                  <a:pt x="12025" y="2266"/>
                </a:lnTo>
                <a:lnTo>
                  <a:pt x="11968" y="3344"/>
                </a:lnTo>
                <a:lnTo>
                  <a:pt x="9004" y="3130"/>
                </a:lnTo>
                <a:lnTo>
                  <a:pt x="6041" y="2860"/>
                </a:lnTo>
                <a:lnTo>
                  <a:pt x="3248" y="2428"/>
                </a:lnTo>
                <a:lnTo>
                  <a:pt x="2791" y="2589"/>
                </a:lnTo>
                <a:lnTo>
                  <a:pt x="2791" y="8797"/>
                </a:lnTo>
                <a:lnTo>
                  <a:pt x="2906" y="5989"/>
                </a:lnTo>
                <a:lnTo>
                  <a:pt x="3077" y="3130"/>
                </a:lnTo>
                <a:lnTo>
                  <a:pt x="5983" y="3561"/>
                </a:lnTo>
                <a:lnTo>
                  <a:pt x="8947" y="3886"/>
                </a:lnTo>
                <a:lnTo>
                  <a:pt x="11968" y="4047"/>
                </a:lnTo>
                <a:lnTo>
                  <a:pt x="11854" y="6908"/>
                </a:lnTo>
                <a:lnTo>
                  <a:pt x="11797" y="9714"/>
                </a:lnTo>
                <a:lnTo>
                  <a:pt x="11741" y="12358"/>
                </a:lnTo>
                <a:lnTo>
                  <a:pt x="8661" y="12142"/>
                </a:lnTo>
                <a:lnTo>
                  <a:pt x="5641" y="11872"/>
                </a:lnTo>
                <a:lnTo>
                  <a:pt x="2734" y="11441"/>
                </a:lnTo>
                <a:lnTo>
                  <a:pt x="2678" y="14894"/>
                </a:lnTo>
                <a:lnTo>
                  <a:pt x="2734" y="12033"/>
                </a:lnTo>
                <a:lnTo>
                  <a:pt x="5641" y="12466"/>
                </a:lnTo>
                <a:lnTo>
                  <a:pt x="8661" y="12736"/>
                </a:lnTo>
                <a:lnTo>
                  <a:pt x="11741" y="12952"/>
                </a:lnTo>
                <a:lnTo>
                  <a:pt x="11741" y="18511"/>
                </a:lnTo>
                <a:lnTo>
                  <a:pt x="11797" y="21047"/>
                </a:lnTo>
                <a:lnTo>
                  <a:pt x="11854" y="23692"/>
                </a:lnTo>
                <a:lnTo>
                  <a:pt x="11910" y="25742"/>
                </a:lnTo>
                <a:lnTo>
                  <a:pt x="12025" y="27576"/>
                </a:lnTo>
                <a:lnTo>
                  <a:pt x="12081" y="28062"/>
                </a:lnTo>
                <a:lnTo>
                  <a:pt x="12081" y="28331"/>
                </a:lnTo>
                <a:lnTo>
                  <a:pt x="9119" y="28170"/>
                </a:lnTo>
                <a:lnTo>
                  <a:pt x="6269" y="27900"/>
                </a:lnTo>
                <a:lnTo>
                  <a:pt x="3476" y="27467"/>
                </a:lnTo>
                <a:lnTo>
                  <a:pt x="3304" y="29897"/>
                </a:lnTo>
                <a:lnTo>
                  <a:pt x="3703" y="31731"/>
                </a:lnTo>
                <a:lnTo>
                  <a:pt x="4160" y="33351"/>
                </a:lnTo>
                <a:lnTo>
                  <a:pt x="2734" y="33134"/>
                </a:lnTo>
                <a:lnTo>
                  <a:pt x="1367" y="32920"/>
                </a:lnTo>
                <a:lnTo>
                  <a:pt x="0" y="32648"/>
                </a:lnTo>
                <a:lnTo>
                  <a:pt x="342" y="32811"/>
                </a:lnTo>
                <a:close/>
              </a:path>
            </a:pathLst>
          </a:custGeom>
          <a:solidFill>
            <a:srgbClr val="1789B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55" name="object 555"/>
          <p:cNvSpPr/>
          <p:nvPr/>
        </p:nvSpPr>
        <p:spPr>
          <a:xfrm>
            <a:off x="325943" y="562000"/>
            <a:ext cx="21543" cy="27765"/>
          </a:xfrm>
          <a:custGeom>
            <a:avLst/>
            <a:gdLst/>
            <a:ahLst/>
            <a:cxnLst/>
            <a:rect l="l" t="t" r="r" b="b"/>
            <a:pathLst>
              <a:path w="28724" h="37020">
                <a:moveTo>
                  <a:pt x="28668" y="9983"/>
                </a:moveTo>
                <a:lnTo>
                  <a:pt x="25760" y="10684"/>
                </a:lnTo>
                <a:lnTo>
                  <a:pt x="22797" y="11225"/>
                </a:lnTo>
                <a:lnTo>
                  <a:pt x="19662" y="11656"/>
                </a:lnTo>
                <a:lnTo>
                  <a:pt x="19662" y="9011"/>
                </a:lnTo>
                <a:lnTo>
                  <a:pt x="19549" y="6205"/>
                </a:lnTo>
                <a:lnTo>
                  <a:pt x="19378" y="3345"/>
                </a:lnTo>
                <a:lnTo>
                  <a:pt x="20004" y="3291"/>
                </a:lnTo>
                <a:lnTo>
                  <a:pt x="20689" y="3183"/>
                </a:lnTo>
                <a:lnTo>
                  <a:pt x="21315" y="3075"/>
                </a:lnTo>
                <a:lnTo>
                  <a:pt x="20916" y="2859"/>
                </a:lnTo>
                <a:lnTo>
                  <a:pt x="20459" y="2697"/>
                </a:lnTo>
                <a:lnTo>
                  <a:pt x="19776" y="2536"/>
                </a:lnTo>
                <a:lnTo>
                  <a:pt x="19319" y="2644"/>
                </a:lnTo>
                <a:lnTo>
                  <a:pt x="19319" y="2211"/>
                </a:lnTo>
                <a:lnTo>
                  <a:pt x="19035" y="2158"/>
                </a:lnTo>
                <a:lnTo>
                  <a:pt x="18580" y="2211"/>
                </a:lnTo>
                <a:lnTo>
                  <a:pt x="18637" y="2750"/>
                </a:lnTo>
                <a:lnTo>
                  <a:pt x="18693" y="3453"/>
                </a:lnTo>
                <a:lnTo>
                  <a:pt x="18864" y="6314"/>
                </a:lnTo>
                <a:lnTo>
                  <a:pt x="18979" y="9119"/>
                </a:lnTo>
                <a:lnTo>
                  <a:pt x="19035" y="11764"/>
                </a:lnTo>
                <a:lnTo>
                  <a:pt x="16014" y="12142"/>
                </a:lnTo>
                <a:lnTo>
                  <a:pt x="12937" y="12411"/>
                </a:lnTo>
                <a:lnTo>
                  <a:pt x="9801" y="12573"/>
                </a:lnTo>
                <a:lnTo>
                  <a:pt x="9801" y="9928"/>
                </a:lnTo>
                <a:lnTo>
                  <a:pt x="9801" y="18725"/>
                </a:lnTo>
                <a:lnTo>
                  <a:pt x="9801" y="13167"/>
                </a:lnTo>
                <a:lnTo>
                  <a:pt x="12937" y="13005"/>
                </a:lnTo>
                <a:lnTo>
                  <a:pt x="16014" y="12736"/>
                </a:lnTo>
                <a:lnTo>
                  <a:pt x="19035" y="12358"/>
                </a:lnTo>
                <a:lnTo>
                  <a:pt x="19092" y="15217"/>
                </a:lnTo>
                <a:lnTo>
                  <a:pt x="19035" y="17917"/>
                </a:lnTo>
                <a:lnTo>
                  <a:pt x="18979" y="20453"/>
                </a:lnTo>
                <a:lnTo>
                  <a:pt x="16014" y="20831"/>
                </a:lnTo>
                <a:lnTo>
                  <a:pt x="12937" y="21100"/>
                </a:lnTo>
                <a:lnTo>
                  <a:pt x="9745" y="21262"/>
                </a:lnTo>
                <a:lnTo>
                  <a:pt x="9745" y="7177"/>
                </a:lnTo>
                <a:lnTo>
                  <a:pt x="9689" y="4316"/>
                </a:lnTo>
                <a:lnTo>
                  <a:pt x="9630" y="3561"/>
                </a:lnTo>
                <a:lnTo>
                  <a:pt x="9630" y="2373"/>
                </a:lnTo>
                <a:lnTo>
                  <a:pt x="9574" y="1186"/>
                </a:lnTo>
                <a:lnTo>
                  <a:pt x="9689" y="25903"/>
                </a:lnTo>
                <a:lnTo>
                  <a:pt x="9745" y="23906"/>
                </a:lnTo>
                <a:lnTo>
                  <a:pt x="9745" y="21801"/>
                </a:lnTo>
                <a:lnTo>
                  <a:pt x="12881" y="21639"/>
                </a:lnTo>
                <a:lnTo>
                  <a:pt x="15958" y="21370"/>
                </a:lnTo>
                <a:lnTo>
                  <a:pt x="18979" y="20992"/>
                </a:lnTo>
                <a:lnTo>
                  <a:pt x="18864" y="23259"/>
                </a:lnTo>
                <a:lnTo>
                  <a:pt x="18749" y="25417"/>
                </a:lnTo>
                <a:lnTo>
                  <a:pt x="18580" y="27359"/>
                </a:lnTo>
                <a:lnTo>
                  <a:pt x="18580" y="27792"/>
                </a:lnTo>
                <a:lnTo>
                  <a:pt x="15672" y="28170"/>
                </a:lnTo>
                <a:lnTo>
                  <a:pt x="12651" y="28439"/>
                </a:lnTo>
                <a:lnTo>
                  <a:pt x="9574" y="28548"/>
                </a:lnTo>
                <a:lnTo>
                  <a:pt x="9574" y="0"/>
                </a:lnTo>
                <a:lnTo>
                  <a:pt x="9346" y="32810"/>
                </a:lnTo>
                <a:lnTo>
                  <a:pt x="9461" y="31029"/>
                </a:lnTo>
                <a:lnTo>
                  <a:pt x="9574" y="28979"/>
                </a:lnTo>
                <a:lnTo>
                  <a:pt x="12595" y="28870"/>
                </a:lnTo>
                <a:lnTo>
                  <a:pt x="15616" y="28601"/>
                </a:lnTo>
                <a:lnTo>
                  <a:pt x="18522" y="28223"/>
                </a:lnTo>
                <a:lnTo>
                  <a:pt x="18294" y="30273"/>
                </a:lnTo>
                <a:lnTo>
                  <a:pt x="18067" y="32109"/>
                </a:lnTo>
                <a:lnTo>
                  <a:pt x="17724" y="33673"/>
                </a:lnTo>
                <a:lnTo>
                  <a:pt x="14989" y="34051"/>
                </a:lnTo>
                <a:lnTo>
                  <a:pt x="12140" y="34268"/>
                </a:lnTo>
                <a:lnTo>
                  <a:pt x="9175" y="34429"/>
                </a:lnTo>
                <a:lnTo>
                  <a:pt x="9119" y="16028"/>
                </a:lnTo>
                <a:lnTo>
                  <a:pt x="9119" y="21262"/>
                </a:lnTo>
                <a:lnTo>
                  <a:pt x="8263" y="21315"/>
                </a:lnTo>
                <a:lnTo>
                  <a:pt x="7350" y="21315"/>
                </a:lnTo>
                <a:lnTo>
                  <a:pt x="7409" y="21856"/>
                </a:lnTo>
                <a:lnTo>
                  <a:pt x="8263" y="21856"/>
                </a:lnTo>
                <a:lnTo>
                  <a:pt x="9119" y="21801"/>
                </a:lnTo>
                <a:lnTo>
                  <a:pt x="9119" y="23906"/>
                </a:lnTo>
                <a:lnTo>
                  <a:pt x="9060" y="25903"/>
                </a:lnTo>
                <a:lnTo>
                  <a:pt x="9004" y="27737"/>
                </a:lnTo>
                <a:lnTo>
                  <a:pt x="9004" y="28548"/>
                </a:lnTo>
                <a:lnTo>
                  <a:pt x="7808" y="28601"/>
                </a:lnTo>
                <a:lnTo>
                  <a:pt x="9004" y="29034"/>
                </a:lnTo>
                <a:lnTo>
                  <a:pt x="8947" y="31029"/>
                </a:lnTo>
                <a:lnTo>
                  <a:pt x="8833" y="32810"/>
                </a:lnTo>
                <a:lnTo>
                  <a:pt x="8720" y="34429"/>
                </a:lnTo>
                <a:lnTo>
                  <a:pt x="7522" y="34484"/>
                </a:lnTo>
                <a:lnTo>
                  <a:pt x="3361" y="34484"/>
                </a:lnTo>
                <a:lnTo>
                  <a:pt x="1651" y="34429"/>
                </a:lnTo>
                <a:lnTo>
                  <a:pt x="0" y="34754"/>
                </a:lnTo>
                <a:lnTo>
                  <a:pt x="1651" y="34807"/>
                </a:lnTo>
                <a:lnTo>
                  <a:pt x="3361" y="34862"/>
                </a:lnTo>
                <a:lnTo>
                  <a:pt x="7522" y="34862"/>
                </a:lnTo>
                <a:lnTo>
                  <a:pt x="8720" y="34807"/>
                </a:lnTo>
                <a:lnTo>
                  <a:pt x="8661" y="35617"/>
                </a:lnTo>
                <a:lnTo>
                  <a:pt x="8549" y="36318"/>
                </a:lnTo>
                <a:lnTo>
                  <a:pt x="8490" y="37020"/>
                </a:lnTo>
                <a:lnTo>
                  <a:pt x="8833" y="36965"/>
                </a:lnTo>
                <a:lnTo>
                  <a:pt x="8947" y="36318"/>
                </a:lnTo>
                <a:lnTo>
                  <a:pt x="9060" y="35562"/>
                </a:lnTo>
                <a:lnTo>
                  <a:pt x="9119" y="34807"/>
                </a:lnTo>
                <a:lnTo>
                  <a:pt x="12081" y="34698"/>
                </a:lnTo>
                <a:lnTo>
                  <a:pt x="14931" y="34429"/>
                </a:lnTo>
                <a:lnTo>
                  <a:pt x="17668" y="34051"/>
                </a:lnTo>
                <a:lnTo>
                  <a:pt x="17553" y="34484"/>
                </a:lnTo>
                <a:lnTo>
                  <a:pt x="17440" y="34915"/>
                </a:lnTo>
                <a:lnTo>
                  <a:pt x="17382" y="35348"/>
                </a:lnTo>
                <a:lnTo>
                  <a:pt x="17781" y="35184"/>
                </a:lnTo>
                <a:lnTo>
                  <a:pt x="17952" y="34429"/>
                </a:lnTo>
                <a:lnTo>
                  <a:pt x="18067" y="33998"/>
                </a:lnTo>
                <a:lnTo>
                  <a:pt x="19549" y="33782"/>
                </a:lnTo>
                <a:lnTo>
                  <a:pt x="21029" y="33565"/>
                </a:lnTo>
                <a:lnTo>
                  <a:pt x="22511" y="33296"/>
                </a:lnTo>
                <a:lnTo>
                  <a:pt x="22854" y="33134"/>
                </a:lnTo>
                <a:lnTo>
                  <a:pt x="23595" y="32703"/>
                </a:lnTo>
                <a:lnTo>
                  <a:pt x="21829" y="33081"/>
                </a:lnTo>
                <a:lnTo>
                  <a:pt x="20004" y="33351"/>
                </a:lnTo>
                <a:lnTo>
                  <a:pt x="18123" y="33620"/>
                </a:lnTo>
                <a:lnTo>
                  <a:pt x="18465" y="32001"/>
                </a:lnTo>
                <a:lnTo>
                  <a:pt x="18808" y="30220"/>
                </a:lnTo>
                <a:lnTo>
                  <a:pt x="19035" y="28170"/>
                </a:lnTo>
                <a:lnTo>
                  <a:pt x="19092" y="27737"/>
                </a:lnTo>
                <a:lnTo>
                  <a:pt x="19092" y="27414"/>
                </a:lnTo>
                <a:lnTo>
                  <a:pt x="19319" y="25417"/>
                </a:lnTo>
                <a:lnTo>
                  <a:pt x="19434" y="23259"/>
                </a:lnTo>
                <a:lnTo>
                  <a:pt x="19549" y="20937"/>
                </a:lnTo>
                <a:lnTo>
                  <a:pt x="22626" y="20506"/>
                </a:lnTo>
                <a:lnTo>
                  <a:pt x="22683" y="19967"/>
                </a:lnTo>
                <a:lnTo>
                  <a:pt x="19605" y="20398"/>
                </a:lnTo>
                <a:lnTo>
                  <a:pt x="19662" y="17862"/>
                </a:lnTo>
                <a:lnTo>
                  <a:pt x="19720" y="15109"/>
                </a:lnTo>
                <a:lnTo>
                  <a:pt x="19662" y="12250"/>
                </a:lnTo>
                <a:lnTo>
                  <a:pt x="22797" y="11817"/>
                </a:lnTo>
                <a:lnTo>
                  <a:pt x="25818" y="11278"/>
                </a:lnTo>
                <a:lnTo>
                  <a:pt x="28668" y="10576"/>
                </a:lnTo>
                <a:lnTo>
                  <a:pt x="28724" y="13436"/>
                </a:lnTo>
                <a:lnTo>
                  <a:pt x="28668" y="9983"/>
                </a:lnTo>
                <a:close/>
              </a:path>
            </a:pathLst>
          </a:custGeom>
          <a:solidFill>
            <a:srgbClr val="1789B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56" name="object 556"/>
          <p:cNvSpPr/>
          <p:nvPr/>
        </p:nvSpPr>
        <p:spPr>
          <a:xfrm>
            <a:off x="340221" y="567828"/>
            <a:ext cx="10985" cy="17121"/>
          </a:xfrm>
          <a:custGeom>
            <a:avLst/>
            <a:gdLst/>
            <a:ahLst/>
            <a:cxnLst/>
            <a:rect l="l" t="t" r="r" b="b"/>
            <a:pathLst>
              <a:path w="14647" h="22828">
                <a:moveTo>
                  <a:pt x="9233" y="18294"/>
                </a:moveTo>
                <a:lnTo>
                  <a:pt x="9517" y="16136"/>
                </a:lnTo>
                <a:lnTo>
                  <a:pt x="9803" y="13869"/>
                </a:lnTo>
                <a:lnTo>
                  <a:pt x="9975" y="11386"/>
                </a:lnTo>
                <a:lnTo>
                  <a:pt x="11570" y="11008"/>
                </a:lnTo>
                <a:lnTo>
                  <a:pt x="13165" y="10577"/>
                </a:lnTo>
                <a:lnTo>
                  <a:pt x="14647" y="10091"/>
                </a:lnTo>
                <a:lnTo>
                  <a:pt x="14647" y="9605"/>
                </a:lnTo>
                <a:lnTo>
                  <a:pt x="13165" y="10038"/>
                </a:lnTo>
                <a:lnTo>
                  <a:pt x="11626" y="10469"/>
                </a:lnTo>
                <a:lnTo>
                  <a:pt x="10031" y="10847"/>
                </a:lnTo>
                <a:lnTo>
                  <a:pt x="10202" y="8258"/>
                </a:lnTo>
                <a:lnTo>
                  <a:pt x="10259" y="5505"/>
                </a:lnTo>
                <a:lnTo>
                  <a:pt x="10202" y="2644"/>
                </a:lnTo>
                <a:lnTo>
                  <a:pt x="10657" y="2536"/>
                </a:lnTo>
                <a:lnTo>
                  <a:pt x="11171" y="2374"/>
                </a:lnTo>
                <a:lnTo>
                  <a:pt x="11626" y="2266"/>
                </a:lnTo>
                <a:lnTo>
                  <a:pt x="11398" y="1943"/>
                </a:lnTo>
                <a:lnTo>
                  <a:pt x="10885" y="1888"/>
                </a:lnTo>
                <a:lnTo>
                  <a:pt x="10202" y="2050"/>
                </a:lnTo>
                <a:lnTo>
                  <a:pt x="10202" y="1566"/>
                </a:lnTo>
                <a:lnTo>
                  <a:pt x="10144" y="1080"/>
                </a:lnTo>
                <a:lnTo>
                  <a:pt x="10144" y="594"/>
                </a:lnTo>
                <a:lnTo>
                  <a:pt x="9517" y="0"/>
                </a:lnTo>
                <a:lnTo>
                  <a:pt x="9574" y="702"/>
                </a:lnTo>
                <a:lnTo>
                  <a:pt x="9574" y="1457"/>
                </a:lnTo>
                <a:lnTo>
                  <a:pt x="9632" y="2213"/>
                </a:lnTo>
                <a:lnTo>
                  <a:pt x="9689" y="5666"/>
                </a:lnTo>
                <a:lnTo>
                  <a:pt x="9632" y="8419"/>
                </a:lnTo>
                <a:lnTo>
                  <a:pt x="9461" y="11008"/>
                </a:lnTo>
                <a:lnTo>
                  <a:pt x="6611" y="11658"/>
                </a:lnTo>
                <a:lnTo>
                  <a:pt x="3647" y="12197"/>
                </a:lnTo>
                <a:lnTo>
                  <a:pt x="3590" y="12736"/>
                </a:lnTo>
                <a:lnTo>
                  <a:pt x="6611" y="12197"/>
                </a:lnTo>
                <a:lnTo>
                  <a:pt x="9461" y="11494"/>
                </a:lnTo>
                <a:lnTo>
                  <a:pt x="9290" y="13977"/>
                </a:lnTo>
                <a:lnTo>
                  <a:pt x="9062" y="16297"/>
                </a:lnTo>
                <a:lnTo>
                  <a:pt x="8720" y="18403"/>
                </a:lnTo>
                <a:lnTo>
                  <a:pt x="5983" y="18997"/>
                </a:lnTo>
                <a:lnTo>
                  <a:pt x="3077" y="19536"/>
                </a:lnTo>
                <a:lnTo>
                  <a:pt x="56" y="19967"/>
                </a:lnTo>
                <a:lnTo>
                  <a:pt x="0" y="20400"/>
                </a:lnTo>
                <a:lnTo>
                  <a:pt x="3020" y="20022"/>
                </a:lnTo>
                <a:lnTo>
                  <a:pt x="5870" y="19481"/>
                </a:lnTo>
                <a:lnTo>
                  <a:pt x="8663" y="18834"/>
                </a:lnTo>
                <a:lnTo>
                  <a:pt x="8434" y="20292"/>
                </a:lnTo>
                <a:lnTo>
                  <a:pt x="8150" y="21586"/>
                </a:lnTo>
                <a:lnTo>
                  <a:pt x="7808" y="22828"/>
                </a:lnTo>
                <a:lnTo>
                  <a:pt x="8321" y="22450"/>
                </a:lnTo>
                <a:lnTo>
                  <a:pt x="8605" y="21317"/>
                </a:lnTo>
                <a:lnTo>
                  <a:pt x="8891" y="20075"/>
                </a:lnTo>
                <a:lnTo>
                  <a:pt x="9119" y="18780"/>
                </a:lnTo>
                <a:lnTo>
                  <a:pt x="10315" y="18456"/>
                </a:lnTo>
                <a:lnTo>
                  <a:pt x="11398" y="18133"/>
                </a:lnTo>
                <a:lnTo>
                  <a:pt x="12538" y="17863"/>
                </a:lnTo>
                <a:lnTo>
                  <a:pt x="12824" y="17322"/>
                </a:lnTo>
                <a:lnTo>
                  <a:pt x="11626" y="17647"/>
                </a:lnTo>
                <a:lnTo>
                  <a:pt x="10430" y="17970"/>
                </a:lnTo>
                <a:lnTo>
                  <a:pt x="9233" y="18294"/>
                </a:lnTo>
                <a:close/>
              </a:path>
            </a:pathLst>
          </a:custGeom>
          <a:solidFill>
            <a:srgbClr val="1789B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57" name="object 557"/>
          <p:cNvSpPr/>
          <p:nvPr/>
        </p:nvSpPr>
        <p:spPr>
          <a:xfrm>
            <a:off x="318079" y="573293"/>
            <a:ext cx="6923" cy="9389"/>
          </a:xfrm>
          <a:custGeom>
            <a:avLst/>
            <a:gdLst/>
            <a:ahLst/>
            <a:cxnLst/>
            <a:rect l="l" t="t" r="r" b="b"/>
            <a:pathLst>
              <a:path w="9231" h="12519">
                <a:moveTo>
                  <a:pt x="227" y="5774"/>
                </a:moveTo>
                <a:lnTo>
                  <a:pt x="3133" y="6205"/>
                </a:lnTo>
                <a:lnTo>
                  <a:pt x="6098" y="6475"/>
                </a:lnTo>
                <a:lnTo>
                  <a:pt x="9175" y="6636"/>
                </a:lnTo>
                <a:lnTo>
                  <a:pt x="9231" y="8797"/>
                </a:lnTo>
                <a:lnTo>
                  <a:pt x="9175" y="6152"/>
                </a:lnTo>
                <a:lnTo>
                  <a:pt x="6098" y="5989"/>
                </a:lnTo>
                <a:lnTo>
                  <a:pt x="3133" y="5666"/>
                </a:lnTo>
                <a:lnTo>
                  <a:pt x="227" y="5288"/>
                </a:lnTo>
                <a:lnTo>
                  <a:pt x="112" y="2697"/>
                </a:lnTo>
                <a:lnTo>
                  <a:pt x="56" y="0"/>
                </a:lnTo>
                <a:lnTo>
                  <a:pt x="0" y="10414"/>
                </a:lnTo>
                <a:lnTo>
                  <a:pt x="340" y="12519"/>
                </a:lnTo>
                <a:lnTo>
                  <a:pt x="398" y="8202"/>
                </a:lnTo>
                <a:lnTo>
                  <a:pt x="227" y="5774"/>
                </a:lnTo>
                <a:close/>
              </a:path>
            </a:pathLst>
          </a:custGeom>
          <a:solidFill>
            <a:srgbClr val="1789B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58" name="object 558"/>
          <p:cNvSpPr/>
          <p:nvPr/>
        </p:nvSpPr>
        <p:spPr>
          <a:xfrm>
            <a:off x="308374" y="564063"/>
            <a:ext cx="10345" cy="20481"/>
          </a:xfrm>
          <a:custGeom>
            <a:avLst/>
            <a:gdLst/>
            <a:ahLst/>
            <a:cxnLst/>
            <a:rect l="l" t="t" r="r" b="b"/>
            <a:pathLst>
              <a:path w="13793" h="27308">
                <a:moveTo>
                  <a:pt x="13108" y="0"/>
                </a:moveTo>
                <a:lnTo>
                  <a:pt x="12709" y="163"/>
                </a:lnTo>
                <a:lnTo>
                  <a:pt x="12254" y="377"/>
                </a:lnTo>
                <a:lnTo>
                  <a:pt x="12709" y="432"/>
                </a:lnTo>
                <a:lnTo>
                  <a:pt x="12538" y="3293"/>
                </a:lnTo>
                <a:lnTo>
                  <a:pt x="12426" y="6099"/>
                </a:lnTo>
                <a:lnTo>
                  <a:pt x="12369" y="8744"/>
                </a:lnTo>
                <a:lnTo>
                  <a:pt x="9233" y="8258"/>
                </a:lnTo>
                <a:lnTo>
                  <a:pt x="6213" y="7663"/>
                </a:lnTo>
                <a:lnTo>
                  <a:pt x="3363" y="6908"/>
                </a:lnTo>
                <a:lnTo>
                  <a:pt x="3135" y="7177"/>
                </a:lnTo>
                <a:lnTo>
                  <a:pt x="2736" y="7718"/>
                </a:lnTo>
                <a:lnTo>
                  <a:pt x="2680" y="10469"/>
                </a:lnTo>
                <a:lnTo>
                  <a:pt x="2736" y="13114"/>
                </a:lnTo>
                <a:lnTo>
                  <a:pt x="2908" y="15597"/>
                </a:lnTo>
                <a:lnTo>
                  <a:pt x="1939" y="15327"/>
                </a:lnTo>
                <a:lnTo>
                  <a:pt x="970" y="15058"/>
                </a:lnTo>
                <a:lnTo>
                  <a:pt x="58" y="14788"/>
                </a:lnTo>
                <a:lnTo>
                  <a:pt x="0" y="15272"/>
                </a:lnTo>
                <a:lnTo>
                  <a:pt x="970" y="15544"/>
                </a:lnTo>
                <a:lnTo>
                  <a:pt x="1939" y="15813"/>
                </a:lnTo>
                <a:lnTo>
                  <a:pt x="2964" y="16083"/>
                </a:lnTo>
                <a:lnTo>
                  <a:pt x="3135" y="18564"/>
                </a:lnTo>
                <a:lnTo>
                  <a:pt x="3419" y="20831"/>
                </a:lnTo>
                <a:lnTo>
                  <a:pt x="3820" y="22989"/>
                </a:lnTo>
                <a:lnTo>
                  <a:pt x="3192" y="22828"/>
                </a:lnTo>
                <a:lnTo>
                  <a:pt x="2565" y="22611"/>
                </a:lnTo>
                <a:lnTo>
                  <a:pt x="1939" y="22450"/>
                </a:lnTo>
                <a:lnTo>
                  <a:pt x="2279" y="22989"/>
                </a:lnTo>
                <a:lnTo>
                  <a:pt x="2793" y="23152"/>
                </a:lnTo>
                <a:lnTo>
                  <a:pt x="3363" y="23261"/>
                </a:lnTo>
                <a:lnTo>
                  <a:pt x="3933" y="23422"/>
                </a:lnTo>
                <a:lnTo>
                  <a:pt x="3989" y="23692"/>
                </a:lnTo>
                <a:lnTo>
                  <a:pt x="4048" y="24178"/>
                </a:lnTo>
                <a:lnTo>
                  <a:pt x="4160" y="24664"/>
                </a:lnTo>
                <a:lnTo>
                  <a:pt x="4275" y="25203"/>
                </a:lnTo>
                <a:lnTo>
                  <a:pt x="4390" y="25689"/>
                </a:lnTo>
                <a:lnTo>
                  <a:pt x="5016" y="26228"/>
                </a:lnTo>
                <a:lnTo>
                  <a:pt x="4845" y="25580"/>
                </a:lnTo>
                <a:lnTo>
                  <a:pt x="4674" y="24825"/>
                </a:lnTo>
                <a:lnTo>
                  <a:pt x="4503" y="24069"/>
                </a:lnTo>
                <a:lnTo>
                  <a:pt x="4390" y="23530"/>
                </a:lnTo>
                <a:lnTo>
                  <a:pt x="7240" y="24231"/>
                </a:lnTo>
                <a:lnTo>
                  <a:pt x="10202" y="24825"/>
                </a:lnTo>
                <a:lnTo>
                  <a:pt x="13338" y="25256"/>
                </a:lnTo>
                <a:lnTo>
                  <a:pt x="13622" y="27308"/>
                </a:lnTo>
                <a:lnTo>
                  <a:pt x="13793" y="24878"/>
                </a:lnTo>
                <a:lnTo>
                  <a:pt x="13509" y="22828"/>
                </a:lnTo>
                <a:lnTo>
                  <a:pt x="13338" y="20508"/>
                </a:lnTo>
                <a:lnTo>
                  <a:pt x="13279" y="24825"/>
                </a:lnTo>
                <a:lnTo>
                  <a:pt x="10146" y="24394"/>
                </a:lnTo>
                <a:lnTo>
                  <a:pt x="7125" y="23800"/>
                </a:lnTo>
                <a:lnTo>
                  <a:pt x="4331" y="23097"/>
                </a:lnTo>
                <a:lnTo>
                  <a:pt x="3933" y="20994"/>
                </a:lnTo>
                <a:lnTo>
                  <a:pt x="3649" y="18672"/>
                </a:lnTo>
                <a:lnTo>
                  <a:pt x="3478" y="16244"/>
                </a:lnTo>
                <a:lnTo>
                  <a:pt x="3478" y="15705"/>
                </a:lnTo>
                <a:lnTo>
                  <a:pt x="3306" y="13114"/>
                </a:lnTo>
                <a:lnTo>
                  <a:pt x="3250" y="10363"/>
                </a:lnTo>
                <a:lnTo>
                  <a:pt x="3306" y="7502"/>
                </a:lnTo>
                <a:lnTo>
                  <a:pt x="6213" y="8258"/>
                </a:lnTo>
                <a:lnTo>
                  <a:pt x="9233" y="8852"/>
                </a:lnTo>
                <a:lnTo>
                  <a:pt x="12369" y="9336"/>
                </a:lnTo>
                <a:lnTo>
                  <a:pt x="12311" y="12197"/>
                </a:lnTo>
                <a:lnTo>
                  <a:pt x="12426" y="14949"/>
                </a:lnTo>
                <a:lnTo>
                  <a:pt x="12538" y="17486"/>
                </a:lnTo>
                <a:lnTo>
                  <a:pt x="9405" y="17000"/>
                </a:lnTo>
                <a:lnTo>
                  <a:pt x="6327" y="16405"/>
                </a:lnTo>
                <a:lnTo>
                  <a:pt x="6384" y="16947"/>
                </a:lnTo>
                <a:lnTo>
                  <a:pt x="9405" y="17539"/>
                </a:lnTo>
                <a:lnTo>
                  <a:pt x="12597" y="18025"/>
                </a:lnTo>
                <a:lnTo>
                  <a:pt x="12709" y="20453"/>
                </a:lnTo>
                <a:lnTo>
                  <a:pt x="12939" y="22720"/>
                </a:lnTo>
                <a:lnTo>
                  <a:pt x="12995" y="12305"/>
                </a:lnTo>
                <a:lnTo>
                  <a:pt x="13052" y="8852"/>
                </a:lnTo>
                <a:lnTo>
                  <a:pt x="13108" y="6207"/>
                </a:lnTo>
                <a:lnTo>
                  <a:pt x="13108" y="0"/>
                </a:lnTo>
                <a:close/>
              </a:path>
            </a:pathLst>
          </a:custGeom>
          <a:solidFill>
            <a:srgbClr val="1789B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59" name="object 559"/>
          <p:cNvSpPr/>
          <p:nvPr/>
        </p:nvSpPr>
        <p:spPr>
          <a:xfrm>
            <a:off x="310982" y="575843"/>
            <a:ext cx="2180" cy="931"/>
          </a:xfrm>
          <a:custGeom>
            <a:avLst/>
            <a:gdLst/>
            <a:ahLst/>
            <a:cxnLst/>
            <a:rect l="l" t="t" r="r" b="b"/>
            <a:pathLst>
              <a:path w="2906" h="1241">
                <a:moveTo>
                  <a:pt x="0" y="0"/>
                </a:moveTo>
                <a:lnTo>
                  <a:pt x="0" y="539"/>
                </a:lnTo>
                <a:lnTo>
                  <a:pt x="2906" y="1241"/>
                </a:lnTo>
                <a:lnTo>
                  <a:pt x="2849" y="700"/>
                </a:lnTo>
                <a:lnTo>
                  <a:pt x="0" y="0"/>
                </a:lnTo>
                <a:close/>
              </a:path>
            </a:pathLst>
          </a:custGeom>
          <a:solidFill>
            <a:srgbClr val="1789B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60" name="object 560"/>
          <p:cNvSpPr/>
          <p:nvPr/>
        </p:nvSpPr>
        <p:spPr>
          <a:xfrm>
            <a:off x="325259" y="561959"/>
            <a:ext cx="7865" cy="25863"/>
          </a:xfrm>
          <a:custGeom>
            <a:avLst/>
            <a:gdLst/>
            <a:ahLst/>
            <a:cxnLst/>
            <a:rect l="l" t="t" r="r" b="b"/>
            <a:pathLst>
              <a:path w="10486" h="34484">
                <a:moveTo>
                  <a:pt x="227" y="21263"/>
                </a:moveTo>
                <a:lnTo>
                  <a:pt x="227" y="16028"/>
                </a:lnTo>
                <a:lnTo>
                  <a:pt x="283" y="13169"/>
                </a:lnTo>
                <a:lnTo>
                  <a:pt x="2223" y="13275"/>
                </a:lnTo>
                <a:lnTo>
                  <a:pt x="2223" y="12683"/>
                </a:lnTo>
                <a:lnTo>
                  <a:pt x="283" y="12574"/>
                </a:lnTo>
                <a:lnTo>
                  <a:pt x="342" y="9930"/>
                </a:lnTo>
                <a:lnTo>
                  <a:pt x="398" y="7177"/>
                </a:lnTo>
                <a:lnTo>
                  <a:pt x="513" y="4316"/>
                </a:lnTo>
                <a:lnTo>
                  <a:pt x="2563" y="4425"/>
                </a:lnTo>
                <a:lnTo>
                  <a:pt x="4615" y="4480"/>
                </a:lnTo>
                <a:lnTo>
                  <a:pt x="6724" y="4425"/>
                </a:lnTo>
                <a:lnTo>
                  <a:pt x="8776" y="4425"/>
                </a:lnTo>
                <a:lnTo>
                  <a:pt x="9803" y="4372"/>
                </a:lnTo>
                <a:lnTo>
                  <a:pt x="9860" y="7232"/>
                </a:lnTo>
                <a:lnTo>
                  <a:pt x="9916" y="9983"/>
                </a:lnTo>
                <a:lnTo>
                  <a:pt x="9973" y="12628"/>
                </a:lnTo>
                <a:lnTo>
                  <a:pt x="10031" y="16083"/>
                </a:lnTo>
                <a:lnTo>
                  <a:pt x="10087" y="34484"/>
                </a:lnTo>
                <a:lnTo>
                  <a:pt x="10259" y="32865"/>
                </a:lnTo>
                <a:lnTo>
                  <a:pt x="10486" y="55"/>
                </a:lnTo>
                <a:lnTo>
                  <a:pt x="10202" y="55"/>
                </a:lnTo>
                <a:lnTo>
                  <a:pt x="9689" y="0"/>
                </a:lnTo>
                <a:lnTo>
                  <a:pt x="9745" y="1241"/>
                </a:lnTo>
                <a:lnTo>
                  <a:pt x="9745" y="2428"/>
                </a:lnTo>
                <a:lnTo>
                  <a:pt x="9803" y="3616"/>
                </a:lnTo>
                <a:lnTo>
                  <a:pt x="8776" y="3669"/>
                </a:lnTo>
                <a:lnTo>
                  <a:pt x="7751" y="3669"/>
                </a:lnTo>
                <a:lnTo>
                  <a:pt x="6724" y="3724"/>
                </a:lnTo>
                <a:lnTo>
                  <a:pt x="4615" y="3724"/>
                </a:lnTo>
                <a:lnTo>
                  <a:pt x="2563" y="3669"/>
                </a:lnTo>
                <a:lnTo>
                  <a:pt x="569" y="3561"/>
                </a:lnTo>
                <a:lnTo>
                  <a:pt x="626" y="2428"/>
                </a:lnTo>
                <a:lnTo>
                  <a:pt x="626" y="1294"/>
                </a:lnTo>
                <a:lnTo>
                  <a:pt x="684" y="163"/>
                </a:lnTo>
                <a:lnTo>
                  <a:pt x="455" y="216"/>
                </a:lnTo>
                <a:lnTo>
                  <a:pt x="0" y="30978"/>
                </a:lnTo>
                <a:lnTo>
                  <a:pt x="227" y="32811"/>
                </a:lnTo>
                <a:lnTo>
                  <a:pt x="398" y="34376"/>
                </a:lnTo>
                <a:lnTo>
                  <a:pt x="398" y="27792"/>
                </a:lnTo>
                <a:lnTo>
                  <a:pt x="342" y="25958"/>
                </a:lnTo>
                <a:lnTo>
                  <a:pt x="283" y="23961"/>
                </a:lnTo>
                <a:lnTo>
                  <a:pt x="283" y="21803"/>
                </a:lnTo>
                <a:lnTo>
                  <a:pt x="2622" y="21911"/>
                </a:lnTo>
                <a:lnTo>
                  <a:pt x="5014" y="21964"/>
                </a:lnTo>
                <a:lnTo>
                  <a:pt x="7409" y="21911"/>
                </a:lnTo>
                <a:lnTo>
                  <a:pt x="8321" y="21911"/>
                </a:lnTo>
                <a:lnTo>
                  <a:pt x="8263" y="21370"/>
                </a:lnTo>
                <a:lnTo>
                  <a:pt x="7409" y="21370"/>
                </a:lnTo>
                <a:lnTo>
                  <a:pt x="5014" y="21425"/>
                </a:lnTo>
                <a:lnTo>
                  <a:pt x="2622" y="21370"/>
                </a:lnTo>
                <a:lnTo>
                  <a:pt x="227" y="21263"/>
                </a:lnTo>
                <a:close/>
              </a:path>
            </a:pathLst>
          </a:custGeom>
          <a:solidFill>
            <a:srgbClr val="1789B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61" name="object 561"/>
          <p:cNvSpPr/>
          <p:nvPr/>
        </p:nvSpPr>
        <p:spPr>
          <a:xfrm>
            <a:off x="333124" y="562000"/>
            <a:ext cx="86" cy="21411"/>
          </a:xfrm>
          <a:custGeom>
            <a:avLst/>
            <a:gdLst/>
            <a:ahLst/>
            <a:cxnLst/>
            <a:rect l="l" t="t" r="r" b="b"/>
            <a:pathLst>
              <a:path w="114" h="28548">
                <a:moveTo>
                  <a:pt x="114" y="25903"/>
                </a:moveTo>
                <a:lnTo>
                  <a:pt x="0" y="1186"/>
                </a:lnTo>
                <a:lnTo>
                  <a:pt x="0" y="0"/>
                </a:lnTo>
                <a:lnTo>
                  <a:pt x="0" y="28548"/>
                </a:lnTo>
                <a:lnTo>
                  <a:pt x="0" y="27737"/>
                </a:lnTo>
                <a:lnTo>
                  <a:pt x="114" y="25903"/>
                </a:lnTo>
                <a:close/>
              </a:path>
            </a:pathLst>
          </a:custGeom>
          <a:solidFill>
            <a:srgbClr val="1789B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62" name="object 562"/>
          <p:cNvSpPr/>
          <p:nvPr/>
        </p:nvSpPr>
        <p:spPr>
          <a:xfrm>
            <a:off x="333253" y="567383"/>
            <a:ext cx="42" cy="10563"/>
          </a:xfrm>
          <a:custGeom>
            <a:avLst/>
            <a:gdLst/>
            <a:ahLst/>
            <a:cxnLst/>
            <a:rect l="l" t="t" r="r" b="b"/>
            <a:pathLst>
              <a:path w="56" h="14084">
                <a:moveTo>
                  <a:pt x="0" y="0"/>
                </a:moveTo>
                <a:lnTo>
                  <a:pt x="0" y="14084"/>
                </a:lnTo>
                <a:lnTo>
                  <a:pt x="56" y="11547"/>
                </a:lnTo>
                <a:lnTo>
                  <a:pt x="56" y="2750"/>
                </a:lnTo>
                <a:lnTo>
                  <a:pt x="0" y="0"/>
                </a:lnTo>
                <a:close/>
              </a:path>
            </a:pathLst>
          </a:custGeom>
          <a:solidFill>
            <a:srgbClr val="1E8DC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63" name="object 563"/>
          <p:cNvSpPr/>
          <p:nvPr/>
        </p:nvSpPr>
        <p:spPr>
          <a:xfrm>
            <a:off x="325260" y="573980"/>
            <a:ext cx="14234" cy="14652"/>
          </a:xfrm>
          <a:custGeom>
            <a:avLst/>
            <a:gdLst/>
            <a:ahLst/>
            <a:cxnLst/>
            <a:rect l="l" t="t" r="r" b="b"/>
            <a:pathLst>
              <a:path w="18979" h="19536">
                <a:moveTo>
                  <a:pt x="10087" y="18456"/>
                </a:moveTo>
                <a:lnTo>
                  <a:pt x="10031" y="55"/>
                </a:lnTo>
                <a:lnTo>
                  <a:pt x="10031" y="5288"/>
                </a:lnTo>
                <a:lnTo>
                  <a:pt x="9175" y="5342"/>
                </a:lnTo>
                <a:lnTo>
                  <a:pt x="7409" y="5342"/>
                </a:lnTo>
                <a:lnTo>
                  <a:pt x="5014" y="5397"/>
                </a:lnTo>
                <a:lnTo>
                  <a:pt x="2622" y="5342"/>
                </a:lnTo>
                <a:lnTo>
                  <a:pt x="227" y="5235"/>
                </a:lnTo>
                <a:lnTo>
                  <a:pt x="227" y="0"/>
                </a:lnTo>
                <a:lnTo>
                  <a:pt x="0" y="14949"/>
                </a:lnTo>
                <a:lnTo>
                  <a:pt x="227" y="16783"/>
                </a:lnTo>
                <a:lnTo>
                  <a:pt x="398" y="18348"/>
                </a:lnTo>
                <a:lnTo>
                  <a:pt x="398" y="11764"/>
                </a:lnTo>
                <a:lnTo>
                  <a:pt x="342" y="9930"/>
                </a:lnTo>
                <a:lnTo>
                  <a:pt x="283" y="7933"/>
                </a:lnTo>
                <a:lnTo>
                  <a:pt x="283" y="5774"/>
                </a:lnTo>
                <a:lnTo>
                  <a:pt x="2622" y="5883"/>
                </a:lnTo>
                <a:lnTo>
                  <a:pt x="5014" y="5936"/>
                </a:lnTo>
                <a:lnTo>
                  <a:pt x="7409" y="5883"/>
                </a:lnTo>
                <a:lnTo>
                  <a:pt x="9175" y="5883"/>
                </a:lnTo>
                <a:lnTo>
                  <a:pt x="10031" y="5828"/>
                </a:lnTo>
                <a:lnTo>
                  <a:pt x="10031" y="7933"/>
                </a:lnTo>
                <a:lnTo>
                  <a:pt x="9973" y="9930"/>
                </a:lnTo>
                <a:lnTo>
                  <a:pt x="9916" y="11764"/>
                </a:lnTo>
                <a:lnTo>
                  <a:pt x="9916" y="12575"/>
                </a:lnTo>
                <a:lnTo>
                  <a:pt x="8720" y="12628"/>
                </a:lnTo>
                <a:lnTo>
                  <a:pt x="7465" y="12683"/>
                </a:lnTo>
                <a:lnTo>
                  <a:pt x="4273" y="12683"/>
                </a:lnTo>
                <a:lnTo>
                  <a:pt x="2336" y="12628"/>
                </a:lnTo>
                <a:lnTo>
                  <a:pt x="455" y="12519"/>
                </a:lnTo>
                <a:lnTo>
                  <a:pt x="455" y="13005"/>
                </a:lnTo>
                <a:lnTo>
                  <a:pt x="2336" y="13061"/>
                </a:lnTo>
                <a:lnTo>
                  <a:pt x="4273" y="13114"/>
                </a:lnTo>
                <a:lnTo>
                  <a:pt x="8720" y="13114"/>
                </a:lnTo>
                <a:lnTo>
                  <a:pt x="9916" y="13061"/>
                </a:lnTo>
                <a:lnTo>
                  <a:pt x="9973" y="19536"/>
                </a:lnTo>
                <a:lnTo>
                  <a:pt x="10031" y="18834"/>
                </a:lnTo>
                <a:lnTo>
                  <a:pt x="12993" y="18725"/>
                </a:lnTo>
                <a:lnTo>
                  <a:pt x="15843" y="18456"/>
                </a:lnTo>
                <a:lnTo>
                  <a:pt x="18580" y="18078"/>
                </a:lnTo>
                <a:lnTo>
                  <a:pt x="18465" y="18456"/>
                </a:lnTo>
                <a:lnTo>
                  <a:pt x="18465" y="19158"/>
                </a:lnTo>
                <a:lnTo>
                  <a:pt x="18808" y="18725"/>
                </a:lnTo>
                <a:lnTo>
                  <a:pt x="18979" y="16136"/>
                </a:lnTo>
                <a:lnTo>
                  <a:pt x="18637" y="17700"/>
                </a:lnTo>
                <a:lnTo>
                  <a:pt x="15902" y="18078"/>
                </a:lnTo>
                <a:lnTo>
                  <a:pt x="13052" y="18294"/>
                </a:lnTo>
                <a:lnTo>
                  <a:pt x="10087" y="18456"/>
                </a:lnTo>
                <a:close/>
              </a:path>
            </a:pathLst>
          </a:custGeom>
          <a:solidFill>
            <a:srgbClr val="1E8DC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64" name="object 564"/>
          <p:cNvSpPr/>
          <p:nvPr/>
        </p:nvSpPr>
        <p:spPr>
          <a:xfrm>
            <a:off x="308802" y="570014"/>
            <a:ext cx="9917" cy="14531"/>
          </a:xfrm>
          <a:custGeom>
            <a:avLst/>
            <a:gdLst/>
            <a:ahLst/>
            <a:cxnLst/>
            <a:rect l="l" t="t" r="r" b="b"/>
            <a:pathLst>
              <a:path w="13223" h="19375">
                <a:moveTo>
                  <a:pt x="6555" y="15866"/>
                </a:moveTo>
                <a:lnTo>
                  <a:pt x="3762" y="15164"/>
                </a:lnTo>
                <a:lnTo>
                  <a:pt x="3363" y="13061"/>
                </a:lnTo>
                <a:lnTo>
                  <a:pt x="3079" y="10739"/>
                </a:lnTo>
                <a:lnTo>
                  <a:pt x="2908" y="8311"/>
                </a:lnTo>
                <a:lnTo>
                  <a:pt x="5814" y="9013"/>
                </a:lnTo>
                <a:lnTo>
                  <a:pt x="5757" y="8472"/>
                </a:lnTo>
                <a:lnTo>
                  <a:pt x="2908" y="7772"/>
                </a:lnTo>
                <a:lnTo>
                  <a:pt x="2736" y="5343"/>
                </a:lnTo>
                <a:lnTo>
                  <a:pt x="2680" y="2699"/>
                </a:lnTo>
                <a:lnTo>
                  <a:pt x="2736" y="0"/>
                </a:lnTo>
                <a:lnTo>
                  <a:pt x="2565" y="269"/>
                </a:lnTo>
                <a:lnTo>
                  <a:pt x="2167" y="863"/>
                </a:lnTo>
                <a:lnTo>
                  <a:pt x="2110" y="3238"/>
                </a:lnTo>
                <a:lnTo>
                  <a:pt x="2223" y="5505"/>
                </a:lnTo>
                <a:lnTo>
                  <a:pt x="2338" y="7663"/>
                </a:lnTo>
                <a:lnTo>
                  <a:pt x="1540" y="7447"/>
                </a:lnTo>
                <a:lnTo>
                  <a:pt x="799" y="7232"/>
                </a:lnTo>
                <a:lnTo>
                  <a:pt x="0" y="7016"/>
                </a:lnTo>
                <a:lnTo>
                  <a:pt x="0" y="7502"/>
                </a:lnTo>
                <a:lnTo>
                  <a:pt x="741" y="7716"/>
                </a:lnTo>
                <a:lnTo>
                  <a:pt x="1540" y="7933"/>
                </a:lnTo>
                <a:lnTo>
                  <a:pt x="2394" y="8149"/>
                </a:lnTo>
                <a:lnTo>
                  <a:pt x="2565" y="10631"/>
                </a:lnTo>
                <a:lnTo>
                  <a:pt x="2849" y="12897"/>
                </a:lnTo>
                <a:lnTo>
                  <a:pt x="3250" y="15056"/>
                </a:lnTo>
                <a:lnTo>
                  <a:pt x="2793" y="14894"/>
                </a:lnTo>
                <a:lnTo>
                  <a:pt x="2338" y="14786"/>
                </a:lnTo>
                <a:lnTo>
                  <a:pt x="1881" y="14678"/>
                </a:lnTo>
                <a:lnTo>
                  <a:pt x="2223" y="15164"/>
                </a:lnTo>
                <a:lnTo>
                  <a:pt x="2964" y="15380"/>
                </a:lnTo>
                <a:lnTo>
                  <a:pt x="3419" y="15758"/>
                </a:lnTo>
                <a:lnTo>
                  <a:pt x="3478" y="16244"/>
                </a:lnTo>
                <a:lnTo>
                  <a:pt x="3649" y="16838"/>
                </a:lnTo>
                <a:lnTo>
                  <a:pt x="3876" y="17322"/>
                </a:lnTo>
                <a:lnTo>
                  <a:pt x="4275" y="17755"/>
                </a:lnTo>
                <a:lnTo>
                  <a:pt x="4160" y="17216"/>
                </a:lnTo>
                <a:lnTo>
                  <a:pt x="4048" y="16675"/>
                </a:lnTo>
                <a:lnTo>
                  <a:pt x="3933" y="16136"/>
                </a:lnTo>
                <a:lnTo>
                  <a:pt x="3820" y="15597"/>
                </a:lnTo>
                <a:lnTo>
                  <a:pt x="6670" y="16297"/>
                </a:lnTo>
                <a:lnTo>
                  <a:pt x="9632" y="16891"/>
                </a:lnTo>
                <a:lnTo>
                  <a:pt x="12768" y="17322"/>
                </a:lnTo>
                <a:lnTo>
                  <a:pt x="13052" y="19375"/>
                </a:lnTo>
                <a:lnTo>
                  <a:pt x="13223" y="16945"/>
                </a:lnTo>
                <a:lnTo>
                  <a:pt x="12939" y="14894"/>
                </a:lnTo>
                <a:lnTo>
                  <a:pt x="12768" y="12575"/>
                </a:lnTo>
                <a:lnTo>
                  <a:pt x="12709" y="16891"/>
                </a:lnTo>
                <a:lnTo>
                  <a:pt x="9576" y="16461"/>
                </a:lnTo>
                <a:lnTo>
                  <a:pt x="6555" y="15866"/>
                </a:lnTo>
                <a:close/>
              </a:path>
            </a:pathLst>
          </a:custGeom>
          <a:solidFill>
            <a:srgbClr val="1E8DC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65" name="object 565"/>
          <p:cNvSpPr/>
          <p:nvPr/>
        </p:nvSpPr>
        <p:spPr>
          <a:xfrm>
            <a:off x="340648" y="568759"/>
            <a:ext cx="6797" cy="8540"/>
          </a:xfrm>
          <a:custGeom>
            <a:avLst/>
            <a:gdLst/>
            <a:ahLst/>
            <a:cxnLst/>
            <a:rect l="l" t="t" r="r" b="b"/>
            <a:pathLst>
              <a:path w="9062" h="11386">
                <a:moveTo>
                  <a:pt x="9062" y="971"/>
                </a:moveTo>
                <a:lnTo>
                  <a:pt x="6154" y="1672"/>
                </a:lnTo>
                <a:lnTo>
                  <a:pt x="3192" y="2213"/>
                </a:lnTo>
                <a:lnTo>
                  <a:pt x="56" y="2644"/>
                </a:lnTo>
                <a:lnTo>
                  <a:pt x="56" y="0"/>
                </a:lnTo>
                <a:lnTo>
                  <a:pt x="0" y="11386"/>
                </a:lnTo>
                <a:lnTo>
                  <a:pt x="56" y="8850"/>
                </a:lnTo>
                <a:lnTo>
                  <a:pt x="114" y="6097"/>
                </a:lnTo>
                <a:lnTo>
                  <a:pt x="56" y="3238"/>
                </a:lnTo>
                <a:lnTo>
                  <a:pt x="3192" y="2805"/>
                </a:lnTo>
                <a:lnTo>
                  <a:pt x="6213" y="2266"/>
                </a:lnTo>
                <a:lnTo>
                  <a:pt x="9062" y="971"/>
                </a:lnTo>
                <a:close/>
              </a:path>
            </a:pathLst>
          </a:custGeom>
          <a:solidFill>
            <a:srgbClr val="1E8DC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66" name="object 566"/>
          <p:cNvSpPr/>
          <p:nvPr/>
        </p:nvSpPr>
        <p:spPr>
          <a:xfrm>
            <a:off x="340221" y="580051"/>
            <a:ext cx="6839" cy="4614"/>
          </a:xfrm>
          <a:custGeom>
            <a:avLst/>
            <a:gdLst/>
            <a:ahLst/>
            <a:cxnLst/>
            <a:rect l="l" t="t" r="r" b="b"/>
            <a:pathLst>
              <a:path w="9119" h="6152">
                <a:moveTo>
                  <a:pt x="56" y="3669"/>
                </a:moveTo>
                <a:lnTo>
                  <a:pt x="0" y="4102"/>
                </a:lnTo>
                <a:lnTo>
                  <a:pt x="3020" y="3724"/>
                </a:lnTo>
                <a:lnTo>
                  <a:pt x="5870" y="3183"/>
                </a:lnTo>
                <a:lnTo>
                  <a:pt x="8663" y="2536"/>
                </a:lnTo>
                <a:lnTo>
                  <a:pt x="8434" y="3832"/>
                </a:lnTo>
                <a:lnTo>
                  <a:pt x="8206" y="5019"/>
                </a:lnTo>
                <a:lnTo>
                  <a:pt x="7922" y="6152"/>
                </a:lnTo>
                <a:lnTo>
                  <a:pt x="8434" y="5721"/>
                </a:lnTo>
                <a:lnTo>
                  <a:pt x="8663" y="4694"/>
                </a:lnTo>
                <a:lnTo>
                  <a:pt x="8947" y="3616"/>
                </a:lnTo>
                <a:lnTo>
                  <a:pt x="9119" y="2483"/>
                </a:lnTo>
                <a:lnTo>
                  <a:pt x="9062" y="0"/>
                </a:lnTo>
                <a:lnTo>
                  <a:pt x="8720" y="2105"/>
                </a:lnTo>
                <a:lnTo>
                  <a:pt x="5983" y="2699"/>
                </a:lnTo>
                <a:lnTo>
                  <a:pt x="3077" y="3238"/>
                </a:lnTo>
                <a:lnTo>
                  <a:pt x="56" y="3669"/>
                </a:lnTo>
                <a:close/>
              </a:path>
            </a:pathLst>
          </a:custGeom>
          <a:solidFill>
            <a:srgbClr val="1E8DC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67" name="object 567"/>
          <p:cNvSpPr/>
          <p:nvPr/>
        </p:nvSpPr>
        <p:spPr>
          <a:xfrm>
            <a:off x="325430" y="562365"/>
            <a:ext cx="17696" cy="25660"/>
          </a:xfrm>
          <a:custGeom>
            <a:avLst/>
            <a:gdLst/>
            <a:ahLst/>
            <a:cxnLst/>
            <a:rect l="l" t="t" r="r" b="b"/>
            <a:pathLst>
              <a:path w="23595" h="34213">
                <a:moveTo>
                  <a:pt x="18580" y="34213"/>
                </a:moveTo>
                <a:lnTo>
                  <a:pt x="18751" y="33512"/>
                </a:lnTo>
                <a:lnTo>
                  <a:pt x="20004" y="33351"/>
                </a:lnTo>
                <a:lnTo>
                  <a:pt x="21259" y="33134"/>
                </a:lnTo>
                <a:lnTo>
                  <a:pt x="22513" y="32918"/>
                </a:lnTo>
                <a:lnTo>
                  <a:pt x="22854" y="32756"/>
                </a:lnTo>
                <a:lnTo>
                  <a:pt x="23595" y="32379"/>
                </a:lnTo>
                <a:lnTo>
                  <a:pt x="22056" y="32648"/>
                </a:lnTo>
                <a:lnTo>
                  <a:pt x="20461" y="32918"/>
                </a:lnTo>
                <a:lnTo>
                  <a:pt x="18808" y="33134"/>
                </a:lnTo>
                <a:lnTo>
                  <a:pt x="19150" y="31515"/>
                </a:lnTo>
                <a:lnTo>
                  <a:pt x="19492" y="29734"/>
                </a:lnTo>
                <a:lnTo>
                  <a:pt x="19720" y="27684"/>
                </a:lnTo>
                <a:lnTo>
                  <a:pt x="19664" y="20506"/>
                </a:lnTo>
                <a:lnTo>
                  <a:pt x="19549" y="22773"/>
                </a:lnTo>
                <a:lnTo>
                  <a:pt x="19434" y="24931"/>
                </a:lnTo>
                <a:lnTo>
                  <a:pt x="19265" y="26873"/>
                </a:lnTo>
                <a:lnTo>
                  <a:pt x="19265" y="27306"/>
                </a:lnTo>
                <a:lnTo>
                  <a:pt x="16357" y="27684"/>
                </a:lnTo>
                <a:lnTo>
                  <a:pt x="13336" y="27953"/>
                </a:lnTo>
                <a:lnTo>
                  <a:pt x="10259" y="28062"/>
                </a:lnTo>
                <a:lnTo>
                  <a:pt x="10259" y="27251"/>
                </a:lnTo>
                <a:lnTo>
                  <a:pt x="10373" y="25417"/>
                </a:lnTo>
                <a:lnTo>
                  <a:pt x="10373" y="3830"/>
                </a:lnTo>
                <a:lnTo>
                  <a:pt x="13394" y="3669"/>
                </a:lnTo>
                <a:lnTo>
                  <a:pt x="16415" y="3398"/>
                </a:lnTo>
                <a:lnTo>
                  <a:pt x="19378" y="2967"/>
                </a:lnTo>
                <a:lnTo>
                  <a:pt x="19321" y="2050"/>
                </a:lnTo>
                <a:lnTo>
                  <a:pt x="19321" y="2264"/>
                </a:lnTo>
                <a:lnTo>
                  <a:pt x="16415" y="2642"/>
                </a:lnTo>
                <a:lnTo>
                  <a:pt x="13394" y="2914"/>
                </a:lnTo>
                <a:lnTo>
                  <a:pt x="10315" y="3075"/>
                </a:lnTo>
                <a:lnTo>
                  <a:pt x="10315" y="1078"/>
                </a:lnTo>
                <a:lnTo>
                  <a:pt x="10259" y="53"/>
                </a:lnTo>
                <a:lnTo>
                  <a:pt x="9975" y="0"/>
                </a:lnTo>
                <a:lnTo>
                  <a:pt x="9745" y="12087"/>
                </a:lnTo>
                <a:lnTo>
                  <a:pt x="8492" y="12142"/>
                </a:lnTo>
                <a:lnTo>
                  <a:pt x="7238" y="12195"/>
                </a:lnTo>
                <a:lnTo>
                  <a:pt x="3933" y="12195"/>
                </a:lnTo>
                <a:lnTo>
                  <a:pt x="1995" y="12142"/>
                </a:lnTo>
                <a:lnTo>
                  <a:pt x="56" y="12033"/>
                </a:lnTo>
                <a:lnTo>
                  <a:pt x="0" y="15487"/>
                </a:lnTo>
                <a:lnTo>
                  <a:pt x="56" y="12628"/>
                </a:lnTo>
                <a:lnTo>
                  <a:pt x="1995" y="12734"/>
                </a:lnTo>
                <a:lnTo>
                  <a:pt x="3933" y="12789"/>
                </a:lnTo>
                <a:lnTo>
                  <a:pt x="7238" y="12789"/>
                </a:lnTo>
                <a:lnTo>
                  <a:pt x="8492" y="12734"/>
                </a:lnTo>
                <a:lnTo>
                  <a:pt x="9745" y="12734"/>
                </a:lnTo>
                <a:lnTo>
                  <a:pt x="9803" y="15542"/>
                </a:lnTo>
                <a:lnTo>
                  <a:pt x="9860" y="33943"/>
                </a:lnTo>
                <a:lnTo>
                  <a:pt x="10031" y="32324"/>
                </a:lnTo>
                <a:lnTo>
                  <a:pt x="10146" y="30543"/>
                </a:lnTo>
                <a:lnTo>
                  <a:pt x="10259" y="28493"/>
                </a:lnTo>
                <a:lnTo>
                  <a:pt x="13279" y="28384"/>
                </a:lnTo>
                <a:lnTo>
                  <a:pt x="16300" y="28115"/>
                </a:lnTo>
                <a:lnTo>
                  <a:pt x="19206" y="27737"/>
                </a:lnTo>
                <a:lnTo>
                  <a:pt x="18979" y="29787"/>
                </a:lnTo>
                <a:lnTo>
                  <a:pt x="18751" y="31623"/>
                </a:lnTo>
                <a:lnTo>
                  <a:pt x="18580" y="34213"/>
                </a:lnTo>
                <a:close/>
              </a:path>
            </a:pathLst>
          </a:custGeom>
          <a:solidFill>
            <a:srgbClr val="1E8DC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68" name="object 568"/>
          <p:cNvSpPr/>
          <p:nvPr/>
        </p:nvSpPr>
        <p:spPr>
          <a:xfrm>
            <a:off x="333210" y="563902"/>
            <a:ext cx="17610" cy="19226"/>
          </a:xfrm>
          <a:custGeom>
            <a:avLst/>
            <a:gdLst/>
            <a:ahLst/>
            <a:cxnLst/>
            <a:rect l="l" t="t" r="r" b="b"/>
            <a:pathLst>
              <a:path w="23480" h="25634">
                <a:moveTo>
                  <a:pt x="18580" y="23528"/>
                </a:moveTo>
                <a:lnTo>
                  <a:pt x="18864" y="21370"/>
                </a:lnTo>
                <a:lnTo>
                  <a:pt x="19150" y="19103"/>
                </a:lnTo>
                <a:lnTo>
                  <a:pt x="19321" y="16620"/>
                </a:lnTo>
                <a:lnTo>
                  <a:pt x="20745" y="16242"/>
                </a:lnTo>
                <a:lnTo>
                  <a:pt x="22171" y="15920"/>
                </a:lnTo>
                <a:lnTo>
                  <a:pt x="23480" y="15487"/>
                </a:lnTo>
                <a:lnTo>
                  <a:pt x="23480" y="15003"/>
                </a:lnTo>
                <a:lnTo>
                  <a:pt x="22113" y="15380"/>
                </a:lnTo>
                <a:lnTo>
                  <a:pt x="20745" y="15758"/>
                </a:lnTo>
                <a:lnTo>
                  <a:pt x="19378" y="16081"/>
                </a:lnTo>
                <a:lnTo>
                  <a:pt x="19549" y="13491"/>
                </a:lnTo>
                <a:lnTo>
                  <a:pt x="19605" y="10739"/>
                </a:lnTo>
                <a:lnTo>
                  <a:pt x="19549" y="7878"/>
                </a:lnTo>
                <a:lnTo>
                  <a:pt x="19833" y="7825"/>
                </a:lnTo>
                <a:lnTo>
                  <a:pt x="20403" y="7661"/>
                </a:lnTo>
                <a:lnTo>
                  <a:pt x="20004" y="7177"/>
                </a:lnTo>
                <a:lnTo>
                  <a:pt x="19549" y="7069"/>
                </a:lnTo>
                <a:lnTo>
                  <a:pt x="19490" y="6636"/>
                </a:lnTo>
                <a:lnTo>
                  <a:pt x="18920" y="6044"/>
                </a:lnTo>
                <a:lnTo>
                  <a:pt x="18920" y="6961"/>
                </a:lnTo>
                <a:lnTo>
                  <a:pt x="18979" y="7447"/>
                </a:lnTo>
                <a:lnTo>
                  <a:pt x="16129" y="8742"/>
                </a:lnTo>
                <a:lnTo>
                  <a:pt x="18979" y="8039"/>
                </a:lnTo>
                <a:lnTo>
                  <a:pt x="19035" y="10900"/>
                </a:lnTo>
                <a:lnTo>
                  <a:pt x="18979" y="13653"/>
                </a:lnTo>
                <a:lnTo>
                  <a:pt x="18808" y="16242"/>
                </a:lnTo>
                <a:lnTo>
                  <a:pt x="15958" y="16891"/>
                </a:lnTo>
                <a:lnTo>
                  <a:pt x="12993" y="17431"/>
                </a:lnTo>
                <a:lnTo>
                  <a:pt x="9916" y="17862"/>
                </a:lnTo>
                <a:lnTo>
                  <a:pt x="9973" y="6475"/>
                </a:lnTo>
                <a:lnTo>
                  <a:pt x="9860" y="3669"/>
                </a:lnTo>
                <a:lnTo>
                  <a:pt x="9689" y="808"/>
                </a:lnTo>
                <a:lnTo>
                  <a:pt x="10031" y="808"/>
                </a:lnTo>
                <a:lnTo>
                  <a:pt x="10657" y="700"/>
                </a:lnTo>
                <a:lnTo>
                  <a:pt x="10087" y="430"/>
                </a:lnTo>
                <a:lnTo>
                  <a:pt x="9517" y="214"/>
                </a:lnTo>
                <a:lnTo>
                  <a:pt x="8947" y="0"/>
                </a:lnTo>
                <a:lnTo>
                  <a:pt x="9004" y="916"/>
                </a:lnTo>
                <a:lnTo>
                  <a:pt x="9175" y="3777"/>
                </a:lnTo>
                <a:lnTo>
                  <a:pt x="9290" y="6583"/>
                </a:lnTo>
                <a:lnTo>
                  <a:pt x="9346" y="9228"/>
                </a:lnTo>
                <a:lnTo>
                  <a:pt x="6325" y="9605"/>
                </a:lnTo>
                <a:lnTo>
                  <a:pt x="3248" y="9875"/>
                </a:lnTo>
                <a:lnTo>
                  <a:pt x="112" y="10036"/>
                </a:lnTo>
                <a:lnTo>
                  <a:pt x="112" y="7392"/>
                </a:lnTo>
                <a:lnTo>
                  <a:pt x="112" y="16189"/>
                </a:lnTo>
                <a:lnTo>
                  <a:pt x="112" y="10631"/>
                </a:lnTo>
                <a:lnTo>
                  <a:pt x="3248" y="10469"/>
                </a:lnTo>
                <a:lnTo>
                  <a:pt x="6325" y="10200"/>
                </a:lnTo>
                <a:lnTo>
                  <a:pt x="9346" y="9822"/>
                </a:lnTo>
                <a:lnTo>
                  <a:pt x="9403" y="12681"/>
                </a:lnTo>
                <a:lnTo>
                  <a:pt x="9346" y="15380"/>
                </a:lnTo>
                <a:lnTo>
                  <a:pt x="9290" y="17917"/>
                </a:lnTo>
                <a:lnTo>
                  <a:pt x="6325" y="18294"/>
                </a:lnTo>
                <a:lnTo>
                  <a:pt x="3248" y="18564"/>
                </a:lnTo>
                <a:lnTo>
                  <a:pt x="56" y="18725"/>
                </a:lnTo>
                <a:lnTo>
                  <a:pt x="56" y="4641"/>
                </a:lnTo>
                <a:lnTo>
                  <a:pt x="0" y="1780"/>
                </a:lnTo>
                <a:lnTo>
                  <a:pt x="0" y="23367"/>
                </a:lnTo>
                <a:lnTo>
                  <a:pt x="56" y="21370"/>
                </a:lnTo>
                <a:lnTo>
                  <a:pt x="56" y="19264"/>
                </a:lnTo>
                <a:lnTo>
                  <a:pt x="3192" y="19103"/>
                </a:lnTo>
                <a:lnTo>
                  <a:pt x="6269" y="18834"/>
                </a:lnTo>
                <a:lnTo>
                  <a:pt x="9290" y="18456"/>
                </a:lnTo>
                <a:lnTo>
                  <a:pt x="9346" y="25634"/>
                </a:lnTo>
                <a:lnTo>
                  <a:pt x="9403" y="25201"/>
                </a:lnTo>
                <a:lnTo>
                  <a:pt x="9403" y="24878"/>
                </a:lnTo>
                <a:lnTo>
                  <a:pt x="9630" y="22881"/>
                </a:lnTo>
                <a:lnTo>
                  <a:pt x="9745" y="20722"/>
                </a:lnTo>
                <a:lnTo>
                  <a:pt x="9860" y="18401"/>
                </a:lnTo>
                <a:lnTo>
                  <a:pt x="12937" y="17970"/>
                </a:lnTo>
                <a:lnTo>
                  <a:pt x="15958" y="17431"/>
                </a:lnTo>
                <a:lnTo>
                  <a:pt x="18808" y="16728"/>
                </a:lnTo>
                <a:lnTo>
                  <a:pt x="18637" y="19211"/>
                </a:lnTo>
                <a:lnTo>
                  <a:pt x="18409" y="21531"/>
                </a:lnTo>
                <a:lnTo>
                  <a:pt x="18465" y="23959"/>
                </a:lnTo>
                <a:lnTo>
                  <a:pt x="19434" y="23745"/>
                </a:lnTo>
                <a:lnTo>
                  <a:pt x="20403" y="23475"/>
                </a:lnTo>
                <a:lnTo>
                  <a:pt x="21315" y="23204"/>
                </a:lnTo>
                <a:lnTo>
                  <a:pt x="21657" y="22720"/>
                </a:lnTo>
                <a:lnTo>
                  <a:pt x="20630" y="22989"/>
                </a:lnTo>
                <a:lnTo>
                  <a:pt x="19605" y="23259"/>
                </a:lnTo>
                <a:lnTo>
                  <a:pt x="18580" y="23528"/>
                </a:lnTo>
                <a:close/>
              </a:path>
            </a:pathLst>
          </a:custGeom>
          <a:solidFill>
            <a:srgbClr val="1E8DC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69" name="object 569"/>
          <p:cNvSpPr/>
          <p:nvPr/>
        </p:nvSpPr>
        <p:spPr>
          <a:xfrm>
            <a:off x="317906" y="564064"/>
            <a:ext cx="2693" cy="4655"/>
          </a:xfrm>
          <a:custGeom>
            <a:avLst/>
            <a:gdLst/>
            <a:ahLst/>
            <a:cxnLst/>
            <a:rect l="l" t="t" r="r" b="b"/>
            <a:pathLst>
              <a:path w="3590" h="6207">
                <a:moveTo>
                  <a:pt x="398" y="6207"/>
                </a:moveTo>
                <a:lnTo>
                  <a:pt x="513" y="3400"/>
                </a:lnTo>
                <a:lnTo>
                  <a:pt x="684" y="541"/>
                </a:lnTo>
                <a:lnTo>
                  <a:pt x="3590" y="971"/>
                </a:lnTo>
                <a:lnTo>
                  <a:pt x="1881" y="0"/>
                </a:lnTo>
                <a:lnTo>
                  <a:pt x="1254" y="216"/>
                </a:lnTo>
                <a:lnTo>
                  <a:pt x="628" y="485"/>
                </a:lnTo>
                <a:lnTo>
                  <a:pt x="0" y="755"/>
                </a:lnTo>
                <a:lnTo>
                  <a:pt x="398" y="6207"/>
                </a:lnTo>
                <a:close/>
              </a:path>
            </a:pathLst>
          </a:custGeom>
          <a:solidFill>
            <a:srgbClr val="1E8DC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70" name="object 570"/>
          <p:cNvSpPr/>
          <p:nvPr/>
        </p:nvSpPr>
        <p:spPr>
          <a:xfrm>
            <a:off x="318163" y="575316"/>
            <a:ext cx="6839" cy="4574"/>
          </a:xfrm>
          <a:custGeom>
            <a:avLst/>
            <a:gdLst/>
            <a:ahLst/>
            <a:cxnLst/>
            <a:rect l="l" t="t" r="r" b="b"/>
            <a:pathLst>
              <a:path w="9119" h="6099">
                <a:moveTo>
                  <a:pt x="0" y="0"/>
                </a:moveTo>
                <a:lnTo>
                  <a:pt x="114" y="3077"/>
                </a:lnTo>
                <a:lnTo>
                  <a:pt x="3020" y="3508"/>
                </a:lnTo>
                <a:lnTo>
                  <a:pt x="5985" y="3777"/>
                </a:lnTo>
                <a:lnTo>
                  <a:pt x="9062" y="3939"/>
                </a:lnTo>
                <a:lnTo>
                  <a:pt x="9119" y="6099"/>
                </a:lnTo>
                <a:lnTo>
                  <a:pt x="9062" y="3455"/>
                </a:lnTo>
                <a:lnTo>
                  <a:pt x="5985" y="3291"/>
                </a:lnTo>
                <a:lnTo>
                  <a:pt x="3020" y="2969"/>
                </a:lnTo>
                <a:lnTo>
                  <a:pt x="114" y="2591"/>
                </a:lnTo>
                <a:lnTo>
                  <a:pt x="0" y="0"/>
                </a:lnTo>
                <a:close/>
              </a:path>
            </a:pathLst>
          </a:custGeom>
          <a:solidFill>
            <a:srgbClr val="1E8DC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71" name="object 571"/>
          <p:cNvSpPr/>
          <p:nvPr/>
        </p:nvSpPr>
        <p:spPr>
          <a:xfrm>
            <a:off x="311067" y="562323"/>
            <a:ext cx="21844" cy="27321"/>
          </a:xfrm>
          <a:custGeom>
            <a:avLst/>
            <a:gdLst/>
            <a:ahLst/>
            <a:cxnLst/>
            <a:rect l="l" t="t" r="r" b="b"/>
            <a:pathLst>
              <a:path w="29125" h="36428">
                <a:moveTo>
                  <a:pt x="28783" y="30598"/>
                </a:moveTo>
                <a:lnTo>
                  <a:pt x="28668" y="32379"/>
                </a:lnTo>
                <a:lnTo>
                  <a:pt x="28555" y="33998"/>
                </a:lnTo>
                <a:lnTo>
                  <a:pt x="27357" y="34053"/>
                </a:lnTo>
                <a:lnTo>
                  <a:pt x="23196" y="34053"/>
                </a:lnTo>
                <a:lnTo>
                  <a:pt x="21486" y="33998"/>
                </a:lnTo>
                <a:lnTo>
                  <a:pt x="19776" y="33945"/>
                </a:lnTo>
                <a:lnTo>
                  <a:pt x="19607" y="32325"/>
                </a:lnTo>
                <a:lnTo>
                  <a:pt x="19492" y="30545"/>
                </a:lnTo>
                <a:lnTo>
                  <a:pt x="19378" y="28548"/>
                </a:lnTo>
                <a:lnTo>
                  <a:pt x="19378" y="28062"/>
                </a:lnTo>
                <a:lnTo>
                  <a:pt x="19321" y="27576"/>
                </a:lnTo>
                <a:lnTo>
                  <a:pt x="19321" y="33890"/>
                </a:lnTo>
                <a:lnTo>
                  <a:pt x="16586" y="33783"/>
                </a:lnTo>
                <a:lnTo>
                  <a:pt x="13908" y="33512"/>
                </a:lnTo>
                <a:lnTo>
                  <a:pt x="11342" y="33134"/>
                </a:lnTo>
                <a:lnTo>
                  <a:pt x="10887" y="31517"/>
                </a:lnTo>
                <a:lnTo>
                  <a:pt x="10544" y="29681"/>
                </a:lnTo>
                <a:lnTo>
                  <a:pt x="10259" y="27684"/>
                </a:lnTo>
                <a:lnTo>
                  <a:pt x="13052" y="28062"/>
                </a:lnTo>
                <a:lnTo>
                  <a:pt x="15902" y="28331"/>
                </a:lnTo>
                <a:lnTo>
                  <a:pt x="18808" y="28494"/>
                </a:lnTo>
                <a:lnTo>
                  <a:pt x="18922" y="30492"/>
                </a:lnTo>
                <a:lnTo>
                  <a:pt x="19150" y="15542"/>
                </a:lnTo>
                <a:lnTo>
                  <a:pt x="19206" y="12088"/>
                </a:lnTo>
                <a:lnTo>
                  <a:pt x="19265" y="9444"/>
                </a:lnTo>
                <a:lnTo>
                  <a:pt x="19321" y="6691"/>
                </a:lnTo>
                <a:lnTo>
                  <a:pt x="19436" y="3830"/>
                </a:lnTo>
                <a:lnTo>
                  <a:pt x="21486" y="3939"/>
                </a:lnTo>
                <a:lnTo>
                  <a:pt x="23538" y="3994"/>
                </a:lnTo>
                <a:lnTo>
                  <a:pt x="25647" y="3939"/>
                </a:lnTo>
                <a:lnTo>
                  <a:pt x="27699" y="3939"/>
                </a:lnTo>
                <a:lnTo>
                  <a:pt x="28726" y="3886"/>
                </a:lnTo>
                <a:lnTo>
                  <a:pt x="28783" y="6746"/>
                </a:lnTo>
                <a:lnTo>
                  <a:pt x="28839" y="9497"/>
                </a:lnTo>
                <a:lnTo>
                  <a:pt x="28896" y="12142"/>
                </a:lnTo>
                <a:lnTo>
                  <a:pt x="29125" y="55"/>
                </a:lnTo>
                <a:lnTo>
                  <a:pt x="28612" y="0"/>
                </a:lnTo>
                <a:lnTo>
                  <a:pt x="28668" y="1080"/>
                </a:lnTo>
                <a:lnTo>
                  <a:pt x="28668" y="2105"/>
                </a:lnTo>
                <a:lnTo>
                  <a:pt x="28726" y="3130"/>
                </a:lnTo>
                <a:lnTo>
                  <a:pt x="27699" y="3183"/>
                </a:lnTo>
                <a:lnTo>
                  <a:pt x="26674" y="3183"/>
                </a:lnTo>
                <a:lnTo>
                  <a:pt x="25647" y="3238"/>
                </a:lnTo>
                <a:lnTo>
                  <a:pt x="23538" y="3238"/>
                </a:lnTo>
                <a:lnTo>
                  <a:pt x="21486" y="3183"/>
                </a:lnTo>
                <a:lnTo>
                  <a:pt x="19492" y="3075"/>
                </a:lnTo>
                <a:lnTo>
                  <a:pt x="19549" y="2158"/>
                </a:lnTo>
                <a:lnTo>
                  <a:pt x="19549" y="1186"/>
                </a:lnTo>
                <a:lnTo>
                  <a:pt x="19607" y="216"/>
                </a:lnTo>
                <a:lnTo>
                  <a:pt x="19321" y="216"/>
                </a:lnTo>
                <a:lnTo>
                  <a:pt x="18808" y="324"/>
                </a:lnTo>
                <a:lnTo>
                  <a:pt x="18751" y="1241"/>
                </a:lnTo>
                <a:lnTo>
                  <a:pt x="18751" y="2158"/>
                </a:lnTo>
                <a:lnTo>
                  <a:pt x="18695" y="3075"/>
                </a:lnTo>
                <a:lnTo>
                  <a:pt x="16073" y="2914"/>
                </a:lnTo>
                <a:lnTo>
                  <a:pt x="13507" y="2644"/>
                </a:lnTo>
                <a:lnTo>
                  <a:pt x="11000" y="2319"/>
                </a:lnTo>
                <a:lnTo>
                  <a:pt x="12709" y="3291"/>
                </a:lnTo>
                <a:lnTo>
                  <a:pt x="15674" y="3616"/>
                </a:lnTo>
                <a:lnTo>
                  <a:pt x="18695" y="3777"/>
                </a:lnTo>
                <a:lnTo>
                  <a:pt x="18580" y="6638"/>
                </a:lnTo>
                <a:lnTo>
                  <a:pt x="18524" y="9444"/>
                </a:lnTo>
                <a:lnTo>
                  <a:pt x="18467" y="12088"/>
                </a:lnTo>
                <a:lnTo>
                  <a:pt x="15388" y="11872"/>
                </a:lnTo>
                <a:lnTo>
                  <a:pt x="12367" y="11602"/>
                </a:lnTo>
                <a:lnTo>
                  <a:pt x="9461" y="11172"/>
                </a:lnTo>
                <a:lnTo>
                  <a:pt x="9517" y="8527"/>
                </a:lnTo>
                <a:lnTo>
                  <a:pt x="9119" y="3075"/>
                </a:lnTo>
                <a:lnTo>
                  <a:pt x="8947" y="5828"/>
                </a:lnTo>
                <a:lnTo>
                  <a:pt x="8835" y="8527"/>
                </a:lnTo>
                <a:lnTo>
                  <a:pt x="8778" y="11063"/>
                </a:lnTo>
                <a:lnTo>
                  <a:pt x="5870" y="10631"/>
                </a:lnTo>
                <a:lnTo>
                  <a:pt x="3079" y="10038"/>
                </a:lnTo>
                <a:lnTo>
                  <a:pt x="398" y="9389"/>
                </a:lnTo>
                <a:lnTo>
                  <a:pt x="0" y="9875"/>
                </a:lnTo>
                <a:lnTo>
                  <a:pt x="2793" y="10577"/>
                </a:lnTo>
                <a:lnTo>
                  <a:pt x="5757" y="11172"/>
                </a:lnTo>
                <a:lnTo>
                  <a:pt x="8778" y="11656"/>
                </a:lnTo>
                <a:lnTo>
                  <a:pt x="8720" y="14517"/>
                </a:lnTo>
                <a:lnTo>
                  <a:pt x="8835" y="17269"/>
                </a:lnTo>
                <a:lnTo>
                  <a:pt x="8947" y="19805"/>
                </a:lnTo>
                <a:lnTo>
                  <a:pt x="5814" y="19319"/>
                </a:lnTo>
                <a:lnTo>
                  <a:pt x="2736" y="18725"/>
                </a:lnTo>
                <a:lnTo>
                  <a:pt x="2793" y="19266"/>
                </a:lnTo>
                <a:lnTo>
                  <a:pt x="5814" y="19859"/>
                </a:lnTo>
                <a:lnTo>
                  <a:pt x="9006" y="20345"/>
                </a:lnTo>
                <a:lnTo>
                  <a:pt x="9119" y="22773"/>
                </a:lnTo>
                <a:lnTo>
                  <a:pt x="9348" y="25039"/>
                </a:lnTo>
                <a:lnTo>
                  <a:pt x="9689" y="27145"/>
                </a:lnTo>
                <a:lnTo>
                  <a:pt x="9747" y="22828"/>
                </a:lnTo>
                <a:lnTo>
                  <a:pt x="9576" y="20400"/>
                </a:lnTo>
                <a:lnTo>
                  <a:pt x="9461" y="17322"/>
                </a:lnTo>
                <a:lnTo>
                  <a:pt x="9405" y="14625"/>
                </a:lnTo>
                <a:lnTo>
                  <a:pt x="9461" y="11764"/>
                </a:lnTo>
                <a:lnTo>
                  <a:pt x="12367" y="12197"/>
                </a:lnTo>
                <a:lnTo>
                  <a:pt x="15388" y="12466"/>
                </a:lnTo>
                <a:lnTo>
                  <a:pt x="18467" y="12683"/>
                </a:lnTo>
                <a:lnTo>
                  <a:pt x="18467" y="18241"/>
                </a:lnTo>
                <a:lnTo>
                  <a:pt x="18524" y="20777"/>
                </a:lnTo>
                <a:lnTo>
                  <a:pt x="18580" y="23422"/>
                </a:lnTo>
                <a:lnTo>
                  <a:pt x="18637" y="25472"/>
                </a:lnTo>
                <a:lnTo>
                  <a:pt x="18751" y="27306"/>
                </a:lnTo>
                <a:lnTo>
                  <a:pt x="18808" y="27792"/>
                </a:lnTo>
                <a:lnTo>
                  <a:pt x="18808" y="28062"/>
                </a:lnTo>
                <a:lnTo>
                  <a:pt x="15845" y="27900"/>
                </a:lnTo>
                <a:lnTo>
                  <a:pt x="12995" y="27631"/>
                </a:lnTo>
                <a:lnTo>
                  <a:pt x="10202" y="27198"/>
                </a:lnTo>
                <a:lnTo>
                  <a:pt x="10031" y="29628"/>
                </a:lnTo>
                <a:lnTo>
                  <a:pt x="10430" y="31462"/>
                </a:lnTo>
                <a:lnTo>
                  <a:pt x="10887" y="33081"/>
                </a:lnTo>
                <a:lnTo>
                  <a:pt x="9689" y="32920"/>
                </a:lnTo>
                <a:lnTo>
                  <a:pt x="8549" y="32703"/>
                </a:lnTo>
                <a:lnTo>
                  <a:pt x="7409" y="32487"/>
                </a:lnTo>
                <a:lnTo>
                  <a:pt x="7751" y="32703"/>
                </a:lnTo>
                <a:lnTo>
                  <a:pt x="8492" y="33081"/>
                </a:lnTo>
                <a:lnTo>
                  <a:pt x="9348" y="33189"/>
                </a:lnTo>
                <a:lnTo>
                  <a:pt x="10146" y="33351"/>
                </a:lnTo>
                <a:lnTo>
                  <a:pt x="11000" y="33459"/>
                </a:lnTo>
                <a:lnTo>
                  <a:pt x="11114" y="33945"/>
                </a:lnTo>
                <a:lnTo>
                  <a:pt x="11570" y="34106"/>
                </a:lnTo>
                <a:lnTo>
                  <a:pt x="11398" y="33512"/>
                </a:lnTo>
                <a:lnTo>
                  <a:pt x="13964" y="33890"/>
                </a:lnTo>
                <a:lnTo>
                  <a:pt x="16643" y="34161"/>
                </a:lnTo>
                <a:lnTo>
                  <a:pt x="19378" y="34268"/>
                </a:lnTo>
                <a:lnTo>
                  <a:pt x="19492" y="34970"/>
                </a:lnTo>
                <a:lnTo>
                  <a:pt x="19607" y="35617"/>
                </a:lnTo>
                <a:lnTo>
                  <a:pt x="19720" y="36265"/>
                </a:lnTo>
                <a:lnTo>
                  <a:pt x="20062" y="36265"/>
                </a:lnTo>
                <a:lnTo>
                  <a:pt x="20006" y="35672"/>
                </a:lnTo>
                <a:lnTo>
                  <a:pt x="19891" y="35023"/>
                </a:lnTo>
                <a:lnTo>
                  <a:pt x="19835" y="34323"/>
                </a:lnTo>
                <a:lnTo>
                  <a:pt x="21486" y="34376"/>
                </a:lnTo>
                <a:lnTo>
                  <a:pt x="23196" y="34431"/>
                </a:lnTo>
                <a:lnTo>
                  <a:pt x="27357" y="34431"/>
                </a:lnTo>
                <a:lnTo>
                  <a:pt x="28555" y="34376"/>
                </a:lnTo>
                <a:lnTo>
                  <a:pt x="28497" y="35131"/>
                </a:lnTo>
                <a:lnTo>
                  <a:pt x="28384" y="35779"/>
                </a:lnTo>
                <a:lnTo>
                  <a:pt x="28326" y="36428"/>
                </a:lnTo>
                <a:lnTo>
                  <a:pt x="28726" y="36428"/>
                </a:lnTo>
                <a:lnTo>
                  <a:pt x="28783" y="35779"/>
                </a:lnTo>
                <a:lnTo>
                  <a:pt x="28896" y="35078"/>
                </a:lnTo>
                <a:lnTo>
                  <a:pt x="28839" y="28603"/>
                </a:lnTo>
                <a:lnTo>
                  <a:pt x="28783" y="30598"/>
                </a:lnTo>
                <a:close/>
              </a:path>
            </a:pathLst>
          </a:custGeom>
          <a:solidFill>
            <a:srgbClr val="1E8DC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72" name="object 572"/>
          <p:cNvSpPr/>
          <p:nvPr/>
        </p:nvSpPr>
        <p:spPr>
          <a:xfrm>
            <a:off x="309187" y="570783"/>
            <a:ext cx="23552" cy="18781"/>
          </a:xfrm>
          <a:custGeom>
            <a:avLst/>
            <a:gdLst/>
            <a:ahLst/>
            <a:cxnLst/>
            <a:rect l="l" t="t" r="r" b="b"/>
            <a:pathLst>
              <a:path w="31403" h="25041">
                <a:moveTo>
                  <a:pt x="31290" y="19320"/>
                </a:moveTo>
                <a:lnTo>
                  <a:pt x="31175" y="21100"/>
                </a:lnTo>
                <a:lnTo>
                  <a:pt x="31063" y="22720"/>
                </a:lnTo>
                <a:lnTo>
                  <a:pt x="29864" y="22775"/>
                </a:lnTo>
                <a:lnTo>
                  <a:pt x="25703" y="22775"/>
                </a:lnTo>
                <a:lnTo>
                  <a:pt x="23994" y="22720"/>
                </a:lnTo>
                <a:lnTo>
                  <a:pt x="22284" y="22666"/>
                </a:lnTo>
                <a:lnTo>
                  <a:pt x="22115" y="21047"/>
                </a:lnTo>
                <a:lnTo>
                  <a:pt x="22000" y="19266"/>
                </a:lnTo>
                <a:lnTo>
                  <a:pt x="21885" y="17269"/>
                </a:lnTo>
                <a:lnTo>
                  <a:pt x="21885" y="16783"/>
                </a:lnTo>
                <a:lnTo>
                  <a:pt x="21829" y="16297"/>
                </a:lnTo>
                <a:lnTo>
                  <a:pt x="21829" y="22611"/>
                </a:lnTo>
                <a:lnTo>
                  <a:pt x="19094" y="22505"/>
                </a:lnTo>
                <a:lnTo>
                  <a:pt x="16415" y="22234"/>
                </a:lnTo>
                <a:lnTo>
                  <a:pt x="13849" y="21856"/>
                </a:lnTo>
                <a:lnTo>
                  <a:pt x="13394" y="20238"/>
                </a:lnTo>
                <a:lnTo>
                  <a:pt x="13052" y="18403"/>
                </a:lnTo>
                <a:lnTo>
                  <a:pt x="12766" y="16406"/>
                </a:lnTo>
                <a:lnTo>
                  <a:pt x="15559" y="16783"/>
                </a:lnTo>
                <a:lnTo>
                  <a:pt x="15503" y="16352"/>
                </a:lnTo>
                <a:lnTo>
                  <a:pt x="12709" y="15920"/>
                </a:lnTo>
                <a:lnTo>
                  <a:pt x="12426" y="13869"/>
                </a:lnTo>
                <a:lnTo>
                  <a:pt x="12254" y="11549"/>
                </a:lnTo>
                <a:lnTo>
                  <a:pt x="12196" y="15866"/>
                </a:lnTo>
                <a:lnTo>
                  <a:pt x="9062" y="15435"/>
                </a:lnTo>
                <a:lnTo>
                  <a:pt x="6041" y="14841"/>
                </a:lnTo>
                <a:lnTo>
                  <a:pt x="3248" y="14139"/>
                </a:lnTo>
                <a:lnTo>
                  <a:pt x="2849" y="12035"/>
                </a:lnTo>
                <a:lnTo>
                  <a:pt x="2565" y="9714"/>
                </a:lnTo>
                <a:lnTo>
                  <a:pt x="2394" y="7286"/>
                </a:lnTo>
                <a:lnTo>
                  <a:pt x="2394" y="6746"/>
                </a:lnTo>
                <a:lnTo>
                  <a:pt x="2223" y="4588"/>
                </a:lnTo>
                <a:lnTo>
                  <a:pt x="2167" y="2374"/>
                </a:lnTo>
                <a:lnTo>
                  <a:pt x="2223" y="0"/>
                </a:lnTo>
                <a:lnTo>
                  <a:pt x="1995" y="324"/>
                </a:lnTo>
                <a:lnTo>
                  <a:pt x="1653" y="971"/>
                </a:lnTo>
                <a:lnTo>
                  <a:pt x="1653" y="2914"/>
                </a:lnTo>
                <a:lnTo>
                  <a:pt x="1709" y="4802"/>
                </a:lnTo>
                <a:lnTo>
                  <a:pt x="1824" y="6638"/>
                </a:lnTo>
                <a:lnTo>
                  <a:pt x="1196" y="6477"/>
                </a:lnTo>
                <a:lnTo>
                  <a:pt x="626" y="6314"/>
                </a:lnTo>
                <a:lnTo>
                  <a:pt x="0" y="6152"/>
                </a:lnTo>
                <a:lnTo>
                  <a:pt x="0" y="6638"/>
                </a:lnTo>
                <a:lnTo>
                  <a:pt x="626" y="6800"/>
                </a:lnTo>
                <a:lnTo>
                  <a:pt x="1254" y="6963"/>
                </a:lnTo>
                <a:lnTo>
                  <a:pt x="1881" y="7124"/>
                </a:lnTo>
                <a:lnTo>
                  <a:pt x="2052" y="9605"/>
                </a:lnTo>
                <a:lnTo>
                  <a:pt x="2336" y="11872"/>
                </a:lnTo>
                <a:lnTo>
                  <a:pt x="2736" y="14031"/>
                </a:lnTo>
                <a:lnTo>
                  <a:pt x="2450" y="13924"/>
                </a:lnTo>
                <a:lnTo>
                  <a:pt x="1937" y="13816"/>
                </a:lnTo>
                <a:lnTo>
                  <a:pt x="2279" y="14302"/>
                </a:lnTo>
                <a:lnTo>
                  <a:pt x="2849" y="14463"/>
                </a:lnTo>
                <a:lnTo>
                  <a:pt x="2906" y="14949"/>
                </a:lnTo>
                <a:lnTo>
                  <a:pt x="3020" y="15380"/>
                </a:lnTo>
                <a:lnTo>
                  <a:pt x="3534" y="15758"/>
                </a:lnTo>
                <a:lnTo>
                  <a:pt x="3419" y="15111"/>
                </a:lnTo>
                <a:lnTo>
                  <a:pt x="3306" y="14572"/>
                </a:lnTo>
                <a:lnTo>
                  <a:pt x="6156" y="15272"/>
                </a:lnTo>
                <a:lnTo>
                  <a:pt x="9119" y="15866"/>
                </a:lnTo>
                <a:lnTo>
                  <a:pt x="12254" y="16297"/>
                </a:lnTo>
                <a:lnTo>
                  <a:pt x="12538" y="18349"/>
                </a:lnTo>
                <a:lnTo>
                  <a:pt x="12937" y="20183"/>
                </a:lnTo>
                <a:lnTo>
                  <a:pt x="13394" y="21803"/>
                </a:lnTo>
                <a:lnTo>
                  <a:pt x="12426" y="21641"/>
                </a:lnTo>
                <a:lnTo>
                  <a:pt x="11513" y="21478"/>
                </a:lnTo>
                <a:lnTo>
                  <a:pt x="10544" y="21317"/>
                </a:lnTo>
                <a:lnTo>
                  <a:pt x="10943" y="21533"/>
                </a:lnTo>
                <a:lnTo>
                  <a:pt x="11741" y="21911"/>
                </a:lnTo>
                <a:lnTo>
                  <a:pt x="12311" y="22019"/>
                </a:lnTo>
                <a:lnTo>
                  <a:pt x="12881" y="22072"/>
                </a:lnTo>
                <a:lnTo>
                  <a:pt x="13507" y="22180"/>
                </a:lnTo>
                <a:lnTo>
                  <a:pt x="13565" y="22342"/>
                </a:lnTo>
                <a:lnTo>
                  <a:pt x="14021" y="22666"/>
                </a:lnTo>
                <a:lnTo>
                  <a:pt x="13906" y="22234"/>
                </a:lnTo>
                <a:lnTo>
                  <a:pt x="16472" y="22611"/>
                </a:lnTo>
                <a:lnTo>
                  <a:pt x="19150" y="22883"/>
                </a:lnTo>
                <a:lnTo>
                  <a:pt x="21885" y="22989"/>
                </a:lnTo>
                <a:lnTo>
                  <a:pt x="22000" y="23638"/>
                </a:lnTo>
                <a:lnTo>
                  <a:pt x="22115" y="24286"/>
                </a:lnTo>
                <a:lnTo>
                  <a:pt x="22171" y="24825"/>
                </a:lnTo>
                <a:lnTo>
                  <a:pt x="22570" y="24878"/>
                </a:lnTo>
                <a:lnTo>
                  <a:pt x="22513" y="24286"/>
                </a:lnTo>
                <a:lnTo>
                  <a:pt x="22399" y="23692"/>
                </a:lnTo>
                <a:lnTo>
                  <a:pt x="22342" y="23044"/>
                </a:lnTo>
                <a:lnTo>
                  <a:pt x="23994" y="23097"/>
                </a:lnTo>
                <a:lnTo>
                  <a:pt x="25703" y="23152"/>
                </a:lnTo>
                <a:lnTo>
                  <a:pt x="29864" y="23152"/>
                </a:lnTo>
                <a:lnTo>
                  <a:pt x="31063" y="23097"/>
                </a:lnTo>
                <a:lnTo>
                  <a:pt x="31004" y="23800"/>
                </a:lnTo>
                <a:lnTo>
                  <a:pt x="30948" y="24447"/>
                </a:lnTo>
                <a:lnTo>
                  <a:pt x="30833" y="25041"/>
                </a:lnTo>
                <a:lnTo>
                  <a:pt x="31234" y="24986"/>
                </a:lnTo>
                <a:lnTo>
                  <a:pt x="31290" y="24394"/>
                </a:lnTo>
                <a:lnTo>
                  <a:pt x="31403" y="23745"/>
                </a:lnTo>
                <a:lnTo>
                  <a:pt x="31347" y="17324"/>
                </a:lnTo>
                <a:lnTo>
                  <a:pt x="31290" y="19320"/>
                </a:lnTo>
                <a:close/>
              </a:path>
            </a:pathLst>
          </a:custGeom>
          <a:solidFill>
            <a:srgbClr val="1E8FC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73" name="object 573"/>
          <p:cNvSpPr/>
          <p:nvPr/>
        </p:nvSpPr>
        <p:spPr>
          <a:xfrm>
            <a:off x="333253" y="567383"/>
            <a:ext cx="42" cy="10563"/>
          </a:xfrm>
          <a:custGeom>
            <a:avLst/>
            <a:gdLst/>
            <a:ahLst/>
            <a:cxnLst/>
            <a:rect l="l" t="t" r="r" b="b"/>
            <a:pathLst>
              <a:path w="56" h="14084">
                <a:moveTo>
                  <a:pt x="0" y="0"/>
                </a:moveTo>
                <a:lnTo>
                  <a:pt x="0" y="14084"/>
                </a:lnTo>
                <a:lnTo>
                  <a:pt x="56" y="11547"/>
                </a:lnTo>
                <a:lnTo>
                  <a:pt x="56" y="2750"/>
                </a:lnTo>
                <a:lnTo>
                  <a:pt x="0" y="0"/>
                </a:lnTo>
                <a:close/>
              </a:path>
            </a:pathLst>
          </a:custGeom>
          <a:solidFill>
            <a:srgbClr val="1E8FC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74" name="object 574"/>
          <p:cNvSpPr/>
          <p:nvPr/>
        </p:nvSpPr>
        <p:spPr>
          <a:xfrm>
            <a:off x="310983" y="562890"/>
            <a:ext cx="28511" cy="25701"/>
          </a:xfrm>
          <a:custGeom>
            <a:avLst/>
            <a:gdLst/>
            <a:ahLst/>
            <a:cxnLst/>
            <a:rect l="l" t="t" r="r" b="b"/>
            <a:pathLst>
              <a:path w="38015" h="34268">
                <a:moveTo>
                  <a:pt x="29123" y="33242"/>
                </a:moveTo>
                <a:lnTo>
                  <a:pt x="29067" y="20075"/>
                </a:lnTo>
                <a:lnTo>
                  <a:pt x="28211" y="20128"/>
                </a:lnTo>
                <a:lnTo>
                  <a:pt x="26445" y="20128"/>
                </a:lnTo>
                <a:lnTo>
                  <a:pt x="24050" y="20183"/>
                </a:lnTo>
                <a:lnTo>
                  <a:pt x="21657" y="20128"/>
                </a:lnTo>
                <a:lnTo>
                  <a:pt x="19263" y="20022"/>
                </a:lnTo>
                <a:lnTo>
                  <a:pt x="19263" y="14786"/>
                </a:lnTo>
                <a:lnTo>
                  <a:pt x="19319" y="11333"/>
                </a:lnTo>
                <a:lnTo>
                  <a:pt x="19378" y="8688"/>
                </a:lnTo>
                <a:lnTo>
                  <a:pt x="19434" y="5936"/>
                </a:lnTo>
                <a:lnTo>
                  <a:pt x="19549" y="3075"/>
                </a:lnTo>
                <a:lnTo>
                  <a:pt x="19434" y="0"/>
                </a:lnTo>
                <a:lnTo>
                  <a:pt x="18920" y="53"/>
                </a:lnTo>
                <a:lnTo>
                  <a:pt x="18864" y="808"/>
                </a:lnTo>
                <a:lnTo>
                  <a:pt x="18864" y="1564"/>
                </a:lnTo>
                <a:lnTo>
                  <a:pt x="18808" y="2319"/>
                </a:lnTo>
                <a:lnTo>
                  <a:pt x="16584" y="2158"/>
                </a:lnTo>
                <a:lnTo>
                  <a:pt x="14419" y="1942"/>
                </a:lnTo>
                <a:lnTo>
                  <a:pt x="12252" y="1672"/>
                </a:lnTo>
                <a:lnTo>
                  <a:pt x="11797" y="1888"/>
                </a:lnTo>
                <a:lnTo>
                  <a:pt x="11284" y="2050"/>
                </a:lnTo>
                <a:lnTo>
                  <a:pt x="10770" y="2266"/>
                </a:lnTo>
                <a:lnTo>
                  <a:pt x="13392" y="2644"/>
                </a:lnTo>
                <a:lnTo>
                  <a:pt x="16071" y="2860"/>
                </a:lnTo>
                <a:lnTo>
                  <a:pt x="18808" y="3022"/>
                </a:lnTo>
                <a:lnTo>
                  <a:pt x="18693" y="5883"/>
                </a:lnTo>
                <a:lnTo>
                  <a:pt x="18637" y="8688"/>
                </a:lnTo>
                <a:lnTo>
                  <a:pt x="18580" y="11333"/>
                </a:lnTo>
                <a:lnTo>
                  <a:pt x="15501" y="11117"/>
                </a:lnTo>
                <a:lnTo>
                  <a:pt x="12480" y="10847"/>
                </a:lnTo>
                <a:lnTo>
                  <a:pt x="9574" y="10416"/>
                </a:lnTo>
                <a:lnTo>
                  <a:pt x="9630" y="7878"/>
                </a:lnTo>
                <a:lnTo>
                  <a:pt x="9689" y="5288"/>
                </a:lnTo>
                <a:lnTo>
                  <a:pt x="9916" y="2644"/>
                </a:lnTo>
                <a:lnTo>
                  <a:pt x="9630" y="2752"/>
                </a:lnTo>
                <a:lnTo>
                  <a:pt x="9175" y="2969"/>
                </a:lnTo>
                <a:lnTo>
                  <a:pt x="9004" y="5450"/>
                </a:lnTo>
                <a:lnTo>
                  <a:pt x="8947" y="7933"/>
                </a:lnTo>
                <a:lnTo>
                  <a:pt x="8891" y="10308"/>
                </a:lnTo>
                <a:lnTo>
                  <a:pt x="6210" y="9875"/>
                </a:lnTo>
                <a:lnTo>
                  <a:pt x="3647" y="9389"/>
                </a:lnTo>
                <a:lnTo>
                  <a:pt x="1139" y="8797"/>
                </a:lnTo>
                <a:lnTo>
                  <a:pt x="741" y="9283"/>
                </a:lnTo>
                <a:lnTo>
                  <a:pt x="3361" y="9930"/>
                </a:lnTo>
                <a:lnTo>
                  <a:pt x="6098" y="10469"/>
                </a:lnTo>
                <a:lnTo>
                  <a:pt x="8891" y="10900"/>
                </a:lnTo>
                <a:lnTo>
                  <a:pt x="8833" y="13761"/>
                </a:lnTo>
                <a:lnTo>
                  <a:pt x="8947" y="16514"/>
                </a:lnTo>
                <a:lnTo>
                  <a:pt x="9060" y="19050"/>
                </a:lnTo>
                <a:lnTo>
                  <a:pt x="5927" y="18564"/>
                </a:lnTo>
                <a:lnTo>
                  <a:pt x="2849" y="17970"/>
                </a:lnTo>
                <a:lnTo>
                  <a:pt x="0" y="17269"/>
                </a:lnTo>
                <a:lnTo>
                  <a:pt x="0" y="17808"/>
                </a:lnTo>
                <a:lnTo>
                  <a:pt x="2906" y="18511"/>
                </a:lnTo>
                <a:lnTo>
                  <a:pt x="5927" y="19103"/>
                </a:lnTo>
                <a:lnTo>
                  <a:pt x="9119" y="19589"/>
                </a:lnTo>
                <a:lnTo>
                  <a:pt x="9231" y="22017"/>
                </a:lnTo>
                <a:lnTo>
                  <a:pt x="9461" y="24284"/>
                </a:lnTo>
                <a:lnTo>
                  <a:pt x="9801" y="26389"/>
                </a:lnTo>
                <a:lnTo>
                  <a:pt x="9860" y="22072"/>
                </a:lnTo>
                <a:lnTo>
                  <a:pt x="9689" y="19644"/>
                </a:lnTo>
                <a:lnTo>
                  <a:pt x="9574" y="16567"/>
                </a:lnTo>
                <a:lnTo>
                  <a:pt x="9517" y="13869"/>
                </a:lnTo>
                <a:lnTo>
                  <a:pt x="9574" y="11008"/>
                </a:lnTo>
                <a:lnTo>
                  <a:pt x="12480" y="11441"/>
                </a:lnTo>
                <a:lnTo>
                  <a:pt x="15501" y="11711"/>
                </a:lnTo>
                <a:lnTo>
                  <a:pt x="18580" y="11927"/>
                </a:lnTo>
                <a:lnTo>
                  <a:pt x="18580" y="17486"/>
                </a:lnTo>
                <a:lnTo>
                  <a:pt x="18637" y="20022"/>
                </a:lnTo>
                <a:lnTo>
                  <a:pt x="18693" y="22666"/>
                </a:lnTo>
                <a:lnTo>
                  <a:pt x="18749" y="24717"/>
                </a:lnTo>
                <a:lnTo>
                  <a:pt x="18864" y="26551"/>
                </a:lnTo>
                <a:lnTo>
                  <a:pt x="18920" y="27037"/>
                </a:lnTo>
                <a:lnTo>
                  <a:pt x="18920" y="27306"/>
                </a:lnTo>
                <a:lnTo>
                  <a:pt x="15958" y="27145"/>
                </a:lnTo>
                <a:lnTo>
                  <a:pt x="13108" y="26875"/>
                </a:lnTo>
                <a:lnTo>
                  <a:pt x="13165" y="27306"/>
                </a:lnTo>
                <a:lnTo>
                  <a:pt x="16014" y="27576"/>
                </a:lnTo>
                <a:lnTo>
                  <a:pt x="18920" y="27739"/>
                </a:lnTo>
                <a:lnTo>
                  <a:pt x="19035" y="29736"/>
                </a:lnTo>
                <a:lnTo>
                  <a:pt x="19263" y="31570"/>
                </a:lnTo>
                <a:lnTo>
                  <a:pt x="19434" y="33134"/>
                </a:lnTo>
                <a:lnTo>
                  <a:pt x="19434" y="26551"/>
                </a:lnTo>
                <a:lnTo>
                  <a:pt x="19378" y="24717"/>
                </a:lnTo>
                <a:lnTo>
                  <a:pt x="19319" y="22720"/>
                </a:lnTo>
                <a:lnTo>
                  <a:pt x="19319" y="20561"/>
                </a:lnTo>
                <a:lnTo>
                  <a:pt x="21657" y="20669"/>
                </a:lnTo>
                <a:lnTo>
                  <a:pt x="24050" y="20722"/>
                </a:lnTo>
                <a:lnTo>
                  <a:pt x="26445" y="20669"/>
                </a:lnTo>
                <a:lnTo>
                  <a:pt x="28211" y="20669"/>
                </a:lnTo>
                <a:lnTo>
                  <a:pt x="29067" y="20614"/>
                </a:lnTo>
                <a:lnTo>
                  <a:pt x="29067" y="22720"/>
                </a:lnTo>
                <a:lnTo>
                  <a:pt x="29008" y="24717"/>
                </a:lnTo>
                <a:lnTo>
                  <a:pt x="28952" y="26551"/>
                </a:lnTo>
                <a:lnTo>
                  <a:pt x="28952" y="27361"/>
                </a:lnTo>
                <a:lnTo>
                  <a:pt x="27756" y="27414"/>
                </a:lnTo>
                <a:lnTo>
                  <a:pt x="26501" y="27469"/>
                </a:lnTo>
                <a:lnTo>
                  <a:pt x="23309" y="27469"/>
                </a:lnTo>
                <a:lnTo>
                  <a:pt x="21371" y="27414"/>
                </a:lnTo>
                <a:lnTo>
                  <a:pt x="19490" y="27306"/>
                </a:lnTo>
                <a:lnTo>
                  <a:pt x="19490" y="27792"/>
                </a:lnTo>
                <a:lnTo>
                  <a:pt x="21371" y="27847"/>
                </a:lnTo>
                <a:lnTo>
                  <a:pt x="23309" y="27900"/>
                </a:lnTo>
                <a:lnTo>
                  <a:pt x="27756" y="27900"/>
                </a:lnTo>
                <a:lnTo>
                  <a:pt x="28952" y="27847"/>
                </a:lnTo>
                <a:lnTo>
                  <a:pt x="29008" y="34268"/>
                </a:lnTo>
                <a:lnTo>
                  <a:pt x="29067" y="33620"/>
                </a:lnTo>
                <a:lnTo>
                  <a:pt x="32029" y="33512"/>
                </a:lnTo>
                <a:lnTo>
                  <a:pt x="34879" y="33242"/>
                </a:lnTo>
                <a:lnTo>
                  <a:pt x="37616" y="32865"/>
                </a:lnTo>
                <a:lnTo>
                  <a:pt x="37557" y="33189"/>
                </a:lnTo>
                <a:lnTo>
                  <a:pt x="37388" y="33783"/>
                </a:lnTo>
                <a:lnTo>
                  <a:pt x="37900" y="33406"/>
                </a:lnTo>
                <a:lnTo>
                  <a:pt x="38015" y="30923"/>
                </a:lnTo>
                <a:lnTo>
                  <a:pt x="37672" y="32487"/>
                </a:lnTo>
                <a:lnTo>
                  <a:pt x="34937" y="32865"/>
                </a:lnTo>
                <a:lnTo>
                  <a:pt x="32088" y="33081"/>
                </a:lnTo>
                <a:lnTo>
                  <a:pt x="29123" y="33242"/>
                </a:lnTo>
                <a:close/>
              </a:path>
            </a:pathLst>
          </a:custGeom>
          <a:solidFill>
            <a:srgbClr val="1E8FC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75" name="object 575"/>
          <p:cNvSpPr/>
          <p:nvPr/>
        </p:nvSpPr>
        <p:spPr>
          <a:xfrm>
            <a:off x="325430" y="562727"/>
            <a:ext cx="17227" cy="25217"/>
          </a:xfrm>
          <a:custGeom>
            <a:avLst/>
            <a:gdLst/>
            <a:ahLst/>
            <a:cxnLst/>
            <a:rect l="l" t="t" r="r" b="b"/>
            <a:pathLst>
              <a:path w="22969" h="33622">
                <a:moveTo>
                  <a:pt x="171" y="216"/>
                </a:moveTo>
                <a:lnTo>
                  <a:pt x="285" y="3291"/>
                </a:lnTo>
                <a:lnTo>
                  <a:pt x="2336" y="3400"/>
                </a:lnTo>
                <a:lnTo>
                  <a:pt x="4388" y="3455"/>
                </a:lnTo>
                <a:lnTo>
                  <a:pt x="6496" y="3400"/>
                </a:lnTo>
                <a:lnTo>
                  <a:pt x="8549" y="3400"/>
                </a:lnTo>
                <a:lnTo>
                  <a:pt x="9576" y="3346"/>
                </a:lnTo>
                <a:lnTo>
                  <a:pt x="9632" y="6207"/>
                </a:lnTo>
                <a:lnTo>
                  <a:pt x="9689" y="8958"/>
                </a:lnTo>
                <a:lnTo>
                  <a:pt x="9745" y="11603"/>
                </a:lnTo>
                <a:lnTo>
                  <a:pt x="8492" y="11658"/>
                </a:lnTo>
                <a:lnTo>
                  <a:pt x="7238" y="11711"/>
                </a:lnTo>
                <a:lnTo>
                  <a:pt x="3933" y="11711"/>
                </a:lnTo>
                <a:lnTo>
                  <a:pt x="1995" y="11658"/>
                </a:lnTo>
                <a:lnTo>
                  <a:pt x="56" y="11549"/>
                </a:lnTo>
                <a:lnTo>
                  <a:pt x="0" y="15003"/>
                </a:lnTo>
                <a:lnTo>
                  <a:pt x="56" y="12144"/>
                </a:lnTo>
                <a:lnTo>
                  <a:pt x="1995" y="12250"/>
                </a:lnTo>
                <a:lnTo>
                  <a:pt x="3933" y="12305"/>
                </a:lnTo>
                <a:lnTo>
                  <a:pt x="7238" y="12305"/>
                </a:lnTo>
                <a:lnTo>
                  <a:pt x="8492" y="12250"/>
                </a:lnTo>
                <a:lnTo>
                  <a:pt x="9745" y="12250"/>
                </a:lnTo>
                <a:lnTo>
                  <a:pt x="9803" y="15058"/>
                </a:lnTo>
                <a:lnTo>
                  <a:pt x="9803" y="20292"/>
                </a:lnTo>
                <a:lnTo>
                  <a:pt x="9860" y="33459"/>
                </a:lnTo>
                <a:lnTo>
                  <a:pt x="10031" y="31839"/>
                </a:lnTo>
                <a:lnTo>
                  <a:pt x="10146" y="30059"/>
                </a:lnTo>
                <a:lnTo>
                  <a:pt x="10259" y="28009"/>
                </a:lnTo>
                <a:lnTo>
                  <a:pt x="13279" y="27900"/>
                </a:lnTo>
                <a:lnTo>
                  <a:pt x="16300" y="27631"/>
                </a:lnTo>
                <a:lnTo>
                  <a:pt x="19206" y="27253"/>
                </a:lnTo>
                <a:lnTo>
                  <a:pt x="18979" y="29303"/>
                </a:lnTo>
                <a:lnTo>
                  <a:pt x="18751" y="31139"/>
                </a:lnTo>
                <a:lnTo>
                  <a:pt x="18637" y="33622"/>
                </a:lnTo>
                <a:lnTo>
                  <a:pt x="18751" y="33028"/>
                </a:lnTo>
                <a:lnTo>
                  <a:pt x="19776" y="32920"/>
                </a:lnTo>
                <a:lnTo>
                  <a:pt x="20804" y="32758"/>
                </a:lnTo>
                <a:lnTo>
                  <a:pt x="21772" y="32595"/>
                </a:lnTo>
                <a:lnTo>
                  <a:pt x="22171" y="32381"/>
                </a:lnTo>
                <a:lnTo>
                  <a:pt x="22969" y="32003"/>
                </a:lnTo>
                <a:lnTo>
                  <a:pt x="21601" y="32272"/>
                </a:lnTo>
                <a:lnTo>
                  <a:pt x="20234" y="32489"/>
                </a:lnTo>
                <a:lnTo>
                  <a:pt x="18808" y="32650"/>
                </a:lnTo>
                <a:lnTo>
                  <a:pt x="19150" y="31031"/>
                </a:lnTo>
                <a:lnTo>
                  <a:pt x="19492" y="29250"/>
                </a:lnTo>
                <a:lnTo>
                  <a:pt x="19720" y="27200"/>
                </a:lnTo>
                <a:lnTo>
                  <a:pt x="19664" y="20022"/>
                </a:lnTo>
                <a:lnTo>
                  <a:pt x="19549" y="22289"/>
                </a:lnTo>
                <a:lnTo>
                  <a:pt x="19434" y="24447"/>
                </a:lnTo>
                <a:lnTo>
                  <a:pt x="19265" y="26389"/>
                </a:lnTo>
                <a:lnTo>
                  <a:pt x="19265" y="26822"/>
                </a:lnTo>
                <a:lnTo>
                  <a:pt x="16357" y="27200"/>
                </a:lnTo>
                <a:lnTo>
                  <a:pt x="13336" y="27469"/>
                </a:lnTo>
                <a:lnTo>
                  <a:pt x="10259" y="27578"/>
                </a:lnTo>
                <a:lnTo>
                  <a:pt x="10259" y="26767"/>
                </a:lnTo>
                <a:lnTo>
                  <a:pt x="10373" y="24933"/>
                </a:lnTo>
                <a:lnTo>
                  <a:pt x="10259" y="55"/>
                </a:lnTo>
                <a:lnTo>
                  <a:pt x="10031" y="55"/>
                </a:lnTo>
                <a:lnTo>
                  <a:pt x="9461" y="0"/>
                </a:lnTo>
                <a:lnTo>
                  <a:pt x="9517" y="863"/>
                </a:lnTo>
                <a:lnTo>
                  <a:pt x="9517" y="1727"/>
                </a:lnTo>
                <a:lnTo>
                  <a:pt x="9576" y="2591"/>
                </a:lnTo>
                <a:lnTo>
                  <a:pt x="8549" y="2644"/>
                </a:lnTo>
                <a:lnTo>
                  <a:pt x="7524" y="2644"/>
                </a:lnTo>
                <a:lnTo>
                  <a:pt x="6496" y="2699"/>
                </a:lnTo>
                <a:lnTo>
                  <a:pt x="4388" y="2699"/>
                </a:lnTo>
                <a:lnTo>
                  <a:pt x="2336" y="2644"/>
                </a:lnTo>
                <a:lnTo>
                  <a:pt x="342" y="2536"/>
                </a:lnTo>
                <a:lnTo>
                  <a:pt x="342" y="1780"/>
                </a:lnTo>
                <a:lnTo>
                  <a:pt x="398" y="971"/>
                </a:lnTo>
                <a:lnTo>
                  <a:pt x="457" y="163"/>
                </a:lnTo>
                <a:lnTo>
                  <a:pt x="171" y="216"/>
                </a:lnTo>
                <a:close/>
              </a:path>
            </a:pathLst>
          </a:custGeom>
          <a:solidFill>
            <a:srgbClr val="1E8FC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76" name="object 576"/>
          <p:cNvSpPr/>
          <p:nvPr/>
        </p:nvSpPr>
        <p:spPr>
          <a:xfrm>
            <a:off x="340648" y="568759"/>
            <a:ext cx="6797" cy="8540"/>
          </a:xfrm>
          <a:custGeom>
            <a:avLst/>
            <a:gdLst/>
            <a:ahLst/>
            <a:cxnLst/>
            <a:rect l="l" t="t" r="r" b="b"/>
            <a:pathLst>
              <a:path w="9062" h="11386">
                <a:moveTo>
                  <a:pt x="9062" y="971"/>
                </a:moveTo>
                <a:lnTo>
                  <a:pt x="6154" y="1672"/>
                </a:lnTo>
                <a:lnTo>
                  <a:pt x="3192" y="2213"/>
                </a:lnTo>
                <a:lnTo>
                  <a:pt x="56" y="2644"/>
                </a:lnTo>
                <a:lnTo>
                  <a:pt x="56" y="0"/>
                </a:lnTo>
                <a:lnTo>
                  <a:pt x="0" y="11386"/>
                </a:lnTo>
                <a:lnTo>
                  <a:pt x="56" y="8850"/>
                </a:lnTo>
                <a:lnTo>
                  <a:pt x="114" y="6097"/>
                </a:lnTo>
                <a:lnTo>
                  <a:pt x="56" y="3238"/>
                </a:lnTo>
                <a:lnTo>
                  <a:pt x="3192" y="2805"/>
                </a:lnTo>
                <a:lnTo>
                  <a:pt x="6213" y="2266"/>
                </a:lnTo>
                <a:lnTo>
                  <a:pt x="9062" y="971"/>
                </a:lnTo>
                <a:close/>
              </a:path>
            </a:pathLst>
          </a:custGeom>
          <a:solidFill>
            <a:srgbClr val="1E8FC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77" name="object 577"/>
          <p:cNvSpPr/>
          <p:nvPr/>
        </p:nvSpPr>
        <p:spPr>
          <a:xfrm>
            <a:off x="340221" y="580051"/>
            <a:ext cx="6839" cy="4291"/>
          </a:xfrm>
          <a:custGeom>
            <a:avLst/>
            <a:gdLst/>
            <a:ahLst/>
            <a:cxnLst/>
            <a:rect l="l" t="t" r="r" b="b"/>
            <a:pathLst>
              <a:path w="9119" h="5721">
                <a:moveTo>
                  <a:pt x="56" y="3669"/>
                </a:moveTo>
                <a:lnTo>
                  <a:pt x="0" y="4102"/>
                </a:lnTo>
                <a:lnTo>
                  <a:pt x="3020" y="3724"/>
                </a:lnTo>
                <a:lnTo>
                  <a:pt x="5870" y="3183"/>
                </a:lnTo>
                <a:lnTo>
                  <a:pt x="8663" y="2536"/>
                </a:lnTo>
                <a:lnTo>
                  <a:pt x="8492" y="3669"/>
                </a:lnTo>
                <a:lnTo>
                  <a:pt x="8265" y="4694"/>
                </a:lnTo>
                <a:lnTo>
                  <a:pt x="7979" y="5721"/>
                </a:lnTo>
                <a:lnTo>
                  <a:pt x="8549" y="5235"/>
                </a:lnTo>
                <a:lnTo>
                  <a:pt x="8776" y="4372"/>
                </a:lnTo>
                <a:lnTo>
                  <a:pt x="8947" y="3455"/>
                </a:lnTo>
                <a:lnTo>
                  <a:pt x="9119" y="2483"/>
                </a:lnTo>
                <a:lnTo>
                  <a:pt x="9062" y="0"/>
                </a:lnTo>
                <a:lnTo>
                  <a:pt x="8720" y="2105"/>
                </a:lnTo>
                <a:lnTo>
                  <a:pt x="5983" y="2699"/>
                </a:lnTo>
                <a:lnTo>
                  <a:pt x="3077" y="3238"/>
                </a:lnTo>
                <a:lnTo>
                  <a:pt x="56" y="3669"/>
                </a:lnTo>
                <a:close/>
              </a:path>
            </a:pathLst>
          </a:custGeom>
          <a:solidFill>
            <a:srgbClr val="1E8FC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78" name="object 578"/>
          <p:cNvSpPr/>
          <p:nvPr/>
        </p:nvSpPr>
        <p:spPr>
          <a:xfrm>
            <a:off x="333167" y="564105"/>
            <a:ext cx="6925" cy="1133"/>
          </a:xfrm>
          <a:custGeom>
            <a:avLst/>
            <a:gdLst/>
            <a:ahLst/>
            <a:cxnLst/>
            <a:rect l="l" t="t" r="r" b="b"/>
            <a:pathLst>
              <a:path w="9233" h="1511">
                <a:moveTo>
                  <a:pt x="0" y="755"/>
                </a:moveTo>
                <a:lnTo>
                  <a:pt x="58" y="1511"/>
                </a:lnTo>
                <a:lnTo>
                  <a:pt x="3079" y="1349"/>
                </a:lnTo>
                <a:lnTo>
                  <a:pt x="6100" y="1078"/>
                </a:lnTo>
                <a:lnTo>
                  <a:pt x="9062" y="647"/>
                </a:lnTo>
                <a:lnTo>
                  <a:pt x="9233" y="377"/>
                </a:lnTo>
                <a:lnTo>
                  <a:pt x="8720" y="216"/>
                </a:lnTo>
                <a:lnTo>
                  <a:pt x="8208" y="0"/>
                </a:lnTo>
                <a:lnTo>
                  <a:pt x="5530" y="377"/>
                </a:lnTo>
                <a:lnTo>
                  <a:pt x="2793" y="594"/>
                </a:lnTo>
                <a:lnTo>
                  <a:pt x="0" y="755"/>
                </a:lnTo>
                <a:close/>
              </a:path>
            </a:pathLst>
          </a:custGeom>
          <a:solidFill>
            <a:srgbClr val="1E8FC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79" name="object 579"/>
          <p:cNvSpPr/>
          <p:nvPr/>
        </p:nvSpPr>
        <p:spPr>
          <a:xfrm>
            <a:off x="333124" y="562770"/>
            <a:ext cx="17312" cy="20359"/>
          </a:xfrm>
          <a:custGeom>
            <a:avLst/>
            <a:gdLst/>
            <a:ahLst/>
            <a:cxnLst/>
            <a:rect l="l" t="t" r="r" b="b"/>
            <a:pathLst>
              <a:path w="23083" h="27145">
                <a:moveTo>
                  <a:pt x="18695" y="25039"/>
                </a:moveTo>
                <a:lnTo>
                  <a:pt x="18979" y="22881"/>
                </a:lnTo>
                <a:lnTo>
                  <a:pt x="19265" y="20614"/>
                </a:lnTo>
                <a:lnTo>
                  <a:pt x="19436" y="18131"/>
                </a:lnTo>
                <a:lnTo>
                  <a:pt x="20689" y="17808"/>
                </a:lnTo>
                <a:lnTo>
                  <a:pt x="21885" y="17484"/>
                </a:lnTo>
                <a:lnTo>
                  <a:pt x="23083" y="17161"/>
                </a:lnTo>
                <a:lnTo>
                  <a:pt x="23083" y="16675"/>
                </a:lnTo>
                <a:lnTo>
                  <a:pt x="21885" y="16998"/>
                </a:lnTo>
                <a:lnTo>
                  <a:pt x="20689" y="17322"/>
                </a:lnTo>
                <a:lnTo>
                  <a:pt x="19492" y="17592"/>
                </a:lnTo>
                <a:lnTo>
                  <a:pt x="19664" y="15003"/>
                </a:lnTo>
                <a:lnTo>
                  <a:pt x="19720" y="12250"/>
                </a:lnTo>
                <a:lnTo>
                  <a:pt x="19664" y="9389"/>
                </a:lnTo>
                <a:lnTo>
                  <a:pt x="19605" y="9011"/>
                </a:lnTo>
                <a:lnTo>
                  <a:pt x="19035" y="8364"/>
                </a:lnTo>
                <a:lnTo>
                  <a:pt x="19094" y="8958"/>
                </a:lnTo>
                <a:lnTo>
                  <a:pt x="16244" y="10253"/>
                </a:lnTo>
                <a:lnTo>
                  <a:pt x="19094" y="9550"/>
                </a:lnTo>
                <a:lnTo>
                  <a:pt x="19150" y="12411"/>
                </a:lnTo>
                <a:lnTo>
                  <a:pt x="19094" y="15164"/>
                </a:lnTo>
                <a:lnTo>
                  <a:pt x="18922" y="17753"/>
                </a:lnTo>
                <a:lnTo>
                  <a:pt x="16073" y="18403"/>
                </a:lnTo>
                <a:lnTo>
                  <a:pt x="13108" y="18942"/>
                </a:lnTo>
                <a:lnTo>
                  <a:pt x="10031" y="19373"/>
                </a:lnTo>
                <a:lnTo>
                  <a:pt x="10087" y="7986"/>
                </a:lnTo>
                <a:lnTo>
                  <a:pt x="9975" y="5233"/>
                </a:lnTo>
                <a:lnTo>
                  <a:pt x="9803" y="2374"/>
                </a:lnTo>
                <a:lnTo>
                  <a:pt x="9290" y="2158"/>
                </a:lnTo>
                <a:lnTo>
                  <a:pt x="9119" y="2428"/>
                </a:lnTo>
                <a:lnTo>
                  <a:pt x="9290" y="5288"/>
                </a:lnTo>
                <a:lnTo>
                  <a:pt x="9405" y="8094"/>
                </a:lnTo>
                <a:lnTo>
                  <a:pt x="9461" y="10739"/>
                </a:lnTo>
                <a:lnTo>
                  <a:pt x="6440" y="11117"/>
                </a:lnTo>
                <a:lnTo>
                  <a:pt x="3363" y="11386"/>
                </a:lnTo>
                <a:lnTo>
                  <a:pt x="227" y="11547"/>
                </a:lnTo>
                <a:lnTo>
                  <a:pt x="227" y="8903"/>
                </a:lnTo>
                <a:lnTo>
                  <a:pt x="227" y="17700"/>
                </a:lnTo>
                <a:lnTo>
                  <a:pt x="227" y="12142"/>
                </a:lnTo>
                <a:lnTo>
                  <a:pt x="3363" y="11980"/>
                </a:lnTo>
                <a:lnTo>
                  <a:pt x="6440" y="11711"/>
                </a:lnTo>
                <a:lnTo>
                  <a:pt x="9461" y="11333"/>
                </a:lnTo>
                <a:lnTo>
                  <a:pt x="9517" y="14192"/>
                </a:lnTo>
                <a:lnTo>
                  <a:pt x="9461" y="16891"/>
                </a:lnTo>
                <a:lnTo>
                  <a:pt x="9405" y="19428"/>
                </a:lnTo>
                <a:lnTo>
                  <a:pt x="6440" y="19806"/>
                </a:lnTo>
                <a:lnTo>
                  <a:pt x="3363" y="20075"/>
                </a:lnTo>
                <a:lnTo>
                  <a:pt x="171" y="20236"/>
                </a:lnTo>
                <a:lnTo>
                  <a:pt x="171" y="6152"/>
                </a:lnTo>
                <a:lnTo>
                  <a:pt x="114" y="3291"/>
                </a:lnTo>
                <a:lnTo>
                  <a:pt x="56" y="2536"/>
                </a:lnTo>
                <a:lnTo>
                  <a:pt x="56" y="863"/>
                </a:lnTo>
                <a:lnTo>
                  <a:pt x="0" y="0"/>
                </a:lnTo>
                <a:lnTo>
                  <a:pt x="114" y="24878"/>
                </a:lnTo>
                <a:lnTo>
                  <a:pt x="171" y="22881"/>
                </a:lnTo>
                <a:lnTo>
                  <a:pt x="171" y="20776"/>
                </a:lnTo>
                <a:lnTo>
                  <a:pt x="3306" y="20614"/>
                </a:lnTo>
                <a:lnTo>
                  <a:pt x="6384" y="20345"/>
                </a:lnTo>
                <a:lnTo>
                  <a:pt x="9405" y="19967"/>
                </a:lnTo>
                <a:lnTo>
                  <a:pt x="9461" y="27145"/>
                </a:lnTo>
                <a:lnTo>
                  <a:pt x="9517" y="26712"/>
                </a:lnTo>
                <a:lnTo>
                  <a:pt x="9517" y="26389"/>
                </a:lnTo>
                <a:lnTo>
                  <a:pt x="9745" y="24392"/>
                </a:lnTo>
                <a:lnTo>
                  <a:pt x="9860" y="22234"/>
                </a:lnTo>
                <a:lnTo>
                  <a:pt x="9975" y="19912"/>
                </a:lnTo>
                <a:lnTo>
                  <a:pt x="13052" y="19481"/>
                </a:lnTo>
                <a:lnTo>
                  <a:pt x="16073" y="18942"/>
                </a:lnTo>
                <a:lnTo>
                  <a:pt x="18922" y="18239"/>
                </a:lnTo>
                <a:lnTo>
                  <a:pt x="18751" y="20722"/>
                </a:lnTo>
                <a:lnTo>
                  <a:pt x="18524" y="23042"/>
                </a:lnTo>
                <a:lnTo>
                  <a:pt x="18580" y="25470"/>
                </a:lnTo>
                <a:lnTo>
                  <a:pt x="19378" y="25256"/>
                </a:lnTo>
                <a:lnTo>
                  <a:pt x="20175" y="25093"/>
                </a:lnTo>
                <a:lnTo>
                  <a:pt x="20916" y="24878"/>
                </a:lnTo>
                <a:lnTo>
                  <a:pt x="21259" y="24337"/>
                </a:lnTo>
                <a:lnTo>
                  <a:pt x="20405" y="24609"/>
                </a:lnTo>
                <a:lnTo>
                  <a:pt x="19549" y="24823"/>
                </a:lnTo>
                <a:lnTo>
                  <a:pt x="18695" y="25039"/>
                </a:lnTo>
                <a:close/>
              </a:path>
            </a:pathLst>
          </a:custGeom>
          <a:solidFill>
            <a:srgbClr val="1E8FC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80" name="object 580"/>
          <p:cNvSpPr/>
          <p:nvPr/>
        </p:nvSpPr>
        <p:spPr>
          <a:xfrm>
            <a:off x="318163" y="575316"/>
            <a:ext cx="6839" cy="4574"/>
          </a:xfrm>
          <a:custGeom>
            <a:avLst/>
            <a:gdLst/>
            <a:ahLst/>
            <a:cxnLst/>
            <a:rect l="l" t="t" r="r" b="b"/>
            <a:pathLst>
              <a:path w="9119" h="6099">
                <a:moveTo>
                  <a:pt x="0" y="0"/>
                </a:moveTo>
                <a:lnTo>
                  <a:pt x="114" y="3077"/>
                </a:lnTo>
                <a:lnTo>
                  <a:pt x="3020" y="3508"/>
                </a:lnTo>
                <a:lnTo>
                  <a:pt x="5985" y="3777"/>
                </a:lnTo>
                <a:lnTo>
                  <a:pt x="9062" y="3939"/>
                </a:lnTo>
                <a:lnTo>
                  <a:pt x="9119" y="6099"/>
                </a:lnTo>
                <a:lnTo>
                  <a:pt x="9062" y="3455"/>
                </a:lnTo>
                <a:lnTo>
                  <a:pt x="5985" y="3291"/>
                </a:lnTo>
                <a:lnTo>
                  <a:pt x="3020" y="2969"/>
                </a:lnTo>
                <a:lnTo>
                  <a:pt x="114" y="2591"/>
                </a:lnTo>
                <a:lnTo>
                  <a:pt x="0" y="0"/>
                </a:lnTo>
                <a:close/>
              </a:path>
            </a:pathLst>
          </a:custGeom>
          <a:solidFill>
            <a:srgbClr val="1E8FC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81" name="object 581"/>
          <p:cNvSpPr/>
          <p:nvPr/>
        </p:nvSpPr>
        <p:spPr>
          <a:xfrm>
            <a:off x="325260" y="573980"/>
            <a:ext cx="7523" cy="13761"/>
          </a:xfrm>
          <a:custGeom>
            <a:avLst/>
            <a:gdLst/>
            <a:ahLst/>
            <a:cxnLst/>
            <a:rect l="l" t="t" r="r" b="b"/>
            <a:pathLst>
              <a:path w="10031" h="18348">
                <a:moveTo>
                  <a:pt x="9175" y="5342"/>
                </a:moveTo>
                <a:lnTo>
                  <a:pt x="7409" y="5342"/>
                </a:lnTo>
                <a:lnTo>
                  <a:pt x="5014" y="5397"/>
                </a:lnTo>
                <a:lnTo>
                  <a:pt x="2622" y="5342"/>
                </a:lnTo>
                <a:lnTo>
                  <a:pt x="227" y="5235"/>
                </a:lnTo>
                <a:lnTo>
                  <a:pt x="227" y="0"/>
                </a:lnTo>
                <a:lnTo>
                  <a:pt x="0" y="14949"/>
                </a:lnTo>
                <a:lnTo>
                  <a:pt x="227" y="16783"/>
                </a:lnTo>
                <a:lnTo>
                  <a:pt x="398" y="18348"/>
                </a:lnTo>
                <a:lnTo>
                  <a:pt x="283" y="7933"/>
                </a:lnTo>
                <a:lnTo>
                  <a:pt x="283" y="5774"/>
                </a:lnTo>
                <a:lnTo>
                  <a:pt x="2622" y="5883"/>
                </a:lnTo>
                <a:lnTo>
                  <a:pt x="5014" y="5936"/>
                </a:lnTo>
                <a:lnTo>
                  <a:pt x="7409" y="5883"/>
                </a:lnTo>
                <a:lnTo>
                  <a:pt x="9175" y="5883"/>
                </a:lnTo>
                <a:lnTo>
                  <a:pt x="10031" y="5828"/>
                </a:lnTo>
                <a:lnTo>
                  <a:pt x="9175" y="5342"/>
                </a:lnTo>
                <a:close/>
              </a:path>
            </a:pathLst>
          </a:custGeom>
          <a:solidFill>
            <a:srgbClr val="22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82" name="object 582"/>
          <p:cNvSpPr/>
          <p:nvPr/>
        </p:nvSpPr>
        <p:spPr>
          <a:xfrm>
            <a:off x="325430" y="563092"/>
            <a:ext cx="21629" cy="24730"/>
          </a:xfrm>
          <a:custGeom>
            <a:avLst/>
            <a:gdLst/>
            <a:ahLst/>
            <a:cxnLst/>
            <a:rect l="l" t="t" r="r" b="b"/>
            <a:pathLst>
              <a:path w="28839" h="32973">
                <a:moveTo>
                  <a:pt x="10315" y="2105"/>
                </a:moveTo>
                <a:lnTo>
                  <a:pt x="10315" y="108"/>
                </a:lnTo>
                <a:lnTo>
                  <a:pt x="10031" y="55"/>
                </a:lnTo>
                <a:lnTo>
                  <a:pt x="9517" y="0"/>
                </a:lnTo>
                <a:lnTo>
                  <a:pt x="9517" y="1402"/>
                </a:lnTo>
                <a:lnTo>
                  <a:pt x="9576" y="2105"/>
                </a:lnTo>
                <a:lnTo>
                  <a:pt x="8549" y="2158"/>
                </a:lnTo>
                <a:lnTo>
                  <a:pt x="7524" y="2158"/>
                </a:lnTo>
                <a:lnTo>
                  <a:pt x="6496" y="2213"/>
                </a:lnTo>
                <a:lnTo>
                  <a:pt x="4388" y="2213"/>
                </a:lnTo>
                <a:lnTo>
                  <a:pt x="2336" y="2158"/>
                </a:lnTo>
                <a:lnTo>
                  <a:pt x="342" y="2050"/>
                </a:lnTo>
                <a:lnTo>
                  <a:pt x="2336" y="2914"/>
                </a:lnTo>
                <a:lnTo>
                  <a:pt x="4388" y="2969"/>
                </a:lnTo>
                <a:lnTo>
                  <a:pt x="6496" y="2914"/>
                </a:lnTo>
                <a:lnTo>
                  <a:pt x="8549" y="2914"/>
                </a:lnTo>
                <a:lnTo>
                  <a:pt x="9576" y="2860"/>
                </a:lnTo>
                <a:lnTo>
                  <a:pt x="9632" y="5721"/>
                </a:lnTo>
                <a:lnTo>
                  <a:pt x="9689" y="8472"/>
                </a:lnTo>
                <a:lnTo>
                  <a:pt x="9745" y="11117"/>
                </a:lnTo>
                <a:lnTo>
                  <a:pt x="8492" y="11172"/>
                </a:lnTo>
                <a:lnTo>
                  <a:pt x="7238" y="11225"/>
                </a:lnTo>
                <a:lnTo>
                  <a:pt x="3933" y="11225"/>
                </a:lnTo>
                <a:lnTo>
                  <a:pt x="1995" y="11172"/>
                </a:lnTo>
                <a:lnTo>
                  <a:pt x="56" y="11063"/>
                </a:lnTo>
                <a:lnTo>
                  <a:pt x="0" y="14517"/>
                </a:lnTo>
                <a:lnTo>
                  <a:pt x="56" y="11658"/>
                </a:lnTo>
                <a:lnTo>
                  <a:pt x="1995" y="11764"/>
                </a:lnTo>
                <a:lnTo>
                  <a:pt x="3933" y="11819"/>
                </a:lnTo>
                <a:lnTo>
                  <a:pt x="7238" y="11819"/>
                </a:lnTo>
                <a:lnTo>
                  <a:pt x="8492" y="11764"/>
                </a:lnTo>
                <a:lnTo>
                  <a:pt x="9745" y="11764"/>
                </a:lnTo>
                <a:lnTo>
                  <a:pt x="9803" y="14572"/>
                </a:lnTo>
                <a:lnTo>
                  <a:pt x="9803" y="19806"/>
                </a:lnTo>
                <a:lnTo>
                  <a:pt x="9860" y="32973"/>
                </a:lnTo>
                <a:lnTo>
                  <a:pt x="10031" y="31353"/>
                </a:lnTo>
                <a:lnTo>
                  <a:pt x="10146" y="29573"/>
                </a:lnTo>
                <a:lnTo>
                  <a:pt x="10259" y="26281"/>
                </a:lnTo>
                <a:lnTo>
                  <a:pt x="10373" y="24447"/>
                </a:lnTo>
                <a:lnTo>
                  <a:pt x="10430" y="22450"/>
                </a:lnTo>
                <a:lnTo>
                  <a:pt x="10430" y="20345"/>
                </a:lnTo>
                <a:lnTo>
                  <a:pt x="13565" y="20183"/>
                </a:lnTo>
                <a:lnTo>
                  <a:pt x="16643" y="19914"/>
                </a:lnTo>
                <a:lnTo>
                  <a:pt x="19664" y="19536"/>
                </a:lnTo>
                <a:lnTo>
                  <a:pt x="19720" y="26714"/>
                </a:lnTo>
                <a:lnTo>
                  <a:pt x="22741" y="26336"/>
                </a:lnTo>
                <a:lnTo>
                  <a:pt x="25591" y="25795"/>
                </a:lnTo>
                <a:lnTo>
                  <a:pt x="28384" y="25148"/>
                </a:lnTo>
                <a:lnTo>
                  <a:pt x="28213" y="26120"/>
                </a:lnTo>
                <a:lnTo>
                  <a:pt x="28042" y="26983"/>
                </a:lnTo>
                <a:lnTo>
                  <a:pt x="27814" y="27900"/>
                </a:lnTo>
                <a:lnTo>
                  <a:pt x="28384" y="27361"/>
                </a:lnTo>
                <a:lnTo>
                  <a:pt x="28553" y="26606"/>
                </a:lnTo>
                <a:lnTo>
                  <a:pt x="28724" y="25850"/>
                </a:lnTo>
                <a:lnTo>
                  <a:pt x="28839" y="25095"/>
                </a:lnTo>
                <a:lnTo>
                  <a:pt x="28783" y="22611"/>
                </a:lnTo>
                <a:lnTo>
                  <a:pt x="28440" y="24717"/>
                </a:lnTo>
                <a:lnTo>
                  <a:pt x="25703" y="25311"/>
                </a:lnTo>
                <a:lnTo>
                  <a:pt x="22797" y="25850"/>
                </a:lnTo>
                <a:lnTo>
                  <a:pt x="19776" y="26281"/>
                </a:lnTo>
                <a:lnTo>
                  <a:pt x="19720" y="16461"/>
                </a:lnTo>
                <a:lnTo>
                  <a:pt x="19664" y="18997"/>
                </a:lnTo>
                <a:lnTo>
                  <a:pt x="16699" y="19375"/>
                </a:lnTo>
                <a:lnTo>
                  <a:pt x="13622" y="19644"/>
                </a:lnTo>
                <a:lnTo>
                  <a:pt x="10430" y="19806"/>
                </a:lnTo>
                <a:lnTo>
                  <a:pt x="10430" y="5721"/>
                </a:lnTo>
                <a:lnTo>
                  <a:pt x="10373" y="2860"/>
                </a:lnTo>
                <a:lnTo>
                  <a:pt x="13279" y="2699"/>
                </a:lnTo>
                <a:lnTo>
                  <a:pt x="16129" y="2428"/>
                </a:lnTo>
                <a:lnTo>
                  <a:pt x="18922" y="2050"/>
                </a:lnTo>
                <a:lnTo>
                  <a:pt x="18409" y="1888"/>
                </a:lnTo>
                <a:lnTo>
                  <a:pt x="17839" y="1672"/>
                </a:lnTo>
                <a:lnTo>
                  <a:pt x="17325" y="1511"/>
                </a:lnTo>
                <a:lnTo>
                  <a:pt x="15046" y="1780"/>
                </a:lnTo>
                <a:lnTo>
                  <a:pt x="12709" y="1997"/>
                </a:lnTo>
                <a:lnTo>
                  <a:pt x="10315" y="2105"/>
                </a:lnTo>
                <a:close/>
              </a:path>
            </a:pathLst>
          </a:custGeom>
          <a:solidFill>
            <a:srgbClr val="22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83" name="object 583"/>
          <p:cNvSpPr/>
          <p:nvPr/>
        </p:nvSpPr>
        <p:spPr>
          <a:xfrm>
            <a:off x="332613" y="583776"/>
            <a:ext cx="127" cy="5665"/>
          </a:xfrm>
          <a:custGeom>
            <a:avLst/>
            <a:gdLst/>
            <a:ahLst/>
            <a:cxnLst/>
            <a:rect l="l" t="t" r="r" b="b"/>
            <a:pathLst>
              <a:path w="169" h="7553">
                <a:moveTo>
                  <a:pt x="112" y="6961"/>
                </a:moveTo>
                <a:lnTo>
                  <a:pt x="169" y="6367"/>
                </a:lnTo>
                <a:lnTo>
                  <a:pt x="112" y="0"/>
                </a:lnTo>
                <a:lnTo>
                  <a:pt x="56" y="1995"/>
                </a:lnTo>
                <a:lnTo>
                  <a:pt x="0" y="7553"/>
                </a:lnTo>
                <a:lnTo>
                  <a:pt x="112" y="6961"/>
                </a:lnTo>
                <a:close/>
              </a:path>
            </a:pathLst>
          </a:custGeom>
          <a:solidFill>
            <a:srgbClr val="22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84" name="object 584"/>
          <p:cNvSpPr/>
          <p:nvPr/>
        </p:nvSpPr>
        <p:spPr>
          <a:xfrm>
            <a:off x="309572" y="565401"/>
            <a:ext cx="8633" cy="15905"/>
          </a:xfrm>
          <a:custGeom>
            <a:avLst/>
            <a:gdLst/>
            <a:ahLst/>
            <a:cxnLst/>
            <a:rect l="l" t="t" r="r" b="b"/>
            <a:pathLst>
              <a:path w="11511" h="21207">
                <a:moveTo>
                  <a:pt x="1196" y="12356"/>
                </a:moveTo>
                <a:lnTo>
                  <a:pt x="1311" y="13814"/>
                </a:lnTo>
                <a:lnTo>
                  <a:pt x="912" y="13706"/>
                </a:lnTo>
                <a:lnTo>
                  <a:pt x="455" y="13598"/>
                </a:lnTo>
                <a:lnTo>
                  <a:pt x="56" y="13490"/>
                </a:lnTo>
                <a:lnTo>
                  <a:pt x="0" y="13922"/>
                </a:lnTo>
                <a:lnTo>
                  <a:pt x="455" y="14084"/>
                </a:lnTo>
                <a:lnTo>
                  <a:pt x="912" y="14192"/>
                </a:lnTo>
                <a:lnTo>
                  <a:pt x="1367" y="14300"/>
                </a:lnTo>
                <a:lnTo>
                  <a:pt x="1538" y="16781"/>
                </a:lnTo>
                <a:lnTo>
                  <a:pt x="1822" y="19048"/>
                </a:lnTo>
                <a:lnTo>
                  <a:pt x="2223" y="21207"/>
                </a:lnTo>
                <a:lnTo>
                  <a:pt x="1881" y="14461"/>
                </a:lnTo>
                <a:lnTo>
                  <a:pt x="4787" y="15164"/>
                </a:lnTo>
                <a:lnTo>
                  <a:pt x="7808" y="15756"/>
                </a:lnTo>
                <a:lnTo>
                  <a:pt x="11000" y="16242"/>
                </a:lnTo>
                <a:lnTo>
                  <a:pt x="11112" y="18670"/>
                </a:lnTo>
                <a:lnTo>
                  <a:pt x="11511" y="0"/>
                </a:lnTo>
                <a:lnTo>
                  <a:pt x="11000" y="214"/>
                </a:lnTo>
                <a:lnTo>
                  <a:pt x="10885" y="2536"/>
                </a:lnTo>
                <a:lnTo>
                  <a:pt x="10828" y="4802"/>
                </a:lnTo>
                <a:lnTo>
                  <a:pt x="10772" y="6961"/>
                </a:lnTo>
                <a:lnTo>
                  <a:pt x="8321" y="6583"/>
                </a:lnTo>
                <a:lnTo>
                  <a:pt x="5927" y="6150"/>
                </a:lnTo>
                <a:lnTo>
                  <a:pt x="3647" y="5611"/>
                </a:lnTo>
                <a:lnTo>
                  <a:pt x="3248" y="6097"/>
                </a:lnTo>
                <a:lnTo>
                  <a:pt x="5643" y="6636"/>
                </a:lnTo>
                <a:lnTo>
                  <a:pt x="8150" y="7175"/>
                </a:lnTo>
                <a:lnTo>
                  <a:pt x="10772" y="7553"/>
                </a:lnTo>
                <a:lnTo>
                  <a:pt x="10714" y="10414"/>
                </a:lnTo>
                <a:lnTo>
                  <a:pt x="10828" y="13167"/>
                </a:lnTo>
                <a:lnTo>
                  <a:pt x="10941" y="15703"/>
                </a:lnTo>
                <a:lnTo>
                  <a:pt x="7808" y="15217"/>
                </a:lnTo>
                <a:lnTo>
                  <a:pt x="4730" y="14623"/>
                </a:lnTo>
                <a:lnTo>
                  <a:pt x="1881" y="13922"/>
                </a:lnTo>
                <a:lnTo>
                  <a:pt x="1766" y="12142"/>
                </a:lnTo>
                <a:lnTo>
                  <a:pt x="1709" y="10253"/>
                </a:lnTo>
                <a:lnTo>
                  <a:pt x="1709" y="8309"/>
                </a:lnTo>
                <a:lnTo>
                  <a:pt x="1482" y="8687"/>
                </a:lnTo>
                <a:lnTo>
                  <a:pt x="1139" y="9389"/>
                </a:lnTo>
                <a:lnTo>
                  <a:pt x="1139" y="10900"/>
                </a:lnTo>
                <a:lnTo>
                  <a:pt x="1196" y="12356"/>
                </a:lnTo>
                <a:close/>
              </a:path>
            </a:pathLst>
          </a:custGeom>
          <a:solidFill>
            <a:srgbClr val="22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85" name="object 585"/>
          <p:cNvSpPr/>
          <p:nvPr/>
        </p:nvSpPr>
        <p:spPr>
          <a:xfrm>
            <a:off x="340606" y="566978"/>
            <a:ext cx="128" cy="10321"/>
          </a:xfrm>
          <a:custGeom>
            <a:avLst/>
            <a:gdLst/>
            <a:ahLst/>
            <a:cxnLst/>
            <a:rect l="l" t="t" r="r" b="b"/>
            <a:pathLst>
              <a:path w="171" h="13761">
                <a:moveTo>
                  <a:pt x="112" y="2536"/>
                </a:moveTo>
                <a:lnTo>
                  <a:pt x="0" y="0"/>
                </a:lnTo>
                <a:lnTo>
                  <a:pt x="56" y="13761"/>
                </a:lnTo>
                <a:lnTo>
                  <a:pt x="112" y="11225"/>
                </a:lnTo>
                <a:lnTo>
                  <a:pt x="171" y="8472"/>
                </a:lnTo>
                <a:lnTo>
                  <a:pt x="112" y="5613"/>
                </a:lnTo>
                <a:lnTo>
                  <a:pt x="112" y="2536"/>
                </a:lnTo>
                <a:close/>
              </a:path>
            </a:pathLst>
          </a:custGeom>
          <a:solidFill>
            <a:srgbClr val="22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86" name="object 586"/>
          <p:cNvSpPr/>
          <p:nvPr/>
        </p:nvSpPr>
        <p:spPr>
          <a:xfrm>
            <a:off x="333253" y="564753"/>
            <a:ext cx="16799" cy="18050"/>
          </a:xfrm>
          <a:custGeom>
            <a:avLst/>
            <a:gdLst/>
            <a:ahLst/>
            <a:cxnLst/>
            <a:rect l="l" t="t" r="r" b="b"/>
            <a:pathLst>
              <a:path w="22399" h="24067">
                <a:moveTo>
                  <a:pt x="19265" y="7014"/>
                </a:moveTo>
                <a:lnTo>
                  <a:pt x="18693" y="6367"/>
                </a:lnTo>
                <a:lnTo>
                  <a:pt x="15902" y="7014"/>
                </a:lnTo>
                <a:lnTo>
                  <a:pt x="12937" y="7555"/>
                </a:lnTo>
                <a:lnTo>
                  <a:pt x="9916" y="7986"/>
                </a:lnTo>
                <a:lnTo>
                  <a:pt x="9916" y="8580"/>
                </a:lnTo>
                <a:lnTo>
                  <a:pt x="13052" y="8147"/>
                </a:lnTo>
                <a:lnTo>
                  <a:pt x="16073" y="7608"/>
                </a:lnTo>
                <a:lnTo>
                  <a:pt x="18922" y="6906"/>
                </a:lnTo>
                <a:lnTo>
                  <a:pt x="18979" y="9767"/>
                </a:lnTo>
                <a:lnTo>
                  <a:pt x="18922" y="12519"/>
                </a:lnTo>
                <a:lnTo>
                  <a:pt x="18751" y="15109"/>
                </a:lnTo>
                <a:lnTo>
                  <a:pt x="15902" y="15758"/>
                </a:lnTo>
                <a:lnTo>
                  <a:pt x="12937" y="16297"/>
                </a:lnTo>
                <a:lnTo>
                  <a:pt x="9860" y="16728"/>
                </a:lnTo>
                <a:lnTo>
                  <a:pt x="9803" y="2967"/>
                </a:lnTo>
                <a:lnTo>
                  <a:pt x="9632" y="322"/>
                </a:lnTo>
                <a:lnTo>
                  <a:pt x="9405" y="214"/>
                </a:lnTo>
                <a:lnTo>
                  <a:pt x="8947" y="0"/>
                </a:lnTo>
                <a:lnTo>
                  <a:pt x="9119" y="2805"/>
                </a:lnTo>
                <a:lnTo>
                  <a:pt x="9233" y="5503"/>
                </a:lnTo>
                <a:lnTo>
                  <a:pt x="9290" y="8094"/>
                </a:lnTo>
                <a:lnTo>
                  <a:pt x="6269" y="8472"/>
                </a:lnTo>
                <a:lnTo>
                  <a:pt x="3192" y="8742"/>
                </a:lnTo>
                <a:lnTo>
                  <a:pt x="56" y="8903"/>
                </a:lnTo>
                <a:lnTo>
                  <a:pt x="56" y="6259"/>
                </a:lnTo>
                <a:lnTo>
                  <a:pt x="0" y="3508"/>
                </a:lnTo>
                <a:lnTo>
                  <a:pt x="0" y="17592"/>
                </a:lnTo>
                <a:lnTo>
                  <a:pt x="56" y="15056"/>
                </a:lnTo>
                <a:lnTo>
                  <a:pt x="56" y="9497"/>
                </a:lnTo>
                <a:lnTo>
                  <a:pt x="3192" y="9336"/>
                </a:lnTo>
                <a:lnTo>
                  <a:pt x="6269" y="9066"/>
                </a:lnTo>
                <a:lnTo>
                  <a:pt x="9290" y="8688"/>
                </a:lnTo>
                <a:lnTo>
                  <a:pt x="9346" y="11547"/>
                </a:lnTo>
                <a:lnTo>
                  <a:pt x="9290" y="14247"/>
                </a:lnTo>
                <a:lnTo>
                  <a:pt x="9346" y="24067"/>
                </a:lnTo>
                <a:lnTo>
                  <a:pt x="9346" y="23745"/>
                </a:lnTo>
                <a:lnTo>
                  <a:pt x="9574" y="21748"/>
                </a:lnTo>
                <a:lnTo>
                  <a:pt x="9689" y="19589"/>
                </a:lnTo>
                <a:lnTo>
                  <a:pt x="9803" y="17267"/>
                </a:lnTo>
                <a:lnTo>
                  <a:pt x="12881" y="16836"/>
                </a:lnTo>
                <a:lnTo>
                  <a:pt x="15902" y="16297"/>
                </a:lnTo>
                <a:lnTo>
                  <a:pt x="18751" y="15595"/>
                </a:lnTo>
                <a:lnTo>
                  <a:pt x="18580" y="18078"/>
                </a:lnTo>
                <a:lnTo>
                  <a:pt x="18353" y="20398"/>
                </a:lnTo>
                <a:lnTo>
                  <a:pt x="18409" y="22826"/>
                </a:lnTo>
                <a:lnTo>
                  <a:pt x="19035" y="22665"/>
                </a:lnTo>
                <a:lnTo>
                  <a:pt x="19664" y="22503"/>
                </a:lnTo>
                <a:lnTo>
                  <a:pt x="20234" y="22342"/>
                </a:lnTo>
                <a:lnTo>
                  <a:pt x="20574" y="21856"/>
                </a:lnTo>
                <a:lnTo>
                  <a:pt x="19891" y="22017"/>
                </a:lnTo>
                <a:lnTo>
                  <a:pt x="19206" y="22179"/>
                </a:lnTo>
                <a:lnTo>
                  <a:pt x="18524" y="22395"/>
                </a:lnTo>
                <a:lnTo>
                  <a:pt x="18808" y="20236"/>
                </a:lnTo>
                <a:lnTo>
                  <a:pt x="19094" y="17970"/>
                </a:lnTo>
                <a:lnTo>
                  <a:pt x="19265" y="15487"/>
                </a:lnTo>
                <a:lnTo>
                  <a:pt x="20346" y="15217"/>
                </a:lnTo>
                <a:lnTo>
                  <a:pt x="21373" y="14948"/>
                </a:lnTo>
                <a:lnTo>
                  <a:pt x="22399" y="14678"/>
                </a:lnTo>
                <a:lnTo>
                  <a:pt x="22399" y="14139"/>
                </a:lnTo>
                <a:lnTo>
                  <a:pt x="21373" y="14462"/>
                </a:lnTo>
                <a:lnTo>
                  <a:pt x="20346" y="14731"/>
                </a:lnTo>
                <a:lnTo>
                  <a:pt x="19321" y="14948"/>
                </a:lnTo>
                <a:lnTo>
                  <a:pt x="19492" y="12519"/>
                </a:lnTo>
                <a:lnTo>
                  <a:pt x="19549" y="9983"/>
                </a:lnTo>
                <a:lnTo>
                  <a:pt x="19492" y="7339"/>
                </a:lnTo>
                <a:lnTo>
                  <a:pt x="19265" y="7014"/>
                </a:lnTo>
                <a:close/>
              </a:path>
            </a:pathLst>
          </a:custGeom>
          <a:solidFill>
            <a:srgbClr val="22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87" name="object 587"/>
          <p:cNvSpPr/>
          <p:nvPr/>
        </p:nvSpPr>
        <p:spPr>
          <a:xfrm>
            <a:off x="320815" y="583047"/>
            <a:ext cx="4445" cy="2145"/>
          </a:xfrm>
          <a:custGeom>
            <a:avLst/>
            <a:gdLst/>
            <a:ahLst/>
            <a:cxnLst/>
            <a:rect l="l" t="t" r="r" b="b"/>
            <a:pathLst>
              <a:path w="5927" h="2860">
                <a:moveTo>
                  <a:pt x="0" y="0"/>
                </a:moveTo>
                <a:lnTo>
                  <a:pt x="56" y="430"/>
                </a:lnTo>
                <a:lnTo>
                  <a:pt x="2906" y="700"/>
                </a:lnTo>
                <a:lnTo>
                  <a:pt x="5812" y="863"/>
                </a:lnTo>
                <a:lnTo>
                  <a:pt x="5927" y="2860"/>
                </a:lnTo>
                <a:lnTo>
                  <a:pt x="5812" y="430"/>
                </a:lnTo>
                <a:lnTo>
                  <a:pt x="2849" y="269"/>
                </a:lnTo>
                <a:lnTo>
                  <a:pt x="0" y="0"/>
                </a:lnTo>
                <a:close/>
              </a:path>
            </a:pathLst>
          </a:custGeom>
          <a:solidFill>
            <a:srgbClr val="22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88" name="object 588"/>
          <p:cNvSpPr/>
          <p:nvPr/>
        </p:nvSpPr>
        <p:spPr>
          <a:xfrm>
            <a:off x="310983" y="563255"/>
            <a:ext cx="31160" cy="26186"/>
          </a:xfrm>
          <a:custGeom>
            <a:avLst/>
            <a:gdLst/>
            <a:ahLst/>
            <a:cxnLst/>
            <a:rect l="l" t="t" r="r" b="b"/>
            <a:pathLst>
              <a:path w="41547" h="34915">
                <a:moveTo>
                  <a:pt x="19605" y="1241"/>
                </a:moveTo>
                <a:lnTo>
                  <a:pt x="19662" y="594"/>
                </a:lnTo>
                <a:lnTo>
                  <a:pt x="19662" y="0"/>
                </a:lnTo>
                <a:lnTo>
                  <a:pt x="19434" y="53"/>
                </a:lnTo>
                <a:lnTo>
                  <a:pt x="18864" y="108"/>
                </a:lnTo>
                <a:lnTo>
                  <a:pt x="18864" y="1241"/>
                </a:lnTo>
                <a:lnTo>
                  <a:pt x="18808" y="1833"/>
                </a:lnTo>
                <a:lnTo>
                  <a:pt x="17039" y="1727"/>
                </a:lnTo>
                <a:lnTo>
                  <a:pt x="15273" y="1564"/>
                </a:lnTo>
                <a:lnTo>
                  <a:pt x="13507" y="1349"/>
                </a:lnTo>
                <a:lnTo>
                  <a:pt x="12937" y="1511"/>
                </a:lnTo>
                <a:lnTo>
                  <a:pt x="12424" y="1727"/>
                </a:lnTo>
                <a:lnTo>
                  <a:pt x="11910" y="1888"/>
                </a:lnTo>
                <a:lnTo>
                  <a:pt x="14133" y="2211"/>
                </a:lnTo>
                <a:lnTo>
                  <a:pt x="16470" y="2428"/>
                </a:lnTo>
                <a:lnTo>
                  <a:pt x="18808" y="2536"/>
                </a:lnTo>
                <a:lnTo>
                  <a:pt x="18693" y="5397"/>
                </a:lnTo>
                <a:lnTo>
                  <a:pt x="18637" y="8202"/>
                </a:lnTo>
                <a:lnTo>
                  <a:pt x="18580" y="10847"/>
                </a:lnTo>
                <a:lnTo>
                  <a:pt x="15501" y="10631"/>
                </a:lnTo>
                <a:lnTo>
                  <a:pt x="12480" y="10361"/>
                </a:lnTo>
                <a:lnTo>
                  <a:pt x="9574" y="9930"/>
                </a:lnTo>
                <a:lnTo>
                  <a:pt x="9574" y="7608"/>
                </a:lnTo>
                <a:lnTo>
                  <a:pt x="9689" y="5180"/>
                </a:lnTo>
                <a:lnTo>
                  <a:pt x="9860" y="2752"/>
                </a:lnTo>
                <a:lnTo>
                  <a:pt x="9630" y="2860"/>
                </a:lnTo>
                <a:lnTo>
                  <a:pt x="9231" y="21531"/>
                </a:lnTo>
                <a:lnTo>
                  <a:pt x="9461" y="23798"/>
                </a:lnTo>
                <a:lnTo>
                  <a:pt x="9801" y="25903"/>
                </a:lnTo>
                <a:lnTo>
                  <a:pt x="6668" y="25472"/>
                </a:lnTo>
                <a:lnTo>
                  <a:pt x="3647" y="24878"/>
                </a:lnTo>
                <a:lnTo>
                  <a:pt x="853" y="24176"/>
                </a:lnTo>
                <a:lnTo>
                  <a:pt x="455" y="22072"/>
                </a:lnTo>
                <a:lnTo>
                  <a:pt x="171" y="19750"/>
                </a:lnTo>
                <a:lnTo>
                  <a:pt x="0" y="17322"/>
                </a:lnTo>
                <a:lnTo>
                  <a:pt x="342" y="24067"/>
                </a:lnTo>
                <a:lnTo>
                  <a:pt x="171" y="24122"/>
                </a:lnTo>
                <a:lnTo>
                  <a:pt x="455" y="24553"/>
                </a:lnTo>
                <a:lnTo>
                  <a:pt x="1025" y="25148"/>
                </a:lnTo>
                <a:lnTo>
                  <a:pt x="912" y="24608"/>
                </a:lnTo>
                <a:lnTo>
                  <a:pt x="3762" y="25309"/>
                </a:lnTo>
                <a:lnTo>
                  <a:pt x="6724" y="25903"/>
                </a:lnTo>
                <a:lnTo>
                  <a:pt x="9860" y="26334"/>
                </a:lnTo>
                <a:lnTo>
                  <a:pt x="10144" y="28386"/>
                </a:lnTo>
                <a:lnTo>
                  <a:pt x="10542" y="30220"/>
                </a:lnTo>
                <a:lnTo>
                  <a:pt x="11000" y="31839"/>
                </a:lnTo>
                <a:lnTo>
                  <a:pt x="10259" y="31731"/>
                </a:lnTo>
                <a:lnTo>
                  <a:pt x="9574" y="31623"/>
                </a:lnTo>
                <a:lnTo>
                  <a:pt x="8833" y="31515"/>
                </a:lnTo>
                <a:lnTo>
                  <a:pt x="9231" y="31678"/>
                </a:lnTo>
                <a:lnTo>
                  <a:pt x="10031" y="32056"/>
                </a:lnTo>
                <a:lnTo>
                  <a:pt x="10714" y="32164"/>
                </a:lnTo>
                <a:lnTo>
                  <a:pt x="11171" y="32542"/>
                </a:lnTo>
                <a:lnTo>
                  <a:pt x="11626" y="32703"/>
                </a:lnTo>
                <a:lnTo>
                  <a:pt x="11511" y="32270"/>
                </a:lnTo>
                <a:lnTo>
                  <a:pt x="14077" y="32648"/>
                </a:lnTo>
                <a:lnTo>
                  <a:pt x="16755" y="32920"/>
                </a:lnTo>
                <a:lnTo>
                  <a:pt x="19490" y="33026"/>
                </a:lnTo>
                <a:lnTo>
                  <a:pt x="19605" y="33620"/>
                </a:lnTo>
                <a:lnTo>
                  <a:pt x="19662" y="34214"/>
                </a:lnTo>
                <a:lnTo>
                  <a:pt x="19776" y="34754"/>
                </a:lnTo>
                <a:lnTo>
                  <a:pt x="20175" y="34754"/>
                </a:lnTo>
                <a:lnTo>
                  <a:pt x="20060" y="34268"/>
                </a:lnTo>
                <a:lnTo>
                  <a:pt x="20004" y="33675"/>
                </a:lnTo>
                <a:lnTo>
                  <a:pt x="19948" y="33081"/>
                </a:lnTo>
                <a:lnTo>
                  <a:pt x="21599" y="33134"/>
                </a:lnTo>
                <a:lnTo>
                  <a:pt x="23309" y="33189"/>
                </a:lnTo>
                <a:lnTo>
                  <a:pt x="27470" y="33189"/>
                </a:lnTo>
                <a:lnTo>
                  <a:pt x="28668" y="33134"/>
                </a:lnTo>
                <a:lnTo>
                  <a:pt x="28610" y="33782"/>
                </a:lnTo>
                <a:lnTo>
                  <a:pt x="28553" y="34376"/>
                </a:lnTo>
                <a:lnTo>
                  <a:pt x="28497" y="34915"/>
                </a:lnTo>
                <a:lnTo>
                  <a:pt x="28839" y="34915"/>
                </a:lnTo>
                <a:lnTo>
                  <a:pt x="28896" y="29356"/>
                </a:lnTo>
                <a:lnTo>
                  <a:pt x="28781" y="31137"/>
                </a:lnTo>
                <a:lnTo>
                  <a:pt x="28668" y="32756"/>
                </a:lnTo>
                <a:lnTo>
                  <a:pt x="27470" y="32811"/>
                </a:lnTo>
                <a:lnTo>
                  <a:pt x="23309" y="32811"/>
                </a:lnTo>
                <a:lnTo>
                  <a:pt x="21599" y="32756"/>
                </a:lnTo>
                <a:lnTo>
                  <a:pt x="19889" y="32703"/>
                </a:lnTo>
                <a:lnTo>
                  <a:pt x="19720" y="31084"/>
                </a:lnTo>
                <a:lnTo>
                  <a:pt x="19605" y="29303"/>
                </a:lnTo>
                <a:lnTo>
                  <a:pt x="19490" y="27306"/>
                </a:lnTo>
                <a:lnTo>
                  <a:pt x="21371" y="27361"/>
                </a:lnTo>
                <a:lnTo>
                  <a:pt x="23309" y="27414"/>
                </a:lnTo>
                <a:lnTo>
                  <a:pt x="27756" y="27414"/>
                </a:lnTo>
                <a:lnTo>
                  <a:pt x="28952" y="27361"/>
                </a:lnTo>
                <a:lnTo>
                  <a:pt x="29008" y="33728"/>
                </a:lnTo>
                <a:lnTo>
                  <a:pt x="29067" y="33134"/>
                </a:lnTo>
                <a:lnTo>
                  <a:pt x="32029" y="33026"/>
                </a:lnTo>
                <a:lnTo>
                  <a:pt x="34879" y="32756"/>
                </a:lnTo>
                <a:lnTo>
                  <a:pt x="37616" y="32379"/>
                </a:lnTo>
                <a:lnTo>
                  <a:pt x="37557" y="32648"/>
                </a:lnTo>
                <a:lnTo>
                  <a:pt x="37445" y="33134"/>
                </a:lnTo>
                <a:lnTo>
                  <a:pt x="37900" y="32756"/>
                </a:lnTo>
                <a:lnTo>
                  <a:pt x="38015" y="32326"/>
                </a:lnTo>
                <a:lnTo>
                  <a:pt x="38812" y="32217"/>
                </a:lnTo>
                <a:lnTo>
                  <a:pt x="39610" y="32109"/>
                </a:lnTo>
                <a:lnTo>
                  <a:pt x="40351" y="32001"/>
                </a:lnTo>
                <a:lnTo>
                  <a:pt x="40750" y="31786"/>
                </a:lnTo>
                <a:lnTo>
                  <a:pt x="41547" y="31409"/>
                </a:lnTo>
                <a:lnTo>
                  <a:pt x="40407" y="31623"/>
                </a:lnTo>
                <a:lnTo>
                  <a:pt x="39267" y="31786"/>
                </a:lnTo>
                <a:lnTo>
                  <a:pt x="38071" y="31948"/>
                </a:lnTo>
                <a:lnTo>
                  <a:pt x="38413" y="30328"/>
                </a:lnTo>
                <a:lnTo>
                  <a:pt x="38756" y="28548"/>
                </a:lnTo>
                <a:lnTo>
                  <a:pt x="38983" y="26497"/>
                </a:lnTo>
                <a:lnTo>
                  <a:pt x="38927" y="19320"/>
                </a:lnTo>
                <a:lnTo>
                  <a:pt x="38812" y="21586"/>
                </a:lnTo>
                <a:lnTo>
                  <a:pt x="38697" y="23745"/>
                </a:lnTo>
                <a:lnTo>
                  <a:pt x="38528" y="25687"/>
                </a:lnTo>
                <a:lnTo>
                  <a:pt x="38528" y="26120"/>
                </a:lnTo>
                <a:lnTo>
                  <a:pt x="35620" y="26497"/>
                </a:lnTo>
                <a:lnTo>
                  <a:pt x="32599" y="26767"/>
                </a:lnTo>
                <a:lnTo>
                  <a:pt x="29522" y="26875"/>
                </a:lnTo>
                <a:lnTo>
                  <a:pt x="29522" y="26065"/>
                </a:lnTo>
                <a:lnTo>
                  <a:pt x="29409" y="29356"/>
                </a:lnTo>
                <a:lnTo>
                  <a:pt x="29522" y="27306"/>
                </a:lnTo>
                <a:lnTo>
                  <a:pt x="32543" y="27198"/>
                </a:lnTo>
                <a:lnTo>
                  <a:pt x="35564" y="26928"/>
                </a:lnTo>
                <a:lnTo>
                  <a:pt x="38470" y="26551"/>
                </a:lnTo>
                <a:lnTo>
                  <a:pt x="38242" y="28601"/>
                </a:lnTo>
                <a:lnTo>
                  <a:pt x="38015" y="30437"/>
                </a:lnTo>
                <a:lnTo>
                  <a:pt x="37672" y="32001"/>
                </a:lnTo>
                <a:lnTo>
                  <a:pt x="34937" y="32379"/>
                </a:lnTo>
                <a:lnTo>
                  <a:pt x="32088" y="32595"/>
                </a:lnTo>
                <a:lnTo>
                  <a:pt x="29123" y="32756"/>
                </a:lnTo>
                <a:lnTo>
                  <a:pt x="29067" y="19589"/>
                </a:lnTo>
                <a:lnTo>
                  <a:pt x="28211" y="19642"/>
                </a:lnTo>
                <a:lnTo>
                  <a:pt x="29067" y="20128"/>
                </a:lnTo>
                <a:lnTo>
                  <a:pt x="29067" y="22234"/>
                </a:lnTo>
                <a:lnTo>
                  <a:pt x="29008" y="24231"/>
                </a:lnTo>
                <a:lnTo>
                  <a:pt x="28952" y="26065"/>
                </a:lnTo>
                <a:lnTo>
                  <a:pt x="28952" y="26875"/>
                </a:lnTo>
                <a:lnTo>
                  <a:pt x="27756" y="26928"/>
                </a:lnTo>
                <a:lnTo>
                  <a:pt x="26501" y="26983"/>
                </a:lnTo>
                <a:lnTo>
                  <a:pt x="23309" y="26983"/>
                </a:lnTo>
                <a:lnTo>
                  <a:pt x="21371" y="26928"/>
                </a:lnTo>
                <a:lnTo>
                  <a:pt x="19490" y="26820"/>
                </a:lnTo>
                <a:lnTo>
                  <a:pt x="19434" y="26334"/>
                </a:lnTo>
                <a:lnTo>
                  <a:pt x="19434" y="26065"/>
                </a:lnTo>
                <a:lnTo>
                  <a:pt x="19378" y="24231"/>
                </a:lnTo>
                <a:lnTo>
                  <a:pt x="19319" y="22234"/>
                </a:lnTo>
                <a:lnTo>
                  <a:pt x="19434" y="32648"/>
                </a:lnTo>
                <a:lnTo>
                  <a:pt x="16699" y="32542"/>
                </a:lnTo>
                <a:lnTo>
                  <a:pt x="14021" y="32270"/>
                </a:lnTo>
                <a:lnTo>
                  <a:pt x="11455" y="31893"/>
                </a:lnTo>
                <a:lnTo>
                  <a:pt x="11000" y="30275"/>
                </a:lnTo>
                <a:lnTo>
                  <a:pt x="10657" y="28439"/>
                </a:lnTo>
                <a:lnTo>
                  <a:pt x="10371" y="26442"/>
                </a:lnTo>
                <a:lnTo>
                  <a:pt x="13165" y="26820"/>
                </a:lnTo>
                <a:lnTo>
                  <a:pt x="13108" y="26389"/>
                </a:lnTo>
                <a:lnTo>
                  <a:pt x="10315" y="25956"/>
                </a:lnTo>
                <a:lnTo>
                  <a:pt x="10031" y="23906"/>
                </a:lnTo>
                <a:lnTo>
                  <a:pt x="9860" y="21586"/>
                </a:lnTo>
                <a:lnTo>
                  <a:pt x="9689" y="19158"/>
                </a:lnTo>
                <a:lnTo>
                  <a:pt x="9574" y="16081"/>
                </a:lnTo>
                <a:lnTo>
                  <a:pt x="9517" y="13383"/>
                </a:lnTo>
                <a:lnTo>
                  <a:pt x="9574" y="10522"/>
                </a:lnTo>
                <a:lnTo>
                  <a:pt x="12480" y="10955"/>
                </a:lnTo>
                <a:lnTo>
                  <a:pt x="15501" y="11225"/>
                </a:lnTo>
                <a:lnTo>
                  <a:pt x="18580" y="11441"/>
                </a:lnTo>
                <a:lnTo>
                  <a:pt x="18580" y="17000"/>
                </a:lnTo>
                <a:lnTo>
                  <a:pt x="18637" y="19536"/>
                </a:lnTo>
                <a:lnTo>
                  <a:pt x="18693" y="22180"/>
                </a:lnTo>
                <a:lnTo>
                  <a:pt x="18749" y="24231"/>
                </a:lnTo>
                <a:lnTo>
                  <a:pt x="18864" y="26065"/>
                </a:lnTo>
                <a:lnTo>
                  <a:pt x="18920" y="26551"/>
                </a:lnTo>
                <a:lnTo>
                  <a:pt x="18920" y="26820"/>
                </a:lnTo>
                <a:lnTo>
                  <a:pt x="19035" y="29250"/>
                </a:lnTo>
                <a:lnTo>
                  <a:pt x="19263" y="14300"/>
                </a:lnTo>
                <a:lnTo>
                  <a:pt x="19319" y="10847"/>
                </a:lnTo>
                <a:lnTo>
                  <a:pt x="19378" y="8202"/>
                </a:lnTo>
                <a:lnTo>
                  <a:pt x="19434" y="5450"/>
                </a:lnTo>
                <a:lnTo>
                  <a:pt x="19549" y="2589"/>
                </a:lnTo>
                <a:lnTo>
                  <a:pt x="21599" y="2697"/>
                </a:lnTo>
                <a:lnTo>
                  <a:pt x="19605" y="1833"/>
                </a:lnTo>
                <a:lnTo>
                  <a:pt x="19605" y="1241"/>
                </a:lnTo>
                <a:close/>
              </a:path>
            </a:pathLst>
          </a:custGeom>
          <a:solidFill>
            <a:srgbClr val="22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89" name="object 589"/>
          <p:cNvSpPr/>
          <p:nvPr/>
        </p:nvSpPr>
        <p:spPr>
          <a:xfrm>
            <a:off x="318163" y="575316"/>
            <a:ext cx="6839" cy="4574"/>
          </a:xfrm>
          <a:custGeom>
            <a:avLst/>
            <a:gdLst/>
            <a:ahLst/>
            <a:cxnLst/>
            <a:rect l="l" t="t" r="r" b="b"/>
            <a:pathLst>
              <a:path w="9119" h="6099">
                <a:moveTo>
                  <a:pt x="0" y="0"/>
                </a:moveTo>
                <a:lnTo>
                  <a:pt x="114" y="3077"/>
                </a:lnTo>
                <a:lnTo>
                  <a:pt x="3020" y="3508"/>
                </a:lnTo>
                <a:lnTo>
                  <a:pt x="5985" y="3777"/>
                </a:lnTo>
                <a:lnTo>
                  <a:pt x="9062" y="3939"/>
                </a:lnTo>
                <a:lnTo>
                  <a:pt x="9119" y="6099"/>
                </a:lnTo>
                <a:lnTo>
                  <a:pt x="9062" y="3455"/>
                </a:lnTo>
                <a:lnTo>
                  <a:pt x="5985" y="3291"/>
                </a:lnTo>
                <a:lnTo>
                  <a:pt x="3020" y="2969"/>
                </a:lnTo>
                <a:lnTo>
                  <a:pt x="114" y="2591"/>
                </a:lnTo>
                <a:lnTo>
                  <a:pt x="0" y="0"/>
                </a:lnTo>
                <a:close/>
              </a:path>
            </a:pathLst>
          </a:custGeom>
          <a:solidFill>
            <a:srgbClr val="22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90" name="object 590"/>
          <p:cNvSpPr/>
          <p:nvPr/>
        </p:nvSpPr>
        <p:spPr>
          <a:xfrm>
            <a:off x="332654" y="583776"/>
            <a:ext cx="84" cy="5544"/>
          </a:xfrm>
          <a:custGeom>
            <a:avLst/>
            <a:gdLst/>
            <a:ahLst/>
            <a:cxnLst/>
            <a:rect l="l" t="t" r="r" b="b"/>
            <a:pathLst>
              <a:path w="112" h="7392">
                <a:moveTo>
                  <a:pt x="56" y="6906"/>
                </a:moveTo>
                <a:lnTo>
                  <a:pt x="112" y="6367"/>
                </a:lnTo>
                <a:lnTo>
                  <a:pt x="56" y="0"/>
                </a:lnTo>
                <a:lnTo>
                  <a:pt x="0" y="1995"/>
                </a:lnTo>
                <a:lnTo>
                  <a:pt x="0" y="7392"/>
                </a:lnTo>
                <a:lnTo>
                  <a:pt x="56" y="6906"/>
                </a:lnTo>
                <a:close/>
              </a:path>
            </a:pathLst>
          </a:custGeom>
          <a:solidFill>
            <a:srgbClr val="2894C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91" name="object 591"/>
          <p:cNvSpPr/>
          <p:nvPr/>
        </p:nvSpPr>
        <p:spPr>
          <a:xfrm>
            <a:off x="333253" y="565197"/>
            <a:ext cx="16414" cy="17606"/>
          </a:xfrm>
          <a:custGeom>
            <a:avLst/>
            <a:gdLst/>
            <a:ahLst/>
            <a:cxnLst/>
            <a:rect l="l" t="t" r="r" b="b"/>
            <a:pathLst>
              <a:path w="21885" h="23475">
                <a:moveTo>
                  <a:pt x="18524" y="21803"/>
                </a:moveTo>
                <a:lnTo>
                  <a:pt x="18808" y="19644"/>
                </a:lnTo>
                <a:lnTo>
                  <a:pt x="19094" y="17377"/>
                </a:lnTo>
                <a:lnTo>
                  <a:pt x="19265" y="14894"/>
                </a:lnTo>
                <a:lnTo>
                  <a:pt x="20175" y="14680"/>
                </a:lnTo>
                <a:lnTo>
                  <a:pt x="21031" y="14463"/>
                </a:lnTo>
                <a:lnTo>
                  <a:pt x="21885" y="14194"/>
                </a:lnTo>
                <a:lnTo>
                  <a:pt x="21829" y="13708"/>
                </a:lnTo>
                <a:lnTo>
                  <a:pt x="21031" y="13924"/>
                </a:lnTo>
                <a:lnTo>
                  <a:pt x="20175" y="14139"/>
                </a:lnTo>
                <a:lnTo>
                  <a:pt x="19321" y="14355"/>
                </a:lnTo>
                <a:lnTo>
                  <a:pt x="19434" y="12250"/>
                </a:lnTo>
                <a:lnTo>
                  <a:pt x="19492" y="10038"/>
                </a:lnTo>
                <a:lnTo>
                  <a:pt x="19492" y="7718"/>
                </a:lnTo>
                <a:lnTo>
                  <a:pt x="19321" y="7447"/>
                </a:lnTo>
                <a:lnTo>
                  <a:pt x="18922" y="6908"/>
                </a:lnTo>
                <a:lnTo>
                  <a:pt x="18979" y="9552"/>
                </a:lnTo>
                <a:lnTo>
                  <a:pt x="18922" y="12089"/>
                </a:lnTo>
                <a:lnTo>
                  <a:pt x="18751" y="14517"/>
                </a:lnTo>
                <a:lnTo>
                  <a:pt x="15902" y="15166"/>
                </a:lnTo>
                <a:lnTo>
                  <a:pt x="12937" y="15705"/>
                </a:lnTo>
                <a:lnTo>
                  <a:pt x="9860" y="16136"/>
                </a:lnTo>
                <a:lnTo>
                  <a:pt x="9916" y="13600"/>
                </a:lnTo>
                <a:lnTo>
                  <a:pt x="9975" y="10847"/>
                </a:lnTo>
                <a:lnTo>
                  <a:pt x="9916" y="7988"/>
                </a:lnTo>
                <a:lnTo>
                  <a:pt x="12881" y="7555"/>
                </a:lnTo>
                <a:lnTo>
                  <a:pt x="15730" y="7069"/>
                </a:lnTo>
                <a:lnTo>
                  <a:pt x="18524" y="6369"/>
                </a:lnTo>
                <a:lnTo>
                  <a:pt x="18067" y="5883"/>
                </a:lnTo>
                <a:lnTo>
                  <a:pt x="15444" y="6530"/>
                </a:lnTo>
                <a:lnTo>
                  <a:pt x="12709" y="7016"/>
                </a:lnTo>
                <a:lnTo>
                  <a:pt x="9916" y="7394"/>
                </a:lnTo>
                <a:lnTo>
                  <a:pt x="9916" y="5127"/>
                </a:lnTo>
                <a:lnTo>
                  <a:pt x="9803" y="2752"/>
                </a:lnTo>
                <a:lnTo>
                  <a:pt x="9689" y="271"/>
                </a:lnTo>
                <a:lnTo>
                  <a:pt x="9461" y="216"/>
                </a:lnTo>
                <a:lnTo>
                  <a:pt x="8947" y="0"/>
                </a:lnTo>
                <a:lnTo>
                  <a:pt x="9119" y="2591"/>
                </a:lnTo>
                <a:lnTo>
                  <a:pt x="9233" y="5074"/>
                </a:lnTo>
                <a:lnTo>
                  <a:pt x="9290" y="7502"/>
                </a:lnTo>
                <a:lnTo>
                  <a:pt x="6269" y="7880"/>
                </a:lnTo>
                <a:lnTo>
                  <a:pt x="3192" y="8149"/>
                </a:lnTo>
                <a:lnTo>
                  <a:pt x="56" y="8311"/>
                </a:lnTo>
                <a:lnTo>
                  <a:pt x="56" y="5666"/>
                </a:lnTo>
                <a:lnTo>
                  <a:pt x="0" y="2915"/>
                </a:lnTo>
                <a:lnTo>
                  <a:pt x="0" y="17000"/>
                </a:lnTo>
                <a:lnTo>
                  <a:pt x="56" y="14463"/>
                </a:lnTo>
                <a:lnTo>
                  <a:pt x="56" y="8905"/>
                </a:lnTo>
                <a:lnTo>
                  <a:pt x="3192" y="8744"/>
                </a:lnTo>
                <a:lnTo>
                  <a:pt x="6269" y="8474"/>
                </a:lnTo>
                <a:lnTo>
                  <a:pt x="9290" y="8096"/>
                </a:lnTo>
                <a:lnTo>
                  <a:pt x="9346" y="10955"/>
                </a:lnTo>
                <a:lnTo>
                  <a:pt x="9290" y="13655"/>
                </a:lnTo>
                <a:lnTo>
                  <a:pt x="9346" y="23475"/>
                </a:lnTo>
                <a:lnTo>
                  <a:pt x="9346" y="23152"/>
                </a:lnTo>
                <a:lnTo>
                  <a:pt x="9574" y="21155"/>
                </a:lnTo>
                <a:lnTo>
                  <a:pt x="9689" y="18997"/>
                </a:lnTo>
                <a:lnTo>
                  <a:pt x="9803" y="16675"/>
                </a:lnTo>
                <a:lnTo>
                  <a:pt x="12881" y="16244"/>
                </a:lnTo>
                <a:lnTo>
                  <a:pt x="15902" y="15705"/>
                </a:lnTo>
                <a:lnTo>
                  <a:pt x="18751" y="15003"/>
                </a:lnTo>
                <a:lnTo>
                  <a:pt x="18580" y="17486"/>
                </a:lnTo>
                <a:lnTo>
                  <a:pt x="18353" y="19806"/>
                </a:lnTo>
                <a:lnTo>
                  <a:pt x="18409" y="22234"/>
                </a:lnTo>
                <a:lnTo>
                  <a:pt x="18864" y="22127"/>
                </a:lnTo>
                <a:lnTo>
                  <a:pt x="19321" y="22019"/>
                </a:lnTo>
                <a:lnTo>
                  <a:pt x="19720" y="21911"/>
                </a:lnTo>
                <a:lnTo>
                  <a:pt x="20062" y="21372"/>
                </a:lnTo>
                <a:lnTo>
                  <a:pt x="19549" y="21533"/>
                </a:lnTo>
                <a:lnTo>
                  <a:pt x="19035" y="21641"/>
                </a:lnTo>
                <a:lnTo>
                  <a:pt x="18524" y="21803"/>
                </a:lnTo>
                <a:close/>
              </a:path>
            </a:pathLst>
          </a:custGeom>
          <a:solidFill>
            <a:srgbClr val="2894C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92" name="object 592"/>
          <p:cNvSpPr/>
          <p:nvPr/>
        </p:nvSpPr>
        <p:spPr>
          <a:xfrm>
            <a:off x="310000" y="564307"/>
            <a:ext cx="15131" cy="18497"/>
          </a:xfrm>
          <a:custGeom>
            <a:avLst/>
            <a:gdLst/>
            <a:ahLst/>
            <a:cxnLst/>
            <a:rect l="l" t="t" r="r" b="b"/>
            <a:pathLst>
              <a:path w="20175" h="24662">
                <a:moveTo>
                  <a:pt x="16186" y="108"/>
                </a:moveTo>
                <a:lnTo>
                  <a:pt x="15559" y="269"/>
                </a:lnTo>
                <a:lnTo>
                  <a:pt x="14931" y="430"/>
                </a:lnTo>
                <a:lnTo>
                  <a:pt x="14361" y="647"/>
                </a:lnTo>
                <a:lnTo>
                  <a:pt x="16242" y="863"/>
                </a:lnTo>
                <a:lnTo>
                  <a:pt x="18181" y="1025"/>
                </a:lnTo>
                <a:lnTo>
                  <a:pt x="20119" y="1133"/>
                </a:lnTo>
                <a:lnTo>
                  <a:pt x="20004" y="3994"/>
                </a:lnTo>
                <a:lnTo>
                  <a:pt x="19948" y="6800"/>
                </a:lnTo>
                <a:lnTo>
                  <a:pt x="19891" y="9444"/>
                </a:lnTo>
                <a:lnTo>
                  <a:pt x="16812" y="9228"/>
                </a:lnTo>
                <a:lnTo>
                  <a:pt x="13791" y="8958"/>
                </a:lnTo>
                <a:lnTo>
                  <a:pt x="10885" y="8527"/>
                </a:lnTo>
                <a:lnTo>
                  <a:pt x="10885" y="6367"/>
                </a:lnTo>
                <a:lnTo>
                  <a:pt x="11000" y="4208"/>
                </a:lnTo>
                <a:lnTo>
                  <a:pt x="11112" y="1942"/>
                </a:lnTo>
                <a:lnTo>
                  <a:pt x="10885" y="2050"/>
                </a:lnTo>
                <a:lnTo>
                  <a:pt x="10430" y="2266"/>
                </a:lnTo>
                <a:lnTo>
                  <a:pt x="10315" y="4371"/>
                </a:lnTo>
                <a:lnTo>
                  <a:pt x="10259" y="6422"/>
                </a:lnTo>
                <a:lnTo>
                  <a:pt x="10202" y="8419"/>
                </a:lnTo>
                <a:lnTo>
                  <a:pt x="7979" y="8094"/>
                </a:lnTo>
                <a:lnTo>
                  <a:pt x="5812" y="7663"/>
                </a:lnTo>
                <a:lnTo>
                  <a:pt x="3703" y="7177"/>
                </a:lnTo>
                <a:lnTo>
                  <a:pt x="3304" y="7663"/>
                </a:lnTo>
                <a:lnTo>
                  <a:pt x="5528" y="8202"/>
                </a:lnTo>
                <a:lnTo>
                  <a:pt x="7808" y="8633"/>
                </a:lnTo>
                <a:lnTo>
                  <a:pt x="10202" y="9011"/>
                </a:lnTo>
                <a:lnTo>
                  <a:pt x="10144" y="11872"/>
                </a:lnTo>
                <a:lnTo>
                  <a:pt x="10259" y="14625"/>
                </a:lnTo>
                <a:lnTo>
                  <a:pt x="10371" y="17161"/>
                </a:lnTo>
                <a:lnTo>
                  <a:pt x="7238" y="16675"/>
                </a:lnTo>
                <a:lnTo>
                  <a:pt x="4160" y="16081"/>
                </a:lnTo>
                <a:lnTo>
                  <a:pt x="1311" y="15380"/>
                </a:lnTo>
                <a:lnTo>
                  <a:pt x="1196" y="13977"/>
                </a:lnTo>
                <a:lnTo>
                  <a:pt x="1139" y="12519"/>
                </a:lnTo>
                <a:lnTo>
                  <a:pt x="1139" y="11008"/>
                </a:lnTo>
                <a:lnTo>
                  <a:pt x="912" y="11441"/>
                </a:lnTo>
                <a:lnTo>
                  <a:pt x="741" y="11872"/>
                </a:lnTo>
                <a:lnTo>
                  <a:pt x="626" y="12303"/>
                </a:lnTo>
                <a:lnTo>
                  <a:pt x="626" y="13330"/>
                </a:lnTo>
                <a:lnTo>
                  <a:pt x="682" y="14300"/>
                </a:lnTo>
                <a:lnTo>
                  <a:pt x="741" y="15272"/>
                </a:lnTo>
                <a:lnTo>
                  <a:pt x="513" y="15164"/>
                </a:lnTo>
                <a:lnTo>
                  <a:pt x="0" y="15056"/>
                </a:lnTo>
                <a:lnTo>
                  <a:pt x="227" y="15597"/>
                </a:lnTo>
                <a:lnTo>
                  <a:pt x="797" y="15758"/>
                </a:lnTo>
                <a:lnTo>
                  <a:pt x="968" y="18025"/>
                </a:lnTo>
                <a:lnTo>
                  <a:pt x="1252" y="20183"/>
                </a:lnTo>
                <a:lnTo>
                  <a:pt x="1595" y="22125"/>
                </a:lnTo>
                <a:lnTo>
                  <a:pt x="1766" y="20669"/>
                </a:lnTo>
                <a:lnTo>
                  <a:pt x="1482" y="18348"/>
                </a:lnTo>
                <a:lnTo>
                  <a:pt x="1311" y="15919"/>
                </a:lnTo>
                <a:lnTo>
                  <a:pt x="4217" y="16622"/>
                </a:lnTo>
                <a:lnTo>
                  <a:pt x="7238" y="17214"/>
                </a:lnTo>
                <a:lnTo>
                  <a:pt x="10430" y="17700"/>
                </a:lnTo>
                <a:lnTo>
                  <a:pt x="10542" y="20128"/>
                </a:lnTo>
                <a:lnTo>
                  <a:pt x="10772" y="22395"/>
                </a:lnTo>
                <a:lnTo>
                  <a:pt x="11112" y="24500"/>
                </a:lnTo>
                <a:lnTo>
                  <a:pt x="11171" y="20183"/>
                </a:lnTo>
                <a:lnTo>
                  <a:pt x="11000" y="17755"/>
                </a:lnTo>
                <a:lnTo>
                  <a:pt x="10885" y="14678"/>
                </a:lnTo>
                <a:lnTo>
                  <a:pt x="10828" y="11980"/>
                </a:lnTo>
                <a:lnTo>
                  <a:pt x="10885" y="9119"/>
                </a:lnTo>
                <a:lnTo>
                  <a:pt x="13791" y="9552"/>
                </a:lnTo>
                <a:lnTo>
                  <a:pt x="16812" y="9822"/>
                </a:lnTo>
                <a:lnTo>
                  <a:pt x="19891" y="10038"/>
                </a:lnTo>
                <a:lnTo>
                  <a:pt x="19891" y="15597"/>
                </a:lnTo>
                <a:lnTo>
                  <a:pt x="19948" y="18133"/>
                </a:lnTo>
                <a:lnTo>
                  <a:pt x="20004" y="20777"/>
                </a:lnTo>
                <a:lnTo>
                  <a:pt x="20060" y="22828"/>
                </a:lnTo>
                <a:lnTo>
                  <a:pt x="20175" y="24662"/>
                </a:lnTo>
                <a:lnTo>
                  <a:pt x="20119" y="0"/>
                </a:lnTo>
                <a:lnTo>
                  <a:pt x="20119" y="430"/>
                </a:lnTo>
                <a:lnTo>
                  <a:pt x="18808" y="324"/>
                </a:lnTo>
                <a:lnTo>
                  <a:pt x="17497" y="216"/>
                </a:lnTo>
                <a:lnTo>
                  <a:pt x="16186" y="108"/>
                </a:lnTo>
                <a:close/>
              </a:path>
            </a:pathLst>
          </a:custGeom>
          <a:solidFill>
            <a:srgbClr val="2894C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93" name="object 593"/>
          <p:cNvSpPr/>
          <p:nvPr/>
        </p:nvSpPr>
        <p:spPr>
          <a:xfrm>
            <a:off x="311196" y="563659"/>
            <a:ext cx="16030" cy="24286"/>
          </a:xfrm>
          <a:custGeom>
            <a:avLst/>
            <a:gdLst/>
            <a:ahLst/>
            <a:cxnLst/>
            <a:rect l="l" t="t" r="r" b="b"/>
            <a:pathLst>
              <a:path w="21373" h="32381">
                <a:moveTo>
                  <a:pt x="19321" y="432"/>
                </a:moveTo>
                <a:lnTo>
                  <a:pt x="19378" y="0"/>
                </a:lnTo>
                <a:lnTo>
                  <a:pt x="19094" y="0"/>
                </a:lnTo>
                <a:lnTo>
                  <a:pt x="18580" y="108"/>
                </a:lnTo>
                <a:lnTo>
                  <a:pt x="18524" y="863"/>
                </a:lnTo>
                <a:lnTo>
                  <a:pt x="18580" y="25525"/>
                </a:lnTo>
                <a:lnTo>
                  <a:pt x="18637" y="26011"/>
                </a:lnTo>
                <a:lnTo>
                  <a:pt x="18637" y="26281"/>
                </a:lnTo>
                <a:lnTo>
                  <a:pt x="15674" y="26120"/>
                </a:lnTo>
                <a:lnTo>
                  <a:pt x="12824" y="25850"/>
                </a:lnTo>
                <a:lnTo>
                  <a:pt x="10031" y="25417"/>
                </a:lnTo>
                <a:lnTo>
                  <a:pt x="9747" y="23367"/>
                </a:lnTo>
                <a:lnTo>
                  <a:pt x="9576" y="21047"/>
                </a:lnTo>
                <a:lnTo>
                  <a:pt x="9517" y="25364"/>
                </a:lnTo>
                <a:lnTo>
                  <a:pt x="6384" y="24933"/>
                </a:lnTo>
                <a:lnTo>
                  <a:pt x="3363" y="24339"/>
                </a:lnTo>
                <a:lnTo>
                  <a:pt x="569" y="23636"/>
                </a:lnTo>
                <a:lnTo>
                  <a:pt x="171" y="21533"/>
                </a:lnTo>
                <a:lnTo>
                  <a:pt x="0" y="22989"/>
                </a:lnTo>
                <a:lnTo>
                  <a:pt x="171" y="23367"/>
                </a:lnTo>
                <a:lnTo>
                  <a:pt x="628" y="24069"/>
                </a:lnTo>
                <a:lnTo>
                  <a:pt x="3478" y="24770"/>
                </a:lnTo>
                <a:lnTo>
                  <a:pt x="6440" y="25364"/>
                </a:lnTo>
                <a:lnTo>
                  <a:pt x="9576" y="25795"/>
                </a:lnTo>
                <a:lnTo>
                  <a:pt x="9860" y="27847"/>
                </a:lnTo>
                <a:lnTo>
                  <a:pt x="10259" y="29681"/>
                </a:lnTo>
                <a:lnTo>
                  <a:pt x="10716" y="31300"/>
                </a:lnTo>
                <a:lnTo>
                  <a:pt x="10202" y="31192"/>
                </a:lnTo>
                <a:lnTo>
                  <a:pt x="9747" y="31139"/>
                </a:lnTo>
                <a:lnTo>
                  <a:pt x="9233" y="31084"/>
                </a:lnTo>
                <a:lnTo>
                  <a:pt x="10031" y="31462"/>
                </a:lnTo>
                <a:lnTo>
                  <a:pt x="10486" y="31625"/>
                </a:lnTo>
                <a:lnTo>
                  <a:pt x="11227" y="31731"/>
                </a:lnTo>
                <a:lnTo>
                  <a:pt x="13793" y="32109"/>
                </a:lnTo>
                <a:lnTo>
                  <a:pt x="16472" y="32381"/>
                </a:lnTo>
                <a:lnTo>
                  <a:pt x="16415" y="32003"/>
                </a:lnTo>
                <a:lnTo>
                  <a:pt x="13737" y="31731"/>
                </a:lnTo>
                <a:lnTo>
                  <a:pt x="11171" y="31353"/>
                </a:lnTo>
                <a:lnTo>
                  <a:pt x="10716" y="29736"/>
                </a:lnTo>
                <a:lnTo>
                  <a:pt x="10373" y="27900"/>
                </a:lnTo>
                <a:lnTo>
                  <a:pt x="10087" y="25903"/>
                </a:lnTo>
                <a:lnTo>
                  <a:pt x="12881" y="26281"/>
                </a:lnTo>
                <a:lnTo>
                  <a:pt x="15730" y="26551"/>
                </a:lnTo>
                <a:lnTo>
                  <a:pt x="18637" y="26714"/>
                </a:lnTo>
                <a:lnTo>
                  <a:pt x="18751" y="28711"/>
                </a:lnTo>
                <a:lnTo>
                  <a:pt x="18979" y="30545"/>
                </a:lnTo>
                <a:lnTo>
                  <a:pt x="19150" y="32109"/>
                </a:lnTo>
                <a:lnTo>
                  <a:pt x="19035" y="21694"/>
                </a:lnTo>
                <a:lnTo>
                  <a:pt x="19035" y="19536"/>
                </a:lnTo>
                <a:lnTo>
                  <a:pt x="21373" y="19103"/>
                </a:lnTo>
                <a:lnTo>
                  <a:pt x="18979" y="18997"/>
                </a:lnTo>
                <a:lnTo>
                  <a:pt x="18979" y="13761"/>
                </a:lnTo>
                <a:lnTo>
                  <a:pt x="19035" y="10308"/>
                </a:lnTo>
                <a:lnTo>
                  <a:pt x="19094" y="7663"/>
                </a:lnTo>
                <a:lnTo>
                  <a:pt x="19150" y="4911"/>
                </a:lnTo>
                <a:lnTo>
                  <a:pt x="19265" y="2050"/>
                </a:lnTo>
                <a:lnTo>
                  <a:pt x="21315" y="2158"/>
                </a:lnTo>
                <a:lnTo>
                  <a:pt x="19321" y="1294"/>
                </a:lnTo>
                <a:lnTo>
                  <a:pt x="19321" y="432"/>
                </a:lnTo>
                <a:close/>
              </a:path>
            </a:pathLst>
          </a:custGeom>
          <a:solidFill>
            <a:srgbClr val="2894C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94" name="object 594"/>
          <p:cNvSpPr/>
          <p:nvPr/>
        </p:nvSpPr>
        <p:spPr>
          <a:xfrm>
            <a:off x="318163" y="575316"/>
            <a:ext cx="6839" cy="4574"/>
          </a:xfrm>
          <a:custGeom>
            <a:avLst/>
            <a:gdLst/>
            <a:ahLst/>
            <a:cxnLst/>
            <a:rect l="l" t="t" r="r" b="b"/>
            <a:pathLst>
              <a:path w="9119" h="6099">
                <a:moveTo>
                  <a:pt x="0" y="0"/>
                </a:moveTo>
                <a:lnTo>
                  <a:pt x="114" y="3077"/>
                </a:lnTo>
                <a:lnTo>
                  <a:pt x="3020" y="3508"/>
                </a:lnTo>
                <a:lnTo>
                  <a:pt x="5985" y="3777"/>
                </a:lnTo>
                <a:lnTo>
                  <a:pt x="9062" y="3939"/>
                </a:lnTo>
                <a:lnTo>
                  <a:pt x="9119" y="6099"/>
                </a:lnTo>
                <a:lnTo>
                  <a:pt x="9062" y="3455"/>
                </a:lnTo>
                <a:lnTo>
                  <a:pt x="5985" y="3291"/>
                </a:lnTo>
                <a:lnTo>
                  <a:pt x="3020" y="2969"/>
                </a:lnTo>
                <a:lnTo>
                  <a:pt x="114" y="2591"/>
                </a:lnTo>
                <a:lnTo>
                  <a:pt x="0" y="0"/>
                </a:lnTo>
                <a:close/>
              </a:path>
            </a:pathLst>
          </a:custGeom>
          <a:solidFill>
            <a:srgbClr val="2894C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95" name="object 595"/>
          <p:cNvSpPr/>
          <p:nvPr/>
        </p:nvSpPr>
        <p:spPr>
          <a:xfrm>
            <a:off x="325430" y="563497"/>
            <a:ext cx="21629" cy="24326"/>
          </a:xfrm>
          <a:custGeom>
            <a:avLst/>
            <a:gdLst/>
            <a:ahLst/>
            <a:cxnLst/>
            <a:rect l="l" t="t" r="r" b="b"/>
            <a:pathLst>
              <a:path w="28839" h="32434">
                <a:moveTo>
                  <a:pt x="10315" y="1566"/>
                </a:moveTo>
                <a:lnTo>
                  <a:pt x="10315" y="55"/>
                </a:lnTo>
                <a:lnTo>
                  <a:pt x="10031" y="55"/>
                </a:lnTo>
                <a:lnTo>
                  <a:pt x="9517" y="0"/>
                </a:lnTo>
                <a:lnTo>
                  <a:pt x="9517" y="1027"/>
                </a:lnTo>
                <a:lnTo>
                  <a:pt x="9576" y="1566"/>
                </a:lnTo>
                <a:lnTo>
                  <a:pt x="8549" y="1619"/>
                </a:lnTo>
                <a:lnTo>
                  <a:pt x="7524" y="1619"/>
                </a:lnTo>
                <a:lnTo>
                  <a:pt x="6496" y="1674"/>
                </a:lnTo>
                <a:lnTo>
                  <a:pt x="4388" y="1674"/>
                </a:lnTo>
                <a:lnTo>
                  <a:pt x="2336" y="1619"/>
                </a:lnTo>
                <a:lnTo>
                  <a:pt x="342" y="1511"/>
                </a:lnTo>
                <a:lnTo>
                  <a:pt x="2336" y="2374"/>
                </a:lnTo>
                <a:lnTo>
                  <a:pt x="4388" y="2429"/>
                </a:lnTo>
                <a:lnTo>
                  <a:pt x="6496" y="2374"/>
                </a:lnTo>
                <a:lnTo>
                  <a:pt x="8549" y="2374"/>
                </a:lnTo>
                <a:lnTo>
                  <a:pt x="9576" y="2321"/>
                </a:lnTo>
                <a:lnTo>
                  <a:pt x="9632" y="5182"/>
                </a:lnTo>
                <a:lnTo>
                  <a:pt x="9689" y="7933"/>
                </a:lnTo>
                <a:lnTo>
                  <a:pt x="9745" y="10577"/>
                </a:lnTo>
                <a:lnTo>
                  <a:pt x="8492" y="10632"/>
                </a:lnTo>
                <a:lnTo>
                  <a:pt x="7238" y="10686"/>
                </a:lnTo>
                <a:lnTo>
                  <a:pt x="3933" y="10686"/>
                </a:lnTo>
                <a:lnTo>
                  <a:pt x="1995" y="10632"/>
                </a:lnTo>
                <a:lnTo>
                  <a:pt x="56" y="10524"/>
                </a:lnTo>
                <a:lnTo>
                  <a:pt x="0" y="13977"/>
                </a:lnTo>
                <a:lnTo>
                  <a:pt x="56" y="11118"/>
                </a:lnTo>
                <a:lnTo>
                  <a:pt x="1995" y="11225"/>
                </a:lnTo>
                <a:lnTo>
                  <a:pt x="3933" y="11280"/>
                </a:lnTo>
                <a:lnTo>
                  <a:pt x="7238" y="11280"/>
                </a:lnTo>
                <a:lnTo>
                  <a:pt x="8492" y="11225"/>
                </a:lnTo>
                <a:lnTo>
                  <a:pt x="9745" y="11225"/>
                </a:lnTo>
                <a:lnTo>
                  <a:pt x="9803" y="14032"/>
                </a:lnTo>
                <a:lnTo>
                  <a:pt x="9803" y="19266"/>
                </a:lnTo>
                <a:lnTo>
                  <a:pt x="9860" y="32434"/>
                </a:lnTo>
                <a:lnTo>
                  <a:pt x="10031" y="30814"/>
                </a:lnTo>
                <a:lnTo>
                  <a:pt x="10146" y="29034"/>
                </a:lnTo>
                <a:lnTo>
                  <a:pt x="10259" y="25742"/>
                </a:lnTo>
                <a:lnTo>
                  <a:pt x="10373" y="23908"/>
                </a:lnTo>
                <a:lnTo>
                  <a:pt x="10430" y="21911"/>
                </a:lnTo>
                <a:lnTo>
                  <a:pt x="10430" y="19806"/>
                </a:lnTo>
                <a:lnTo>
                  <a:pt x="13565" y="19644"/>
                </a:lnTo>
                <a:lnTo>
                  <a:pt x="16643" y="19375"/>
                </a:lnTo>
                <a:lnTo>
                  <a:pt x="19664" y="18997"/>
                </a:lnTo>
                <a:lnTo>
                  <a:pt x="19720" y="26175"/>
                </a:lnTo>
                <a:lnTo>
                  <a:pt x="22741" y="25797"/>
                </a:lnTo>
                <a:lnTo>
                  <a:pt x="25591" y="25256"/>
                </a:lnTo>
                <a:lnTo>
                  <a:pt x="28384" y="24609"/>
                </a:lnTo>
                <a:lnTo>
                  <a:pt x="28269" y="25364"/>
                </a:lnTo>
                <a:lnTo>
                  <a:pt x="28098" y="26120"/>
                </a:lnTo>
                <a:lnTo>
                  <a:pt x="27927" y="26822"/>
                </a:lnTo>
                <a:lnTo>
                  <a:pt x="28497" y="26283"/>
                </a:lnTo>
                <a:lnTo>
                  <a:pt x="28612" y="25689"/>
                </a:lnTo>
                <a:lnTo>
                  <a:pt x="28724" y="25150"/>
                </a:lnTo>
                <a:lnTo>
                  <a:pt x="28839" y="24555"/>
                </a:lnTo>
                <a:lnTo>
                  <a:pt x="28783" y="22072"/>
                </a:lnTo>
                <a:lnTo>
                  <a:pt x="28440" y="24178"/>
                </a:lnTo>
                <a:lnTo>
                  <a:pt x="25703" y="24772"/>
                </a:lnTo>
                <a:lnTo>
                  <a:pt x="22797" y="25311"/>
                </a:lnTo>
                <a:lnTo>
                  <a:pt x="19776" y="25742"/>
                </a:lnTo>
                <a:lnTo>
                  <a:pt x="19720" y="15921"/>
                </a:lnTo>
                <a:lnTo>
                  <a:pt x="19664" y="18458"/>
                </a:lnTo>
                <a:lnTo>
                  <a:pt x="16699" y="18835"/>
                </a:lnTo>
                <a:lnTo>
                  <a:pt x="13622" y="19105"/>
                </a:lnTo>
                <a:lnTo>
                  <a:pt x="10430" y="19266"/>
                </a:lnTo>
                <a:lnTo>
                  <a:pt x="10430" y="5182"/>
                </a:lnTo>
                <a:lnTo>
                  <a:pt x="10373" y="2321"/>
                </a:lnTo>
                <a:lnTo>
                  <a:pt x="12881" y="2213"/>
                </a:lnTo>
                <a:lnTo>
                  <a:pt x="15332" y="1997"/>
                </a:lnTo>
                <a:lnTo>
                  <a:pt x="17783" y="1674"/>
                </a:lnTo>
                <a:lnTo>
                  <a:pt x="17213" y="1457"/>
                </a:lnTo>
                <a:lnTo>
                  <a:pt x="16584" y="1296"/>
                </a:lnTo>
                <a:lnTo>
                  <a:pt x="15958" y="1133"/>
                </a:lnTo>
                <a:lnTo>
                  <a:pt x="14135" y="1349"/>
                </a:lnTo>
                <a:lnTo>
                  <a:pt x="12254" y="1457"/>
                </a:lnTo>
                <a:lnTo>
                  <a:pt x="10315" y="1566"/>
                </a:lnTo>
                <a:close/>
              </a:path>
            </a:pathLst>
          </a:custGeom>
          <a:solidFill>
            <a:srgbClr val="2894C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96" name="object 596"/>
          <p:cNvSpPr/>
          <p:nvPr/>
        </p:nvSpPr>
        <p:spPr>
          <a:xfrm>
            <a:off x="323508" y="577745"/>
            <a:ext cx="18166" cy="11617"/>
          </a:xfrm>
          <a:custGeom>
            <a:avLst/>
            <a:gdLst/>
            <a:ahLst/>
            <a:cxnLst/>
            <a:rect l="l" t="t" r="r" b="b"/>
            <a:pathLst>
              <a:path w="24221" h="15489">
                <a:moveTo>
                  <a:pt x="22399" y="12844"/>
                </a:moveTo>
                <a:lnTo>
                  <a:pt x="22969" y="12789"/>
                </a:lnTo>
                <a:lnTo>
                  <a:pt x="23367" y="12573"/>
                </a:lnTo>
                <a:lnTo>
                  <a:pt x="23822" y="12411"/>
                </a:lnTo>
                <a:lnTo>
                  <a:pt x="24221" y="12195"/>
                </a:lnTo>
                <a:lnTo>
                  <a:pt x="23252" y="12358"/>
                </a:lnTo>
                <a:lnTo>
                  <a:pt x="22340" y="12519"/>
                </a:lnTo>
                <a:lnTo>
                  <a:pt x="21371" y="12628"/>
                </a:lnTo>
                <a:lnTo>
                  <a:pt x="21714" y="11008"/>
                </a:lnTo>
                <a:lnTo>
                  <a:pt x="22056" y="9228"/>
                </a:lnTo>
                <a:lnTo>
                  <a:pt x="22284" y="7177"/>
                </a:lnTo>
                <a:lnTo>
                  <a:pt x="22227" y="0"/>
                </a:lnTo>
                <a:lnTo>
                  <a:pt x="22113" y="2266"/>
                </a:lnTo>
                <a:lnTo>
                  <a:pt x="21998" y="4425"/>
                </a:lnTo>
                <a:lnTo>
                  <a:pt x="21829" y="6367"/>
                </a:lnTo>
                <a:lnTo>
                  <a:pt x="21829" y="6800"/>
                </a:lnTo>
                <a:lnTo>
                  <a:pt x="18920" y="7177"/>
                </a:lnTo>
                <a:lnTo>
                  <a:pt x="15900" y="7447"/>
                </a:lnTo>
                <a:lnTo>
                  <a:pt x="12822" y="7555"/>
                </a:lnTo>
                <a:lnTo>
                  <a:pt x="12822" y="6745"/>
                </a:lnTo>
                <a:lnTo>
                  <a:pt x="12709" y="10036"/>
                </a:lnTo>
                <a:lnTo>
                  <a:pt x="12822" y="7986"/>
                </a:lnTo>
                <a:lnTo>
                  <a:pt x="15843" y="7878"/>
                </a:lnTo>
                <a:lnTo>
                  <a:pt x="18864" y="7608"/>
                </a:lnTo>
                <a:lnTo>
                  <a:pt x="21770" y="7231"/>
                </a:lnTo>
                <a:lnTo>
                  <a:pt x="21543" y="9281"/>
                </a:lnTo>
                <a:lnTo>
                  <a:pt x="21315" y="11117"/>
                </a:lnTo>
                <a:lnTo>
                  <a:pt x="20973" y="12681"/>
                </a:lnTo>
                <a:lnTo>
                  <a:pt x="18238" y="13059"/>
                </a:lnTo>
                <a:lnTo>
                  <a:pt x="15388" y="13275"/>
                </a:lnTo>
                <a:lnTo>
                  <a:pt x="12424" y="13436"/>
                </a:lnTo>
                <a:lnTo>
                  <a:pt x="12367" y="269"/>
                </a:lnTo>
                <a:lnTo>
                  <a:pt x="11511" y="322"/>
                </a:lnTo>
                <a:lnTo>
                  <a:pt x="9745" y="322"/>
                </a:lnTo>
                <a:lnTo>
                  <a:pt x="7350" y="377"/>
                </a:lnTo>
                <a:lnTo>
                  <a:pt x="4958" y="322"/>
                </a:lnTo>
                <a:lnTo>
                  <a:pt x="2620" y="755"/>
                </a:lnTo>
                <a:lnTo>
                  <a:pt x="4958" y="863"/>
                </a:lnTo>
                <a:lnTo>
                  <a:pt x="7350" y="916"/>
                </a:lnTo>
                <a:lnTo>
                  <a:pt x="9745" y="863"/>
                </a:lnTo>
                <a:lnTo>
                  <a:pt x="11511" y="863"/>
                </a:lnTo>
                <a:lnTo>
                  <a:pt x="12367" y="808"/>
                </a:lnTo>
                <a:lnTo>
                  <a:pt x="12367" y="2914"/>
                </a:lnTo>
                <a:lnTo>
                  <a:pt x="12309" y="4911"/>
                </a:lnTo>
                <a:lnTo>
                  <a:pt x="12252" y="6744"/>
                </a:lnTo>
                <a:lnTo>
                  <a:pt x="12252" y="7555"/>
                </a:lnTo>
                <a:lnTo>
                  <a:pt x="11056" y="7608"/>
                </a:lnTo>
                <a:lnTo>
                  <a:pt x="9801" y="7663"/>
                </a:lnTo>
                <a:lnTo>
                  <a:pt x="6609" y="7663"/>
                </a:lnTo>
                <a:lnTo>
                  <a:pt x="4672" y="7608"/>
                </a:lnTo>
                <a:lnTo>
                  <a:pt x="2791" y="7500"/>
                </a:lnTo>
                <a:lnTo>
                  <a:pt x="2734" y="7014"/>
                </a:lnTo>
                <a:lnTo>
                  <a:pt x="2734" y="6744"/>
                </a:lnTo>
                <a:lnTo>
                  <a:pt x="2678" y="4911"/>
                </a:lnTo>
                <a:lnTo>
                  <a:pt x="2620" y="2914"/>
                </a:lnTo>
                <a:lnTo>
                  <a:pt x="2734" y="13328"/>
                </a:lnTo>
                <a:lnTo>
                  <a:pt x="0" y="13222"/>
                </a:lnTo>
                <a:lnTo>
                  <a:pt x="56" y="13600"/>
                </a:lnTo>
                <a:lnTo>
                  <a:pt x="2791" y="13706"/>
                </a:lnTo>
                <a:lnTo>
                  <a:pt x="2906" y="14247"/>
                </a:lnTo>
                <a:lnTo>
                  <a:pt x="2962" y="14786"/>
                </a:lnTo>
                <a:lnTo>
                  <a:pt x="3077" y="15272"/>
                </a:lnTo>
                <a:lnTo>
                  <a:pt x="3419" y="15325"/>
                </a:lnTo>
                <a:lnTo>
                  <a:pt x="3361" y="14839"/>
                </a:lnTo>
                <a:lnTo>
                  <a:pt x="3304" y="14300"/>
                </a:lnTo>
                <a:lnTo>
                  <a:pt x="3248" y="13761"/>
                </a:lnTo>
                <a:lnTo>
                  <a:pt x="4899" y="13814"/>
                </a:lnTo>
                <a:lnTo>
                  <a:pt x="6609" y="13869"/>
                </a:lnTo>
                <a:lnTo>
                  <a:pt x="10770" y="13869"/>
                </a:lnTo>
                <a:lnTo>
                  <a:pt x="11968" y="13814"/>
                </a:lnTo>
                <a:lnTo>
                  <a:pt x="11910" y="14408"/>
                </a:lnTo>
                <a:lnTo>
                  <a:pt x="11854" y="14947"/>
                </a:lnTo>
                <a:lnTo>
                  <a:pt x="11797" y="15489"/>
                </a:lnTo>
                <a:lnTo>
                  <a:pt x="12196" y="15433"/>
                </a:lnTo>
                <a:lnTo>
                  <a:pt x="12196" y="10036"/>
                </a:lnTo>
                <a:lnTo>
                  <a:pt x="12081" y="11817"/>
                </a:lnTo>
                <a:lnTo>
                  <a:pt x="11968" y="13436"/>
                </a:lnTo>
                <a:lnTo>
                  <a:pt x="10770" y="13491"/>
                </a:lnTo>
                <a:lnTo>
                  <a:pt x="6609" y="13491"/>
                </a:lnTo>
                <a:lnTo>
                  <a:pt x="4899" y="13436"/>
                </a:lnTo>
                <a:lnTo>
                  <a:pt x="3190" y="13383"/>
                </a:lnTo>
                <a:lnTo>
                  <a:pt x="3020" y="11764"/>
                </a:lnTo>
                <a:lnTo>
                  <a:pt x="2906" y="9983"/>
                </a:lnTo>
                <a:lnTo>
                  <a:pt x="2791" y="7986"/>
                </a:lnTo>
                <a:lnTo>
                  <a:pt x="4672" y="8041"/>
                </a:lnTo>
                <a:lnTo>
                  <a:pt x="6609" y="8094"/>
                </a:lnTo>
                <a:lnTo>
                  <a:pt x="11056" y="8094"/>
                </a:lnTo>
                <a:lnTo>
                  <a:pt x="12252" y="8041"/>
                </a:lnTo>
                <a:lnTo>
                  <a:pt x="12309" y="14408"/>
                </a:lnTo>
                <a:lnTo>
                  <a:pt x="12367" y="13814"/>
                </a:lnTo>
                <a:lnTo>
                  <a:pt x="15330" y="13706"/>
                </a:lnTo>
                <a:lnTo>
                  <a:pt x="18179" y="13436"/>
                </a:lnTo>
                <a:lnTo>
                  <a:pt x="20916" y="13059"/>
                </a:lnTo>
                <a:lnTo>
                  <a:pt x="21200" y="13491"/>
                </a:lnTo>
                <a:lnTo>
                  <a:pt x="21315" y="13005"/>
                </a:lnTo>
                <a:lnTo>
                  <a:pt x="21885" y="12950"/>
                </a:lnTo>
                <a:lnTo>
                  <a:pt x="22399" y="12844"/>
                </a:lnTo>
                <a:close/>
              </a:path>
            </a:pathLst>
          </a:custGeom>
          <a:solidFill>
            <a:srgbClr val="2894C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97" name="object 597"/>
          <p:cNvSpPr/>
          <p:nvPr/>
        </p:nvSpPr>
        <p:spPr>
          <a:xfrm>
            <a:off x="325131" y="563862"/>
            <a:ext cx="7823" cy="23879"/>
          </a:xfrm>
          <a:custGeom>
            <a:avLst/>
            <a:gdLst/>
            <a:ahLst/>
            <a:cxnLst/>
            <a:rect l="l" t="t" r="r" b="b"/>
            <a:pathLst>
              <a:path w="10430" h="31839">
                <a:moveTo>
                  <a:pt x="455" y="10038"/>
                </a:moveTo>
                <a:lnTo>
                  <a:pt x="513" y="7394"/>
                </a:lnTo>
                <a:lnTo>
                  <a:pt x="569" y="4641"/>
                </a:lnTo>
                <a:lnTo>
                  <a:pt x="684" y="1780"/>
                </a:lnTo>
                <a:lnTo>
                  <a:pt x="2734" y="1888"/>
                </a:lnTo>
                <a:lnTo>
                  <a:pt x="4787" y="1943"/>
                </a:lnTo>
                <a:lnTo>
                  <a:pt x="6895" y="1888"/>
                </a:lnTo>
                <a:lnTo>
                  <a:pt x="8947" y="1888"/>
                </a:lnTo>
                <a:lnTo>
                  <a:pt x="9975" y="1835"/>
                </a:lnTo>
                <a:lnTo>
                  <a:pt x="10031" y="4696"/>
                </a:lnTo>
                <a:lnTo>
                  <a:pt x="10087" y="7447"/>
                </a:lnTo>
                <a:lnTo>
                  <a:pt x="10144" y="10091"/>
                </a:lnTo>
                <a:lnTo>
                  <a:pt x="10430" y="55"/>
                </a:lnTo>
                <a:lnTo>
                  <a:pt x="9916" y="0"/>
                </a:lnTo>
                <a:lnTo>
                  <a:pt x="9975" y="1080"/>
                </a:lnTo>
                <a:lnTo>
                  <a:pt x="8947" y="1133"/>
                </a:lnTo>
                <a:lnTo>
                  <a:pt x="7922" y="1133"/>
                </a:lnTo>
                <a:lnTo>
                  <a:pt x="6895" y="1188"/>
                </a:lnTo>
                <a:lnTo>
                  <a:pt x="4787" y="1188"/>
                </a:lnTo>
                <a:lnTo>
                  <a:pt x="2734" y="1133"/>
                </a:lnTo>
                <a:lnTo>
                  <a:pt x="741" y="1025"/>
                </a:lnTo>
                <a:lnTo>
                  <a:pt x="741" y="216"/>
                </a:lnTo>
                <a:lnTo>
                  <a:pt x="513" y="269"/>
                </a:lnTo>
                <a:lnTo>
                  <a:pt x="0" y="377"/>
                </a:lnTo>
                <a:lnTo>
                  <a:pt x="0" y="25256"/>
                </a:lnTo>
                <a:lnTo>
                  <a:pt x="56" y="25742"/>
                </a:lnTo>
                <a:lnTo>
                  <a:pt x="56" y="26444"/>
                </a:lnTo>
                <a:lnTo>
                  <a:pt x="171" y="28441"/>
                </a:lnTo>
                <a:lnTo>
                  <a:pt x="398" y="30275"/>
                </a:lnTo>
                <a:lnTo>
                  <a:pt x="569" y="31839"/>
                </a:lnTo>
                <a:lnTo>
                  <a:pt x="455" y="21425"/>
                </a:lnTo>
                <a:lnTo>
                  <a:pt x="455" y="19266"/>
                </a:lnTo>
                <a:lnTo>
                  <a:pt x="2793" y="18834"/>
                </a:lnTo>
                <a:lnTo>
                  <a:pt x="398" y="18727"/>
                </a:lnTo>
                <a:lnTo>
                  <a:pt x="398" y="13491"/>
                </a:lnTo>
                <a:lnTo>
                  <a:pt x="455" y="10038"/>
                </a:lnTo>
                <a:close/>
              </a:path>
            </a:pathLst>
          </a:custGeom>
          <a:solidFill>
            <a:srgbClr val="2C97C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98" name="object 598"/>
          <p:cNvSpPr/>
          <p:nvPr/>
        </p:nvSpPr>
        <p:spPr>
          <a:xfrm>
            <a:off x="318163" y="575316"/>
            <a:ext cx="6839" cy="4574"/>
          </a:xfrm>
          <a:custGeom>
            <a:avLst/>
            <a:gdLst/>
            <a:ahLst/>
            <a:cxnLst/>
            <a:rect l="l" t="t" r="r" b="b"/>
            <a:pathLst>
              <a:path w="9119" h="6099">
                <a:moveTo>
                  <a:pt x="0" y="0"/>
                </a:moveTo>
                <a:lnTo>
                  <a:pt x="114" y="3077"/>
                </a:lnTo>
                <a:lnTo>
                  <a:pt x="3020" y="3508"/>
                </a:lnTo>
                <a:lnTo>
                  <a:pt x="5985" y="3777"/>
                </a:lnTo>
                <a:lnTo>
                  <a:pt x="9062" y="3939"/>
                </a:lnTo>
                <a:lnTo>
                  <a:pt x="9119" y="6099"/>
                </a:lnTo>
                <a:lnTo>
                  <a:pt x="9062" y="3455"/>
                </a:lnTo>
                <a:lnTo>
                  <a:pt x="5985" y="3291"/>
                </a:lnTo>
                <a:lnTo>
                  <a:pt x="3020" y="2969"/>
                </a:lnTo>
                <a:lnTo>
                  <a:pt x="114" y="2591"/>
                </a:lnTo>
                <a:lnTo>
                  <a:pt x="0" y="0"/>
                </a:lnTo>
                <a:close/>
              </a:path>
            </a:pathLst>
          </a:custGeom>
          <a:solidFill>
            <a:srgbClr val="2C97C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99" name="object 599"/>
          <p:cNvSpPr/>
          <p:nvPr/>
        </p:nvSpPr>
        <p:spPr>
          <a:xfrm>
            <a:off x="325430" y="563903"/>
            <a:ext cx="23853" cy="23920"/>
          </a:xfrm>
          <a:custGeom>
            <a:avLst/>
            <a:gdLst/>
            <a:ahLst/>
            <a:cxnLst/>
            <a:rect l="l" t="t" r="r" b="b"/>
            <a:pathLst>
              <a:path w="31804" h="31893">
                <a:moveTo>
                  <a:pt x="15160" y="916"/>
                </a:moveTo>
                <a:lnTo>
                  <a:pt x="14419" y="755"/>
                </a:lnTo>
                <a:lnTo>
                  <a:pt x="13052" y="863"/>
                </a:lnTo>
                <a:lnTo>
                  <a:pt x="11684" y="970"/>
                </a:lnTo>
                <a:lnTo>
                  <a:pt x="10315" y="1025"/>
                </a:lnTo>
                <a:lnTo>
                  <a:pt x="10315" y="53"/>
                </a:lnTo>
                <a:lnTo>
                  <a:pt x="10031" y="0"/>
                </a:lnTo>
                <a:lnTo>
                  <a:pt x="9745" y="10036"/>
                </a:lnTo>
                <a:lnTo>
                  <a:pt x="8492" y="10091"/>
                </a:lnTo>
                <a:lnTo>
                  <a:pt x="7238" y="10145"/>
                </a:lnTo>
                <a:lnTo>
                  <a:pt x="3933" y="10145"/>
                </a:lnTo>
                <a:lnTo>
                  <a:pt x="1995" y="10091"/>
                </a:lnTo>
                <a:lnTo>
                  <a:pt x="56" y="9983"/>
                </a:lnTo>
                <a:lnTo>
                  <a:pt x="0" y="13436"/>
                </a:lnTo>
                <a:lnTo>
                  <a:pt x="56" y="10577"/>
                </a:lnTo>
                <a:lnTo>
                  <a:pt x="1995" y="10684"/>
                </a:lnTo>
                <a:lnTo>
                  <a:pt x="3933" y="10739"/>
                </a:lnTo>
                <a:lnTo>
                  <a:pt x="7238" y="10739"/>
                </a:lnTo>
                <a:lnTo>
                  <a:pt x="8492" y="10684"/>
                </a:lnTo>
                <a:lnTo>
                  <a:pt x="9745" y="10684"/>
                </a:lnTo>
                <a:lnTo>
                  <a:pt x="9803" y="13491"/>
                </a:lnTo>
                <a:lnTo>
                  <a:pt x="9803" y="18725"/>
                </a:lnTo>
                <a:lnTo>
                  <a:pt x="8947" y="18778"/>
                </a:lnTo>
                <a:lnTo>
                  <a:pt x="7181" y="18778"/>
                </a:lnTo>
                <a:lnTo>
                  <a:pt x="4787" y="18834"/>
                </a:lnTo>
                <a:lnTo>
                  <a:pt x="2394" y="18778"/>
                </a:lnTo>
                <a:lnTo>
                  <a:pt x="56" y="19211"/>
                </a:lnTo>
                <a:lnTo>
                  <a:pt x="2394" y="19320"/>
                </a:lnTo>
                <a:lnTo>
                  <a:pt x="4787" y="19373"/>
                </a:lnTo>
                <a:lnTo>
                  <a:pt x="7181" y="19320"/>
                </a:lnTo>
                <a:lnTo>
                  <a:pt x="8947" y="19320"/>
                </a:lnTo>
                <a:lnTo>
                  <a:pt x="9803" y="19264"/>
                </a:lnTo>
                <a:lnTo>
                  <a:pt x="9860" y="31893"/>
                </a:lnTo>
                <a:lnTo>
                  <a:pt x="10031" y="30273"/>
                </a:lnTo>
                <a:lnTo>
                  <a:pt x="10146" y="28493"/>
                </a:lnTo>
                <a:lnTo>
                  <a:pt x="10259" y="25201"/>
                </a:lnTo>
                <a:lnTo>
                  <a:pt x="10373" y="23367"/>
                </a:lnTo>
                <a:lnTo>
                  <a:pt x="10430" y="21370"/>
                </a:lnTo>
                <a:lnTo>
                  <a:pt x="10430" y="19264"/>
                </a:lnTo>
                <a:lnTo>
                  <a:pt x="13565" y="19103"/>
                </a:lnTo>
                <a:lnTo>
                  <a:pt x="16643" y="18834"/>
                </a:lnTo>
                <a:lnTo>
                  <a:pt x="19664" y="18456"/>
                </a:lnTo>
                <a:lnTo>
                  <a:pt x="19720" y="25634"/>
                </a:lnTo>
                <a:lnTo>
                  <a:pt x="19776" y="25201"/>
                </a:lnTo>
                <a:lnTo>
                  <a:pt x="19776" y="24878"/>
                </a:lnTo>
                <a:lnTo>
                  <a:pt x="20004" y="22881"/>
                </a:lnTo>
                <a:lnTo>
                  <a:pt x="20119" y="20722"/>
                </a:lnTo>
                <a:lnTo>
                  <a:pt x="20234" y="18401"/>
                </a:lnTo>
                <a:lnTo>
                  <a:pt x="23311" y="17970"/>
                </a:lnTo>
                <a:lnTo>
                  <a:pt x="26332" y="17431"/>
                </a:lnTo>
                <a:lnTo>
                  <a:pt x="29182" y="16728"/>
                </a:lnTo>
                <a:lnTo>
                  <a:pt x="29238" y="21370"/>
                </a:lnTo>
                <a:lnTo>
                  <a:pt x="29524" y="19103"/>
                </a:lnTo>
                <a:lnTo>
                  <a:pt x="29695" y="16620"/>
                </a:lnTo>
                <a:lnTo>
                  <a:pt x="30434" y="16459"/>
                </a:lnTo>
                <a:lnTo>
                  <a:pt x="31119" y="16242"/>
                </a:lnTo>
                <a:lnTo>
                  <a:pt x="31804" y="16081"/>
                </a:lnTo>
                <a:lnTo>
                  <a:pt x="31745" y="15595"/>
                </a:lnTo>
                <a:lnTo>
                  <a:pt x="31119" y="15758"/>
                </a:lnTo>
                <a:lnTo>
                  <a:pt x="30434" y="15920"/>
                </a:lnTo>
                <a:lnTo>
                  <a:pt x="29751" y="16081"/>
                </a:lnTo>
                <a:lnTo>
                  <a:pt x="29864" y="14300"/>
                </a:lnTo>
                <a:lnTo>
                  <a:pt x="29923" y="12411"/>
                </a:lnTo>
                <a:lnTo>
                  <a:pt x="29923" y="10469"/>
                </a:lnTo>
                <a:lnTo>
                  <a:pt x="29751" y="10145"/>
                </a:lnTo>
                <a:lnTo>
                  <a:pt x="29353" y="9605"/>
                </a:lnTo>
                <a:lnTo>
                  <a:pt x="29353" y="11872"/>
                </a:lnTo>
                <a:lnTo>
                  <a:pt x="29294" y="14139"/>
                </a:lnTo>
                <a:lnTo>
                  <a:pt x="29182" y="16242"/>
                </a:lnTo>
                <a:lnTo>
                  <a:pt x="26332" y="16892"/>
                </a:lnTo>
                <a:lnTo>
                  <a:pt x="23367" y="17431"/>
                </a:lnTo>
                <a:lnTo>
                  <a:pt x="20290" y="17862"/>
                </a:lnTo>
                <a:lnTo>
                  <a:pt x="20346" y="15325"/>
                </a:lnTo>
                <a:lnTo>
                  <a:pt x="20405" y="12573"/>
                </a:lnTo>
                <a:lnTo>
                  <a:pt x="20346" y="9714"/>
                </a:lnTo>
                <a:lnTo>
                  <a:pt x="23083" y="9336"/>
                </a:lnTo>
                <a:lnTo>
                  <a:pt x="25762" y="8850"/>
                </a:lnTo>
                <a:lnTo>
                  <a:pt x="28326" y="8256"/>
                </a:lnTo>
                <a:lnTo>
                  <a:pt x="27870" y="7770"/>
                </a:lnTo>
                <a:lnTo>
                  <a:pt x="25419" y="8311"/>
                </a:lnTo>
                <a:lnTo>
                  <a:pt x="22912" y="8742"/>
                </a:lnTo>
                <a:lnTo>
                  <a:pt x="20346" y="9119"/>
                </a:lnTo>
                <a:lnTo>
                  <a:pt x="20346" y="7014"/>
                </a:lnTo>
                <a:lnTo>
                  <a:pt x="20290" y="4856"/>
                </a:lnTo>
                <a:lnTo>
                  <a:pt x="20175" y="2589"/>
                </a:lnTo>
                <a:lnTo>
                  <a:pt x="19891" y="2481"/>
                </a:lnTo>
                <a:lnTo>
                  <a:pt x="19434" y="2319"/>
                </a:lnTo>
                <a:lnTo>
                  <a:pt x="19549" y="4694"/>
                </a:lnTo>
                <a:lnTo>
                  <a:pt x="19664" y="7014"/>
                </a:lnTo>
                <a:lnTo>
                  <a:pt x="19720" y="9228"/>
                </a:lnTo>
                <a:lnTo>
                  <a:pt x="16699" y="9605"/>
                </a:lnTo>
                <a:lnTo>
                  <a:pt x="13622" y="9875"/>
                </a:lnTo>
                <a:lnTo>
                  <a:pt x="10486" y="10036"/>
                </a:lnTo>
                <a:lnTo>
                  <a:pt x="10486" y="7392"/>
                </a:lnTo>
                <a:lnTo>
                  <a:pt x="10486" y="16189"/>
                </a:lnTo>
                <a:lnTo>
                  <a:pt x="10486" y="10631"/>
                </a:lnTo>
                <a:lnTo>
                  <a:pt x="13622" y="10469"/>
                </a:lnTo>
                <a:lnTo>
                  <a:pt x="16699" y="10200"/>
                </a:lnTo>
                <a:lnTo>
                  <a:pt x="19720" y="9822"/>
                </a:lnTo>
                <a:lnTo>
                  <a:pt x="19776" y="12681"/>
                </a:lnTo>
                <a:lnTo>
                  <a:pt x="19720" y="15380"/>
                </a:lnTo>
                <a:lnTo>
                  <a:pt x="19664" y="17917"/>
                </a:lnTo>
                <a:lnTo>
                  <a:pt x="16699" y="18294"/>
                </a:lnTo>
                <a:lnTo>
                  <a:pt x="13622" y="18564"/>
                </a:lnTo>
                <a:lnTo>
                  <a:pt x="10430" y="18725"/>
                </a:lnTo>
                <a:lnTo>
                  <a:pt x="10430" y="4641"/>
                </a:lnTo>
                <a:lnTo>
                  <a:pt x="10373" y="1780"/>
                </a:lnTo>
                <a:lnTo>
                  <a:pt x="12426" y="1672"/>
                </a:lnTo>
                <a:lnTo>
                  <a:pt x="14476" y="1511"/>
                </a:lnTo>
                <a:lnTo>
                  <a:pt x="16528" y="1294"/>
                </a:lnTo>
                <a:lnTo>
                  <a:pt x="15845" y="1078"/>
                </a:lnTo>
                <a:lnTo>
                  <a:pt x="15160" y="916"/>
                </a:lnTo>
                <a:close/>
              </a:path>
            </a:pathLst>
          </a:custGeom>
          <a:solidFill>
            <a:srgbClr val="2C97C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00" name="object 600"/>
          <p:cNvSpPr/>
          <p:nvPr/>
        </p:nvSpPr>
        <p:spPr>
          <a:xfrm>
            <a:off x="333253" y="567383"/>
            <a:ext cx="42" cy="10563"/>
          </a:xfrm>
          <a:custGeom>
            <a:avLst/>
            <a:gdLst/>
            <a:ahLst/>
            <a:cxnLst/>
            <a:rect l="l" t="t" r="r" b="b"/>
            <a:pathLst>
              <a:path w="56" h="14084">
                <a:moveTo>
                  <a:pt x="0" y="0"/>
                </a:moveTo>
                <a:lnTo>
                  <a:pt x="0" y="14084"/>
                </a:lnTo>
                <a:lnTo>
                  <a:pt x="56" y="11547"/>
                </a:lnTo>
                <a:lnTo>
                  <a:pt x="56" y="2750"/>
                </a:lnTo>
                <a:lnTo>
                  <a:pt x="0" y="0"/>
                </a:lnTo>
                <a:close/>
              </a:path>
            </a:pathLst>
          </a:custGeom>
          <a:solidFill>
            <a:srgbClr val="2C97C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01" name="object 601"/>
          <p:cNvSpPr/>
          <p:nvPr/>
        </p:nvSpPr>
        <p:spPr>
          <a:xfrm>
            <a:off x="332654" y="583776"/>
            <a:ext cx="84" cy="5463"/>
          </a:xfrm>
          <a:custGeom>
            <a:avLst/>
            <a:gdLst/>
            <a:ahLst/>
            <a:cxnLst/>
            <a:rect l="l" t="t" r="r" b="b"/>
            <a:pathLst>
              <a:path w="112" h="7284">
                <a:moveTo>
                  <a:pt x="56" y="6798"/>
                </a:moveTo>
                <a:lnTo>
                  <a:pt x="112" y="6314"/>
                </a:lnTo>
                <a:lnTo>
                  <a:pt x="56" y="0"/>
                </a:lnTo>
                <a:lnTo>
                  <a:pt x="0" y="1995"/>
                </a:lnTo>
                <a:lnTo>
                  <a:pt x="0" y="7284"/>
                </a:lnTo>
                <a:lnTo>
                  <a:pt x="56" y="6798"/>
                </a:lnTo>
                <a:close/>
              </a:path>
            </a:pathLst>
          </a:custGeom>
          <a:solidFill>
            <a:srgbClr val="2C97C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02" name="object 602"/>
          <p:cNvSpPr/>
          <p:nvPr/>
        </p:nvSpPr>
        <p:spPr>
          <a:xfrm>
            <a:off x="310427" y="564144"/>
            <a:ext cx="30734" cy="25136"/>
          </a:xfrm>
          <a:custGeom>
            <a:avLst/>
            <a:gdLst/>
            <a:ahLst/>
            <a:cxnLst/>
            <a:rect l="l" t="t" r="r" b="b"/>
            <a:pathLst>
              <a:path w="40979" h="33514">
                <a:moveTo>
                  <a:pt x="30263" y="24878"/>
                </a:moveTo>
                <a:lnTo>
                  <a:pt x="30150" y="28170"/>
                </a:lnTo>
                <a:lnTo>
                  <a:pt x="30263" y="26120"/>
                </a:lnTo>
                <a:lnTo>
                  <a:pt x="33284" y="26011"/>
                </a:lnTo>
                <a:lnTo>
                  <a:pt x="36305" y="25742"/>
                </a:lnTo>
                <a:lnTo>
                  <a:pt x="39211" y="25364"/>
                </a:lnTo>
                <a:lnTo>
                  <a:pt x="38983" y="27414"/>
                </a:lnTo>
                <a:lnTo>
                  <a:pt x="38756" y="29250"/>
                </a:lnTo>
                <a:lnTo>
                  <a:pt x="38413" y="30814"/>
                </a:lnTo>
                <a:lnTo>
                  <a:pt x="35678" y="31192"/>
                </a:lnTo>
                <a:lnTo>
                  <a:pt x="32829" y="31409"/>
                </a:lnTo>
                <a:lnTo>
                  <a:pt x="29864" y="31570"/>
                </a:lnTo>
                <a:lnTo>
                  <a:pt x="29808" y="18942"/>
                </a:lnTo>
                <a:lnTo>
                  <a:pt x="29808" y="21047"/>
                </a:lnTo>
                <a:lnTo>
                  <a:pt x="29749" y="23044"/>
                </a:lnTo>
                <a:lnTo>
                  <a:pt x="29693" y="24878"/>
                </a:lnTo>
                <a:lnTo>
                  <a:pt x="29693" y="25689"/>
                </a:lnTo>
                <a:lnTo>
                  <a:pt x="28497" y="25742"/>
                </a:lnTo>
                <a:lnTo>
                  <a:pt x="27242" y="25797"/>
                </a:lnTo>
                <a:lnTo>
                  <a:pt x="24050" y="25797"/>
                </a:lnTo>
                <a:lnTo>
                  <a:pt x="22113" y="25742"/>
                </a:lnTo>
                <a:lnTo>
                  <a:pt x="20232" y="25634"/>
                </a:lnTo>
                <a:lnTo>
                  <a:pt x="20175" y="25148"/>
                </a:lnTo>
                <a:lnTo>
                  <a:pt x="20175" y="24878"/>
                </a:lnTo>
                <a:lnTo>
                  <a:pt x="20119" y="23044"/>
                </a:lnTo>
                <a:lnTo>
                  <a:pt x="20060" y="21047"/>
                </a:lnTo>
                <a:lnTo>
                  <a:pt x="20175" y="31462"/>
                </a:lnTo>
                <a:lnTo>
                  <a:pt x="17440" y="31355"/>
                </a:lnTo>
                <a:lnTo>
                  <a:pt x="14762" y="31084"/>
                </a:lnTo>
                <a:lnTo>
                  <a:pt x="12196" y="30706"/>
                </a:lnTo>
                <a:lnTo>
                  <a:pt x="11741" y="29089"/>
                </a:lnTo>
                <a:lnTo>
                  <a:pt x="11398" y="27253"/>
                </a:lnTo>
                <a:lnTo>
                  <a:pt x="11112" y="25256"/>
                </a:lnTo>
                <a:lnTo>
                  <a:pt x="13906" y="25634"/>
                </a:lnTo>
                <a:lnTo>
                  <a:pt x="16755" y="25903"/>
                </a:lnTo>
                <a:lnTo>
                  <a:pt x="19662" y="26066"/>
                </a:lnTo>
                <a:lnTo>
                  <a:pt x="19662" y="25634"/>
                </a:lnTo>
                <a:lnTo>
                  <a:pt x="16699" y="25472"/>
                </a:lnTo>
                <a:lnTo>
                  <a:pt x="13849" y="25203"/>
                </a:lnTo>
                <a:lnTo>
                  <a:pt x="11056" y="24770"/>
                </a:lnTo>
                <a:lnTo>
                  <a:pt x="10772" y="22720"/>
                </a:lnTo>
                <a:lnTo>
                  <a:pt x="10601" y="20400"/>
                </a:lnTo>
                <a:lnTo>
                  <a:pt x="10430" y="17972"/>
                </a:lnTo>
                <a:lnTo>
                  <a:pt x="10315" y="14894"/>
                </a:lnTo>
                <a:lnTo>
                  <a:pt x="10259" y="12197"/>
                </a:lnTo>
                <a:lnTo>
                  <a:pt x="10315" y="9336"/>
                </a:lnTo>
                <a:lnTo>
                  <a:pt x="13221" y="9769"/>
                </a:lnTo>
                <a:lnTo>
                  <a:pt x="16242" y="10038"/>
                </a:lnTo>
                <a:lnTo>
                  <a:pt x="19321" y="10255"/>
                </a:lnTo>
                <a:lnTo>
                  <a:pt x="19321" y="15813"/>
                </a:lnTo>
                <a:lnTo>
                  <a:pt x="19378" y="18349"/>
                </a:lnTo>
                <a:lnTo>
                  <a:pt x="19434" y="20994"/>
                </a:lnTo>
                <a:lnTo>
                  <a:pt x="19490" y="23044"/>
                </a:lnTo>
                <a:lnTo>
                  <a:pt x="19605" y="24878"/>
                </a:lnTo>
                <a:lnTo>
                  <a:pt x="19605" y="0"/>
                </a:lnTo>
                <a:lnTo>
                  <a:pt x="19549" y="647"/>
                </a:lnTo>
                <a:lnTo>
                  <a:pt x="18751" y="594"/>
                </a:lnTo>
                <a:lnTo>
                  <a:pt x="17952" y="541"/>
                </a:lnTo>
                <a:lnTo>
                  <a:pt x="17154" y="432"/>
                </a:lnTo>
                <a:lnTo>
                  <a:pt x="16472" y="647"/>
                </a:lnTo>
                <a:lnTo>
                  <a:pt x="15730" y="810"/>
                </a:lnTo>
                <a:lnTo>
                  <a:pt x="15102" y="1025"/>
                </a:lnTo>
                <a:lnTo>
                  <a:pt x="16528" y="1188"/>
                </a:lnTo>
                <a:lnTo>
                  <a:pt x="18010" y="1296"/>
                </a:lnTo>
                <a:lnTo>
                  <a:pt x="19549" y="1349"/>
                </a:lnTo>
                <a:lnTo>
                  <a:pt x="19434" y="4210"/>
                </a:lnTo>
                <a:lnTo>
                  <a:pt x="19378" y="7016"/>
                </a:lnTo>
                <a:lnTo>
                  <a:pt x="19321" y="9660"/>
                </a:lnTo>
                <a:lnTo>
                  <a:pt x="16242" y="9444"/>
                </a:lnTo>
                <a:lnTo>
                  <a:pt x="13221" y="9174"/>
                </a:lnTo>
                <a:lnTo>
                  <a:pt x="10315" y="8744"/>
                </a:lnTo>
                <a:lnTo>
                  <a:pt x="10315" y="6800"/>
                </a:lnTo>
                <a:lnTo>
                  <a:pt x="10430" y="4802"/>
                </a:lnTo>
                <a:lnTo>
                  <a:pt x="10542" y="2752"/>
                </a:lnTo>
                <a:lnTo>
                  <a:pt x="10259" y="2914"/>
                </a:lnTo>
                <a:lnTo>
                  <a:pt x="9801" y="3130"/>
                </a:lnTo>
                <a:lnTo>
                  <a:pt x="9745" y="5019"/>
                </a:lnTo>
                <a:lnTo>
                  <a:pt x="9632" y="6855"/>
                </a:lnTo>
                <a:lnTo>
                  <a:pt x="9632" y="8635"/>
                </a:lnTo>
                <a:lnTo>
                  <a:pt x="7636" y="8311"/>
                </a:lnTo>
                <a:lnTo>
                  <a:pt x="5699" y="7988"/>
                </a:lnTo>
                <a:lnTo>
                  <a:pt x="3818" y="7555"/>
                </a:lnTo>
                <a:lnTo>
                  <a:pt x="3363" y="8041"/>
                </a:lnTo>
                <a:lnTo>
                  <a:pt x="5413" y="8527"/>
                </a:lnTo>
                <a:lnTo>
                  <a:pt x="7465" y="8905"/>
                </a:lnTo>
                <a:lnTo>
                  <a:pt x="9632" y="9228"/>
                </a:lnTo>
                <a:lnTo>
                  <a:pt x="9574" y="12088"/>
                </a:lnTo>
                <a:lnTo>
                  <a:pt x="9689" y="14841"/>
                </a:lnTo>
                <a:lnTo>
                  <a:pt x="9801" y="17377"/>
                </a:lnTo>
                <a:lnTo>
                  <a:pt x="6668" y="16891"/>
                </a:lnTo>
                <a:lnTo>
                  <a:pt x="3590" y="16297"/>
                </a:lnTo>
                <a:lnTo>
                  <a:pt x="741" y="15597"/>
                </a:lnTo>
                <a:lnTo>
                  <a:pt x="682" y="14625"/>
                </a:lnTo>
                <a:lnTo>
                  <a:pt x="626" y="13653"/>
                </a:lnTo>
                <a:lnTo>
                  <a:pt x="569" y="12683"/>
                </a:lnTo>
                <a:lnTo>
                  <a:pt x="398" y="13222"/>
                </a:lnTo>
                <a:lnTo>
                  <a:pt x="227" y="13816"/>
                </a:lnTo>
                <a:lnTo>
                  <a:pt x="112" y="14408"/>
                </a:lnTo>
                <a:lnTo>
                  <a:pt x="112" y="14786"/>
                </a:lnTo>
                <a:lnTo>
                  <a:pt x="0" y="15435"/>
                </a:lnTo>
                <a:lnTo>
                  <a:pt x="227" y="15975"/>
                </a:lnTo>
                <a:lnTo>
                  <a:pt x="342" y="17700"/>
                </a:lnTo>
                <a:lnTo>
                  <a:pt x="513" y="19375"/>
                </a:lnTo>
                <a:lnTo>
                  <a:pt x="797" y="20886"/>
                </a:lnTo>
                <a:lnTo>
                  <a:pt x="968" y="21425"/>
                </a:lnTo>
                <a:lnTo>
                  <a:pt x="1196" y="21911"/>
                </a:lnTo>
                <a:lnTo>
                  <a:pt x="1482" y="22450"/>
                </a:lnTo>
                <a:lnTo>
                  <a:pt x="1196" y="20453"/>
                </a:lnTo>
                <a:lnTo>
                  <a:pt x="912" y="18349"/>
                </a:lnTo>
                <a:lnTo>
                  <a:pt x="741" y="16136"/>
                </a:lnTo>
                <a:lnTo>
                  <a:pt x="3647" y="16838"/>
                </a:lnTo>
                <a:lnTo>
                  <a:pt x="6668" y="17431"/>
                </a:lnTo>
                <a:lnTo>
                  <a:pt x="9860" y="17917"/>
                </a:lnTo>
                <a:lnTo>
                  <a:pt x="9973" y="20345"/>
                </a:lnTo>
                <a:lnTo>
                  <a:pt x="10202" y="22611"/>
                </a:lnTo>
                <a:lnTo>
                  <a:pt x="10542" y="24717"/>
                </a:lnTo>
                <a:lnTo>
                  <a:pt x="7522" y="24286"/>
                </a:lnTo>
                <a:lnTo>
                  <a:pt x="4615" y="23692"/>
                </a:lnTo>
                <a:lnTo>
                  <a:pt x="1881" y="23044"/>
                </a:lnTo>
                <a:lnTo>
                  <a:pt x="2164" y="23583"/>
                </a:lnTo>
                <a:lnTo>
                  <a:pt x="4843" y="24178"/>
                </a:lnTo>
                <a:lnTo>
                  <a:pt x="7693" y="24717"/>
                </a:lnTo>
                <a:lnTo>
                  <a:pt x="10601" y="25148"/>
                </a:lnTo>
                <a:lnTo>
                  <a:pt x="10885" y="27200"/>
                </a:lnTo>
                <a:lnTo>
                  <a:pt x="11284" y="29034"/>
                </a:lnTo>
                <a:lnTo>
                  <a:pt x="11741" y="30653"/>
                </a:lnTo>
                <a:lnTo>
                  <a:pt x="11342" y="30706"/>
                </a:lnTo>
                <a:lnTo>
                  <a:pt x="11797" y="30923"/>
                </a:lnTo>
                <a:lnTo>
                  <a:pt x="12252" y="31084"/>
                </a:lnTo>
                <a:lnTo>
                  <a:pt x="14818" y="31462"/>
                </a:lnTo>
                <a:lnTo>
                  <a:pt x="17497" y="31733"/>
                </a:lnTo>
                <a:lnTo>
                  <a:pt x="20232" y="31839"/>
                </a:lnTo>
                <a:lnTo>
                  <a:pt x="20346" y="32325"/>
                </a:lnTo>
                <a:lnTo>
                  <a:pt x="20403" y="32811"/>
                </a:lnTo>
                <a:lnTo>
                  <a:pt x="20461" y="33244"/>
                </a:lnTo>
                <a:lnTo>
                  <a:pt x="20860" y="33297"/>
                </a:lnTo>
                <a:lnTo>
                  <a:pt x="20802" y="32867"/>
                </a:lnTo>
                <a:lnTo>
                  <a:pt x="20745" y="32381"/>
                </a:lnTo>
                <a:lnTo>
                  <a:pt x="20689" y="31895"/>
                </a:lnTo>
                <a:lnTo>
                  <a:pt x="22340" y="31948"/>
                </a:lnTo>
                <a:lnTo>
                  <a:pt x="24050" y="32003"/>
                </a:lnTo>
                <a:lnTo>
                  <a:pt x="28211" y="32003"/>
                </a:lnTo>
                <a:lnTo>
                  <a:pt x="29409" y="31948"/>
                </a:lnTo>
                <a:lnTo>
                  <a:pt x="29351" y="32489"/>
                </a:lnTo>
                <a:lnTo>
                  <a:pt x="29294" y="33028"/>
                </a:lnTo>
                <a:lnTo>
                  <a:pt x="29238" y="33514"/>
                </a:lnTo>
                <a:lnTo>
                  <a:pt x="29637" y="33459"/>
                </a:lnTo>
                <a:lnTo>
                  <a:pt x="29637" y="28170"/>
                </a:lnTo>
                <a:lnTo>
                  <a:pt x="29522" y="29951"/>
                </a:lnTo>
                <a:lnTo>
                  <a:pt x="29409" y="31570"/>
                </a:lnTo>
                <a:lnTo>
                  <a:pt x="28211" y="31625"/>
                </a:lnTo>
                <a:lnTo>
                  <a:pt x="24050" y="31625"/>
                </a:lnTo>
                <a:lnTo>
                  <a:pt x="22340" y="31570"/>
                </a:lnTo>
                <a:lnTo>
                  <a:pt x="20630" y="31517"/>
                </a:lnTo>
                <a:lnTo>
                  <a:pt x="20461" y="29897"/>
                </a:lnTo>
                <a:lnTo>
                  <a:pt x="20346" y="28117"/>
                </a:lnTo>
                <a:lnTo>
                  <a:pt x="20232" y="26120"/>
                </a:lnTo>
                <a:lnTo>
                  <a:pt x="22113" y="26175"/>
                </a:lnTo>
                <a:lnTo>
                  <a:pt x="24050" y="26228"/>
                </a:lnTo>
                <a:lnTo>
                  <a:pt x="28497" y="26228"/>
                </a:lnTo>
                <a:lnTo>
                  <a:pt x="29693" y="26175"/>
                </a:lnTo>
                <a:lnTo>
                  <a:pt x="29749" y="32489"/>
                </a:lnTo>
                <a:lnTo>
                  <a:pt x="29808" y="31948"/>
                </a:lnTo>
                <a:lnTo>
                  <a:pt x="32770" y="31840"/>
                </a:lnTo>
                <a:lnTo>
                  <a:pt x="35620" y="31570"/>
                </a:lnTo>
                <a:lnTo>
                  <a:pt x="38357" y="31192"/>
                </a:lnTo>
                <a:lnTo>
                  <a:pt x="38242" y="31570"/>
                </a:lnTo>
                <a:lnTo>
                  <a:pt x="38756" y="31139"/>
                </a:lnTo>
                <a:lnTo>
                  <a:pt x="39382" y="31084"/>
                </a:lnTo>
                <a:lnTo>
                  <a:pt x="40123" y="30814"/>
                </a:lnTo>
                <a:lnTo>
                  <a:pt x="40578" y="30653"/>
                </a:lnTo>
                <a:lnTo>
                  <a:pt x="40979" y="30437"/>
                </a:lnTo>
                <a:lnTo>
                  <a:pt x="40294" y="30545"/>
                </a:lnTo>
                <a:lnTo>
                  <a:pt x="39553" y="30653"/>
                </a:lnTo>
                <a:lnTo>
                  <a:pt x="38812" y="30761"/>
                </a:lnTo>
                <a:lnTo>
                  <a:pt x="39155" y="29142"/>
                </a:lnTo>
                <a:lnTo>
                  <a:pt x="39497" y="27361"/>
                </a:lnTo>
                <a:lnTo>
                  <a:pt x="39724" y="25311"/>
                </a:lnTo>
                <a:lnTo>
                  <a:pt x="39668" y="18133"/>
                </a:lnTo>
                <a:lnTo>
                  <a:pt x="39553" y="20400"/>
                </a:lnTo>
                <a:lnTo>
                  <a:pt x="39439" y="22558"/>
                </a:lnTo>
                <a:lnTo>
                  <a:pt x="39269" y="24500"/>
                </a:lnTo>
                <a:lnTo>
                  <a:pt x="39269" y="24933"/>
                </a:lnTo>
                <a:lnTo>
                  <a:pt x="36361" y="25311"/>
                </a:lnTo>
                <a:lnTo>
                  <a:pt x="33340" y="25580"/>
                </a:lnTo>
                <a:lnTo>
                  <a:pt x="30263" y="25689"/>
                </a:lnTo>
                <a:lnTo>
                  <a:pt x="30263" y="24878"/>
                </a:lnTo>
                <a:close/>
              </a:path>
            </a:pathLst>
          </a:custGeom>
          <a:solidFill>
            <a:srgbClr val="2C97C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03" name="object 603"/>
          <p:cNvSpPr/>
          <p:nvPr/>
        </p:nvSpPr>
        <p:spPr>
          <a:xfrm>
            <a:off x="340220" y="576449"/>
            <a:ext cx="7437" cy="6760"/>
          </a:xfrm>
          <a:custGeom>
            <a:avLst/>
            <a:gdLst/>
            <a:ahLst/>
            <a:cxnLst/>
            <a:rect l="l" t="t" r="r" b="b"/>
            <a:pathLst>
              <a:path w="9916" h="9013">
                <a:moveTo>
                  <a:pt x="8549" y="8797"/>
                </a:moveTo>
                <a:lnTo>
                  <a:pt x="8947" y="8364"/>
                </a:lnTo>
                <a:lnTo>
                  <a:pt x="9062" y="7663"/>
                </a:lnTo>
                <a:lnTo>
                  <a:pt x="9403" y="7177"/>
                </a:lnTo>
                <a:lnTo>
                  <a:pt x="9916" y="7016"/>
                </a:lnTo>
                <a:lnTo>
                  <a:pt x="9916" y="6583"/>
                </a:lnTo>
                <a:lnTo>
                  <a:pt x="9233" y="6800"/>
                </a:lnTo>
                <a:lnTo>
                  <a:pt x="9517" y="4641"/>
                </a:lnTo>
                <a:lnTo>
                  <a:pt x="9461" y="0"/>
                </a:lnTo>
                <a:lnTo>
                  <a:pt x="9290" y="2483"/>
                </a:lnTo>
                <a:lnTo>
                  <a:pt x="9062" y="4802"/>
                </a:lnTo>
                <a:lnTo>
                  <a:pt x="8720" y="6908"/>
                </a:lnTo>
                <a:lnTo>
                  <a:pt x="5983" y="7502"/>
                </a:lnTo>
                <a:lnTo>
                  <a:pt x="3077" y="8041"/>
                </a:lnTo>
                <a:lnTo>
                  <a:pt x="56" y="8472"/>
                </a:lnTo>
                <a:lnTo>
                  <a:pt x="0" y="8905"/>
                </a:lnTo>
                <a:lnTo>
                  <a:pt x="3020" y="8527"/>
                </a:lnTo>
                <a:lnTo>
                  <a:pt x="5870" y="7986"/>
                </a:lnTo>
                <a:lnTo>
                  <a:pt x="8663" y="7339"/>
                </a:lnTo>
                <a:lnTo>
                  <a:pt x="8549" y="7933"/>
                </a:lnTo>
                <a:lnTo>
                  <a:pt x="8434" y="8472"/>
                </a:lnTo>
                <a:lnTo>
                  <a:pt x="8321" y="9013"/>
                </a:lnTo>
                <a:lnTo>
                  <a:pt x="8549" y="8797"/>
                </a:lnTo>
                <a:close/>
              </a:path>
            </a:pathLst>
          </a:custGeom>
          <a:solidFill>
            <a:srgbClr val="2C97C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04" name="object 604"/>
          <p:cNvSpPr/>
          <p:nvPr/>
        </p:nvSpPr>
        <p:spPr>
          <a:xfrm>
            <a:off x="340220" y="571876"/>
            <a:ext cx="8678" cy="11252"/>
          </a:xfrm>
          <a:custGeom>
            <a:avLst/>
            <a:gdLst/>
            <a:ahLst/>
            <a:cxnLst/>
            <a:rect l="l" t="t" r="r" b="b"/>
            <a:pathLst>
              <a:path w="11570" h="15003">
                <a:moveTo>
                  <a:pt x="56" y="14570"/>
                </a:moveTo>
                <a:lnTo>
                  <a:pt x="0" y="15003"/>
                </a:lnTo>
                <a:lnTo>
                  <a:pt x="3020" y="14625"/>
                </a:lnTo>
                <a:lnTo>
                  <a:pt x="5870" y="14084"/>
                </a:lnTo>
                <a:lnTo>
                  <a:pt x="8663" y="13436"/>
                </a:lnTo>
                <a:lnTo>
                  <a:pt x="8605" y="13814"/>
                </a:lnTo>
                <a:lnTo>
                  <a:pt x="8663" y="14247"/>
                </a:lnTo>
                <a:lnTo>
                  <a:pt x="9062" y="13761"/>
                </a:lnTo>
                <a:lnTo>
                  <a:pt x="9403" y="13275"/>
                </a:lnTo>
                <a:lnTo>
                  <a:pt x="9745" y="12736"/>
                </a:lnTo>
                <a:lnTo>
                  <a:pt x="9233" y="12897"/>
                </a:lnTo>
                <a:lnTo>
                  <a:pt x="9517" y="10739"/>
                </a:lnTo>
                <a:lnTo>
                  <a:pt x="9803" y="8472"/>
                </a:lnTo>
                <a:lnTo>
                  <a:pt x="9975" y="5989"/>
                </a:lnTo>
                <a:lnTo>
                  <a:pt x="10542" y="5828"/>
                </a:lnTo>
                <a:lnTo>
                  <a:pt x="11056" y="5719"/>
                </a:lnTo>
                <a:lnTo>
                  <a:pt x="11570" y="5558"/>
                </a:lnTo>
                <a:lnTo>
                  <a:pt x="11513" y="5072"/>
                </a:lnTo>
                <a:lnTo>
                  <a:pt x="11000" y="5233"/>
                </a:lnTo>
                <a:lnTo>
                  <a:pt x="10542" y="5342"/>
                </a:lnTo>
                <a:lnTo>
                  <a:pt x="10031" y="5450"/>
                </a:lnTo>
                <a:lnTo>
                  <a:pt x="10087" y="3994"/>
                </a:lnTo>
                <a:lnTo>
                  <a:pt x="10202" y="2483"/>
                </a:lnTo>
                <a:lnTo>
                  <a:pt x="10202" y="916"/>
                </a:lnTo>
                <a:lnTo>
                  <a:pt x="10031" y="594"/>
                </a:lnTo>
                <a:lnTo>
                  <a:pt x="9632" y="0"/>
                </a:lnTo>
                <a:lnTo>
                  <a:pt x="9632" y="1942"/>
                </a:lnTo>
                <a:lnTo>
                  <a:pt x="9574" y="3777"/>
                </a:lnTo>
                <a:lnTo>
                  <a:pt x="9461" y="5611"/>
                </a:lnTo>
                <a:lnTo>
                  <a:pt x="6611" y="6260"/>
                </a:lnTo>
                <a:lnTo>
                  <a:pt x="9461" y="6097"/>
                </a:lnTo>
                <a:lnTo>
                  <a:pt x="9290" y="8580"/>
                </a:lnTo>
                <a:lnTo>
                  <a:pt x="9062" y="10900"/>
                </a:lnTo>
                <a:lnTo>
                  <a:pt x="8720" y="13005"/>
                </a:lnTo>
                <a:lnTo>
                  <a:pt x="5983" y="13600"/>
                </a:lnTo>
                <a:lnTo>
                  <a:pt x="3077" y="14139"/>
                </a:lnTo>
                <a:lnTo>
                  <a:pt x="56" y="14570"/>
                </a:lnTo>
                <a:close/>
              </a:path>
            </a:pathLst>
          </a:custGeom>
          <a:solidFill>
            <a:srgbClr val="2C99C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05" name="object 605"/>
          <p:cNvSpPr/>
          <p:nvPr/>
        </p:nvSpPr>
        <p:spPr>
          <a:xfrm>
            <a:off x="325473" y="564267"/>
            <a:ext cx="7523" cy="7163"/>
          </a:xfrm>
          <a:custGeom>
            <a:avLst/>
            <a:gdLst/>
            <a:ahLst/>
            <a:cxnLst/>
            <a:rect l="l" t="t" r="r" b="b"/>
            <a:pathLst>
              <a:path w="10031" h="9550">
                <a:moveTo>
                  <a:pt x="58" y="6853"/>
                </a:moveTo>
                <a:lnTo>
                  <a:pt x="114" y="4100"/>
                </a:lnTo>
                <a:lnTo>
                  <a:pt x="229" y="1239"/>
                </a:lnTo>
                <a:lnTo>
                  <a:pt x="2279" y="1347"/>
                </a:lnTo>
                <a:lnTo>
                  <a:pt x="4331" y="1402"/>
                </a:lnTo>
                <a:lnTo>
                  <a:pt x="6440" y="1347"/>
                </a:lnTo>
                <a:lnTo>
                  <a:pt x="8492" y="1347"/>
                </a:lnTo>
                <a:lnTo>
                  <a:pt x="9519" y="1294"/>
                </a:lnTo>
                <a:lnTo>
                  <a:pt x="9576" y="4155"/>
                </a:lnTo>
                <a:lnTo>
                  <a:pt x="9632" y="6906"/>
                </a:lnTo>
                <a:lnTo>
                  <a:pt x="9689" y="9550"/>
                </a:lnTo>
                <a:lnTo>
                  <a:pt x="10031" y="53"/>
                </a:lnTo>
                <a:lnTo>
                  <a:pt x="9461" y="0"/>
                </a:lnTo>
                <a:lnTo>
                  <a:pt x="9519" y="539"/>
                </a:lnTo>
                <a:lnTo>
                  <a:pt x="8492" y="592"/>
                </a:lnTo>
                <a:lnTo>
                  <a:pt x="7467" y="592"/>
                </a:lnTo>
                <a:lnTo>
                  <a:pt x="6440" y="647"/>
                </a:lnTo>
                <a:lnTo>
                  <a:pt x="4331" y="647"/>
                </a:lnTo>
                <a:lnTo>
                  <a:pt x="2279" y="592"/>
                </a:lnTo>
                <a:lnTo>
                  <a:pt x="285" y="484"/>
                </a:lnTo>
                <a:lnTo>
                  <a:pt x="0" y="269"/>
                </a:lnTo>
                <a:lnTo>
                  <a:pt x="0" y="9497"/>
                </a:lnTo>
                <a:lnTo>
                  <a:pt x="58" y="6853"/>
                </a:lnTo>
                <a:close/>
              </a:path>
            </a:pathLst>
          </a:custGeom>
          <a:solidFill>
            <a:srgbClr val="2C99C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06" name="object 606"/>
          <p:cNvSpPr/>
          <p:nvPr/>
        </p:nvSpPr>
        <p:spPr>
          <a:xfrm>
            <a:off x="333253" y="567383"/>
            <a:ext cx="42" cy="10563"/>
          </a:xfrm>
          <a:custGeom>
            <a:avLst/>
            <a:gdLst/>
            <a:ahLst/>
            <a:cxnLst/>
            <a:rect l="l" t="t" r="r" b="b"/>
            <a:pathLst>
              <a:path w="56" h="14084">
                <a:moveTo>
                  <a:pt x="0" y="0"/>
                </a:moveTo>
                <a:lnTo>
                  <a:pt x="0" y="14084"/>
                </a:lnTo>
                <a:lnTo>
                  <a:pt x="56" y="11547"/>
                </a:lnTo>
                <a:lnTo>
                  <a:pt x="56" y="2750"/>
                </a:lnTo>
                <a:lnTo>
                  <a:pt x="0" y="0"/>
                </a:lnTo>
                <a:close/>
              </a:path>
            </a:pathLst>
          </a:custGeom>
          <a:solidFill>
            <a:srgbClr val="2C99C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07" name="object 607"/>
          <p:cNvSpPr/>
          <p:nvPr/>
        </p:nvSpPr>
        <p:spPr>
          <a:xfrm>
            <a:off x="332654" y="583777"/>
            <a:ext cx="84" cy="5381"/>
          </a:xfrm>
          <a:custGeom>
            <a:avLst/>
            <a:gdLst/>
            <a:ahLst/>
            <a:cxnLst/>
            <a:rect l="l" t="t" r="r" b="b"/>
            <a:pathLst>
              <a:path w="112" h="7175">
                <a:moveTo>
                  <a:pt x="56" y="6691"/>
                </a:moveTo>
                <a:lnTo>
                  <a:pt x="112" y="6259"/>
                </a:lnTo>
                <a:lnTo>
                  <a:pt x="56" y="0"/>
                </a:lnTo>
                <a:lnTo>
                  <a:pt x="0" y="1995"/>
                </a:lnTo>
                <a:lnTo>
                  <a:pt x="0" y="7175"/>
                </a:lnTo>
                <a:lnTo>
                  <a:pt x="56" y="6691"/>
                </a:lnTo>
                <a:close/>
              </a:path>
            </a:pathLst>
          </a:custGeom>
          <a:solidFill>
            <a:srgbClr val="2C99C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08" name="object 608"/>
          <p:cNvSpPr/>
          <p:nvPr/>
        </p:nvSpPr>
        <p:spPr>
          <a:xfrm>
            <a:off x="318163" y="575316"/>
            <a:ext cx="6839" cy="4574"/>
          </a:xfrm>
          <a:custGeom>
            <a:avLst/>
            <a:gdLst/>
            <a:ahLst/>
            <a:cxnLst/>
            <a:rect l="l" t="t" r="r" b="b"/>
            <a:pathLst>
              <a:path w="9119" h="6099">
                <a:moveTo>
                  <a:pt x="0" y="0"/>
                </a:moveTo>
                <a:lnTo>
                  <a:pt x="114" y="3077"/>
                </a:lnTo>
                <a:lnTo>
                  <a:pt x="3020" y="3508"/>
                </a:lnTo>
                <a:lnTo>
                  <a:pt x="5985" y="3777"/>
                </a:lnTo>
                <a:lnTo>
                  <a:pt x="9062" y="3939"/>
                </a:lnTo>
                <a:lnTo>
                  <a:pt x="9119" y="6099"/>
                </a:lnTo>
                <a:lnTo>
                  <a:pt x="9062" y="3455"/>
                </a:lnTo>
                <a:lnTo>
                  <a:pt x="5985" y="3291"/>
                </a:lnTo>
                <a:lnTo>
                  <a:pt x="3020" y="2969"/>
                </a:lnTo>
                <a:lnTo>
                  <a:pt x="114" y="2591"/>
                </a:lnTo>
                <a:lnTo>
                  <a:pt x="0" y="0"/>
                </a:lnTo>
                <a:close/>
              </a:path>
            </a:pathLst>
          </a:custGeom>
          <a:solidFill>
            <a:srgbClr val="2C99C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09" name="object 609"/>
          <p:cNvSpPr/>
          <p:nvPr/>
        </p:nvSpPr>
        <p:spPr>
          <a:xfrm>
            <a:off x="310768" y="564469"/>
            <a:ext cx="29879" cy="24689"/>
          </a:xfrm>
          <a:custGeom>
            <a:avLst/>
            <a:gdLst/>
            <a:ahLst/>
            <a:cxnLst/>
            <a:rect l="l" t="t" r="r" b="b"/>
            <a:pathLst>
              <a:path w="39839" h="32918">
                <a:moveTo>
                  <a:pt x="29808" y="24445"/>
                </a:moveTo>
                <a:lnTo>
                  <a:pt x="29695" y="27737"/>
                </a:lnTo>
                <a:lnTo>
                  <a:pt x="29808" y="25687"/>
                </a:lnTo>
                <a:lnTo>
                  <a:pt x="32829" y="25579"/>
                </a:lnTo>
                <a:lnTo>
                  <a:pt x="35850" y="25309"/>
                </a:lnTo>
                <a:lnTo>
                  <a:pt x="38756" y="24931"/>
                </a:lnTo>
                <a:lnTo>
                  <a:pt x="38528" y="26982"/>
                </a:lnTo>
                <a:lnTo>
                  <a:pt x="38301" y="28817"/>
                </a:lnTo>
                <a:lnTo>
                  <a:pt x="37958" y="30382"/>
                </a:lnTo>
                <a:lnTo>
                  <a:pt x="35223" y="30759"/>
                </a:lnTo>
                <a:lnTo>
                  <a:pt x="32374" y="30976"/>
                </a:lnTo>
                <a:lnTo>
                  <a:pt x="29409" y="31137"/>
                </a:lnTo>
                <a:lnTo>
                  <a:pt x="29353" y="12736"/>
                </a:lnTo>
                <a:lnTo>
                  <a:pt x="29353" y="17970"/>
                </a:lnTo>
                <a:lnTo>
                  <a:pt x="28497" y="18023"/>
                </a:lnTo>
                <a:lnTo>
                  <a:pt x="26731" y="18023"/>
                </a:lnTo>
                <a:lnTo>
                  <a:pt x="24336" y="18078"/>
                </a:lnTo>
                <a:lnTo>
                  <a:pt x="21943" y="18023"/>
                </a:lnTo>
                <a:lnTo>
                  <a:pt x="19605" y="18456"/>
                </a:lnTo>
                <a:lnTo>
                  <a:pt x="21943" y="18564"/>
                </a:lnTo>
                <a:lnTo>
                  <a:pt x="24336" y="18617"/>
                </a:lnTo>
                <a:lnTo>
                  <a:pt x="26731" y="18564"/>
                </a:lnTo>
                <a:lnTo>
                  <a:pt x="28497" y="18564"/>
                </a:lnTo>
                <a:lnTo>
                  <a:pt x="29353" y="18509"/>
                </a:lnTo>
                <a:lnTo>
                  <a:pt x="29353" y="20614"/>
                </a:lnTo>
                <a:lnTo>
                  <a:pt x="29294" y="22611"/>
                </a:lnTo>
                <a:lnTo>
                  <a:pt x="29238" y="24445"/>
                </a:lnTo>
                <a:lnTo>
                  <a:pt x="29238" y="25256"/>
                </a:lnTo>
                <a:lnTo>
                  <a:pt x="28042" y="25309"/>
                </a:lnTo>
                <a:lnTo>
                  <a:pt x="26787" y="25364"/>
                </a:lnTo>
                <a:lnTo>
                  <a:pt x="23595" y="25364"/>
                </a:lnTo>
                <a:lnTo>
                  <a:pt x="21657" y="25309"/>
                </a:lnTo>
                <a:lnTo>
                  <a:pt x="19776" y="25201"/>
                </a:lnTo>
                <a:lnTo>
                  <a:pt x="19720" y="24715"/>
                </a:lnTo>
                <a:lnTo>
                  <a:pt x="19720" y="24445"/>
                </a:lnTo>
                <a:lnTo>
                  <a:pt x="19664" y="22611"/>
                </a:lnTo>
                <a:lnTo>
                  <a:pt x="19605" y="20614"/>
                </a:lnTo>
                <a:lnTo>
                  <a:pt x="19720" y="31029"/>
                </a:lnTo>
                <a:lnTo>
                  <a:pt x="16985" y="30923"/>
                </a:lnTo>
                <a:lnTo>
                  <a:pt x="14307" y="30651"/>
                </a:lnTo>
                <a:lnTo>
                  <a:pt x="11741" y="30273"/>
                </a:lnTo>
                <a:lnTo>
                  <a:pt x="11286" y="28656"/>
                </a:lnTo>
                <a:lnTo>
                  <a:pt x="10943" y="26820"/>
                </a:lnTo>
                <a:lnTo>
                  <a:pt x="10657" y="24823"/>
                </a:lnTo>
                <a:lnTo>
                  <a:pt x="13451" y="25201"/>
                </a:lnTo>
                <a:lnTo>
                  <a:pt x="16300" y="25470"/>
                </a:lnTo>
                <a:lnTo>
                  <a:pt x="19206" y="25634"/>
                </a:lnTo>
                <a:lnTo>
                  <a:pt x="19206" y="25201"/>
                </a:lnTo>
                <a:lnTo>
                  <a:pt x="16244" y="25039"/>
                </a:lnTo>
                <a:lnTo>
                  <a:pt x="13394" y="24770"/>
                </a:lnTo>
                <a:lnTo>
                  <a:pt x="10601" y="24337"/>
                </a:lnTo>
                <a:lnTo>
                  <a:pt x="10317" y="22287"/>
                </a:lnTo>
                <a:lnTo>
                  <a:pt x="10146" y="19967"/>
                </a:lnTo>
                <a:lnTo>
                  <a:pt x="9975" y="17539"/>
                </a:lnTo>
                <a:lnTo>
                  <a:pt x="9860" y="14461"/>
                </a:lnTo>
                <a:lnTo>
                  <a:pt x="9803" y="11764"/>
                </a:lnTo>
                <a:lnTo>
                  <a:pt x="9860" y="8903"/>
                </a:lnTo>
                <a:lnTo>
                  <a:pt x="12766" y="9336"/>
                </a:lnTo>
                <a:lnTo>
                  <a:pt x="15787" y="9605"/>
                </a:lnTo>
                <a:lnTo>
                  <a:pt x="18866" y="9822"/>
                </a:lnTo>
                <a:lnTo>
                  <a:pt x="18866" y="15380"/>
                </a:lnTo>
                <a:lnTo>
                  <a:pt x="18922" y="17917"/>
                </a:lnTo>
                <a:lnTo>
                  <a:pt x="18979" y="20561"/>
                </a:lnTo>
                <a:lnTo>
                  <a:pt x="19035" y="22611"/>
                </a:lnTo>
                <a:lnTo>
                  <a:pt x="19150" y="24445"/>
                </a:lnTo>
                <a:lnTo>
                  <a:pt x="19206" y="24931"/>
                </a:lnTo>
                <a:lnTo>
                  <a:pt x="19605" y="0"/>
                </a:lnTo>
                <a:lnTo>
                  <a:pt x="19094" y="214"/>
                </a:lnTo>
                <a:lnTo>
                  <a:pt x="18580" y="161"/>
                </a:lnTo>
                <a:lnTo>
                  <a:pt x="17726" y="322"/>
                </a:lnTo>
                <a:lnTo>
                  <a:pt x="16870" y="485"/>
                </a:lnTo>
                <a:lnTo>
                  <a:pt x="16073" y="700"/>
                </a:lnTo>
                <a:lnTo>
                  <a:pt x="17041" y="808"/>
                </a:lnTo>
                <a:lnTo>
                  <a:pt x="18067" y="863"/>
                </a:lnTo>
                <a:lnTo>
                  <a:pt x="19094" y="916"/>
                </a:lnTo>
                <a:lnTo>
                  <a:pt x="18979" y="3777"/>
                </a:lnTo>
                <a:lnTo>
                  <a:pt x="18922" y="6583"/>
                </a:lnTo>
                <a:lnTo>
                  <a:pt x="18866" y="9228"/>
                </a:lnTo>
                <a:lnTo>
                  <a:pt x="15787" y="9011"/>
                </a:lnTo>
                <a:lnTo>
                  <a:pt x="12766" y="8742"/>
                </a:lnTo>
                <a:lnTo>
                  <a:pt x="9860" y="8311"/>
                </a:lnTo>
                <a:lnTo>
                  <a:pt x="9860" y="6583"/>
                </a:lnTo>
                <a:lnTo>
                  <a:pt x="9916" y="4802"/>
                </a:lnTo>
                <a:lnTo>
                  <a:pt x="10031" y="2967"/>
                </a:lnTo>
                <a:lnTo>
                  <a:pt x="9803" y="3075"/>
                </a:lnTo>
                <a:lnTo>
                  <a:pt x="9346" y="3344"/>
                </a:lnTo>
                <a:lnTo>
                  <a:pt x="9233" y="4964"/>
                </a:lnTo>
                <a:lnTo>
                  <a:pt x="9177" y="6583"/>
                </a:lnTo>
                <a:lnTo>
                  <a:pt x="9177" y="8202"/>
                </a:lnTo>
                <a:lnTo>
                  <a:pt x="7409" y="7933"/>
                </a:lnTo>
                <a:lnTo>
                  <a:pt x="5699" y="7608"/>
                </a:lnTo>
                <a:lnTo>
                  <a:pt x="3989" y="7284"/>
                </a:lnTo>
                <a:lnTo>
                  <a:pt x="3534" y="7770"/>
                </a:lnTo>
                <a:lnTo>
                  <a:pt x="5357" y="8147"/>
                </a:lnTo>
                <a:lnTo>
                  <a:pt x="7238" y="8472"/>
                </a:lnTo>
                <a:lnTo>
                  <a:pt x="9177" y="8795"/>
                </a:lnTo>
                <a:lnTo>
                  <a:pt x="9119" y="11656"/>
                </a:lnTo>
                <a:lnTo>
                  <a:pt x="9233" y="14408"/>
                </a:lnTo>
                <a:lnTo>
                  <a:pt x="9346" y="16945"/>
                </a:lnTo>
                <a:lnTo>
                  <a:pt x="6213" y="16459"/>
                </a:lnTo>
                <a:lnTo>
                  <a:pt x="3135" y="15864"/>
                </a:lnTo>
                <a:lnTo>
                  <a:pt x="285" y="15164"/>
                </a:lnTo>
                <a:lnTo>
                  <a:pt x="227" y="14839"/>
                </a:lnTo>
                <a:lnTo>
                  <a:pt x="227" y="14084"/>
                </a:lnTo>
                <a:lnTo>
                  <a:pt x="58" y="14839"/>
                </a:lnTo>
                <a:lnTo>
                  <a:pt x="0" y="15542"/>
                </a:lnTo>
                <a:lnTo>
                  <a:pt x="0" y="17808"/>
                </a:lnTo>
                <a:lnTo>
                  <a:pt x="285" y="19211"/>
                </a:lnTo>
                <a:lnTo>
                  <a:pt x="797" y="20561"/>
                </a:lnTo>
                <a:lnTo>
                  <a:pt x="628" y="19050"/>
                </a:lnTo>
                <a:lnTo>
                  <a:pt x="457" y="17376"/>
                </a:lnTo>
                <a:lnTo>
                  <a:pt x="285" y="15703"/>
                </a:lnTo>
                <a:lnTo>
                  <a:pt x="3192" y="16405"/>
                </a:lnTo>
                <a:lnTo>
                  <a:pt x="6213" y="16998"/>
                </a:lnTo>
                <a:lnTo>
                  <a:pt x="9405" y="17484"/>
                </a:lnTo>
                <a:lnTo>
                  <a:pt x="9517" y="19912"/>
                </a:lnTo>
                <a:lnTo>
                  <a:pt x="9747" y="22178"/>
                </a:lnTo>
                <a:lnTo>
                  <a:pt x="10087" y="24284"/>
                </a:lnTo>
                <a:lnTo>
                  <a:pt x="7238" y="23853"/>
                </a:lnTo>
                <a:lnTo>
                  <a:pt x="4503" y="23367"/>
                </a:lnTo>
                <a:lnTo>
                  <a:pt x="1937" y="22720"/>
                </a:lnTo>
                <a:lnTo>
                  <a:pt x="2279" y="23259"/>
                </a:lnTo>
                <a:lnTo>
                  <a:pt x="4787" y="23853"/>
                </a:lnTo>
                <a:lnTo>
                  <a:pt x="7409" y="24337"/>
                </a:lnTo>
                <a:lnTo>
                  <a:pt x="10146" y="24715"/>
                </a:lnTo>
                <a:lnTo>
                  <a:pt x="10430" y="26767"/>
                </a:lnTo>
                <a:lnTo>
                  <a:pt x="10828" y="28601"/>
                </a:lnTo>
                <a:lnTo>
                  <a:pt x="11286" y="30220"/>
                </a:lnTo>
                <a:lnTo>
                  <a:pt x="11570" y="30381"/>
                </a:lnTo>
                <a:lnTo>
                  <a:pt x="12027" y="30545"/>
                </a:lnTo>
                <a:lnTo>
                  <a:pt x="12482" y="30759"/>
                </a:lnTo>
                <a:lnTo>
                  <a:pt x="14818" y="31084"/>
                </a:lnTo>
                <a:lnTo>
                  <a:pt x="17269" y="31300"/>
                </a:lnTo>
                <a:lnTo>
                  <a:pt x="19776" y="31407"/>
                </a:lnTo>
                <a:lnTo>
                  <a:pt x="19835" y="31893"/>
                </a:lnTo>
                <a:lnTo>
                  <a:pt x="19948" y="32270"/>
                </a:lnTo>
                <a:lnTo>
                  <a:pt x="20006" y="32703"/>
                </a:lnTo>
                <a:lnTo>
                  <a:pt x="20405" y="32756"/>
                </a:lnTo>
                <a:lnTo>
                  <a:pt x="20346" y="32325"/>
                </a:lnTo>
                <a:lnTo>
                  <a:pt x="20290" y="31893"/>
                </a:lnTo>
                <a:lnTo>
                  <a:pt x="20234" y="31462"/>
                </a:lnTo>
                <a:lnTo>
                  <a:pt x="21885" y="31515"/>
                </a:lnTo>
                <a:lnTo>
                  <a:pt x="23595" y="31570"/>
                </a:lnTo>
                <a:lnTo>
                  <a:pt x="27756" y="31570"/>
                </a:lnTo>
                <a:lnTo>
                  <a:pt x="28954" y="31515"/>
                </a:lnTo>
                <a:lnTo>
                  <a:pt x="28896" y="32001"/>
                </a:lnTo>
                <a:lnTo>
                  <a:pt x="28839" y="32487"/>
                </a:lnTo>
                <a:lnTo>
                  <a:pt x="28783" y="32918"/>
                </a:lnTo>
                <a:lnTo>
                  <a:pt x="29182" y="32918"/>
                </a:lnTo>
                <a:lnTo>
                  <a:pt x="29182" y="27737"/>
                </a:lnTo>
                <a:lnTo>
                  <a:pt x="29067" y="29518"/>
                </a:lnTo>
                <a:lnTo>
                  <a:pt x="28954" y="31137"/>
                </a:lnTo>
                <a:lnTo>
                  <a:pt x="27756" y="31192"/>
                </a:lnTo>
                <a:lnTo>
                  <a:pt x="23595" y="31192"/>
                </a:lnTo>
                <a:lnTo>
                  <a:pt x="21885" y="31137"/>
                </a:lnTo>
                <a:lnTo>
                  <a:pt x="20175" y="31084"/>
                </a:lnTo>
                <a:lnTo>
                  <a:pt x="20006" y="29465"/>
                </a:lnTo>
                <a:lnTo>
                  <a:pt x="19891" y="27684"/>
                </a:lnTo>
                <a:lnTo>
                  <a:pt x="19776" y="25687"/>
                </a:lnTo>
                <a:lnTo>
                  <a:pt x="21657" y="25742"/>
                </a:lnTo>
                <a:lnTo>
                  <a:pt x="23595" y="25795"/>
                </a:lnTo>
                <a:lnTo>
                  <a:pt x="28042" y="25795"/>
                </a:lnTo>
                <a:lnTo>
                  <a:pt x="29238" y="25742"/>
                </a:lnTo>
                <a:lnTo>
                  <a:pt x="29294" y="32001"/>
                </a:lnTo>
                <a:lnTo>
                  <a:pt x="29353" y="31515"/>
                </a:lnTo>
                <a:lnTo>
                  <a:pt x="32315" y="31407"/>
                </a:lnTo>
                <a:lnTo>
                  <a:pt x="35165" y="31137"/>
                </a:lnTo>
                <a:lnTo>
                  <a:pt x="37902" y="30759"/>
                </a:lnTo>
                <a:lnTo>
                  <a:pt x="38015" y="30923"/>
                </a:lnTo>
                <a:lnTo>
                  <a:pt x="38528" y="30706"/>
                </a:lnTo>
                <a:lnTo>
                  <a:pt x="38983" y="30490"/>
                </a:lnTo>
                <a:lnTo>
                  <a:pt x="39441" y="30328"/>
                </a:lnTo>
                <a:lnTo>
                  <a:pt x="39839" y="30112"/>
                </a:lnTo>
                <a:lnTo>
                  <a:pt x="39384" y="30220"/>
                </a:lnTo>
                <a:lnTo>
                  <a:pt x="38871" y="30273"/>
                </a:lnTo>
                <a:lnTo>
                  <a:pt x="38357" y="30328"/>
                </a:lnTo>
                <a:lnTo>
                  <a:pt x="38699" y="28709"/>
                </a:lnTo>
                <a:lnTo>
                  <a:pt x="39042" y="26928"/>
                </a:lnTo>
                <a:lnTo>
                  <a:pt x="39269" y="24878"/>
                </a:lnTo>
                <a:lnTo>
                  <a:pt x="39213" y="17700"/>
                </a:lnTo>
                <a:lnTo>
                  <a:pt x="39098" y="19967"/>
                </a:lnTo>
                <a:lnTo>
                  <a:pt x="38983" y="22125"/>
                </a:lnTo>
                <a:lnTo>
                  <a:pt x="38814" y="24067"/>
                </a:lnTo>
                <a:lnTo>
                  <a:pt x="38814" y="24500"/>
                </a:lnTo>
                <a:lnTo>
                  <a:pt x="35906" y="24878"/>
                </a:lnTo>
                <a:lnTo>
                  <a:pt x="32885" y="25148"/>
                </a:lnTo>
                <a:lnTo>
                  <a:pt x="29808" y="25256"/>
                </a:lnTo>
                <a:lnTo>
                  <a:pt x="29808" y="24445"/>
                </a:lnTo>
                <a:close/>
              </a:path>
            </a:pathLst>
          </a:custGeom>
          <a:solidFill>
            <a:srgbClr val="2C99C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10" name="object 610"/>
          <p:cNvSpPr/>
          <p:nvPr/>
        </p:nvSpPr>
        <p:spPr>
          <a:xfrm>
            <a:off x="325173" y="564307"/>
            <a:ext cx="22143" cy="23515"/>
          </a:xfrm>
          <a:custGeom>
            <a:avLst/>
            <a:gdLst/>
            <a:ahLst/>
            <a:cxnLst/>
            <a:rect l="l" t="t" r="r" b="b"/>
            <a:pathLst>
              <a:path w="29524" h="31353">
                <a:moveTo>
                  <a:pt x="25363" y="7878"/>
                </a:moveTo>
                <a:lnTo>
                  <a:pt x="23027" y="8256"/>
                </a:lnTo>
                <a:lnTo>
                  <a:pt x="20689" y="8580"/>
                </a:lnTo>
                <a:lnTo>
                  <a:pt x="20689" y="6691"/>
                </a:lnTo>
                <a:lnTo>
                  <a:pt x="20632" y="4694"/>
                </a:lnTo>
                <a:lnTo>
                  <a:pt x="20518" y="2644"/>
                </a:lnTo>
                <a:lnTo>
                  <a:pt x="20290" y="2536"/>
                </a:lnTo>
                <a:lnTo>
                  <a:pt x="19835" y="2374"/>
                </a:lnTo>
                <a:lnTo>
                  <a:pt x="19948" y="4533"/>
                </a:lnTo>
                <a:lnTo>
                  <a:pt x="20006" y="6638"/>
                </a:lnTo>
                <a:lnTo>
                  <a:pt x="20062" y="8689"/>
                </a:lnTo>
                <a:lnTo>
                  <a:pt x="17041" y="9066"/>
                </a:lnTo>
                <a:lnTo>
                  <a:pt x="13964" y="9336"/>
                </a:lnTo>
                <a:lnTo>
                  <a:pt x="10828" y="9497"/>
                </a:lnTo>
                <a:lnTo>
                  <a:pt x="10828" y="6853"/>
                </a:lnTo>
                <a:lnTo>
                  <a:pt x="10828" y="15650"/>
                </a:lnTo>
                <a:lnTo>
                  <a:pt x="10828" y="10091"/>
                </a:lnTo>
                <a:lnTo>
                  <a:pt x="13964" y="9930"/>
                </a:lnTo>
                <a:lnTo>
                  <a:pt x="17041" y="9660"/>
                </a:lnTo>
                <a:lnTo>
                  <a:pt x="20062" y="9283"/>
                </a:lnTo>
                <a:lnTo>
                  <a:pt x="20119" y="12142"/>
                </a:lnTo>
                <a:lnTo>
                  <a:pt x="20062" y="14841"/>
                </a:lnTo>
                <a:lnTo>
                  <a:pt x="20006" y="17377"/>
                </a:lnTo>
                <a:lnTo>
                  <a:pt x="17041" y="17755"/>
                </a:lnTo>
                <a:lnTo>
                  <a:pt x="13964" y="18025"/>
                </a:lnTo>
                <a:lnTo>
                  <a:pt x="10772" y="18186"/>
                </a:lnTo>
                <a:lnTo>
                  <a:pt x="10772" y="4102"/>
                </a:lnTo>
                <a:lnTo>
                  <a:pt x="10716" y="1241"/>
                </a:lnTo>
                <a:lnTo>
                  <a:pt x="12311" y="1133"/>
                </a:lnTo>
                <a:lnTo>
                  <a:pt x="13849" y="1025"/>
                </a:lnTo>
                <a:lnTo>
                  <a:pt x="15446" y="863"/>
                </a:lnTo>
                <a:lnTo>
                  <a:pt x="14591" y="702"/>
                </a:lnTo>
                <a:lnTo>
                  <a:pt x="13737" y="485"/>
                </a:lnTo>
                <a:lnTo>
                  <a:pt x="12881" y="324"/>
                </a:lnTo>
                <a:lnTo>
                  <a:pt x="12140" y="377"/>
                </a:lnTo>
                <a:lnTo>
                  <a:pt x="11398" y="430"/>
                </a:lnTo>
                <a:lnTo>
                  <a:pt x="10657" y="485"/>
                </a:lnTo>
                <a:lnTo>
                  <a:pt x="10657" y="0"/>
                </a:lnTo>
                <a:lnTo>
                  <a:pt x="10430" y="0"/>
                </a:lnTo>
                <a:lnTo>
                  <a:pt x="10087" y="9497"/>
                </a:lnTo>
                <a:lnTo>
                  <a:pt x="8835" y="9552"/>
                </a:lnTo>
                <a:lnTo>
                  <a:pt x="7580" y="9605"/>
                </a:lnTo>
                <a:lnTo>
                  <a:pt x="4275" y="9605"/>
                </a:lnTo>
                <a:lnTo>
                  <a:pt x="2338" y="9552"/>
                </a:lnTo>
                <a:lnTo>
                  <a:pt x="398" y="9444"/>
                </a:lnTo>
                <a:lnTo>
                  <a:pt x="398" y="216"/>
                </a:lnTo>
                <a:lnTo>
                  <a:pt x="0" y="25148"/>
                </a:lnTo>
                <a:lnTo>
                  <a:pt x="0" y="25850"/>
                </a:lnTo>
                <a:lnTo>
                  <a:pt x="114" y="27847"/>
                </a:lnTo>
                <a:lnTo>
                  <a:pt x="342" y="29681"/>
                </a:lnTo>
                <a:lnTo>
                  <a:pt x="513" y="31245"/>
                </a:lnTo>
                <a:lnTo>
                  <a:pt x="398" y="20831"/>
                </a:lnTo>
                <a:lnTo>
                  <a:pt x="398" y="18672"/>
                </a:lnTo>
                <a:lnTo>
                  <a:pt x="2736" y="18239"/>
                </a:lnTo>
                <a:lnTo>
                  <a:pt x="342" y="18133"/>
                </a:lnTo>
                <a:lnTo>
                  <a:pt x="342" y="12897"/>
                </a:lnTo>
                <a:lnTo>
                  <a:pt x="398" y="10038"/>
                </a:lnTo>
                <a:lnTo>
                  <a:pt x="2338" y="10145"/>
                </a:lnTo>
                <a:lnTo>
                  <a:pt x="4275" y="10200"/>
                </a:lnTo>
                <a:lnTo>
                  <a:pt x="7580" y="10200"/>
                </a:lnTo>
                <a:lnTo>
                  <a:pt x="8835" y="10145"/>
                </a:lnTo>
                <a:lnTo>
                  <a:pt x="10087" y="10145"/>
                </a:lnTo>
                <a:lnTo>
                  <a:pt x="10146" y="12952"/>
                </a:lnTo>
                <a:lnTo>
                  <a:pt x="10202" y="31353"/>
                </a:lnTo>
                <a:lnTo>
                  <a:pt x="10373" y="29734"/>
                </a:lnTo>
                <a:lnTo>
                  <a:pt x="10488" y="27953"/>
                </a:lnTo>
                <a:lnTo>
                  <a:pt x="10601" y="24662"/>
                </a:lnTo>
                <a:lnTo>
                  <a:pt x="10716" y="22828"/>
                </a:lnTo>
                <a:lnTo>
                  <a:pt x="10772" y="20831"/>
                </a:lnTo>
                <a:lnTo>
                  <a:pt x="10772" y="18725"/>
                </a:lnTo>
                <a:lnTo>
                  <a:pt x="13908" y="18564"/>
                </a:lnTo>
                <a:lnTo>
                  <a:pt x="16985" y="18294"/>
                </a:lnTo>
                <a:lnTo>
                  <a:pt x="20006" y="17917"/>
                </a:lnTo>
                <a:lnTo>
                  <a:pt x="20062" y="25094"/>
                </a:lnTo>
                <a:lnTo>
                  <a:pt x="20119" y="24662"/>
                </a:lnTo>
                <a:lnTo>
                  <a:pt x="20119" y="24339"/>
                </a:lnTo>
                <a:lnTo>
                  <a:pt x="20346" y="22342"/>
                </a:lnTo>
                <a:lnTo>
                  <a:pt x="20461" y="20183"/>
                </a:lnTo>
                <a:lnTo>
                  <a:pt x="20576" y="17862"/>
                </a:lnTo>
                <a:lnTo>
                  <a:pt x="23653" y="17431"/>
                </a:lnTo>
                <a:lnTo>
                  <a:pt x="26674" y="16892"/>
                </a:lnTo>
                <a:lnTo>
                  <a:pt x="29524" y="16189"/>
                </a:lnTo>
                <a:lnTo>
                  <a:pt x="26674" y="16352"/>
                </a:lnTo>
                <a:lnTo>
                  <a:pt x="23710" y="16891"/>
                </a:lnTo>
                <a:lnTo>
                  <a:pt x="20632" y="17322"/>
                </a:lnTo>
                <a:lnTo>
                  <a:pt x="20689" y="14786"/>
                </a:lnTo>
                <a:lnTo>
                  <a:pt x="20747" y="12033"/>
                </a:lnTo>
                <a:lnTo>
                  <a:pt x="20689" y="9174"/>
                </a:lnTo>
                <a:lnTo>
                  <a:pt x="23196" y="8850"/>
                </a:lnTo>
                <a:lnTo>
                  <a:pt x="25647" y="8364"/>
                </a:lnTo>
                <a:lnTo>
                  <a:pt x="28042" y="7878"/>
                </a:lnTo>
                <a:lnTo>
                  <a:pt x="27528" y="7394"/>
                </a:lnTo>
                <a:lnTo>
                  <a:pt x="25363" y="7878"/>
                </a:lnTo>
                <a:close/>
              </a:path>
            </a:pathLst>
          </a:custGeom>
          <a:solidFill>
            <a:srgbClr val="2C99C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11" name="object 611"/>
          <p:cNvSpPr/>
          <p:nvPr/>
        </p:nvSpPr>
        <p:spPr>
          <a:xfrm>
            <a:off x="311196" y="565157"/>
            <a:ext cx="29024" cy="22665"/>
          </a:xfrm>
          <a:custGeom>
            <a:avLst/>
            <a:gdLst/>
            <a:ahLst/>
            <a:cxnLst/>
            <a:rect l="l" t="t" r="r" b="b"/>
            <a:pathLst>
              <a:path w="38699" h="30220">
                <a:moveTo>
                  <a:pt x="18979" y="11764"/>
                </a:moveTo>
                <a:lnTo>
                  <a:pt x="19035" y="8905"/>
                </a:lnTo>
                <a:lnTo>
                  <a:pt x="20975" y="9011"/>
                </a:lnTo>
                <a:lnTo>
                  <a:pt x="22912" y="9066"/>
                </a:lnTo>
                <a:lnTo>
                  <a:pt x="26217" y="9066"/>
                </a:lnTo>
                <a:lnTo>
                  <a:pt x="27472" y="9011"/>
                </a:lnTo>
                <a:lnTo>
                  <a:pt x="28724" y="9011"/>
                </a:lnTo>
                <a:lnTo>
                  <a:pt x="28783" y="11819"/>
                </a:lnTo>
                <a:lnTo>
                  <a:pt x="28839" y="30220"/>
                </a:lnTo>
                <a:lnTo>
                  <a:pt x="29010" y="28601"/>
                </a:lnTo>
                <a:lnTo>
                  <a:pt x="29125" y="26820"/>
                </a:lnTo>
                <a:lnTo>
                  <a:pt x="29238" y="24770"/>
                </a:lnTo>
                <a:lnTo>
                  <a:pt x="32259" y="24662"/>
                </a:lnTo>
                <a:lnTo>
                  <a:pt x="35280" y="24392"/>
                </a:lnTo>
                <a:lnTo>
                  <a:pt x="38186" y="24014"/>
                </a:lnTo>
                <a:lnTo>
                  <a:pt x="38472" y="26011"/>
                </a:lnTo>
                <a:lnTo>
                  <a:pt x="38699" y="23961"/>
                </a:lnTo>
                <a:lnTo>
                  <a:pt x="38643" y="16783"/>
                </a:lnTo>
                <a:lnTo>
                  <a:pt x="38528" y="19050"/>
                </a:lnTo>
                <a:lnTo>
                  <a:pt x="38413" y="21208"/>
                </a:lnTo>
                <a:lnTo>
                  <a:pt x="38244" y="23151"/>
                </a:lnTo>
                <a:lnTo>
                  <a:pt x="38244" y="23583"/>
                </a:lnTo>
                <a:lnTo>
                  <a:pt x="35336" y="23961"/>
                </a:lnTo>
                <a:lnTo>
                  <a:pt x="32315" y="24231"/>
                </a:lnTo>
                <a:lnTo>
                  <a:pt x="29238" y="24339"/>
                </a:lnTo>
                <a:lnTo>
                  <a:pt x="29238" y="23528"/>
                </a:lnTo>
                <a:lnTo>
                  <a:pt x="29353" y="108"/>
                </a:lnTo>
                <a:lnTo>
                  <a:pt x="28724" y="8364"/>
                </a:lnTo>
                <a:lnTo>
                  <a:pt x="27472" y="8419"/>
                </a:lnTo>
                <a:lnTo>
                  <a:pt x="26217" y="8472"/>
                </a:lnTo>
                <a:lnTo>
                  <a:pt x="22912" y="8472"/>
                </a:lnTo>
                <a:lnTo>
                  <a:pt x="20975" y="8419"/>
                </a:lnTo>
                <a:lnTo>
                  <a:pt x="19035" y="8311"/>
                </a:lnTo>
                <a:lnTo>
                  <a:pt x="19094" y="5666"/>
                </a:lnTo>
                <a:lnTo>
                  <a:pt x="19150" y="2914"/>
                </a:lnTo>
                <a:lnTo>
                  <a:pt x="19265" y="53"/>
                </a:lnTo>
                <a:lnTo>
                  <a:pt x="18524" y="0"/>
                </a:lnTo>
                <a:lnTo>
                  <a:pt x="18409" y="2860"/>
                </a:lnTo>
                <a:lnTo>
                  <a:pt x="18353" y="5666"/>
                </a:lnTo>
                <a:lnTo>
                  <a:pt x="18296" y="8311"/>
                </a:lnTo>
                <a:lnTo>
                  <a:pt x="15217" y="8094"/>
                </a:lnTo>
                <a:lnTo>
                  <a:pt x="12196" y="7825"/>
                </a:lnTo>
                <a:lnTo>
                  <a:pt x="9290" y="7394"/>
                </a:lnTo>
                <a:lnTo>
                  <a:pt x="9290" y="5828"/>
                </a:lnTo>
                <a:lnTo>
                  <a:pt x="9346" y="4263"/>
                </a:lnTo>
                <a:lnTo>
                  <a:pt x="9461" y="2644"/>
                </a:lnTo>
                <a:lnTo>
                  <a:pt x="9177" y="2805"/>
                </a:lnTo>
                <a:lnTo>
                  <a:pt x="8720" y="3075"/>
                </a:lnTo>
                <a:lnTo>
                  <a:pt x="8663" y="4478"/>
                </a:lnTo>
                <a:lnTo>
                  <a:pt x="8607" y="5883"/>
                </a:lnTo>
                <a:lnTo>
                  <a:pt x="8607" y="7286"/>
                </a:lnTo>
                <a:lnTo>
                  <a:pt x="7066" y="7069"/>
                </a:lnTo>
                <a:lnTo>
                  <a:pt x="5586" y="6800"/>
                </a:lnTo>
                <a:lnTo>
                  <a:pt x="4104" y="6475"/>
                </a:lnTo>
                <a:lnTo>
                  <a:pt x="3647" y="6961"/>
                </a:lnTo>
                <a:lnTo>
                  <a:pt x="5244" y="7339"/>
                </a:lnTo>
                <a:lnTo>
                  <a:pt x="6897" y="7608"/>
                </a:lnTo>
                <a:lnTo>
                  <a:pt x="8607" y="7878"/>
                </a:lnTo>
                <a:lnTo>
                  <a:pt x="8549" y="10739"/>
                </a:lnTo>
                <a:lnTo>
                  <a:pt x="8663" y="13491"/>
                </a:lnTo>
                <a:lnTo>
                  <a:pt x="8776" y="16028"/>
                </a:lnTo>
                <a:lnTo>
                  <a:pt x="5757" y="15595"/>
                </a:lnTo>
                <a:lnTo>
                  <a:pt x="2793" y="15003"/>
                </a:lnTo>
                <a:lnTo>
                  <a:pt x="0" y="14355"/>
                </a:lnTo>
                <a:lnTo>
                  <a:pt x="0" y="14841"/>
                </a:lnTo>
                <a:lnTo>
                  <a:pt x="2793" y="15542"/>
                </a:lnTo>
                <a:lnTo>
                  <a:pt x="5757" y="16081"/>
                </a:lnTo>
                <a:lnTo>
                  <a:pt x="8835" y="16567"/>
                </a:lnTo>
                <a:lnTo>
                  <a:pt x="8947" y="18995"/>
                </a:lnTo>
                <a:lnTo>
                  <a:pt x="9177" y="21262"/>
                </a:lnTo>
                <a:lnTo>
                  <a:pt x="9290" y="13545"/>
                </a:lnTo>
                <a:lnTo>
                  <a:pt x="9233" y="10847"/>
                </a:lnTo>
                <a:lnTo>
                  <a:pt x="9290" y="7986"/>
                </a:lnTo>
                <a:lnTo>
                  <a:pt x="12196" y="8419"/>
                </a:lnTo>
                <a:lnTo>
                  <a:pt x="15217" y="8688"/>
                </a:lnTo>
                <a:lnTo>
                  <a:pt x="18296" y="8905"/>
                </a:lnTo>
                <a:lnTo>
                  <a:pt x="18296" y="14463"/>
                </a:lnTo>
                <a:lnTo>
                  <a:pt x="18353" y="17000"/>
                </a:lnTo>
                <a:lnTo>
                  <a:pt x="18409" y="19644"/>
                </a:lnTo>
                <a:lnTo>
                  <a:pt x="18465" y="21694"/>
                </a:lnTo>
                <a:lnTo>
                  <a:pt x="18580" y="23528"/>
                </a:lnTo>
                <a:lnTo>
                  <a:pt x="18637" y="24014"/>
                </a:lnTo>
                <a:lnTo>
                  <a:pt x="18637" y="24284"/>
                </a:lnTo>
                <a:lnTo>
                  <a:pt x="15674" y="24122"/>
                </a:lnTo>
                <a:lnTo>
                  <a:pt x="12824" y="23853"/>
                </a:lnTo>
                <a:lnTo>
                  <a:pt x="10031" y="23420"/>
                </a:lnTo>
                <a:lnTo>
                  <a:pt x="9747" y="21370"/>
                </a:lnTo>
                <a:lnTo>
                  <a:pt x="9576" y="19050"/>
                </a:lnTo>
                <a:lnTo>
                  <a:pt x="9517" y="23367"/>
                </a:lnTo>
                <a:lnTo>
                  <a:pt x="6839" y="22989"/>
                </a:lnTo>
                <a:lnTo>
                  <a:pt x="4331" y="22503"/>
                </a:lnTo>
                <a:lnTo>
                  <a:pt x="1881" y="21964"/>
                </a:lnTo>
                <a:lnTo>
                  <a:pt x="2223" y="22450"/>
                </a:lnTo>
                <a:lnTo>
                  <a:pt x="4559" y="22989"/>
                </a:lnTo>
                <a:lnTo>
                  <a:pt x="7010" y="23475"/>
                </a:lnTo>
                <a:lnTo>
                  <a:pt x="9576" y="23798"/>
                </a:lnTo>
                <a:lnTo>
                  <a:pt x="9860" y="25742"/>
                </a:lnTo>
                <a:lnTo>
                  <a:pt x="10202" y="27523"/>
                </a:lnTo>
                <a:lnTo>
                  <a:pt x="10657" y="29087"/>
                </a:lnTo>
                <a:lnTo>
                  <a:pt x="11114" y="29303"/>
                </a:lnTo>
                <a:lnTo>
                  <a:pt x="10716" y="27739"/>
                </a:lnTo>
                <a:lnTo>
                  <a:pt x="10373" y="25903"/>
                </a:lnTo>
                <a:lnTo>
                  <a:pt x="10087" y="23906"/>
                </a:lnTo>
                <a:lnTo>
                  <a:pt x="12881" y="24284"/>
                </a:lnTo>
                <a:lnTo>
                  <a:pt x="15730" y="24553"/>
                </a:lnTo>
                <a:lnTo>
                  <a:pt x="18637" y="24717"/>
                </a:lnTo>
                <a:lnTo>
                  <a:pt x="18751" y="26714"/>
                </a:lnTo>
                <a:lnTo>
                  <a:pt x="18979" y="28548"/>
                </a:lnTo>
                <a:lnTo>
                  <a:pt x="19150" y="30112"/>
                </a:lnTo>
                <a:lnTo>
                  <a:pt x="19094" y="21694"/>
                </a:lnTo>
                <a:lnTo>
                  <a:pt x="19035" y="19697"/>
                </a:lnTo>
                <a:lnTo>
                  <a:pt x="18979" y="17000"/>
                </a:lnTo>
                <a:lnTo>
                  <a:pt x="18979" y="11764"/>
                </a:lnTo>
                <a:close/>
              </a:path>
            </a:pathLst>
          </a:custGeom>
          <a:solidFill>
            <a:srgbClr val="2E9D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12" name="object 612"/>
          <p:cNvSpPr/>
          <p:nvPr/>
        </p:nvSpPr>
        <p:spPr>
          <a:xfrm>
            <a:off x="318079" y="575315"/>
            <a:ext cx="6923" cy="7367"/>
          </a:xfrm>
          <a:custGeom>
            <a:avLst/>
            <a:gdLst/>
            <a:ahLst/>
            <a:cxnLst/>
            <a:rect l="l" t="t" r="r" b="b"/>
            <a:pathLst>
              <a:path w="9231" h="9822">
                <a:moveTo>
                  <a:pt x="0" y="7717"/>
                </a:moveTo>
                <a:lnTo>
                  <a:pt x="340" y="9822"/>
                </a:lnTo>
                <a:lnTo>
                  <a:pt x="398" y="5505"/>
                </a:lnTo>
                <a:lnTo>
                  <a:pt x="227" y="3077"/>
                </a:lnTo>
                <a:lnTo>
                  <a:pt x="3133" y="3508"/>
                </a:lnTo>
                <a:lnTo>
                  <a:pt x="6098" y="3777"/>
                </a:lnTo>
                <a:lnTo>
                  <a:pt x="9175" y="3939"/>
                </a:lnTo>
                <a:lnTo>
                  <a:pt x="9231" y="6099"/>
                </a:lnTo>
                <a:lnTo>
                  <a:pt x="9175" y="3455"/>
                </a:lnTo>
                <a:lnTo>
                  <a:pt x="6098" y="3291"/>
                </a:lnTo>
                <a:lnTo>
                  <a:pt x="3133" y="2969"/>
                </a:lnTo>
                <a:lnTo>
                  <a:pt x="227" y="2591"/>
                </a:lnTo>
                <a:lnTo>
                  <a:pt x="112" y="0"/>
                </a:lnTo>
                <a:lnTo>
                  <a:pt x="0" y="7717"/>
                </a:lnTo>
                <a:close/>
              </a:path>
            </a:pathLst>
          </a:custGeom>
          <a:solidFill>
            <a:srgbClr val="2E9D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13" name="object 613"/>
          <p:cNvSpPr/>
          <p:nvPr/>
        </p:nvSpPr>
        <p:spPr>
          <a:xfrm>
            <a:off x="333124" y="565238"/>
            <a:ext cx="15389" cy="17890"/>
          </a:xfrm>
          <a:custGeom>
            <a:avLst/>
            <a:gdLst/>
            <a:ahLst/>
            <a:cxnLst/>
            <a:rect l="l" t="t" r="r" b="b"/>
            <a:pathLst>
              <a:path w="20518" h="23853">
                <a:moveTo>
                  <a:pt x="19492" y="10684"/>
                </a:moveTo>
                <a:lnTo>
                  <a:pt x="19094" y="9928"/>
                </a:lnTo>
                <a:lnTo>
                  <a:pt x="19094" y="11494"/>
                </a:lnTo>
                <a:lnTo>
                  <a:pt x="19035" y="13005"/>
                </a:lnTo>
                <a:lnTo>
                  <a:pt x="18922" y="14462"/>
                </a:lnTo>
                <a:lnTo>
                  <a:pt x="16073" y="15111"/>
                </a:lnTo>
                <a:lnTo>
                  <a:pt x="18922" y="14948"/>
                </a:lnTo>
                <a:lnTo>
                  <a:pt x="18751" y="17431"/>
                </a:lnTo>
                <a:lnTo>
                  <a:pt x="18524" y="19751"/>
                </a:lnTo>
                <a:lnTo>
                  <a:pt x="18181" y="21856"/>
                </a:lnTo>
                <a:lnTo>
                  <a:pt x="15444" y="22450"/>
                </a:lnTo>
                <a:lnTo>
                  <a:pt x="12538" y="22989"/>
                </a:lnTo>
                <a:lnTo>
                  <a:pt x="9517" y="23420"/>
                </a:lnTo>
                <a:lnTo>
                  <a:pt x="9461" y="13600"/>
                </a:lnTo>
                <a:lnTo>
                  <a:pt x="9405" y="16136"/>
                </a:lnTo>
                <a:lnTo>
                  <a:pt x="6440" y="16514"/>
                </a:lnTo>
                <a:lnTo>
                  <a:pt x="3363" y="16783"/>
                </a:lnTo>
                <a:lnTo>
                  <a:pt x="171" y="16945"/>
                </a:lnTo>
                <a:lnTo>
                  <a:pt x="171" y="2860"/>
                </a:lnTo>
                <a:lnTo>
                  <a:pt x="114" y="0"/>
                </a:lnTo>
                <a:lnTo>
                  <a:pt x="0" y="23420"/>
                </a:lnTo>
                <a:lnTo>
                  <a:pt x="114" y="21586"/>
                </a:lnTo>
                <a:lnTo>
                  <a:pt x="171" y="19589"/>
                </a:lnTo>
                <a:lnTo>
                  <a:pt x="171" y="17484"/>
                </a:lnTo>
                <a:lnTo>
                  <a:pt x="3306" y="17322"/>
                </a:lnTo>
                <a:lnTo>
                  <a:pt x="6384" y="17053"/>
                </a:lnTo>
                <a:lnTo>
                  <a:pt x="9405" y="16675"/>
                </a:lnTo>
                <a:lnTo>
                  <a:pt x="9461" y="23853"/>
                </a:lnTo>
                <a:lnTo>
                  <a:pt x="12482" y="23475"/>
                </a:lnTo>
                <a:lnTo>
                  <a:pt x="15332" y="22934"/>
                </a:lnTo>
                <a:lnTo>
                  <a:pt x="18125" y="22287"/>
                </a:lnTo>
                <a:lnTo>
                  <a:pt x="18294" y="22342"/>
                </a:lnTo>
                <a:lnTo>
                  <a:pt x="18695" y="21748"/>
                </a:lnTo>
                <a:lnTo>
                  <a:pt x="18979" y="19589"/>
                </a:lnTo>
                <a:lnTo>
                  <a:pt x="19265" y="17322"/>
                </a:lnTo>
                <a:lnTo>
                  <a:pt x="19436" y="14839"/>
                </a:lnTo>
                <a:lnTo>
                  <a:pt x="19776" y="14733"/>
                </a:lnTo>
                <a:lnTo>
                  <a:pt x="20518" y="14570"/>
                </a:lnTo>
                <a:lnTo>
                  <a:pt x="20119" y="14139"/>
                </a:lnTo>
                <a:lnTo>
                  <a:pt x="19492" y="14300"/>
                </a:lnTo>
                <a:lnTo>
                  <a:pt x="19549" y="13275"/>
                </a:lnTo>
                <a:lnTo>
                  <a:pt x="19605" y="12142"/>
                </a:lnTo>
                <a:lnTo>
                  <a:pt x="19664" y="11062"/>
                </a:lnTo>
                <a:lnTo>
                  <a:pt x="19492" y="10684"/>
                </a:lnTo>
                <a:close/>
              </a:path>
            </a:pathLst>
          </a:custGeom>
          <a:solidFill>
            <a:srgbClr val="2E9D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14" name="object 614"/>
          <p:cNvSpPr/>
          <p:nvPr/>
        </p:nvSpPr>
        <p:spPr>
          <a:xfrm>
            <a:off x="333253" y="566492"/>
            <a:ext cx="14063" cy="16311"/>
          </a:xfrm>
          <a:custGeom>
            <a:avLst/>
            <a:gdLst/>
            <a:ahLst/>
            <a:cxnLst/>
            <a:rect l="l" t="t" r="r" b="b"/>
            <a:pathLst>
              <a:path w="18751" h="21748">
                <a:moveTo>
                  <a:pt x="14133" y="5019"/>
                </a:moveTo>
                <a:lnTo>
                  <a:pt x="12025" y="5397"/>
                </a:lnTo>
                <a:lnTo>
                  <a:pt x="9916" y="5666"/>
                </a:lnTo>
                <a:lnTo>
                  <a:pt x="9916" y="3939"/>
                </a:lnTo>
                <a:lnTo>
                  <a:pt x="9860" y="2158"/>
                </a:lnTo>
                <a:lnTo>
                  <a:pt x="9803" y="324"/>
                </a:lnTo>
                <a:lnTo>
                  <a:pt x="9517" y="216"/>
                </a:lnTo>
                <a:lnTo>
                  <a:pt x="9062" y="0"/>
                </a:lnTo>
                <a:lnTo>
                  <a:pt x="9175" y="1997"/>
                </a:lnTo>
                <a:lnTo>
                  <a:pt x="9233" y="3886"/>
                </a:lnTo>
                <a:lnTo>
                  <a:pt x="9290" y="5774"/>
                </a:lnTo>
                <a:lnTo>
                  <a:pt x="6269" y="6152"/>
                </a:lnTo>
                <a:lnTo>
                  <a:pt x="3192" y="6422"/>
                </a:lnTo>
                <a:lnTo>
                  <a:pt x="56" y="6583"/>
                </a:lnTo>
                <a:lnTo>
                  <a:pt x="56" y="3939"/>
                </a:lnTo>
                <a:lnTo>
                  <a:pt x="0" y="1188"/>
                </a:lnTo>
                <a:lnTo>
                  <a:pt x="0" y="15272"/>
                </a:lnTo>
                <a:lnTo>
                  <a:pt x="56" y="12736"/>
                </a:lnTo>
                <a:lnTo>
                  <a:pt x="56" y="7177"/>
                </a:lnTo>
                <a:lnTo>
                  <a:pt x="3192" y="7016"/>
                </a:lnTo>
                <a:lnTo>
                  <a:pt x="6269" y="6746"/>
                </a:lnTo>
                <a:lnTo>
                  <a:pt x="9290" y="6369"/>
                </a:lnTo>
                <a:lnTo>
                  <a:pt x="9346" y="9228"/>
                </a:lnTo>
                <a:lnTo>
                  <a:pt x="9290" y="11927"/>
                </a:lnTo>
                <a:lnTo>
                  <a:pt x="9346" y="21748"/>
                </a:lnTo>
                <a:lnTo>
                  <a:pt x="9346" y="21425"/>
                </a:lnTo>
                <a:lnTo>
                  <a:pt x="9574" y="19428"/>
                </a:lnTo>
                <a:lnTo>
                  <a:pt x="9689" y="17269"/>
                </a:lnTo>
                <a:lnTo>
                  <a:pt x="9803" y="14948"/>
                </a:lnTo>
                <a:lnTo>
                  <a:pt x="12881" y="14517"/>
                </a:lnTo>
                <a:lnTo>
                  <a:pt x="15902" y="13977"/>
                </a:lnTo>
                <a:lnTo>
                  <a:pt x="18751" y="13275"/>
                </a:lnTo>
                <a:lnTo>
                  <a:pt x="15902" y="13438"/>
                </a:lnTo>
                <a:lnTo>
                  <a:pt x="12937" y="13977"/>
                </a:lnTo>
                <a:lnTo>
                  <a:pt x="9860" y="14408"/>
                </a:lnTo>
                <a:lnTo>
                  <a:pt x="9916" y="11872"/>
                </a:lnTo>
                <a:lnTo>
                  <a:pt x="9975" y="9119"/>
                </a:lnTo>
                <a:lnTo>
                  <a:pt x="9916" y="6260"/>
                </a:lnTo>
                <a:lnTo>
                  <a:pt x="12196" y="5936"/>
                </a:lnTo>
                <a:lnTo>
                  <a:pt x="14419" y="5558"/>
                </a:lnTo>
                <a:lnTo>
                  <a:pt x="16584" y="5072"/>
                </a:lnTo>
                <a:lnTo>
                  <a:pt x="16129" y="4586"/>
                </a:lnTo>
                <a:lnTo>
                  <a:pt x="14133" y="5019"/>
                </a:lnTo>
                <a:close/>
              </a:path>
            </a:pathLst>
          </a:custGeom>
          <a:solidFill>
            <a:srgbClr val="2E9D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15" name="object 615"/>
          <p:cNvSpPr/>
          <p:nvPr/>
        </p:nvSpPr>
        <p:spPr>
          <a:xfrm>
            <a:off x="324063" y="564630"/>
            <a:ext cx="11455" cy="6800"/>
          </a:xfrm>
          <a:custGeom>
            <a:avLst/>
            <a:gdLst/>
            <a:ahLst/>
            <a:cxnLst/>
            <a:rect l="l" t="t" r="r" b="b"/>
            <a:pathLst>
              <a:path w="15273" h="9066">
                <a:moveTo>
                  <a:pt x="1139" y="377"/>
                </a:moveTo>
                <a:lnTo>
                  <a:pt x="0" y="649"/>
                </a:lnTo>
                <a:lnTo>
                  <a:pt x="455" y="649"/>
                </a:lnTo>
                <a:lnTo>
                  <a:pt x="910" y="702"/>
                </a:lnTo>
                <a:lnTo>
                  <a:pt x="1367" y="702"/>
                </a:lnTo>
                <a:lnTo>
                  <a:pt x="2108" y="755"/>
                </a:lnTo>
                <a:lnTo>
                  <a:pt x="4158" y="863"/>
                </a:lnTo>
                <a:lnTo>
                  <a:pt x="6210" y="918"/>
                </a:lnTo>
                <a:lnTo>
                  <a:pt x="8319" y="863"/>
                </a:lnTo>
                <a:lnTo>
                  <a:pt x="10371" y="863"/>
                </a:lnTo>
                <a:lnTo>
                  <a:pt x="11398" y="810"/>
                </a:lnTo>
                <a:lnTo>
                  <a:pt x="11455" y="3671"/>
                </a:lnTo>
                <a:lnTo>
                  <a:pt x="11511" y="6422"/>
                </a:lnTo>
                <a:lnTo>
                  <a:pt x="11568" y="9066"/>
                </a:lnTo>
                <a:lnTo>
                  <a:pt x="12196" y="810"/>
                </a:lnTo>
                <a:lnTo>
                  <a:pt x="13221" y="755"/>
                </a:lnTo>
                <a:lnTo>
                  <a:pt x="14248" y="702"/>
                </a:lnTo>
                <a:lnTo>
                  <a:pt x="15273" y="594"/>
                </a:lnTo>
                <a:lnTo>
                  <a:pt x="14019" y="324"/>
                </a:lnTo>
                <a:lnTo>
                  <a:pt x="12707" y="163"/>
                </a:lnTo>
                <a:lnTo>
                  <a:pt x="11398" y="0"/>
                </a:lnTo>
                <a:lnTo>
                  <a:pt x="10371" y="108"/>
                </a:lnTo>
                <a:lnTo>
                  <a:pt x="9346" y="108"/>
                </a:lnTo>
                <a:lnTo>
                  <a:pt x="8319" y="163"/>
                </a:lnTo>
                <a:lnTo>
                  <a:pt x="6668" y="163"/>
                </a:lnTo>
                <a:lnTo>
                  <a:pt x="5071" y="108"/>
                </a:lnTo>
                <a:lnTo>
                  <a:pt x="3476" y="55"/>
                </a:lnTo>
                <a:lnTo>
                  <a:pt x="2279" y="216"/>
                </a:lnTo>
                <a:lnTo>
                  <a:pt x="1139" y="377"/>
                </a:lnTo>
                <a:close/>
              </a:path>
            </a:pathLst>
          </a:custGeom>
          <a:solidFill>
            <a:srgbClr val="2E9D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16" name="object 616"/>
          <p:cNvSpPr/>
          <p:nvPr/>
        </p:nvSpPr>
        <p:spPr>
          <a:xfrm>
            <a:off x="332654" y="583776"/>
            <a:ext cx="84" cy="4977"/>
          </a:xfrm>
          <a:custGeom>
            <a:avLst/>
            <a:gdLst/>
            <a:ahLst/>
            <a:cxnLst/>
            <a:rect l="l" t="t" r="r" b="b"/>
            <a:pathLst>
              <a:path w="112" h="6636">
                <a:moveTo>
                  <a:pt x="56" y="0"/>
                </a:moveTo>
                <a:lnTo>
                  <a:pt x="0" y="1995"/>
                </a:lnTo>
                <a:lnTo>
                  <a:pt x="56" y="6636"/>
                </a:lnTo>
                <a:lnTo>
                  <a:pt x="112" y="6205"/>
                </a:lnTo>
                <a:lnTo>
                  <a:pt x="56" y="0"/>
                </a:lnTo>
                <a:close/>
              </a:path>
            </a:pathLst>
          </a:custGeom>
          <a:solidFill>
            <a:srgbClr val="2E9D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17" name="object 617"/>
          <p:cNvSpPr/>
          <p:nvPr/>
        </p:nvSpPr>
        <p:spPr>
          <a:xfrm>
            <a:off x="319660" y="574022"/>
            <a:ext cx="20518" cy="15056"/>
          </a:xfrm>
          <a:custGeom>
            <a:avLst/>
            <a:gdLst/>
            <a:ahLst/>
            <a:cxnLst/>
            <a:rect l="l" t="t" r="r" b="b"/>
            <a:pathLst>
              <a:path w="27357" h="20075">
                <a:moveTo>
                  <a:pt x="17098" y="20075"/>
                </a:moveTo>
                <a:lnTo>
                  <a:pt x="17382" y="19642"/>
                </a:lnTo>
                <a:lnTo>
                  <a:pt x="17325" y="15001"/>
                </a:lnTo>
                <a:lnTo>
                  <a:pt x="17211" y="16781"/>
                </a:lnTo>
                <a:lnTo>
                  <a:pt x="17098" y="18401"/>
                </a:lnTo>
                <a:lnTo>
                  <a:pt x="15900" y="18456"/>
                </a:lnTo>
                <a:lnTo>
                  <a:pt x="11739" y="18456"/>
                </a:lnTo>
                <a:lnTo>
                  <a:pt x="10029" y="18401"/>
                </a:lnTo>
                <a:lnTo>
                  <a:pt x="8319" y="18348"/>
                </a:lnTo>
                <a:lnTo>
                  <a:pt x="8150" y="16728"/>
                </a:lnTo>
                <a:lnTo>
                  <a:pt x="8035" y="14947"/>
                </a:lnTo>
                <a:lnTo>
                  <a:pt x="7920" y="12950"/>
                </a:lnTo>
                <a:lnTo>
                  <a:pt x="9801" y="13005"/>
                </a:lnTo>
                <a:lnTo>
                  <a:pt x="11739" y="13059"/>
                </a:lnTo>
                <a:lnTo>
                  <a:pt x="16186" y="13059"/>
                </a:lnTo>
                <a:lnTo>
                  <a:pt x="17382" y="13005"/>
                </a:lnTo>
                <a:lnTo>
                  <a:pt x="17438" y="19211"/>
                </a:lnTo>
                <a:lnTo>
                  <a:pt x="17497" y="18778"/>
                </a:lnTo>
                <a:lnTo>
                  <a:pt x="20403" y="18670"/>
                </a:lnTo>
                <a:lnTo>
                  <a:pt x="23252" y="18401"/>
                </a:lnTo>
                <a:lnTo>
                  <a:pt x="25987" y="18023"/>
                </a:lnTo>
                <a:lnTo>
                  <a:pt x="26445" y="17862"/>
                </a:lnTo>
                <a:lnTo>
                  <a:pt x="26900" y="17700"/>
                </a:lnTo>
                <a:lnTo>
                  <a:pt x="27357" y="17484"/>
                </a:lnTo>
                <a:lnTo>
                  <a:pt x="27071" y="17537"/>
                </a:lnTo>
                <a:lnTo>
                  <a:pt x="26501" y="17592"/>
                </a:lnTo>
                <a:lnTo>
                  <a:pt x="26843" y="15973"/>
                </a:lnTo>
                <a:lnTo>
                  <a:pt x="27186" y="14192"/>
                </a:lnTo>
                <a:lnTo>
                  <a:pt x="26900" y="12195"/>
                </a:lnTo>
                <a:lnTo>
                  <a:pt x="26672" y="14245"/>
                </a:lnTo>
                <a:lnTo>
                  <a:pt x="26445" y="16081"/>
                </a:lnTo>
                <a:lnTo>
                  <a:pt x="26102" y="17645"/>
                </a:lnTo>
                <a:lnTo>
                  <a:pt x="23367" y="18023"/>
                </a:lnTo>
                <a:lnTo>
                  <a:pt x="20518" y="18239"/>
                </a:lnTo>
                <a:lnTo>
                  <a:pt x="17553" y="18401"/>
                </a:lnTo>
                <a:lnTo>
                  <a:pt x="17497" y="0"/>
                </a:lnTo>
                <a:lnTo>
                  <a:pt x="17497" y="5233"/>
                </a:lnTo>
                <a:lnTo>
                  <a:pt x="16641" y="5287"/>
                </a:lnTo>
                <a:lnTo>
                  <a:pt x="14874" y="5287"/>
                </a:lnTo>
                <a:lnTo>
                  <a:pt x="12480" y="5342"/>
                </a:lnTo>
                <a:lnTo>
                  <a:pt x="10087" y="5287"/>
                </a:lnTo>
                <a:lnTo>
                  <a:pt x="7693" y="5180"/>
                </a:lnTo>
                <a:lnTo>
                  <a:pt x="7749" y="7878"/>
                </a:lnTo>
                <a:lnTo>
                  <a:pt x="7749" y="5719"/>
                </a:lnTo>
                <a:lnTo>
                  <a:pt x="10087" y="5828"/>
                </a:lnTo>
                <a:lnTo>
                  <a:pt x="12480" y="5881"/>
                </a:lnTo>
                <a:lnTo>
                  <a:pt x="14874" y="5828"/>
                </a:lnTo>
                <a:lnTo>
                  <a:pt x="16641" y="5828"/>
                </a:lnTo>
                <a:lnTo>
                  <a:pt x="17497" y="5773"/>
                </a:lnTo>
                <a:lnTo>
                  <a:pt x="17497" y="7878"/>
                </a:lnTo>
                <a:lnTo>
                  <a:pt x="17438" y="9875"/>
                </a:lnTo>
                <a:lnTo>
                  <a:pt x="17382" y="11709"/>
                </a:lnTo>
                <a:lnTo>
                  <a:pt x="17382" y="12519"/>
                </a:lnTo>
                <a:lnTo>
                  <a:pt x="16186" y="12573"/>
                </a:lnTo>
                <a:lnTo>
                  <a:pt x="14931" y="12628"/>
                </a:lnTo>
                <a:lnTo>
                  <a:pt x="11739" y="12628"/>
                </a:lnTo>
                <a:lnTo>
                  <a:pt x="9801" y="12573"/>
                </a:lnTo>
                <a:lnTo>
                  <a:pt x="7920" y="12464"/>
                </a:lnTo>
                <a:lnTo>
                  <a:pt x="7864" y="11978"/>
                </a:lnTo>
                <a:lnTo>
                  <a:pt x="7864" y="11709"/>
                </a:lnTo>
                <a:lnTo>
                  <a:pt x="7808" y="9875"/>
                </a:lnTo>
                <a:lnTo>
                  <a:pt x="7864" y="18292"/>
                </a:lnTo>
                <a:lnTo>
                  <a:pt x="5185" y="18186"/>
                </a:lnTo>
                <a:lnTo>
                  <a:pt x="2507" y="17915"/>
                </a:lnTo>
                <a:lnTo>
                  <a:pt x="0" y="17537"/>
                </a:lnTo>
                <a:lnTo>
                  <a:pt x="398" y="17753"/>
                </a:lnTo>
                <a:lnTo>
                  <a:pt x="910" y="17915"/>
                </a:lnTo>
                <a:lnTo>
                  <a:pt x="1367" y="18078"/>
                </a:lnTo>
                <a:lnTo>
                  <a:pt x="3476" y="18348"/>
                </a:lnTo>
                <a:lnTo>
                  <a:pt x="5699" y="18564"/>
                </a:lnTo>
                <a:lnTo>
                  <a:pt x="7920" y="18670"/>
                </a:lnTo>
                <a:lnTo>
                  <a:pt x="7979" y="19103"/>
                </a:lnTo>
                <a:lnTo>
                  <a:pt x="8092" y="19804"/>
                </a:lnTo>
                <a:lnTo>
                  <a:pt x="8549" y="19859"/>
                </a:lnTo>
                <a:lnTo>
                  <a:pt x="8490" y="19481"/>
                </a:lnTo>
                <a:lnTo>
                  <a:pt x="8377" y="18725"/>
                </a:lnTo>
                <a:lnTo>
                  <a:pt x="10029" y="18778"/>
                </a:lnTo>
                <a:lnTo>
                  <a:pt x="11739" y="18834"/>
                </a:lnTo>
                <a:lnTo>
                  <a:pt x="15900" y="18834"/>
                </a:lnTo>
                <a:lnTo>
                  <a:pt x="17098" y="18778"/>
                </a:lnTo>
                <a:lnTo>
                  <a:pt x="17039" y="19211"/>
                </a:lnTo>
                <a:lnTo>
                  <a:pt x="16983" y="19642"/>
                </a:lnTo>
                <a:lnTo>
                  <a:pt x="16983" y="20075"/>
                </a:lnTo>
                <a:close/>
              </a:path>
            </a:pathLst>
          </a:custGeom>
          <a:solidFill>
            <a:srgbClr val="2E9DC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18" name="object 618"/>
          <p:cNvSpPr/>
          <p:nvPr/>
        </p:nvSpPr>
        <p:spPr>
          <a:xfrm>
            <a:off x="347018" y="576448"/>
            <a:ext cx="427" cy="4736"/>
          </a:xfrm>
          <a:custGeom>
            <a:avLst/>
            <a:gdLst/>
            <a:ahLst/>
            <a:cxnLst/>
            <a:rect l="l" t="t" r="r" b="b"/>
            <a:pathLst>
              <a:path w="569" h="6314">
                <a:moveTo>
                  <a:pt x="283" y="5774"/>
                </a:moveTo>
                <a:lnTo>
                  <a:pt x="569" y="3939"/>
                </a:lnTo>
                <a:lnTo>
                  <a:pt x="398" y="0"/>
                </a:lnTo>
                <a:lnTo>
                  <a:pt x="227" y="2483"/>
                </a:lnTo>
                <a:lnTo>
                  <a:pt x="0" y="4802"/>
                </a:lnTo>
                <a:lnTo>
                  <a:pt x="0" y="6314"/>
                </a:lnTo>
                <a:lnTo>
                  <a:pt x="283" y="5774"/>
                </a:lnTo>
                <a:close/>
              </a:path>
            </a:pathLst>
          </a:custGeom>
          <a:solidFill>
            <a:srgbClr val="349FC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19" name="object 619"/>
          <p:cNvSpPr/>
          <p:nvPr/>
        </p:nvSpPr>
        <p:spPr>
          <a:xfrm>
            <a:off x="318163" y="564873"/>
            <a:ext cx="29964" cy="22949"/>
          </a:xfrm>
          <a:custGeom>
            <a:avLst/>
            <a:gdLst/>
            <a:ahLst/>
            <a:cxnLst/>
            <a:rect l="l" t="t" r="r" b="b"/>
            <a:pathLst>
              <a:path w="39952" h="30598">
                <a:moveTo>
                  <a:pt x="30094" y="11278"/>
                </a:moveTo>
                <a:lnTo>
                  <a:pt x="30035" y="8419"/>
                </a:lnTo>
                <a:lnTo>
                  <a:pt x="32088" y="8149"/>
                </a:lnTo>
                <a:lnTo>
                  <a:pt x="34140" y="7772"/>
                </a:lnTo>
                <a:lnTo>
                  <a:pt x="36077" y="7394"/>
                </a:lnTo>
                <a:lnTo>
                  <a:pt x="35564" y="6908"/>
                </a:lnTo>
                <a:lnTo>
                  <a:pt x="33797" y="7231"/>
                </a:lnTo>
                <a:lnTo>
                  <a:pt x="31916" y="7555"/>
                </a:lnTo>
                <a:lnTo>
                  <a:pt x="30035" y="7825"/>
                </a:lnTo>
                <a:lnTo>
                  <a:pt x="30035" y="6314"/>
                </a:lnTo>
                <a:lnTo>
                  <a:pt x="29979" y="4694"/>
                </a:lnTo>
                <a:lnTo>
                  <a:pt x="29923" y="3075"/>
                </a:lnTo>
                <a:lnTo>
                  <a:pt x="29693" y="2969"/>
                </a:lnTo>
                <a:lnTo>
                  <a:pt x="29238" y="2752"/>
                </a:lnTo>
                <a:lnTo>
                  <a:pt x="29294" y="4533"/>
                </a:lnTo>
                <a:lnTo>
                  <a:pt x="29353" y="6260"/>
                </a:lnTo>
                <a:lnTo>
                  <a:pt x="29409" y="7933"/>
                </a:lnTo>
                <a:lnTo>
                  <a:pt x="26388" y="8311"/>
                </a:lnTo>
                <a:lnTo>
                  <a:pt x="23311" y="8580"/>
                </a:lnTo>
                <a:lnTo>
                  <a:pt x="20175" y="8742"/>
                </a:lnTo>
                <a:lnTo>
                  <a:pt x="20175" y="6097"/>
                </a:lnTo>
                <a:lnTo>
                  <a:pt x="20175" y="14894"/>
                </a:lnTo>
                <a:lnTo>
                  <a:pt x="20175" y="9336"/>
                </a:lnTo>
                <a:lnTo>
                  <a:pt x="23311" y="9174"/>
                </a:lnTo>
                <a:lnTo>
                  <a:pt x="26388" y="8905"/>
                </a:lnTo>
                <a:lnTo>
                  <a:pt x="29409" y="8527"/>
                </a:lnTo>
                <a:lnTo>
                  <a:pt x="29465" y="11386"/>
                </a:lnTo>
                <a:lnTo>
                  <a:pt x="29409" y="14086"/>
                </a:lnTo>
                <a:lnTo>
                  <a:pt x="29353" y="16622"/>
                </a:lnTo>
                <a:lnTo>
                  <a:pt x="26388" y="17000"/>
                </a:lnTo>
                <a:lnTo>
                  <a:pt x="23311" y="17269"/>
                </a:lnTo>
                <a:lnTo>
                  <a:pt x="20119" y="17431"/>
                </a:lnTo>
                <a:lnTo>
                  <a:pt x="20119" y="3346"/>
                </a:lnTo>
                <a:lnTo>
                  <a:pt x="20062" y="486"/>
                </a:lnTo>
                <a:lnTo>
                  <a:pt x="20346" y="430"/>
                </a:lnTo>
                <a:lnTo>
                  <a:pt x="21031" y="430"/>
                </a:lnTo>
                <a:lnTo>
                  <a:pt x="19265" y="161"/>
                </a:lnTo>
                <a:lnTo>
                  <a:pt x="17440" y="0"/>
                </a:lnTo>
                <a:lnTo>
                  <a:pt x="13394" y="0"/>
                </a:lnTo>
                <a:lnTo>
                  <a:pt x="11227" y="216"/>
                </a:lnTo>
                <a:lnTo>
                  <a:pt x="10069" y="435"/>
                </a:lnTo>
                <a:lnTo>
                  <a:pt x="12025" y="539"/>
                </a:lnTo>
                <a:lnTo>
                  <a:pt x="14077" y="594"/>
                </a:lnTo>
                <a:lnTo>
                  <a:pt x="16186" y="539"/>
                </a:lnTo>
                <a:lnTo>
                  <a:pt x="18238" y="539"/>
                </a:lnTo>
                <a:lnTo>
                  <a:pt x="19265" y="486"/>
                </a:lnTo>
                <a:lnTo>
                  <a:pt x="19321" y="3346"/>
                </a:lnTo>
                <a:lnTo>
                  <a:pt x="19378" y="6097"/>
                </a:lnTo>
                <a:lnTo>
                  <a:pt x="19434" y="8742"/>
                </a:lnTo>
                <a:lnTo>
                  <a:pt x="18181" y="8797"/>
                </a:lnTo>
                <a:lnTo>
                  <a:pt x="16927" y="8850"/>
                </a:lnTo>
                <a:lnTo>
                  <a:pt x="13622" y="8850"/>
                </a:lnTo>
                <a:lnTo>
                  <a:pt x="11684" y="8797"/>
                </a:lnTo>
                <a:lnTo>
                  <a:pt x="9745" y="8688"/>
                </a:lnTo>
                <a:lnTo>
                  <a:pt x="9803" y="6044"/>
                </a:lnTo>
                <a:lnTo>
                  <a:pt x="9860" y="3291"/>
                </a:lnTo>
                <a:lnTo>
                  <a:pt x="9974" y="453"/>
                </a:lnTo>
                <a:lnTo>
                  <a:pt x="9233" y="594"/>
                </a:lnTo>
                <a:lnTo>
                  <a:pt x="9119" y="3346"/>
                </a:lnTo>
                <a:lnTo>
                  <a:pt x="9062" y="6097"/>
                </a:lnTo>
                <a:lnTo>
                  <a:pt x="9006" y="8688"/>
                </a:lnTo>
                <a:lnTo>
                  <a:pt x="5927" y="8472"/>
                </a:lnTo>
                <a:lnTo>
                  <a:pt x="2906" y="8202"/>
                </a:lnTo>
                <a:lnTo>
                  <a:pt x="0" y="7772"/>
                </a:lnTo>
                <a:lnTo>
                  <a:pt x="0" y="6422"/>
                </a:lnTo>
                <a:lnTo>
                  <a:pt x="0" y="8364"/>
                </a:lnTo>
                <a:lnTo>
                  <a:pt x="2906" y="8797"/>
                </a:lnTo>
                <a:lnTo>
                  <a:pt x="5927" y="9066"/>
                </a:lnTo>
                <a:lnTo>
                  <a:pt x="9006" y="9283"/>
                </a:lnTo>
                <a:lnTo>
                  <a:pt x="9006" y="14841"/>
                </a:lnTo>
                <a:lnTo>
                  <a:pt x="9062" y="17377"/>
                </a:lnTo>
                <a:lnTo>
                  <a:pt x="9119" y="20022"/>
                </a:lnTo>
                <a:lnTo>
                  <a:pt x="9175" y="22072"/>
                </a:lnTo>
                <a:lnTo>
                  <a:pt x="9290" y="23906"/>
                </a:lnTo>
                <a:lnTo>
                  <a:pt x="9346" y="24392"/>
                </a:lnTo>
                <a:lnTo>
                  <a:pt x="9346" y="24662"/>
                </a:lnTo>
                <a:lnTo>
                  <a:pt x="6384" y="24500"/>
                </a:lnTo>
                <a:lnTo>
                  <a:pt x="3534" y="24231"/>
                </a:lnTo>
                <a:lnTo>
                  <a:pt x="741" y="23798"/>
                </a:lnTo>
                <a:lnTo>
                  <a:pt x="569" y="26065"/>
                </a:lnTo>
                <a:lnTo>
                  <a:pt x="912" y="27739"/>
                </a:lnTo>
                <a:lnTo>
                  <a:pt x="1311" y="29250"/>
                </a:lnTo>
                <a:lnTo>
                  <a:pt x="1766" y="29465"/>
                </a:lnTo>
                <a:lnTo>
                  <a:pt x="1367" y="27900"/>
                </a:lnTo>
                <a:lnTo>
                  <a:pt x="1083" y="26173"/>
                </a:lnTo>
                <a:lnTo>
                  <a:pt x="797" y="24284"/>
                </a:lnTo>
                <a:lnTo>
                  <a:pt x="3590" y="24662"/>
                </a:lnTo>
                <a:lnTo>
                  <a:pt x="6440" y="24931"/>
                </a:lnTo>
                <a:lnTo>
                  <a:pt x="9346" y="25094"/>
                </a:lnTo>
                <a:lnTo>
                  <a:pt x="9461" y="27092"/>
                </a:lnTo>
                <a:lnTo>
                  <a:pt x="9689" y="28925"/>
                </a:lnTo>
                <a:lnTo>
                  <a:pt x="9860" y="30490"/>
                </a:lnTo>
                <a:lnTo>
                  <a:pt x="9860" y="23906"/>
                </a:lnTo>
                <a:lnTo>
                  <a:pt x="9803" y="22072"/>
                </a:lnTo>
                <a:lnTo>
                  <a:pt x="9745" y="20075"/>
                </a:lnTo>
                <a:lnTo>
                  <a:pt x="9689" y="17377"/>
                </a:lnTo>
                <a:lnTo>
                  <a:pt x="9689" y="12142"/>
                </a:lnTo>
                <a:lnTo>
                  <a:pt x="9745" y="9283"/>
                </a:lnTo>
                <a:lnTo>
                  <a:pt x="11684" y="9389"/>
                </a:lnTo>
                <a:lnTo>
                  <a:pt x="13622" y="9444"/>
                </a:lnTo>
                <a:lnTo>
                  <a:pt x="16927" y="9444"/>
                </a:lnTo>
                <a:lnTo>
                  <a:pt x="18181" y="9389"/>
                </a:lnTo>
                <a:lnTo>
                  <a:pt x="19434" y="9389"/>
                </a:lnTo>
                <a:lnTo>
                  <a:pt x="19492" y="12197"/>
                </a:lnTo>
                <a:lnTo>
                  <a:pt x="19492" y="17431"/>
                </a:lnTo>
                <a:lnTo>
                  <a:pt x="19549" y="30598"/>
                </a:lnTo>
                <a:lnTo>
                  <a:pt x="19720" y="28979"/>
                </a:lnTo>
                <a:lnTo>
                  <a:pt x="19835" y="27198"/>
                </a:lnTo>
                <a:lnTo>
                  <a:pt x="19948" y="25148"/>
                </a:lnTo>
                <a:lnTo>
                  <a:pt x="19948" y="23906"/>
                </a:lnTo>
                <a:lnTo>
                  <a:pt x="20062" y="22072"/>
                </a:lnTo>
                <a:lnTo>
                  <a:pt x="20119" y="20075"/>
                </a:lnTo>
                <a:lnTo>
                  <a:pt x="20119" y="17970"/>
                </a:lnTo>
                <a:lnTo>
                  <a:pt x="23254" y="17808"/>
                </a:lnTo>
                <a:lnTo>
                  <a:pt x="26332" y="17539"/>
                </a:lnTo>
                <a:lnTo>
                  <a:pt x="29353" y="17161"/>
                </a:lnTo>
                <a:lnTo>
                  <a:pt x="29238" y="19428"/>
                </a:lnTo>
                <a:lnTo>
                  <a:pt x="29123" y="21586"/>
                </a:lnTo>
                <a:lnTo>
                  <a:pt x="29182" y="26389"/>
                </a:lnTo>
                <a:lnTo>
                  <a:pt x="29409" y="24339"/>
                </a:lnTo>
                <a:lnTo>
                  <a:pt x="32315" y="23961"/>
                </a:lnTo>
                <a:lnTo>
                  <a:pt x="35109" y="23420"/>
                </a:lnTo>
                <a:lnTo>
                  <a:pt x="37787" y="22828"/>
                </a:lnTo>
                <a:lnTo>
                  <a:pt x="38186" y="22287"/>
                </a:lnTo>
                <a:lnTo>
                  <a:pt x="38472" y="21748"/>
                </a:lnTo>
                <a:lnTo>
                  <a:pt x="38472" y="20237"/>
                </a:lnTo>
                <a:lnTo>
                  <a:pt x="38129" y="22342"/>
                </a:lnTo>
                <a:lnTo>
                  <a:pt x="35393" y="22936"/>
                </a:lnTo>
                <a:lnTo>
                  <a:pt x="32486" y="23475"/>
                </a:lnTo>
                <a:lnTo>
                  <a:pt x="29465" y="23906"/>
                </a:lnTo>
                <a:lnTo>
                  <a:pt x="29465" y="23583"/>
                </a:lnTo>
                <a:lnTo>
                  <a:pt x="29693" y="21586"/>
                </a:lnTo>
                <a:lnTo>
                  <a:pt x="29808" y="19428"/>
                </a:lnTo>
                <a:lnTo>
                  <a:pt x="29923" y="17106"/>
                </a:lnTo>
                <a:lnTo>
                  <a:pt x="33000" y="16675"/>
                </a:lnTo>
                <a:lnTo>
                  <a:pt x="36021" y="16136"/>
                </a:lnTo>
                <a:lnTo>
                  <a:pt x="38871" y="15434"/>
                </a:lnTo>
                <a:lnTo>
                  <a:pt x="39042" y="19373"/>
                </a:lnTo>
                <a:lnTo>
                  <a:pt x="39269" y="17378"/>
                </a:lnTo>
                <a:lnTo>
                  <a:pt x="39384" y="15325"/>
                </a:lnTo>
                <a:lnTo>
                  <a:pt x="39952" y="15164"/>
                </a:lnTo>
                <a:lnTo>
                  <a:pt x="39896" y="14678"/>
                </a:lnTo>
                <a:lnTo>
                  <a:pt x="39441" y="14786"/>
                </a:lnTo>
                <a:lnTo>
                  <a:pt x="39441" y="14192"/>
                </a:lnTo>
                <a:lnTo>
                  <a:pt x="39497" y="13600"/>
                </a:lnTo>
                <a:lnTo>
                  <a:pt x="39553" y="13005"/>
                </a:lnTo>
                <a:lnTo>
                  <a:pt x="39384" y="12575"/>
                </a:lnTo>
                <a:lnTo>
                  <a:pt x="39213" y="12089"/>
                </a:lnTo>
                <a:lnTo>
                  <a:pt x="39042" y="11656"/>
                </a:lnTo>
                <a:lnTo>
                  <a:pt x="38983" y="12789"/>
                </a:lnTo>
                <a:lnTo>
                  <a:pt x="38927" y="13869"/>
                </a:lnTo>
                <a:lnTo>
                  <a:pt x="38871" y="14948"/>
                </a:lnTo>
                <a:lnTo>
                  <a:pt x="36021" y="15597"/>
                </a:lnTo>
                <a:lnTo>
                  <a:pt x="33056" y="16136"/>
                </a:lnTo>
                <a:lnTo>
                  <a:pt x="29979" y="16567"/>
                </a:lnTo>
                <a:lnTo>
                  <a:pt x="30035" y="14031"/>
                </a:lnTo>
                <a:lnTo>
                  <a:pt x="30094" y="11278"/>
                </a:lnTo>
                <a:close/>
              </a:path>
            </a:pathLst>
          </a:custGeom>
          <a:solidFill>
            <a:srgbClr val="349FC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20" name="object 620"/>
          <p:cNvSpPr/>
          <p:nvPr/>
        </p:nvSpPr>
        <p:spPr>
          <a:xfrm>
            <a:off x="325644" y="565197"/>
            <a:ext cx="71" cy="17"/>
          </a:xfrm>
          <a:custGeom>
            <a:avLst/>
            <a:gdLst/>
            <a:ahLst/>
            <a:cxnLst/>
            <a:rect l="l" t="t" r="r" b="b"/>
            <a:pathLst>
              <a:path w="95" h="23">
                <a:moveTo>
                  <a:pt x="95" y="4"/>
                </a:moveTo>
                <a:close/>
              </a:path>
            </a:pathLst>
          </a:custGeom>
          <a:solidFill>
            <a:srgbClr val="349FC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21" name="object 621"/>
          <p:cNvSpPr/>
          <p:nvPr/>
        </p:nvSpPr>
        <p:spPr>
          <a:xfrm>
            <a:off x="311581" y="567626"/>
            <a:ext cx="13421" cy="16796"/>
          </a:xfrm>
          <a:custGeom>
            <a:avLst/>
            <a:gdLst/>
            <a:ahLst/>
            <a:cxnLst/>
            <a:rect l="l" t="t" r="r" b="b"/>
            <a:pathLst>
              <a:path w="17895" h="22395">
                <a:moveTo>
                  <a:pt x="9062" y="15758"/>
                </a:moveTo>
                <a:lnTo>
                  <a:pt x="8891" y="13330"/>
                </a:lnTo>
                <a:lnTo>
                  <a:pt x="11797" y="13761"/>
                </a:lnTo>
                <a:lnTo>
                  <a:pt x="14762" y="14031"/>
                </a:lnTo>
                <a:lnTo>
                  <a:pt x="17839" y="14192"/>
                </a:lnTo>
                <a:lnTo>
                  <a:pt x="17895" y="16352"/>
                </a:lnTo>
                <a:lnTo>
                  <a:pt x="17839" y="13708"/>
                </a:lnTo>
                <a:lnTo>
                  <a:pt x="14762" y="13545"/>
                </a:lnTo>
                <a:lnTo>
                  <a:pt x="11797" y="13222"/>
                </a:lnTo>
                <a:lnTo>
                  <a:pt x="8891" y="12844"/>
                </a:lnTo>
                <a:lnTo>
                  <a:pt x="8776" y="10253"/>
                </a:lnTo>
                <a:lnTo>
                  <a:pt x="8720" y="7555"/>
                </a:lnTo>
                <a:lnTo>
                  <a:pt x="8776" y="4694"/>
                </a:lnTo>
                <a:lnTo>
                  <a:pt x="8776" y="2752"/>
                </a:lnTo>
                <a:lnTo>
                  <a:pt x="8833" y="1402"/>
                </a:lnTo>
                <a:lnTo>
                  <a:pt x="8891" y="0"/>
                </a:lnTo>
                <a:lnTo>
                  <a:pt x="8663" y="161"/>
                </a:lnTo>
                <a:lnTo>
                  <a:pt x="8206" y="377"/>
                </a:lnTo>
                <a:lnTo>
                  <a:pt x="8150" y="1619"/>
                </a:lnTo>
                <a:lnTo>
                  <a:pt x="8094" y="2805"/>
                </a:lnTo>
                <a:lnTo>
                  <a:pt x="8094" y="3994"/>
                </a:lnTo>
                <a:lnTo>
                  <a:pt x="6782" y="3777"/>
                </a:lnTo>
                <a:lnTo>
                  <a:pt x="5528" y="3561"/>
                </a:lnTo>
                <a:lnTo>
                  <a:pt x="4273" y="3346"/>
                </a:lnTo>
                <a:lnTo>
                  <a:pt x="3762" y="3830"/>
                </a:lnTo>
                <a:lnTo>
                  <a:pt x="5185" y="4102"/>
                </a:lnTo>
                <a:lnTo>
                  <a:pt x="6611" y="4372"/>
                </a:lnTo>
                <a:lnTo>
                  <a:pt x="8094" y="4586"/>
                </a:lnTo>
                <a:lnTo>
                  <a:pt x="8035" y="7447"/>
                </a:lnTo>
                <a:lnTo>
                  <a:pt x="8150" y="10200"/>
                </a:lnTo>
                <a:lnTo>
                  <a:pt x="8263" y="12736"/>
                </a:lnTo>
                <a:lnTo>
                  <a:pt x="5413" y="12303"/>
                </a:lnTo>
                <a:lnTo>
                  <a:pt x="2678" y="11819"/>
                </a:lnTo>
                <a:lnTo>
                  <a:pt x="56" y="11172"/>
                </a:lnTo>
                <a:lnTo>
                  <a:pt x="0" y="11656"/>
                </a:lnTo>
                <a:lnTo>
                  <a:pt x="2622" y="12303"/>
                </a:lnTo>
                <a:lnTo>
                  <a:pt x="5413" y="12844"/>
                </a:lnTo>
                <a:lnTo>
                  <a:pt x="8321" y="13275"/>
                </a:lnTo>
                <a:lnTo>
                  <a:pt x="8434" y="15703"/>
                </a:lnTo>
                <a:lnTo>
                  <a:pt x="8663" y="17970"/>
                </a:lnTo>
                <a:lnTo>
                  <a:pt x="9004" y="20075"/>
                </a:lnTo>
                <a:lnTo>
                  <a:pt x="6553" y="19697"/>
                </a:lnTo>
                <a:lnTo>
                  <a:pt x="4160" y="19266"/>
                </a:lnTo>
                <a:lnTo>
                  <a:pt x="1881" y="18780"/>
                </a:lnTo>
                <a:lnTo>
                  <a:pt x="2223" y="19266"/>
                </a:lnTo>
                <a:lnTo>
                  <a:pt x="4444" y="19750"/>
                </a:lnTo>
                <a:lnTo>
                  <a:pt x="6724" y="20183"/>
                </a:lnTo>
                <a:lnTo>
                  <a:pt x="9062" y="20506"/>
                </a:lnTo>
                <a:lnTo>
                  <a:pt x="9346" y="22395"/>
                </a:lnTo>
                <a:lnTo>
                  <a:pt x="9517" y="20128"/>
                </a:lnTo>
                <a:lnTo>
                  <a:pt x="9233" y="18078"/>
                </a:lnTo>
                <a:lnTo>
                  <a:pt x="9062" y="15758"/>
                </a:lnTo>
                <a:close/>
              </a:path>
            </a:pathLst>
          </a:custGeom>
          <a:solidFill>
            <a:srgbClr val="349FC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22" name="object 622"/>
          <p:cNvSpPr/>
          <p:nvPr/>
        </p:nvSpPr>
        <p:spPr>
          <a:xfrm>
            <a:off x="333253" y="567383"/>
            <a:ext cx="42" cy="10563"/>
          </a:xfrm>
          <a:custGeom>
            <a:avLst/>
            <a:gdLst/>
            <a:ahLst/>
            <a:cxnLst/>
            <a:rect l="l" t="t" r="r" b="b"/>
            <a:pathLst>
              <a:path w="56" h="14084">
                <a:moveTo>
                  <a:pt x="0" y="0"/>
                </a:moveTo>
                <a:lnTo>
                  <a:pt x="0" y="14084"/>
                </a:lnTo>
                <a:lnTo>
                  <a:pt x="56" y="11547"/>
                </a:lnTo>
                <a:lnTo>
                  <a:pt x="56" y="2750"/>
                </a:lnTo>
                <a:lnTo>
                  <a:pt x="0" y="0"/>
                </a:lnTo>
                <a:close/>
              </a:path>
            </a:pathLst>
          </a:custGeom>
          <a:solidFill>
            <a:srgbClr val="349FC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23" name="object 623"/>
          <p:cNvSpPr/>
          <p:nvPr/>
        </p:nvSpPr>
        <p:spPr>
          <a:xfrm>
            <a:off x="325601" y="583734"/>
            <a:ext cx="7138" cy="5221"/>
          </a:xfrm>
          <a:custGeom>
            <a:avLst/>
            <a:gdLst/>
            <a:ahLst/>
            <a:cxnLst/>
            <a:rect l="l" t="t" r="r" b="b"/>
            <a:pathLst>
              <a:path w="9517" h="6961">
                <a:moveTo>
                  <a:pt x="9517" y="6583"/>
                </a:moveTo>
                <a:lnTo>
                  <a:pt x="9405" y="2050"/>
                </a:lnTo>
                <a:lnTo>
                  <a:pt x="9290" y="3830"/>
                </a:lnTo>
                <a:lnTo>
                  <a:pt x="9177" y="5450"/>
                </a:lnTo>
                <a:lnTo>
                  <a:pt x="7979" y="5505"/>
                </a:lnTo>
                <a:lnTo>
                  <a:pt x="3818" y="5505"/>
                </a:lnTo>
                <a:lnTo>
                  <a:pt x="2108" y="5450"/>
                </a:lnTo>
                <a:lnTo>
                  <a:pt x="398" y="5397"/>
                </a:lnTo>
                <a:lnTo>
                  <a:pt x="229" y="3777"/>
                </a:lnTo>
                <a:lnTo>
                  <a:pt x="114" y="1997"/>
                </a:lnTo>
                <a:lnTo>
                  <a:pt x="0" y="0"/>
                </a:lnTo>
                <a:lnTo>
                  <a:pt x="0" y="5719"/>
                </a:lnTo>
                <a:lnTo>
                  <a:pt x="114" y="6422"/>
                </a:lnTo>
                <a:lnTo>
                  <a:pt x="569" y="6800"/>
                </a:lnTo>
                <a:lnTo>
                  <a:pt x="513" y="6475"/>
                </a:lnTo>
                <a:lnTo>
                  <a:pt x="457" y="5774"/>
                </a:lnTo>
                <a:lnTo>
                  <a:pt x="2108" y="5828"/>
                </a:lnTo>
                <a:lnTo>
                  <a:pt x="3818" y="5883"/>
                </a:lnTo>
                <a:lnTo>
                  <a:pt x="7979" y="5883"/>
                </a:lnTo>
                <a:lnTo>
                  <a:pt x="9177" y="5828"/>
                </a:lnTo>
                <a:lnTo>
                  <a:pt x="9119" y="6205"/>
                </a:lnTo>
                <a:lnTo>
                  <a:pt x="9062" y="6638"/>
                </a:lnTo>
                <a:lnTo>
                  <a:pt x="9062" y="6961"/>
                </a:lnTo>
                <a:lnTo>
                  <a:pt x="9517" y="6583"/>
                </a:lnTo>
                <a:close/>
              </a:path>
            </a:pathLst>
          </a:custGeom>
          <a:solidFill>
            <a:srgbClr val="349FC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24" name="object 624"/>
          <p:cNvSpPr/>
          <p:nvPr/>
        </p:nvSpPr>
        <p:spPr>
          <a:xfrm>
            <a:off x="320173" y="577907"/>
            <a:ext cx="19877" cy="10765"/>
          </a:xfrm>
          <a:custGeom>
            <a:avLst/>
            <a:gdLst/>
            <a:ahLst/>
            <a:cxnLst/>
            <a:rect l="l" t="t" r="r" b="b"/>
            <a:pathLst>
              <a:path w="26503" h="14353">
                <a:moveTo>
                  <a:pt x="26445" y="4208"/>
                </a:moveTo>
                <a:lnTo>
                  <a:pt x="26275" y="6150"/>
                </a:lnTo>
                <a:lnTo>
                  <a:pt x="26275" y="6583"/>
                </a:lnTo>
                <a:lnTo>
                  <a:pt x="23367" y="6961"/>
                </a:lnTo>
                <a:lnTo>
                  <a:pt x="20346" y="7231"/>
                </a:lnTo>
                <a:lnTo>
                  <a:pt x="17269" y="7339"/>
                </a:lnTo>
                <a:lnTo>
                  <a:pt x="17269" y="7770"/>
                </a:lnTo>
                <a:lnTo>
                  <a:pt x="20290" y="7661"/>
                </a:lnTo>
                <a:lnTo>
                  <a:pt x="23311" y="7392"/>
                </a:lnTo>
                <a:lnTo>
                  <a:pt x="26217" y="7014"/>
                </a:lnTo>
                <a:lnTo>
                  <a:pt x="25989" y="9064"/>
                </a:lnTo>
                <a:lnTo>
                  <a:pt x="25762" y="10900"/>
                </a:lnTo>
                <a:lnTo>
                  <a:pt x="25419" y="12464"/>
                </a:lnTo>
                <a:lnTo>
                  <a:pt x="22685" y="12842"/>
                </a:lnTo>
                <a:lnTo>
                  <a:pt x="19835" y="13059"/>
                </a:lnTo>
                <a:lnTo>
                  <a:pt x="16870" y="13220"/>
                </a:lnTo>
                <a:lnTo>
                  <a:pt x="16814" y="53"/>
                </a:lnTo>
                <a:lnTo>
                  <a:pt x="15958" y="106"/>
                </a:lnTo>
                <a:lnTo>
                  <a:pt x="14192" y="106"/>
                </a:lnTo>
                <a:lnTo>
                  <a:pt x="11797" y="161"/>
                </a:lnTo>
                <a:lnTo>
                  <a:pt x="9405" y="106"/>
                </a:lnTo>
                <a:lnTo>
                  <a:pt x="7010" y="0"/>
                </a:lnTo>
                <a:lnTo>
                  <a:pt x="7066" y="2697"/>
                </a:lnTo>
                <a:lnTo>
                  <a:pt x="7066" y="539"/>
                </a:lnTo>
                <a:lnTo>
                  <a:pt x="9405" y="647"/>
                </a:lnTo>
                <a:lnTo>
                  <a:pt x="11797" y="700"/>
                </a:lnTo>
                <a:lnTo>
                  <a:pt x="14192" y="647"/>
                </a:lnTo>
                <a:lnTo>
                  <a:pt x="15958" y="647"/>
                </a:lnTo>
                <a:lnTo>
                  <a:pt x="16814" y="592"/>
                </a:lnTo>
                <a:lnTo>
                  <a:pt x="16814" y="2697"/>
                </a:lnTo>
                <a:lnTo>
                  <a:pt x="16755" y="4694"/>
                </a:lnTo>
                <a:lnTo>
                  <a:pt x="16699" y="6528"/>
                </a:lnTo>
                <a:lnTo>
                  <a:pt x="16699" y="7339"/>
                </a:lnTo>
                <a:lnTo>
                  <a:pt x="15503" y="7392"/>
                </a:lnTo>
                <a:lnTo>
                  <a:pt x="14248" y="7447"/>
                </a:lnTo>
                <a:lnTo>
                  <a:pt x="11056" y="7447"/>
                </a:lnTo>
                <a:lnTo>
                  <a:pt x="9119" y="7392"/>
                </a:lnTo>
                <a:lnTo>
                  <a:pt x="7238" y="7284"/>
                </a:lnTo>
                <a:lnTo>
                  <a:pt x="7181" y="6798"/>
                </a:lnTo>
                <a:lnTo>
                  <a:pt x="7181" y="13112"/>
                </a:lnTo>
                <a:lnTo>
                  <a:pt x="4730" y="13005"/>
                </a:lnTo>
                <a:lnTo>
                  <a:pt x="2338" y="12789"/>
                </a:lnTo>
                <a:lnTo>
                  <a:pt x="0" y="12464"/>
                </a:lnTo>
                <a:lnTo>
                  <a:pt x="457" y="12681"/>
                </a:lnTo>
                <a:lnTo>
                  <a:pt x="912" y="12842"/>
                </a:lnTo>
                <a:lnTo>
                  <a:pt x="1425" y="13005"/>
                </a:lnTo>
                <a:lnTo>
                  <a:pt x="3306" y="13220"/>
                </a:lnTo>
                <a:lnTo>
                  <a:pt x="5244" y="13383"/>
                </a:lnTo>
                <a:lnTo>
                  <a:pt x="7238" y="13490"/>
                </a:lnTo>
                <a:lnTo>
                  <a:pt x="7238" y="7770"/>
                </a:lnTo>
                <a:lnTo>
                  <a:pt x="9119" y="7825"/>
                </a:lnTo>
                <a:lnTo>
                  <a:pt x="11056" y="7878"/>
                </a:lnTo>
                <a:lnTo>
                  <a:pt x="15503" y="7878"/>
                </a:lnTo>
                <a:lnTo>
                  <a:pt x="16699" y="7825"/>
                </a:lnTo>
                <a:lnTo>
                  <a:pt x="16643" y="9820"/>
                </a:lnTo>
                <a:lnTo>
                  <a:pt x="16755" y="14353"/>
                </a:lnTo>
                <a:lnTo>
                  <a:pt x="16814" y="13598"/>
                </a:lnTo>
                <a:lnTo>
                  <a:pt x="19492" y="13490"/>
                </a:lnTo>
                <a:lnTo>
                  <a:pt x="22056" y="13275"/>
                </a:lnTo>
                <a:lnTo>
                  <a:pt x="24566" y="12950"/>
                </a:lnTo>
                <a:lnTo>
                  <a:pt x="25077" y="12789"/>
                </a:lnTo>
                <a:lnTo>
                  <a:pt x="25534" y="12573"/>
                </a:lnTo>
                <a:lnTo>
                  <a:pt x="25989" y="12411"/>
                </a:lnTo>
                <a:lnTo>
                  <a:pt x="25818" y="12411"/>
                </a:lnTo>
                <a:lnTo>
                  <a:pt x="26161" y="10792"/>
                </a:lnTo>
                <a:lnTo>
                  <a:pt x="26503" y="9011"/>
                </a:lnTo>
                <a:lnTo>
                  <a:pt x="26445" y="4208"/>
                </a:lnTo>
                <a:close/>
              </a:path>
            </a:pathLst>
          </a:custGeom>
          <a:solidFill>
            <a:srgbClr val="349FC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25" name="object 625"/>
          <p:cNvSpPr/>
          <p:nvPr/>
        </p:nvSpPr>
        <p:spPr>
          <a:xfrm>
            <a:off x="333040" y="567384"/>
            <a:ext cx="14704" cy="19871"/>
          </a:xfrm>
          <a:custGeom>
            <a:avLst/>
            <a:gdLst/>
            <a:ahLst/>
            <a:cxnLst/>
            <a:rect l="l" t="t" r="r" b="b"/>
            <a:pathLst>
              <a:path w="19605" h="26495">
                <a:moveTo>
                  <a:pt x="9630" y="20559"/>
                </a:moveTo>
                <a:lnTo>
                  <a:pt x="9630" y="20236"/>
                </a:lnTo>
                <a:lnTo>
                  <a:pt x="9858" y="18239"/>
                </a:lnTo>
                <a:lnTo>
                  <a:pt x="9973" y="16081"/>
                </a:lnTo>
                <a:lnTo>
                  <a:pt x="10087" y="13759"/>
                </a:lnTo>
                <a:lnTo>
                  <a:pt x="13165" y="13328"/>
                </a:lnTo>
                <a:lnTo>
                  <a:pt x="16186" y="12789"/>
                </a:lnTo>
                <a:lnTo>
                  <a:pt x="19035" y="12087"/>
                </a:lnTo>
                <a:lnTo>
                  <a:pt x="18864" y="14192"/>
                </a:lnTo>
                <a:lnTo>
                  <a:pt x="18693" y="16134"/>
                </a:lnTo>
                <a:lnTo>
                  <a:pt x="18465" y="17915"/>
                </a:lnTo>
                <a:lnTo>
                  <a:pt x="18749" y="17376"/>
                </a:lnTo>
                <a:lnTo>
                  <a:pt x="18977" y="16781"/>
                </a:lnTo>
                <a:lnTo>
                  <a:pt x="19148" y="16189"/>
                </a:lnTo>
                <a:lnTo>
                  <a:pt x="19319" y="14839"/>
                </a:lnTo>
                <a:lnTo>
                  <a:pt x="19434" y="13436"/>
                </a:lnTo>
                <a:lnTo>
                  <a:pt x="19549" y="11978"/>
                </a:lnTo>
                <a:lnTo>
                  <a:pt x="19490" y="11223"/>
                </a:lnTo>
                <a:lnTo>
                  <a:pt x="19378" y="10467"/>
                </a:lnTo>
                <a:lnTo>
                  <a:pt x="19148" y="9767"/>
                </a:lnTo>
                <a:lnTo>
                  <a:pt x="19092" y="10414"/>
                </a:lnTo>
                <a:lnTo>
                  <a:pt x="19092" y="11008"/>
                </a:lnTo>
                <a:lnTo>
                  <a:pt x="19035" y="11601"/>
                </a:lnTo>
                <a:lnTo>
                  <a:pt x="16186" y="12250"/>
                </a:lnTo>
                <a:lnTo>
                  <a:pt x="13221" y="12789"/>
                </a:lnTo>
                <a:lnTo>
                  <a:pt x="10144" y="13220"/>
                </a:lnTo>
                <a:lnTo>
                  <a:pt x="10200" y="10684"/>
                </a:lnTo>
                <a:lnTo>
                  <a:pt x="10259" y="7931"/>
                </a:lnTo>
                <a:lnTo>
                  <a:pt x="10200" y="5072"/>
                </a:lnTo>
                <a:lnTo>
                  <a:pt x="12025" y="4802"/>
                </a:lnTo>
                <a:lnTo>
                  <a:pt x="13847" y="4531"/>
                </a:lnTo>
                <a:lnTo>
                  <a:pt x="15557" y="4153"/>
                </a:lnTo>
                <a:lnTo>
                  <a:pt x="15046" y="3669"/>
                </a:lnTo>
                <a:lnTo>
                  <a:pt x="13449" y="3992"/>
                </a:lnTo>
                <a:lnTo>
                  <a:pt x="11854" y="4261"/>
                </a:lnTo>
                <a:lnTo>
                  <a:pt x="10200" y="4478"/>
                </a:lnTo>
                <a:lnTo>
                  <a:pt x="10200" y="3128"/>
                </a:lnTo>
                <a:lnTo>
                  <a:pt x="10144" y="1780"/>
                </a:lnTo>
                <a:lnTo>
                  <a:pt x="10087" y="375"/>
                </a:lnTo>
                <a:lnTo>
                  <a:pt x="9858" y="214"/>
                </a:lnTo>
                <a:lnTo>
                  <a:pt x="9403" y="0"/>
                </a:lnTo>
                <a:lnTo>
                  <a:pt x="9459" y="1564"/>
                </a:lnTo>
                <a:lnTo>
                  <a:pt x="9517" y="3075"/>
                </a:lnTo>
                <a:lnTo>
                  <a:pt x="9574" y="4586"/>
                </a:lnTo>
                <a:lnTo>
                  <a:pt x="6553" y="4964"/>
                </a:lnTo>
                <a:lnTo>
                  <a:pt x="3476" y="5233"/>
                </a:lnTo>
                <a:lnTo>
                  <a:pt x="340" y="5395"/>
                </a:lnTo>
                <a:lnTo>
                  <a:pt x="340" y="2858"/>
                </a:lnTo>
                <a:lnTo>
                  <a:pt x="340" y="11547"/>
                </a:lnTo>
                <a:lnTo>
                  <a:pt x="340" y="5989"/>
                </a:lnTo>
                <a:lnTo>
                  <a:pt x="3476" y="5828"/>
                </a:lnTo>
                <a:lnTo>
                  <a:pt x="6553" y="5558"/>
                </a:lnTo>
                <a:lnTo>
                  <a:pt x="9574" y="5180"/>
                </a:lnTo>
                <a:lnTo>
                  <a:pt x="9630" y="8039"/>
                </a:lnTo>
                <a:lnTo>
                  <a:pt x="9574" y="10739"/>
                </a:lnTo>
                <a:lnTo>
                  <a:pt x="9517" y="13275"/>
                </a:lnTo>
                <a:lnTo>
                  <a:pt x="6553" y="13653"/>
                </a:lnTo>
                <a:lnTo>
                  <a:pt x="3476" y="13922"/>
                </a:lnTo>
                <a:lnTo>
                  <a:pt x="283" y="14084"/>
                </a:lnTo>
                <a:lnTo>
                  <a:pt x="3419" y="14462"/>
                </a:lnTo>
                <a:lnTo>
                  <a:pt x="6496" y="14192"/>
                </a:lnTo>
                <a:lnTo>
                  <a:pt x="9517" y="13814"/>
                </a:lnTo>
                <a:lnTo>
                  <a:pt x="9403" y="16081"/>
                </a:lnTo>
                <a:lnTo>
                  <a:pt x="9288" y="18239"/>
                </a:lnTo>
                <a:lnTo>
                  <a:pt x="9119" y="20181"/>
                </a:lnTo>
                <a:lnTo>
                  <a:pt x="9119" y="20614"/>
                </a:lnTo>
                <a:lnTo>
                  <a:pt x="6210" y="20992"/>
                </a:lnTo>
                <a:lnTo>
                  <a:pt x="3190" y="21262"/>
                </a:lnTo>
                <a:lnTo>
                  <a:pt x="112" y="21370"/>
                </a:lnTo>
                <a:lnTo>
                  <a:pt x="112" y="20559"/>
                </a:lnTo>
                <a:lnTo>
                  <a:pt x="0" y="23851"/>
                </a:lnTo>
                <a:lnTo>
                  <a:pt x="112" y="21801"/>
                </a:lnTo>
                <a:lnTo>
                  <a:pt x="3133" y="21693"/>
                </a:lnTo>
                <a:lnTo>
                  <a:pt x="6154" y="21423"/>
                </a:lnTo>
                <a:lnTo>
                  <a:pt x="9060" y="21045"/>
                </a:lnTo>
                <a:lnTo>
                  <a:pt x="8833" y="23042"/>
                </a:lnTo>
                <a:lnTo>
                  <a:pt x="8605" y="24876"/>
                </a:lnTo>
                <a:lnTo>
                  <a:pt x="8263" y="26495"/>
                </a:lnTo>
                <a:lnTo>
                  <a:pt x="8718" y="26281"/>
                </a:lnTo>
                <a:lnTo>
                  <a:pt x="9060" y="24715"/>
                </a:lnTo>
                <a:lnTo>
                  <a:pt x="9346" y="22934"/>
                </a:lnTo>
                <a:lnTo>
                  <a:pt x="9574" y="20992"/>
                </a:lnTo>
                <a:lnTo>
                  <a:pt x="12309" y="20614"/>
                </a:lnTo>
                <a:lnTo>
                  <a:pt x="14931" y="20128"/>
                </a:lnTo>
                <a:lnTo>
                  <a:pt x="17438" y="19589"/>
                </a:lnTo>
                <a:lnTo>
                  <a:pt x="17781" y="19103"/>
                </a:lnTo>
                <a:lnTo>
                  <a:pt x="15158" y="19642"/>
                </a:lnTo>
                <a:lnTo>
                  <a:pt x="12424" y="20181"/>
                </a:lnTo>
                <a:lnTo>
                  <a:pt x="9630" y="20559"/>
                </a:lnTo>
                <a:close/>
              </a:path>
            </a:pathLst>
          </a:custGeom>
          <a:solidFill>
            <a:srgbClr val="39A1D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26" name="object 626"/>
          <p:cNvSpPr/>
          <p:nvPr/>
        </p:nvSpPr>
        <p:spPr>
          <a:xfrm>
            <a:off x="325601" y="583734"/>
            <a:ext cx="7138" cy="5140"/>
          </a:xfrm>
          <a:custGeom>
            <a:avLst/>
            <a:gdLst/>
            <a:ahLst/>
            <a:cxnLst/>
            <a:rect l="l" t="t" r="r" b="b"/>
            <a:pathLst>
              <a:path w="9517" h="6853">
                <a:moveTo>
                  <a:pt x="9119" y="6205"/>
                </a:moveTo>
                <a:lnTo>
                  <a:pt x="9062" y="6853"/>
                </a:lnTo>
                <a:lnTo>
                  <a:pt x="9517" y="6475"/>
                </a:lnTo>
                <a:lnTo>
                  <a:pt x="9405" y="2050"/>
                </a:lnTo>
                <a:lnTo>
                  <a:pt x="9290" y="3830"/>
                </a:lnTo>
                <a:lnTo>
                  <a:pt x="9177" y="5450"/>
                </a:lnTo>
                <a:lnTo>
                  <a:pt x="7979" y="5505"/>
                </a:lnTo>
                <a:lnTo>
                  <a:pt x="3818" y="5505"/>
                </a:lnTo>
                <a:lnTo>
                  <a:pt x="2108" y="5450"/>
                </a:lnTo>
                <a:lnTo>
                  <a:pt x="398" y="5397"/>
                </a:lnTo>
                <a:lnTo>
                  <a:pt x="229" y="3777"/>
                </a:lnTo>
                <a:lnTo>
                  <a:pt x="114" y="1997"/>
                </a:lnTo>
                <a:lnTo>
                  <a:pt x="0" y="0"/>
                </a:lnTo>
                <a:lnTo>
                  <a:pt x="0" y="5719"/>
                </a:lnTo>
                <a:lnTo>
                  <a:pt x="114" y="6314"/>
                </a:lnTo>
                <a:lnTo>
                  <a:pt x="569" y="6638"/>
                </a:lnTo>
                <a:lnTo>
                  <a:pt x="513" y="6369"/>
                </a:lnTo>
                <a:lnTo>
                  <a:pt x="457" y="5774"/>
                </a:lnTo>
                <a:lnTo>
                  <a:pt x="2108" y="5828"/>
                </a:lnTo>
                <a:lnTo>
                  <a:pt x="3818" y="5883"/>
                </a:lnTo>
                <a:lnTo>
                  <a:pt x="7979" y="5883"/>
                </a:lnTo>
                <a:lnTo>
                  <a:pt x="9177" y="5828"/>
                </a:lnTo>
                <a:lnTo>
                  <a:pt x="9119" y="6205"/>
                </a:lnTo>
                <a:close/>
              </a:path>
            </a:pathLst>
          </a:custGeom>
          <a:solidFill>
            <a:srgbClr val="39A1D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27" name="object 627"/>
          <p:cNvSpPr/>
          <p:nvPr/>
        </p:nvSpPr>
        <p:spPr>
          <a:xfrm>
            <a:off x="320686" y="577947"/>
            <a:ext cx="18465" cy="10644"/>
          </a:xfrm>
          <a:custGeom>
            <a:avLst/>
            <a:gdLst/>
            <a:ahLst/>
            <a:cxnLst/>
            <a:rect l="l" t="t" r="r" b="b"/>
            <a:pathLst>
              <a:path w="24620" h="14192">
                <a:moveTo>
                  <a:pt x="16186" y="13167"/>
                </a:moveTo>
                <a:lnTo>
                  <a:pt x="16129" y="0"/>
                </a:lnTo>
                <a:lnTo>
                  <a:pt x="15273" y="53"/>
                </a:lnTo>
                <a:lnTo>
                  <a:pt x="13507" y="53"/>
                </a:lnTo>
                <a:lnTo>
                  <a:pt x="11112" y="108"/>
                </a:lnTo>
                <a:lnTo>
                  <a:pt x="8720" y="53"/>
                </a:lnTo>
                <a:lnTo>
                  <a:pt x="6382" y="485"/>
                </a:lnTo>
                <a:lnTo>
                  <a:pt x="8720" y="594"/>
                </a:lnTo>
                <a:lnTo>
                  <a:pt x="11112" y="647"/>
                </a:lnTo>
                <a:lnTo>
                  <a:pt x="13507" y="594"/>
                </a:lnTo>
                <a:lnTo>
                  <a:pt x="15273" y="594"/>
                </a:lnTo>
                <a:lnTo>
                  <a:pt x="16129" y="539"/>
                </a:lnTo>
                <a:lnTo>
                  <a:pt x="16129" y="2644"/>
                </a:lnTo>
                <a:lnTo>
                  <a:pt x="16071" y="4641"/>
                </a:lnTo>
                <a:lnTo>
                  <a:pt x="16014" y="6475"/>
                </a:lnTo>
                <a:lnTo>
                  <a:pt x="16014" y="7286"/>
                </a:lnTo>
                <a:lnTo>
                  <a:pt x="14818" y="7339"/>
                </a:lnTo>
                <a:lnTo>
                  <a:pt x="13563" y="7394"/>
                </a:lnTo>
                <a:lnTo>
                  <a:pt x="10371" y="7394"/>
                </a:lnTo>
                <a:lnTo>
                  <a:pt x="8434" y="7339"/>
                </a:lnTo>
                <a:lnTo>
                  <a:pt x="6553" y="7230"/>
                </a:lnTo>
                <a:lnTo>
                  <a:pt x="6496" y="6744"/>
                </a:lnTo>
                <a:lnTo>
                  <a:pt x="6496" y="13059"/>
                </a:lnTo>
                <a:lnTo>
                  <a:pt x="4273" y="12952"/>
                </a:lnTo>
                <a:lnTo>
                  <a:pt x="2108" y="12736"/>
                </a:lnTo>
                <a:lnTo>
                  <a:pt x="0" y="12519"/>
                </a:lnTo>
                <a:lnTo>
                  <a:pt x="455" y="12681"/>
                </a:lnTo>
                <a:lnTo>
                  <a:pt x="968" y="12897"/>
                </a:lnTo>
                <a:lnTo>
                  <a:pt x="1482" y="13059"/>
                </a:lnTo>
                <a:lnTo>
                  <a:pt x="3133" y="13222"/>
                </a:lnTo>
                <a:lnTo>
                  <a:pt x="4843" y="13383"/>
                </a:lnTo>
                <a:lnTo>
                  <a:pt x="6553" y="13436"/>
                </a:lnTo>
                <a:lnTo>
                  <a:pt x="6553" y="7716"/>
                </a:lnTo>
                <a:lnTo>
                  <a:pt x="8434" y="7772"/>
                </a:lnTo>
                <a:lnTo>
                  <a:pt x="10371" y="7825"/>
                </a:lnTo>
                <a:lnTo>
                  <a:pt x="14818" y="7825"/>
                </a:lnTo>
                <a:lnTo>
                  <a:pt x="16014" y="7772"/>
                </a:lnTo>
                <a:lnTo>
                  <a:pt x="15958" y="9767"/>
                </a:lnTo>
                <a:lnTo>
                  <a:pt x="16071" y="14192"/>
                </a:lnTo>
                <a:lnTo>
                  <a:pt x="16129" y="13545"/>
                </a:lnTo>
                <a:lnTo>
                  <a:pt x="18522" y="13436"/>
                </a:lnTo>
                <a:lnTo>
                  <a:pt x="20860" y="13275"/>
                </a:lnTo>
                <a:lnTo>
                  <a:pt x="23140" y="13005"/>
                </a:lnTo>
                <a:lnTo>
                  <a:pt x="23651" y="12789"/>
                </a:lnTo>
                <a:lnTo>
                  <a:pt x="24165" y="12628"/>
                </a:lnTo>
                <a:lnTo>
                  <a:pt x="24620" y="12411"/>
                </a:lnTo>
                <a:lnTo>
                  <a:pt x="21885" y="12789"/>
                </a:lnTo>
                <a:lnTo>
                  <a:pt x="19092" y="13005"/>
                </a:lnTo>
                <a:lnTo>
                  <a:pt x="16186" y="13167"/>
                </a:lnTo>
                <a:close/>
              </a:path>
            </a:pathLst>
          </a:custGeom>
          <a:solidFill>
            <a:srgbClr val="39A1D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28" name="object 628"/>
          <p:cNvSpPr/>
          <p:nvPr/>
        </p:nvSpPr>
        <p:spPr>
          <a:xfrm>
            <a:off x="311965" y="568111"/>
            <a:ext cx="13037" cy="16231"/>
          </a:xfrm>
          <a:custGeom>
            <a:avLst/>
            <a:gdLst/>
            <a:ahLst/>
            <a:cxnLst/>
            <a:rect l="l" t="t" r="r" b="b"/>
            <a:pathLst>
              <a:path w="17382" h="21641">
                <a:moveTo>
                  <a:pt x="7636" y="1402"/>
                </a:moveTo>
                <a:lnTo>
                  <a:pt x="7580" y="2374"/>
                </a:lnTo>
                <a:lnTo>
                  <a:pt x="7580" y="3346"/>
                </a:lnTo>
                <a:lnTo>
                  <a:pt x="6553" y="3183"/>
                </a:lnTo>
                <a:lnTo>
                  <a:pt x="5469" y="3022"/>
                </a:lnTo>
                <a:lnTo>
                  <a:pt x="4444" y="2805"/>
                </a:lnTo>
                <a:lnTo>
                  <a:pt x="3931" y="3291"/>
                </a:lnTo>
                <a:lnTo>
                  <a:pt x="5129" y="3561"/>
                </a:lnTo>
                <a:lnTo>
                  <a:pt x="6325" y="3724"/>
                </a:lnTo>
                <a:lnTo>
                  <a:pt x="7580" y="3939"/>
                </a:lnTo>
                <a:lnTo>
                  <a:pt x="7522" y="6800"/>
                </a:lnTo>
                <a:lnTo>
                  <a:pt x="7636" y="9552"/>
                </a:lnTo>
                <a:lnTo>
                  <a:pt x="7749" y="12089"/>
                </a:lnTo>
                <a:lnTo>
                  <a:pt x="5129" y="11711"/>
                </a:lnTo>
                <a:lnTo>
                  <a:pt x="2507" y="11225"/>
                </a:lnTo>
                <a:lnTo>
                  <a:pt x="56" y="10631"/>
                </a:lnTo>
                <a:lnTo>
                  <a:pt x="0" y="11117"/>
                </a:lnTo>
                <a:lnTo>
                  <a:pt x="2507" y="11711"/>
                </a:lnTo>
                <a:lnTo>
                  <a:pt x="5129" y="12197"/>
                </a:lnTo>
                <a:lnTo>
                  <a:pt x="7808" y="12628"/>
                </a:lnTo>
                <a:lnTo>
                  <a:pt x="7920" y="15056"/>
                </a:lnTo>
                <a:lnTo>
                  <a:pt x="8150" y="17322"/>
                </a:lnTo>
                <a:lnTo>
                  <a:pt x="8490" y="19428"/>
                </a:lnTo>
                <a:lnTo>
                  <a:pt x="6210" y="19103"/>
                </a:lnTo>
                <a:lnTo>
                  <a:pt x="3989" y="18672"/>
                </a:lnTo>
                <a:lnTo>
                  <a:pt x="1881" y="18241"/>
                </a:lnTo>
                <a:lnTo>
                  <a:pt x="2221" y="18725"/>
                </a:lnTo>
                <a:lnTo>
                  <a:pt x="4273" y="19158"/>
                </a:lnTo>
                <a:lnTo>
                  <a:pt x="6382" y="19589"/>
                </a:lnTo>
                <a:lnTo>
                  <a:pt x="8549" y="19859"/>
                </a:lnTo>
                <a:lnTo>
                  <a:pt x="8776" y="21641"/>
                </a:lnTo>
                <a:lnTo>
                  <a:pt x="9004" y="19481"/>
                </a:lnTo>
                <a:lnTo>
                  <a:pt x="8720" y="17431"/>
                </a:lnTo>
                <a:lnTo>
                  <a:pt x="8549" y="15111"/>
                </a:lnTo>
                <a:lnTo>
                  <a:pt x="8377" y="12683"/>
                </a:lnTo>
                <a:lnTo>
                  <a:pt x="11284" y="13114"/>
                </a:lnTo>
                <a:lnTo>
                  <a:pt x="14248" y="13383"/>
                </a:lnTo>
                <a:lnTo>
                  <a:pt x="17325" y="13545"/>
                </a:lnTo>
                <a:lnTo>
                  <a:pt x="17382" y="15705"/>
                </a:lnTo>
                <a:lnTo>
                  <a:pt x="17325" y="13061"/>
                </a:lnTo>
                <a:lnTo>
                  <a:pt x="14248" y="12897"/>
                </a:lnTo>
                <a:lnTo>
                  <a:pt x="11284" y="12575"/>
                </a:lnTo>
                <a:lnTo>
                  <a:pt x="8377" y="12197"/>
                </a:lnTo>
                <a:lnTo>
                  <a:pt x="8263" y="9605"/>
                </a:lnTo>
                <a:lnTo>
                  <a:pt x="8206" y="6908"/>
                </a:lnTo>
                <a:lnTo>
                  <a:pt x="8263" y="2321"/>
                </a:lnTo>
                <a:lnTo>
                  <a:pt x="8319" y="1188"/>
                </a:lnTo>
                <a:lnTo>
                  <a:pt x="8377" y="0"/>
                </a:lnTo>
                <a:lnTo>
                  <a:pt x="8092" y="108"/>
                </a:lnTo>
                <a:lnTo>
                  <a:pt x="7636" y="432"/>
                </a:lnTo>
                <a:lnTo>
                  <a:pt x="7636" y="1402"/>
                </a:lnTo>
                <a:close/>
              </a:path>
            </a:pathLst>
          </a:custGeom>
          <a:solidFill>
            <a:srgbClr val="39A1D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29" name="object 629"/>
          <p:cNvSpPr/>
          <p:nvPr/>
        </p:nvSpPr>
        <p:spPr>
          <a:xfrm>
            <a:off x="328550" y="565279"/>
            <a:ext cx="1752" cy="41"/>
          </a:xfrm>
          <a:custGeom>
            <a:avLst/>
            <a:gdLst/>
            <a:ahLst/>
            <a:cxnLst/>
            <a:rect l="l" t="t" r="r" b="b"/>
            <a:pathLst>
              <a:path w="2336" h="55">
                <a:moveTo>
                  <a:pt x="569" y="0"/>
                </a:moveTo>
                <a:lnTo>
                  <a:pt x="0" y="0"/>
                </a:lnTo>
                <a:lnTo>
                  <a:pt x="797" y="55"/>
                </a:lnTo>
                <a:lnTo>
                  <a:pt x="1538" y="55"/>
                </a:lnTo>
                <a:lnTo>
                  <a:pt x="2336" y="0"/>
                </a:lnTo>
                <a:lnTo>
                  <a:pt x="569" y="0"/>
                </a:lnTo>
                <a:close/>
              </a:path>
            </a:pathLst>
          </a:custGeom>
          <a:solidFill>
            <a:srgbClr val="39A1D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30" name="object 630"/>
          <p:cNvSpPr/>
          <p:nvPr/>
        </p:nvSpPr>
        <p:spPr>
          <a:xfrm>
            <a:off x="318121" y="565400"/>
            <a:ext cx="17483" cy="22422"/>
          </a:xfrm>
          <a:custGeom>
            <a:avLst/>
            <a:gdLst/>
            <a:ahLst/>
            <a:cxnLst/>
            <a:rect l="l" t="t" r="r" b="b"/>
            <a:pathLst>
              <a:path w="23311" h="29896">
                <a:moveTo>
                  <a:pt x="9916" y="23204"/>
                </a:moveTo>
                <a:lnTo>
                  <a:pt x="9860" y="21370"/>
                </a:lnTo>
                <a:lnTo>
                  <a:pt x="9801" y="19373"/>
                </a:lnTo>
                <a:lnTo>
                  <a:pt x="9801" y="17214"/>
                </a:lnTo>
                <a:lnTo>
                  <a:pt x="12140" y="16781"/>
                </a:lnTo>
                <a:lnTo>
                  <a:pt x="9745" y="16675"/>
                </a:lnTo>
                <a:lnTo>
                  <a:pt x="9745" y="11439"/>
                </a:lnTo>
                <a:lnTo>
                  <a:pt x="9801" y="8580"/>
                </a:lnTo>
                <a:lnTo>
                  <a:pt x="11741" y="8687"/>
                </a:lnTo>
                <a:lnTo>
                  <a:pt x="13678" y="8742"/>
                </a:lnTo>
                <a:lnTo>
                  <a:pt x="16983" y="8742"/>
                </a:lnTo>
                <a:lnTo>
                  <a:pt x="18238" y="8687"/>
                </a:lnTo>
                <a:lnTo>
                  <a:pt x="19490" y="8687"/>
                </a:lnTo>
                <a:lnTo>
                  <a:pt x="19549" y="11494"/>
                </a:lnTo>
                <a:lnTo>
                  <a:pt x="19549" y="16728"/>
                </a:lnTo>
                <a:lnTo>
                  <a:pt x="19605" y="29896"/>
                </a:lnTo>
                <a:lnTo>
                  <a:pt x="19776" y="28276"/>
                </a:lnTo>
                <a:lnTo>
                  <a:pt x="19891" y="26495"/>
                </a:lnTo>
                <a:lnTo>
                  <a:pt x="20004" y="23204"/>
                </a:lnTo>
                <a:lnTo>
                  <a:pt x="20119" y="21370"/>
                </a:lnTo>
                <a:lnTo>
                  <a:pt x="20175" y="19373"/>
                </a:lnTo>
                <a:lnTo>
                  <a:pt x="20175" y="17267"/>
                </a:lnTo>
                <a:lnTo>
                  <a:pt x="23311" y="17106"/>
                </a:lnTo>
                <a:lnTo>
                  <a:pt x="20175" y="16728"/>
                </a:lnTo>
                <a:lnTo>
                  <a:pt x="20232" y="14192"/>
                </a:lnTo>
                <a:lnTo>
                  <a:pt x="20232" y="5503"/>
                </a:lnTo>
                <a:lnTo>
                  <a:pt x="20175" y="2858"/>
                </a:lnTo>
                <a:lnTo>
                  <a:pt x="20119" y="106"/>
                </a:lnTo>
                <a:lnTo>
                  <a:pt x="19833" y="53"/>
                </a:lnTo>
                <a:lnTo>
                  <a:pt x="19321" y="0"/>
                </a:lnTo>
                <a:lnTo>
                  <a:pt x="19378" y="2805"/>
                </a:lnTo>
                <a:lnTo>
                  <a:pt x="19434" y="5503"/>
                </a:lnTo>
                <a:lnTo>
                  <a:pt x="19490" y="8039"/>
                </a:lnTo>
                <a:lnTo>
                  <a:pt x="18238" y="8094"/>
                </a:lnTo>
                <a:lnTo>
                  <a:pt x="16983" y="8147"/>
                </a:lnTo>
                <a:lnTo>
                  <a:pt x="13678" y="8147"/>
                </a:lnTo>
                <a:lnTo>
                  <a:pt x="11741" y="8094"/>
                </a:lnTo>
                <a:lnTo>
                  <a:pt x="9801" y="7986"/>
                </a:lnTo>
                <a:lnTo>
                  <a:pt x="9860" y="5503"/>
                </a:lnTo>
                <a:lnTo>
                  <a:pt x="9916" y="2914"/>
                </a:lnTo>
                <a:lnTo>
                  <a:pt x="10031" y="269"/>
                </a:lnTo>
                <a:lnTo>
                  <a:pt x="9745" y="322"/>
                </a:lnTo>
                <a:lnTo>
                  <a:pt x="9231" y="377"/>
                </a:lnTo>
                <a:lnTo>
                  <a:pt x="9175" y="3020"/>
                </a:lnTo>
                <a:lnTo>
                  <a:pt x="9119" y="5558"/>
                </a:lnTo>
                <a:lnTo>
                  <a:pt x="9062" y="7986"/>
                </a:lnTo>
                <a:lnTo>
                  <a:pt x="5983" y="7770"/>
                </a:lnTo>
                <a:lnTo>
                  <a:pt x="2962" y="7500"/>
                </a:lnTo>
                <a:lnTo>
                  <a:pt x="56" y="7069"/>
                </a:lnTo>
                <a:lnTo>
                  <a:pt x="56" y="5936"/>
                </a:lnTo>
                <a:lnTo>
                  <a:pt x="0" y="10522"/>
                </a:lnTo>
                <a:lnTo>
                  <a:pt x="56" y="7661"/>
                </a:lnTo>
                <a:lnTo>
                  <a:pt x="2962" y="8094"/>
                </a:lnTo>
                <a:lnTo>
                  <a:pt x="5983" y="8364"/>
                </a:lnTo>
                <a:lnTo>
                  <a:pt x="9062" y="8580"/>
                </a:lnTo>
                <a:lnTo>
                  <a:pt x="9062" y="14139"/>
                </a:lnTo>
                <a:lnTo>
                  <a:pt x="9119" y="16675"/>
                </a:lnTo>
                <a:lnTo>
                  <a:pt x="9175" y="19320"/>
                </a:lnTo>
                <a:lnTo>
                  <a:pt x="9231" y="21370"/>
                </a:lnTo>
                <a:lnTo>
                  <a:pt x="9346" y="23204"/>
                </a:lnTo>
                <a:lnTo>
                  <a:pt x="9403" y="23690"/>
                </a:lnTo>
                <a:lnTo>
                  <a:pt x="9403" y="23959"/>
                </a:lnTo>
                <a:lnTo>
                  <a:pt x="6440" y="23798"/>
                </a:lnTo>
                <a:lnTo>
                  <a:pt x="3590" y="23528"/>
                </a:lnTo>
                <a:lnTo>
                  <a:pt x="797" y="23095"/>
                </a:lnTo>
                <a:lnTo>
                  <a:pt x="569" y="25256"/>
                </a:lnTo>
                <a:lnTo>
                  <a:pt x="912" y="26820"/>
                </a:lnTo>
                <a:lnTo>
                  <a:pt x="1311" y="28276"/>
                </a:lnTo>
                <a:lnTo>
                  <a:pt x="1766" y="28548"/>
                </a:lnTo>
                <a:lnTo>
                  <a:pt x="1423" y="27036"/>
                </a:lnTo>
                <a:lnTo>
                  <a:pt x="1083" y="25362"/>
                </a:lnTo>
                <a:lnTo>
                  <a:pt x="853" y="23581"/>
                </a:lnTo>
                <a:lnTo>
                  <a:pt x="3647" y="23959"/>
                </a:lnTo>
                <a:lnTo>
                  <a:pt x="6496" y="24229"/>
                </a:lnTo>
                <a:lnTo>
                  <a:pt x="9403" y="24392"/>
                </a:lnTo>
                <a:lnTo>
                  <a:pt x="9517" y="26389"/>
                </a:lnTo>
                <a:lnTo>
                  <a:pt x="9745" y="28223"/>
                </a:lnTo>
                <a:lnTo>
                  <a:pt x="9916" y="29787"/>
                </a:lnTo>
                <a:lnTo>
                  <a:pt x="9916" y="23204"/>
                </a:lnTo>
                <a:close/>
              </a:path>
            </a:pathLst>
          </a:custGeom>
          <a:solidFill>
            <a:srgbClr val="39A1D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31" name="object 631"/>
          <p:cNvSpPr/>
          <p:nvPr/>
        </p:nvSpPr>
        <p:spPr>
          <a:xfrm>
            <a:off x="318079" y="573293"/>
            <a:ext cx="6923" cy="9389"/>
          </a:xfrm>
          <a:custGeom>
            <a:avLst/>
            <a:gdLst/>
            <a:ahLst/>
            <a:cxnLst/>
            <a:rect l="l" t="t" r="r" b="b"/>
            <a:pathLst>
              <a:path w="9231" h="12519">
                <a:moveTo>
                  <a:pt x="227" y="5774"/>
                </a:moveTo>
                <a:lnTo>
                  <a:pt x="3133" y="6205"/>
                </a:lnTo>
                <a:lnTo>
                  <a:pt x="6098" y="6475"/>
                </a:lnTo>
                <a:lnTo>
                  <a:pt x="9175" y="6636"/>
                </a:lnTo>
                <a:lnTo>
                  <a:pt x="9231" y="8797"/>
                </a:lnTo>
                <a:lnTo>
                  <a:pt x="9175" y="6152"/>
                </a:lnTo>
                <a:lnTo>
                  <a:pt x="6098" y="5989"/>
                </a:lnTo>
                <a:lnTo>
                  <a:pt x="3133" y="5666"/>
                </a:lnTo>
                <a:lnTo>
                  <a:pt x="227" y="5288"/>
                </a:lnTo>
                <a:lnTo>
                  <a:pt x="112" y="2697"/>
                </a:lnTo>
                <a:lnTo>
                  <a:pt x="56" y="0"/>
                </a:lnTo>
                <a:lnTo>
                  <a:pt x="0" y="10414"/>
                </a:lnTo>
                <a:lnTo>
                  <a:pt x="340" y="12519"/>
                </a:lnTo>
                <a:lnTo>
                  <a:pt x="398" y="8202"/>
                </a:lnTo>
                <a:lnTo>
                  <a:pt x="227" y="5774"/>
                </a:lnTo>
                <a:close/>
              </a:path>
            </a:pathLst>
          </a:custGeom>
          <a:solidFill>
            <a:srgbClr val="38A3D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32" name="object 632"/>
          <p:cNvSpPr/>
          <p:nvPr/>
        </p:nvSpPr>
        <p:spPr>
          <a:xfrm>
            <a:off x="325473" y="577948"/>
            <a:ext cx="13166" cy="10604"/>
          </a:xfrm>
          <a:custGeom>
            <a:avLst/>
            <a:gdLst/>
            <a:ahLst/>
            <a:cxnLst/>
            <a:rect l="l" t="t" r="r" b="b"/>
            <a:pathLst>
              <a:path w="17555" h="14139">
                <a:moveTo>
                  <a:pt x="8891" y="53"/>
                </a:moveTo>
                <a:lnTo>
                  <a:pt x="7125" y="53"/>
                </a:lnTo>
                <a:lnTo>
                  <a:pt x="4730" y="108"/>
                </a:lnTo>
                <a:lnTo>
                  <a:pt x="2338" y="53"/>
                </a:lnTo>
                <a:lnTo>
                  <a:pt x="0" y="485"/>
                </a:lnTo>
                <a:lnTo>
                  <a:pt x="2338" y="594"/>
                </a:lnTo>
                <a:lnTo>
                  <a:pt x="4730" y="647"/>
                </a:lnTo>
                <a:lnTo>
                  <a:pt x="7125" y="594"/>
                </a:lnTo>
                <a:lnTo>
                  <a:pt x="8891" y="594"/>
                </a:lnTo>
                <a:lnTo>
                  <a:pt x="9747" y="539"/>
                </a:lnTo>
                <a:lnTo>
                  <a:pt x="9747" y="2644"/>
                </a:lnTo>
                <a:lnTo>
                  <a:pt x="9689" y="4641"/>
                </a:lnTo>
                <a:lnTo>
                  <a:pt x="9632" y="6475"/>
                </a:lnTo>
                <a:lnTo>
                  <a:pt x="9632" y="7286"/>
                </a:lnTo>
                <a:lnTo>
                  <a:pt x="8436" y="7339"/>
                </a:lnTo>
                <a:lnTo>
                  <a:pt x="7181" y="7394"/>
                </a:lnTo>
                <a:lnTo>
                  <a:pt x="3989" y="7394"/>
                </a:lnTo>
                <a:lnTo>
                  <a:pt x="2052" y="7339"/>
                </a:lnTo>
                <a:lnTo>
                  <a:pt x="171" y="7230"/>
                </a:lnTo>
                <a:lnTo>
                  <a:pt x="171" y="7716"/>
                </a:lnTo>
                <a:lnTo>
                  <a:pt x="2052" y="7772"/>
                </a:lnTo>
                <a:lnTo>
                  <a:pt x="3989" y="7825"/>
                </a:lnTo>
                <a:lnTo>
                  <a:pt x="8436" y="7825"/>
                </a:lnTo>
                <a:lnTo>
                  <a:pt x="9632" y="7772"/>
                </a:lnTo>
                <a:lnTo>
                  <a:pt x="9576" y="9767"/>
                </a:lnTo>
                <a:lnTo>
                  <a:pt x="9689" y="14139"/>
                </a:lnTo>
                <a:lnTo>
                  <a:pt x="9747" y="13545"/>
                </a:lnTo>
                <a:lnTo>
                  <a:pt x="11912" y="13436"/>
                </a:lnTo>
                <a:lnTo>
                  <a:pt x="13964" y="13275"/>
                </a:lnTo>
                <a:lnTo>
                  <a:pt x="16016" y="13059"/>
                </a:lnTo>
                <a:lnTo>
                  <a:pt x="16528" y="12897"/>
                </a:lnTo>
                <a:lnTo>
                  <a:pt x="17041" y="12736"/>
                </a:lnTo>
                <a:lnTo>
                  <a:pt x="17555" y="12519"/>
                </a:lnTo>
                <a:lnTo>
                  <a:pt x="15048" y="12844"/>
                </a:lnTo>
                <a:lnTo>
                  <a:pt x="12482" y="13059"/>
                </a:lnTo>
                <a:lnTo>
                  <a:pt x="9803" y="13167"/>
                </a:lnTo>
                <a:lnTo>
                  <a:pt x="9747" y="0"/>
                </a:lnTo>
                <a:lnTo>
                  <a:pt x="8891" y="53"/>
                </a:lnTo>
                <a:close/>
              </a:path>
            </a:pathLst>
          </a:custGeom>
          <a:solidFill>
            <a:srgbClr val="38A3D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33" name="object 633"/>
          <p:cNvSpPr/>
          <p:nvPr/>
        </p:nvSpPr>
        <p:spPr>
          <a:xfrm>
            <a:off x="333040" y="567869"/>
            <a:ext cx="14319" cy="19226"/>
          </a:xfrm>
          <a:custGeom>
            <a:avLst/>
            <a:gdLst/>
            <a:ahLst/>
            <a:cxnLst/>
            <a:rect l="l" t="t" r="r" b="b"/>
            <a:pathLst>
              <a:path w="19092" h="25634">
                <a:moveTo>
                  <a:pt x="18920" y="12897"/>
                </a:moveTo>
                <a:lnTo>
                  <a:pt x="18808" y="14300"/>
                </a:lnTo>
                <a:lnTo>
                  <a:pt x="18637" y="15650"/>
                </a:lnTo>
                <a:lnTo>
                  <a:pt x="18977" y="14623"/>
                </a:lnTo>
                <a:lnTo>
                  <a:pt x="19092" y="13598"/>
                </a:lnTo>
                <a:lnTo>
                  <a:pt x="19092" y="11494"/>
                </a:lnTo>
                <a:lnTo>
                  <a:pt x="18977" y="10953"/>
                </a:lnTo>
                <a:lnTo>
                  <a:pt x="16186" y="11603"/>
                </a:lnTo>
                <a:lnTo>
                  <a:pt x="13165" y="12142"/>
                </a:lnTo>
                <a:lnTo>
                  <a:pt x="10144" y="12573"/>
                </a:lnTo>
                <a:lnTo>
                  <a:pt x="10200" y="10036"/>
                </a:lnTo>
                <a:lnTo>
                  <a:pt x="10259" y="7284"/>
                </a:lnTo>
                <a:lnTo>
                  <a:pt x="10200" y="4425"/>
                </a:lnTo>
                <a:lnTo>
                  <a:pt x="11797" y="4208"/>
                </a:lnTo>
                <a:lnTo>
                  <a:pt x="13392" y="3939"/>
                </a:lnTo>
                <a:lnTo>
                  <a:pt x="14931" y="3669"/>
                </a:lnTo>
                <a:lnTo>
                  <a:pt x="14361" y="3183"/>
                </a:lnTo>
                <a:lnTo>
                  <a:pt x="12993" y="3400"/>
                </a:lnTo>
                <a:lnTo>
                  <a:pt x="11626" y="3614"/>
                </a:lnTo>
                <a:lnTo>
                  <a:pt x="10200" y="3830"/>
                </a:lnTo>
                <a:lnTo>
                  <a:pt x="10200" y="1511"/>
                </a:lnTo>
                <a:lnTo>
                  <a:pt x="10144" y="322"/>
                </a:lnTo>
                <a:lnTo>
                  <a:pt x="9916" y="214"/>
                </a:lnTo>
                <a:lnTo>
                  <a:pt x="9459" y="0"/>
                </a:lnTo>
                <a:lnTo>
                  <a:pt x="9517" y="1294"/>
                </a:lnTo>
                <a:lnTo>
                  <a:pt x="9517" y="2644"/>
                </a:lnTo>
                <a:lnTo>
                  <a:pt x="9574" y="3939"/>
                </a:lnTo>
                <a:lnTo>
                  <a:pt x="6553" y="4316"/>
                </a:lnTo>
                <a:lnTo>
                  <a:pt x="3476" y="4586"/>
                </a:lnTo>
                <a:lnTo>
                  <a:pt x="340" y="4747"/>
                </a:lnTo>
                <a:lnTo>
                  <a:pt x="340" y="2372"/>
                </a:lnTo>
                <a:lnTo>
                  <a:pt x="340" y="10900"/>
                </a:lnTo>
                <a:lnTo>
                  <a:pt x="340" y="5342"/>
                </a:lnTo>
                <a:lnTo>
                  <a:pt x="3476" y="5180"/>
                </a:lnTo>
                <a:lnTo>
                  <a:pt x="6553" y="4911"/>
                </a:lnTo>
                <a:lnTo>
                  <a:pt x="9574" y="4533"/>
                </a:lnTo>
                <a:lnTo>
                  <a:pt x="9630" y="7392"/>
                </a:lnTo>
                <a:lnTo>
                  <a:pt x="9574" y="10091"/>
                </a:lnTo>
                <a:lnTo>
                  <a:pt x="9517" y="12628"/>
                </a:lnTo>
                <a:lnTo>
                  <a:pt x="6553" y="13005"/>
                </a:lnTo>
                <a:lnTo>
                  <a:pt x="3476" y="13275"/>
                </a:lnTo>
                <a:lnTo>
                  <a:pt x="283" y="13436"/>
                </a:lnTo>
                <a:lnTo>
                  <a:pt x="3419" y="13814"/>
                </a:lnTo>
                <a:lnTo>
                  <a:pt x="6496" y="13545"/>
                </a:lnTo>
                <a:lnTo>
                  <a:pt x="9517" y="13167"/>
                </a:lnTo>
                <a:lnTo>
                  <a:pt x="9403" y="15434"/>
                </a:lnTo>
                <a:lnTo>
                  <a:pt x="9288" y="17592"/>
                </a:lnTo>
                <a:lnTo>
                  <a:pt x="9119" y="19534"/>
                </a:lnTo>
                <a:lnTo>
                  <a:pt x="9119" y="19967"/>
                </a:lnTo>
                <a:lnTo>
                  <a:pt x="6210" y="20345"/>
                </a:lnTo>
                <a:lnTo>
                  <a:pt x="3190" y="20614"/>
                </a:lnTo>
                <a:lnTo>
                  <a:pt x="112" y="20722"/>
                </a:lnTo>
                <a:lnTo>
                  <a:pt x="112" y="19912"/>
                </a:lnTo>
                <a:lnTo>
                  <a:pt x="0" y="23204"/>
                </a:lnTo>
                <a:lnTo>
                  <a:pt x="112" y="21153"/>
                </a:lnTo>
                <a:lnTo>
                  <a:pt x="3133" y="21045"/>
                </a:lnTo>
                <a:lnTo>
                  <a:pt x="6154" y="20776"/>
                </a:lnTo>
                <a:lnTo>
                  <a:pt x="9060" y="20398"/>
                </a:lnTo>
                <a:lnTo>
                  <a:pt x="8833" y="22342"/>
                </a:lnTo>
                <a:lnTo>
                  <a:pt x="8605" y="24067"/>
                </a:lnTo>
                <a:lnTo>
                  <a:pt x="8319" y="25634"/>
                </a:lnTo>
                <a:lnTo>
                  <a:pt x="8776" y="25417"/>
                </a:lnTo>
                <a:lnTo>
                  <a:pt x="9060" y="23906"/>
                </a:lnTo>
                <a:lnTo>
                  <a:pt x="9346" y="22234"/>
                </a:lnTo>
                <a:lnTo>
                  <a:pt x="9574" y="20345"/>
                </a:lnTo>
                <a:lnTo>
                  <a:pt x="12138" y="20020"/>
                </a:lnTo>
                <a:lnTo>
                  <a:pt x="14588" y="19589"/>
                </a:lnTo>
                <a:lnTo>
                  <a:pt x="16983" y="19048"/>
                </a:lnTo>
                <a:lnTo>
                  <a:pt x="17325" y="18564"/>
                </a:lnTo>
                <a:lnTo>
                  <a:pt x="14818" y="19103"/>
                </a:lnTo>
                <a:lnTo>
                  <a:pt x="12252" y="19534"/>
                </a:lnTo>
                <a:lnTo>
                  <a:pt x="9630" y="19912"/>
                </a:lnTo>
                <a:lnTo>
                  <a:pt x="9630" y="19589"/>
                </a:lnTo>
                <a:lnTo>
                  <a:pt x="9858" y="17592"/>
                </a:lnTo>
                <a:lnTo>
                  <a:pt x="9973" y="15434"/>
                </a:lnTo>
                <a:lnTo>
                  <a:pt x="10087" y="13112"/>
                </a:lnTo>
                <a:lnTo>
                  <a:pt x="13165" y="12681"/>
                </a:lnTo>
                <a:lnTo>
                  <a:pt x="16186" y="12142"/>
                </a:lnTo>
                <a:lnTo>
                  <a:pt x="19035" y="11439"/>
                </a:lnTo>
                <a:lnTo>
                  <a:pt x="18920" y="12897"/>
                </a:lnTo>
                <a:close/>
              </a:path>
            </a:pathLst>
          </a:custGeom>
          <a:solidFill>
            <a:srgbClr val="38A3D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34" name="object 634"/>
          <p:cNvSpPr/>
          <p:nvPr/>
        </p:nvSpPr>
        <p:spPr>
          <a:xfrm>
            <a:off x="312393" y="565805"/>
            <a:ext cx="23211" cy="22990"/>
          </a:xfrm>
          <a:custGeom>
            <a:avLst/>
            <a:gdLst/>
            <a:ahLst/>
            <a:cxnLst/>
            <a:rect l="l" t="t" r="r" b="b"/>
            <a:pathLst>
              <a:path w="30948" h="30653">
                <a:moveTo>
                  <a:pt x="26729" y="30059"/>
                </a:moveTo>
                <a:lnTo>
                  <a:pt x="26672" y="30653"/>
                </a:lnTo>
                <a:lnTo>
                  <a:pt x="27127" y="30328"/>
                </a:lnTo>
                <a:lnTo>
                  <a:pt x="27015" y="25956"/>
                </a:lnTo>
                <a:lnTo>
                  <a:pt x="26900" y="27737"/>
                </a:lnTo>
                <a:lnTo>
                  <a:pt x="26787" y="29356"/>
                </a:lnTo>
                <a:lnTo>
                  <a:pt x="25589" y="29411"/>
                </a:lnTo>
                <a:lnTo>
                  <a:pt x="21428" y="29411"/>
                </a:lnTo>
                <a:lnTo>
                  <a:pt x="19718" y="29356"/>
                </a:lnTo>
                <a:lnTo>
                  <a:pt x="18008" y="29303"/>
                </a:lnTo>
                <a:lnTo>
                  <a:pt x="17839" y="27684"/>
                </a:lnTo>
                <a:lnTo>
                  <a:pt x="17724" y="25903"/>
                </a:lnTo>
                <a:lnTo>
                  <a:pt x="17609" y="23906"/>
                </a:lnTo>
                <a:lnTo>
                  <a:pt x="17609" y="23420"/>
                </a:lnTo>
                <a:lnTo>
                  <a:pt x="17553" y="22934"/>
                </a:lnTo>
                <a:lnTo>
                  <a:pt x="17553" y="22664"/>
                </a:lnTo>
                <a:lnTo>
                  <a:pt x="17497" y="20831"/>
                </a:lnTo>
                <a:lnTo>
                  <a:pt x="17438" y="18834"/>
                </a:lnTo>
                <a:lnTo>
                  <a:pt x="17438" y="16675"/>
                </a:lnTo>
                <a:lnTo>
                  <a:pt x="19776" y="16242"/>
                </a:lnTo>
                <a:lnTo>
                  <a:pt x="17382" y="16136"/>
                </a:lnTo>
                <a:lnTo>
                  <a:pt x="17382" y="10900"/>
                </a:lnTo>
                <a:lnTo>
                  <a:pt x="17438" y="8041"/>
                </a:lnTo>
                <a:lnTo>
                  <a:pt x="19378" y="8147"/>
                </a:lnTo>
                <a:lnTo>
                  <a:pt x="21315" y="8202"/>
                </a:lnTo>
                <a:lnTo>
                  <a:pt x="24620" y="8202"/>
                </a:lnTo>
                <a:lnTo>
                  <a:pt x="25875" y="8147"/>
                </a:lnTo>
                <a:lnTo>
                  <a:pt x="27127" y="8147"/>
                </a:lnTo>
                <a:lnTo>
                  <a:pt x="27186" y="10955"/>
                </a:lnTo>
                <a:lnTo>
                  <a:pt x="27186" y="16189"/>
                </a:lnTo>
                <a:lnTo>
                  <a:pt x="27242" y="29356"/>
                </a:lnTo>
                <a:lnTo>
                  <a:pt x="27413" y="27737"/>
                </a:lnTo>
                <a:lnTo>
                  <a:pt x="27528" y="25956"/>
                </a:lnTo>
                <a:lnTo>
                  <a:pt x="27641" y="22665"/>
                </a:lnTo>
                <a:lnTo>
                  <a:pt x="27756" y="20831"/>
                </a:lnTo>
                <a:lnTo>
                  <a:pt x="27812" y="18834"/>
                </a:lnTo>
                <a:lnTo>
                  <a:pt x="27812" y="16728"/>
                </a:lnTo>
                <a:lnTo>
                  <a:pt x="30948" y="16567"/>
                </a:lnTo>
                <a:lnTo>
                  <a:pt x="27812" y="16189"/>
                </a:lnTo>
                <a:lnTo>
                  <a:pt x="27868" y="13653"/>
                </a:lnTo>
                <a:lnTo>
                  <a:pt x="27868" y="5125"/>
                </a:lnTo>
                <a:lnTo>
                  <a:pt x="27812" y="2644"/>
                </a:lnTo>
                <a:lnTo>
                  <a:pt x="27756" y="53"/>
                </a:lnTo>
                <a:lnTo>
                  <a:pt x="27470" y="53"/>
                </a:lnTo>
                <a:lnTo>
                  <a:pt x="26958" y="0"/>
                </a:lnTo>
                <a:lnTo>
                  <a:pt x="27071" y="2589"/>
                </a:lnTo>
                <a:lnTo>
                  <a:pt x="27071" y="5125"/>
                </a:lnTo>
                <a:lnTo>
                  <a:pt x="27127" y="7500"/>
                </a:lnTo>
                <a:lnTo>
                  <a:pt x="25875" y="7555"/>
                </a:lnTo>
                <a:lnTo>
                  <a:pt x="24620" y="7608"/>
                </a:lnTo>
                <a:lnTo>
                  <a:pt x="21315" y="7608"/>
                </a:lnTo>
                <a:lnTo>
                  <a:pt x="19378" y="7555"/>
                </a:lnTo>
                <a:lnTo>
                  <a:pt x="17438" y="7447"/>
                </a:lnTo>
                <a:lnTo>
                  <a:pt x="17497" y="5125"/>
                </a:lnTo>
                <a:lnTo>
                  <a:pt x="17553" y="2752"/>
                </a:lnTo>
                <a:lnTo>
                  <a:pt x="17668" y="269"/>
                </a:lnTo>
                <a:lnTo>
                  <a:pt x="17382" y="269"/>
                </a:lnTo>
                <a:lnTo>
                  <a:pt x="16868" y="377"/>
                </a:lnTo>
                <a:lnTo>
                  <a:pt x="16812" y="2805"/>
                </a:lnTo>
                <a:lnTo>
                  <a:pt x="16755" y="5180"/>
                </a:lnTo>
                <a:lnTo>
                  <a:pt x="16699" y="7447"/>
                </a:lnTo>
                <a:lnTo>
                  <a:pt x="13620" y="7230"/>
                </a:lnTo>
                <a:lnTo>
                  <a:pt x="10599" y="6961"/>
                </a:lnTo>
                <a:lnTo>
                  <a:pt x="7693" y="6530"/>
                </a:lnTo>
                <a:lnTo>
                  <a:pt x="7693" y="4641"/>
                </a:lnTo>
                <a:lnTo>
                  <a:pt x="7749" y="3722"/>
                </a:lnTo>
                <a:lnTo>
                  <a:pt x="7522" y="3885"/>
                </a:lnTo>
                <a:lnTo>
                  <a:pt x="7066" y="4155"/>
                </a:lnTo>
                <a:lnTo>
                  <a:pt x="7066" y="4911"/>
                </a:lnTo>
                <a:lnTo>
                  <a:pt x="7010" y="5666"/>
                </a:lnTo>
                <a:lnTo>
                  <a:pt x="7010" y="6422"/>
                </a:lnTo>
                <a:lnTo>
                  <a:pt x="6210" y="6314"/>
                </a:lnTo>
                <a:lnTo>
                  <a:pt x="5357" y="6152"/>
                </a:lnTo>
                <a:lnTo>
                  <a:pt x="4559" y="5989"/>
                </a:lnTo>
                <a:lnTo>
                  <a:pt x="4046" y="6530"/>
                </a:lnTo>
                <a:lnTo>
                  <a:pt x="5014" y="6691"/>
                </a:lnTo>
                <a:lnTo>
                  <a:pt x="5983" y="6853"/>
                </a:lnTo>
                <a:lnTo>
                  <a:pt x="7010" y="7014"/>
                </a:lnTo>
                <a:lnTo>
                  <a:pt x="6952" y="9875"/>
                </a:lnTo>
                <a:lnTo>
                  <a:pt x="7066" y="12628"/>
                </a:lnTo>
                <a:lnTo>
                  <a:pt x="7179" y="15164"/>
                </a:lnTo>
                <a:lnTo>
                  <a:pt x="4730" y="14786"/>
                </a:lnTo>
                <a:lnTo>
                  <a:pt x="2336" y="14355"/>
                </a:lnTo>
                <a:lnTo>
                  <a:pt x="56" y="13869"/>
                </a:lnTo>
                <a:lnTo>
                  <a:pt x="0" y="14355"/>
                </a:lnTo>
                <a:lnTo>
                  <a:pt x="2336" y="14894"/>
                </a:lnTo>
                <a:lnTo>
                  <a:pt x="4730" y="15325"/>
                </a:lnTo>
                <a:lnTo>
                  <a:pt x="7238" y="15703"/>
                </a:lnTo>
                <a:lnTo>
                  <a:pt x="7350" y="18131"/>
                </a:lnTo>
                <a:lnTo>
                  <a:pt x="7580" y="20398"/>
                </a:lnTo>
                <a:lnTo>
                  <a:pt x="7636" y="9983"/>
                </a:lnTo>
                <a:lnTo>
                  <a:pt x="7693" y="7122"/>
                </a:lnTo>
                <a:lnTo>
                  <a:pt x="10599" y="7555"/>
                </a:lnTo>
                <a:lnTo>
                  <a:pt x="13620" y="7825"/>
                </a:lnTo>
                <a:lnTo>
                  <a:pt x="16699" y="8041"/>
                </a:lnTo>
                <a:lnTo>
                  <a:pt x="16699" y="13600"/>
                </a:lnTo>
                <a:lnTo>
                  <a:pt x="16755" y="16136"/>
                </a:lnTo>
                <a:lnTo>
                  <a:pt x="16812" y="18780"/>
                </a:lnTo>
                <a:lnTo>
                  <a:pt x="16868" y="20831"/>
                </a:lnTo>
                <a:lnTo>
                  <a:pt x="16983" y="22664"/>
                </a:lnTo>
                <a:lnTo>
                  <a:pt x="17039" y="23150"/>
                </a:lnTo>
                <a:lnTo>
                  <a:pt x="17039" y="23420"/>
                </a:lnTo>
                <a:lnTo>
                  <a:pt x="14077" y="23259"/>
                </a:lnTo>
                <a:lnTo>
                  <a:pt x="11227" y="22989"/>
                </a:lnTo>
                <a:lnTo>
                  <a:pt x="8434" y="22556"/>
                </a:lnTo>
                <a:lnTo>
                  <a:pt x="8150" y="20506"/>
                </a:lnTo>
                <a:lnTo>
                  <a:pt x="7979" y="18186"/>
                </a:lnTo>
                <a:lnTo>
                  <a:pt x="7920" y="22503"/>
                </a:lnTo>
                <a:lnTo>
                  <a:pt x="5812" y="22178"/>
                </a:lnTo>
                <a:lnTo>
                  <a:pt x="3818" y="21856"/>
                </a:lnTo>
                <a:lnTo>
                  <a:pt x="1822" y="21423"/>
                </a:lnTo>
                <a:lnTo>
                  <a:pt x="2164" y="21909"/>
                </a:lnTo>
                <a:lnTo>
                  <a:pt x="4046" y="22342"/>
                </a:lnTo>
                <a:lnTo>
                  <a:pt x="5983" y="22664"/>
                </a:lnTo>
                <a:lnTo>
                  <a:pt x="7979" y="22934"/>
                </a:lnTo>
                <a:lnTo>
                  <a:pt x="8206" y="24608"/>
                </a:lnTo>
                <a:lnTo>
                  <a:pt x="8490" y="26120"/>
                </a:lnTo>
                <a:lnTo>
                  <a:pt x="8833" y="27467"/>
                </a:lnTo>
                <a:lnTo>
                  <a:pt x="9346" y="27737"/>
                </a:lnTo>
                <a:lnTo>
                  <a:pt x="9004" y="26334"/>
                </a:lnTo>
                <a:lnTo>
                  <a:pt x="8720" y="24770"/>
                </a:lnTo>
                <a:lnTo>
                  <a:pt x="8490" y="23042"/>
                </a:lnTo>
                <a:lnTo>
                  <a:pt x="11284" y="23420"/>
                </a:lnTo>
                <a:lnTo>
                  <a:pt x="14133" y="23690"/>
                </a:lnTo>
                <a:lnTo>
                  <a:pt x="17039" y="23853"/>
                </a:lnTo>
                <a:lnTo>
                  <a:pt x="17154" y="25850"/>
                </a:lnTo>
                <a:lnTo>
                  <a:pt x="17382" y="27684"/>
                </a:lnTo>
                <a:lnTo>
                  <a:pt x="17553" y="29248"/>
                </a:lnTo>
                <a:lnTo>
                  <a:pt x="15616" y="29142"/>
                </a:lnTo>
                <a:lnTo>
                  <a:pt x="13620" y="28979"/>
                </a:lnTo>
                <a:lnTo>
                  <a:pt x="11739" y="28764"/>
                </a:lnTo>
                <a:lnTo>
                  <a:pt x="12252" y="28979"/>
                </a:lnTo>
                <a:lnTo>
                  <a:pt x="12766" y="29142"/>
                </a:lnTo>
                <a:lnTo>
                  <a:pt x="13279" y="29303"/>
                </a:lnTo>
                <a:lnTo>
                  <a:pt x="14703" y="29465"/>
                </a:lnTo>
                <a:lnTo>
                  <a:pt x="16186" y="29573"/>
                </a:lnTo>
                <a:lnTo>
                  <a:pt x="17609" y="29626"/>
                </a:lnTo>
                <a:lnTo>
                  <a:pt x="17668" y="29897"/>
                </a:lnTo>
                <a:lnTo>
                  <a:pt x="17724" y="30381"/>
                </a:lnTo>
                <a:lnTo>
                  <a:pt x="18179" y="30437"/>
                </a:lnTo>
                <a:lnTo>
                  <a:pt x="18123" y="30167"/>
                </a:lnTo>
                <a:lnTo>
                  <a:pt x="18067" y="29681"/>
                </a:lnTo>
                <a:lnTo>
                  <a:pt x="19718" y="29734"/>
                </a:lnTo>
                <a:lnTo>
                  <a:pt x="21428" y="29789"/>
                </a:lnTo>
                <a:lnTo>
                  <a:pt x="25589" y="29789"/>
                </a:lnTo>
                <a:lnTo>
                  <a:pt x="26787" y="29734"/>
                </a:lnTo>
                <a:lnTo>
                  <a:pt x="26729" y="30059"/>
                </a:lnTo>
                <a:close/>
              </a:path>
            </a:pathLst>
          </a:custGeom>
          <a:solidFill>
            <a:srgbClr val="38A3D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35" name="object 635"/>
          <p:cNvSpPr/>
          <p:nvPr/>
        </p:nvSpPr>
        <p:spPr>
          <a:xfrm>
            <a:off x="318079" y="573293"/>
            <a:ext cx="6923" cy="9389"/>
          </a:xfrm>
          <a:custGeom>
            <a:avLst/>
            <a:gdLst/>
            <a:ahLst/>
            <a:cxnLst/>
            <a:rect l="l" t="t" r="r" b="b"/>
            <a:pathLst>
              <a:path w="9231" h="12519">
                <a:moveTo>
                  <a:pt x="227" y="5774"/>
                </a:moveTo>
                <a:lnTo>
                  <a:pt x="3133" y="6205"/>
                </a:lnTo>
                <a:lnTo>
                  <a:pt x="6098" y="6475"/>
                </a:lnTo>
                <a:lnTo>
                  <a:pt x="9175" y="6636"/>
                </a:lnTo>
                <a:lnTo>
                  <a:pt x="9231" y="8797"/>
                </a:lnTo>
                <a:lnTo>
                  <a:pt x="9175" y="6152"/>
                </a:lnTo>
                <a:lnTo>
                  <a:pt x="6098" y="5989"/>
                </a:lnTo>
                <a:lnTo>
                  <a:pt x="3133" y="5666"/>
                </a:lnTo>
                <a:lnTo>
                  <a:pt x="227" y="5288"/>
                </a:lnTo>
                <a:lnTo>
                  <a:pt x="112" y="2697"/>
                </a:lnTo>
                <a:lnTo>
                  <a:pt x="56" y="0"/>
                </a:lnTo>
                <a:lnTo>
                  <a:pt x="0" y="10414"/>
                </a:lnTo>
                <a:lnTo>
                  <a:pt x="340" y="12519"/>
                </a:lnTo>
                <a:lnTo>
                  <a:pt x="398" y="8202"/>
                </a:lnTo>
                <a:lnTo>
                  <a:pt x="227" y="5774"/>
                </a:lnTo>
                <a:close/>
              </a:path>
            </a:pathLst>
          </a:custGeom>
          <a:solidFill>
            <a:srgbClr val="3DA6D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36" name="object 636"/>
          <p:cNvSpPr/>
          <p:nvPr/>
        </p:nvSpPr>
        <p:spPr>
          <a:xfrm>
            <a:off x="333253" y="568314"/>
            <a:ext cx="13679" cy="18619"/>
          </a:xfrm>
          <a:custGeom>
            <a:avLst/>
            <a:gdLst/>
            <a:ahLst/>
            <a:cxnLst/>
            <a:rect l="l" t="t" r="r" b="b"/>
            <a:pathLst>
              <a:path w="18238" h="24825">
                <a:moveTo>
                  <a:pt x="15559" y="11603"/>
                </a:moveTo>
                <a:lnTo>
                  <a:pt x="18238" y="10955"/>
                </a:lnTo>
                <a:lnTo>
                  <a:pt x="18181" y="10469"/>
                </a:lnTo>
                <a:lnTo>
                  <a:pt x="15503" y="11063"/>
                </a:lnTo>
                <a:lnTo>
                  <a:pt x="12709" y="11603"/>
                </a:lnTo>
                <a:lnTo>
                  <a:pt x="9860" y="11980"/>
                </a:lnTo>
                <a:lnTo>
                  <a:pt x="9916" y="9444"/>
                </a:lnTo>
                <a:lnTo>
                  <a:pt x="9975" y="6691"/>
                </a:lnTo>
                <a:lnTo>
                  <a:pt x="9916" y="3832"/>
                </a:lnTo>
                <a:lnTo>
                  <a:pt x="11284" y="3669"/>
                </a:lnTo>
                <a:lnTo>
                  <a:pt x="12653" y="3455"/>
                </a:lnTo>
                <a:lnTo>
                  <a:pt x="13964" y="3185"/>
                </a:lnTo>
                <a:lnTo>
                  <a:pt x="13394" y="2699"/>
                </a:lnTo>
                <a:lnTo>
                  <a:pt x="12254" y="2914"/>
                </a:lnTo>
                <a:lnTo>
                  <a:pt x="11114" y="3077"/>
                </a:lnTo>
                <a:lnTo>
                  <a:pt x="9916" y="3238"/>
                </a:lnTo>
                <a:lnTo>
                  <a:pt x="9916" y="1349"/>
                </a:lnTo>
                <a:lnTo>
                  <a:pt x="9860" y="324"/>
                </a:lnTo>
                <a:lnTo>
                  <a:pt x="9632" y="216"/>
                </a:lnTo>
                <a:lnTo>
                  <a:pt x="9175" y="0"/>
                </a:lnTo>
                <a:lnTo>
                  <a:pt x="9233" y="1133"/>
                </a:lnTo>
                <a:lnTo>
                  <a:pt x="9233" y="2213"/>
                </a:lnTo>
                <a:lnTo>
                  <a:pt x="9290" y="3346"/>
                </a:lnTo>
                <a:lnTo>
                  <a:pt x="6269" y="3724"/>
                </a:lnTo>
                <a:lnTo>
                  <a:pt x="3192" y="3994"/>
                </a:lnTo>
                <a:lnTo>
                  <a:pt x="56" y="4155"/>
                </a:lnTo>
                <a:lnTo>
                  <a:pt x="56" y="1943"/>
                </a:lnTo>
                <a:lnTo>
                  <a:pt x="56" y="10308"/>
                </a:lnTo>
                <a:lnTo>
                  <a:pt x="56" y="4749"/>
                </a:lnTo>
                <a:lnTo>
                  <a:pt x="3192" y="4588"/>
                </a:lnTo>
                <a:lnTo>
                  <a:pt x="6269" y="4318"/>
                </a:lnTo>
                <a:lnTo>
                  <a:pt x="9290" y="3941"/>
                </a:lnTo>
                <a:lnTo>
                  <a:pt x="9346" y="6800"/>
                </a:lnTo>
                <a:lnTo>
                  <a:pt x="9290" y="9499"/>
                </a:lnTo>
                <a:lnTo>
                  <a:pt x="9233" y="12035"/>
                </a:lnTo>
                <a:lnTo>
                  <a:pt x="6269" y="12413"/>
                </a:lnTo>
                <a:lnTo>
                  <a:pt x="3192" y="12683"/>
                </a:lnTo>
                <a:lnTo>
                  <a:pt x="0" y="12844"/>
                </a:lnTo>
                <a:lnTo>
                  <a:pt x="3135" y="13222"/>
                </a:lnTo>
                <a:lnTo>
                  <a:pt x="6213" y="12952"/>
                </a:lnTo>
                <a:lnTo>
                  <a:pt x="9233" y="12575"/>
                </a:lnTo>
                <a:lnTo>
                  <a:pt x="9119" y="14841"/>
                </a:lnTo>
                <a:lnTo>
                  <a:pt x="9004" y="17000"/>
                </a:lnTo>
                <a:lnTo>
                  <a:pt x="8835" y="18942"/>
                </a:lnTo>
                <a:lnTo>
                  <a:pt x="8835" y="19375"/>
                </a:lnTo>
                <a:lnTo>
                  <a:pt x="8776" y="19806"/>
                </a:lnTo>
                <a:lnTo>
                  <a:pt x="8605" y="21641"/>
                </a:lnTo>
                <a:lnTo>
                  <a:pt x="8321" y="23314"/>
                </a:lnTo>
                <a:lnTo>
                  <a:pt x="8094" y="24825"/>
                </a:lnTo>
                <a:lnTo>
                  <a:pt x="8549" y="24608"/>
                </a:lnTo>
                <a:lnTo>
                  <a:pt x="8835" y="23152"/>
                </a:lnTo>
                <a:lnTo>
                  <a:pt x="9062" y="21533"/>
                </a:lnTo>
                <a:lnTo>
                  <a:pt x="9290" y="19752"/>
                </a:lnTo>
                <a:lnTo>
                  <a:pt x="11626" y="19428"/>
                </a:lnTo>
                <a:lnTo>
                  <a:pt x="13964" y="19050"/>
                </a:lnTo>
                <a:lnTo>
                  <a:pt x="16186" y="18564"/>
                </a:lnTo>
                <a:lnTo>
                  <a:pt x="16528" y="18078"/>
                </a:lnTo>
                <a:lnTo>
                  <a:pt x="14192" y="18564"/>
                </a:lnTo>
                <a:lnTo>
                  <a:pt x="11797" y="18942"/>
                </a:lnTo>
                <a:lnTo>
                  <a:pt x="9346" y="19320"/>
                </a:lnTo>
                <a:lnTo>
                  <a:pt x="9346" y="18997"/>
                </a:lnTo>
                <a:lnTo>
                  <a:pt x="9574" y="17000"/>
                </a:lnTo>
                <a:lnTo>
                  <a:pt x="9689" y="14841"/>
                </a:lnTo>
                <a:lnTo>
                  <a:pt x="9803" y="12519"/>
                </a:lnTo>
                <a:lnTo>
                  <a:pt x="12709" y="12089"/>
                </a:lnTo>
                <a:lnTo>
                  <a:pt x="15559" y="11603"/>
                </a:lnTo>
                <a:close/>
              </a:path>
            </a:pathLst>
          </a:custGeom>
          <a:solidFill>
            <a:srgbClr val="3DA6D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37" name="object 637"/>
          <p:cNvSpPr/>
          <p:nvPr/>
        </p:nvSpPr>
        <p:spPr>
          <a:xfrm>
            <a:off x="321711" y="577948"/>
            <a:ext cx="16414" cy="10523"/>
          </a:xfrm>
          <a:custGeom>
            <a:avLst/>
            <a:gdLst/>
            <a:ahLst/>
            <a:cxnLst/>
            <a:rect l="l" t="t" r="r" b="b"/>
            <a:pathLst>
              <a:path w="21885" h="14031">
                <a:moveTo>
                  <a:pt x="20804" y="13005"/>
                </a:moveTo>
                <a:lnTo>
                  <a:pt x="21373" y="12789"/>
                </a:lnTo>
                <a:lnTo>
                  <a:pt x="21885" y="12628"/>
                </a:lnTo>
                <a:lnTo>
                  <a:pt x="19605" y="12844"/>
                </a:lnTo>
                <a:lnTo>
                  <a:pt x="17213" y="13059"/>
                </a:lnTo>
                <a:lnTo>
                  <a:pt x="14818" y="13167"/>
                </a:lnTo>
                <a:lnTo>
                  <a:pt x="14762" y="0"/>
                </a:lnTo>
                <a:lnTo>
                  <a:pt x="13906" y="53"/>
                </a:lnTo>
                <a:lnTo>
                  <a:pt x="12140" y="53"/>
                </a:lnTo>
                <a:lnTo>
                  <a:pt x="9745" y="108"/>
                </a:lnTo>
                <a:lnTo>
                  <a:pt x="7352" y="53"/>
                </a:lnTo>
                <a:lnTo>
                  <a:pt x="5014" y="485"/>
                </a:lnTo>
                <a:lnTo>
                  <a:pt x="7352" y="594"/>
                </a:lnTo>
                <a:lnTo>
                  <a:pt x="9745" y="647"/>
                </a:lnTo>
                <a:lnTo>
                  <a:pt x="12140" y="594"/>
                </a:lnTo>
                <a:lnTo>
                  <a:pt x="13906" y="594"/>
                </a:lnTo>
                <a:lnTo>
                  <a:pt x="14762" y="539"/>
                </a:lnTo>
                <a:lnTo>
                  <a:pt x="14762" y="2644"/>
                </a:lnTo>
                <a:lnTo>
                  <a:pt x="14703" y="4641"/>
                </a:lnTo>
                <a:lnTo>
                  <a:pt x="14647" y="6475"/>
                </a:lnTo>
                <a:lnTo>
                  <a:pt x="14647" y="7286"/>
                </a:lnTo>
                <a:lnTo>
                  <a:pt x="13451" y="7339"/>
                </a:lnTo>
                <a:lnTo>
                  <a:pt x="12196" y="7394"/>
                </a:lnTo>
                <a:lnTo>
                  <a:pt x="9004" y="7394"/>
                </a:lnTo>
                <a:lnTo>
                  <a:pt x="7066" y="7339"/>
                </a:lnTo>
                <a:lnTo>
                  <a:pt x="5185" y="7230"/>
                </a:lnTo>
                <a:lnTo>
                  <a:pt x="5129" y="6744"/>
                </a:lnTo>
                <a:lnTo>
                  <a:pt x="5129" y="13059"/>
                </a:lnTo>
                <a:lnTo>
                  <a:pt x="3419" y="13005"/>
                </a:lnTo>
                <a:lnTo>
                  <a:pt x="1709" y="12844"/>
                </a:lnTo>
                <a:lnTo>
                  <a:pt x="0" y="12681"/>
                </a:lnTo>
                <a:lnTo>
                  <a:pt x="569" y="12844"/>
                </a:lnTo>
                <a:lnTo>
                  <a:pt x="1083" y="13059"/>
                </a:lnTo>
                <a:lnTo>
                  <a:pt x="1653" y="13222"/>
                </a:lnTo>
                <a:lnTo>
                  <a:pt x="2849" y="13330"/>
                </a:lnTo>
                <a:lnTo>
                  <a:pt x="3989" y="13383"/>
                </a:lnTo>
                <a:lnTo>
                  <a:pt x="5185" y="13436"/>
                </a:lnTo>
                <a:lnTo>
                  <a:pt x="5185" y="7716"/>
                </a:lnTo>
                <a:lnTo>
                  <a:pt x="7066" y="7772"/>
                </a:lnTo>
                <a:lnTo>
                  <a:pt x="9004" y="7825"/>
                </a:lnTo>
                <a:lnTo>
                  <a:pt x="13451" y="7825"/>
                </a:lnTo>
                <a:lnTo>
                  <a:pt x="14647" y="7772"/>
                </a:lnTo>
                <a:lnTo>
                  <a:pt x="14591" y="9767"/>
                </a:lnTo>
                <a:lnTo>
                  <a:pt x="14703" y="14031"/>
                </a:lnTo>
                <a:lnTo>
                  <a:pt x="14762" y="13545"/>
                </a:lnTo>
                <a:lnTo>
                  <a:pt x="16643" y="13436"/>
                </a:lnTo>
                <a:lnTo>
                  <a:pt x="18465" y="13330"/>
                </a:lnTo>
                <a:lnTo>
                  <a:pt x="20234" y="13167"/>
                </a:lnTo>
                <a:lnTo>
                  <a:pt x="20804" y="13005"/>
                </a:lnTo>
                <a:close/>
              </a:path>
            </a:pathLst>
          </a:custGeom>
          <a:solidFill>
            <a:srgbClr val="3DA6D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38" name="object 638"/>
          <p:cNvSpPr/>
          <p:nvPr/>
        </p:nvSpPr>
        <p:spPr>
          <a:xfrm>
            <a:off x="325601" y="583735"/>
            <a:ext cx="7138" cy="4937"/>
          </a:xfrm>
          <a:custGeom>
            <a:avLst/>
            <a:gdLst/>
            <a:ahLst/>
            <a:cxnLst/>
            <a:rect l="l" t="t" r="r" b="b"/>
            <a:pathLst>
              <a:path w="9517" h="6583">
                <a:moveTo>
                  <a:pt x="9119" y="6097"/>
                </a:moveTo>
                <a:lnTo>
                  <a:pt x="9062" y="6583"/>
                </a:lnTo>
                <a:lnTo>
                  <a:pt x="9517" y="6314"/>
                </a:lnTo>
                <a:lnTo>
                  <a:pt x="9405" y="2050"/>
                </a:lnTo>
                <a:lnTo>
                  <a:pt x="9290" y="3830"/>
                </a:lnTo>
                <a:lnTo>
                  <a:pt x="9177" y="5450"/>
                </a:lnTo>
                <a:lnTo>
                  <a:pt x="7979" y="5505"/>
                </a:lnTo>
                <a:lnTo>
                  <a:pt x="3818" y="5505"/>
                </a:lnTo>
                <a:lnTo>
                  <a:pt x="2108" y="5450"/>
                </a:lnTo>
                <a:lnTo>
                  <a:pt x="398" y="5397"/>
                </a:lnTo>
                <a:lnTo>
                  <a:pt x="229" y="3777"/>
                </a:lnTo>
                <a:lnTo>
                  <a:pt x="114" y="1997"/>
                </a:lnTo>
                <a:lnTo>
                  <a:pt x="0" y="0"/>
                </a:lnTo>
                <a:lnTo>
                  <a:pt x="0" y="5719"/>
                </a:lnTo>
                <a:lnTo>
                  <a:pt x="58" y="6097"/>
                </a:lnTo>
                <a:lnTo>
                  <a:pt x="513" y="6369"/>
                </a:lnTo>
                <a:lnTo>
                  <a:pt x="457" y="5774"/>
                </a:lnTo>
                <a:lnTo>
                  <a:pt x="2108" y="5828"/>
                </a:lnTo>
                <a:lnTo>
                  <a:pt x="3818" y="5883"/>
                </a:lnTo>
                <a:lnTo>
                  <a:pt x="7979" y="5883"/>
                </a:lnTo>
                <a:lnTo>
                  <a:pt x="9177" y="5828"/>
                </a:lnTo>
                <a:lnTo>
                  <a:pt x="9119" y="6097"/>
                </a:lnTo>
                <a:close/>
              </a:path>
            </a:pathLst>
          </a:custGeom>
          <a:solidFill>
            <a:srgbClr val="3DA6D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39" name="object 639"/>
          <p:cNvSpPr/>
          <p:nvPr/>
        </p:nvSpPr>
        <p:spPr>
          <a:xfrm>
            <a:off x="312777" y="566169"/>
            <a:ext cx="27102" cy="21653"/>
          </a:xfrm>
          <a:custGeom>
            <a:avLst/>
            <a:gdLst/>
            <a:ahLst/>
            <a:cxnLst/>
            <a:rect l="l" t="t" r="r" b="b"/>
            <a:pathLst>
              <a:path w="36136" h="28870">
                <a:moveTo>
                  <a:pt x="6498" y="4856"/>
                </a:moveTo>
                <a:lnTo>
                  <a:pt x="6498" y="5936"/>
                </a:lnTo>
                <a:lnTo>
                  <a:pt x="5929" y="5828"/>
                </a:lnTo>
                <a:lnTo>
                  <a:pt x="5359" y="5772"/>
                </a:lnTo>
                <a:lnTo>
                  <a:pt x="4789" y="5666"/>
                </a:lnTo>
                <a:lnTo>
                  <a:pt x="4219" y="6150"/>
                </a:lnTo>
                <a:lnTo>
                  <a:pt x="4958" y="6258"/>
                </a:lnTo>
                <a:lnTo>
                  <a:pt x="5757" y="6422"/>
                </a:lnTo>
                <a:lnTo>
                  <a:pt x="6498" y="6528"/>
                </a:lnTo>
                <a:lnTo>
                  <a:pt x="6440" y="9389"/>
                </a:lnTo>
                <a:lnTo>
                  <a:pt x="6555" y="12142"/>
                </a:lnTo>
                <a:lnTo>
                  <a:pt x="6668" y="14678"/>
                </a:lnTo>
                <a:lnTo>
                  <a:pt x="4388" y="14353"/>
                </a:lnTo>
                <a:lnTo>
                  <a:pt x="2223" y="13922"/>
                </a:lnTo>
                <a:lnTo>
                  <a:pt x="58" y="13491"/>
                </a:lnTo>
                <a:lnTo>
                  <a:pt x="0" y="13975"/>
                </a:lnTo>
                <a:lnTo>
                  <a:pt x="2167" y="14461"/>
                </a:lnTo>
                <a:lnTo>
                  <a:pt x="4388" y="14839"/>
                </a:lnTo>
                <a:lnTo>
                  <a:pt x="6726" y="15217"/>
                </a:lnTo>
                <a:lnTo>
                  <a:pt x="6839" y="17645"/>
                </a:lnTo>
                <a:lnTo>
                  <a:pt x="7068" y="19912"/>
                </a:lnTo>
                <a:lnTo>
                  <a:pt x="7125" y="9497"/>
                </a:lnTo>
                <a:lnTo>
                  <a:pt x="7181" y="6636"/>
                </a:lnTo>
                <a:lnTo>
                  <a:pt x="10087" y="7069"/>
                </a:lnTo>
                <a:lnTo>
                  <a:pt x="13108" y="7339"/>
                </a:lnTo>
                <a:lnTo>
                  <a:pt x="16188" y="7555"/>
                </a:lnTo>
                <a:lnTo>
                  <a:pt x="16188" y="13114"/>
                </a:lnTo>
                <a:lnTo>
                  <a:pt x="16244" y="15650"/>
                </a:lnTo>
                <a:lnTo>
                  <a:pt x="16300" y="18294"/>
                </a:lnTo>
                <a:lnTo>
                  <a:pt x="16357" y="20345"/>
                </a:lnTo>
                <a:lnTo>
                  <a:pt x="16472" y="22178"/>
                </a:lnTo>
                <a:lnTo>
                  <a:pt x="16528" y="22664"/>
                </a:lnTo>
                <a:lnTo>
                  <a:pt x="16528" y="22934"/>
                </a:lnTo>
                <a:lnTo>
                  <a:pt x="13565" y="22773"/>
                </a:lnTo>
                <a:lnTo>
                  <a:pt x="10716" y="22503"/>
                </a:lnTo>
                <a:lnTo>
                  <a:pt x="7922" y="22070"/>
                </a:lnTo>
                <a:lnTo>
                  <a:pt x="7638" y="20020"/>
                </a:lnTo>
                <a:lnTo>
                  <a:pt x="7467" y="17700"/>
                </a:lnTo>
                <a:lnTo>
                  <a:pt x="7409" y="22017"/>
                </a:lnTo>
                <a:lnTo>
                  <a:pt x="5471" y="21748"/>
                </a:lnTo>
                <a:lnTo>
                  <a:pt x="3649" y="21423"/>
                </a:lnTo>
                <a:lnTo>
                  <a:pt x="1824" y="21045"/>
                </a:lnTo>
                <a:lnTo>
                  <a:pt x="2167" y="21531"/>
                </a:lnTo>
                <a:lnTo>
                  <a:pt x="3876" y="21909"/>
                </a:lnTo>
                <a:lnTo>
                  <a:pt x="5643" y="22234"/>
                </a:lnTo>
                <a:lnTo>
                  <a:pt x="7467" y="22448"/>
                </a:lnTo>
                <a:lnTo>
                  <a:pt x="7695" y="24014"/>
                </a:lnTo>
                <a:lnTo>
                  <a:pt x="7979" y="25417"/>
                </a:lnTo>
                <a:lnTo>
                  <a:pt x="8265" y="26712"/>
                </a:lnTo>
                <a:lnTo>
                  <a:pt x="8778" y="26981"/>
                </a:lnTo>
                <a:lnTo>
                  <a:pt x="8492" y="25634"/>
                </a:lnTo>
                <a:lnTo>
                  <a:pt x="8208" y="24176"/>
                </a:lnTo>
                <a:lnTo>
                  <a:pt x="7979" y="22556"/>
                </a:lnTo>
                <a:lnTo>
                  <a:pt x="10772" y="22934"/>
                </a:lnTo>
                <a:lnTo>
                  <a:pt x="13622" y="23204"/>
                </a:lnTo>
                <a:lnTo>
                  <a:pt x="16528" y="23367"/>
                </a:lnTo>
                <a:lnTo>
                  <a:pt x="16643" y="25364"/>
                </a:lnTo>
                <a:lnTo>
                  <a:pt x="16870" y="27198"/>
                </a:lnTo>
                <a:lnTo>
                  <a:pt x="17041" y="28762"/>
                </a:lnTo>
                <a:lnTo>
                  <a:pt x="17041" y="22179"/>
                </a:lnTo>
                <a:lnTo>
                  <a:pt x="16985" y="20345"/>
                </a:lnTo>
                <a:lnTo>
                  <a:pt x="16927" y="18348"/>
                </a:lnTo>
                <a:lnTo>
                  <a:pt x="16927" y="16189"/>
                </a:lnTo>
                <a:lnTo>
                  <a:pt x="19265" y="15756"/>
                </a:lnTo>
                <a:lnTo>
                  <a:pt x="16870" y="15650"/>
                </a:lnTo>
                <a:lnTo>
                  <a:pt x="16870" y="10414"/>
                </a:lnTo>
                <a:lnTo>
                  <a:pt x="16927" y="7555"/>
                </a:lnTo>
                <a:lnTo>
                  <a:pt x="18866" y="7661"/>
                </a:lnTo>
                <a:lnTo>
                  <a:pt x="20804" y="7716"/>
                </a:lnTo>
                <a:lnTo>
                  <a:pt x="24108" y="7716"/>
                </a:lnTo>
                <a:lnTo>
                  <a:pt x="25363" y="7661"/>
                </a:lnTo>
                <a:lnTo>
                  <a:pt x="26616" y="7661"/>
                </a:lnTo>
                <a:lnTo>
                  <a:pt x="26674" y="10469"/>
                </a:lnTo>
                <a:lnTo>
                  <a:pt x="26674" y="15703"/>
                </a:lnTo>
                <a:lnTo>
                  <a:pt x="26731" y="28870"/>
                </a:lnTo>
                <a:lnTo>
                  <a:pt x="26902" y="27251"/>
                </a:lnTo>
                <a:lnTo>
                  <a:pt x="27017" y="25470"/>
                </a:lnTo>
                <a:lnTo>
                  <a:pt x="27129" y="23420"/>
                </a:lnTo>
                <a:lnTo>
                  <a:pt x="30150" y="23312"/>
                </a:lnTo>
                <a:lnTo>
                  <a:pt x="33171" y="23042"/>
                </a:lnTo>
                <a:lnTo>
                  <a:pt x="36077" y="22665"/>
                </a:lnTo>
                <a:lnTo>
                  <a:pt x="36136" y="22234"/>
                </a:lnTo>
                <a:lnTo>
                  <a:pt x="33228" y="22611"/>
                </a:lnTo>
                <a:lnTo>
                  <a:pt x="30207" y="22881"/>
                </a:lnTo>
                <a:lnTo>
                  <a:pt x="27129" y="22989"/>
                </a:lnTo>
                <a:lnTo>
                  <a:pt x="27129" y="22179"/>
                </a:lnTo>
                <a:lnTo>
                  <a:pt x="27244" y="20345"/>
                </a:lnTo>
                <a:lnTo>
                  <a:pt x="27300" y="18348"/>
                </a:lnTo>
                <a:lnTo>
                  <a:pt x="27300" y="16242"/>
                </a:lnTo>
                <a:lnTo>
                  <a:pt x="30436" y="16081"/>
                </a:lnTo>
                <a:lnTo>
                  <a:pt x="27300" y="15703"/>
                </a:lnTo>
                <a:lnTo>
                  <a:pt x="27357" y="13167"/>
                </a:lnTo>
                <a:lnTo>
                  <a:pt x="27357" y="4802"/>
                </a:lnTo>
                <a:lnTo>
                  <a:pt x="27300" y="2481"/>
                </a:lnTo>
                <a:lnTo>
                  <a:pt x="27244" y="108"/>
                </a:lnTo>
                <a:lnTo>
                  <a:pt x="27017" y="53"/>
                </a:lnTo>
                <a:lnTo>
                  <a:pt x="26503" y="0"/>
                </a:lnTo>
                <a:lnTo>
                  <a:pt x="26559" y="2428"/>
                </a:lnTo>
                <a:lnTo>
                  <a:pt x="26559" y="4747"/>
                </a:lnTo>
                <a:lnTo>
                  <a:pt x="26616" y="7014"/>
                </a:lnTo>
                <a:lnTo>
                  <a:pt x="25363" y="7069"/>
                </a:lnTo>
                <a:lnTo>
                  <a:pt x="24108" y="7122"/>
                </a:lnTo>
                <a:lnTo>
                  <a:pt x="20804" y="7122"/>
                </a:lnTo>
                <a:lnTo>
                  <a:pt x="18866" y="7069"/>
                </a:lnTo>
                <a:lnTo>
                  <a:pt x="16927" y="6961"/>
                </a:lnTo>
                <a:lnTo>
                  <a:pt x="16985" y="4802"/>
                </a:lnTo>
                <a:lnTo>
                  <a:pt x="17041" y="2589"/>
                </a:lnTo>
                <a:lnTo>
                  <a:pt x="17098" y="269"/>
                </a:lnTo>
                <a:lnTo>
                  <a:pt x="16870" y="322"/>
                </a:lnTo>
                <a:lnTo>
                  <a:pt x="16357" y="430"/>
                </a:lnTo>
                <a:lnTo>
                  <a:pt x="16300" y="2644"/>
                </a:lnTo>
                <a:lnTo>
                  <a:pt x="16244" y="4856"/>
                </a:lnTo>
                <a:lnTo>
                  <a:pt x="16188" y="6961"/>
                </a:lnTo>
                <a:lnTo>
                  <a:pt x="13108" y="6744"/>
                </a:lnTo>
                <a:lnTo>
                  <a:pt x="10087" y="6475"/>
                </a:lnTo>
                <a:lnTo>
                  <a:pt x="7181" y="6044"/>
                </a:lnTo>
                <a:lnTo>
                  <a:pt x="7181" y="4586"/>
                </a:lnTo>
                <a:lnTo>
                  <a:pt x="7238" y="3884"/>
                </a:lnTo>
                <a:lnTo>
                  <a:pt x="7010" y="4047"/>
                </a:lnTo>
                <a:lnTo>
                  <a:pt x="6555" y="4316"/>
                </a:lnTo>
                <a:lnTo>
                  <a:pt x="6498" y="4856"/>
                </a:lnTo>
                <a:close/>
              </a:path>
            </a:pathLst>
          </a:custGeom>
          <a:solidFill>
            <a:srgbClr val="3DA6D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40" name="object 640"/>
          <p:cNvSpPr/>
          <p:nvPr/>
        </p:nvSpPr>
        <p:spPr>
          <a:xfrm>
            <a:off x="332484" y="583777"/>
            <a:ext cx="255" cy="4775"/>
          </a:xfrm>
          <a:custGeom>
            <a:avLst/>
            <a:gdLst/>
            <a:ahLst/>
            <a:cxnLst/>
            <a:rect l="l" t="t" r="r" b="b"/>
            <a:pathLst>
              <a:path w="340" h="6367">
                <a:moveTo>
                  <a:pt x="340" y="6367"/>
                </a:moveTo>
                <a:lnTo>
                  <a:pt x="283" y="0"/>
                </a:lnTo>
                <a:lnTo>
                  <a:pt x="227" y="1995"/>
                </a:lnTo>
                <a:lnTo>
                  <a:pt x="112" y="3775"/>
                </a:lnTo>
                <a:lnTo>
                  <a:pt x="0" y="5395"/>
                </a:lnTo>
                <a:lnTo>
                  <a:pt x="0" y="5773"/>
                </a:lnTo>
                <a:lnTo>
                  <a:pt x="340" y="6367"/>
                </a:lnTo>
                <a:close/>
              </a:path>
            </a:pathLst>
          </a:custGeom>
          <a:solidFill>
            <a:srgbClr val="3EA9D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41" name="object 641"/>
          <p:cNvSpPr/>
          <p:nvPr/>
        </p:nvSpPr>
        <p:spPr>
          <a:xfrm>
            <a:off x="325002" y="566817"/>
            <a:ext cx="385" cy="14611"/>
          </a:xfrm>
          <a:custGeom>
            <a:avLst/>
            <a:gdLst/>
            <a:ahLst/>
            <a:cxnLst/>
            <a:rect l="l" t="t" r="r" b="b"/>
            <a:pathLst>
              <a:path w="513" h="19481">
                <a:moveTo>
                  <a:pt x="0" y="106"/>
                </a:moveTo>
                <a:lnTo>
                  <a:pt x="0" y="17431"/>
                </a:lnTo>
                <a:lnTo>
                  <a:pt x="56" y="19481"/>
                </a:lnTo>
                <a:lnTo>
                  <a:pt x="513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EA9D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42" name="object 642"/>
          <p:cNvSpPr/>
          <p:nvPr/>
        </p:nvSpPr>
        <p:spPr>
          <a:xfrm>
            <a:off x="318163" y="575316"/>
            <a:ext cx="6839" cy="4574"/>
          </a:xfrm>
          <a:custGeom>
            <a:avLst/>
            <a:gdLst/>
            <a:ahLst/>
            <a:cxnLst/>
            <a:rect l="l" t="t" r="r" b="b"/>
            <a:pathLst>
              <a:path w="9119" h="6099">
                <a:moveTo>
                  <a:pt x="0" y="0"/>
                </a:moveTo>
                <a:lnTo>
                  <a:pt x="114" y="3077"/>
                </a:lnTo>
                <a:lnTo>
                  <a:pt x="3020" y="3508"/>
                </a:lnTo>
                <a:lnTo>
                  <a:pt x="5985" y="3777"/>
                </a:lnTo>
                <a:lnTo>
                  <a:pt x="9062" y="3939"/>
                </a:lnTo>
                <a:lnTo>
                  <a:pt x="9119" y="6099"/>
                </a:lnTo>
                <a:lnTo>
                  <a:pt x="9062" y="3455"/>
                </a:lnTo>
                <a:lnTo>
                  <a:pt x="5985" y="3291"/>
                </a:lnTo>
                <a:lnTo>
                  <a:pt x="3020" y="2969"/>
                </a:lnTo>
                <a:lnTo>
                  <a:pt x="114" y="2591"/>
                </a:lnTo>
                <a:lnTo>
                  <a:pt x="0" y="0"/>
                </a:lnTo>
                <a:close/>
              </a:path>
            </a:pathLst>
          </a:custGeom>
          <a:solidFill>
            <a:srgbClr val="3EA9D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43" name="object 643"/>
          <p:cNvSpPr/>
          <p:nvPr/>
        </p:nvSpPr>
        <p:spPr>
          <a:xfrm>
            <a:off x="322267" y="577948"/>
            <a:ext cx="15346" cy="10604"/>
          </a:xfrm>
          <a:custGeom>
            <a:avLst/>
            <a:gdLst/>
            <a:ahLst/>
            <a:cxnLst/>
            <a:rect l="l" t="t" r="r" b="b"/>
            <a:pathLst>
              <a:path w="20461" h="14139">
                <a:moveTo>
                  <a:pt x="13165" y="53"/>
                </a:moveTo>
                <a:lnTo>
                  <a:pt x="11398" y="53"/>
                </a:lnTo>
                <a:lnTo>
                  <a:pt x="9004" y="108"/>
                </a:lnTo>
                <a:lnTo>
                  <a:pt x="6611" y="53"/>
                </a:lnTo>
                <a:lnTo>
                  <a:pt x="4273" y="485"/>
                </a:lnTo>
                <a:lnTo>
                  <a:pt x="6611" y="594"/>
                </a:lnTo>
                <a:lnTo>
                  <a:pt x="9004" y="647"/>
                </a:lnTo>
                <a:lnTo>
                  <a:pt x="11398" y="594"/>
                </a:lnTo>
                <a:lnTo>
                  <a:pt x="13165" y="594"/>
                </a:lnTo>
                <a:lnTo>
                  <a:pt x="14021" y="539"/>
                </a:lnTo>
                <a:lnTo>
                  <a:pt x="14021" y="2644"/>
                </a:lnTo>
                <a:lnTo>
                  <a:pt x="13962" y="4641"/>
                </a:lnTo>
                <a:lnTo>
                  <a:pt x="13906" y="6475"/>
                </a:lnTo>
                <a:lnTo>
                  <a:pt x="13906" y="7286"/>
                </a:lnTo>
                <a:lnTo>
                  <a:pt x="12709" y="7339"/>
                </a:lnTo>
                <a:lnTo>
                  <a:pt x="11455" y="7394"/>
                </a:lnTo>
                <a:lnTo>
                  <a:pt x="8263" y="7394"/>
                </a:lnTo>
                <a:lnTo>
                  <a:pt x="6325" y="7339"/>
                </a:lnTo>
                <a:lnTo>
                  <a:pt x="4444" y="7230"/>
                </a:lnTo>
                <a:lnTo>
                  <a:pt x="4388" y="6744"/>
                </a:lnTo>
                <a:lnTo>
                  <a:pt x="4388" y="13059"/>
                </a:lnTo>
                <a:lnTo>
                  <a:pt x="2906" y="13005"/>
                </a:lnTo>
                <a:lnTo>
                  <a:pt x="1423" y="12897"/>
                </a:lnTo>
                <a:lnTo>
                  <a:pt x="0" y="12736"/>
                </a:lnTo>
                <a:lnTo>
                  <a:pt x="569" y="12952"/>
                </a:lnTo>
                <a:lnTo>
                  <a:pt x="1139" y="13114"/>
                </a:lnTo>
                <a:lnTo>
                  <a:pt x="1766" y="13275"/>
                </a:lnTo>
                <a:lnTo>
                  <a:pt x="2622" y="13330"/>
                </a:lnTo>
                <a:lnTo>
                  <a:pt x="3534" y="13383"/>
                </a:lnTo>
                <a:lnTo>
                  <a:pt x="4444" y="13436"/>
                </a:lnTo>
                <a:lnTo>
                  <a:pt x="4503" y="13869"/>
                </a:lnTo>
                <a:lnTo>
                  <a:pt x="4958" y="13977"/>
                </a:lnTo>
                <a:lnTo>
                  <a:pt x="4901" y="13491"/>
                </a:lnTo>
                <a:lnTo>
                  <a:pt x="6553" y="13545"/>
                </a:lnTo>
                <a:lnTo>
                  <a:pt x="8263" y="13600"/>
                </a:lnTo>
                <a:lnTo>
                  <a:pt x="12424" y="13600"/>
                </a:lnTo>
                <a:lnTo>
                  <a:pt x="13622" y="13545"/>
                </a:lnTo>
                <a:lnTo>
                  <a:pt x="13622" y="13167"/>
                </a:lnTo>
                <a:lnTo>
                  <a:pt x="12424" y="13222"/>
                </a:lnTo>
                <a:lnTo>
                  <a:pt x="8263" y="13222"/>
                </a:lnTo>
                <a:lnTo>
                  <a:pt x="6553" y="13167"/>
                </a:lnTo>
                <a:lnTo>
                  <a:pt x="4843" y="13114"/>
                </a:lnTo>
                <a:lnTo>
                  <a:pt x="4674" y="11494"/>
                </a:lnTo>
                <a:lnTo>
                  <a:pt x="4559" y="9714"/>
                </a:lnTo>
                <a:lnTo>
                  <a:pt x="4444" y="7716"/>
                </a:lnTo>
                <a:lnTo>
                  <a:pt x="6325" y="7772"/>
                </a:lnTo>
                <a:lnTo>
                  <a:pt x="8263" y="7825"/>
                </a:lnTo>
                <a:lnTo>
                  <a:pt x="12709" y="7825"/>
                </a:lnTo>
                <a:lnTo>
                  <a:pt x="13906" y="7772"/>
                </a:lnTo>
                <a:lnTo>
                  <a:pt x="13962" y="14139"/>
                </a:lnTo>
                <a:lnTo>
                  <a:pt x="14021" y="13545"/>
                </a:lnTo>
                <a:lnTo>
                  <a:pt x="15616" y="13436"/>
                </a:lnTo>
                <a:lnTo>
                  <a:pt x="17154" y="13383"/>
                </a:lnTo>
                <a:lnTo>
                  <a:pt x="18693" y="13222"/>
                </a:lnTo>
                <a:lnTo>
                  <a:pt x="19321" y="13059"/>
                </a:lnTo>
                <a:lnTo>
                  <a:pt x="19891" y="12897"/>
                </a:lnTo>
                <a:lnTo>
                  <a:pt x="20461" y="12681"/>
                </a:lnTo>
                <a:lnTo>
                  <a:pt x="18353" y="12897"/>
                </a:lnTo>
                <a:lnTo>
                  <a:pt x="16242" y="13059"/>
                </a:lnTo>
                <a:lnTo>
                  <a:pt x="14077" y="13167"/>
                </a:lnTo>
                <a:lnTo>
                  <a:pt x="14021" y="0"/>
                </a:lnTo>
                <a:lnTo>
                  <a:pt x="13165" y="53"/>
                </a:lnTo>
                <a:close/>
              </a:path>
            </a:pathLst>
          </a:custGeom>
          <a:solidFill>
            <a:srgbClr val="3EA9D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44" name="object 644"/>
          <p:cNvSpPr/>
          <p:nvPr/>
        </p:nvSpPr>
        <p:spPr>
          <a:xfrm>
            <a:off x="333253" y="568759"/>
            <a:ext cx="13293" cy="18011"/>
          </a:xfrm>
          <a:custGeom>
            <a:avLst/>
            <a:gdLst/>
            <a:ahLst/>
            <a:cxnLst/>
            <a:rect l="l" t="t" r="r" b="b"/>
            <a:pathLst>
              <a:path w="17724" h="24014">
                <a:moveTo>
                  <a:pt x="9346" y="18725"/>
                </a:moveTo>
                <a:lnTo>
                  <a:pt x="9346" y="18403"/>
                </a:lnTo>
                <a:lnTo>
                  <a:pt x="9574" y="16405"/>
                </a:lnTo>
                <a:lnTo>
                  <a:pt x="9689" y="14247"/>
                </a:lnTo>
                <a:lnTo>
                  <a:pt x="9803" y="11925"/>
                </a:lnTo>
                <a:lnTo>
                  <a:pt x="12538" y="11547"/>
                </a:lnTo>
                <a:lnTo>
                  <a:pt x="15160" y="11063"/>
                </a:lnTo>
                <a:lnTo>
                  <a:pt x="17724" y="10469"/>
                </a:lnTo>
                <a:lnTo>
                  <a:pt x="17668" y="9983"/>
                </a:lnTo>
                <a:lnTo>
                  <a:pt x="15160" y="10522"/>
                </a:lnTo>
                <a:lnTo>
                  <a:pt x="12538" y="11008"/>
                </a:lnTo>
                <a:lnTo>
                  <a:pt x="9860" y="11386"/>
                </a:lnTo>
                <a:lnTo>
                  <a:pt x="9916" y="8850"/>
                </a:lnTo>
                <a:lnTo>
                  <a:pt x="9975" y="6097"/>
                </a:lnTo>
                <a:lnTo>
                  <a:pt x="9916" y="3238"/>
                </a:lnTo>
                <a:lnTo>
                  <a:pt x="11056" y="3075"/>
                </a:lnTo>
                <a:lnTo>
                  <a:pt x="12140" y="2914"/>
                </a:lnTo>
                <a:lnTo>
                  <a:pt x="13223" y="2752"/>
                </a:lnTo>
                <a:lnTo>
                  <a:pt x="12653" y="2213"/>
                </a:lnTo>
                <a:lnTo>
                  <a:pt x="11741" y="2374"/>
                </a:lnTo>
                <a:lnTo>
                  <a:pt x="10828" y="2536"/>
                </a:lnTo>
                <a:lnTo>
                  <a:pt x="9916" y="2644"/>
                </a:lnTo>
                <a:lnTo>
                  <a:pt x="9916" y="377"/>
                </a:lnTo>
                <a:lnTo>
                  <a:pt x="9689" y="269"/>
                </a:lnTo>
                <a:lnTo>
                  <a:pt x="9175" y="0"/>
                </a:lnTo>
                <a:lnTo>
                  <a:pt x="9233" y="916"/>
                </a:lnTo>
                <a:lnTo>
                  <a:pt x="9233" y="1835"/>
                </a:lnTo>
                <a:lnTo>
                  <a:pt x="9290" y="2752"/>
                </a:lnTo>
                <a:lnTo>
                  <a:pt x="6269" y="3130"/>
                </a:lnTo>
                <a:lnTo>
                  <a:pt x="3192" y="3400"/>
                </a:lnTo>
                <a:lnTo>
                  <a:pt x="56" y="3561"/>
                </a:lnTo>
                <a:lnTo>
                  <a:pt x="56" y="1511"/>
                </a:lnTo>
                <a:lnTo>
                  <a:pt x="56" y="9714"/>
                </a:lnTo>
                <a:lnTo>
                  <a:pt x="56" y="4155"/>
                </a:lnTo>
                <a:lnTo>
                  <a:pt x="3192" y="3994"/>
                </a:lnTo>
                <a:lnTo>
                  <a:pt x="6269" y="3724"/>
                </a:lnTo>
                <a:lnTo>
                  <a:pt x="9290" y="3346"/>
                </a:lnTo>
                <a:lnTo>
                  <a:pt x="9346" y="6205"/>
                </a:lnTo>
                <a:lnTo>
                  <a:pt x="9290" y="8905"/>
                </a:lnTo>
                <a:lnTo>
                  <a:pt x="9233" y="11441"/>
                </a:lnTo>
                <a:lnTo>
                  <a:pt x="6269" y="11819"/>
                </a:lnTo>
                <a:lnTo>
                  <a:pt x="3192" y="12089"/>
                </a:lnTo>
                <a:lnTo>
                  <a:pt x="0" y="12250"/>
                </a:lnTo>
                <a:lnTo>
                  <a:pt x="3135" y="12628"/>
                </a:lnTo>
                <a:lnTo>
                  <a:pt x="6213" y="12358"/>
                </a:lnTo>
                <a:lnTo>
                  <a:pt x="9233" y="11980"/>
                </a:lnTo>
                <a:lnTo>
                  <a:pt x="9119" y="14247"/>
                </a:lnTo>
                <a:lnTo>
                  <a:pt x="9004" y="16405"/>
                </a:lnTo>
                <a:lnTo>
                  <a:pt x="8835" y="18348"/>
                </a:lnTo>
                <a:lnTo>
                  <a:pt x="8835" y="18780"/>
                </a:lnTo>
                <a:lnTo>
                  <a:pt x="8776" y="19211"/>
                </a:lnTo>
                <a:lnTo>
                  <a:pt x="8605" y="20992"/>
                </a:lnTo>
                <a:lnTo>
                  <a:pt x="8377" y="22558"/>
                </a:lnTo>
                <a:lnTo>
                  <a:pt x="8094" y="24014"/>
                </a:lnTo>
                <a:lnTo>
                  <a:pt x="8549" y="23798"/>
                </a:lnTo>
                <a:lnTo>
                  <a:pt x="8835" y="22395"/>
                </a:lnTo>
                <a:lnTo>
                  <a:pt x="9062" y="20831"/>
                </a:lnTo>
                <a:lnTo>
                  <a:pt x="9290" y="19158"/>
                </a:lnTo>
                <a:lnTo>
                  <a:pt x="11455" y="18889"/>
                </a:lnTo>
                <a:lnTo>
                  <a:pt x="13622" y="18511"/>
                </a:lnTo>
                <a:lnTo>
                  <a:pt x="15674" y="18078"/>
                </a:lnTo>
                <a:lnTo>
                  <a:pt x="16014" y="17592"/>
                </a:lnTo>
                <a:lnTo>
                  <a:pt x="13849" y="18025"/>
                </a:lnTo>
                <a:lnTo>
                  <a:pt x="11626" y="18403"/>
                </a:lnTo>
                <a:lnTo>
                  <a:pt x="9346" y="18725"/>
                </a:lnTo>
                <a:close/>
              </a:path>
            </a:pathLst>
          </a:custGeom>
          <a:solidFill>
            <a:srgbClr val="3EA9D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45" name="object 645"/>
          <p:cNvSpPr/>
          <p:nvPr/>
        </p:nvSpPr>
        <p:spPr>
          <a:xfrm>
            <a:off x="313162" y="566574"/>
            <a:ext cx="26717" cy="21248"/>
          </a:xfrm>
          <a:custGeom>
            <a:avLst/>
            <a:gdLst/>
            <a:ahLst/>
            <a:cxnLst/>
            <a:rect l="l" t="t" r="r" b="b"/>
            <a:pathLst>
              <a:path w="35622" h="28331">
                <a:moveTo>
                  <a:pt x="32714" y="22072"/>
                </a:moveTo>
                <a:lnTo>
                  <a:pt x="29693" y="22342"/>
                </a:lnTo>
                <a:lnTo>
                  <a:pt x="26616" y="22450"/>
                </a:lnTo>
                <a:lnTo>
                  <a:pt x="26616" y="21639"/>
                </a:lnTo>
                <a:lnTo>
                  <a:pt x="26731" y="19806"/>
                </a:lnTo>
                <a:lnTo>
                  <a:pt x="26787" y="17808"/>
                </a:lnTo>
                <a:lnTo>
                  <a:pt x="26787" y="15703"/>
                </a:lnTo>
                <a:lnTo>
                  <a:pt x="29923" y="15542"/>
                </a:lnTo>
                <a:lnTo>
                  <a:pt x="26787" y="15164"/>
                </a:lnTo>
                <a:lnTo>
                  <a:pt x="26843" y="12628"/>
                </a:lnTo>
                <a:lnTo>
                  <a:pt x="26843" y="4425"/>
                </a:lnTo>
                <a:lnTo>
                  <a:pt x="26787" y="2266"/>
                </a:lnTo>
                <a:lnTo>
                  <a:pt x="26731" y="53"/>
                </a:lnTo>
                <a:lnTo>
                  <a:pt x="26503" y="53"/>
                </a:lnTo>
                <a:lnTo>
                  <a:pt x="25989" y="0"/>
                </a:lnTo>
                <a:lnTo>
                  <a:pt x="26046" y="2211"/>
                </a:lnTo>
                <a:lnTo>
                  <a:pt x="26102" y="4372"/>
                </a:lnTo>
                <a:lnTo>
                  <a:pt x="26102" y="6475"/>
                </a:lnTo>
                <a:lnTo>
                  <a:pt x="24850" y="6530"/>
                </a:lnTo>
                <a:lnTo>
                  <a:pt x="23595" y="6583"/>
                </a:lnTo>
                <a:lnTo>
                  <a:pt x="20290" y="6583"/>
                </a:lnTo>
                <a:lnTo>
                  <a:pt x="18353" y="6530"/>
                </a:lnTo>
                <a:lnTo>
                  <a:pt x="16413" y="6422"/>
                </a:lnTo>
                <a:lnTo>
                  <a:pt x="16472" y="4425"/>
                </a:lnTo>
                <a:lnTo>
                  <a:pt x="16528" y="2374"/>
                </a:lnTo>
                <a:lnTo>
                  <a:pt x="16584" y="269"/>
                </a:lnTo>
                <a:lnTo>
                  <a:pt x="16300" y="324"/>
                </a:lnTo>
                <a:lnTo>
                  <a:pt x="15843" y="19805"/>
                </a:lnTo>
                <a:lnTo>
                  <a:pt x="15958" y="21639"/>
                </a:lnTo>
                <a:lnTo>
                  <a:pt x="16014" y="22125"/>
                </a:lnTo>
                <a:lnTo>
                  <a:pt x="16014" y="22395"/>
                </a:lnTo>
                <a:lnTo>
                  <a:pt x="13052" y="22234"/>
                </a:lnTo>
                <a:lnTo>
                  <a:pt x="10202" y="21964"/>
                </a:lnTo>
                <a:lnTo>
                  <a:pt x="7409" y="21531"/>
                </a:lnTo>
                <a:lnTo>
                  <a:pt x="7125" y="19481"/>
                </a:lnTo>
                <a:lnTo>
                  <a:pt x="6954" y="17161"/>
                </a:lnTo>
                <a:lnTo>
                  <a:pt x="6782" y="14733"/>
                </a:lnTo>
                <a:lnTo>
                  <a:pt x="6668" y="11656"/>
                </a:lnTo>
                <a:lnTo>
                  <a:pt x="6611" y="8958"/>
                </a:lnTo>
                <a:lnTo>
                  <a:pt x="6668" y="6097"/>
                </a:lnTo>
                <a:lnTo>
                  <a:pt x="9574" y="6530"/>
                </a:lnTo>
                <a:lnTo>
                  <a:pt x="12595" y="6800"/>
                </a:lnTo>
                <a:lnTo>
                  <a:pt x="15674" y="7016"/>
                </a:lnTo>
                <a:lnTo>
                  <a:pt x="15674" y="12574"/>
                </a:lnTo>
                <a:lnTo>
                  <a:pt x="15730" y="15111"/>
                </a:lnTo>
                <a:lnTo>
                  <a:pt x="15787" y="17755"/>
                </a:lnTo>
                <a:lnTo>
                  <a:pt x="15787" y="430"/>
                </a:lnTo>
                <a:lnTo>
                  <a:pt x="15730" y="2483"/>
                </a:lnTo>
                <a:lnTo>
                  <a:pt x="15730" y="4478"/>
                </a:lnTo>
                <a:lnTo>
                  <a:pt x="15674" y="6422"/>
                </a:lnTo>
                <a:lnTo>
                  <a:pt x="12595" y="6205"/>
                </a:lnTo>
                <a:lnTo>
                  <a:pt x="9574" y="5936"/>
                </a:lnTo>
                <a:lnTo>
                  <a:pt x="6668" y="5505"/>
                </a:lnTo>
                <a:lnTo>
                  <a:pt x="6668" y="3994"/>
                </a:lnTo>
                <a:lnTo>
                  <a:pt x="6213" y="4316"/>
                </a:lnTo>
                <a:lnTo>
                  <a:pt x="5985" y="4802"/>
                </a:lnTo>
                <a:lnTo>
                  <a:pt x="5643" y="5342"/>
                </a:lnTo>
                <a:lnTo>
                  <a:pt x="5014" y="5233"/>
                </a:lnTo>
                <a:lnTo>
                  <a:pt x="4444" y="5719"/>
                </a:lnTo>
                <a:lnTo>
                  <a:pt x="4958" y="5828"/>
                </a:lnTo>
                <a:lnTo>
                  <a:pt x="5471" y="5883"/>
                </a:lnTo>
                <a:lnTo>
                  <a:pt x="5985" y="5989"/>
                </a:lnTo>
                <a:lnTo>
                  <a:pt x="5927" y="8850"/>
                </a:lnTo>
                <a:lnTo>
                  <a:pt x="6041" y="11602"/>
                </a:lnTo>
                <a:lnTo>
                  <a:pt x="6154" y="14139"/>
                </a:lnTo>
                <a:lnTo>
                  <a:pt x="4104" y="13814"/>
                </a:lnTo>
                <a:lnTo>
                  <a:pt x="2052" y="13491"/>
                </a:lnTo>
                <a:lnTo>
                  <a:pt x="114" y="13059"/>
                </a:lnTo>
                <a:lnTo>
                  <a:pt x="0" y="13545"/>
                </a:lnTo>
                <a:lnTo>
                  <a:pt x="1995" y="13977"/>
                </a:lnTo>
                <a:lnTo>
                  <a:pt x="4104" y="14355"/>
                </a:lnTo>
                <a:lnTo>
                  <a:pt x="6213" y="14678"/>
                </a:lnTo>
                <a:lnTo>
                  <a:pt x="6325" y="17106"/>
                </a:lnTo>
                <a:lnTo>
                  <a:pt x="6555" y="19373"/>
                </a:lnTo>
                <a:lnTo>
                  <a:pt x="6895" y="21478"/>
                </a:lnTo>
                <a:lnTo>
                  <a:pt x="5129" y="21208"/>
                </a:lnTo>
                <a:lnTo>
                  <a:pt x="3476" y="20939"/>
                </a:lnTo>
                <a:lnTo>
                  <a:pt x="1824" y="20614"/>
                </a:lnTo>
                <a:lnTo>
                  <a:pt x="2164" y="21100"/>
                </a:lnTo>
                <a:lnTo>
                  <a:pt x="3705" y="21425"/>
                </a:lnTo>
                <a:lnTo>
                  <a:pt x="5300" y="21694"/>
                </a:lnTo>
                <a:lnTo>
                  <a:pt x="6954" y="21909"/>
                </a:lnTo>
                <a:lnTo>
                  <a:pt x="7181" y="23367"/>
                </a:lnTo>
                <a:lnTo>
                  <a:pt x="7409" y="24662"/>
                </a:lnTo>
                <a:lnTo>
                  <a:pt x="7695" y="25903"/>
                </a:lnTo>
                <a:lnTo>
                  <a:pt x="8206" y="26173"/>
                </a:lnTo>
                <a:lnTo>
                  <a:pt x="7922" y="24931"/>
                </a:lnTo>
                <a:lnTo>
                  <a:pt x="7695" y="23528"/>
                </a:lnTo>
                <a:lnTo>
                  <a:pt x="7465" y="22017"/>
                </a:lnTo>
                <a:lnTo>
                  <a:pt x="10259" y="22395"/>
                </a:lnTo>
                <a:lnTo>
                  <a:pt x="13108" y="22664"/>
                </a:lnTo>
                <a:lnTo>
                  <a:pt x="16014" y="22828"/>
                </a:lnTo>
                <a:lnTo>
                  <a:pt x="16129" y="24825"/>
                </a:lnTo>
                <a:lnTo>
                  <a:pt x="16357" y="26659"/>
                </a:lnTo>
                <a:lnTo>
                  <a:pt x="16528" y="28223"/>
                </a:lnTo>
                <a:lnTo>
                  <a:pt x="16528" y="21639"/>
                </a:lnTo>
                <a:lnTo>
                  <a:pt x="16472" y="19805"/>
                </a:lnTo>
                <a:lnTo>
                  <a:pt x="16413" y="17808"/>
                </a:lnTo>
                <a:lnTo>
                  <a:pt x="16413" y="15650"/>
                </a:lnTo>
                <a:lnTo>
                  <a:pt x="18751" y="15217"/>
                </a:lnTo>
                <a:lnTo>
                  <a:pt x="16357" y="15111"/>
                </a:lnTo>
                <a:lnTo>
                  <a:pt x="16357" y="9875"/>
                </a:lnTo>
                <a:lnTo>
                  <a:pt x="16413" y="7016"/>
                </a:lnTo>
                <a:lnTo>
                  <a:pt x="18353" y="7122"/>
                </a:lnTo>
                <a:lnTo>
                  <a:pt x="20290" y="7177"/>
                </a:lnTo>
                <a:lnTo>
                  <a:pt x="23595" y="7177"/>
                </a:lnTo>
                <a:lnTo>
                  <a:pt x="24850" y="7122"/>
                </a:lnTo>
                <a:lnTo>
                  <a:pt x="26102" y="7122"/>
                </a:lnTo>
                <a:lnTo>
                  <a:pt x="26161" y="9930"/>
                </a:lnTo>
                <a:lnTo>
                  <a:pt x="26161" y="15164"/>
                </a:lnTo>
                <a:lnTo>
                  <a:pt x="26217" y="28331"/>
                </a:lnTo>
                <a:lnTo>
                  <a:pt x="26388" y="26712"/>
                </a:lnTo>
                <a:lnTo>
                  <a:pt x="26503" y="24931"/>
                </a:lnTo>
                <a:lnTo>
                  <a:pt x="26616" y="22881"/>
                </a:lnTo>
                <a:lnTo>
                  <a:pt x="29637" y="22773"/>
                </a:lnTo>
                <a:lnTo>
                  <a:pt x="32658" y="22503"/>
                </a:lnTo>
                <a:lnTo>
                  <a:pt x="35564" y="22125"/>
                </a:lnTo>
                <a:lnTo>
                  <a:pt x="35622" y="21694"/>
                </a:lnTo>
                <a:lnTo>
                  <a:pt x="32714" y="22072"/>
                </a:lnTo>
                <a:close/>
              </a:path>
            </a:pathLst>
          </a:custGeom>
          <a:solidFill>
            <a:srgbClr val="3EA9D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46" name="object 646"/>
          <p:cNvSpPr/>
          <p:nvPr/>
        </p:nvSpPr>
        <p:spPr>
          <a:xfrm>
            <a:off x="333253" y="569407"/>
            <a:ext cx="12910" cy="14894"/>
          </a:xfrm>
          <a:custGeom>
            <a:avLst/>
            <a:gdLst/>
            <a:ahLst/>
            <a:cxnLst/>
            <a:rect l="l" t="t" r="r" b="b"/>
            <a:pathLst>
              <a:path w="17213" h="19859">
                <a:moveTo>
                  <a:pt x="14818" y="10253"/>
                </a:moveTo>
                <a:lnTo>
                  <a:pt x="17213" y="9767"/>
                </a:lnTo>
                <a:lnTo>
                  <a:pt x="17098" y="9228"/>
                </a:lnTo>
                <a:lnTo>
                  <a:pt x="14762" y="9767"/>
                </a:lnTo>
                <a:lnTo>
                  <a:pt x="12367" y="10200"/>
                </a:lnTo>
                <a:lnTo>
                  <a:pt x="9860" y="10522"/>
                </a:lnTo>
                <a:lnTo>
                  <a:pt x="9916" y="7986"/>
                </a:lnTo>
                <a:lnTo>
                  <a:pt x="9975" y="5233"/>
                </a:lnTo>
                <a:lnTo>
                  <a:pt x="9916" y="2374"/>
                </a:lnTo>
                <a:lnTo>
                  <a:pt x="10828" y="2266"/>
                </a:lnTo>
                <a:lnTo>
                  <a:pt x="11684" y="2105"/>
                </a:lnTo>
                <a:lnTo>
                  <a:pt x="12538" y="1997"/>
                </a:lnTo>
                <a:lnTo>
                  <a:pt x="11912" y="1511"/>
                </a:lnTo>
                <a:lnTo>
                  <a:pt x="11284" y="1619"/>
                </a:lnTo>
                <a:lnTo>
                  <a:pt x="10601" y="1672"/>
                </a:lnTo>
                <a:lnTo>
                  <a:pt x="9916" y="1780"/>
                </a:lnTo>
                <a:lnTo>
                  <a:pt x="9916" y="161"/>
                </a:lnTo>
                <a:lnTo>
                  <a:pt x="9689" y="0"/>
                </a:lnTo>
                <a:lnTo>
                  <a:pt x="9346" y="5342"/>
                </a:lnTo>
                <a:lnTo>
                  <a:pt x="9290" y="8041"/>
                </a:lnTo>
                <a:lnTo>
                  <a:pt x="9233" y="10577"/>
                </a:lnTo>
                <a:lnTo>
                  <a:pt x="6269" y="10955"/>
                </a:lnTo>
                <a:lnTo>
                  <a:pt x="3192" y="11225"/>
                </a:lnTo>
                <a:lnTo>
                  <a:pt x="0" y="11386"/>
                </a:lnTo>
                <a:lnTo>
                  <a:pt x="3135" y="11764"/>
                </a:lnTo>
                <a:lnTo>
                  <a:pt x="6213" y="11494"/>
                </a:lnTo>
                <a:lnTo>
                  <a:pt x="9233" y="11117"/>
                </a:lnTo>
                <a:lnTo>
                  <a:pt x="9119" y="13383"/>
                </a:lnTo>
                <a:lnTo>
                  <a:pt x="9004" y="15542"/>
                </a:lnTo>
                <a:lnTo>
                  <a:pt x="9119" y="19859"/>
                </a:lnTo>
                <a:lnTo>
                  <a:pt x="9290" y="18294"/>
                </a:lnTo>
                <a:lnTo>
                  <a:pt x="11284" y="18025"/>
                </a:lnTo>
                <a:lnTo>
                  <a:pt x="13279" y="17700"/>
                </a:lnTo>
                <a:lnTo>
                  <a:pt x="15160" y="17322"/>
                </a:lnTo>
                <a:lnTo>
                  <a:pt x="15559" y="16783"/>
                </a:lnTo>
                <a:lnTo>
                  <a:pt x="13507" y="17214"/>
                </a:lnTo>
                <a:lnTo>
                  <a:pt x="11455" y="17539"/>
                </a:lnTo>
                <a:lnTo>
                  <a:pt x="9346" y="17862"/>
                </a:lnTo>
                <a:lnTo>
                  <a:pt x="9346" y="17539"/>
                </a:lnTo>
                <a:lnTo>
                  <a:pt x="9574" y="15542"/>
                </a:lnTo>
                <a:lnTo>
                  <a:pt x="9689" y="13383"/>
                </a:lnTo>
                <a:lnTo>
                  <a:pt x="9803" y="11061"/>
                </a:lnTo>
                <a:lnTo>
                  <a:pt x="12367" y="10684"/>
                </a:lnTo>
                <a:lnTo>
                  <a:pt x="14818" y="10253"/>
                </a:lnTo>
                <a:close/>
              </a:path>
            </a:pathLst>
          </a:custGeom>
          <a:solidFill>
            <a:srgbClr val="42ABD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47" name="object 647"/>
          <p:cNvSpPr/>
          <p:nvPr/>
        </p:nvSpPr>
        <p:spPr>
          <a:xfrm>
            <a:off x="314914" y="566938"/>
            <a:ext cx="22143" cy="21532"/>
          </a:xfrm>
          <a:custGeom>
            <a:avLst/>
            <a:gdLst/>
            <a:ahLst/>
            <a:cxnLst/>
            <a:rect l="l" t="t" r="r" b="b"/>
            <a:pathLst>
              <a:path w="29524" h="28709">
                <a:moveTo>
                  <a:pt x="26388" y="28062"/>
                </a:moveTo>
                <a:lnTo>
                  <a:pt x="27643" y="27953"/>
                </a:lnTo>
                <a:lnTo>
                  <a:pt x="28269" y="27792"/>
                </a:lnTo>
                <a:lnTo>
                  <a:pt x="28896" y="27631"/>
                </a:lnTo>
                <a:lnTo>
                  <a:pt x="29524" y="27414"/>
                </a:lnTo>
                <a:lnTo>
                  <a:pt x="27699" y="27631"/>
                </a:lnTo>
                <a:lnTo>
                  <a:pt x="25818" y="27737"/>
                </a:lnTo>
                <a:lnTo>
                  <a:pt x="23881" y="27845"/>
                </a:lnTo>
                <a:lnTo>
                  <a:pt x="23824" y="14678"/>
                </a:lnTo>
                <a:lnTo>
                  <a:pt x="22969" y="14731"/>
                </a:lnTo>
                <a:lnTo>
                  <a:pt x="22056" y="14731"/>
                </a:lnTo>
                <a:lnTo>
                  <a:pt x="22115" y="15272"/>
                </a:lnTo>
                <a:lnTo>
                  <a:pt x="22969" y="15272"/>
                </a:lnTo>
                <a:lnTo>
                  <a:pt x="23824" y="15217"/>
                </a:lnTo>
                <a:lnTo>
                  <a:pt x="23824" y="17322"/>
                </a:lnTo>
                <a:lnTo>
                  <a:pt x="23766" y="19320"/>
                </a:lnTo>
                <a:lnTo>
                  <a:pt x="23710" y="21153"/>
                </a:lnTo>
                <a:lnTo>
                  <a:pt x="23710" y="21964"/>
                </a:lnTo>
                <a:lnTo>
                  <a:pt x="22513" y="22017"/>
                </a:lnTo>
                <a:lnTo>
                  <a:pt x="21259" y="22072"/>
                </a:lnTo>
                <a:lnTo>
                  <a:pt x="18067" y="22072"/>
                </a:lnTo>
                <a:lnTo>
                  <a:pt x="16129" y="22017"/>
                </a:lnTo>
                <a:lnTo>
                  <a:pt x="14248" y="21909"/>
                </a:lnTo>
                <a:lnTo>
                  <a:pt x="14192" y="21423"/>
                </a:lnTo>
                <a:lnTo>
                  <a:pt x="14192" y="21153"/>
                </a:lnTo>
                <a:lnTo>
                  <a:pt x="14135" y="19320"/>
                </a:lnTo>
                <a:lnTo>
                  <a:pt x="14077" y="17322"/>
                </a:lnTo>
                <a:lnTo>
                  <a:pt x="14077" y="15164"/>
                </a:lnTo>
                <a:lnTo>
                  <a:pt x="16415" y="14731"/>
                </a:lnTo>
                <a:lnTo>
                  <a:pt x="14021" y="14625"/>
                </a:lnTo>
                <a:lnTo>
                  <a:pt x="14021" y="9389"/>
                </a:lnTo>
                <a:lnTo>
                  <a:pt x="14077" y="6530"/>
                </a:lnTo>
                <a:lnTo>
                  <a:pt x="16016" y="6636"/>
                </a:lnTo>
                <a:lnTo>
                  <a:pt x="17954" y="6691"/>
                </a:lnTo>
                <a:lnTo>
                  <a:pt x="21259" y="6691"/>
                </a:lnTo>
                <a:lnTo>
                  <a:pt x="22513" y="6636"/>
                </a:lnTo>
                <a:lnTo>
                  <a:pt x="23766" y="6636"/>
                </a:lnTo>
                <a:lnTo>
                  <a:pt x="23824" y="9444"/>
                </a:lnTo>
                <a:lnTo>
                  <a:pt x="24167" y="53"/>
                </a:lnTo>
                <a:lnTo>
                  <a:pt x="23653" y="0"/>
                </a:lnTo>
                <a:lnTo>
                  <a:pt x="23710" y="2050"/>
                </a:lnTo>
                <a:lnTo>
                  <a:pt x="23766" y="4047"/>
                </a:lnTo>
                <a:lnTo>
                  <a:pt x="23766" y="5989"/>
                </a:lnTo>
                <a:lnTo>
                  <a:pt x="22513" y="6044"/>
                </a:lnTo>
                <a:lnTo>
                  <a:pt x="21259" y="6097"/>
                </a:lnTo>
                <a:lnTo>
                  <a:pt x="17954" y="6097"/>
                </a:lnTo>
                <a:lnTo>
                  <a:pt x="16016" y="6044"/>
                </a:lnTo>
                <a:lnTo>
                  <a:pt x="14077" y="5936"/>
                </a:lnTo>
                <a:lnTo>
                  <a:pt x="14135" y="4100"/>
                </a:lnTo>
                <a:lnTo>
                  <a:pt x="14192" y="2266"/>
                </a:lnTo>
                <a:lnTo>
                  <a:pt x="14248" y="322"/>
                </a:lnTo>
                <a:lnTo>
                  <a:pt x="13964" y="377"/>
                </a:lnTo>
                <a:lnTo>
                  <a:pt x="13451" y="430"/>
                </a:lnTo>
                <a:lnTo>
                  <a:pt x="13451" y="17269"/>
                </a:lnTo>
                <a:lnTo>
                  <a:pt x="13507" y="19320"/>
                </a:lnTo>
                <a:lnTo>
                  <a:pt x="13622" y="21153"/>
                </a:lnTo>
                <a:lnTo>
                  <a:pt x="13678" y="21639"/>
                </a:lnTo>
                <a:lnTo>
                  <a:pt x="13678" y="21909"/>
                </a:lnTo>
                <a:lnTo>
                  <a:pt x="10716" y="21748"/>
                </a:lnTo>
                <a:lnTo>
                  <a:pt x="7866" y="21478"/>
                </a:lnTo>
                <a:lnTo>
                  <a:pt x="5073" y="21045"/>
                </a:lnTo>
                <a:lnTo>
                  <a:pt x="4789" y="18995"/>
                </a:lnTo>
                <a:lnTo>
                  <a:pt x="4617" y="16675"/>
                </a:lnTo>
                <a:lnTo>
                  <a:pt x="4559" y="20992"/>
                </a:lnTo>
                <a:lnTo>
                  <a:pt x="3020" y="20776"/>
                </a:lnTo>
                <a:lnTo>
                  <a:pt x="1482" y="20506"/>
                </a:lnTo>
                <a:lnTo>
                  <a:pt x="0" y="20236"/>
                </a:lnTo>
                <a:lnTo>
                  <a:pt x="342" y="20722"/>
                </a:lnTo>
                <a:lnTo>
                  <a:pt x="1768" y="20992"/>
                </a:lnTo>
                <a:lnTo>
                  <a:pt x="3135" y="21208"/>
                </a:lnTo>
                <a:lnTo>
                  <a:pt x="4617" y="21423"/>
                </a:lnTo>
                <a:lnTo>
                  <a:pt x="4789" y="22773"/>
                </a:lnTo>
                <a:lnTo>
                  <a:pt x="5016" y="23961"/>
                </a:lnTo>
                <a:lnTo>
                  <a:pt x="5300" y="25148"/>
                </a:lnTo>
                <a:lnTo>
                  <a:pt x="5814" y="25417"/>
                </a:lnTo>
                <a:lnTo>
                  <a:pt x="5528" y="24231"/>
                </a:lnTo>
                <a:lnTo>
                  <a:pt x="5300" y="22934"/>
                </a:lnTo>
                <a:lnTo>
                  <a:pt x="5129" y="21531"/>
                </a:lnTo>
                <a:lnTo>
                  <a:pt x="7922" y="21909"/>
                </a:lnTo>
                <a:lnTo>
                  <a:pt x="10772" y="22178"/>
                </a:lnTo>
                <a:lnTo>
                  <a:pt x="13678" y="22342"/>
                </a:lnTo>
                <a:lnTo>
                  <a:pt x="13793" y="24339"/>
                </a:lnTo>
                <a:lnTo>
                  <a:pt x="14021" y="26173"/>
                </a:lnTo>
                <a:lnTo>
                  <a:pt x="14192" y="27737"/>
                </a:lnTo>
                <a:lnTo>
                  <a:pt x="12995" y="27684"/>
                </a:lnTo>
                <a:lnTo>
                  <a:pt x="11741" y="27576"/>
                </a:lnTo>
                <a:lnTo>
                  <a:pt x="10544" y="27467"/>
                </a:lnTo>
                <a:lnTo>
                  <a:pt x="11114" y="27684"/>
                </a:lnTo>
                <a:lnTo>
                  <a:pt x="11741" y="27845"/>
                </a:lnTo>
                <a:lnTo>
                  <a:pt x="12426" y="28008"/>
                </a:lnTo>
                <a:lnTo>
                  <a:pt x="13052" y="28062"/>
                </a:lnTo>
                <a:lnTo>
                  <a:pt x="13622" y="28115"/>
                </a:lnTo>
                <a:lnTo>
                  <a:pt x="14248" y="28115"/>
                </a:lnTo>
                <a:lnTo>
                  <a:pt x="14307" y="28439"/>
                </a:lnTo>
                <a:lnTo>
                  <a:pt x="14762" y="28493"/>
                </a:lnTo>
                <a:lnTo>
                  <a:pt x="14705" y="28170"/>
                </a:lnTo>
                <a:lnTo>
                  <a:pt x="16357" y="27845"/>
                </a:lnTo>
                <a:lnTo>
                  <a:pt x="14647" y="27792"/>
                </a:lnTo>
                <a:lnTo>
                  <a:pt x="14478" y="26173"/>
                </a:lnTo>
                <a:lnTo>
                  <a:pt x="14363" y="24392"/>
                </a:lnTo>
                <a:lnTo>
                  <a:pt x="14248" y="22395"/>
                </a:lnTo>
                <a:lnTo>
                  <a:pt x="16129" y="22450"/>
                </a:lnTo>
                <a:lnTo>
                  <a:pt x="18067" y="22503"/>
                </a:lnTo>
                <a:lnTo>
                  <a:pt x="22513" y="22503"/>
                </a:lnTo>
                <a:lnTo>
                  <a:pt x="23710" y="22450"/>
                </a:lnTo>
                <a:lnTo>
                  <a:pt x="23653" y="24445"/>
                </a:lnTo>
                <a:lnTo>
                  <a:pt x="23538" y="26226"/>
                </a:lnTo>
                <a:lnTo>
                  <a:pt x="23426" y="27845"/>
                </a:lnTo>
                <a:lnTo>
                  <a:pt x="23426" y="28223"/>
                </a:lnTo>
                <a:lnTo>
                  <a:pt x="23766" y="28709"/>
                </a:lnTo>
                <a:lnTo>
                  <a:pt x="23824" y="28223"/>
                </a:lnTo>
                <a:lnTo>
                  <a:pt x="25136" y="28170"/>
                </a:lnTo>
                <a:lnTo>
                  <a:pt x="26388" y="28062"/>
                </a:lnTo>
                <a:close/>
              </a:path>
            </a:pathLst>
          </a:custGeom>
          <a:solidFill>
            <a:srgbClr val="42ABD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48" name="object 648"/>
          <p:cNvSpPr/>
          <p:nvPr/>
        </p:nvSpPr>
        <p:spPr>
          <a:xfrm>
            <a:off x="325943" y="587822"/>
            <a:ext cx="6540" cy="324"/>
          </a:xfrm>
          <a:custGeom>
            <a:avLst/>
            <a:gdLst/>
            <a:ahLst/>
            <a:cxnLst/>
            <a:rect l="l" t="t" r="r" b="b"/>
            <a:pathLst>
              <a:path w="8720" h="432">
                <a:moveTo>
                  <a:pt x="0" y="324"/>
                </a:moveTo>
                <a:lnTo>
                  <a:pt x="1651" y="377"/>
                </a:lnTo>
                <a:lnTo>
                  <a:pt x="3361" y="432"/>
                </a:lnTo>
                <a:lnTo>
                  <a:pt x="7522" y="432"/>
                </a:lnTo>
                <a:lnTo>
                  <a:pt x="8720" y="377"/>
                </a:lnTo>
                <a:lnTo>
                  <a:pt x="8720" y="0"/>
                </a:lnTo>
                <a:lnTo>
                  <a:pt x="7522" y="55"/>
                </a:lnTo>
                <a:lnTo>
                  <a:pt x="3361" y="55"/>
                </a:lnTo>
                <a:lnTo>
                  <a:pt x="1651" y="0"/>
                </a:lnTo>
                <a:lnTo>
                  <a:pt x="0" y="324"/>
                </a:lnTo>
                <a:close/>
              </a:path>
            </a:pathLst>
          </a:custGeom>
          <a:solidFill>
            <a:srgbClr val="42ABD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49" name="object 649"/>
          <p:cNvSpPr/>
          <p:nvPr/>
        </p:nvSpPr>
        <p:spPr>
          <a:xfrm>
            <a:off x="332783" y="566978"/>
            <a:ext cx="7736" cy="20844"/>
          </a:xfrm>
          <a:custGeom>
            <a:avLst/>
            <a:gdLst/>
            <a:ahLst/>
            <a:cxnLst/>
            <a:rect l="l" t="t" r="r" b="b"/>
            <a:pathLst>
              <a:path w="10315" h="27792">
                <a:moveTo>
                  <a:pt x="9630" y="18780"/>
                </a:moveTo>
                <a:lnTo>
                  <a:pt x="9461" y="20722"/>
                </a:lnTo>
                <a:lnTo>
                  <a:pt x="9461" y="21155"/>
                </a:lnTo>
                <a:lnTo>
                  <a:pt x="6553" y="21533"/>
                </a:lnTo>
                <a:lnTo>
                  <a:pt x="3532" y="21803"/>
                </a:lnTo>
                <a:lnTo>
                  <a:pt x="455" y="21911"/>
                </a:lnTo>
                <a:lnTo>
                  <a:pt x="455" y="21100"/>
                </a:lnTo>
                <a:lnTo>
                  <a:pt x="569" y="19266"/>
                </a:lnTo>
                <a:lnTo>
                  <a:pt x="626" y="17269"/>
                </a:lnTo>
                <a:lnTo>
                  <a:pt x="626" y="15164"/>
                </a:lnTo>
                <a:lnTo>
                  <a:pt x="3762" y="15003"/>
                </a:lnTo>
                <a:lnTo>
                  <a:pt x="626" y="14625"/>
                </a:lnTo>
                <a:lnTo>
                  <a:pt x="682" y="12089"/>
                </a:lnTo>
                <a:lnTo>
                  <a:pt x="682" y="6530"/>
                </a:lnTo>
                <a:lnTo>
                  <a:pt x="3818" y="6369"/>
                </a:lnTo>
                <a:lnTo>
                  <a:pt x="6895" y="6099"/>
                </a:lnTo>
                <a:lnTo>
                  <a:pt x="9916" y="5721"/>
                </a:lnTo>
                <a:lnTo>
                  <a:pt x="9973" y="8580"/>
                </a:lnTo>
                <a:lnTo>
                  <a:pt x="10315" y="3238"/>
                </a:lnTo>
                <a:lnTo>
                  <a:pt x="9860" y="3022"/>
                </a:lnTo>
                <a:lnTo>
                  <a:pt x="9860" y="3724"/>
                </a:lnTo>
                <a:lnTo>
                  <a:pt x="9916" y="4425"/>
                </a:lnTo>
                <a:lnTo>
                  <a:pt x="9916" y="5127"/>
                </a:lnTo>
                <a:lnTo>
                  <a:pt x="6895" y="5505"/>
                </a:lnTo>
                <a:lnTo>
                  <a:pt x="3818" y="5774"/>
                </a:lnTo>
                <a:lnTo>
                  <a:pt x="682" y="5936"/>
                </a:lnTo>
                <a:lnTo>
                  <a:pt x="682" y="4047"/>
                </a:lnTo>
                <a:lnTo>
                  <a:pt x="626" y="2050"/>
                </a:lnTo>
                <a:lnTo>
                  <a:pt x="626" y="55"/>
                </a:lnTo>
                <a:lnTo>
                  <a:pt x="342" y="0"/>
                </a:lnTo>
                <a:lnTo>
                  <a:pt x="0" y="9391"/>
                </a:lnTo>
                <a:lnTo>
                  <a:pt x="0" y="14625"/>
                </a:lnTo>
                <a:lnTo>
                  <a:pt x="56" y="27792"/>
                </a:lnTo>
                <a:lnTo>
                  <a:pt x="227" y="26173"/>
                </a:lnTo>
                <a:lnTo>
                  <a:pt x="342" y="24392"/>
                </a:lnTo>
                <a:lnTo>
                  <a:pt x="455" y="22342"/>
                </a:lnTo>
                <a:lnTo>
                  <a:pt x="3476" y="22234"/>
                </a:lnTo>
                <a:lnTo>
                  <a:pt x="6496" y="21964"/>
                </a:lnTo>
                <a:lnTo>
                  <a:pt x="9403" y="21586"/>
                </a:lnTo>
                <a:lnTo>
                  <a:pt x="9231" y="23259"/>
                </a:lnTo>
                <a:lnTo>
                  <a:pt x="9004" y="24770"/>
                </a:lnTo>
                <a:lnTo>
                  <a:pt x="8776" y="26173"/>
                </a:lnTo>
                <a:lnTo>
                  <a:pt x="9231" y="25903"/>
                </a:lnTo>
                <a:lnTo>
                  <a:pt x="9517" y="24608"/>
                </a:lnTo>
                <a:lnTo>
                  <a:pt x="9745" y="23097"/>
                </a:lnTo>
                <a:lnTo>
                  <a:pt x="9630" y="18780"/>
                </a:lnTo>
                <a:close/>
              </a:path>
            </a:pathLst>
          </a:custGeom>
          <a:solidFill>
            <a:srgbClr val="42ABD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50" name="object 650"/>
          <p:cNvSpPr/>
          <p:nvPr/>
        </p:nvSpPr>
        <p:spPr>
          <a:xfrm>
            <a:off x="313590" y="567261"/>
            <a:ext cx="11413" cy="15421"/>
          </a:xfrm>
          <a:custGeom>
            <a:avLst/>
            <a:gdLst/>
            <a:ahLst/>
            <a:cxnLst/>
            <a:rect l="l" t="t" r="r" b="b"/>
            <a:pathLst>
              <a:path w="15217" h="20561">
                <a:moveTo>
                  <a:pt x="5415" y="5072"/>
                </a:moveTo>
                <a:lnTo>
                  <a:pt x="5357" y="7933"/>
                </a:lnTo>
                <a:lnTo>
                  <a:pt x="5471" y="10686"/>
                </a:lnTo>
                <a:lnTo>
                  <a:pt x="5584" y="13222"/>
                </a:lnTo>
                <a:lnTo>
                  <a:pt x="3705" y="12952"/>
                </a:lnTo>
                <a:lnTo>
                  <a:pt x="1881" y="12628"/>
                </a:lnTo>
                <a:lnTo>
                  <a:pt x="56" y="12250"/>
                </a:lnTo>
                <a:lnTo>
                  <a:pt x="0" y="12736"/>
                </a:lnTo>
                <a:lnTo>
                  <a:pt x="1824" y="13114"/>
                </a:lnTo>
                <a:lnTo>
                  <a:pt x="3705" y="13438"/>
                </a:lnTo>
                <a:lnTo>
                  <a:pt x="5643" y="13761"/>
                </a:lnTo>
                <a:lnTo>
                  <a:pt x="5755" y="16189"/>
                </a:lnTo>
                <a:lnTo>
                  <a:pt x="5985" y="18456"/>
                </a:lnTo>
                <a:lnTo>
                  <a:pt x="6325" y="20561"/>
                </a:lnTo>
                <a:lnTo>
                  <a:pt x="6384" y="16244"/>
                </a:lnTo>
                <a:lnTo>
                  <a:pt x="6213" y="13816"/>
                </a:lnTo>
                <a:lnTo>
                  <a:pt x="6098" y="10739"/>
                </a:lnTo>
                <a:lnTo>
                  <a:pt x="6041" y="8041"/>
                </a:lnTo>
                <a:lnTo>
                  <a:pt x="6098" y="5180"/>
                </a:lnTo>
                <a:lnTo>
                  <a:pt x="9004" y="5613"/>
                </a:lnTo>
                <a:lnTo>
                  <a:pt x="12025" y="5883"/>
                </a:lnTo>
                <a:lnTo>
                  <a:pt x="15104" y="6099"/>
                </a:lnTo>
                <a:lnTo>
                  <a:pt x="15104" y="11658"/>
                </a:lnTo>
                <a:lnTo>
                  <a:pt x="15160" y="14194"/>
                </a:lnTo>
                <a:lnTo>
                  <a:pt x="15217" y="16838"/>
                </a:lnTo>
                <a:lnTo>
                  <a:pt x="15217" y="0"/>
                </a:lnTo>
                <a:lnTo>
                  <a:pt x="15160" y="1888"/>
                </a:lnTo>
                <a:lnTo>
                  <a:pt x="15160" y="3724"/>
                </a:lnTo>
                <a:lnTo>
                  <a:pt x="15104" y="5505"/>
                </a:lnTo>
                <a:lnTo>
                  <a:pt x="12025" y="5288"/>
                </a:lnTo>
                <a:lnTo>
                  <a:pt x="9004" y="5019"/>
                </a:lnTo>
                <a:lnTo>
                  <a:pt x="6098" y="4588"/>
                </a:lnTo>
                <a:lnTo>
                  <a:pt x="6098" y="3777"/>
                </a:lnTo>
                <a:lnTo>
                  <a:pt x="5643" y="4102"/>
                </a:lnTo>
                <a:lnTo>
                  <a:pt x="5185" y="4425"/>
                </a:lnTo>
                <a:lnTo>
                  <a:pt x="4845" y="4966"/>
                </a:lnTo>
                <a:lnTo>
                  <a:pt x="5415" y="5072"/>
                </a:lnTo>
                <a:close/>
              </a:path>
            </a:pathLst>
          </a:custGeom>
          <a:solidFill>
            <a:srgbClr val="42ABD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51" name="object 651"/>
          <p:cNvSpPr/>
          <p:nvPr/>
        </p:nvSpPr>
        <p:spPr>
          <a:xfrm>
            <a:off x="318163" y="575316"/>
            <a:ext cx="6839" cy="4574"/>
          </a:xfrm>
          <a:custGeom>
            <a:avLst/>
            <a:gdLst/>
            <a:ahLst/>
            <a:cxnLst/>
            <a:rect l="l" t="t" r="r" b="b"/>
            <a:pathLst>
              <a:path w="9119" h="6099">
                <a:moveTo>
                  <a:pt x="0" y="0"/>
                </a:moveTo>
                <a:lnTo>
                  <a:pt x="114" y="3077"/>
                </a:lnTo>
                <a:lnTo>
                  <a:pt x="3020" y="3508"/>
                </a:lnTo>
                <a:lnTo>
                  <a:pt x="5985" y="3777"/>
                </a:lnTo>
                <a:lnTo>
                  <a:pt x="9062" y="3939"/>
                </a:lnTo>
                <a:lnTo>
                  <a:pt x="9119" y="6099"/>
                </a:lnTo>
                <a:lnTo>
                  <a:pt x="9062" y="3455"/>
                </a:lnTo>
                <a:lnTo>
                  <a:pt x="5985" y="3291"/>
                </a:lnTo>
                <a:lnTo>
                  <a:pt x="3020" y="2969"/>
                </a:lnTo>
                <a:lnTo>
                  <a:pt x="114" y="2591"/>
                </a:lnTo>
                <a:lnTo>
                  <a:pt x="0" y="0"/>
                </a:lnTo>
                <a:close/>
              </a:path>
            </a:pathLst>
          </a:custGeom>
          <a:solidFill>
            <a:srgbClr val="42ABD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52" name="object 652"/>
          <p:cNvSpPr/>
          <p:nvPr/>
        </p:nvSpPr>
        <p:spPr>
          <a:xfrm>
            <a:off x="325473" y="577987"/>
            <a:ext cx="6028" cy="446"/>
          </a:xfrm>
          <a:custGeom>
            <a:avLst/>
            <a:gdLst/>
            <a:ahLst/>
            <a:cxnLst/>
            <a:rect l="l" t="t" r="r" b="b"/>
            <a:pathLst>
              <a:path w="8037" h="594">
                <a:moveTo>
                  <a:pt x="0" y="432"/>
                </a:moveTo>
                <a:lnTo>
                  <a:pt x="2338" y="541"/>
                </a:lnTo>
                <a:lnTo>
                  <a:pt x="4730" y="594"/>
                </a:lnTo>
                <a:lnTo>
                  <a:pt x="7125" y="541"/>
                </a:lnTo>
                <a:lnTo>
                  <a:pt x="8037" y="541"/>
                </a:lnTo>
                <a:lnTo>
                  <a:pt x="7979" y="0"/>
                </a:lnTo>
                <a:lnTo>
                  <a:pt x="7125" y="0"/>
                </a:lnTo>
                <a:lnTo>
                  <a:pt x="4730" y="55"/>
                </a:lnTo>
                <a:lnTo>
                  <a:pt x="2338" y="0"/>
                </a:lnTo>
                <a:lnTo>
                  <a:pt x="0" y="432"/>
                </a:lnTo>
                <a:close/>
              </a:path>
            </a:pathLst>
          </a:custGeom>
          <a:solidFill>
            <a:srgbClr val="42ABD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53" name="object 653"/>
          <p:cNvSpPr/>
          <p:nvPr/>
        </p:nvSpPr>
        <p:spPr>
          <a:xfrm>
            <a:off x="325601" y="583776"/>
            <a:ext cx="7182" cy="4613"/>
          </a:xfrm>
          <a:custGeom>
            <a:avLst/>
            <a:gdLst/>
            <a:ahLst/>
            <a:cxnLst/>
            <a:rect l="l" t="t" r="r" b="b"/>
            <a:pathLst>
              <a:path w="9576" h="6150">
                <a:moveTo>
                  <a:pt x="9405" y="1995"/>
                </a:moveTo>
                <a:lnTo>
                  <a:pt x="9290" y="3775"/>
                </a:lnTo>
                <a:lnTo>
                  <a:pt x="9177" y="5395"/>
                </a:lnTo>
                <a:lnTo>
                  <a:pt x="7979" y="5450"/>
                </a:lnTo>
                <a:lnTo>
                  <a:pt x="3818" y="5450"/>
                </a:lnTo>
                <a:lnTo>
                  <a:pt x="2108" y="5395"/>
                </a:lnTo>
                <a:lnTo>
                  <a:pt x="398" y="5342"/>
                </a:lnTo>
                <a:lnTo>
                  <a:pt x="229" y="3722"/>
                </a:lnTo>
                <a:lnTo>
                  <a:pt x="0" y="5664"/>
                </a:lnTo>
                <a:lnTo>
                  <a:pt x="457" y="5881"/>
                </a:lnTo>
                <a:lnTo>
                  <a:pt x="457" y="5719"/>
                </a:lnTo>
                <a:lnTo>
                  <a:pt x="2108" y="5773"/>
                </a:lnTo>
                <a:lnTo>
                  <a:pt x="3818" y="5828"/>
                </a:lnTo>
                <a:lnTo>
                  <a:pt x="7979" y="5828"/>
                </a:lnTo>
                <a:lnTo>
                  <a:pt x="9177" y="5773"/>
                </a:lnTo>
                <a:lnTo>
                  <a:pt x="9119" y="6150"/>
                </a:lnTo>
                <a:lnTo>
                  <a:pt x="9576" y="5773"/>
                </a:lnTo>
                <a:lnTo>
                  <a:pt x="9461" y="0"/>
                </a:lnTo>
                <a:lnTo>
                  <a:pt x="9405" y="1995"/>
                </a:lnTo>
                <a:close/>
              </a:path>
            </a:pathLst>
          </a:custGeom>
          <a:solidFill>
            <a:srgbClr val="47ADD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54" name="object 654"/>
          <p:cNvSpPr/>
          <p:nvPr/>
        </p:nvSpPr>
        <p:spPr>
          <a:xfrm>
            <a:off x="325472" y="567384"/>
            <a:ext cx="15047" cy="20722"/>
          </a:xfrm>
          <a:custGeom>
            <a:avLst/>
            <a:gdLst/>
            <a:ahLst/>
            <a:cxnLst/>
            <a:rect l="l" t="t" r="r" b="b"/>
            <a:pathLst>
              <a:path w="20062" h="27629">
                <a:moveTo>
                  <a:pt x="9747" y="8850"/>
                </a:moveTo>
                <a:lnTo>
                  <a:pt x="9747" y="14084"/>
                </a:lnTo>
                <a:lnTo>
                  <a:pt x="8891" y="14137"/>
                </a:lnTo>
                <a:lnTo>
                  <a:pt x="7125" y="14137"/>
                </a:lnTo>
                <a:lnTo>
                  <a:pt x="4730" y="14192"/>
                </a:lnTo>
                <a:lnTo>
                  <a:pt x="2338" y="14137"/>
                </a:lnTo>
                <a:lnTo>
                  <a:pt x="0" y="14570"/>
                </a:lnTo>
                <a:lnTo>
                  <a:pt x="2338" y="14678"/>
                </a:lnTo>
                <a:lnTo>
                  <a:pt x="4730" y="14731"/>
                </a:lnTo>
                <a:lnTo>
                  <a:pt x="7125" y="14678"/>
                </a:lnTo>
                <a:lnTo>
                  <a:pt x="8891" y="14678"/>
                </a:lnTo>
                <a:lnTo>
                  <a:pt x="9747" y="14623"/>
                </a:lnTo>
                <a:lnTo>
                  <a:pt x="9747" y="16728"/>
                </a:lnTo>
                <a:lnTo>
                  <a:pt x="9689" y="18725"/>
                </a:lnTo>
                <a:lnTo>
                  <a:pt x="9747" y="27629"/>
                </a:lnTo>
                <a:lnTo>
                  <a:pt x="10716" y="27576"/>
                </a:lnTo>
                <a:lnTo>
                  <a:pt x="11741" y="27521"/>
                </a:lnTo>
                <a:lnTo>
                  <a:pt x="12653" y="27467"/>
                </a:lnTo>
                <a:lnTo>
                  <a:pt x="13394" y="27306"/>
                </a:lnTo>
                <a:lnTo>
                  <a:pt x="14079" y="27090"/>
                </a:lnTo>
                <a:lnTo>
                  <a:pt x="14705" y="26928"/>
                </a:lnTo>
                <a:lnTo>
                  <a:pt x="13108" y="27037"/>
                </a:lnTo>
                <a:lnTo>
                  <a:pt x="11457" y="27143"/>
                </a:lnTo>
                <a:lnTo>
                  <a:pt x="9803" y="27251"/>
                </a:lnTo>
                <a:lnTo>
                  <a:pt x="9975" y="25632"/>
                </a:lnTo>
                <a:lnTo>
                  <a:pt x="10089" y="23851"/>
                </a:lnTo>
                <a:lnTo>
                  <a:pt x="10202" y="21801"/>
                </a:lnTo>
                <a:lnTo>
                  <a:pt x="13223" y="21693"/>
                </a:lnTo>
                <a:lnTo>
                  <a:pt x="16244" y="21423"/>
                </a:lnTo>
                <a:lnTo>
                  <a:pt x="19150" y="21045"/>
                </a:lnTo>
                <a:lnTo>
                  <a:pt x="18979" y="22611"/>
                </a:lnTo>
                <a:lnTo>
                  <a:pt x="18808" y="24067"/>
                </a:lnTo>
                <a:lnTo>
                  <a:pt x="18580" y="25362"/>
                </a:lnTo>
                <a:lnTo>
                  <a:pt x="19037" y="25148"/>
                </a:lnTo>
                <a:lnTo>
                  <a:pt x="19265" y="23851"/>
                </a:lnTo>
                <a:lnTo>
                  <a:pt x="19492" y="22503"/>
                </a:lnTo>
                <a:lnTo>
                  <a:pt x="19378" y="18239"/>
                </a:lnTo>
                <a:lnTo>
                  <a:pt x="19208" y="20181"/>
                </a:lnTo>
                <a:lnTo>
                  <a:pt x="19208" y="20614"/>
                </a:lnTo>
                <a:lnTo>
                  <a:pt x="16300" y="20992"/>
                </a:lnTo>
                <a:lnTo>
                  <a:pt x="13279" y="21262"/>
                </a:lnTo>
                <a:lnTo>
                  <a:pt x="10202" y="21370"/>
                </a:lnTo>
                <a:lnTo>
                  <a:pt x="10202" y="20559"/>
                </a:lnTo>
                <a:lnTo>
                  <a:pt x="10317" y="18725"/>
                </a:lnTo>
                <a:lnTo>
                  <a:pt x="10373" y="16728"/>
                </a:lnTo>
                <a:lnTo>
                  <a:pt x="10373" y="14623"/>
                </a:lnTo>
                <a:lnTo>
                  <a:pt x="13509" y="14462"/>
                </a:lnTo>
                <a:lnTo>
                  <a:pt x="10373" y="14084"/>
                </a:lnTo>
                <a:lnTo>
                  <a:pt x="10430" y="11547"/>
                </a:lnTo>
                <a:lnTo>
                  <a:pt x="10430" y="5989"/>
                </a:lnTo>
                <a:lnTo>
                  <a:pt x="13565" y="5828"/>
                </a:lnTo>
                <a:lnTo>
                  <a:pt x="16643" y="5558"/>
                </a:lnTo>
                <a:lnTo>
                  <a:pt x="19664" y="5180"/>
                </a:lnTo>
                <a:lnTo>
                  <a:pt x="19720" y="8039"/>
                </a:lnTo>
                <a:lnTo>
                  <a:pt x="20062" y="3345"/>
                </a:lnTo>
                <a:lnTo>
                  <a:pt x="19607" y="3075"/>
                </a:lnTo>
                <a:lnTo>
                  <a:pt x="19607" y="3561"/>
                </a:lnTo>
                <a:lnTo>
                  <a:pt x="19664" y="4100"/>
                </a:lnTo>
                <a:lnTo>
                  <a:pt x="19664" y="4586"/>
                </a:lnTo>
                <a:lnTo>
                  <a:pt x="16643" y="4964"/>
                </a:lnTo>
                <a:lnTo>
                  <a:pt x="13565" y="5233"/>
                </a:lnTo>
                <a:lnTo>
                  <a:pt x="10430" y="5395"/>
                </a:lnTo>
                <a:lnTo>
                  <a:pt x="10430" y="3669"/>
                </a:lnTo>
                <a:lnTo>
                  <a:pt x="10373" y="1887"/>
                </a:lnTo>
                <a:lnTo>
                  <a:pt x="10373" y="53"/>
                </a:lnTo>
                <a:lnTo>
                  <a:pt x="10089" y="0"/>
                </a:lnTo>
                <a:lnTo>
                  <a:pt x="9747" y="8850"/>
                </a:lnTo>
                <a:close/>
              </a:path>
            </a:pathLst>
          </a:custGeom>
          <a:solidFill>
            <a:srgbClr val="47ADD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55" name="object 655"/>
          <p:cNvSpPr/>
          <p:nvPr/>
        </p:nvSpPr>
        <p:spPr>
          <a:xfrm>
            <a:off x="333253" y="569892"/>
            <a:ext cx="12524" cy="14369"/>
          </a:xfrm>
          <a:custGeom>
            <a:avLst/>
            <a:gdLst/>
            <a:ahLst/>
            <a:cxnLst/>
            <a:rect l="l" t="t" r="r" b="b"/>
            <a:pathLst>
              <a:path w="16699" h="19158">
                <a:moveTo>
                  <a:pt x="9346" y="17214"/>
                </a:moveTo>
                <a:lnTo>
                  <a:pt x="9346" y="16891"/>
                </a:lnTo>
                <a:lnTo>
                  <a:pt x="9574" y="14894"/>
                </a:lnTo>
                <a:lnTo>
                  <a:pt x="9689" y="12736"/>
                </a:lnTo>
                <a:lnTo>
                  <a:pt x="9803" y="10414"/>
                </a:lnTo>
                <a:lnTo>
                  <a:pt x="12140" y="10091"/>
                </a:lnTo>
                <a:lnTo>
                  <a:pt x="14476" y="9659"/>
                </a:lnTo>
                <a:lnTo>
                  <a:pt x="16699" y="9228"/>
                </a:lnTo>
                <a:lnTo>
                  <a:pt x="16584" y="8688"/>
                </a:lnTo>
                <a:lnTo>
                  <a:pt x="14419" y="9174"/>
                </a:lnTo>
                <a:lnTo>
                  <a:pt x="12140" y="9552"/>
                </a:lnTo>
                <a:lnTo>
                  <a:pt x="9860" y="9875"/>
                </a:lnTo>
                <a:lnTo>
                  <a:pt x="9916" y="7339"/>
                </a:lnTo>
                <a:lnTo>
                  <a:pt x="9975" y="4586"/>
                </a:lnTo>
                <a:lnTo>
                  <a:pt x="9916" y="1727"/>
                </a:lnTo>
                <a:lnTo>
                  <a:pt x="10544" y="1619"/>
                </a:lnTo>
                <a:lnTo>
                  <a:pt x="11171" y="1564"/>
                </a:lnTo>
                <a:lnTo>
                  <a:pt x="11797" y="1457"/>
                </a:lnTo>
                <a:lnTo>
                  <a:pt x="11171" y="971"/>
                </a:lnTo>
                <a:lnTo>
                  <a:pt x="10373" y="1080"/>
                </a:lnTo>
                <a:lnTo>
                  <a:pt x="9916" y="1133"/>
                </a:lnTo>
                <a:lnTo>
                  <a:pt x="9916" y="485"/>
                </a:lnTo>
                <a:lnTo>
                  <a:pt x="9689" y="0"/>
                </a:lnTo>
                <a:lnTo>
                  <a:pt x="9346" y="4694"/>
                </a:lnTo>
                <a:lnTo>
                  <a:pt x="9290" y="7394"/>
                </a:lnTo>
                <a:lnTo>
                  <a:pt x="9233" y="9930"/>
                </a:lnTo>
                <a:lnTo>
                  <a:pt x="6269" y="10308"/>
                </a:lnTo>
                <a:lnTo>
                  <a:pt x="3192" y="10577"/>
                </a:lnTo>
                <a:lnTo>
                  <a:pt x="0" y="10739"/>
                </a:lnTo>
                <a:lnTo>
                  <a:pt x="3135" y="11117"/>
                </a:lnTo>
                <a:lnTo>
                  <a:pt x="6213" y="10847"/>
                </a:lnTo>
                <a:lnTo>
                  <a:pt x="9233" y="10469"/>
                </a:lnTo>
                <a:lnTo>
                  <a:pt x="9119" y="12736"/>
                </a:lnTo>
                <a:lnTo>
                  <a:pt x="9004" y="14894"/>
                </a:lnTo>
                <a:lnTo>
                  <a:pt x="9119" y="19158"/>
                </a:lnTo>
                <a:lnTo>
                  <a:pt x="9290" y="17647"/>
                </a:lnTo>
                <a:lnTo>
                  <a:pt x="11114" y="17377"/>
                </a:lnTo>
                <a:lnTo>
                  <a:pt x="12937" y="17106"/>
                </a:lnTo>
                <a:lnTo>
                  <a:pt x="14705" y="16783"/>
                </a:lnTo>
                <a:lnTo>
                  <a:pt x="15046" y="16244"/>
                </a:lnTo>
                <a:lnTo>
                  <a:pt x="13165" y="16622"/>
                </a:lnTo>
                <a:lnTo>
                  <a:pt x="11284" y="16945"/>
                </a:lnTo>
                <a:lnTo>
                  <a:pt x="9346" y="17214"/>
                </a:lnTo>
                <a:close/>
              </a:path>
            </a:pathLst>
          </a:custGeom>
          <a:solidFill>
            <a:srgbClr val="47ADD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56" name="object 656"/>
          <p:cNvSpPr/>
          <p:nvPr/>
        </p:nvSpPr>
        <p:spPr>
          <a:xfrm>
            <a:off x="318121" y="567586"/>
            <a:ext cx="7267" cy="13842"/>
          </a:xfrm>
          <a:custGeom>
            <a:avLst/>
            <a:gdLst/>
            <a:ahLst/>
            <a:cxnLst/>
            <a:rect l="l" t="t" r="r" b="b"/>
            <a:pathLst>
              <a:path w="9689" h="18456">
                <a:moveTo>
                  <a:pt x="9175" y="106"/>
                </a:moveTo>
                <a:lnTo>
                  <a:pt x="9119" y="1780"/>
                </a:lnTo>
                <a:lnTo>
                  <a:pt x="9119" y="3453"/>
                </a:lnTo>
                <a:lnTo>
                  <a:pt x="9062" y="5072"/>
                </a:lnTo>
                <a:lnTo>
                  <a:pt x="5983" y="4856"/>
                </a:lnTo>
                <a:lnTo>
                  <a:pt x="2962" y="4586"/>
                </a:lnTo>
                <a:lnTo>
                  <a:pt x="56" y="4155"/>
                </a:lnTo>
                <a:lnTo>
                  <a:pt x="0" y="7608"/>
                </a:lnTo>
                <a:lnTo>
                  <a:pt x="56" y="4747"/>
                </a:lnTo>
                <a:lnTo>
                  <a:pt x="2962" y="5180"/>
                </a:lnTo>
                <a:lnTo>
                  <a:pt x="5983" y="5450"/>
                </a:lnTo>
                <a:lnTo>
                  <a:pt x="9062" y="5666"/>
                </a:lnTo>
                <a:lnTo>
                  <a:pt x="9062" y="11225"/>
                </a:lnTo>
                <a:lnTo>
                  <a:pt x="9119" y="13761"/>
                </a:lnTo>
                <a:lnTo>
                  <a:pt x="9175" y="16405"/>
                </a:lnTo>
                <a:lnTo>
                  <a:pt x="9231" y="18456"/>
                </a:lnTo>
                <a:lnTo>
                  <a:pt x="9689" y="0"/>
                </a:lnTo>
                <a:lnTo>
                  <a:pt x="9175" y="106"/>
                </a:lnTo>
                <a:close/>
              </a:path>
            </a:pathLst>
          </a:custGeom>
          <a:solidFill>
            <a:srgbClr val="47ADD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57" name="object 657"/>
          <p:cNvSpPr/>
          <p:nvPr/>
        </p:nvSpPr>
        <p:spPr>
          <a:xfrm>
            <a:off x="313975" y="567342"/>
            <a:ext cx="19064" cy="20763"/>
          </a:xfrm>
          <a:custGeom>
            <a:avLst/>
            <a:gdLst/>
            <a:ahLst/>
            <a:cxnLst/>
            <a:rect l="l" t="t" r="r" b="b"/>
            <a:pathLst>
              <a:path w="25419" h="27684">
                <a:moveTo>
                  <a:pt x="15388" y="18780"/>
                </a:moveTo>
                <a:lnTo>
                  <a:pt x="15330" y="16783"/>
                </a:lnTo>
                <a:lnTo>
                  <a:pt x="15330" y="14625"/>
                </a:lnTo>
                <a:lnTo>
                  <a:pt x="17668" y="14192"/>
                </a:lnTo>
                <a:lnTo>
                  <a:pt x="15273" y="14086"/>
                </a:lnTo>
                <a:lnTo>
                  <a:pt x="15273" y="8850"/>
                </a:lnTo>
                <a:lnTo>
                  <a:pt x="15330" y="5991"/>
                </a:lnTo>
                <a:lnTo>
                  <a:pt x="17269" y="6097"/>
                </a:lnTo>
                <a:lnTo>
                  <a:pt x="19206" y="6152"/>
                </a:lnTo>
                <a:lnTo>
                  <a:pt x="22511" y="6152"/>
                </a:lnTo>
                <a:lnTo>
                  <a:pt x="23766" y="6097"/>
                </a:lnTo>
                <a:lnTo>
                  <a:pt x="25019" y="6097"/>
                </a:lnTo>
                <a:lnTo>
                  <a:pt x="25077" y="8905"/>
                </a:lnTo>
                <a:lnTo>
                  <a:pt x="25419" y="55"/>
                </a:lnTo>
                <a:lnTo>
                  <a:pt x="24906" y="0"/>
                </a:lnTo>
                <a:lnTo>
                  <a:pt x="24962" y="1888"/>
                </a:lnTo>
                <a:lnTo>
                  <a:pt x="25019" y="3669"/>
                </a:lnTo>
                <a:lnTo>
                  <a:pt x="25019" y="5450"/>
                </a:lnTo>
                <a:lnTo>
                  <a:pt x="23766" y="5505"/>
                </a:lnTo>
                <a:lnTo>
                  <a:pt x="22511" y="5558"/>
                </a:lnTo>
                <a:lnTo>
                  <a:pt x="19206" y="5558"/>
                </a:lnTo>
                <a:lnTo>
                  <a:pt x="17269" y="5505"/>
                </a:lnTo>
                <a:lnTo>
                  <a:pt x="15330" y="5397"/>
                </a:lnTo>
                <a:lnTo>
                  <a:pt x="15388" y="3724"/>
                </a:lnTo>
                <a:lnTo>
                  <a:pt x="15388" y="2050"/>
                </a:lnTo>
                <a:lnTo>
                  <a:pt x="15444" y="269"/>
                </a:lnTo>
                <a:lnTo>
                  <a:pt x="15217" y="324"/>
                </a:lnTo>
                <a:lnTo>
                  <a:pt x="14760" y="18780"/>
                </a:lnTo>
                <a:lnTo>
                  <a:pt x="14874" y="20614"/>
                </a:lnTo>
                <a:lnTo>
                  <a:pt x="14931" y="21100"/>
                </a:lnTo>
                <a:lnTo>
                  <a:pt x="14931" y="21370"/>
                </a:lnTo>
                <a:lnTo>
                  <a:pt x="11968" y="21208"/>
                </a:lnTo>
                <a:lnTo>
                  <a:pt x="9119" y="20939"/>
                </a:lnTo>
                <a:lnTo>
                  <a:pt x="6325" y="20506"/>
                </a:lnTo>
                <a:lnTo>
                  <a:pt x="6041" y="18456"/>
                </a:lnTo>
                <a:lnTo>
                  <a:pt x="5870" y="16136"/>
                </a:lnTo>
                <a:lnTo>
                  <a:pt x="5699" y="13708"/>
                </a:lnTo>
                <a:lnTo>
                  <a:pt x="8605" y="14139"/>
                </a:lnTo>
                <a:lnTo>
                  <a:pt x="11570" y="14408"/>
                </a:lnTo>
                <a:lnTo>
                  <a:pt x="14647" y="14570"/>
                </a:lnTo>
                <a:lnTo>
                  <a:pt x="14703" y="16730"/>
                </a:lnTo>
                <a:lnTo>
                  <a:pt x="14647" y="14086"/>
                </a:lnTo>
                <a:lnTo>
                  <a:pt x="11570" y="13922"/>
                </a:lnTo>
                <a:lnTo>
                  <a:pt x="8605" y="13600"/>
                </a:lnTo>
                <a:lnTo>
                  <a:pt x="5699" y="13222"/>
                </a:lnTo>
                <a:lnTo>
                  <a:pt x="5584" y="10631"/>
                </a:lnTo>
                <a:lnTo>
                  <a:pt x="5528" y="7933"/>
                </a:lnTo>
                <a:lnTo>
                  <a:pt x="5584" y="4480"/>
                </a:lnTo>
                <a:lnTo>
                  <a:pt x="5300" y="4533"/>
                </a:lnTo>
                <a:lnTo>
                  <a:pt x="4901" y="4964"/>
                </a:lnTo>
                <a:lnTo>
                  <a:pt x="4843" y="7825"/>
                </a:lnTo>
                <a:lnTo>
                  <a:pt x="4958" y="10577"/>
                </a:lnTo>
                <a:lnTo>
                  <a:pt x="5071" y="13114"/>
                </a:lnTo>
                <a:lnTo>
                  <a:pt x="3361" y="12844"/>
                </a:lnTo>
                <a:lnTo>
                  <a:pt x="1709" y="12574"/>
                </a:lnTo>
                <a:lnTo>
                  <a:pt x="112" y="12250"/>
                </a:lnTo>
                <a:lnTo>
                  <a:pt x="0" y="12736"/>
                </a:lnTo>
                <a:lnTo>
                  <a:pt x="1651" y="13059"/>
                </a:lnTo>
                <a:lnTo>
                  <a:pt x="3361" y="13383"/>
                </a:lnTo>
                <a:lnTo>
                  <a:pt x="5129" y="13653"/>
                </a:lnTo>
                <a:lnTo>
                  <a:pt x="5242" y="16081"/>
                </a:lnTo>
                <a:lnTo>
                  <a:pt x="5471" y="18348"/>
                </a:lnTo>
                <a:lnTo>
                  <a:pt x="5812" y="20453"/>
                </a:lnTo>
                <a:lnTo>
                  <a:pt x="4444" y="20236"/>
                </a:lnTo>
                <a:lnTo>
                  <a:pt x="3077" y="20022"/>
                </a:lnTo>
                <a:lnTo>
                  <a:pt x="1766" y="19805"/>
                </a:lnTo>
                <a:lnTo>
                  <a:pt x="2108" y="20291"/>
                </a:lnTo>
                <a:lnTo>
                  <a:pt x="3361" y="20506"/>
                </a:lnTo>
                <a:lnTo>
                  <a:pt x="4559" y="20722"/>
                </a:lnTo>
                <a:lnTo>
                  <a:pt x="5870" y="20884"/>
                </a:lnTo>
                <a:lnTo>
                  <a:pt x="6041" y="22072"/>
                </a:lnTo>
                <a:lnTo>
                  <a:pt x="6269" y="23206"/>
                </a:lnTo>
                <a:lnTo>
                  <a:pt x="6496" y="24284"/>
                </a:lnTo>
                <a:lnTo>
                  <a:pt x="7010" y="24608"/>
                </a:lnTo>
                <a:lnTo>
                  <a:pt x="6780" y="23475"/>
                </a:lnTo>
                <a:lnTo>
                  <a:pt x="6553" y="22289"/>
                </a:lnTo>
                <a:lnTo>
                  <a:pt x="6382" y="20992"/>
                </a:lnTo>
                <a:lnTo>
                  <a:pt x="9175" y="21370"/>
                </a:lnTo>
                <a:lnTo>
                  <a:pt x="12025" y="21639"/>
                </a:lnTo>
                <a:lnTo>
                  <a:pt x="14931" y="21803"/>
                </a:lnTo>
                <a:lnTo>
                  <a:pt x="15046" y="23800"/>
                </a:lnTo>
                <a:lnTo>
                  <a:pt x="15273" y="25634"/>
                </a:lnTo>
                <a:lnTo>
                  <a:pt x="15444" y="27198"/>
                </a:lnTo>
                <a:lnTo>
                  <a:pt x="14476" y="27145"/>
                </a:lnTo>
                <a:lnTo>
                  <a:pt x="13507" y="27092"/>
                </a:lnTo>
                <a:lnTo>
                  <a:pt x="12538" y="27037"/>
                </a:lnTo>
                <a:lnTo>
                  <a:pt x="13221" y="27198"/>
                </a:lnTo>
                <a:lnTo>
                  <a:pt x="13906" y="27414"/>
                </a:lnTo>
                <a:lnTo>
                  <a:pt x="14591" y="27522"/>
                </a:lnTo>
                <a:lnTo>
                  <a:pt x="14874" y="27576"/>
                </a:lnTo>
                <a:lnTo>
                  <a:pt x="15501" y="27576"/>
                </a:lnTo>
                <a:lnTo>
                  <a:pt x="15730" y="25634"/>
                </a:lnTo>
                <a:lnTo>
                  <a:pt x="15616" y="23853"/>
                </a:lnTo>
                <a:lnTo>
                  <a:pt x="15501" y="21856"/>
                </a:lnTo>
                <a:lnTo>
                  <a:pt x="17382" y="21911"/>
                </a:lnTo>
                <a:lnTo>
                  <a:pt x="19319" y="21964"/>
                </a:lnTo>
                <a:lnTo>
                  <a:pt x="23766" y="21964"/>
                </a:lnTo>
                <a:lnTo>
                  <a:pt x="24962" y="21911"/>
                </a:lnTo>
                <a:lnTo>
                  <a:pt x="25077" y="27684"/>
                </a:lnTo>
                <a:lnTo>
                  <a:pt x="25019" y="18780"/>
                </a:lnTo>
                <a:lnTo>
                  <a:pt x="24962" y="20614"/>
                </a:lnTo>
                <a:lnTo>
                  <a:pt x="24962" y="21425"/>
                </a:lnTo>
                <a:lnTo>
                  <a:pt x="23766" y="21478"/>
                </a:lnTo>
                <a:lnTo>
                  <a:pt x="22511" y="21533"/>
                </a:lnTo>
                <a:lnTo>
                  <a:pt x="19319" y="21533"/>
                </a:lnTo>
                <a:lnTo>
                  <a:pt x="17382" y="21478"/>
                </a:lnTo>
                <a:lnTo>
                  <a:pt x="15501" y="21370"/>
                </a:lnTo>
                <a:lnTo>
                  <a:pt x="15444" y="20884"/>
                </a:lnTo>
                <a:lnTo>
                  <a:pt x="15444" y="20614"/>
                </a:lnTo>
                <a:lnTo>
                  <a:pt x="15388" y="18780"/>
                </a:lnTo>
                <a:close/>
              </a:path>
            </a:pathLst>
          </a:custGeom>
          <a:solidFill>
            <a:srgbClr val="47ADD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58" name="object 658"/>
          <p:cNvSpPr/>
          <p:nvPr/>
        </p:nvSpPr>
        <p:spPr>
          <a:xfrm>
            <a:off x="325900" y="583776"/>
            <a:ext cx="6883" cy="4532"/>
          </a:xfrm>
          <a:custGeom>
            <a:avLst/>
            <a:gdLst/>
            <a:ahLst/>
            <a:cxnLst/>
            <a:rect l="l" t="t" r="r" b="b"/>
            <a:pathLst>
              <a:path w="9177" h="6042">
                <a:moveTo>
                  <a:pt x="9006" y="1995"/>
                </a:moveTo>
                <a:lnTo>
                  <a:pt x="8891" y="3775"/>
                </a:lnTo>
                <a:lnTo>
                  <a:pt x="8778" y="5395"/>
                </a:lnTo>
                <a:lnTo>
                  <a:pt x="7580" y="5450"/>
                </a:lnTo>
                <a:lnTo>
                  <a:pt x="3419" y="5450"/>
                </a:lnTo>
                <a:lnTo>
                  <a:pt x="1709" y="5395"/>
                </a:lnTo>
                <a:lnTo>
                  <a:pt x="0" y="5342"/>
                </a:lnTo>
                <a:lnTo>
                  <a:pt x="58" y="5773"/>
                </a:lnTo>
                <a:lnTo>
                  <a:pt x="1709" y="5773"/>
                </a:lnTo>
                <a:lnTo>
                  <a:pt x="3419" y="5828"/>
                </a:lnTo>
                <a:lnTo>
                  <a:pt x="7580" y="5828"/>
                </a:lnTo>
                <a:lnTo>
                  <a:pt x="8778" y="5773"/>
                </a:lnTo>
                <a:lnTo>
                  <a:pt x="8720" y="6042"/>
                </a:lnTo>
                <a:lnTo>
                  <a:pt x="9177" y="5773"/>
                </a:lnTo>
                <a:lnTo>
                  <a:pt x="9062" y="0"/>
                </a:lnTo>
                <a:lnTo>
                  <a:pt x="9006" y="1995"/>
                </a:lnTo>
                <a:close/>
              </a:path>
            </a:pathLst>
          </a:custGeom>
          <a:solidFill>
            <a:srgbClr val="47AED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59" name="object 659"/>
          <p:cNvSpPr/>
          <p:nvPr/>
        </p:nvSpPr>
        <p:spPr>
          <a:xfrm>
            <a:off x="315685" y="567706"/>
            <a:ext cx="20261" cy="20399"/>
          </a:xfrm>
          <a:custGeom>
            <a:avLst/>
            <a:gdLst/>
            <a:ahLst/>
            <a:cxnLst/>
            <a:rect l="l" t="t" r="r" b="b"/>
            <a:pathLst>
              <a:path w="27015" h="27198">
                <a:moveTo>
                  <a:pt x="11910" y="26820"/>
                </a:moveTo>
                <a:lnTo>
                  <a:pt x="12766" y="27037"/>
                </a:lnTo>
                <a:lnTo>
                  <a:pt x="13678" y="27198"/>
                </a:lnTo>
                <a:lnTo>
                  <a:pt x="13620" y="26767"/>
                </a:lnTo>
                <a:lnTo>
                  <a:pt x="13451" y="25148"/>
                </a:lnTo>
                <a:lnTo>
                  <a:pt x="13336" y="23367"/>
                </a:lnTo>
                <a:lnTo>
                  <a:pt x="13221" y="21370"/>
                </a:lnTo>
                <a:lnTo>
                  <a:pt x="15102" y="21425"/>
                </a:lnTo>
                <a:lnTo>
                  <a:pt x="17039" y="21478"/>
                </a:lnTo>
                <a:lnTo>
                  <a:pt x="21486" y="21478"/>
                </a:lnTo>
                <a:lnTo>
                  <a:pt x="22683" y="21425"/>
                </a:lnTo>
                <a:lnTo>
                  <a:pt x="22797" y="27198"/>
                </a:lnTo>
                <a:lnTo>
                  <a:pt x="23480" y="27145"/>
                </a:lnTo>
                <a:lnTo>
                  <a:pt x="24108" y="27145"/>
                </a:lnTo>
                <a:lnTo>
                  <a:pt x="24735" y="27090"/>
                </a:lnTo>
                <a:lnTo>
                  <a:pt x="25532" y="26928"/>
                </a:lnTo>
                <a:lnTo>
                  <a:pt x="26273" y="26767"/>
                </a:lnTo>
                <a:lnTo>
                  <a:pt x="27015" y="26551"/>
                </a:lnTo>
                <a:lnTo>
                  <a:pt x="25647" y="26659"/>
                </a:lnTo>
                <a:lnTo>
                  <a:pt x="24280" y="26767"/>
                </a:lnTo>
                <a:lnTo>
                  <a:pt x="22854" y="26820"/>
                </a:lnTo>
                <a:lnTo>
                  <a:pt x="22797" y="16297"/>
                </a:lnTo>
                <a:lnTo>
                  <a:pt x="22739" y="18294"/>
                </a:lnTo>
                <a:lnTo>
                  <a:pt x="22683" y="20128"/>
                </a:lnTo>
                <a:lnTo>
                  <a:pt x="22683" y="20939"/>
                </a:lnTo>
                <a:lnTo>
                  <a:pt x="21486" y="20992"/>
                </a:lnTo>
                <a:lnTo>
                  <a:pt x="20232" y="21047"/>
                </a:lnTo>
                <a:lnTo>
                  <a:pt x="17039" y="21047"/>
                </a:lnTo>
                <a:lnTo>
                  <a:pt x="15102" y="20992"/>
                </a:lnTo>
                <a:lnTo>
                  <a:pt x="13221" y="20884"/>
                </a:lnTo>
                <a:lnTo>
                  <a:pt x="13165" y="20398"/>
                </a:lnTo>
                <a:lnTo>
                  <a:pt x="13165" y="20128"/>
                </a:lnTo>
                <a:lnTo>
                  <a:pt x="13108" y="18294"/>
                </a:lnTo>
                <a:lnTo>
                  <a:pt x="13050" y="16297"/>
                </a:lnTo>
                <a:lnTo>
                  <a:pt x="13050" y="14139"/>
                </a:lnTo>
                <a:lnTo>
                  <a:pt x="15388" y="13706"/>
                </a:lnTo>
                <a:lnTo>
                  <a:pt x="12993" y="13600"/>
                </a:lnTo>
                <a:lnTo>
                  <a:pt x="12993" y="8364"/>
                </a:lnTo>
                <a:lnTo>
                  <a:pt x="13050" y="5505"/>
                </a:lnTo>
                <a:lnTo>
                  <a:pt x="14989" y="5611"/>
                </a:lnTo>
                <a:lnTo>
                  <a:pt x="16927" y="5666"/>
                </a:lnTo>
                <a:lnTo>
                  <a:pt x="20232" y="5666"/>
                </a:lnTo>
                <a:lnTo>
                  <a:pt x="21486" y="5611"/>
                </a:lnTo>
                <a:lnTo>
                  <a:pt x="22739" y="5611"/>
                </a:lnTo>
                <a:lnTo>
                  <a:pt x="22797" y="8419"/>
                </a:lnTo>
                <a:lnTo>
                  <a:pt x="23140" y="108"/>
                </a:lnTo>
                <a:lnTo>
                  <a:pt x="22626" y="0"/>
                </a:lnTo>
                <a:lnTo>
                  <a:pt x="22683" y="1727"/>
                </a:lnTo>
                <a:lnTo>
                  <a:pt x="22739" y="3344"/>
                </a:lnTo>
                <a:lnTo>
                  <a:pt x="22739" y="4964"/>
                </a:lnTo>
                <a:lnTo>
                  <a:pt x="21486" y="5019"/>
                </a:lnTo>
                <a:lnTo>
                  <a:pt x="20232" y="5072"/>
                </a:lnTo>
                <a:lnTo>
                  <a:pt x="16927" y="5072"/>
                </a:lnTo>
                <a:lnTo>
                  <a:pt x="14989" y="5019"/>
                </a:lnTo>
                <a:lnTo>
                  <a:pt x="13050" y="4911"/>
                </a:lnTo>
                <a:lnTo>
                  <a:pt x="13108" y="3453"/>
                </a:lnTo>
                <a:lnTo>
                  <a:pt x="13108" y="1888"/>
                </a:lnTo>
                <a:lnTo>
                  <a:pt x="13165" y="322"/>
                </a:lnTo>
                <a:lnTo>
                  <a:pt x="12937" y="377"/>
                </a:lnTo>
                <a:lnTo>
                  <a:pt x="12424" y="485"/>
                </a:lnTo>
                <a:lnTo>
                  <a:pt x="12367" y="1997"/>
                </a:lnTo>
                <a:lnTo>
                  <a:pt x="12367" y="3453"/>
                </a:lnTo>
                <a:lnTo>
                  <a:pt x="12311" y="4911"/>
                </a:lnTo>
                <a:lnTo>
                  <a:pt x="9461" y="4749"/>
                </a:lnTo>
                <a:lnTo>
                  <a:pt x="6668" y="4425"/>
                </a:lnTo>
                <a:lnTo>
                  <a:pt x="3989" y="4100"/>
                </a:lnTo>
                <a:lnTo>
                  <a:pt x="3762" y="4263"/>
                </a:lnTo>
                <a:lnTo>
                  <a:pt x="3304" y="4586"/>
                </a:lnTo>
                <a:lnTo>
                  <a:pt x="6210" y="5019"/>
                </a:lnTo>
                <a:lnTo>
                  <a:pt x="9231" y="5288"/>
                </a:lnTo>
                <a:lnTo>
                  <a:pt x="12311" y="5505"/>
                </a:lnTo>
                <a:lnTo>
                  <a:pt x="12311" y="11063"/>
                </a:lnTo>
                <a:lnTo>
                  <a:pt x="12367" y="13600"/>
                </a:lnTo>
                <a:lnTo>
                  <a:pt x="9290" y="13436"/>
                </a:lnTo>
                <a:lnTo>
                  <a:pt x="6325" y="13114"/>
                </a:lnTo>
                <a:lnTo>
                  <a:pt x="3419" y="12736"/>
                </a:lnTo>
                <a:lnTo>
                  <a:pt x="6325" y="13653"/>
                </a:lnTo>
                <a:lnTo>
                  <a:pt x="9290" y="13922"/>
                </a:lnTo>
                <a:lnTo>
                  <a:pt x="12367" y="14084"/>
                </a:lnTo>
                <a:lnTo>
                  <a:pt x="12424" y="16244"/>
                </a:lnTo>
                <a:lnTo>
                  <a:pt x="12480" y="18294"/>
                </a:lnTo>
                <a:lnTo>
                  <a:pt x="12595" y="20128"/>
                </a:lnTo>
                <a:lnTo>
                  <a:pt x="12651" y="20614"/>
                </a:lnTo>
                <a:lnTo>
                  <a:pt x="12651" y="20884"/>
                </a:lnTo>
                <a:lnTo>
                  <a:pt x="9689" y="20722"/>
                </a:lnTo>
                <a:lnTo>
                  <a:pt x="6839" y="20453"/>
                </a:lnTo>
                <a:lnTo>
                  <a:pt x="4046" y="20020"/>
                </a:lnTo>
                <a:lnTo>
                  <a:pt x="3762" y="17970"/>
                </a:lnTo>
                <a:lnTo>
                  <a:pt x="3590" y="15650"/>
                </a:lnTo>
                <a:lnTo>
                  <a:pt x="3532" y="19967"/>
                </a:lnTo>
                <a:lnTo>
                  <a:pt x="2336" y="19805"/>
                </a:lnTo>
                <a:lnTo>
                  <a:pt x="1139" y="19589"/>
                </a:lnTo>
                <a:lnTo>
                  <a:pt x="0" y="19373"/>
                </a:lnTo>
                <a:lnTo>
                  <a:pt x="342" y="19914"/>
                </a:lnTo>
                <a:lnTo>
                  <a:pt x="1423" y="20075"/>
                </a:lnTo>
                <a:lnTo>
                  <a:pt x="2507" y="20236"/>
                </a:lnTo>
                <a:lnTo>
                  <a:pt x="3590" y="20398"/>
                </a:lnTo>
                <a:lnTo>
                  <a:pt x="3762" y="21478"/>
                </a:lnTo>
                <a:lnTo>
                  <a:pt x="3931" y="22503"/>
                </a:lnTo>
                <a:lnTo>
                  <a:pt x="4102" y="23475"/>
                </a:lnTo>
                <a:lnTo>
                  <a:pt x="4672" y="23798"/>
                </a:lnTo>
                <a:lnTo>
                  <a:pt x="4444" y="22773"/>
                </a:lnTo>
                <a:lnTo>
                  <a:pt x="4273" y="21694"/>
                </a:lnTo>
                <a:lnTo>
                  <a:pt x="4102" y="20506"/>
                </a:lnTo>
                <a:lnTo>
                  <a:pt x="6895" y="20884"/>
                </a:lnTo>
                <a:lnTo>
                  <a:pt x="9745" y="21153"/>
                </a:lnTo>
                <a:lnTo>
                  <a:pt x="12651" y="21317"/>
                </a:lnTo>
                <a:lnTo>
                  <a:pt x="12766" y="23314"/>
                </a:lnTo>
                <a:lnTo>
                  <a:pt x="12993" y="25148"/>
                </a:lnTo>
                <a:lnTo>
                  <a:pt x="13165" y="26712"/>
                </a:lnTo>
                <a:lnTo>
                  <a:pt x="12480" y="26712"/>
                </a:lnTo>
                <a:lnTo>
                  <a:pt x="11741" y="26659"/>
                </a:lnTo>
                <a:lnTo>
                  <a:pt x="11056" y="26606"/>
                </a:lnTo>
                <a:lnTo>
                  <a:pt x="11910" y="26820"/>
                </a:lnTo>
                <a:close/>
              </a:path>
            </a:pathLst>
          </a:custGeom>
          <a:solidFill>
            <a:srgbClr val="47AED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60" name="object 660"/>
          <p:cNvSpPr/>
          <p:nvPr/>
        </p:nvSpPr>
        <p:spPr>
          <a:xfrm>
            <a:off x="325472" y="567788"/>
            <a:ext cx="15218" cy="20034"/>
          </a:xfrm>
          <a:custGeom>
            <a:avLst/>
            <a:gdLst/>
            <a:ahLst/>
            <a:cxnLst/>
            <a:rect l="l" t="t" r="r" b="b"/>
            <a:pathLst>
              <a:path w="20290" h="26712">
                <a:moveTo>
                  <a:pt x="9747" y="8311"/>
                </a:moveTo>
                <a:lnTo>
                  <a:pt x="9747" y="13545"/>
                </a:lnTo>
                <a:lnTo>
                  <a:pt x="8891" y="13598"/>
                </a:lnTo>
                <a:lnTo>
                  <a:pt x="7125" y="13598"/>
                </a:lnTo>
                <a:lnTo>
                  <a:pt x="4730" y="13653"/>
                </a:lnTo>
                <a:lnTo>
                  <a:pt x="2338" y="13598"/>
                </a:lnTo>
                <a:lnTo>
                  <a:pt x="0" y="14031"/>
                </a:lnTo>
                <a:lnTo>
                  <a:pt x="2338" y="14139"/>
                </a:lnTo>
                <a:lnTo>
                  <a:pt x="4730" y="14192"/>
                </a:lnTo>
                <a:lnTo>
                  <a:pt x="7125" y="14139"/>
                </a:lnTo>
                <a:lnTo>
                  <a:pt x="8891" y="14139"/>
                </a:lnTo>
                <a:lnTo>
                  <a:pt x="9747" y="14084"/>
                </a:lnTo>
                <a:lnTo>
                  <a:pt x="9747" y="16189"/>
                </a:lnTo>
                <a:lnTo>
                  <a:pt x="9803" y="26712"/>
                </a:lnTo>
                <a:lnTo>
                  <a:pt x="9975" y="25093"/>
                </a:lnTo>
                <a:lnTo>
                  <a:pt x="10089" y="23312"/>
                </a:lnTo>
                <a:lnTo>
                  <a:pt x="10202" y="21262"/>
                </a:lnTo>
                <a:lnTo>
                  <a:pt x="13223" y="21153"/>
                </a:lnTo>
                <a:lnTo>
                  <a:pt x="16244" y="20884"/>
                </a:lnTo>
                <a:lnTo>
                  <a:pt x="19150" y="20506"/>
                </a:lnTo>
                <a:lnTo>
                  <a:pt x="18979" y="22017"/>
                </a:lnTo>
                <a:lnTo>
                  <a:pt x="18808" y="23367"/>
                </a:lnTo>
                <a:lnTo>
                  <a:pt x="18580" y="24608"/>
                </a:lnTo>
                <a:lnTo>
                  <a:pt x="19094" y="24337"/>
                </a:lnTo>
                <a:lnTo>
                  <a:pt x="19321" y="23151"/>
                </a:lnTo>
                <a:lnTo>
                  <a:pt x="19492" y="21856"/>
                </a:lnTo>
                <a:lnTo>
                  <a:pt x="19378" y="17700"/>
                </a:lnTo>
                <a:lnTo>
                  <a:pt x="19208" y="19642"/>
                </a:lnTo>
                <a:lnTo>
                  <a:pt x="19208" y="20075"/>
                </a:lnTo>
                <a:lnTo>
                  <a:pt x="16300" y="20453"/>
                </a:lnTo>
                <a:lnTo>
                  <a:pt x="13279" y="20722"/>
                </a:lnTo>
                <a:lnTo>
                  <a:pt x="10202" y="20831"/>
                </a:lnTo>
                <a:lnTo>
                  <a:pt x="10202" y="20020"/>
                </a:lnTo>
                <a:lnTo>
                  <a:pt x="10317" y="18186"/>
                </a:lnTo>
                <a:lnTo>
                  <a:pt x="10373" y="16189"/>
                </a:lnTo>
                <a:lnTo>
                  <a:pt x="10373" y="14084"/>
                </a:lnTo>
                <a:lnTo>
                  <a:pt x="13509" y="13922"/>
                </a:lnTo>
                <a:lnTo>
                  <a:pt x="10373" y="13545"/>
                </a:lnTo>
                <a:lnTo>
                  <a:pt x="10430" y="11008"/>
                </a:lnTo>
                <a:lnTo>
                  <a:pt x="10430" y="5450"/>
                </a:lnTo>
                <a:lnTo>
                  <a:pt x="13565" y="5288"/>
                </a:lnTo>
                <a:lnTo>
                  <a:pt x="16643" y="5019"/>
                </a:lnTo>
                <a:lnTo>
                  <a:pt x="19664" y="4641"/>
                </a:lnTo>
                <a:lnTo>
                  <a:pt x="19720" y="7500"/>
                </a:lnTo>
                <a:lnTo>
                  <a:pt x="20290" y="3614"/>
                </a:lnTo>
                <a:lnTo>
                  <a:pt x="19664" y="3453"/>
                </a:lnTo>
                <a:lnTo>
                  <a:pt x="19664" y="4047"/>
                </a:lnTo>
                <a:lnTo>
                  <a:pt x="16643" y="4425"/>
                </a:lnTo>
                <a:lnTo>
                  <a:pt x="13565" y="4694"/>
                </a:lnTo>
                <a:lnTo>
                  <a:pt x="10430" y="4856"/>
                </a:lnTo>
                <a:lnTo>
                  <a:pt x="10430" y="3291"/>
                </a:lnTo>
                <a:lnTo>
                  <a:pt x="10373" y="1672"/>
                </a:lnTo>
                <a:lnTo>
                  <a:pt x="10373" y="0"/>
                </a:lnTo>
                <a:lnTo>
                  <a:pt x="10089" y="0"/>
                </a:lnTo>
                <a:lnTo>
                  <a:pt x="9747" y="8311"/>
                </a:lnTo>
                <a:close/>
              </a:path>
            </a:pathLst>
          </a:custGeom>
          <a:solidFill>
            <a:srgbClr val="47AED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61" name="object 661"/>
          <p:cNvSpPr/>
          <p:nvPr/>
        </p:nvSpPr>
        <p:spPr>
          <a:xfrm>
            <a:off x="333253" y="570499"/>
            <a:ext cx="12097" cy="13681"/>
          </a:xfrm>
          <a:custGeom>
            <a:avLst/>
            <a:gdLst/>
            <a:ahLst/>
            <a:cxnLst/>
            <a:rect l="l" t="t" r="r" b="b"/>
            <a:pathLst>
              <a:path w="16129" h="18241">
                <a:moveTo>
                  <a:pt x="14077" y="8905"/>
                </a:moveTo>
                <a:lnTo>
                  <a:pt x="16129" y="8527"/>
                </a:lnTo>
                <a:lnTo>
                  <a:pt x="16073" y="7988"/>
                </a:lnTo>
                <a:lnTo>
                  <a:pt x="14021" y="8419"/>
                </a:lnTo>
                <a:lnTo>
                  <a:pt x="11968" y="8744"/>
                </a:lnTo>
                <a:lnTo>
                  <a:pt x="9860" y="9066"/>
                </a:lnTo>
                <a:lnTo>
                  <a:pt x="9916" y="6530"/>
                </a:lnTo>
                <a:lnTo>
                  <a:pt x="9975" y="3777"/>
                </a:lnTo>
                <a:lnTo>
                  <a:pt x="9916" y="918"/>
                </a:lnTo>
                <a:lnTo>
                  <a:pt x="10315" y="863"/>
                </a:lnTo>
                <a:lnTo>
                  <a:pt x="10828" y="594"/>
                </a:lnTo>
                <a:lnTo>
                  <a:pt x="10373" y="271"/>
                </a:lnTo>
                <a:lnTo>
                  <a:pt x="9916" y="324"/>
                </a:lnTo>
                <a:lnTo>
                  <a:pt x="9916" y="0"/>
                </a:lnTo>
                <a:lnTo>
                  <a:pt x="9346" y="3886"/>
                </a:lnTo>
                <a:lnTo>
                  <a:pt x="9290" y="6585"/>
                </a:lnTo>
                <a:lnTo>
                  <a:pt x="9233" y="9121"/>
                </a:lnTo>
                <a:lnTo>
                  <a:pt x="6269" y="9499"/>
                </a:lnTo>
                <a:lnTo>
                  <a:pt x="3192" y="9769"/>
                </a:lnTo>
                <a:lnTo>
                  <a:pt x="0" y="9930"/>
                </a:lnTo>
                <a:lnTo>
                  <a:pt x="3135" y="10308"/>
                </a:lnTo>
                <a:lnTo>
                  <a:pt x="6213" y="10038"/>
                </a:lnTo>
                <a:lnTo>
                  <a:pt x="9233" y="9660"/>
                </a:lnTo>
                <a:lnTo>
                  <a:pt x="9119" y="11927"/>
                </a:lnTo>
                <a:lnTo>
                  <a:pt x="9004" y="14086"/>
                </a:lnTo>
                <a:lnTo>
                  <a:pt x="9119" y="18241"/>
                </a:lnTo>
                <a:lnTo>
                  <a:pt x="9290" y="16838"/>
                </a:lnTo>
                <a:lnTo>
                  <a:pt x="10943" y="16622"/>
                </a:lnTo>
                <a:lnTo>
                  <a:pt x="12595" y="16352"/>
                </a:lnTo>
                <a:lnTo>
                  <a:pt x="14192" y="16028"/>
                </a:lnTo>
                <a:lnTo>
                  <a:pt x="14534" y="15542"/>
                </a:lnTo>
                <a:lnTo>
                  <a:pt x="12824" y="15866"/>
                </a:lnTo>
                <a:lnTo>
                  <a:pt x="11114" y="16136"/>
                </a:lnTo>
                <a:lnTo>
                  <a:pt x="9346" y="16405"/>
                </a:lnTo>
                <a:lnTo>
                  <a:pt x="9346" y="16083"/>
                </a:lnTo>
                <a:lnTo>
                  <a:pt x="9574" y="14086"/>
                </a:lnTo>
                <a:lnTo>
                  <a:pt x="9689" y="11927"/>
                </a:lnTo>
                <a:lnTo>
                  <a:pt x="9803" y="9605"/>
                </a:lnTo>
                <a:lnTo>
                  <a:pt x="11968" y="9283"/>
                </a:lnTo>
                <a:lnTo>
                  <a:pt x="14077" y="8905"/>
                </a:lnTo>
                <a:close/>
              </a:path>
            </a:pathLst>
          </a:custGeom>
          <a:solidFill>
            <a:srgbClr val="47AED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62" name="object 662"/>
          <p:cNvSpPr/>
          <p:nvPr/>
        </p:nvSpPr>
        <p:spPr>
          <a:xfrm>
            <a:off x="314403" y="571147"/>
            <a:ext cx="6026" cy="11535"/>
          </a:xfrm>
          <a:custGeom>
            <a:avLst/>
            <a:gdLst/>
            <a:ahLst/>
            <a:cxnLst/>
            <a:rect l="l" t="t" r="r" b="b"/>
            <a:pathLst>
              <a:path w="8035" h="15380">
                <a:moveTo>
                  <a:pt x="1482" y="8094"/>
                </a:moveTo>
                <a:lnTo>
                  <a:pt x="3020" y="8311"/>
                </a:lnTo>
                <a:lnTo>
                  <a:pt x="4559" y="8580"/>
                </a:lnTo>
                <a:lnTo>
                  <a:pt x="4672" y="11008"/>
                </a:lnTo>
                <a:lnTo>
                  <a:pt x="4901" y="13275"/>
                </a:lnTo>
                <a:lnTo>
                  <a:pt x="5242" y="15380"/>
                </a:lnTo>
                <a:lnTo>
                  <a:pt x="5300" y="11063"/>
                </a:lnTo>
                <a:lnTo>
                  <a:pt x="5129" y="8635"/>
                </a:lnTo>
                <a:lnTo>
                  <a:pt x="8035" y="9066"/>
                </a:lnTo>
                <a:lnTo>
                  <a:pt x="5129" y="8149"/>
                </a:lnTo>
                <a:lnTo>
                  <a:pt x="5014" y="5558"/>
                </a:lnTo>
                <a:lnTo>
                  <a:pt x="4958" y="2860"/>
                </a:lnTo>
                <a:lnTo>
                  <a:pt x="5014" y="0"/>
                </a:lnTo>
                <a:lnTo>
                  <a:pt x="4787" y="163"/>
                </a:lnTo>
                <a:lnTo>
                  <a:pt x="4331" y="541"/>
                </a:lnTo>
                <a:lnTo>
                  <a:pt x="4331" y="3183"/>
                </a:lnTo>
                <a:lnTo>
                  <a:pt x="4388" y="5666"/>
                </a:lnTo>
                <a:lnTo>
                  <a:pt x="4501" y="8041"/>
                </a:lnTo>
                <a:lnTo>
                  <a:pt x="3020" y="7825"/>
                </a:lnTo>
                <a:lnTo>
                  <a:pt x="1538" y="7555"/>
                </a:lnTo>
                <a:lnTo>
                  <a:pt x="56" y="7286"/>
                </a:lnTo>
                <a:lnTo>
                  <a:pt x="0" y="7772"/>
                </a:lnTo>
                <a:lnTo>
                  <a:pt x="1482" y="8094"/>
                </a:lnTo>
                <a:close/>
              </a:path>
            </a:pathLst>
          </a:custGeom>
          <a:solidFill>
            <a:srgbClr val="47AED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63" name="object 663"/>
          <p:cNvSpPr/>
          <p:nvPr/>
        </p:nvSpPr>
        <p:spPr>
          <a:xfrm>
            <a:off x="314785" y="568152"/>
            <a:ext cx="30179" cy="20036"/>
          </a:xfrm>
          <a:custGeom>
            <a:avLst/>
            <a:gdLst/>
            <a:ahLst/>
            <a:cxnLst/>
            <a:rect l="l" t="t" r="r" b="b"/>
            <a:pathLst>
              <a:path w="40238" h="26714">
                <a:moveTo>
                  <a:pt x="14649" y="24553"/>
                </a:moveTo>
                <a:lnTo>
                  <a:pt x="14534" y="22773"/>
                </a:lnTo>
                <a:lnTo>
                  <a:pt x="14762" y="26442"/>
                </a:lnTo>
                <a:lnTo>
                  <a:pt x="15618" y="26551"/>
                </a:lnTo>
                <a:lnTo>
                  <a:pt x="17041" y="26659"/>
                </a:lnTo>
                <a:lnTo>
                  <a:pt x="18524" y="26659"/>
                </a:lnTo>
                <a:lnTo>
                  <a:pt x="19948" y="26281"/>
                </a:lnTo>
                <a:lnTo>
                  <a:pt x="18238" y="26281"/>
                </a:lnTo>
                <a:lnTo>
                  <a:pt x="16528" y="26226"/>
                </a:lnTo>
                <a:lnTo>
                  <a:pt x="14818" y="26173"/>
                </a:lnTo>
                <a:lnTo>
                  <a:pt x="14649" y="24553"/>
                </a:lnTo>
                <a:close/>
              </a:path>
              <a:path w="40238" h="26714">
                <a:moveTo>
                  <a:pt x="23937" y="2914"/>
                </a:moveTo>
                <a:lnTo>
                  <a:pt x="23937" y="4370"/>
                </a:lnTo>
                <a:lnTo>
                  <a:pt x="22685" y="4425"/>
                </a:lnTo>
                <a:lnTo>
                  <a:pt x="21430" y="4478"/>
                </a:lnTo>
                <a:lnTo>
                  <a:pt x="18125" y="4478"/>
                </a:lnTo>
                <a:lnTo>
                  <a:pt x="16188" y="4425"/>
                </a:lnTo>
                <a:lnTo>
                  <a:pt x="14248" y="4316"/>
                </a:lnTo>
                <a:lnTo>
                  <a:pt x="14307" y="3022"/>
                </a:lnTo>
                <a:lnTo>
                  <a:pt x="14307" y="1672"/>
                </a:lnTo>
                <a:lnTo>
                  <a:pt x="14363" y="269"/>
                </a:lnTo>
                <a:lnTo>
                  <a:pt x="14079" y="322"/>
                </a:lnTo>
                <a:lnTo>
                  <a:pt x="13678" y="17700"/>
                </a:lnTo>
                <a:lnTo>
                  <a:pt x="13793" y="19534"/>
                </a:lnTo>
                <a:lnTo>
                  <a:pt x="13849" y="20020"/>
                </a:lnTo>
                <a:lnTo>
                  <a:pt x="13849" y="20290"/>
                </a:lnTo>
                <a:lnTo>
                  <a:pt x="10887" y="20128"/>
                </a:lnTo>
                <a:lnTo>
                  <a:pt x="8037" y="19859"/>
                </a:lnTo>
                <a:lnTo>
                  <a:pt x="5244" y="19426"/>
                </a:lnTo>
                <a:lnTo>
                  <a:pt x="4960" y="17376"/>
                </a:lnTo>
                <a:lnTo>
                  <a:pt x="4789" y="15056"/>
                </a:lnTo>
                <a:lnTo>
                  <a:pt x="4617" y="12628"/>
                </a:lnTo>
                <a:lnTo>
                  <a:pt x="7524" y="13059"/>
                </a:lnTo>
                <a:lnTo>
                  <a:pt x="4617" y="12142"/>
                </a:lnTo>
                <a:lnTo>
                  <a:pt x="4503" y="9767"/>
                </a:lnTo>
                <a:lnTo>
                  <a:pt x="4446" y="7284"/>
                </a:lnTo>
                <a:lnTo>
                  <a:pt x="4446" y="4694"/>
                </a:lnTo>
                <a:lnTo>
                  <a:pt x="3820" y="5287"/>
                </a:lnTo>
                <a:lnTo>
                  <a:pt x="3820" y="7661"/>
                </a:lnTo>
                <a:lnTo>
                  <a:pt x="3876" y="9875"/>
                </a:lnTo>
                <a:lnTo>
                  <a:pt x="3989" y="12033"/>
                </a:lnTo>
                <a:lnTo>
                  <a:pt x="2680" y="11817"/>
                </a:lnTo>
                <a:lnTo>
                  <a:pt x="1369" y="11601"/>
                </a:lnTo>
                <a:lnTo>
                  <a:pt x="114" y="11386"/>
                </a:lnTo>
                <a:lnTo>
                  <a:pt x="0" y="11872"/>
                </a:lnTo>
                <a:lnTo>
                  <a:pt x="1311" y="12142"/>
                </a:lnTo>
                <a:lnTo>
                  <a:pt x="2680" y="12356"/>
                </a:lnTo>
                <a:lnTo>
                  <a:pt x="4048" y="12573"/>
                </a:lnTo>
                <a:lnTo>
                  <a:pt x="4160" y="15001"/>
                </a:lnTo>
                <a:lnTo>
                  <a:pt x="4390" y="17267"/>
                </a:lnTo>
                <a:lnTo>
                  <a:pt x="4730" y="19373"/>
                </a:lnTo>
                <a:lnTo>
                  <a:pt x="3705" y="19211"/>
                </a:lnTo>
                <a:lnTo>
                  <a:pt x="2680" y="19048"/>
                </a:lnTo>
                <a:lnTo>
                  <a:pt x="1709" y="18887"/>
                </a:lnTo>
                <a:lnTo>
                  <a:pt x="2052" y="19373"/>
                </a:lnTo>
                <a:lnTo>
                  <a:pt x="2964" y="19534"/>
                </a:lnTo>
                <a:lnTo>
                  <a:pt x="3876" y="19697"/>
                </a:lnTo>
                <a:lnTo>
                  <a:pt x="4789" y="19804"/>
                </a:lnTo>
                <a:lnTo>
                  <a:pt x="4901" y="20776"/>
                </a:lnTo>
                <a:lnTo>
                  <a:pt x="5073" y="21639"/>
                </a:lnTo>
                <a:lnTo>
                  <a:pt x="5244" y="22503"/>
                </a:lnTo>
                <a:lnTo>
                  <a:pt x="5814" y="22881"/>
                </a:lnTo>
                <a:lnTo>
                  <a:pt x="5586" y="21964"/>
                </a:lnTo>
                <a:lnTo>
                  <a:pt x="5471" y="20937"/>
                </a:lnTo>
                <a:lnTo>
                  <a:pt x="5300" y="19912"/>
                </a:lnTo>
                <a:lnTo>
                  <a:pt x="8094" y="20290"/>
                </a:lnTo>
                <a:lnTo>
                  <a:pt x="10943" y="20559"/>
                </a:lnTo>
                <a:lnTo>
                  <a:pt x="13849" y="20722"/>
                </a:lnTo>
                <a:lnTo>
                  <a:pt x="13964" y="22720"/>
                </a:lnTo>
                <a:lnTo>
                  <a:pt x="14192" y="24553"/>
                </a:lnTo>
                <a:lnTo>
                  <a:pt x="14363" y="26118"/>
                </a:lnTo>
                <a:lnTo>
                  <a:pt x="13964" y="26118"/>
                </a:lnTo>
                <a:lnTo>
                  <a:pt x="13509" y="26065"/>
                </a:lnTo>
                <a:lnTo>
                  <a:pt x="13052" y="26065"/>
                </a:lnTo>
                <a:lnTo>
                  <a:pt x="13908" y="26281"/>
                </a:lnTo>
                <a:lnTo>
                  <a:pt x="14762" y="26442"/>
                </a:lnTo>
                <a:lnTo>
                  <a:pt x="14534" y="22773"/>
                </a:lnTo>
                <a:lnTo>
                  <a:pt x="14419" y="20776"/>
                </a:lnTo>
                <a:lnTo>
                  <a:pt x="16300" y="20831"/>
                </a:lnTo>
                <a:lnTo>
                  <a:pt x="18238" y="20884"/>
                </a:lnTo>
                <a:lnTo>
                  <a:pt x="22685" y="20884"/>
                </a:lnTo>
                <a:lnTo>
                  <a:pt x="23881" y="20831"/>
                </a:lnTo>
                <a:lnTo>
                  <a:pt x="23824" y="22826"/>
                </a:lnTo>
                <a:lnTo>
                  <a:pt x="23710" y="24607"/>
                </a:lnTo>
                <a:lnTo>
                  <a:pt x="23597" y="26226"/>
                </a:lnTo>
                <a:lnTo>
                  <a:pt x="22399" y="26281"/>
                </a:lnTo>
                <a:lnTo>
                  <a:pt x="19948" y="26281"/>
                </a:lnTo>
                <a:lnTo>
                  <a:pt x="18524" y="26659"/>
                </a:lnTo>
                <a:lnTo>
                  <a:pt x="22399" y="26659"/>
                </a:lnTo>
                <a:lnTo>
                  <a:pt x="23597" y="26604"/>
                </a:lnTo>
                <a:lnTo>
                  <a:pt x="23824" y="26712"/>
                </a:lnTo>
                <a:lnTo>
                  <a:pt x="24280" y="26551"/>
                </a:lnTo>
                <a:lnTo>
                  <a:pt x="24850" y="26551"/>
                </a:lnTo>
                <a:lnTo>
                  <a:pt x="25705" y="26389"/>
                </a:lnTo>
                <a:lnTo>
                  <a:pt x="26559" y="26226"/>
                </a:lnTo>
                <a:lnTo>
                  <a:pt x="27415" y="26011"/>
                </a:lnTo>
                <a:lnTo>
                  <a:pt x="26275" y="26118"/>
                </a:lnTo>
                <a:lnTo>
                  <a:pt x="25192" y="26173"/>
                </a:lnTo>
                <a:lnTo>
                  <a:pt x="24052" y="26226"/>
                </a:lnTo>
                <a:lnTo>
                  <a:pt x="23996" y="13598"/>
                </a:lnTo>
                <a:lnTo>
                  <a:pt x="23996" y="15703"/>
                </a:lnTo>
                <a:lnTo>
                  <a:pt x="23937" y="17700"/>
                </a:lnTo>
                <a:lnTo>
                  <a:pt x="23881" y="19534"/>
                </a:lnTo>
                <a:lnTo>
                  <a:pt x="23881" y="20345"/>
                </a:lnTo>
                <a:lnTo>
                  <a:pt x="22685" y="20398"/>
                </a:lnTo>
                <a:lnTo>
                  <a:pt x="21430" y="20453"/>
                </a:lnTo>
                <a:lnTo>
                  <a:pt x="18238" y="20453"/>
                </a:lnTo>
                <a:lnTo>
                  <a:pt x="16300" y="20398"/>
                </a:lnTo>
                <a:lnTo>
                  <a:pt x="14419" y="20290"/>
                </a:lnTo>
                <a:lnTo>
                  <a:pt x="14363" y="19804"/>
                </a:lnTo>
                <a:lnTo>
                  <a:pt x="14363" y="19534"/>
                </a:lnTo>
                <a:lnTo>
                  <a:pt x="14307" y="17700"/>
                </a:lnTo>
                <a:lnTo>
                  <a:pt x="14248" y="15703"/>
                </a:lnTo>
                <a:lnTo>
                  <a:pt x="14248" y="13545"/>
                </a:lnTo>
                <a:lnTo>
                  <a:pt x="16586" y="13112"/>
                </a:lnTo>
                <a:lnTo>
                  <a:pt x="14192" y="13005"/>
                </a:lnTo>
                <a:lnTo>
                  <a:pt x="14192" y="7770"/>
                </a:lnTo>
                <a:lnTo>
                  <a:pt x="14248" y="4911"/>
                </a:lnTo>
                <a:lnTo>
                  <a:pt x="16188" y="5017"/>
                </a:lnTo>
                <a:lnTo>
                  <a:pt x="18125" y="5072"/>
                </a:lnTo>
                <a:lnTo>
                  <a:pt x="21430" y="5072"/>
                </a:lnTo>
                <a:lnTo>
                  <a:pt x="22685" y="5017"/>
                </a:lnTo>
                <a:lnTo>
                  <a:pt x="23937" y="5017"/>
                </a:lnTo>
                <a:lnTo>
                  <a:pt x="23996" y="7825"/>
                </a:lnTo>
                <a:lnTo>
                  <a:pt x="24394" y="0"/>
                </a:lnTo>
                <a:lnTo>
                  <a:pt x="23881" y="-55"/>
                </a:lnTo>
                <a:lnTo>
                  <a:pt x="23881" y="1456"/>
                </a:lnTo>
                <a:lnTo>
                  <a:pt x="23937" y="2914"/>
                </a:lnTo>
                <a:close/>
              </a:path>
              <a:path w="40238" h="26714">
                <a:moveTo>
                  <a:pt x="13622" y="430"/>
                </a:moveTo>
                <a:lnTo>
                  <a:pt x="13565" y="1725"/>
                </a:lnTo>
                <a:lnTo>
                  <a:pt x="13565" y="3022"/>
                </a:lnTo>
                <a:lnTo>
                  <a:pt x="13509" y="4316"/>
                </a:lnTo>
                <a:lnTo>
                  <a:pt x="10943" y="4155"/>
                </a:lnTo>
                <a:lnTo>
                  <a:pt x="8436" y="3884"/>
                </a:lnTo>
                <a:lnTo>
                  <a:pt x="5985" y="3614"/>
                </a:lnTo>
                <a:lnTo>
                  <a:pt x="5757" y="3777"/>
                </a:lnTo>
                <a:lnTo>
                  <a:pt x="5244" y="4100"/>
                </a:lnTo>
                <a:lnTo>
                  <a:pt x="7922" y="4478"/>
                </a:lnTo>
                <a:lnTo>
                  <a:pt x="10716" y="4747"/>
                </a:lnTo>
                <a:lnTo>
                  <a:pt x="13509" y="4911"/>
                </a:lnTo>
                <a:lnTo>
                  <a:pt x="13509" y="10469"/>
                </a:lnTo>
                <a:lnTo>
                  <a:pt x="13565" y="13005"/>
                </a:lnTo>
                <a:lnTo>
                  <a:pt x="10488" y="12842"/>
                </a:lnTo>
                <a:lnTo>
                  <a:pt x="7524" y="12519"/>
                </a:lnTo>
                <a:lnTo>
                  <a:pt x="4617" y="12142"/>
                </a:lnTo>
                <a:lnTo>
                  <a:pt x="7524" y="13059"/>
                </a:lnTo>
                <a:lnTo>
                  <a:pt x="10488" y="13328"/>
                </a:lnTo>
                <a:lnTo>
                  <a:pt x="13565" y="13490"/>
                </a:lnTo>
                <a:lnTo>
                  <a:pt x="13622" y="15650"/>
                </a:lnTo>
                <a:lnTo>
                  <a:pt x="13678" y="17700"/>
                </a:lnTo>
                <a:lnTo>
                  <a:pt x="14079" y="322"/>
                </a:lnTo>
                <a:lnTo>
                  <a:pt x="13622" y="430"/>
                </a:lnTo>
                <a:close/>
              </a:path>
              <a:path w="40238" h="26714">
                <a:moveTo>
                  <a:pt x="23996" y="7825"/>
                </a:moveTo>
                <a:lnTo>
                  <a:pt x="23996" y="13059"/>
                </a:lnTo>
                <a:lnTo>
                  <a:pt x="23140" y="13112"/>
                </a:lnTo>
                <a:lnTo>
                  <a:pt x="21373" y="13112"/>
                </a:lnTo>
                <a:lnTo>
                  <a:pt x="18979" y="13167"/>
                </a:lnTo>
                <a:lnTo>
                  <a:pt x="16586" y="13112"/>
                </a:lnTo>
                <a:lnTo>
                  <a:pt x="14248" y="13545"/>
                </a:lnTo>
                <a:lnTo>
                  <a:pt x="16586" y="13653"/>
                </a:lnTo>
                <a:lnTo>
                  <a:pt x="18979" y="13706"/>
                </a:lnTo>
                <a:lnTo>
                  <a:pt x="21373" y="13653"/>
                </a:lnTo>
                <a:lnTo>
                  <a:pt x="23140" y="13653"/>
                </a:lnTo>
                <a:lnTo>
                  <a:pt x="23996" y="13598"/>
                </a:lnTo>
                <a:lnTo>
                  <a:pt x="24052" y="26226"/>
                </a:lnTo>
                <a:lnTo>
                  <a:pt x="24223" y="24607"/>
                </a:lnTo>
                <a:lnTo>
                  <a:pt x="24338" y="22826"/>
                </a:lnTo>
                <a:lnTo>
                  <a:pt x="24451" y="20776"/>
                </a:lnTo>
                <a:lnTo>
                  <a:pt x="27472" y="20667"/>
                </a:lnTo>
                <a:lnTo>
                  <a:pt x="30493" y="20398"/>
                </a:lnTo>
                <a:lnTo>
                  <a:pt x="33399" y="20020"/>
                </a:lnTo>
                <a:lnTo>
                  <a:pt x="33228" y="21423"/>
                </a:lnTo>
                <a:lnTo>
                  <a:pt x="33115" y="22665"/>
                </a:lnTo>
                <a:lnTo>
                  <a:pt x="32887" y="23851"/>
                </a:lnTo>
                <a:lnTo>
                  <a:pt x="33399" y="23581"/>
                </a:lnTo>
                <a:lnTo>
                  <a:pt x="33570" y="22448"/>
                </a:lnTo>
                <a:lnTo>
                  <a:pt x="33741" y="21262"/>
                </a:lnTo>
                <a:lnTo>
                  <a:pt x="33626" y="17214"/>
                </a:lnTo>
                <a:lnTo>
                  <a:pt x="33457" y="19156"/>
                </a:lnTo>
                <a:lnTo>
                  <a:pt x="33457" y="19589"/>
                </a:lnTo>
                <a:lnTo>
                  <a:pt x="30549" y="19967"/>
                </a:lnTo>
                <a:lnTo>
                  <a:pt x="27528" y="20236"/>
                </a:lnTo>
                <a:lnTo>
                  <a:pt x="24451" y="20345"/>
                </a:lnTo>
                <a:lnTo>
                  <a:pt x="24451" y="19534"/>
                </a:lnTo>
                <a:lnTo>
                  <a:pt x="24566" y="17700"/>
                </a:lnTo>
                <a:lnTo>
                  <a:pt x="24622" y="15703"/>
                </a:lnTo>
                <a:lnTo>
                  <a:pt x="24622" y="13598"/>
                </a:lnTo>
                <a:lnTo>
                  <a:pt x="27758" y="13436"/>
                </a:lnTo>
                <a:lnTo>
                  <a:pt x="24622" y="13059"/>
                </a:lnTo>
                <a:lnTo>
                  <a:pt x="24678" y="10522"/>
                </a:lnTo>
                <a:lnTo>
                  <a:pt x="24678" y="4964"/>
                </a:lnTo>
                <a:lnTo>
                  <a:pt x="27814" y="4802"/>
                </a:lnTo>
                <a:lnTo>
                  <a:pt x="30891" y="4533"/>
                </a:lnTo>
                <a:lnTo>
                  <a:pt x="33912" y="4155"/>
                </a:lnTo>
                <a:lnTo>
                  <a:pt x="33969" y="7014"/>
                </a:lnTo>
                <a:lnTo>
                  <a:pt x="34196" y="17214"/>
                </a:lnTo>
                <a:lnTo>
                  <a:pt x="34311" y="15056"/>
                </a:lnTo>
                <a:lnTo>
                  <a:pt x="34426" y="12734"/>
                </a:lnTo>
                <a:lnTo>
                  <a:pt x="36420" y="12464"/>
                </a:lnTo>
                <a:lnTo>
                  <a:pt x="38357" y="12142"/>
                </a:lnTo>
                <a:lnTo>
                  <a:pt x="40238" y="11764"/>
                </a:lnTo>
                <a:lnTo>
                  <a:pt x="40125" y="11225"/>
                </a:lnTo>
                <a:lnTo>
                  <a:pt x="38301" y="11601"/>
                </a:lnTo>
                <a:lnTo>
                  <a:pt x="36420" y="11925"/>
                </a:lnTo>
                <a:lnTo>
                  <a:pt x="34482" y="12195"/>
                </a:lnTo>
                <a:lnTo>
                  <a:pt x="34539" y="9659"/>
                </a:lnTo>
                <a:lnTo>
                  <a:pt x="34597" y="6906"/>
                </a:lnTo>
                <a:lnTo>
                  <a:pt x="34539" y="4047"/>
                </a:lnTo>
                <a:lnTo>
                  <a:pt x="34597" y="3777"/>
                </a:lnTo>
                <a:lnTo>
                  <a:pt x="33912" y="3561"/>
                </a:lnTo>
                <a:lnTo>
                  <a:pt x="30891" y="3939"/>
                </a:lnTo>
                <a:lnTo>
                  <a:pt x="27814" y="4208"/>
                </a:lnTo>
                <a:lnTo>
                  <a:pt x="24678" y="4370"/>
                </a:lnTo>
                <a:lnTo>
                  <a:pt x="24678" y="2967"/>
                </a:lnTo>
                <a:lnTo>
                  <a:pt x="24622" y="1511"/>
                </a:lnTo>
                <a:lnTo>
                  <a:pt x="24622" y="53"/>
                </a:lnTo>
                <a:lnTo>
                  <a:pt x="24394" y="0"/>
                </a:lnTo>
                <a:lnTo>
                  <a:pt x="23996" y="7825"/>
                </a:lnTo>
                <a:close/>
              </a:path>
              <a:path w="40238" h="26714">
                <a:moveTo>
                  <a:pt x="33969" y="19534"/>
                </a:moveTo>
                <a:lnTo>
                  <a:pt x="33969" y="19211"/>
                </a:lnTo>
                <a:lnTo>
                  <a:pt x="34196" y="17214"/>
                </a:lnTo>
                <a:lnTo>
                  <a:pt x="33969" y="7014"/>
                </a:lnTo>
                <a:lnTo>
                  <a:pt x="33912" y="9714"/>
                </a:lnTo>
                <a:lnTo>
                  <a:pt x="33856" y="12250"/>
                </a:lnTo>
                <a:lnTo>
                  <a:pt x="30891" y="12628"/>
                </a:lnTo>
                <a:lnTo>
                  <a:pt x="27814" y="12897"/>
                </a:lnTo>
                <a:lnTo>
                  <a:pt x="24622" y="13059"/>
                </a:lnTo>
                <a:lnTo>
                  <a:pt x="27758" y="13436"/>
                </a:lnTo>
                <a:lnTo>
                  <a:pt x="30835" y="13167"/>
                </a:lnTo>
                <a:lnTo>
                  <a:pt x="33856" y="12789"/>
                </a:lnTo>
                <a:lnTo>
                  <a:pt x="33741" y="15056"/>
                </a:lnTo>
                <a:lnTo>
                  <a:pt x="33626" y="17214"/>
                </a:lnTo>
                <a:lnTo>
                  <a:pt x="33741" y="21262"/>
                </a:lnTo>
                <a:lnTo>
                  <a:pt x="33912" y="19967"/>
                </a:lnTo>
                <a:lnTo>
                  <a:pt x="35395" y="19750"/>
                </a:lnTo>
                <a:lnTo>
                  <a:pt x="36877" y="19534"/>
                </a:lnTo>
                <a:lnTo>
                  <a:pt x="38357" y="19265"/>
                </a:lnTo>
                <a:lnTo>
                  <a:pt x="38699" y="18779"/>
                </a:lnTo>
                <a:lnTo>
                  <a:pt x="37161" y="19048"/>
                </a:lnTo>
                <a:lnTo>
                  <a:pt x="35566" y="19320"/>
                </a:lnTo>
                <a:lnTo>
                  <a:pt x="33969" y="19534"/>
                </a:lnTo>
                <a:close/>
              </a:path>
            </a:pathLst>
          </a:custGeom>
          <a:solidFill>
            <a:srgbClr val="4DB3D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64" name="object 664"/>
          <p:cNvSpPr/>
          <p:nvPr/>
        </p:nvSpPr>
        <p:spPr>
          <a:xfrm>
            <a:off x="315213" y="568557"/>
            <a:ext cx="29368" cy="19671"/>
          </a:xfrm>
          <a:custGeom>
            <a:avLst/>
            <a:gdLst/>
            <a:ahLst/>
            <a:cxnLst/>
            <a:rect l="l" t="t" r="r" b="b"/>
            <a:pathLst>
              <a:path w="39157" h="26228">
                <a:moveTo>
                  <a:pt x="17668" y="25742"/>
                </a:moveTo>
                <a:lnTo>
                  <a:pt x="15958" y="25687"/>
                </a:lnTo>
                <a:lnTo>
                  <a:pt x="14248" y="25634"/>
                </a:lnTo>
                <a:lnTo>
                  <a:pt x="14363" y="25795"/>
                </a:lnTo>
                <a:lnTo>
                  <a:pt x="15388" y="25956"/>
                </a:lnTo>
                <a:lnTo>
                  <a:pt x="16472" y="26065"/>
                </a:lnTo>
                <a:lnTo>
                  <a:pt x="17440" y="26120"/>
                </a:lnTo>
                <a:lnTo>
                  <a:pt x="18409" y="26120"/>
                </a:lnTo>
                <a:lnTo>
                  <a:pt x="19378" y="25742"/>
                </a:lnTo>
                <a:lnTo>
                  <a:pt x="17668" y="25742"/>
                </a:lnTo>
                <a:close/>
              </a:path>
              <a:path w="39157" h="26228">
                <a:moveTo>
                  <a:pt x="3306" y="9605"/>
                </a:moveTo>
                <a:lnTo>
                  <a:pt x="3419" y="11494"/>
                </a:lnTo>
                <a:lnTo>
                  <a:pt x="2279" y="11333"/>
                </a:lnTo>
                <a:lnTo>
                  <a:pt x="1198" y="11170"/>
                </a:lnTo>
                <a:lnTo>
                  <a:pt x="114" y="10955"/>
                </a:lnTo>
                <a:lnTo>
                  <a:pt x="0" y="11439"/>
                </a:lnTo>
                <a:lnTo>
                  <a:pt x="1139" y="11656"/>
                </a:lnTo>
                <a:lnTo>
                  <a:pt x="2279" y="11817"/>
                </a:lnTo>
                <a:lnTo>
                  <a:pt x="3478" y="12033"/>
                </a:lnTo>
                <a:lnTo>
                  <a:pt x="3590" y="14461"/>
                </a:lnTo>
                <a:lnTo>
                  <a:pt x="3820" y="16728"/>
                </a:lnTo>
                <a:lnTo>
                  <a:pt x="4160" y="18833"/>
                </a:lnTo>
                <a:lnTo>
                  <a:pt x="4219" y="14517"/>
                </a:lnTo>
                <a:lnTo>
                  <a:pt x="4048" y="12088"/>
                </a:lnTo>
                <a:lnTo>
                  <a:pt x="6954" y="12519"/>
                </a:lnTo>
                <a:lnTo>
                  <a:pt x="9918" y="12789"/>
                </a:lnTo>
                <a:lnTo>
                  <a:pt x="12995" y="12950"/>
                </a:lnTo>
                <a:lnTo>
                  <a:pt x="13052" y="15111"/>
                </a:lnTo>
                <a:lnTo>
                  <a:pt x="13108" y="17161"/>
                </a:lnTo>
                <a:lnTo>
                  <a:pt x="13223" y="18995"/>
                </a:lnTo>
                <a:lnTo>
                  <a:pt x="13279" y="19481"/>
                </a:lnTo>
                <a:lnTo>
                  <a:pt x="13279" y="19750"/>
                </a:lnTo>
                <a:lnTo>
                  <a:pt x="10317" y="19589"/>
                </a:lnTo>
                <a:lnTo>
                  <a:pt x="7467" y="19319"/>
                </a:lnTo>
                <a:lnTo>
                  <a:pt x="7524" y="19750"/>
                </a:lnTo>
                <a:lnTo>
                  <a:pt x="10373" y="20020"/>
                </a:lnTo>
                <a:lnTo>
                  <a:pt x="13279" y="20183"/>
                </a:lnTo>
                <a:lnTo>
                  <a:pt x="13394" y="22180"/>
                </a:lnTo>
                <a:lnTo>
                  <a:pt x="13622" y="24014"/>
                </a:lnTo>
                <a:lnTo>
                  <a:pt x="13793" y="25579"/>
                </a:lnTo>
                <a:lnTo>
                  <a:pt x="13338" y="25579"/>
                </a:lnTo>
                <a:lnTo>
                  <a:pt x="14363" y="25795"/>
                </a:lnTo>
                <a:lnTo>
                  <a:pt x="14248" y="25634"/>
                </a:lnTo>
                <a:lnTo>
                  <a:pt x="14079" y="24014"/>
                </a:lnTo>
                <a:lnTo>
                  <a:pt x="13964" y="22234"/>
                </a:lnTo>
                <a:lnTo>
                  <a:pt x="13849" y="20236"/>
                </a:lnTo>
                <a:lnTo>
                  <a:pt x="15730" y="20291"/>
                </a:lnTo>
                <a:lnTo>
                  <a:pt x="17668" y="20345"/>
                </a:lnTo>
                <a:lnTo>
                  <a:pt x="22115" y="20345"/>
                </a:lnTo>
                <a:lnTo>
                  <a:pt x="23311" y="20292"/>
                </a:lnTo>
                <a:lnTo>
                  <a:pt x="23254" y="22287"/>
                </a:lnTo>
                <a:lnTo>
                  <a:pt x="23140" y="24067"/>
                </a:lnTo>
                <a:lnTo>
                  <a:pt x="23027" y="25687"/>
                </a:lnTo>
                <a:lnTo>
                  <a:pt x="21829" y="25742"/>
                </a:lnTo>
                <a:lnTo>
                  <a:pt x="19378" y="25742"/>
                </a:lnTo>
                <a:lnTo>
                  <a:pt x="18409" y="26120"/>
                </a:lnTo>
                <a:lnTo>
                  <a:pt x="21716" y="26120"/>
                </a:lnTo>
                <a:lnTo>
                  <a:pt x="22856" y="26065"/>
                </a:lnTo>
                <a:lnTo>
                  <a:pt x="23937" y="25956"/>
                </a:lnTo>
                <a:lnTo>
                  <a:pt x="24964" y="25795"/>
                </a:lnTo>
                <a:lnTo>
                  <a:pt x="25989" y="25525"/>
                </a:lnTo>
                <a:lnTo>
                  <a:pt x="25136" y="25579"/>
                </a:lnTo>
                <a:lnTo>
                  <a:pt x="24338" y="25634"/>
                </a:lnTo>
                <a:lnTo>
                  <a:pt x="23482" y="25687"/>
                </a:lnTo>
                <a:lnTo>
                  <a:pt x="23426" y="13059"/>
                </a:lnTo>
                <a:lnTo>
                  <a:pt x="23426" y="15164"/>
                </a:lnTo>
                <a:lnTo>
                  <a:pt x="23367" y="17161"/>
                </a:lnTo>
                <a:lnTo>
                  <a:pt x="23311" y="18995"/>
                </a:lnTo>
                <a:lnTo>
                  <a:pt x="23311" y="19806"/>
                </a:lnTo>
                <a:lnTo>
                  <a:pt x="22115" y="19859"/>
                </a:lnTo>
                <a:lnTo>
                  <a:pt x="20860" y="19914"/>
                </a:lnTo>
                <a:lnTo>
                  <a:pt x="17668" y="19914"/>
                </a:lnTo>
                <a:lnTo>
                  <a:pt x="15730" y="19859"/>
                </a:lnTo>
                <a:lnTo>
                  <a:pt x="13849" y="19750"/>
                </a:lnTo>
                <a:lnTo>
                  <a:pt x="13793" y="19264"/>
                </a:lnTo>
                <a:lnTo>
                  <a:pt x="13793" y="18995"/>
                </a:lnTo>
                <a:lnTo>
                  <a:pt x="13737" y="17161"/>
                </a:lnTo>
                <a:lnTo>
                  <a:pt x="13678" y="15164"/>
                </a:lnTo>
                <a:lnTo>
                  <a:pt x="13678" y="13005"/>
                </a:lnTo>
                <a:lnTo>
                  <a:pt x="16016" y="12573"/>
                </a:lnTo>
                <a:lnTo>
                  <a:pt x="13622" y="12466"/>
                </a:lnTo>
                <a:lnTo>
                  <a:pt x="13622" y="7230"/>
                </a:lnTo>
                <a:lnTo>
                  <a:pt x="13678" y="4371"/>
                </a:lnTo>
                <a:lnTo>
                  <a:pt x="15618" y="4478"/>
                </a:lnTo>
                <a:lnTo>
                  <a:pt x="17555" y="4533"/>
                </a:lnTo>
                <a:lnTo>
                  <a:pt x="20860" y="4533"/>
                </a:lnTo>
                <a:lnTo>
                  <a:pt x="22115" y="4478"/>
                </a:lnTo>
                <a:lnTo>
                  <a:pt x="23367" y="4478"/>
                </a:lnTo>
                <a:lnTo>
                  <a:pt x="23426" y="7286"/>
                </a:lnTo>
                <a:lnTo>
                  <a:pt x="23824" y="0"/>
                </a:lnTo>
                <a:lnTo>
                  <a:pt x="23311" y="-108"/>
                </a:lnTo>
                <a:lnTo>
                  <a:pt x="23311" y="1241"/>
                </a:lnTo>
                <a:lnTo>
                  <a:pt x="23367" y="2589"/>
                </a:lnTo>
                <a:lnTo>
                  <a:pt x="23367" y="3830"/>
                </a:lnTo>
                <a:lnTo>
                  <a:pt x="22115" y="3886"/>
                </a:lnTo>
                <a:lnTo>
                  <a:pt x="20860" y="3939"/>
                </a:lnTo>
                <a:lnTo>
                  <a:pt x="17555" y="3939"/>
                </a:lnTo>
                <a:lnTo>
                  <a:pt x="15618" y="3886"/>
                </a:lnTo>
                <a:lnTo>
                  <a:pt x="13678" y="3777"/>
                </a:lnTo>
                <a:lnTo>
                  <a:pt x="13737" y="2644"/>
                </a:lnTo>
                <a:lnTo>
                  <a:pt x="13737" y="1456"/>
                </a:lnTo>
                <a:lnTo>
                  <a:pt x="13793" y="269"/>
                </a:lnTo>
                <a:lnTo>
                  <a:pt x="13509" y="322"/>
                </a:lnTo>
                <a:lnTo>
                  <a:pt x="12995" y="430"/>
                </a:lnTo>
                <a:lnTo>
                  <a:pt x="12995" y="2644"/>
                </a:lnTo>
                <a:lnTo>
                  <a:pt x="12939" y="3777"/>
                </a:lnTo>
                <a:lnTo>
                  <a:pt x="10716" y="3616"/>
                </a:lnTo>
                <a:lnTo>
                  <a:pt x="8436" y="3400"/>
                </a:lnTo>
                <a:lnTo>
                  <a:pt x="6269" y="3183"/>
                </a:lnTo>
                <a:lnTo>
                  <a:pt x="5985" y="3344"/>
                </a:lnTo>
                <a:lnTo>
                  <a:pt x="5530" y="3669"/>
                </a:lnTo>
                <a:lnTo>
                  <a:pt x="7922" y="3994"/>
                </a:lnTo>
                <a:lnTo>
                  <a:pt x="10430" y="4208"/>
                </a:lnTo>
                <a:lnTo>
                  <a:pt x="12939" y="4371"/>
                </a:lnTo>
                <a:lnTo>
                  <a:pt x="12939" y="9930"/>
                </a:lnTo>
                <a:lnTo>
                  <a:pt x="12995" y="12466"/>
                </a:lnTo>
                <a:lnTo>
                  <a:pt x="9918" y="12303"/>
                </a:lnTo>
                <a:lnTo>
                  <a:pt x="6954" y="11980"/>
                </a:lnTo>
                <a:lnTo>
                  <a:pt x="4048" y="11602"/>
                </a:lnTo>
                <a:lnTo>
                  <a:pt x="3933" y="9444"/>
                </a:lnTo>
                <a:lnTo>
                  <a:pt x="3876" y="7230"/>
                </a:lnTo>
                <a:lnTo>
                  <a:pt x="3876" y="4911"/>
                </a:lnTo>
                <a:lnTo>
                  <a:pt x="3250" y="5503"/>
                </a:lnTo>
                <a:lnTo>
                  <a:pt x="3250" y="7608"/>
                </a:lnTo>
                <a:lnTo>
                  <a:pt x="3306" y="9605"/>
                </a:lnTo>
                <a:close/>
              </a:path>
              <a:path w="39157" h="26228">
                <a:moveTo>
                  <a:pt x="7467" y="19319"/>
                </a:moveTo>
                <a:lnTo>
                  <a:pt x="4674" y="18887"/>
                </a:lnTo>
                <a:lnTo>
                  <a:pt x="4390" y="16836"/>
                </a:lnTo>
                <a:lnTo>
                  <a:pt x="4219" y="14517"/>
                </a:lnTo>
                <a:lnTo>
                  <a:pt x="4160" y="18833"/>
                </a:lnTo>
                <a:lnTo>
                  <a:pt x="3306" y="18725"/>
                </a:lnTo>
                <a:lnTo>
                  <a:pt x="2450" y="18564"/>
                </a:lnTo>
                <a:lnTo>
                  <a:pt x="1597" y="18456"/>
                </a:lnTo>
                <a:lnTo>
                  <a:pt x="1995" y="18942"/>
                </a:lnTo>
                <a:lnTo>
                  <a:pt x="2736" y="19050"/>
                </a:lnTo>
                <a:lnTo>
                  <a:pt x="3478" y="19158"/>
                </a:lnTo>
                <a:lnTo>
                  <a:pt x="4219" y="19264"/>
                </a:lnTo>
                <a:lnTo>
                  <a:pt x="4331" y="20075"/>
                </a:lnTo>
                <a:lnTo>
                  <a:pt x="4446" y="20884"/>
                </a:lnTo>
                <a:lnTo>
                  <a:pt x="4617" y="21586"/>
                </a:lnTo>
                <a:lnTo>
                  <a:pt x="5187" y="22017"/>
                </a:lnTo>
                <a:lnTo>
                  <a:pt x="5016" y="21153"/>
                </a:lnTo>
                <a:lnTo>
                  <a:pt x="4845" y="20291"/>
                </a:lnTo>
                <a:lnTo>
                  <a:pt x="4730" y="19373"/>
                </a:lnTo>
                <a:lnTo>
                  <a:pt x="7524" y="19750"/>
                </a:lnTo>
                <a:lnTo>
                  <a:pt x="7467" y="19319"/>
                </a:lnTo>
                <a:close/>
              </a:path>
              <a:path w="39157" h="26228">
                <a:moveTo>
                  <a:pt x="23426" y="7286"/>
                </a:moveTo>
                <a:lnTo>
                  <a:pt x="23426" y="12519"/>
                </a:lnTo>
                <a:lnTo>
                  <a:pt x="22570" y="12573"/>
                </a:lnTo>
                <a:lnTo>
                  <a:pt x="20804" y="12573"/>
                </a:lnTo>
                <a:lnTo>
                  <a:pt x="18409" y="12628"/>
                </a:lnTo>
                <a:lnTo>
                  <a:pt x="16016" y="12573"/>
                </a:lnTo>
                <a:lnTo>
                  <a:pt x="13678" y="13005"/>
                </a:lnTo>
                <a:lnTo>
                  <a:pt x="16016" y="13114"/>
                </a:lnTo>
                <a:lnTo>
                  <a:pt x="18409" y="13167"/>
                </a:lnTo>
                <a:lnTo>
                  <a:pt x="20804" y="13114"/>
                </a:lnTo>
                <a:lnTo>
                  <a:pt x="22570" y="13114"/>
                </a:lnTo>
                <a:lnTo>
                  <a:pt x="23426" y="13059"/>
                </a:lnTo>
                <a:lnTo>
                  <a:pt x="23482" y="25687"/>
                </a:lnTo>
                <a:lnTo>
                  <a:pt x="23653" y="24067"/>
                </a:lnTo>
                <a:lnTo>
                  <a:pt x="23768" y="22287"/>
                </a:lnTo>
                <a:lnTo>
                  <a:pt x="23881" y="20236"/>
                </a:lnTo>
                <a:lnTo>
                  <a:pt x="26902" y="20128"/>
                </a:lnTo>
                <a:lnTo>
                  <a:pt x="29923" y="19859"/>
                </a:lnTo>
                <a:lnTo>
                  <a:pt x="32829" y="19481"/>
                </a:lnTo>
                <a:lnTo>
                  <a:pt x="32716" y="20776"/>
                </a:lnTo>
                <a:lnTo>
                  <a:pt x="32545" y="21964"/>
                </a:lnTo>
                <a:lnTo>
                  <a:pt x="32374" y="23097"/>
                </a:lnTo>
                <a:lnTo>
                  <a:pt x="32829" y="22773"/>
                </a:lnTo>
                <a:lnTo>
                  <a:pt x="33056" y="21748"/>
                </a:lnTo>
                <a:lnTo>
                  <a:pt x="33056" y="16675"/>
                </a:lnTo>
                <a:lnTo>
                  <a:pt x="32887" y="18617"/>
                </a:lnTo>
                <a:lnTo>
                  <a:pt x="32887" y="19050"/>
                </a:lnTo>
                <a:lnTo>
                  <a:pt x="29979" y="19428"/>
                </a:lnTo>
                <a:lnTo>
                  <a:pt x="26958" y="19697"/>
                </a:lnTo>
                <a:lnTo>
                  <a:pt x="23881" y="19806"/>
                </a:lnTo>
                <a:lnTo>
                  <a:pt x="23881" y="18995"/>
                </a:lnTo>
                <a:lnTo>
                  <a:pt x="23996" y="17161"/>
                </a:lnTo>
                <a:lnTo>
                  <a:pt x="24052" y="15164"/>
                </a:lnTo>
                <a:lnTo>
                  <a:pt x="24052" y="13059"/>
                </a:lnTo>
                <a:lnTo>
                  <a:pt x="27188" y="12897"/>
                </a:lnTo>
                <a:lnTo>
                  <a:pt x="30265" y="12628"/>
                </a:lnTo>
                <a:lnTo>
                  <a:pt x="33286" y="12250"/>
                </a:lnTo>
                <a:lnTo>
                  <a:pt x="33342" y="19428"/>
                </a:lnTo>
                <a:lnTo>
                  <a:pt x="34653" y="19264"/>
                </a:lnTo>
                <a:lnTo>
                  <a:pt x="35964" y="19050"/>
                </a:lnTo>
                <a:lnTo>
                  <a:pt x="37276" y="18834"/>
                </a:lnTo>
                <a:lnTo>
                  <a:pt x="37616" y="18294"/>
                </a:lnTo>
                <a:lnTo>
                  <a:pt x="36248" y="18564"/>
                </a:lnTo>
                <a:lnTo>
                  <a:pt x="34825" y="18780"/>
                </a:lnTo>
                <a:lnTo>
                  <a:pt x="33399" y="18995"/>
                </a:lnTo>
                <a:lnTo>
                  <a:pt x="33399" y="18672"/>
                </a:lnTo>
                <a:lnTo>
                  <a:pt x="33626" y="16675"/>
                </a:lnTo>
                <a:lnTo>
                  <a:pt x="33741" y="14517"/>
                </a:lnTo>
                <a:lnTo>
                  <a:pt x="33856" y="12195"/>
                </a:lnTo>
                <a:lnTo>
                  <a:pt x="35678" y="11925"/>
                </a:lnTo>
                <a:lnTo>
                  <a:pt x="37447" y="11656"/>
                </a:lnTo>
                <a:lnTo>
                  <a:pt x="39157" y="11333"/>
                </a:lnTo>
                <a:lnTo>
                  <a:pt x="39042" y="10792"/>
                </a:lnTo>
                <a:lnTo>
                  <a:pt x="37332" y="11117"/>
                </a:lnTo>
                <a:lnTo>
                  <a:pt x="35622" y="11386"/>
                </a:lnTo>
                <a:lnTo>
                  <a:pt x="33912" y="11656"/>
                </a:lnTo>
                <a:lnTo>
                  <a:pt x="33969" y="9228"/>
                </a:lnTo>
                <a:lnTo>
                  <a:pt x="34027" y="6636"/>
                </a:lnTo>
                <a:lnTo>
                  <a:pt x="34027" y="3886"/>
                </a:lnTo>
                <a:lnTo>
                  <a:pt x="33626" y="3616"/>
                </a:lnTo>
                <a:lnTo>
                  <a:pt x="33171" y="3345"/>
                </a:lnTo>
                <a:lnTo>
                  <a:pt x="33342" y="3616"/>
                </a:lnTo>
                <a:lnTo>
                  <a:pt x="33399" y="6475"/>
                </a:lnTo>
                <a:lnTo>
                  <a:pt x="33342" y="9174"/>
                </a:lnTo>
                <a:lnTo>
                  <a:pt x="33286" y="11711"/>
                </a:lnTo>
                <a:lnTo>
                  <a:pt x="30321" y="12089"/>
                </a:lnTo>
                <a:lnTo>
                  <a:pt x="27244" y="12358"/>
                </a:lnTo>
                <a:lnTo>
                  <a:pt x="24052" y="12519"/>
                </a:lnTo>
                <a:lnTo>
                  <a:pt x="24108" y="9983"/>
                </a:lnTo>
                <a:lnTo>
                  <a:pt x="24108" y="4425"/>
                </a:lnTo>
                <a:lnTo>
                  <a:pt x="27244" y="4263"/>
                </a:lnTo>
                <a:lnTo>
                  <a:pt x="29979" y="3453"/>
                </a:lnTo>
                <a:lnTo>
                  <a:pt x="27073" y="3669"/>
                </a:lnTo>
                <a:lnTo>
                  <a:pt x="24108" y="3830"/>
                </a:lnTo>
                <a:lnTo>
                  <a:pt x="24108" y="2589"/>
                </a:lnTo>
                <a:lnTo>
                  <a:pt x="24052" y="1294"/>
                </a:lnTo>
                <a:lnTo>
                  <a:pt x="24052" y="0"/>
                </a:lnTo>
                <a:lnTo>
                  <a:pt x="23824" y="0"/>
                </a:lnTo>
                <a:lnTo>
                  <a:pt x="23426" y="7286"/>
                </a:lnTo>
                <a:close/>
              </a:path>
              <a:path w="39157" h="26228">
                <a:moveTo>
                  <a:pt x="33171" y="14517"/>
                </a:moveTo>
                <a:lnTo>
                  <a:pt x="33056" y="16675"/>
                </a:lnTo>
                <a:lnTo>
                  <a:pt x="33056" y="21748"/>
                </a:lnTo>
                <a:lnTo>
                  <a:pt x="33171" y="20614"/>
                </a:lnTo>
                <a:lnTo>
                  <a:pt x="33342" y="19428"/>
                </a:lnTo>
                <a:lnTo>
                  <a:pt x="33286" y="12250"/>
                </a:lnTo>
                <a:lnTo>
                  <a:pt x="33171" y="14517"/>
                </a:lnTo>
                <a:close/>
              </a:path>
              <a:path w="39157" h="26228">
                <a:moveTo>
                  <a:pt x="32772" y="3075"/>
                </a:moveTo>
                <a:lnTo>
                  <a:pt x="29979" y="3453"/>
                </a:lnTo>
                <a:lnTo>
                  <a:pt x="27244" y="4263"/>
                </a:lnTo>
                <a:lnTo>
                  <a:pt x="30321" y="3994"/>
                </a:lnTo>
                <a:lnTo>
                  <a:pt x="33342" y="3616"/>
                </a:lnTo>
                <a:lnTo>
                  <a:pt x="33171" y="3345"/>
                </a:lnTo>
                <a:lnTo>
                  <a:pt x="32772" y="3075"/>
                </a:lnTo>
                <a:close/>
              </a:path>
            </a:pathLst>
          </a:custGeom>
          <a:solidFill>
            <a:srgbClr val="52B6D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65" name="object 665"/>
          <p:cNvSpPr/>
          <p:nvPr/>
        </p:nvSpPr>
        <p:spPr>
          <a:xfrm>
            <a:off x="315641" y="568922"/>
            <a:ext cx="28513" cy="18942"/>
          </a:xfrm>
          <a:custGeom>
            <a:avLst/>
            <a:gdLst/>
            <a:ahLst/>
            <a:cxnLst/>
            <a:rect l="l" t="t" r="r" b="b"/>
            <a:pathLst>
              <a:path w="38017" h="25256">
                <a:moveTo>
                  <a:pt x="29353" y="3561"/>
                </a:moveTo>
                <a:lnTo>
                  <a:pt x="32146" y="3183"/>
                </a:lnTo>
                <a:lnTo>
                  <a:pt x="31860" y="3022"/>
                </a:lnTo>
                <a:lnTo>
                  <a:pt x="31290" y="2697"/>
                </a:lnTo>
                <a:lnTo>
                  <a:pt x="28783" y="3022"/>
                </a:lnTo>
                <a:lnTo>
                  <a:pt x="26161" y="3236"/>
                </a:lnTo>
                <a:lnTo>
                  <a:pt x="23538" y="3344"/>
                </a:lnTo>
                <a:lnTo>
                  <a:pt x="23538" y="1186"/>
                </a:lnTo>
                <a:lnTo>
                  <a:pt x="23482" y="53"/>
                </a:lnTo>
                <a:lnTo>
                  <a:pt x="23254" y="0"/>
                </a:lnTo>
                <a:lnTo>
                  <a:pt x="22856" y="6800"/>
                </a:lnTo>
                <a:lnTo>
                  <a:pt x="22856" y="12033"/>
                </a:lnTo>
                <a:lnTo>
                  <a:pt x="22000" y="12087"/>
                </a:lnTo>
                <a:lnTo>
                  <a:pt x="20234" y="12087"/>
                </a:lnTo>
                <a:lnTo>
                  <a:pt x="17839" y="12142"/>
                </a:lnTo>
                <a:lnTo>
                  <a:pt x="15446" y="12087"/>
                </a:lnTo>
                <a:lnTo>
                  <a:pt x="13108" y="12519"/>
                </a:lnTo>
                <a:lnTo>
                  <a:pt x="15446" y="12628"/>
                </a:lnTo>
                <a:lnTo>
                  <a:pt x="17839" y="12681"/>
                </a:lnTo>
                <a:lnTo>
                  <a:pt x="20234" y="12628"/>
                </a:lnTo>
                <a:lnTo>
                  <a:pt x="22000" y="12628"/>
                </a:lnTo>
                <a:lnTo>
                  <a:pt x="22856" y="12573"/>
                </a:lnTo>
                <a:lnTo>
                  <a:pt x="22912" y="25201"/>
                </a:lnTo>
                <a:lnTo>
                  <a:pt x="23083" y="23581"/>
                </a:lnTo>
                <a:lnTo>
                  <a:pt x="23198" y="21801"/>
                </a:lnTo>
                <a:lnTo>
                  <a:pt x="23311" y="19750"/>
                </a:lnTo>
                <a:lnTo>
                  <a:pt x="26332" y="19642"/>
                </a:lnTo>
                <a:lnTo>
                  <a:pt x="23311" y="19320"/>
                </a:lnTo>
                <a:lnTo>
                  <a:pt x="23311" y="18509"/>
                </a:lnTo>
                <a:lnTo>
                  <a:pt x="23426" y="16675"/>
                </a:lnTo>
                <a:lnTo>
                  <a:pt x="23482" y="14678"/>
                </a:lnTo>
                <a:lnTo>
                  <a:pt x="23482" y="12033"/>
                </a:lnTo>
                <a:lnTo>
                  <a:pt x="23538" y="9497"/>
                </a:lnTo>
                <a:lnTo>
                  <a:pt x="23538" y="3939"/>
                </a:lnTo>
                <a:lnTo>
                  <a:pt x="26447" y="3830"/>
                </a:lnTo>
                <a:lnTo>
                  <a:pt x="29353" y="3561"/>
                </a:lnTo>
                <a:close/>
              </a:path>
              <a:path w="38017" h="25256">
                <a:moveTo>
                  <a:pt x="36476" y="11225"/>
                </a:moveTo>
                <a:lnTo>
                  <a:pt x="38017" y="10900"/>
                </a:lnTo>
                <a:lnTo>
                  <a:pt x="37902" y="10414"/>
                </a:lnTo>
                <a:lnTo>
                  <a:pt x="36420" y="10684"/>
                </a:lnTo>
                <a:lnTo>
                  <a:pt x="34881" y="10953"/>
                </a:lnTo>
                <a:lnTo>
                  <a:pt x="33342" y="11170"/>
                </a:lnTo>
                <a:lnTo>
                  <a:pt x="33399" y="8958"/>
                </a:lnTo>
                <a:lnTo>
                  <a:pt x="33457" y="6583"/>
                </a:lnTo>
                <a:lnTo>
                  <a:pt x="33457" y="4100"/>
                </a:lnTo>
                <a:lnTo>
                  <a:pt x="33228" y="3939"/>
                </a:lnTo>
                <a:lnTo>
                  <a:pt x="32772" y="3614"/>
                </a:lnTo>
                <a:lnTo>
                  <a:pt x="32829" y="6314"/>
                </a:lnTo>
                <a:lnTo>
                  <a:pt x="32772" y="8850"/>
                </a:lnTo>
                <a:lnTo>
                  <a:pt x="32716" y="11225"/>
                </a:lnTo>
                <a:lnTo>
                  <a:pt x="29751" y="11603"/>
                </a:lnTo>
                <a:lnTo>
                  <a:pt x="26674" y="11872"/>
                </a:lnTo>
                <a:lnTo>
                  <a:pt x="23482" y="12033"/>
                </a:lnTo>
                <a:lnTo>
                  <a:pt x="23482" y="12573"/>
                </a:lnTo>
                <a:lnTo>
                  <a:pt x="26618" y="12411"/>
                </a:lnTo>
                <a:lnTo>
                  <a:pt x="29695" y="12142"/>
                </a:lnTo>
                <a:lnTo>
                  <a:pt x="32716" y="11764"/>
                </a:lnTo>
                <a:lnTo>
                  <a:pt x="32601" y="14031"/>
                </a:lnTo>
                <a:lnTo>
                  <a:pt x="32486" y="16189"/>
                </a:lnTo>
                <a:lnTo>
                  <a:pt x="32317" y="18131"/>
                </a:lnTo>
                <a:lnTo>
                  <a:pt x="32317" y="18564"/>
                </a:lnTo>
                <a:lnTo>
                  <a:pt x="29409" y="18942"/>
                </a:lnTo>
                <a:lnTo>
                  <a:pt x="26388" y="19211"/>
                </a:lnTo>
                <a:lnTo>
                  <a:pt x="23311" y="19320"/>
                </a:lnTo>
                <a:lnTo>
                  <a:pt x="26332" y="19642"/>
                </a:lnTo>
                <a:lnTo>
                  <a:pt x="29353" y="19373"/>
                </a:lnTo>
                <a:lnTo>
                  <a:pt x="32259" y="18995"/>
                </a:lnTo>
                <a:lnTo>
                  <a:pt x="32146" y="20183"/>
                </a:lnTo>
                <a:lnTo>
                  <a:pt x="31975" y="21262"/>
                </a:lnTo>
                <a:lnTo>
                  <a:pt x="31860" y="22342"/>
                </a:lnTo>
                <a:lnTo>
                  <a:pt x="32317" y="22017"/>
                </a:lnTo>
                <a:lnTo>
                  <a:pt x="32486" y="21045"/>
                </a:lnTo>
                <a:lnTo>
                  <a:pt x="32658" y="20020"/>
                </a:lnTo>
                <a:lnTo>
                  <a:pt x="32772" y="18942"/>
                </a:lnTo>
                <a:lnTo>
                  <a:pt x="33912" y="18779"/>
                </a:lnTo>
                <a:lnTo>
                  <a:pt x="35109" y="18617"/>
                </a:lnTo>
                <a:lnTo>
                  <a:pt x="36248" y="18401"/>
                </a:lnTo>
                <a:lnTo>
                  <a:pt x="36591" y="17917"/>
                </a:lnTo>
                <a:lnTo>
                  <a:pt x="35336" y="18131"/>
                </a:lnTo>
                <a:lnTo>
                  <a:pt x="34083" y="18294"/>
                </a:lnTo>
                <a:lnTo>
                  <a:pt x="32829" y="18509"/>
                </a:lnTo>
                <a:lnTo>
                  <a:pt x="32829" y="18186"/>
                </a:lnTo>
                <a:lnTo>
                  <a:pt x="33056" y="16189"/>
                </a:lnTo>
                <a:lnTo>
                  <a:pt x="33171" y="14031"/>
                </a:lnTo>
                <a:lnTo>
                  <a:pt x="33286" y="11709"/>
                </a:lnTo>
                <a:lnTo>
                  <a:pt x="34881" y="11494"/>
                </a:lnTo>
                <a:lnTo>
                  <a:pt x="36476" y="11225"/>
                </a:lnTo>
                <a:close/>
              </a:path>
              <a:path w="38017" h="25256">
                <a:moveTo>
                  <a:pt x="22797" y="2266"/>
                </a:moveTo>
                <a:lnTo>
                  <a:pt x="22797" y="3344"/>
                </a:lnTo>
                <a:lnTo>
                  <a:pt x="21545" y="3400"/>
                </a:lnTo>
                <a:lnTo>
                  <a:pt x="20290" y="3453"/>
                </a:lnTo>
                <a:lnTo>
                  <a:pt x="16985" y="3453"/>
                </a:lnTo>
                <a:lnTo>
                  <a:pt x="15048" y="3400"/>
                </a:lnTo>
                <a:lnTo>
                  <a:pt x="13108" y="3291"/>
                </a:lnTo>
                <a:lnTo>
                  <a:pt x="13167" y="2319"/>
                </a:lnTo>
                <a:lnTo>
                  <a:pt x="13167" y="322"/>
                </a:lnTo>
                <a:lnTo>
                  <a:pt x="12939" y="377"/>
                </a:lnTo>
                <a:lnTo>
                  <a:pt x="12538" y="16675"/>
                </a:lnTo>
                <a:lnTo>
                  <a:pt x="12653" y="18509"/>
                </a:lnTo>
                <a:lnTo>
                  <a:pt x="12709" y="18995"/>
                </a:lnTo>
                <a:lnTo>
                  <a:pt x="12709" y="19264"/>
                </a:lnTo>
                <a:lnTo>
                  <a:pt x="9803" y="19534"/>
                </a:lnTo>
                <a:lnTo>
                  <a:pt x="12709" y="19697"/>
                </a:lnTo>
                <a:lnTo>
                  <a:pt x="12824" y="21694"/>
                </a:lnTo>
                <a:lnTo>
                  <a:pt x="13052" y="23475"/>
                </a:lnTo>
                <a:lnTo>
                  <a:pt x="13223" y="25039"/>
                </a:lnTo>
                <a:lnTo>
                  <a:pt x="13678" y="25148"/>
                </a:lnTo>
                <a:lnTo>
                  <a:pt x="13509" y="23528"/>
                </a:lnTo>
                <a:lnTo>
                  <a:pt x="13394" y="21748"/>
                </a:lnTo>
                <a:lnTo>
                  <a:pt x="13279" y="19750"/>
                </a:lnTo>
                <a:lnTo>
                  <a:pt x="15160" y="19806"/>
                </a:lnTo>
                <a:lnTo>
                  <a:pt x="17098" y="19859"/>
                </a:lnTo>
                <a:lnTo>
                  <a:pt x="21545" y="19859"/>
                </a:lnTo>
                <a:lnTo>
                  <a:pt x="22741" y="19806"/>
                </a:lnTo>
                <a:lnTo>
                  <a:pt x="22685" y="21801"/>
                </a:lnTo>
                <a:lnTo>
                  <a:pt x="22570" y="23581"/>
                </a:lnTo>
                <a:lnTo>
                  <a:pt x="22457" y="25201"/>
                </a:lnTo>
                <a:lnTo>
                  <a:pt x="21259" y="25256"/>
                </a:lnTo>
                <a:lnTo>
                  <a:pt x="17098" y="25256"/>
                </a:lnTo>
                <a:lnTo>
                  <a:pt x="15388" y="25201"/>
                </a:lnTo>
                <a:lnTo>
                  <a:pt x="13737" y="25148"/>
                </a:lnTo>
                <a:lnTo>
                  <a:pt x="15388" y="25470"/>
                </a:lnTo>
                <a:lnTo>
                  <a:pt x="17156" y="25634"/>
                </a:lnTo>
                <a:lnTo>
                  <a:pt x="20918" y="25634"/>
                </a:lnTo>
                <a:lnTo>
                  <a:pt x="22741" y="25470"/>
                </a:lnTo>
                <a:lnTo>
                  <a:pt x="24507" y="25093"/>
                </a:lnTo>
                <a:lnTo>
                  <a:pt x="23937" y="25148"/>
                </a:lnTo>
                <a:lnTo>
                  <a:pt x="23426" y="25148"/>
                </a:lnTo>
                <a:lnTo>
                  <a:pt x="22912" y="25201"/>
                </a:lnTo>
                <a:lnTo>
                  <a:pt x="22856" y="12573"/>
                </a:lnTo>
                <a:lnTo>
                  <a:pt x="22856" y="14678"/>
                </a:lnTo>
                <a:lnTo>
                  <a:pt x="22797" y="16675"/>
                </a:lnTo>
                <a:lnTo>
                  <a:pt x="22741" y="18509"/>
                </a:lnTo>
                <a:lnTo>
                  <a:pt x="22741" y="19320"/>
                </a:lnTo>
                <a:lnTo>
                  <a:pt x="21545" y="19373"/>
                </a:lnTo>
                <a:lnTo>
                  <a:pt x="20290" y="19428"/>
                </a:lnTo>
                <a:lnTo>
                  <a:pt x="17098" y="19428"/>
                </a:lnTo>
                <a:lnTo>
                  <a:pt x="15160" y="19373"/>
                </a:lnTo>
                <a:lnTo>
                  <a:pt x="13279" y="19264"/>
                </a:lnTo>
                <a:lnTo>
                  <a:pt x="13223" y="18778"/>
                </a:lnTo>
                <a:lnTo>
                  <a:pt x="13223" y="18509"/>
                </a:lnTo>
                <a:lnTo>
                  <a:pt x="13167" y="16675"/>
                </a:lnTo>
                <a:lnTo>
                  <a:pt x="13108" y="14678"/>
                </a:lnTo>
                <a:lnTo>
                  <a:pt x="13108" y="12519"/>
                </a:lnTo>
                <a:lnTo>
                  <a:pt x="15446" y="12087"/>
                </a:lnTo>
                <a:lnTo>
                  <a:pt x="13052" y="11980"/>
                </a:lnTo>
                <a:lnTo>
                  <a:pt x="13052" y="6744"/>
                </a:lnTo>
                <a:lnTo>
                  <a:pt x="13108" y="3886"/>
                </a:lnTo>
                <a:lnTo>
                  <a:pt x="15048" y="3992"/>
                </a:lnTo>
                <a:lnTo>
                  <a:pt x="16985" y="4047"/>
                </a:lnTo>
                <a:lnTo>
                  <a:pt x="20290" y="4047"/>
                </a:lnTo>
                <a:lnTo>
                  <a:pt x="21545" y="3992"/>
                </a:lnTo>
                <a:lnTo>
                  <a:pt x="22797" y="3992"/>
                </a:lnTo>
                <a:lnTo>
                  <a:pt x="22856" y="6800"/>
                </a:lnTo>
                <a:lnTo>
                  <a:pt x="23254" y="0"/>
                </a:lnTo>
                <a:lnTo>
                  <a:pt x="22741" y="-55"/>
                </a:lnTo>
                <a:lnTo>
                  <a:pt x="22741" y="1078"/>
                </a:lnTo>
                <a:lnTo>
                  <a:pt x="22797" y="2266"/>
                </a:lnTo>
                <a:close/>
              </a:path>
              <a:path w="38017" h="25256">
                <a:moveTo>
                  <a:pt x="2793" y="9336"/>
                </a:moveTo>
                <a:lnTo>
                  <a:pt x="2849" y="11008"/>
                </a:lnTo>
                <a:lnTo>
                  <a:pt x="1939" y="10900"/>
                </a:lnTo>
                <a:lnTo>
                  <a:pt x="970" y="10739"/>
                </a:lnTo>
                <a:lnTo>
                  <a:pt x="58" y="10575"/>
                </a:lnTo>
                <a:lnTo>
                  <a:pt x="0" y="11061"/>
                </a:lnTo>
                <a:lnTo>
                  <a:pt x="912" y="11225"/>
                </a:lnTo>
                <a:lnTo>
                  <a:pt x="1939" y="11386"/>
                </a:lnTo>
                <a:lnTo>
                  <a:pt x="2908" y="11547"/>
                </a:lnTo>
                <a:lnTo>
                  <a:pt x="3020" y="13975"/>
                </a:lnTo>
                <a:lnTo>
                  <a:pt x="3250" y="16242"/>
                </a:lnTo>
                <a:lnTo>
                  <a:pt x="3590" y="18348"/>
                </a:lnTo>
                <a:lnTo>
                  <a:pt x="2908" y="18239"/>
                </a:lnTo>
                <a:lnTo>
                  <a:pt x="2223" y="18131"/>
                </a:lnTo>
                <a:lnTo>
                  <a:pt x="1540" y="18023"/>
                </a:lnTo>
                <a:lnTo>
                  <a:pt x="1881" y="18509"/>
                </a:lnTo>
                <a:lnTo>
                  <a:pt x="2450" y="18617"/>
                </a:lnTo>
                <a:lnTo>
                  <a:pt x="3079" y="18725"/>
                </a:lnTo>
                <a:lnTo>
                  <a:pt x="3649" y="18778"/>
                </a:lnTo>
                <a:lnTo>
                  <a:pt x="3762" y="19428"/>
                </a:lnTo>
                <a:lnTo>
                  <a:pt x="3820" y="20075"/>
                </a:lnTo>
                <a:lnTo>
                  <a:pt x="3933" y="20722"/>
                </a:lnTo>
                <a:lnTo>
                  <a:pt x="4503" y="21153"/>
                </a:lnTo>
                <a:lnTo>
                  <a:pt x="4390" y="20453"/>
                </a:lnTo>
                <a:lnTo>
                  <a:pt x="4275" y="19642"/>
                </a:lnTo>
                <a:lnTo>
                  <a:pt x="4160" y="18887"/>
                </a:lnTo>
                <a:lnTo>
                  <a:pt x="6954" y="19264"/>
                </a:lnTo>
                <a:lnTo>
                  <a:pt x="9803" y="19534"/>
                </a:lnTo>
                <a:lnTo>
                  <a:pt x="12709" y="19264"/>
                </a:lnTo>
                <a:lnTo>
                  <a:pt x="9747" y="19103"/>
                </a:lnTo>
                <a:lnTo>
                  <a:pt x="6897" y="18834"/>
                </a:lnTo>
                <a:lnTo>
                  <a:pt x="4104" y="18401"/>
                </a:lnTo>
                <a:lnTo>
                  <a:pt x="3820" y="16350"/>
                </a:lnTo>
                <a:lnTo>
                  <a:pt x="3649" y="14031"/>
                </a:lnTo>
                <a:lnTo>
                  <a:pt x="3478" y="11602"/>
                </a:lnTo>
                <a:lnTo>
                  <a:pt x="6384" y="12033"/>
                </a:lnTo>
                <a:lnTo>
                  <a:pt x="9348" y="12303"/>
                </a:lnTo>
                <a:lnTo>
                  <a:pt x="12426" y="12464"/>
                </a:lnTo>
                <a:lnTo>
                  <a:pt x="12482" y="14625"/>
                </a:lnTo>
                <a:lnTo>
                  <a:pt x="12538" y="16675"/>
                </a:lnTo>
                <a:lnTo>
                  <a:pt x="12939" y="377"/>
                </a:lnTo>
                <a:lnTo>
                  <a:pt x="12426" y="485"/>
                </a:lnTo>
                <a:lnTo>
                  <a:pt x="12426" y="2374"/>
                </a:lnTo>
                <a:lnTo>
                  <a:pt x="12369" y="3291"/>
                </a:lnTo>
                <a:lnTo>
                  <a:pt x="10430" y="3130"/>
                </a:lnTo>
                <a:lnTo>
                  <a:pt x="8492" y="2967"/>
                </a:lnTo>
                <a:lnTo>
                  <a:pt x="6611" y="2752"/>
                </a:lnTo>
                <a:lnTo>
                  <a:pt x="6327" y="2914"/>
                </a:lnTo>
                <a:lnTo>
                  <a:pt x="5757" y="3291"/>
                </a:lnTo>
                <a:lnTo>
                  <a:pt x="7922" y="3561"/>
                </a:lnTo>
                <a:lnTo>
                  <a:pt x="10146" y="3722"/>
                </a:lnTo>
                <a:lnTo>
                  <a:pt x="12369" y="3886"/>
                </a:lnTo>
                <a:lnTo>
                  <a:pt x="12369" y="9444"/>
                </a:lnTo>
                <a:lnTo>
                  <a:pt x="12426" y="11980"/>
                </a:lnTo>
                <a:lnTo>
                  <a:pt x="9348" y="11817"/>
                </a:lnTo>
                <a:lnTo>
                  <a:pt x="6384" y="11494"/>
                </a:lnTo>
                <a:lnTo>
                  <a:pt x="3478" y="11116"/>
                </a:lnTo>
                <a:lnTo>
                  <a:pt x="3363" y="9228"/>
                </a:lnTo>
                <a:lnTo>
                  <a:pt x="3306" y="7230"/>
                </a:lnTo>
                <a:lnTo>
                  <a:pt x="3306" y="5180"/>
                </a:lnTo>
                <a:lnTo>
                  <a:pt x="3079" y="5395"/>
                </a:lnTo>
                <a:lnTo>
                  <a:pt x="2680" y="5881"/>
                </a:lnTo>
                <a:lnTo>
                  <a:pt x="2680" y="7661"/>
                </a:lnTo>
                <a:lnTo>
                  <a:pt x="2793" y="9336"/>
                </a:lnTo>
                <a:close/>
              </a:path>
            </a:pathLst>
          </a:custGeom>
          <a:solidFill>
            <a:srgbClr val="56B8D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66" name="object 666"/>
          <p:cNvSpPr/>
          <p:nvPr/>
        </p:nvSpPr>
        <p:spPr>
          <a:xfrm>
            <a:off x="316026" y="569244"/>
            <a:ext cx="27743" cy="18821"/>
          </a:xfrm>
          <a:custGeom>
            <a:avLst/>
            <a:gdLst/>
            <a:ahLst/>
            <a:cxnLst/>
            <a:rect l="l" t="t" r="r" b="b"/>
            <a:pathLst>
              <a:path w="36990" h="25094">
                <a:moveTo>
                  <a:pt x="31860" y="21264"/>
                </a:moveTo>
                <a:lnTo>
                  <a:pt x="31973" y="15758"/>
                </a:lnTo>
                <a:lnTo>
                  <a:pt x="31804" y="17700"/>
                </a:lnTo>
                <a:lnTo>
                  <a:pt x="31804" y="18133"/>
                </a:lnTo>
                <a:lnTo>
                  <a:pt x="28896" y="18511"/>
                </a:lnTo>
                <a:lnTo>
                  <a:pt x="25875" y="18780"/>
                </a:lnTo>
                <a:lnTo>
                  <a:pt x="22797" y="18889"/>
                </a:lnTo>
                <a:lnTo>
                  <a:pt x="22797" y="18078"/>
                </a:lnTo>
                <a:lnTo>
                  <a:pt x="22912" y="16244"/>
                </a:lnTo>
                <a:lnTo>
                  <a:pt x="22969" y="14247"/>
                </a:lnTo>
                <a:lnTo>
                  <a:pt x="22969" y="11603"/>
                </a:lnTo>
                <a:lnTo>
                  <a:pt x="23025" y="9066"/>
                </a:lnTo>
                <a:lnTo>
                  <a:pt x="23025" y="3508"/>
                </a:lnTo>
                <a:lnTo>
                  <a:pt x="25647" y="3400"/>
                </a:lnTo>
                <a:lnTo>
                  <a:pt x="28269" y="3183"/>
                </a:lnTo>
                <a:lnTo>
                  <a:pt x="30777" y="2860"/>
                </a:lnTo>
                <a:lnTo>
                  <a:pt x="30493" y="2699"/>
                </a:lnTo>
                <a:lnTo>
                  <a:pt x="29864" y="2374"/>
                </a:lnTo>
                <a:lnTo>
                  <a:pt x="27643" y="2644"/>
                </a:lnTo>
                <a:lnTo>
                  <a:pt x="25363" y="2805"/>
                </a:lnTo>
                <a:lnTo>
                  <a:pt x="23025" y="2914"/>
                </a:lnTo>
                <a:lnTo>
                  <a:pt x="23025" y="1080"/>
                </a:lnTo>
                <a:lnTo>
                  <a:pt x="22969" y="161"/>
                </a:lnTo>
                <a:lnTo>
                  <a:pt x="22741" y="108"/>
                </a:lnTo>
                <a:lnTo>
                  <a:pt x="22227" y="0"/>
                </a:lnTo>
                <a:lnTo>
                  <a:pt x="22284" y="1025"/>
                </a:lnTo>
                <a:lnTo>
                  <a:pt x="22342" y="6369"/>
                </a:lnTo>
                <a:lnTo>
                  <a:pt x="22342" y="11603"/>
                </a:lnTo>
                <a:lnTo>
                  <a:pt x="21486" y="11656"/>
                </a:lnTo>
                <a:lnTo>
                  <a:pt x="19720" y="11656"/>
                </a:lnTo>
                <a:lnTo>
                  <a:pt x="17325" y="11711"/>
                </a:lnTo>
                <a:lnTo>
                  <a:pt x="14933" y="11656"/>
                </a:lnTo>
                <a:lnTo>
                  <a:pt x="12595" y="12088"/>
                </a:lnTo>
                <a:lnTo>
                  <a:pt x="14933" y="12197"/>
                </a:lnTo>
                <a:lnTo>
                  <a:pt x="17325" y="12250"/>
                </a:lnTo>
                <a:lnTo>
                  <a:pt x="19720" y="12197"/>
                </a:lnTo>
                <a:lnTo>
                  <a:pt x="21486" y="12197"/>
                </a:lnTo>
                <a:lnTo>
                  <a:pt x="22342" y="12142"/>
                </a:lnTo>
                <a:lnTo>
                  <a:pt x="22399" y="24770"/>
                </a:lnTo>
                <a:lnTo>
                  <a:pt x="22570" y="23151"/>
                </a:lnTo>
                <a:lnTo>
                  <a:pt x="22685" y="21370"/>
                </a:lnTo>
                <a:lnTo>
                  <a:pt x="22797" y="19320"/>
                </a:lnTo>
                <a:lnTo>
                  <a:pt x="25818" y="19211"/>
                </a:lnTo>
                <a:lnTo>
                  <a:pt x="28839" y="18942"/>
                </a:lnTo>
                <a:lnTo>
                  <a:pt x="31745" y="18564"/>
                </a:lnTo>
                <a:lnTo>
                  <a:pt x="31632" y="19644"/>
                </a:lnTo>
                <a:lnTo>
                  <a:pt x="31518" y="20669"/>
                </a:lnTo>
                <a:lnTo>
                  <a:pt x="31347" y="21586"/>
                </a:lnTo>
                <a:lnTo>
                  <a:pt x="31860" y="21264"/>
                </a:lnTo>
                <a:close/>
              </a:path>
              <a:path w="36990" h="25094">
                <a:moveTo>
                  <a:pt x="35622" y="10847"/>
                </a:moveTo>
                <a:lnTo>
                  <a:pt x="36990" y="10577"/>
                </a:lnTo>
                <a:lnTo>
                  <a:pt x="36875" y="10091"/>
                </a:lnTo>
                <a:lnTo>
                  <a:pt x="35507" y="10308"/>
                </a:lnTo>
                <a:lnTo>
                  <a:pt x="34196" y="10522"/>
                </a:lnTo>
                <a:lnTo>
                  <a:pt x="32829" y="10739"/>
                </a:lnTo>
                <a:lnTo>
                  <a:pt x="32885" y="8689"/>
                </a:lnTo>
                <a:lnTo>
                  <a:pt x="32944" y="6583"/>
                </a:lnTo>
                <a:lnTo>
                  <a:pt x="32944" y="4372"/>
                </a:lnTo>
                <a:lnTo>
                  <a:pt x="32714" y="4208"/>
                </a:lnTo>
                <a:lnTo>
                  <a:pt x="32259" y="3886"/>
                </a:lnTo>
                <a:lnTo>
                  <a:pt x="32315" y="6314"/>
                </a:lnTo>
                <a:lnTo>
                  <a:pt x="32259" y="8635"/>
                </a:lnTo>
                <a:lnTo>
                  <a:pt x="32202" y="10794"/>
                </a:lnTo>
                <a:lnTo>
                  <a:pt x="29238" y="11172"/>
                </a:lnTo>
                <a:lnTo>
                  <a:pt x="26161" y="11441"/>
                </a:lnTo>
                <a:lnTo>
                  <a:pt x="22969" y="11603"/>
                </a:lnTo>
                <a:lnTo>
                  <a:pt x="22969" y="12142"/>
                </a:lnTo>
                <a:lnTo>
                  <a:pt x="26104" y="11980"/>
                </a:lnTo>
                <a:lnTo>
                  <a:pt x="29182" y="11711"/>
                </a:lnTo>
                <a:lnTo>
                  <a:pt x="32202" y="11333"/>
                </a:lnTo>
                <a:lnTo>
                  <a:pt x="32088" y="13600"/>
                </a:lnTo>
                <a:lnTo>
                  <a:pt x="31973" y="15758"/>
                </a:lnTo>
                <a:lnTo>
                  <a:pt x="31860" y="21264"/>
                </a:lnTo>
                <a:lnTo>
                  <a:pt x="32031" y="20400"/>
                </a:lnTo>
                <a:lnTo>
                  <a:pt x="32144" y="19481"/>
                </a:lnTo>
                <a:lnTo>
                  <a:pt x="32259" y="18511"/>
                </a:lnTo>
                <a:lnTo>
                  <a:pt x="33228" y="18403"/>
                </a:lnTo>
                <a:lnTo>
                  <a:pt x="34253" y="18241"/>
                </a:lnTo>
                <a:lnTo>
                  <a:pt x="35223" y="18078"/>
                </a:lnTo>
                <a:lnTo>
                  <a:pt x="35564" y="17539"/>
                </a:lnTo>
                <a:lnTo>
                  <a:pt x="34482" y="17755"/>
                </a:lnTo>
                <a:lnTo>
                  <a:pt x="33399" y="17917"/>
                </a:lnTo>
                <a:lnTo>
                  <a:pt x="32315" y="18078"/>
                </a:lnTo>
                <a:lnTo>
                  <a:pt x="32315" y="17755"/>
                </a:lnTo>
                <a:lnTo>
                  <a:pt x="32543" y="15758"/>
                </a:lnTo>
                <a:lnTo>
                  <a:pt x="32658" y="13600"/>
                </a:lnTo>
                <a:lnTo>
                  <a:pt x="32772" y="11278"/>
                </a:lnTo>
                <a:lnTo>
                  <a:pt x="34196" y="11063"/>
                </a:lnTo>
                <a:lnTo>
                  <a:pt x="35622" y="10847"/>
                </a:lnTo>
                <a:close/>
              </a:path>
              <a:path w="36990" h="25094">
                <a:moveTo>
                  <a:pt x="16927" y="24825"/>
                </a:moveTo>
                <a:lnTo>
                  <a:pt x="15616" y="24825"/>
                </a:lnTo>
                <a:lnTo>
                  <a:pt x="14248" y="24770"/>
                </a:lnTo>
                <a:lnTo>
                  <a:pt x="15616" y="24986"/>
                </a:lnTo>
                <a:lnTo>
                  <a:pt x="17041" y="25094"/>
                </a:lnTo>
                <a:lnTo>
                  <a:pt x="20004" y="25094"/>
                </a:lnTo>
                <a:lnTo>
                  <a:pt x="21486" y="24986"/>
                </a:lnTo>
                <a:lnTo>
                  <a:pt x="22912" y="24717"/>
                </a:lnTo>
                <a:lnTo>
                  <a:pt x="22399" y="24770"/>
                </a:lnTo>
                <a:lnTo>
                  <a:pt x="22342" y="12142"/>
                </a:lnTo>
                <a:lnTo>
                  <a:pt x="22342" y="14247"/>
                </a:lnTo>
                <a:lnTo>
                  <a:pt x="22284" y="16244"/>
                </a:lnTo>
                <a:lnTo>
                  <a:pt x="22227" y="18078"/>
                </a:lnTo>
                <a:lnTo>
                  <a:pt x="22227" y="18889"/>
                </a:lnTo>
                <a:lnTo>
                  <a:pt x="21031" y="18942"/>
                </a:lnTo>
                <a:lnTo>
                  <a:pt x="19776" y="18997"/>
                </a:lnTo>
                <a:lnTo>
                  <a:pt x="16584" y="18997"/>
                </a:lnTo>
                <a:lnTo>
                  <a:pt x="14647" y="18942"/>
                </a:lnTo>
                <a:lnTo>
                  <a:pt x="12766" y="18834"/>
                </a:lnTo>
                <a:lnTo>
                  <a:pt x="12709" y="18348"/>
                </a:lnTo>
                <a:lnTo>
                  <a:pt x="12709" y="18078"/>
                </a:lnTo>
                <a:lnTo>
                  <a:pt x="12653" y="16244"/>
                </a:lnTo>
                <a:lnTo>
                  <a:pt x="12595" y="14247"/>
                </a:lnTo>
                <a:lnTo>
                  <a:pt x="12595" y="12088"/>
                </a:lnTo>
                <a:lnTo>
                  <a:pt x="14933" y="11656"/>
                </a:lnTo>
                <a:lnTo>
                  <a:pt x="12538" y="11549"/>
                </a:lnTo>
                <a:lnTo>
                  <a:pt x="12538" y="6314"/>
                </a:lnTo>
                <a:lnTo>
                  <a:pt x="12595" y="3455"/>
                </a:lnTo>
                <a:lnTo>
                  <a:pt x="14534" y="3561"/>
                </a:lnTo>
                <a:lnTo>
                  <a:pt x="16472" y="3616"/>
                </a:lnTo>
                <a:lnTo>
                  <a:pt x="19776" y="3616"/>
                </a:lnTo>
                <a:lnTo>
                  <a:pt x="21031" y="3561"/>
                </a:lnTo>
                <a:lnTo>
                  <a:pt x="22284" y="3561"/>
                </a:lnTo>
                <a:lnTo>
                  <a:pt x="22342" y="6369"/>
                </a:lnTo>
                <a:lnTo>
                  <a:pt x="22284" y="1025"/>
                </a:lnTo>
                <a:lnTo>
                  <a:pt x="22284" y="2914"/>
                </a:lnTo>
                <a:lnTo>
                  <a:pt x="21031" y="2969"/>
                </a:lnTo>
                <a:lnTo>
                  <a:pt x="19776" y="3022"/>
                </a:lnTo>
                <a:lnTo>
                  <a:pt x="16472" y="3022"/>
                </a:lnTo>
                <a:lnTo>
                  <a:pt x="14534" y="2969"/>
                </a:lnTo>
                <a:lnTo>
                  <a:pt x="12595" y="2860"/>
                </a:lnTo>
                <a:lnTo>
                  <a:pt x="12595" y="2050"/>
                </a:lnTo>
                <a:lnTo>
                  <a:pt x="12653" y="1241"/>
                </a:lnTo>
                <a:lnTo>
                  <a:pt x="12653" y="377"/>
                </a:lnTo>
                <a:lnTo>
                  <a:pt x="12426" y="485"/>
                </a:lnTo>
                <a:lnTo>
                  <a:pt x="11912" y="594"/>
                </a:lnTo>
                <a:lnTo>
                  <a:pt x="11912" y="1349"/>
                </a:lnTo>
                <a:lnTo>
                  <a:pt x="11856" y="2105"/>
                </a:lnTo>
                <a:lnTo>
                  <a:pt x="11856" y="2860"/>
                </a:lnTo>
                <a:lnTo>
                  <a:pt x="10259" y="2752"/>
                </a:lnTo>
                <a:lnTo>
                  <a:pt x="8605" y="2591"/>
                </a:lnTo>
                <a:lnTo>
                  <a:pt x="7010" y="2428"/>
                </a:lnTo>
                <a:lnTo>
                  <a:pt x="6726" y="2591"/>
                </a:lnTo>
                <a:lnTo>
                  <a:pt x="6156" y="2969"/>
                </a:lnTo>
                <a:lnTo>
                  <a:pt x="8035" y="3183"/>
                </a:lnTo>
                <a:lnTo>
                  <a:pt x="9916" y="3346"/>
                </a:lnTo>
                <a:lnTo>
                  <a:pt x="11856" y="3455"/>
                </a:lnTo>
                <a:lnTo>
                  <a:pt x="11856" y="9013"/>
                </a:lnTo>
                <a:lnTo>
                  <a:pt x="11912" y="11549"/>
                </a:lnTo>
                <a:lnTo>
                  <a:pt x="11912" y="12033"/>
                </a:lnTo>
                <a:lnTo>
                  <a:pt x="11968" y="14194"/>
                </a:lnTo>
                <a:lnTo>
                  <a:pt x="12025" y="16244"/>
                </a:lnTo>
                <a:lnTo>
                  <a:pt x="12140" y="18078"/>
                </a:lnTo>
                <a:lnTo>
                  <a:pt x="12196" y="18564"/>
                </a:lnTo>
                <a:lnTo>
                  <a:pt x="12196" y="18834"/>
                </a:lnTo>
                <a:lnTo>
                  <a:pt x="9233" y="18672"/>
                </a:lnTo>
                <a:lnTo>
                  <a:pt x="6384" y="18403"/>
                </a:lnTo>
                <a:lnTo>
                  <a:pt x="3590" y="17970"/>
                </a:lnTo>
                <a:lnTo>
                  <a:pt x="3306" y="15919"/>
                </a:lnTo>
                <a:lnTo>
                  <a:pt x="3135" y="13600"/>
                </a:lnTo>
                <a:lnTo>
                  <a:pt x="2964" y="11172"/>
                </a:lnTo>
                <a:lnTo>
                  <a:pt x="5870" y="11602"/>
                </a:lnTo>
                <a:lnTo>
                  <a:pt x="2964" y="10686"/>
                </a:lnTo>
                <a:lnTo>
                  <a:pt x="2849" y="9013"/>
                </a:lnTo>
                <a:lnTo>
                  <a:pt x="2849" y="7339"/>
                </a:lnTo>
                <a:lnTo>
                  <a:pt x="2793" y="5558"/>
                </a:lnTo>
                <a:lnTo>
                  <a:pt x="2565" y="5828"/>
                </a:lnTo>
                <a:lnTo>
                  <a:pt x="2167" y="6314"/>
                </a:lnTo>
                <a:lnTo>
                  <a:pt x="2223" y="7772"/>
                </a:lnTo>
                <a:lnTo>
                  <a:pt x="2279" y="9174"/>
                </a:lnTo>
                <a:lnTo>
                  <a:pt x="2336" y="10577"/>
                </a:lnTo>
                <a:lnTo>
                  <a:pt x="1597" y="10469"/>
                </a:lnTo>
                <a:lnTo>
                  <a:pt x="855" y="10361"/>
                </a:lnTo>
                <a:lnTo>
                  <a:pt x="114" y="10253"/>
                </a:lnTo>
                <a:lnTo>
                  <a:pt x="0" y="10739"/>
                </a:lnTo>
                <a:lnTo>
                  <a:pt x="797" y="10847"/>
                </a:lnTo>
                <a:lnTo>
                  <a:pt x="1597" y="10955"/>
                </a:lnTo>
                <a:lnTo>
                  <a:pt x="2394" y="11116"/>
                </a:lnTo>
                <a:lnTo>
                  <a:pt x="2507" y="13545"/>
                </a:lnTo>
                <a:lnTo>
                  <a:pt x="2736" y="15811"/>
                </a:lnTo>
                <a:lnTo>
                  <a:pt x="3077" y="17917"/>
                </a:lnTo>
                <a:lnTo>
                  <a:pt x="2565" y="17863"/>
                </a:lnTo>
                <a:lnTo>
                  <a:pt x="2052" y="17755"/>
                </a:lnTo>
                <a:lnTo>
                  <a:pt x="1538" y="17700"/>
                </a:lnTo>
                <a:lnTo>
                  <a:pt x="1881" y="18186"/>
                </a:lnTo>
                <a:lnTo>
                  <a:pt x="2678" y="18294"/>
                </a:lnTo>
                <a:lnTo>
                  <a:pt x="3135" y="18348"/>
                </a:lnTo>
                <a:lnTo>
                  <a:pt x="3192" y="18833"/>
                </a:lnTo>
                <a:lnTo>
                  <a:pt x="3248" y="19319"/>
                </a:lnTo>
                <a:lnTo>
                  <a:pt x="3363" y="19805"/>
                </a:lnTo>
                <a:lnTo>
                  <a:pt x="3933" y="20345"/>
                </a:lnTo>
                <a:lnTo>
                  <a:pt x="3818" y="19697"/>
                </a:lnTo>
                <a:lnTo>
                  <a:pt x="3762" y="19103"/>
                </a:lnTo>
                <a:lnTo>
                  <a:pt x="3647" y="18456"/>
                </a:lnTo>
                <a:lnTo>
                  <a:pt x="6440" y="18834"/>
                </a:lnTo>
                <a:lnTo>
                  <a:pt x="9290" y="19103"/>
                </a:lnTo>
                <a:lnTo>
                  <a:pt x="12196" y="19266"/>
                </a:lnTo>
                <a:lnTo>
                  <a:pt x="12311" y="21208"/>
                </a:lnTo>
                <a:lnTo>
                  <a:pt x="12482" y="22936"/>
                </a:lnTo>
                <a:lnTo>
                  <a:pt x="12709" y="24447"/>
                </a:lnTo>
                <a:lnTo>
                  <a:pt x="13165" y="24555"/>
                </a:lnTo>
                <a:lnTo>
                  <a:pt x="12995" y="22989"/>
                </a:lnTo>
                <a:lnTo>
                  <a:pt x="12824" y="21263"/>
                </a:lnTo>
                <a:lnTo>
                  <a:pt x="12766" y="19320"/>
                </a:lnTo>
                <a:lnTo>
                  <a:pt x="14647" y="19375"/>
                </a:lnTo>
                <a:lnTo>
                  <a:pt x="16584" y="19428"/>
                </a:lnTo>
                <a:lnTo>
                  <a:pt x="21031" y="19428"/>
                </a:lnTo>
                <a:lnTo>
                  <a:pt x="22227" y="19375"/>
                </a:lnTo>
                <a:lnTo>
                  <a:pt x="22171" y="21370"/>
                </a:lnTo>
                <a:lnTo>
                  <a:pt x="22056" y="23151"/>
                </a:lnTo>
                <a:lnTo>
                  <a:pt x="21943" y="24770"/>
                </a:lnTo>
                <a:lnTo>
                  <a:pt x="20745" y="24825"/>
                </a:lnTo>
                <a:lnTo>
                  <a:pt x="16927" y="24825"/>
                </a:lnTo>
                <a:close/>
              </a:path>
              <a:path w="36990" h="25094">
                <a:moveTo>
                  <a:pt x="2964" y="10686"/>
                </a:moveTo>
                <a:lnTo>
                  <a:pt x="5870" y="11602"/>
                </a:lnTo>
                <a:lnTo>
                  <a:pt x="8835" y="11872"/>
                </a:lnTo>
                <a:lnTo>
                  <a:pt x="11912" y="12033"/>
                </a:lnTo>
                <a:lnTo>
                  <a:pt x="11912" y="11549"/>
                </a:lnTo>
                <a:lnTo>
                  <a:pt x="8835" y="11386"/>
                </a:lnTo>
                <a:lnTo>
                  <a:pt x="5870" y="11063"/>
                </a:lnTo>
                <a:lnTo>
                  <a:pt x="2964" y="10686"/>
                </a:lnTo>
                <a:close/>
              </a:path>
            </a:pathLst>
          </a:custGeom>
          <a:solidFill>
            <a:srgbClr val="5ABBD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67" name="object 667"/>
          <p:cNvSpPr/>
          <p:nvPr/>
        </p:nvSpPr>
        <p:spPr>
          <a:xfrm>
            <a:off x="316453" y="569650"/>
            <a:ext cx="26888" cy="18335"/>
          </a:xfrm>
          <a:custGeom>
            <a:avLst/>
            <a:gdLst/>
            <a:ahLst/>
            <a:cxnLst/>
            <a:rect l="l" t="t" r="r" b="b"/>
            <a:pathLst>
              <a:path w="35850" h="24447">
                <a:moveTo>
                  <a:pt x="21657" y="17539"/>
                </a:moveTo>
                <a:lnTo>
                  <a:pt x="21657" y="18349"/>
                </a:lnTo>
                <a:lnTo>
                  <a:pt x="20461" y="18403"/>
                </a:lnTo>
                <a:lnTo>
                  <a:pt x="19206" y="18458"/>
                </a:lnTo>
                <a:lnTo>
                  <a:pt x="16014" y="18458"/>
                </a:lnTo>
                <a:lnTo>
                  <a:pt x="14077" y="18403"/>
                </a:lnTo>
                <a:lnTo>
                  <a:pt x="12196" y="18294"/>
                </a:lnTo>
                <a:lnTo>
                  <a:pt x="12140" y="17808"/>
                </a:lnTo>
                <a:lnTo>
                  <a:pt x="12140" y="17539"/>
                </a:lnTo>
                <a:lnTo>
                  <a:pt x="12083" y="15705"/>
                </a:lnTo>
                <a:lnTo>
                  <a:pt x="12025" y="13708"/>
                </a:lnTo>
                <a:lnTo>
                  <a:pt x="12025" y="11549"/>
                </a:lnTo>
                <a:lnTo>
                  <a:pt x="14363" y="11117"/>
                </a:lnTo>
                <a:lnTo>
                  <a:pt x="11968" y="11010"/>
                </a:lnTo>
                <a:lnTo>
                  <a:pt x="11968" y="5774"/>
                </a:lnTo>
                <a:lnTo>
                  <a:pt x="12025" y="2915"/>
                </a:lnTo>
                <a:lnTo>
                  <a:pt x="13964" y="3022"/>
                </a:lnTo>
                <a:lnTo>
                  <a:pt x="15902" y="3077"/>
                </a:lnTo>
                <a:lnTo>
                  <a:pt x="19206" y="3077"/>
                </a:lnTo>
                <a:lnTo>
                  <a:pt x="20461" y="3022"/>
                </a:lnTo>
                <a:lnTo>
                  <a:pt x="21714" y="3022"/>
                </a:lnTo>
                <a:lnTo>
                  <a:pt x="21772" y="5829"/>
                </a:lnTo>
                <a:lnTo>
                  <a:pt x="21714" y="810"/>
                </a:lnTo>
                <a:lnTo>
                  <a:pt x="21714" y="2374"/>
                </a:lnTo>
                <a:lnTo>
                  <a:pt x="20461" y="2429"/>
                </a:lnTo>
                <a:lnTo>
                  <a:pt x="19206" y="2483"/>
                </a:lnTo>
                <a:lnTo>
                  <a:pt x="15902" y="2483"/>
                </a:lnTo>
                <a:lnTo>
                  <a:pt x="13964" y="2429"/>
                </a:lnTo>
                <a:lnTo>
                  <a:pt x="12025" y="2321"/>
                </a:lnTo>
                <a:lnTo>
                  <a:pt x="12025" y="1674"/>
                </a:lnTo>
                <a:lnTo>
                  <a:pt x="12083" y="1027"/>
                </a:lnTo>
                <a:lnTo>
                  <a:pt x="12083" y="377"/>
                </a:lnTo>
                <a:lnTo>
                  <a:pt x="11797" y="432"/>
                </a:lnTo>
                <a:lnTo>
                  <a:pt x="11455" y="15705"/>
                </a:lnTo>
                <a:lnTo>
                  <a:pt x="11570" y="17539"/>
                </a:lnTo>
                <a:lnTo>
                  <a:pt x="11626" y="18025"/>
                </a:lnTo>
                <a:lnTo>
                  <a:pt x="11626" y="18294"/>
                </a:lnTo>
                <a:lnTo>
                  <a:pt x="8663" y="18133"/>
                </a:lnTo>
                <a:lnTo>
                  <a:pt x="5814" y="17863"/>
                </a:lnTo>
                <a:lnTo>
                  <a:pt x="3020" y="17431"/>
                </a:lnTo>
                <a:lnTo>
                  <a:pt x="2736" y="15380"/>
                </a:lnTo>
                <a:lnTo>
                  <a:pt x="2565" y="13060"/>
                </a:lnTo>
                <a:lnTo>
                  <a:pt x="2394" y="10632"/>
                </a:lnTo>
                <a:lnTo>
                  <a:pt x="5300" y="11063"/>
                </a:lnTo>
                <a:lnTo>
                  <a:pt x="8265" y="11333"/>
                </a:lnTo>
                <a:lnTo>
                  <a:pt x="11342" y="11494"/>
                </a:lnTo>
                <a:lnTo>
                  <a:pt x="11342" y="11010"/>
                </a:lnTo>
                <a:lnTo>
                  <a:pt x="8265" y="10847"/>
                </a:lnTo>
                <a:lnTo>
                  <a:pt x="5300" y="10524"/>
                </a:lnTo>
                <a:lnTo>
                  <a:pt x="2394" y="10146"/>
                </a:lnTo>
                <a:lnTo>
                  <a:pt x="2336" y="8743"/>
                </a:lnTo>
                <a:lnTo>
                  <a:pt x="2279" y="7341"/>
                </a:lnTo>
                <a:lnTo>
                  <a:pt x="2223" y="5883"/>
                </a:lnTo>
                <a:lnTo>
                  <a:pt x="2052" y="6152"/>
                </a:lnTo>
                <a:lnTo>
                  <a:pt x="1653" y="6691"/>
                </a:lnTo>
                <a:lnTo>
                  <a:pt x="1653" y="7825"/>
                </a:lnTo>
                <a:lnTo>
                  <a:pt x="1709" y="8958"/>
                </a:lnTo>
                <a:lnTo>
                  <a:pt x="1766" y="10038"/>
                </a:lnTo>
                <a:lnTo>
                  <a:pt x="1196" y="9983"/>
                </a:lnTo>
                <a:lnTo>
                  <a:pt x="684" y="9877"/>
                </a:lnTo>
                <a:lnTo>
                  <a:pt x="114" y="9769"/>
                </a:lnTo>
                <a:lnTo>
                  <a:pt x="0" y="10255"/>
                </a:lnTo>
                <a:lnTo>
                  <a:pt x="569" y="10361"/>
                </a:lnTo>
                <a:lnTo>
                  <a:pt x="1196" y="10469"/>
                </a:lnTo>
                <a:lnTo>
                  <a:pt x="1824" y="10577"/>
                </a:lnTo>
                <a:lnTo>
                  <a:pt x="1937" y="13005"/>
                </a:lnTo>
                <a:lnTo>
                  <a:pt x="2167" y="15272"/>
                </a:lnTo>
                <a:lnTo>
                  <a:pt x="2507" y="17377"/>
                </a:lnTo>
                <a:lnTo>
                  <a:pt x="2167" y="17324"/>
                </a:lnTo>
                <a:lnTo>
                  <a:pt x="1538" y="17377"/>
                </a:lnTo>
                <a:lnTo>
                  <a:pt x="2052" y="17755"/>
                </a:lnTo>
                <a:lnTo>
                  <a:pt x="2565" y="17808"/>
                </a:lnTo>
                <a:lnTo>
                  <a:pt x="2678" y="18458"/>
                </a:lnTo>
                <a:lnTo>
                  <a:pt x="2906" y="18942"/>
                </a:lnTo>
                <a:lnTo>
                  <a:pt x="3306" y="19375"/>
                </a:lnTo>
                <a:lnTo>
                  <a:pt x="3192" y="18889"/>
                </a:lnTo>
                <a:lnTo>
                  <a:pt x="3135" y="18403"/>
                </a:lnTo>
                <a:lnTo>
                  <a:pt x="3077" y="17917"/>
                </a:lnTo>
                <a:lnTo>
                  <a:pt x="5870" y="18294"/>
                </a:lnTo>
                <a:lnTo>
                  <a:pt x="8720" y="18564"/>
                </a:lnTo>
                <a:lnTo>
                  <a:pt x="11626" y="18727"/>
                </a:lnTo>
                <a:lnTo>
                  <a:pt x="11741" y="20561"/>
                </a:lnTo>
                <a:lnTo>
                  <a:pt x="11912" y="22289"/>
                </a:lnTo>
                <a:lnTo>
                  <a:pt x="12140" y="23745"/>
                </a:lnTo>
                <a:lnTo>
                  <a:pt x="12595" y="23853"/>
                </a:lnTo>
                <a:lnTo>
                  <a:pt x="12426" y="22342"/>
                </a:lnTo>
                <a:lnTo>
                  <a:pt x="12254" y="20669"/>
                </a:lnTo>
                <a:lnTo>
                  <a:pt x="12196" y="18780"/>
                </a:lnTo>
                <a:lnTo>
                  <a:pt x="14077" y="18835"/>
                </a:lnTo>
                <a:lnTo>
                  <a:pt x="16014" y="18889"/>
                </a:lnTo>
                <a:lnTo>
                  <a:pt x="20461" y="18889"/>
                </a:lnTo>
                <a:lnTo>
                  <a:pt x="21657" y="18835"/>
                </a:lnTo>
                <a:lnTo>
                  <a:pt x="21601" y="20831"/>
                </a:lnTo>
                <a:lnTo>
                  <a:pt x="21486" y="22611"/>
                </a:lnTo>
                <a:lnTo>
                  <a:pt x="21373" y="24178"/>
                </a:lnTo>
                <a:lnTo>
                  <a:pt x="21829" y="24122"/>
                </a:lnTo>
                <a:lnTo>
                  <a:pt x="21772" y="11603"/>
                </a:lnTo>
                <a:lnTo>
                  <a:pt x="21772" y="13708"/>
                </a:lnTo>
                <a:lnTo>
                  <a:pt x="21714" y="15705"/>
                </a:lnTo>
                <a:lnTo>
                  <a:pt x="21657" y="17539"/>
                </a:lnTo>
                <a:close/>
              </a:path>
              <a:path w="35850" h="24447">
                <a:moveTo>
                  <a:pt x="21772" y="5829"/>
                </a:moveTo>
                <a:lnTo>
                  <a:pt x="21772" y="11063"/>
                </a:lnTo>
                <a:lnTo>
                  <a:pt x="20916" y="11117"/>
                </a:lnTo>
                <a:lnTo>
                  <a:pt x="19150" y="11117"/>
                </a:lnTo>
                <a:lnTo>
                  <a:pt x="16755" y="11172"/>
                </a:lnTo>
                <a:lnTo>
                  <a:pt x="14363" y="11117"/>
                </a:lnTo>
                <a:lnTo>
                  <a:pt x="12025" y="11549"/>
                </a:lnTo>
                <a:lnTo>
                  <a:pt x="14363" y="11658"/>
                </a:lnTo>
                <a:lnTo>
                  <a:pt x="16755" y="11711"/>
                </a:lnTo>
                <a:lnTo>
                  <a:pt x="19150" y="11658"/>
                </a:lnTo>
                <a:lnTo>
                  <a:pt x="20916" y="11658"/>
                </a:lnTo>
                <a:lnTo>
                  <a:pt x="21772" y="11603"/>
                </a:lnTo>
                <a:lnTo>
                  <a:pt x="21829" y="24122"/>
                </a:lnTo>
                <a:lnTo>
                  <a:pt x="22000" y="22558"/>
                </a:lnTo>
                <a:lnTo>
                  <a:pt x="22115" y="20778"/>
                </a:lnTo>
                <a:lnTo>
                  <a:pt x="22227" y="18780"/>
                </a:lnTo>
                <a:lnTo>
                  <a:pt x="22227" y="17539"/>
                </a:lnTo>
                <a:lnTo>
                  <a:pt x="22342" y="15705"/>
                </a:lnTo>
                <a:lnTo>
                  <a:pt x="22399" y="13708"/>
                </a:lnTo>
                <a:lnTo>
                  <a:pt x="22399" y="11603"/>
                </a:lnTo>
                <a:lnTo>
                  <a:pt x="25534" y="11441"/>
                </a:lnTo>
                <a:lnTo>
                  <a:pt x="28612" y="11172"/>
                </a:lnTo>
                <a:lnTo>
                  <a:pt x="31632" y="10794"/>
                </a:lnTo>
                <a:lnTo>
                  <a:pt x="31518" y="13061"/>
                </a:lnTo>
                <a:lnTo>
                  <a:pt x="31403" y="15219"/>
                </a:lnTo>
                <a:lnTo>
                  <a:pt x="31346" y="20400"/>
                </a:lnTo>
                <a:lnTo>
                  <a:pt x="31461" y="19644"/>
                </a:lnTo>
                <a:lnTo>
                  <a:pt x="31574" y="18835"/>
                </a:lnTo>
                <a:lnTo>
                  <a:pt x="31689" y="17972"/>
                </a:lnTo>
                <a:lnTo>
                  <a:pt x="32543" y="17863"/>
                </a:lnTo>
                <a:lnTo>
                  <a:pt x="33342" y="17755"/>
                </a:lnTo>
                <a:lnTo>
                  <a:pt x="34196" y="17594"/>
                </a:lnTo>
                <a:lnTo>
                  <a:pt x="34539" y="17108"/>
                </a:lnTo>
                <a:lnTo>
                  <a:pt x="33626" y="17269"/>
                </a:lnTo>
                <a:lnTo>
                  <a:pt x="32658" y="17377"/>
                </a:lnTo>
                <a:lnTo>
                  <a:pt x="31745" y="17539"/>
                </a:lnTo>
                <a:lnTo>
                  <a:pt x="31745" y="17216"/>
                </a:lnTo>
                <a:lnTo>
                  <a:pt x="31973" y="15219"/>
                </a:lnTo>
                <a:lnTo>
                  <a:pt x="32088" y="13061"/>
                </a:lnTo>
                <a:lnTo>
                  <a:pt x="32202" y="10739"/>
                </a:lnTo>
                <a:lnTo>
                  <a:pt x="33455" y="10524"/>
                </a:lnTo>
                <a:lnTo>
                  <a:pt x="34653" y="10361"/>
                </a:lnTo>
                <a:lnTo>
                  <a:pt x="35850" y="10146"/>
                </a:lnTo>
                <a:lnTo>
                  <a:pt x="35735" y="9660"/>
                </a:lnTo>
                <a:lnTo>
                  <a:pt x="34595" y="9877"/>
                </a:lnTo>
                <a:lnTo>
                  <a:pt x="33399" y="10038"/>
                </a:lnTo>
                <a:lnTo>
                  <a:pt x="32259" y="10200"/>
                </a:lnTo>
                <a:lnTo>
                  <a:pt x="32315" y="8419"/>
                </a:lnTo>
                <a:lnTo>
                  <a:pt x="32374" y="6530"/>
                </a:lnTo>
                <a:lnTo>
                  <a:pt x="32374" y="4588"/>
                </a:lnTo>
                <a:lnTo>
                  <a:pt x="32144" y="4372"/>
                </a:lnTo>
                <a:lnTo>
                  <a:pt x="31689" y="4047"/>
                </a:lnTo>
                <a:lnTo>
                  <a:pt x="31745" y="6207"/>
                </a:lnTo>
                <a:lnTo>
                  <a:pt x="31689" y="8311"/>
                </a:lnTo>
                <a:lnTo>
                  <a:pt x="31632" y="10255"/>
                </a:lnTo>
                <a:lnTo>
                  <a:pt x="28668" y="10632"/>
                </a:lnTo>
                <a:lnTo>
                  <a:pt x="25591" y="10902"/>
                </a:lnTo>
                <a:lnTo>
                  <a:pt x="22399" y="11063"/>
                </a:lnTo>
                <a:lnTo>
                  <a:pt x="22455" y="8527"/>
                </a:lnTo>
                <a:lnTo>
                  <a:pt x="22455" y="2969"/>
                </a:lnTo>
                <a:lnTo>
                  <a:pt x="24793" y="2860"/>
                </a:lnTo>
                <a:lnTo>
                  <a:pt x="27073" y="2699"/>
                </a:lnTo>
                <a:lnTo>
                  <a:pt x="29294" y="2429"/>
                </a:lnTo>
                <a:lnTo>
                  <a:pt x="28954" y="2266"/>
                </a:lnTo>
                <a:lnTo>
                  <a:pt x="28326" y="1943"/>
                </a:lnTo>
                <a:lnTo>
                  <a:pt x="26388" y="2160"/>
                </a:lnTo>
                <a:lnTo>
                  <a:pt x="24451" y="2266"/>
                </a:lnTo>
                <a:lnTo>
                  <a:pt x="22455" y="2374"/>
                </a:lnTo>
                <a:lnTo>
                  <a:pt x="22455" y="108"/>
                </a:lnTo>
                <a:lnTo>
                  <a:pt x="22171" y="55"/>
                </a:lnTo>
                <a:lnTo>
                  <a:pt x="21657" y="0"/>
                </a:lnTo>
                <a:lnTo>
                  <a:pt x="21714" y="810"/>
                </a:lnTo>
                <a:lnTo>
                  <a:pt x="21772" y="5829"/>
                </a:lnTo>
                <a:close/>
              </a:path>
              <a:path w="35850" h="24447">
                <a:moveTo>
                  <a:pt x="31403" y="15219"/>
                </a:moveTo>
                <a:lnTo>
                  <a:pt x="31234" y="17161"/>
                </a:lnTo>
                <a:lnTo>
                  <a:pt x="31234" y="17594"/>
                </a:lnTo>
                <a:lnTo>
                  <a:pt x="28326" y="17972"/>
                </a:lnTo>
                <a:lnTo>
                  <a:pt x="25305" y="18241"/>
                </a:lnTo>
                <a:lnTo>
                  <a:pt x="22227" y="18349"/>
                </a:lnTo>
                <a:lnTo>
                  <a:pt x="22227" y="18780"/>
                </a:lnTo>
                <a:lnTo>
                  <a:pt x="25248" y="18672"/>
                </a:lnTo>
                <a:lnTo>
                  <a:pt x="28269" y="18403"/>
                </a:lnTo>
                <a:lnTo>
                  <a:pt x="31175" y="18025"/>
                </a:lnTo>
                <a:lnTo>
                  <a:pt x="31063" y="18997"/>
                </a:lnTo>
                <a:lnTo>
                  <a:pt x="30948" y="19914"/>
                </a:lnTo>
                <a:lnTo>
                  <a:pt x="30833" y="20778"/>
                </a:lnTo>
                <a:lnTo>
                  <a:pt x="31346" y="20400"/>
                </a:lnTo>
                <a:lnTo>
                  <a:pt x="31403" y="15219"/>
                </a:lnTo>
                <a:close/>
              </a:path>
              <a:path w="35850" h="24447">
                <a:moveTo>
                  <a:pt x="15902" y="24286"/>
                </a:moveTo>
                <a:lnTo>
                  <a:pt x="15046" y="24286"/>
                </a:lnTo>
                <a:lnTo>
                  <a:pt x="15958" y="24339"/>
                </a:lnTo>
                <a:lnTo>
                  <a:pt x="16927" y="24447"/>
                </a:lnTo>
                <a:lnTo>
                  <a:pt x="18979" y="24447"/>
                </a:lnTo>
                <a:lnTo>
                  <a:pt x="20062" y="24339"/>
                </a:lnTo>
                <a:lnTo>
                  <a:pt x="21031" y="24231"/>
                </a:lnTo>
                <a:lnTo>
                  <a:pt x="19948" y="24286"/>
                </a:lnTo>
                <a:lnTo>
                  <a:pt x="15902" y="24286"/>
                </a:lnTo>
                <a:close/>
              </a:path>
              <a:path w="35850" h="24447">
                <a:moveTo>
                  <a:pt x="11342" y="1188"/>
                </a:moveTo>
                <a:lnTo>
                  <a:pt x="11286" y="1727"/>
                </a:lnTo>
                <a:lnTo>
                  <a:pt x="11286" y="2321"/>
                </a:lnTo>
                <a:lnTo>
                  <a:pt x="10031" y="2213"/>
                </a:lnTo>
                <a:lnTo>
                  <a:pt x="8720" y="2105"/>
                </a:lnTo>
                <a:lnTo>
                  <a:pt x="7465" y="1997"/>
                </a:lnTo>
                <a:lnTo>
                  <a:pt x="7125" y="2160"/>
                </a:lnTo>
                <a:lnTo>
                  <a:pt x="6496" y="2538"/>
                </a:lnTo>
                <a:lnTo>
                  <a:pt x="8094" y="2699"/>
                </a:lnTo>
                <a:lnTo>
                  <a:pt x="9689" y="2807"/>
                </a:lnTo>
                <a:lnTo>
                  <a:pt x="11286" y="2915"/>
                </a:lnTo>
                <a:lnTo>
                  <a:pt x="11286" y="8474"/>
                </a:lnTo>
                <a:lnTo>
                  <a:pt x="11342" y="11010"/>
                </a:lnTo>
                <a:lnTo>
                  <a:pt x="11342" y="11494"/>
                </a:lnTo>
                <a:lnTo>
                  <a:pt x="11398" y="13655"/>
                </a:lnTo>
                <a:lnTo>
                  <a:pt x="11455" y="15705"/>
                </a:lnTo>
                <a:lnTo>
                  <a:pt x="11797" y="432"/>
                </a:lnTo>
                <a:lnTo>
                  <a:pt x="11342" y="594"/>
                </a:lnTo>
                <a:lnTo>
                  <a:pt x="11342" y="1188"/>
                </a:lnTo>
                <a:close/>
              </a:path>
            </a:pathLst>
          </a:custGeom>
          <a:solidFill>
            <a:srgbClr val="5FBDE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68" name="object 668"/>
          <p:cNvSpPr/>
          <p:nvPr/>
        </p:nvSpPr>
        <p:spPr>
          <a:xfrm>
            <a:off x="346376" y="522131"/>
            <a:ext cx="214" cy="896"/>
          </a:xfrm>
          <a:custGeom>
            <a:avLst/>
            <a:gdLst/>
            <a:ahLst/>
            <a:cxnLst/>
            <a:rect l="l" t="t" r="r" b="b"/>
            <a:pathLst>
              <a:path w="285" h="1195">
                <a:moveTo>
                  <a:pt x="171" y="493"/>
                </a:moveTo>
                <a:lnTo>
                  <a:pt x="0" y="1025"/>
                </a:lnTo>
                <a:lnTo>
                  <a:pt x="114" y="1195"/>
                </a:lnTo>
                <a:lnTo>
                  <a:pt x="285" y="702"/>
                </a:lnTo>
                <a:lnTo>
                  <a:pt x="227" y="0"/>
                </a:lnTo>
                <a:lnTo>
                  <a:pt x="171" y="493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69" name="object 669"/>
          <p:cNvSpPr/>
          <p:nvPr/>
        </p:nvSpPr>
        <p:spPr>
          <a:xfrm>
            <a:off x="344025" y="526103"/>
            <a:ext cx="13082" cy="15659"/>
          </a:xfrm>
          <a:custGeom>
            <a:avLst/>
            <a:gdLst/>
            <a:ahLst/>
            <a:cxnLst/>
            <a:rect l="l" t="t" r="r" b="b"/>
            <a:pathLst>
              <a:path w="17442" h="20878">
                <a:moveTo>
                  <a:pt x="15267" y="11920"/>
                </a:moveTo>
                <a:lnTo>
                  <a:pt x="14139" y="12783"/>
                </a:lnTo>
                <a:lnTo>
                  <a:pt x="13797" y="13053"/>
                </a:lnTo>
                <a:lnTo>
                  <a:pt x="12589" y="13970"/>
                </a:lnTo>
                <a:lnTo>
                  <a:pt x="11280" y="14780"/>
                </a:lnTo>
                <a:lnTo>
                  <a:pt x="9860" y="15536"/>
                </a:lnTo>
                <a:lnTo>
                  <a:pt x="8035" y="12892"/>
                </a:lnTo>
                <a:lnTo>
                  <a:pt x="6154" y="10460"/>
                </a:lnTo>
                <a:lnTo>
                  <a:pt x="4217" y="8258"/>
                </a:lnTo>
                <a:lnTo>
                  <a:pt x="5300" y="7650"/>
                </a:lnTo>
                <a:lnTo>
                  <a:pt x="6325" y="7062"/>
                </a:lnTo>
                <a:lnTo>
                  <a:pt x="7294" y="6359"/>
                </a:lnTo>
                <a:lnTo>
                  <a:pt x="9459" y="8352"/>
                </a:lnTo>
                <a:lnTo>
                  <a:pt x="11682" y="10631"/>
                </a:lnTo>
                <a:lnTo>
                  <a:pt x="9801" y="8087"/>
                </a:lnTo>
                <a:lnTo>
                  <a:pt x="7580" y="6093"/>
                </a:lnTo>
                <a:lnTo>
                  <a:pt x="8319" y="5505"/>
                </a:lnTo>
                <a:lnTo>
                  <a:pt x="9004" y="4366"/>
                </a:lnTo>
                <a:lnTo>
                  <a:pt x="8206" y="5125"/>
                </a:lnTo>
                <a:lnTo>
                  <a:pt x="7294" y="5828"/>
                </a:lnTo>
                <a:lnTo>
                  <a:pt x="4843" y="3606"/>
                </a:lnTo>
                <a:lnTo>
                  <a:pt x="2336" y="1670"/>
                </a:lnTo>
                <a:lnTo>
                  <a:pt x="0" y="0"/>
                </a:lnTo>
                <a:lnTo>
                  <a:pt x="2050" y="1879"/>
                </a:lnTo>
                <a:lnTo>
                  <a:pt x="4501" y="3834"/>
                </a:lnTo>
                <a:lnTo>
                  <a:pt x="6952" y="6093"/>
                </a:lnTo>
                <a:lnTo>
                  <a:pt x="6039" y="6796"/>
                </a:lnTo>
                <a:lnTo>
                  <a:pt x="5014" y="7384"/>
                </a:lnTo>
                <a:lnTo>
                  <a:pt x="3931" y="7973"/>
                </a:lnTo>
                <a:lnTo>
                  <a:pt x="3532" y="8201"/>
                </a:lnTo>
                <a:lnTo>
                  <a:pt x="2906" y="8466"/>
                </a:lnTo>
                <a:lnTo>
                  <a:pt x="2279" y="8732"/>
                </a:lnTo>
                <a:lnTo>
                  <a:pt x="1651" y="8998"/>
                </a:lnTo>
                <a:lnTo>
                  <a:pt x="1081" y="9226"/>
                </a:lnTo>
                <a:lnTo>
                  <a:pt x="455" y="9492"/>
                </a:lnTo>
                <a:lnTo>
                  <a:pt x="682" y="9814"/>
                </a:lnTo>
                <a:lnTo>
                  <a:pt x="1252" y="9605"/>
                </a:lnTo>
                <a:lnTo>
                  <a:pt x="1822" y="9378"/>
                </a:lnTo>
                <a:lnTo>
                  <a:pt x="2507" y="9112"/>
                </a:lnTo>
                <a:lnTo>
                  <a:pt x="3133" y="8789"/>
                </a:lnTo>
                <a:lnTo>
                  <a:pt x="3760" y="8466"/>
                </a:lnTo>
                <a:lnTo>
                  <a:pt x="5699" y="10688"/>
                </a:lnTo>
                <a:lnTo>
                  <a:pt x="7580" y="13161"/>
                </a:lnTo>
                <a:lnTo>
                  <a:pt x="9403" y="15751"/>
                </a:lnTo>
                <a:lnTo>
                  <a:pt x="9630" y="16128"/>
                </a:lnTo>
                <a:lnTo>
                  <a:pt x="10657" y="17639"/>
                </a:lnTo>
                <a:lnTo>
                  <a:pt x="11682" y="19259"/>
                </a:lnTo>
                <a:lnTo>
                  <a:pt x="12649" y="20878"/>
                </a:lnTo>
                <a:lnTo>
                  <a:pt x="13052" y="20554"/>
                </a:lnTo>
                <a:lnTo>
                  <a:pt x="12146" y="18936"/>
                </a:lnTo>
                <a:lnTo>
                  <a:pt x="11118" y="17370"/>
                </a:lnTo>
                <a:lnTo>
                  <a:pt x="10144" y="15914"/>
                </a:lnTo>
                <a:lnTo>
                  <a:pt x="11562" y="15158"/>
                </a:lnTo>
                <a:lnTo>
                  <a:pt x="12871" y="14294"/>
                </a:lnTo>
                <a:lnTo>
                  <a:pt x="14079" y="13378"/>
                </a:lnTo>
                <a:lnTo>
                  <a:pt x="14985" y="14511"/>
                </a:lnTo>
                <a:lnTo>
                  <a:pt x="15892" y="15697"/>
                </a:lnTo>
                <a:lnTo>
                  <a:pt x="16818" y="16939"/>
                </a:lnTo>
                <a:lnTo>
                  <a:pt x="17160" y="16561"/>
                </a:lnTo>
                <a:lnTo>
                  <a:pt x="16234" y="15373"/>
                </a:lnTo>
                <a:lnTo>
                  <a:pt x="15328" y="14239"/>
                </a:lnTo>
                <a:lnTo>
                  <a:pt x="14421" y="13108"/>
                </a:lnTo>
                <a:lnTo>
                  <a:pt x="15549" y="12244"/>
                </a:lnTo>
                <a:lnTo>
                  <a:pt x="16536" y="11272"/>
                </a:lnTo>
                <a:lnTo>
                  <a:pt x="17442" y="10251"/>
                </a:lnTo>
                <a:lnTo>
                  <a:pt x="17160" y="9985"/>
                </a:lnTo>
                <a:lnTo>
                  <a:pt x="16294" y="11003"/>
                </a:lnTo>
                <a:lnTo>
                  <a:pt x="15267" y="1192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70" name="object 670"/>
          <p:cNvSpPr/>
          <p:nvPr/>
        </p:nvSpPr>
        <p:spPr>
          <a:xfrm>
            <a:off x="351376" y="532168"/>
            <a:ext cx="3254" cy="3725"/>
          </a:xfrm>
          <a:custGeom>
            <a:avLst/>
            <a:gdLst/>
            <a:ahLst/>
            <a:cxnLst/>
            <a:rect l="l" t="t" r="r" b="b"/>
            <a:pathLst>
              <a:path w="4338" h="4966">
                <a:moveTo>
                  <a:pt x="2223" y="2259"/>
                </a:moveTo>
                <a:lnTo>
                  <a:pt x="0" y="0"/>
                </a:lnTo>
                <a:lnTo>
                  <a:pt x="1881" y="2543"/>
                </a:lnTo>
                <a:lnTo>
                  <a:pt x="3995" y="4966"/>
                </a:lnTo>
                <a:lnTo>
                  <a:pt x="4338" y="4696"/>
                </a:lnTo>
                <a:lnTo>
                  <a:pt x="2223" y="2259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71" name="object 671"/>
          <p:cNvSpPr/>
          <p:nvPr/>
        </p:nvSpPr>
        <p:spPr>
          <a:xfrm>
            <a:off x="345905" y="519184"/>
            <a:ext cx="2222" cy="555"/>
          </a:xfrm>
          <a:custGeom>
            <a:avLst/>
            <a:gdLst/>
            <a:ahLst/>
            <a:cxnLst/>
            <a:rect l="l" t="t" r="r" b="b"/>
            <a:pathLst>
              <a:path w="2962" h="740">
                <a:moveTo>
                  <a:pt x="569" y="322"/>
                </a:moveTo>
                <a:lnTo>
                  <a:pt x="2962" y="740"/>
                </a:lnTo>
                <a:lnTo>
                  <a:pt x="626" y="94"/>
                </a:lnTo>
                <a:lnTo>
                  <a:pt x="56" y="0"/>
                </a:lnTo>
                <a:lnTo>
                  <a:pt x="0" y="208"/>
                </a:lnTo>
                <a:lnTo>
                  <a:pt x="569" y="322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72" name="object 672"/>
          <p:cNvSpPr/>
          <p:nvPr/>
        </p:nvSpPr>
        <p:spPr>
          <a:xfrm>
            <a:off x="330945" y="514813"/>
            <a:ext cx="7052" cy="4129"/>
          </a:xfrm>
          <a:custGeom>
            <a:avLst/>
            <a:gdLst/>
            <a:ahLst/>
            <a:cxnLst/>
            <a:rect l="l" t="t" r="r" b="b"/>
            <a:pathLst>
              <a:path w="9403" h="5505">
                <a:moveTo>
                  <a:pt x="9403" y="37"/>
                </a:moveTo>
                <a:lnTo>
                  <a:pt x="9119" y="0"/>
                </a:lnTo>
                <a:lnTo>
                  <a:pt x="8263" y="208"/>
                </a:lnTo>
                <a:lnTo>
                  <a:pt x="6952" y="588"/>
                </a:lnTo>
                <a:lnTo>
                  <a:pt x="5584" y="1233"/>
                </a:lnTo>
                <a:lnTo>
                  <a:pt x="5300" y="1385"/>
                </a:lnTo>
                <a:lnTo>
                  <a:pt x="4787" y="1670"/>
                </a:lnTo>
                <a:lnTo>
                  <a:pt x="4503" y="1822"/>
                </a:lnTo>
                <a:lnTo>
                  <a:pt x="1993" y="3341"/>
                </a:lnTo>
                <a:lnTo>
                  <a:pt x="398" y="5068"/>
                </a:lnTo>
                <a:lnTo>
                  <a:pt x="0" y="5505"/>
                </a:lnTo>
                <a:lnTo>
                  <a:pt x="171" y="5448"/>
                </a:lnTo>
                <a:lnTo>
                  <a:pt x="797" y="4897"/>
                </a:lnTo>
                <a:lnTo>
                  <a:pt x="2392" y="3341"/>
                </a:lnTo>
                <a:lnTo>
                  <a:pt x="4615" y="2050"/>
                </a:lnTo>
                <a:lnTo>
                  <a:pt x="5300" y="1670"/>
                </a:lnTo>
                <a:lnTo>
                  <a:pt x="5643" y="1442"/>
                </a:lnTo>
                <a:lnTo>
                  <a:pt x="6440" y="1670"/>
                </a:lnTo>
                <a:lnTo>
                  <a:pt x="7181" y="1879"/>
                </a:lnTo>
                <a:lnTo>
                  <a:pt x="7922" y="2145"/>
                </a:lnTo>
                <a:lnTo>
                  <a:pt x="8206" y="2088"/>
                </a:lnTo>
                <a:lnTo>
                  <a:pt x="7522" y="1765"/>
                </a:lnTo>
                <a:lnTo>
                  <a:pt x="6724" y="1556"/>
                </a:lnTo>
                <a:lnTo>
                  <a:pt x="5927" y="1347"/>
                </a:lnTo>
                <a:lnTo>
                  <a:pt x="7352" y="645"/>
                </a:lnTo>
                <a:lnTo>
                  <a:pt x="8661" y="265"/>
                </a:lnTo>
                <a:lnTo>
                  <a:pt x="9403" y="37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73" name="object 673"/>
          <p:cNvSpPr/>
          <p:nvPr/>
        </p:nvSpPr>
        <p:spPr>
          <a:xfrm>
            <a:off x="332740" y="528453"/>
            <a:ext cx="7694" cy="13270"/>
          </a:xfrm>
          <a:custGeom>
            <a:avLst/>
            <a:gdLst/>
            <a:ahLst/>
            <a:cxnLst/>
            <a:rect l="l" t="t" r="r" b="b"/>
            <a:pathLst>
              <a:path w="10259" h="17693">
                <a:moveTo>
                  <a:pt x="4789" y="9326"/>
                </a:moveTo>
                <a:lnTo>
                  <a:pt x="5530" y="11971"/>
                </a:lnTo>
                <a:lnTo>
                  <a:pt x="6213" y="14723"/>
                </a:lnTo>
                <a:lnTo>
                  <a:pt x="6839" y="17693"/>
                </a:lnTo>
                <a:lnTo>
                  <a:pt x="6839" y="14670"/>
                </a:lnTo>
                <a:lnTo>
                  <a:pt x="6156" y="11863"/>
                </a:lnTo>
                <a:lnTo>
                  <a:pt x="5415" y="9273"/>
                </a:lnTo>
                <a:lnTo>
                  <a:pt x="6954" y="9057"/>
                </a:lnTo>
                <a:lnTo>
                  <a:pt x="8436" y="8787"/>
                </a:lnTo>
                <a:lnTo>
                  <a:pt x="9918" y="8464"/>
                </a:lnTo>
                <a:lnTo>
                  <a:pt x="10259" y="7923"/>
                </a:lnTo>
                <a:lnTo>
                  <a:pt x="8949" y="5220"/>
                </a:lnTo>
                <a:lnTo>
                  <a:pt x="7638" y="2752"/>
                </a:lnTo>
                <a:lnTo>
                  <a:pt x="6384" y="531"/>
                </a:lnTo>
                <a:lnTo>
                  <a:pt x="7181" y="0"/>
                </a:lnTo>
                <a:lnTo>
                  <a:pt x="6213" y="208"/>
                </a:lnTo>
                <a:lnTo>
                  <a:pt x="7181" y="2847"/>
                </a:lnTo>
                <a:lnTo>
                  <a:pt x="8436" y="5334"/>
                </a:lnTo>
                <a:lnTo>
                  <a:pt x="9689" y="8032"/>
                </a:lnTo>
                <a:lnTo>
                  <a:pt x="8265" y="8356"/>
                </a:lnTo>
                <a:lnTo>
                  <a:pt x="6782" y="8626"/>
                </a:lnTo>
                <a:lnTo>
                  <a:pt x="5300" y="8842"/>
                </a:lnTo>
                <a:lnTo>
                  <a:pt x="4503" y="6036"/>
                </a:lnTo>
                <a:lnTo>
                  <a:pt x="3705" y="3493"/>
                </a:lnTo>
                <a:lnTo>
                  <a:pt x="2964" y="1177"/>
                </a:lnTo>
                <a:lnTo>
                  <a:pt x="3192" y="3550"/>
                </a:lnTo>
                <a:lnTo>
                  <a:pt x="3933" y="6150"/>
                </a:lnTo>
                <a:lnTo>
                  <a:pt x="4674" y="8895"/>
                </a:lnTo>
                <a:lnTo>
                  <a:pt x="3135" y="9112"/>
                </a:lnTo>
                <a:lnTo>
                  <a:pt x="1597" y="9220"/>
                </a:lnTo>
                <a:lnTo>
                  <a:pt x="0" y="9273"/>
                </a:lnTo>
                <a:lnTo>
                  <a:pt x="0" y="9759"/>
                </a:lnTo>
                <a:lnTo>
                  <a:pt x="1653" y="9651"/>
                </a:lnTo>
                <a:lnTo>
                  <a:pt x="3250" y="9543"/>
                </a:lnTo>
                <a:lnTo>
                  <a:pt x="4789" y="9326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74" name="object 674"/>
          <p:cNvSpPr/>
          <p:nvPr/>
        </p:nvSpPr>
        <p:spPr>
          <a:xfrm>
            <a:off x="304100" y="527071"/>
            <a:ext cx="17525" cy="17120"/>
          </a:xfrm>
          <a:custGeom>
            <a:avLst/>
            <a:gdLst/>
            <a:ahLst/>
            <a:cxnLst/>
            <a:rect l="l" t="t" r="r" b="b"/>
            <a:pathLst>
              <a:path w="23367" h="22826">
                <a:moveTo>
                  <a:pt x="684" y="8258"/>
                </a:moveTo>
                <a:lnTo>
                  <a:pt x="1139" y="9548"/>
                </a:lnTo>
                <a:lnTo>
                  <a:pt x="1995" y="10467"/>
                </a:lnTo>
                <a:lnTo>
                  <a:pt x="3079" y="11331"/>
                </a:lnTo>
                <a:lnTo>
                  <a:pt x="1995" y="12518"/>
                </a:lnTo>
                <a:lnTo>
                  <a:pt x="970" y="13759"/>
                </a:lnTo>
                <a:lnTo>
                  <a:pt x="0" y="15054"/>
                </a:lnTo>
                <a:lnTo>
                  <a:pt x="285" y="15432"/>
                </a:lnTo>
                <a:lnTo>
                  <a:pt x="1311" y="14082"/>
                </a:lnTo>
                <a:lnTo>
                  <a:pt x="2338" y="12842"/>
                </a:lnTo>
                <a:lnTo>
                  <a:pt x="3419" y="11601"/>
                </a:lnTo>
                <a:lnTo>
                  <a:pt x="4559" y="12571"/>
                </a:lnTo>
                <a:lnTo>
                  <a:pt x="5929" y="13490"/>
                </a:lnTo>
                <a:lnTo>
                  <a:pt x="7352" y="14245"/>
                </a:lnTo>
                <a:lnTo>
                  <a:pt x="6213" y="15809"/>
                </a:lnTo>
                <a:lnTo>
                  <a:pt x="5129" y="17482"/>
                </a:lnTo>
                <a:lnTo>
                  <a:pt x="4104" y="19209"/>
                </a:lnTo>
                <a:lnTo>
                  <a:pt x="4559" y="19534"/>
                </a:lnTo>
                <a:lnTo>
                  <a:pt x="5586" y="17806"/>
                </a:lnTo>
                <a:lnTo>
                  <a:pt x="6670" y="16134"/>
                </a:lnTo>
                <a:lnTo>
                  <a:pt x="7810" y="14515"/>
                </a:lnTo>
                <a:lnTo>
                  <a:pt x="9006" y="15162"/>
                </a:lnTo>
                <a:lnTo>
                  <a:pt x="10202" y="15756"/>
                </a:lnTo>
                <a:lnTo>
                  <a:pt x="11513" y="16295"/>
                </a:lnTo>
                <a:lnTo>
                  <a:pt x="11741" y="16349"/>
                </a:lnTo>
                <a:lnTo>
                  <a:pt x="12254" y="16565"/>
                </a:lnTo>
                <a:lnTo>
                  <a:pt x="11171" y="18454"/>
                </a:lnTo>
                <a:lnTo>
                  <a:pt x="10146" y="20451"/>
                </a:lnTo>
                <a:lnTo>
                  <a:pt x="9233" y="22501"/>
                </a:lnTo>
                <a:lnTo>
                  <a:pt x="9747" y="22826"/>
                </a:lnTo>
                <a:lnTo>
                  <a:pt x="10716" y="20721"/>
                </a:lnTo>
                <a:lnTo>
                  <a:pt x="11741" y="18723"/>
                </a:lnTo>
                <a:lnTo>
                  <a:pt x="12824" y="16781"/>
                </a:lnTo>
                <a:lnTo>
                  <a:pt x="14478" y="17429"/>
                </a:lnTo>
                <a:lnTo>
                  <a:pt x="16188" y="17968"/>
                </a:lnTo>
                <a:lnTo>
                  <a:pt x="17954" y="18454"/>
                </a:lnTo>
                <a:lnTo>
                  <a:pt x="18181" y="17968"/>
                </a:lnTo>
                <a:lnTo>
                  <a:pt x="16415" y="17482"/>
                </a:lnTo>
                <a:lnTo>
                  <a:pt x="14705" y="16943"/>
                </a:lnTo>
                <a:lnTo>
                  <a:pt x="13052" y="16349"/>
                </a:lnTo>
                <a:lnTo>
                  <a:pt x="14591" y="13598"/>
                </a:lnTo>
                <a:lnTo>
                  <a:pt x="16188" y="11061"/>
                </a:lnTo>
                <a:lnTo>
                  <a:pt x="17839" y="8694"/>
                </a:lnTo>
                <a:lnTo>
                  <a:pt x="19150" y="9169"/>
                </a:lnTo>
                <a:lnTo>
                  <a:pt x="18069" y="8314"/>
                </a:lnTo>
                <a:lnTo>
                  <a:pt x="19891" y="5771"/>
                </a:lnTo>
                <a:lnTo>
                  <a:pt x="21657" y="3455"/>
                </a:lnTo>
                <a:lnTo>
                  <a:pt x="23367" y="1404"/>
                </a:lnTo>
                <a:lnTo>
                  <a:pt x="22912" y="1233"/>
                </a:lnTo>
                <a:lnTo>
                  <a:pt x="21202" y="3227"/>
                </a:lnTo>
                <a:lnTo>
                  <a:pt x="19378" y="5562"/>
                </a:lnTo>
                <a:lnTo>
                  <a:pt x="17555" y="8144"/>
                </a:lnTo>
                <a:lnTo>
                  <a:pt x="16359" y="7669"/>
                </a:lnTo>
                <a:lnTo>
                  <a:pt x="15219" y="7175"/>
                </a:lnTo>
                <a:lnTo>
                  <a:pt x="14135" y="6587"/>
                </a:lnTo>
                <a:lnTo>
                  <a:pt x="16359" y="4214"/>
                </a:lnTo>
                <a:lnTo>
                  <a:pt x="18524" y="2050"/>
                </a:lnTo>
                <a:lnTo>
                  <a:pt x="20576" y="208"/>
                </a:lnTo>
                <a:lnTo>
                  <a:pt x="20177" y="0"/>
                </a:lnTo>
                <a:lnTo>
                  <a:pt x="18125" y="1841"/>
                </a:lnTo>
                <a:lnTo>
                  <a:pt x="15902" y="3986"/>
                </a:lnTo>
                <a:lnTo>
                  <a:pt x="13737" y="6359"/>
                </a:lnTo>
                <a:lnTo>
                  <a:pt x="13338" y="6150"/>
                </a:lnTo>
                <a:lnTo>
                  <a:pt x="12426" y="5657"/>
                </a:lnTo>
                <a:lnTo>
                  <a:pt x="11513" y="5011"/>
                </a:lnTo>
                <a:lnTo>
                  <a:pt x="10659" y="4366"/>
                </a:lnTo>
                <a:lnTo>
                  <a:pt x="11229" y="5334"/>
                </a:lnTo>
                <a:lnTo>
                  <a:pt x="12140" y="5979"/>
                </a:lnTo>
                <a:lnTo>
                  <a:pt x="13108" y="6530"/>
                </a:lnTo>
                <a:lnTo>
                  <a:pt x="13451" y="6682"/>
                </a:lnTo>
                <a:lnTo>
                  <a:pt x="13849" y="6910"/>
                </a:lnTo>
                <a:lnTo>
                  <a:pt x="14933" y="7498"/>
                </a:lnTo>
                <a:lnTo>
                  <a:pt x="16129" y="8030"/>
                </a:lnTo>
                <a:lnTo>
                  <a:pt x="17327" y="8466"/>
                </a:lnTo>
                <a:lnTo>
                  <a:pt x="15674" y="10845"/>
                </a:lnTo>
                <a:lnTo>
                  <a:pt x="14021" y="13381"/>
                </a:lnTo>
                <a:lnTo>
                  <a:pt x="12482" y="16134"/>
                </a:lnTo>
                <a:lnTo>
                  <a:pt x="11968" y="15918"/>
                </a:lnTo>
                <a:lnTo>
                  <a:pt x="11684" y="15809"/>
                </a:lnTo>
                <a:lnTo>
                  <a:pt x="10430" y="15323"/>
                </a:lnTo>
                <a:lnTo>
                  <a:pt x="9233" y="14731"/>
                </a:lnTo>
                <a:lnTo>
                  <a:pt x="8094" y="14137"/>
                </a:lnTo>
                <a:lnTo>
                  <a:pt x="9519" y="11276"/>
                </a:lnTo>
                <a:lnTo>
                  <a:pt x="7638" y="13867"/>
                </a:lnTo>
                <a:lnTo>
                  <a:pt x="6213" y="13112"/>
                </a:lnTo>
                <a:lnTo>
                  <a:pt x="4901" y="12193"/>
                </a:lnTo>
                <a:lnTo>
                  <a:pt x="3705" y="11276"/>
                </a:lnTo>
                <a:lnTo>
                  <a:pt x="5870" y="8846"/>
                </a:lnTo>
                <a:lnTo>
                  <a:pt x="5530" y="8580"/>
                </a:lnTo>
                <a:lnTo>
                  <a:pt x="3363" y="11006"/>
                </a:lnTo>
                <a:lnTo>
                  <a:pt x="2338" y="10143"/>
                </a:lnTo>
                <a:lnTo>
                  <a:pt x="1425" y="9226"/>
                </a:lnTo>
                <a:lnTo>
                  <a:pt x="684" y="8258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75" name="object 675"/>
          <p:cNvSpPr/>
          <p:nvPr/>
        </p:nvSpPr>
        <p:spPr>
          <a:xfrm>
            <a:off x="331201" y="519056"/>
            <a:ext cx="26540" cy="9112"/>
          </a:xfrm>
          <a:custGeom>
            <a:avLst/>
            <a:gdLst/>
            <a:ahLst/>
            <a:cxnLst/>
            <a:rect l="l" t="t" r="r" b="b"/>
            <a:pathLst>
              <a:path w="35386" h="12149">
                <a:moveTo>
                  <a:pt x="0" y="0"/>
                </a:moveTo>
                <a:lnTo>
                  <a:pt x="1311" y="208"/>
                </a:lnTo>
                <a:lnTo>
                  <a:pt x="5870" y="968"/>
                </a:lnTo>
                <a:lnTo>
                  <a:pt x="12196" y="3018"/>
                </a:lnTo>
                <a:lnTo>
                  <a:pt x="13507" y="3455"/>
                </a:lnTo>
                <a:lnTo>
                  <a:pt x="15501" y="4157"/>
                </a:lnTo>
                <a:lnTo>
                  <a:pt x="17609" y="4973"/>
                </a:lnTo>
                <a:lnTo>
                  <a:pt x="19889" y="5942"/>
                </a:lnTo>
                <a:lnTo>
                  <a:pt x="20060" y="6036"/>
                </a:lnTo>
                <a:lnTo>
                  <a:pt x="22739" y="7232"/>
                </a:lnTo>
                <a:lnTo>
                  <a:pt x="25532" y="8637"/>
                </a:lnTo>
                <a:lnTo>
                  <a:pt x="28378" y="10365"/>
                </a:lnTo>
                <a:lnTo>
                  <a:pt x="28720" y="10574"/>
                </a:lnTo>
                <a:lnTo>
                  <a:pt x="31298" y="12149"/>
                </a:lnTo>
                <a:lnTo>
                  <a:pt x="28781" y="10308"/>
                </a:lnTo>
                <a:lnTo>
                  <a:pt x="29063" y="9492"/>
                </a:lnTo>
                <a:lnTo>
                  <a:pt x="29244" y="8694"/>
                </a:lnTo>
                <a:lnTo>
                  <a:pt x="29184" y="6359"/>
                </a:lnTo>
                <a:lnTo>
                  <a:pt x="29063" y="5942"/>
                </a:lnTo>
                <a:lnTo>
                  <a:pt x="28962" y="5505"/>
                </a:lnTo>
                <a:lnTo>
                  <a:pt x="29123" y="5239"/>
                </a:lnTo>
                <a:lnTo>
                  <a:pt x="29747" y="5505"/>
                </a:lnTo>
                <a:lnTo>
                  <a:pt x="31741" y="6416"/>
                </a:lnTo>
                <a:lnTo>
                  <a:pt x="33675" y="7441"/>
                </a:lnTo>
                <a:lnTo>
                  <a:pt x="35386" y="8523"/>
                </a:lnTo>
                <a:lnTo>
                  <a:pt x="35105" y="8087"/>
                </a:lnTo>
                <a:lnTo>
                  <a:pt x="33453" y="7062"/>
                </a:lnTo>
                <a:lnTo>
                  <a:pt x="31741" y="6150"/>
                </a:lnTo>
                <a:lnTo>
                  <a:pt x="29808" y="5334"/>
                </a:lnTo>
                <a:lnTo>
                  <a:pt x="29465" y="5125"/>
                </a:lnTo>
                <a:lnTo>
                  <a:pt x="29063" y="4973"/>
                </a:lnTo>
                <a:lnTo>
                  <a:pt x="28720" y="5942"/>
                </a:lnTo>
                <a:lnTo>
                  <a:pt x="28841" y="6416"/>
                </a:lnTo>
                <a:lnTo>
                  <a:pt x="28962" y="7062"/>
                </a:lnTo>
                <a:lnTo>
                  <a:pt x="28962" y="7346"/>
                </a:lnTo>
                <a:lnTo>
                  <a:pt x="26102" y="5942"/>
                </a:lnTo>
                <a:lnTo>
                  <a:pt x="23309" y="4803"/>
                </a:lnTo>
                <a:lnTo>
                  <a:pt x="20630" y="3891"/>
                </a:lnTo>
                <a:lnTo>
                  <a:pt x="20630" y="2961"/>
                </a:lnTo>
                <a:lnTo>
                  <a:pt x="20459" y="2429"/>
                </a:lnTo>
                <a:lnTo>
                  <a:pt x="20574" y="2961"/>
                </a:lnTo>
                <a:lnTo>
                  <a:pt x="20459" y="3834"/>
                </a:lnTo>
                <a:lnTo>
                  <a:pt x="17724" y="2923"/>
                </a:lnTo>
                <a:lnTo>
                  <a:pt x="15102" y="2164"/>
                </a:lnTo>
                <a:lnTo>
                  <a:pt x="12709" y="1670"/>
                </a:lnTo>
                <a:lnTo>
                  <a:pt x="12709" y="1233"/>
                </a:lnTo>
                <a:lnTo>
                  <a:pt x="12709" y="1898"/>
                </a:lnTo>
                <a:lnTo>
                  <a:pt x="15046" y="2429"/>
                </a:lnTo>
                <a:lnTo>
                  <a:pt x="17668" y="3132"/>
                </a:lnTo>
                <a:lnTo>
                  <a:pt x="20459" y="4100"/>
                </a:lnTo>
                <a:lnTo>
                  <a:pt x="20518" y="4802"/>
                </a:lnTo>
                <a:lnTo>
                  <a:pt x="20574" y="4423"/>
                </a:lnTo>
                <a:lnTo>
                  <a:pt x="23309" y="5068"/>
                </a:lnTo>
                <a:lnTo>
                  <a:pt x="26102" y="6264"/>
                </a:lnTo>
                <a:lnTo>
                  <a:pt x="28962" y="7669"/>
                </a:lnTo>
                <a:lnTo>
                  <a:pt x="28962" y="8523"/>
                </a:lnTo>
                <a:lnTo>
                  <a:pt x="28781" y="9340"/>
                </a:lnTo>
                <a:lnTo>
                  <a:pt x="28499" y="10099"/>
                </a:lnTo>
                <a:lnTo>
                  <a:pt x="25647" y="8371"/>
                </a:lnTo>
                <a:lnTo>
                  <a:pt x="22854" y="6967"/>
                </a:lnTo>
                <a:lnTo>
                  <a:pt x="20175" y="5771"/>
                </a:lnTo>
                <a:lnTo>
                  <a:pt x="20346" y="5296"/>
                </a:lnTo>
                <a:lnTo>
                  <a:pt x="20232" y="5125"/>
                </a:lnTo>
                <a:lnTo>
                  <a:pt x="19948" y="5714"/>
                </a:lnTo>
                <a:lnTo>
                  <a:pt x="17724" y="4746"/>
                </a:lnTo>
                <a:lnTo>
                  <a:pt x="15559" y="3948"/>
                </a:lnTo>
                <a:lnTo>
                  <a:pt x="13563" y="3246"/>
                </a:lnTo>
                <a:lnTo>
                  <a:pt x="12822" y="3018"/>
                </a:lnTo>
                <a:lnTo>
                  <a:pt x="12595" y="2486"/>
                </a:lnTo>
                <a:lnTo>
                  <a:pt x="12595" y="1898"/>
                </a:lnTo>
                <a:lnTo>
                  <a:pt x="12480" y="2486"/>
                </a:lnTo>
                <a:lnTo>
                  <a:pt x="12309" y="2809"/>
                </a:lnTo>
                <a:lnTo>
                  <a:pt x="5870" y="816"/>
                </a:lnTo>
                <a:lnTo>
                  <a:pt x="1311" y="113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76" name="object 676"/>
          <p:cNvSpPr/>
          <p:nvPr/>
        </p:nvSpPr>
        <p:spPr>
          <a:xfrm>
            <a:off x="340348" y="518971"/>
            <a:ext cx="257" cy="455"/>
          </a:xfrm>
          <a:custGeom>
            <a:avLst/>
            <a:gdLst/>
            <a:ahLst/>
            <a:cxnLst/>
            <a:rect l="l" t="t" r="r" b="b"/>
            <a:pathLst>
              <a:path w="342" h="607">
                <a:moveTo>
                  <a:pt x="112" y="0"/>
                </a:moveTo>
                <a:lnTo>
                  <a:pt x="283" y="607"/>
                </a:lnTo>
                <a:lnTo>
                  <a:pt x="112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77" name="object 677"/>
          <p:cNvSpPr/>
          <p:nvPr/>
        </p:nvSpPr>
        <p:spPr>
          <a:xfrm>
            <a:off x="338340" y="514926"/>
            <a:ext cx="3035" cy="968"/>
          </a:xfrm>
          <a:custGeom>
            <a:avLst/>
            <a:gdLst/>
            <a:ahLst/>
            <a:cxnLst/>
            <a:rect l="l" t="t" r="r" b="b"/>
            <a:pathLst>
              <a:path w="4046" h="1290">
                <a:moveTo>
                  <a:pt x="3304" y="1082"/>
                </a:moveTo>
                <a:lnTo>
                  <a:pt x="1937" y="1195"/>
                </a:lnTo>
                <a:lnTo>
                  <a:pt x="2336" y="1290"/>
                </a:lnTo>
                <a:lnTo>
                  <a:pt x="3647" y="1195"/>
                </a:lnTo>
                <a:lnTo>
                  <a:pt x="4046" y="1025"/>
                </a:lnTo>
                <a:lnTo>
                  <a:pt x="3590" y="1025"/>
                </a:lnTo>
                <a:lnTo>
                  <a:pt x="2849" y="759"/>
                </a:lnTo>
                <a:lnTo>
                  <a:pt x="2108" y="493"/>
                </a:lnTo>
                <a:lnTo>
                  <a:pt x="1252" y="208"/>
                </a:lnTo>
                <a:lnTo>
                  <a:pt x="455" y="56"/>
                </a:lnTo>
                <a:lnTo>
                  <a:pt x="0" y="0"/>
                </a:lnTo>
                <a:lnTo>
                  <a:pt x="1196" y="322"/>
                </a:lnTo>
                <a:lnTo>
                  <a:pt x="2279" y="645"/>
                </a:lnTo>
                <a:lnTo>
                  <a:pt x="3304" y="1082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78" name="object 678"/>
          <p:cNvSpPr/>
          <p:nvPr/>
        </p:nvSpPr>
        <p:spPr>
          <a:xfrm>
            <a:off x="330903" y="515653"/>
            <a:ext cx="21158" cy="4983"/>
          </a:xfrm>
          <a:custGeom>
            <a:avLst/>
            <a:gdLst/>
            <a:ahLst/>
            <a:cxnLst/>
            <a:rect l="l" t="t" r="r" b="b"/>
            <a:pathLst>
              <a:path w="28211" h="6644">
                <a:moveTo>
                  <a:pt x="14417" y="0"/>
                </a:moveTo>
                <a:lnTo>
                  <a:pt x="13962" y="56"/>
                </a:lnTo>
                <a:lnTo>
                  <a:pt x="13563" y="227"/>
                </a:lnTo>
                <a:lnTo>
                  <a:pt x="14417" y="607"/>
                </a:lnTo>
                <a:lnTo>
                  <a:pt x="15273" y="1025"/>
                </a:lnTo>
                <a:lnTo>
                  <a:pt x="16014" y="1404"/>
                </a:lnTo>
                <a:lnTo>
                  <a:pt x="12937" y="1404"/>
                </a:lnTo>
                <a:lnTo>
                  <a:pt x="11227" y="1670"/>
                </a:lnTo>
                <a:lnTo>
                  <a:pt x="13108" y="1632"/>
                </a:lnTo>
                <a:lnTo>
                  <a:pt x="14818" y="1575"/>
                </a:lnTo>
                <a:lnTo>
                  <a:pt x="16357" y="1670"/>
                </a:lnTo>
                <a:lnTo>
                  <a:pt x="17154" y="2107"/>
                </a:lnTo>
                <a:lnTo>
                  <a:pt x="17724" y="2543"/>
                </a:lnTo>
                <a:lnTo>
                  <a:pt x="18238" y="3018"/>
                </a:lnTo>
                <a:lnTo>
                  <a:pt x="17382" y="2923"/>
                </a:lnTo>
                <a:lnTo>
                  <a:pt x="16528" y="2809"/>
                </a:lnTo>
                <a:lnTo>
                  <a:pt x="15616" y="2809"/>
                </a:lnTo>
                <a:lnTo>
                  <a:pt x="14133" y="2695"/>
                </a:lnTo>
                <a:lnTo>
                  <a:pt x="12707" y="2695"/>
                </a:lnTo>
                <a:lnTo>
                  <a:pt x="11340" y="2752"/>
                </a:lnTo>
                <a:lnTo>
                  <a:pt x="10828" y="2316"/>
                </a:lnTo>
                <a:lnTo>
                  <a:pt x="10371" y="2050"/>
                </a:lnTo>
                <a:lnTo>
                  <a:pt x="10941" y="1955"/>
                </a:lnTo>
                <a:lnTo>
                  <a:pt x="10428" y="1784"/>
                </a:lnTo>
                <a:lnTo>
                  <a:pt x="9630" y="1575"/>
                </a:lnTo>
                <a:lnTo>
                  <a:pt x="9119" y="1290"/>
                </a:lnTo>
                <a:lnTo>
                  <a:pt x="8605" y="1082"/>
                </a:lnTo>
                <a:lnTo>
                  <a:pt x="10486" y="607"/>
                </a:lnTo>
                <a:lnTo>
                  <a:pt x="12252" y="322"/>
                </a:lnTo>
                <a:lnTo>
                  <a:pt x="11854" y="227"/>
                </a:lnTo>
                <a:lnTo>
                  <a:pt x="10144" y="436"/>
                </a:lnTo>
                <a:lnTo>
                  <a:pt x="8263" y="968"/>
                </a:lnTo>
                <a:lnTo>
                  <a:pt x="7979" y="1025"/>
                </a:lnTo>
                <a:lnTo>
                  <a:pt x="7578" y="1139"/>
                </a:lnTo>
                <a:lnTo>
                  <a:pt x="3874" y="2221"/>
                </a:lnTo>
                <a:lnTo>
                  <a:pt x="1081" y="3777"/>
                </a:lnTo>
                <a:lnTo>
                  <a:pt x="227" y="4328"/>
                </a:lnTo>
                <a:lnTo>
                  <a:pt x="56" y="4385"/>
                </a:lnTo>
                <a:lnTo>
                  <a:pt x="56" y="4214"/>
                </a:lnTo>
                <a:lnTo>
                  <a:pt x="227" y="3682"/>
                </a:lnTo>
                <a:lnTo>
                  <a:pt x="169" y="2543"/>
                </a:lnTo>
                <a:lnTo>
                  <a:pt x="0" y="3891"/>
                </a:lnTo>
                <a:lnTo>
                  <a:pt x="56" y="4480"/>
                </a:lnTo>
                <a:lnTo>
                  <a:pt x="682" y="4328"/>
                </a:lnTo>
                <a:lnTo>
                  <a:pt x="511" y="4214"/>
                </a:lnTo>
                <a:lnTo>
                  <a:pt x="1595" y="3682"/>
                </a:lnTo>
                <a:lnTo>
                  <a:pt x="4273" y="2372"/>
                </a:lnTo>
                <a:lnTo>
                  <a:pt x="7636" y="1347"/>
                </a:lnTo>
                <a:lnTo>
                  <a:pt x="8092" y="1252"/>
                </a:lnTo>
                <a:lnTo>
                  <a:pt x="8319" y="1195"/>
                </a:lnTo>
                <a:lnTo>
                  <a:pt x="8833" y="1404"/>
                </a:lnTo>
                <a:lnTo>
                  <a:pt x="9346" y="1632"/>
                </a:lnTo>
                <a:lnTo>
                  <a:pt x="9745" y="1841"/>
                </a:lnTo>
                <a:lnTo>
                  <a:pt x="5298" y="2543"/>
                </a:lnTo>
                <a:lnTo>
                  <a:pt x="1822" y="3720"/>
                </a:lnTo>
                <a:lnTo>
                  <a:pt x="626" y="4271"/>
                </a:lnTo>
                <a:lnTo>
                  <a:pt x="2050" y="3777"/>
                </a:lnTo>
                <a:lnTo>
                  <a:pt x="5641" y="2695"/>
                </a:lnTo>
                <a:lnTo>
                  <a:pt x="10087" y="2050"/>
                </a:lnTo>
                <a:lnTo>
                  <a:pt x="10657" y="2372"/>
                </a:lnTo>
                <a:lnTo>
                  <a:pt x="11112" y="2752"/>
                </a:lnTo>
                <a:lnTo>
                  <a:pt x="11398" y="2980"/>
                </a:lnTo>
                <a:lnTo>
                  <a:pt x="11568" y="2980"/>
                </a:lnTo>
                <a:lnTo>
                  <a:pt x="12879" y="2923"/>
                </a:lnTo>
                <a:lnTo>
                  <a:pt x="14190" y="2980"/>
                </a:lnTo>
                <a:lnTo>
                  <a:pt x="15616" y="3018"/>
                </a:lnTo>
                <a:lnTo>
                  <a:pt x="16584" y="3075"/>
                </a:lnTo>
                <a:lnTo>
                  <a:pt x="17609" y="3132"/>
                </a:lnTo>
                <a:lnTo>
                  <a:pt x="18522" y="3246"/>
                </a:lnTo>
                <a:lnTo>
                  <a:pt x="19035" y="3720"/>
                </a:lnTo>
                <a:lnTo>
                  <a:pt x="19434" y="4214"/>
                </a:lnTo>
                <a:lnTo>
                  <a:pt x="19718" y="4651"/>
                </a:lnTo>
                <a:lnTo>
                  <a:pt x="17098" y="4157"/>
                </a:lnTo>
                <a:lnTo>
                  <a:pt x="14588" y="3948"/>
                </a:lnTo>
                <a:lnTo>
                  <a:pt x="12309" y="3834"/>
                </a:lnTo>
                <a:lnTo>
                  <a:pt x="12480" y="4043"/>
                </a:lnTo>
                <a:lnTo>
                  <a:pt x="14760" y="4157"/>
                </a:lnTo>
                <a:lnTo>
                  <a:pt x="17267" y="4423"/>
                </a:lnTo>
                <a:lnTo>
                  <a:pt x="19889" y="4916"/>
                </a:lnTo>
                <a:lnTo>
                  <a:pt x="20060" y="4708"/>
                </a:lnTo>
                <a:lnTo>
                  <a:pt x="19833" y="4651"/>
                </a:lnTo>
                <a:lnTo>
                  <a:pt x="19547" y="4214"/>
                </a:lnTo>
                <a:lnTo>
                  <a:pt x="19148" y="3720"/>
                </a:lnTo>
                <a:lnTo>
                  <a:pt x="18693" y="3303"/>
                </a:lnTo>
                <a:lnTo>
                  <a:pt x="21029" y="3569"/>
                </a:lnTo>
                <a:lnTo>
                  <a:pt x="23138" y="4043"/>
                </a:lnTo>
                <a:lnTo>
                  <a:pt x="24906" y="4594"/>
                </a:lnTo>
                <a:lnTo>
                  <a:pt x="25647" y="5125"/>
                </a:lnTo>
                <a:lnTo>
                  <a:pt x="26330" y="5733"/>
                </a:lnTo>
                <a:lnTo>
                  <a:pt x="26956" y="6473"/>
                </a:lnTo>
                <a:lnTo>
                  <a:pt x="27470" y="6644"/>
                </a:lnTo>
                <a:lnTo>
                  <a:pt x="26900" y="5942"/>
                </a:lnTo>
                <a:lnTo>
                  <a:pt x="26217" y="5296"/>
                </a:lnTo>
                <a:lnTo>
                  <a:pt x="25532" y="4746"/>
                </a:lnTo>
                <a:lnTo>
                  <a:pt x="26557" y="5068"/>
                </a:lnTo>
                <a:lnTo>
                  <a:pt x="27470" y="5410"/>
                </a:lnTo>
                <a:lnTo>
                  <a:pt x="28211" y="5676"/>
                </a:lnTo>
                <a:lnTo>
                  <a:pt x="27641" y="5296"/>
                </a:lnTo>
                <a:lnTo>
                  <a:pt x="26900" y="5030"/>
                </a:lnTo>
                <a:lnTo>
                  <a:pt x="26102" y="4746"/>
                </a:lnTo>
                <a:lnTo>
                  <a:pt x="25190" y="4480"/>
                </a:lnTo>
                <a:lnTo>
                  <a:pt x="24050" y="3625"/>
                </a:lnTo>
                <a:lnTo>
                  <a:pt x="22966" y="2980"/>
                </a:lnTo>
                <a:lnTo>
                  <a:pt x="22113" y="2486"/>
                </a:lnTo>
                <a:lnTo>
                  <a:pt x="21885" y="2373"/>
                </a:lnTo>
                <a:lnTo>
                  <a:pt x="21371" y="2164"/>
                </a:lnTo>
                <a:lnTo>
                  <a:pt x="20858" y="1955"/>
                </a:lnTo>
                <a:lnTo>
                  <a:pt x="20288" y="1727"/>
                </a:lnTo>
                <a:lnTo>
                  <a:pt x="20858" y="1993"/>
                </a:lnTo>
                <a:lnTo>
                  <a:pt x="21257" y="2221"/>
                </a:lnTo>
                <a:lnTo>
                  <a:pt x="21770" y="2486"/>
                </a:lnTo>
                <a:lnTo>
                  <a:pt x="21998" y="2657"/>
                </a:lnTo>
                <a:lnTo>
                  <a:pt x="22739" y="3075"/>
                </a:lnTo>
                <a:lnTo>
                  <a:pt x="23595" y="3625"/>
                </a:lnTo>
                <a:lnTo>
                  <a:pt x="24507" y="4271"/>
                </a:lnTo>
                <a:lnTo>
                  <a:pt x="22739" y="3720"/>
                </a:lnTo>
                <a:lnTo>
                  <a:pt x="20689" y="3303"/>
                </a:lnTo>
                <a:lnTo>
                  <a:pt x="18407" y="3018"/>
                </a:lnTo>
                <a:lnTo>
                  <a:pt x="17895" y="2543"/>
                </a:lnTo>
                <a:lnTo>
                  <a:pt x="17325" y="2107"/>
                </a:lnTo>
                <a:lnTo>
                  <a:pt x="16584" y="1670"/>
                </a:lnTo>
                <a:lnTo>
                  <a:pt x="18123" y="1518"/>
                </a:lnTo>
                <a:lnTo>
                  <a:pt x="16242" y="1461"/>
                </a:lnTo>
                <a:lnTo>
                  <a:pt x="15501" y="968"/>
                </a:lnTo>
                <a:lnTo>
                  <a:pt x="14703" y="607"/>
                </a:lnTo>
                <a:lnTo>
                  <a:pt x="13791" y="227"/>
                </a:lnTo>
                <a:lnTo>
                  <a:pt x="14361" y="170"/>
                </a:lnTo>
                <a:lnTo>
                  <a:pt x="14818" y="113"/>
                </a:lnTo>
                <a:lnTo>
                  <a:pt x="14417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79" name="object 679"/>
          <p:cNvSpPr/>
          <p:nvPr/>
        </p:nvSpPr>
        <p:spPr>
          <a:xfrm>
            <a:off x="321753" y="519298"/>
            <a:ext cx="7738" cy="2790"/>
          </a:xfrm>
          <a:custGeom>
            <a:avLst/>
            <a:gdLst/>
            <a:ahLst/>
            <a:cxnLst/>
            <a:rect l="l" t="t" r="r" b="b"/>
            <a:pathLst>
              <a:path w="10317" h="3720">
                <a:moveTo>
                  <a:pt x="5985" y="1025"/>
                </a:moveTo>
                <a:lnTo>
                  <a:pt x="0" y="3568"/>
                </a:lnTo>
                <a:lnTo>
                  <a:pt x="229" y="3720"/>
                </a:lnTo>
                <a:lnTo>
                  <a:pt x="6041" y="1233"/>
                </a:lnTo>
                <a:lnTo>
                  <a:pt x="10317" y="0"/>
                </a:lnTo>
                <a:lnTo>
                  <a:pt x="5985" y="1025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80" name="object 680"/>
          <p:cNvSpPr/>
          <p:nvPr/>
        </p:nvSpPr>
        <p:spPr>
          <a:xfrm>
            <a:off x="310171" y="532084"/>
            <a:ext cx="4316" cy="5591"/>
          </a:xfrm>
          <a:custGeom>
            <a:avLst/>
            <a:gdLst/>
            <a:ahLst/>
            <a:cxnLst/>
            <a:rect l="l" t="t" r="r" b="b"/>
            <a:pathLst>
              <a:path w="5755" h="7455">
                <a:moveTo>
                  <a:pt x="5755" y="227"/>
                </a:moveTo>
                <a:lnTo>
                  <a:pt x="5357" y="0"/>
                </a:lnTo>
                <a:lnTo>
                  <a:pt x="3363" y="2221"/>
                </a:lnTo>
                <a:lnTo>
                  <a:pt x="1425" y="4594"/>
                </a:lnTo>
                <a:lnTo>
                  <a:pt x="0" y="7455"/>
                </a:lnTo>
                <a:lnTo>
                  <a:pt x="1881" y="4863"/>
                </a:lnTo>
                <a:lnTo>
                  <a:pt x="3818" y="2429"/>
                </a:lnTo>
                <a:lnTo>
                  <a:pt x="5755" y="227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81" name="object 681"/>
          <p:cNvSpPr/>
          <p:nvPr/>
        </p:nvSpPr>
        <p:spPr>
          <a:xfrm>
            <a:off x="302775" y="518245"/>
            <a:ext cx="11200" cy="9710"/>
          </a:xfrm>
          <a:custGeom>
            <a:avLst/>
            <a:gdLst/>
            <a:ahLst/>
            <a:cxnLst/>
            <a:rect l="l" t="t" r="r" b="b"/>
            <a:pathLst>
              <a:path w="14933" h="12947">
                <a:moveTo>
                  <a:pt x="12824" y="2050"/>
                </a:moveTo>
                <a:lnTo>
                  <a:pt x="10828" y="2638"/>
                </a:lnTo>
                <a:lnTo>
                  <a:pt x="11455" y="1993"/>
                </a:lnTo>
                <a:lnTo>
                  <a:pt x="12140" y="1404"/>
                </a:lnTo>
                <a:lnTo>
                  <a:pt x="12824" y="873"/>
                </a:lnTo>
                <a:lnTo>
                  <a:pt x="13565" y="0"/>
                </a:lnTo>
                <a:lnTo>
                  <a:pt x="12482" y="759"/>
                </a:lnTo>
                <a:lnTo>
                  <a:pt x="10716" y="1290"/>
                </a:lnTo>
                <a:lnTo>
                  <a:pt x="9290" y="1841"/>
                </a:lnTo>
                <a:lnTo>
                  <a:pt x="8206" y="2316"/>
                </a:lnTo>
                <a:lnTo>
                  <a:pt x="7751" y="2600"/>
                </a:lnTo>
                <a:lnTo>
                  <a:pt x="8720" y="2221"/>
                </a:lnTo>
                <a:lnTo>
                  <a:pt x="10259" y="1613"/>
                </a:lnTo>
                <a:lnTo>
                  <a:pt x="12083" y="1082"/>
                </a:lnTo>
                <a:lnTo>
                  <a:pt x="11455" y="1613"/>
                </a:lnTo>
                <a:lnTo>
                  <a:pt x="10828" y="2221"/>
                </a:lnTo>
                <a:lnTo>
                  <a:pt x="10202" y="2866"/>
                </a:lnTo>
                <a:lnTo>
                  <a:pt x="7866" y="3663"/>
                </a:lnTo>
                <a:lnTo>
                  <a:pt x="5814" y="4594"/>
                </a:lnTo>
                <a:lnTo>
                  <a:pt x="4160" y="5505"/>
                </a:lnTo>
                <a:lnTo>
                  <a:pt x="3762" y="5885"/>
                </a:lnTo>
                <a:lnTo>
                  <a:pt x="5415" y="5030"/>
                </a:lnTo>
                <a:lnTo>
                  <a:pt x="7524" y="4043"/>
                </a:lnTo>
                <a:lnTo>
                  <a:pt x="9975" y="3189"/>
                </a:lnTo>
                <a:lnTo>
                  <a:pt x="9689" y="3568"/>
                </a:lnTo>
                <a:lnTo>
                  <a:pt x="9346" y="3891"/>
                </a:lnTo>
                <a:lnTo>
                  <a:pt x="9119" y="4328"/>
                </a:lnTo>
                <a:lnTo>
                  <a:pt x="8776" y="4745"/>
                </a:lnTo>
                <a:lnTo>
                  <a:pt x="8549" y="5239"/>
                </a:lnTo>
                <a:lnTo>
                  <a:pt x="8321" y="5771"/>
                </a:lnTo>
                <a:lnTo>
                  <a:pt x="5586" y="6853"/>
                </a:lnTo>
                <a:lnTo>
                  <a:pt x="3077" y="8201"/>
                </a:lnTo>
                <a:lnTo>
                  <a:pt x="797" y="9605"/>
                </a:lnTo>
                <a:lnTo>
                  <a:pt x="968" y="9226"/>
                </a:lnTo>
                <a:lnTo>
                  <a:pt x="626" y="9776"/>
                </a:lnTo>
                <a:lnTo>
                  <a:pt x="342" y="10308"/>
                </a:lnTo>
                <a:lnTo>
                  <a:pt x="56" y="10858"/>
                </a:lnTo>
                <a:lnTo>
                  <a:pt x="342" y="10896"/>
                </a:lnTo>
                <a:lnTo>
                  <a:pt x="684" y="9985"/>
                </a:lnTo>
                <a:lnTo>
                  <a:pt x="2906" y="8523"/>
                </a:lnTo>
                <a:lnTo>
                  <a:pt x="5415" y="7175"/>
                </a:lnTo>
                <a:lnTo>
                  <a:pt x="8206" y="6055"/>
                </a:lnTo>
                <a:lnTo>
                  <a:pt x="7922" y="6796"/>
                </a:lnTo>
                <a:lnTo>
                  <a:pt x="7751" y="7555"/>
                </a:lnTo>
                <a:lnTo>
                  <a:pt x="7695" y="8371"/>
                </a:lnTo>
                <a:lnTo>
                  <a:pt x="5643" y="9397"/>
                </a:lnTo>
                <a:lnTo>
                  <a:pt x="3590" y="10574"/>
                </a:lnTo>
                <a:lnTo>
                  <a:pt x="1538" y="11921"/>
                </a:lnTo>
                <a:lnTo>
                  <a:pt x="1027" y="12244"/>
                </a:lnTo>
                <a:lnTo>
                  <a:pt x="513" y="12624"/>
                </a:lnTo>
                <a:lnTo>
                  <a:pt x="0" y="12947"/>
                </a:lnTo>
                <a:lnTo>
                  <a:pt x="569" y="12947"/>
                </a:lnTo>
                <a:lnTo>
                  <a:pt x="1139" y="12586"/>
                </a:lnTo>
                <a:lnTo>
                  <a:pt x="1709" y="12206"/>
                </a:lnTo>
                <a:lnTo>
                  <a:pt x="3705" y="10858"/>
                </a:lnTo>
                <a:lnTo>
                  <a:pt x="5699" y="9719"/>
                </a:lnTo>
                <a:lnTo>
                  <a:pt x="7695" y="8694"/>
                </a:lnTo>
                <a:lnTo>
                  <a:pt x="7695" y="9491"/>
                </a:lnTo>
                <a:lnTo>
                  <a:pt x="7808" y="10308"/>
                </a:lnTo>
                <a:lnTo>
                  <a:pt x="8094" y="11124"/>
                </a:lnTo>
                <a:lnTo>
                  <a:pt x="8094" y="8201"/>
                </a:lnTo>
                <a:lnTo>
                  <a:pt x="8150" y="7403"/>
                </a:lnTo>
                <a:lnTo>
                  <a:pt x="8377" y="6587"/>
                </a:lnTo>
                <a:lnTo>
                  <a:pt x="8663" y="5885"/>
                </a:lnTo>
                <a:lnTo>
                  <a:pt x="8776" y="5619"/>
                </a:lnTo>
                <a:lnTo>
                  <a:pt x="8947" y="5182"/>
                </a:lnTo>
                <a:lnTo>
                  <a:pt x="9175" y="4802"/>
                </a:lnTo>
                <a:lnTo>
                  <a:pt x="9405" y="4480"/>
                </a:lnTo>
                <a:lnTo>
                  <a:pt x="9745" y="3948"/>
                </a:lnTo>
                <a:lnTo>
                  <a:pt x="10146" y="3455"/>
                </a:lnTo>
                <a:lnTo>
                  <a:pt x="10544" y="2980"/>
                </a:lnTo>
                <a:lnTo>
                  <a:pt x="12595" y="2316"/>
                </a:lnTo>
                <a:lnTo>
                  <a:pt x="14874" y="1727"/>
                </a:lnTo>
                <a:lnTo>
                  <a:pt x="14933" y="1461"/>
                </a:lnTo>
                <a:lnTo>
                  <a:pt x="12824" y="205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82" name="object 682"/>
          <p:cNvSpPr/>
          <p:nvPr/>
        </p:nvSpPr>
        <p:spPr>
          <a:xfrm>
            <a:off x="329577" y="525121"/>
            <a:ext cx="385" cy="4172"/>
          </a:xfrm>
          <a:custGeom>
            <a:avLst/>
            <a:gdLst/>
            <a:ahLst/>
            <a:cxnLst/>
            <a:rect l="l" t="t" r="r" b="b"/>
            <a:pathLst>
              <a:path w="513" h="5562">
                <a:moveTo>
                  <a:pt x="285" y="3512"/>
                </a:moveTo>
                <a:lnTo>
                  <a:pt x="513" y="1689"/>
                </a:lnTo>
                <a:lnTo>
                  <a:pt x="285" y="0"/>
                </a:lnTo>
                <a:lnTo>
                  <a:pt x="0" y="1632"/>
                </a:lnTo>
                <a:lnTo>
                  <a:pt x="0" y="5562"/>
                </a:lnTo>
                <a:lnTo>
                  <a:pt x="285" y="3512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83" name="object 683"/>
          <p:cNvSpPr/>
          <p:nvPr/>
        </p:nvSpPr>
        <p:spPr>
          <a:xfrm>
            <a:off x="326755" y="521889"/>
            <a:ext cx="2522" cy="7161"/>
          </a:xfrm>
          <a:custGeom>
            <a:avLst/>
            <a:gdLst/>
            <a:ahLst/>
            <a:cxnLst/>
            <a:rect l="l" t="t" r="r" b="b"/>
            <a:pathLst>
              <a:path w="3363" h="9548">
                <a:moveTo>
                  <a:pt x="114" y="3512"/>
                </a:moveTo>
                <a:lnTo>
                  <a:pt x="513" y="3891"/>
                </a:lnTo>
                <a:lnTo>
                  <a:pt x="1083" y="3986"/>
                </a:lnTo>
                <a:lnTo>
                  <a:pt x="1653" y="4043"/>
                </a:lnTo>
                <a:lnTo>
                  <a:pt x="970" y="5676"/>
                </a:lnTo>
                <a:lnTo>
                  <a:pt x="285" y="7441"/>
                </a:lnTo>
                <a:lnTo>
                  <a:pt x="0" y="9548"/>
                </a:lnTo>
                <a:lnTo>
                  <a:pt x="741" y="7555"/>
                </a:lnTo>
                <a:lnTo>
                  <a:pt x="1425" y="5714"/>
                </a:lnTo>
                <a:lnTo>
                  <a:pt x="2052" y="4100"/>
                </a:lnTo>
                <a:lnTo>
                  <a:pt x="3363" y="0"/>
                </a:lnTo>
                <a:lnTo>
                  <a:pt x="1768" y="3777"/>
                </a:lnTo>
                <a:lnTo>
                  <a:pt x="1198" y="3720"/>
                </a:lnTo>
                <a:lnTo>
                  <a:pt x="684" y="3606"/>
                </a:lnTo>
                <a:lnTo>
                  <a:pt x="114" y="3512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84" name="object 684"/>
          <p:cNvSpPr/>
          <p:nvPr/>
        </p:nvSpPr>
        <p:spPr>
          <a:xfrm>
            <a:off x="326970" y="517518"/>
            <a:ext cx="3676" cy="1424"/>
          </a:xfrm>
          <a:custGeom>
            <a:avLst/>
            <a:gdLst/>
            <a:ahLst/>
            <a:cxnLst/>
            <a:rect l="l" t="t" r="r" b="b"/>
            <a:pathLst>
              <a:path w="4901" h="1898">
                <a:moveTo>
                  <a:pt x="3762" y="1461"/>
                </a:moveTo>
                <a:lnTo>
                  <a:pt x="4901" y="1898"/>
                </a:lnTo>
                <a:lnTo>
                  <a:pt x="4730" y="1727"/>
                </a:lnTo>
                <a:lnTo>
                  <a:pt x="3476" y="1195"/>
                </a:lnTo>
                <a:lnTo>
                  <a:pt x="0" y="0"/>
                </a:lnTo>
                <a:lnTo>
                  <a:pt x="0" y="170"/>
                </a:lnTo>
                <a:lnTo>
                  <a:pt x="3762" y="1461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85" name="object 685"/>
          <p:cNvSpPr/>
          <p:nvPr/>
        </p:nvSpPr>
        <p:spPr>
          <a:xfrm>
            <a:off x="309358" y="516350"/>
            <a:ext cx="14021" cy="6264"/>
          </a:xfrm>
          <a:custGeom>
            <a:avLst/>
            <a:gdLst/>
            <a:ahLst/>
            <a:cxnLst/>
            <a:rect l="l" t="t" r="r" b="b"/>
            <a:pathLst>
              <a:path w="18695" h="8352">
                <a:moveTo>
                  <a:pt x="18181" y="740"/>
                </a:moveTo>
                <a:lnTo>
                  <a:pt x="17668" y="702"/>
                </a:lnTo>
                <a:lnTo>
                  <a:pt x="17098" y="645"/>
                </a:lnTo>
                <a:lnTo>
                  <a:pt x="15559" y="417"/>
                </a:lnTo>
                <a:lnTo>
                  <a:pt x="12709" y="417"/>
                </a:lnTo>
                <a:lnTo>
                  <a:pt x="13223" y="0"/>
                </a:lnTo>
                <a:lnTo>
                  <a:pt x="12482" y="474"/>
                </a:lnTo>
                <a:lnTo>
                  <a:pt x="12083" y="702"/>
                </a:lnTo>
                <a:lnTo>
                  <a:pt x="11513" y="1063"/>
                </a:lnTo>
                <a:lnTo>
                  <a:pt x="10887" y="1499"/>
                </a:lnTo>
                <a:lnTo>
                  <a:pt x="10317" y="1993"/>
                </a:lnTo>
                <a:lnTo>
                  <a:pt x="8150" y="2202"/>
                </a:lnTo>
                <a:lnTo>
                  <a:pt x="6156" y="2638"/>
                </a:lnTo>
                <a:lnTo>
                  <a:pt x="4446" y="3113"/>
                </a:lnTo>
                <a:lnTo>
                  <a:pt x="4789" y="2524"/>
                </a:lnTo>
                <a:lnTo>
                  <a:pt x="4048" y="3398"/>
                </a:lnTo>
                <a:lnTo>
                  <a:pt x="5757" y="2961"/>
                </a:lnTo>
                <a:lnTo>
                  <a:pt x="7808" y="2467"/>
                </a:lnTo>
                <a:lnTo>
                  <a:pt x="10031" y="2259"/>
                </a:lnTo>
                <a:lnTo>
                  <a:pt x="9576" y="2695"/>
                </a:lnTo>
                <a:lnTo>
                  <a:pt x="9177" y="3113"/>
                </a:lnTo>
                <a:lnTo>
                  <a:pt x="8891" y="3550"/>
                </a:lnTo>
                <a:lnTo>
                  <a:pt x="8492" y="3606"/>
                </a:lnTo>
                <a:lnTo>
                  <a:pt x="6156" y="3986"/>
                </a:lnTo>
                <a:lnTo>
                  <a:pt x="6098" y="4252"/>
                </a:lnTo>
                <a:lnTo>
                  <a:pt x="8549" y="3815"/>
                </a:lnTo>
                <a:lnTo>
                  <a:pt x="8720" y="3815"/>
                </a:lnTo>
                <a:lnTo>
                  <a:pt x="8321" y="4480"/>
                </a:lnTo>
                <a:lnTo>
                  <a:pt x="8037" y="5068"/>
                </a:lnTo>
                <a:lnTo>
                  <a:pt x="7866" y="5600"/>
                </a:lnTo>
                <a:lnTo>
                  <a:pt x="5359" y="6245"/>
                </a:lnTo>
                <a:lnTo>
                  <a:pt x="2678" y="7062"/>
                </a:lnTo>
                <a:lnTo>
                  <a:pt x="0" y="8144"/>
                </a:lnTo>
                <a:lnTo>
                  <a:pt x="0" y="8352"/>
                </a:lnTo>
                <a:lnTo>
                  <a:pt x="2678" y="7327"/>
                </a:lnTo>
                <a:lnTo>
                  <a:pt x="5300" y="6473"/>
                </a:lnTo>
                <a:lnTo>
                  <a:pt x="7808" y="5828"/>
                </a:lnTo>
                <a:lnTo>
                  <a:pt x="7580" y="6682"/>
                </a:lnTo>
                <a:lnTo>
                  <a:pt x="7638" y="7175"/>
                </a:lnTo>
                <a:lnTo>
                  <a:pt x="7638" y="6625"/>
                </a:lnTo>
                <a:lnTo>
                  <a:pt x="7866" y="5828"/>
                </a:lnTo>
                <a:lnTo>
                  <a:pt x="10601" y="5125"/>
                </a:lnTo>
                <a:lnTo>
                  <a:pt x="7922" y="5600"/>
                </a:lnTo>
                <a:lnTo>
                  <a:pt x="8094" y="5068"/>
                </a:lnTo>
                <a:lnTo>
                  <a:pt x="8377" y="4480"/>
                </a:lnTo>
                <a:lnTo>
                  <a:pt x="8835" y="3815"/>
                </a:lnTo>
                <a:lnTo>
                  <a:pt x="11398" y="3398"/>
                </a:lnTo>
                <a:lnTo>
                  <a:pt x="9006" y="3550"/>
                </a:lnTo>
                <a:lnTo>
                  <a:pt x="9348" y="3113"/>
                </a:lnTo>
                <a:lnTo>
                  <a:pt x="9747" y="2695"/>
                </a:lnTo>
                <a:lnTo>
                  <a:pt x="10202" y="2202"/>
                </a:lnTo>
                <a:lnTo>
                  <a:pt x="11058" y="2088"/>
                </a:lnTo>
                <a:lnTo>
                  <a:pt x="11968" y="2050"/>
                </a:lnTo>
                <a:lnTo>
                  <a:pt x="11286" y="1879"/>
                </a:lnTo>
                <a:lnTo>
                  <a:pt x="10488" y="1936"/>
                </a:lnTo>
                <a:lnTo>
                  <a:pt x="11000" y="1556"/>
                </a:lnTo>
                <a:lnTo>
                  <a:pt x="11628" y="1120"/>
                </a:lnTo>
                <a:lnTo>
                  <a:pt x="12367" y="702"/>
                </a:lnTo>
                <a:lnTo>
                  <a:pt x="13793" y="645"/>
                </a:lnTo>
                <a:lnTo>
                  <a:pt x="15388" y="645"/>
                </a:lnTo>
                <a:lnTo>
                  <a:pt x="17098" y="854"/>
                </a:lnTo>
                <a:lnTo>
                  <a:pt x="17497" y="911"/>
                </a:lnTo>
                <a:lnTo>
                  <a:pt x="17954" y="968"/>
                </a:lnTo>
                <a:lnTo>
                  <a:pt x="18125" y="1385"/>
                </a:lnTo>
                <a:lnTo>
                  <a:pt x="18637" y="1063"/>
                </a:lnTo>
                <a:lnTo>
                  <a:pt x="18695" y="854"/>
                </a:lnTo>
                <a:lnTo>
                  <a:pt x="18181" y="74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86" name="object 686"/>
          <p:cNvSpPr/>
          <p:nvPr/>
        </p:nvSpPr>
        <p:spPr>
          <a:xfrm>
            <a:off x="312693" y="515894"/>
            <a:ext cx="6026" cy="2790"/>
          </a:xfrm>
          <a:custGeom>
            <a:avLst/>
            <a:gdLst/>
            <a:ahLst/>
            <a:cxnLst/>
            <a:rect l="l" t="t" r="r" b="b"/>
            <a:pathLst>
              <a:path w="8035" h="3720">
                <a:moveTo>
                  <a:pt x="6780" y="170"/>
                </a:moveTo>
                <a:lnTo>
                  <a:pt x="6098" y="379"/>
                </a:lnTo>
                <a:lnTo>
                  <a:pt x="5357" y="607"/>
                </a:lnTo>
                <a:lnTo>
                  <a:pt x="4559" y="968"/>
                </a:lnTo>
                <a:lnTo>
                  <a:pt x="3703" y="1309"/>
                </a:lnTo>
                <a:lnTo>
                  <a:pt x="2849" y="1727"/>
                </a:lnTo>
                <a:lnTo>
                  <a:pt x="2052" y="1898"/>
                </a:lnTo>
                <a:lnTo>
                  <a:pt x="1482" y="2107"/>
                </a:lnTo>
                <a:lnTo>
                  <a:pt x="1025" y="2278"/>
                </a:lnTo>
                <a:lnTo>
                  <a:pt x="1595" y="2107"/>
                </a:lnTo>
                <a:lnTo>
                  <a:pt x="2392" y="1955"/>
                </a:lnTo>
                <a:lnTo>
                  <a:pt x="1367" y="2486"/>
                </a:lnTo>
                <a:lnTo>
                  <a:pt x="342" y="3132"/>
                </a:lnTo>
                <a:lnTo>
                  <a:pt x="0" y="3720"/>
                </a:lnTo>
                <a:lnTo>
                  <a:pt x="1081" y="2923"/>
                </a:lnTo>
                <a:lnTo>
                  <a:pt x="2221" y="2335"/>
                </a:lnTo>
                <a:lnTo>
                  <a:pt x="3192" y="1784"/>
                </a:lnTo>
                <a:lnTo>
                  <a:pt x="4388" y="1575"/>
                </a:lnTo>
                <a:lnTo>
                  <a:pt x="5870" y="1347"/>
                </a:lnTo>
                <a:lnTo>
                  <a:pt x="7636" y="1309"/>
                </a:lnTo>
                <a:lnTo>
                  <a:pt x="8035" y="1082"/>
                </a:lnTo>
                <a:lnTo>
                  <a:pt x="6325" y="1139"/>
                </a:lnTo>
                <a:lnTo>
                  <a:pt x="4901" y="1347"/>
                </a:lnTo>
                <a:lnTo>
                  <a:pt x="3703" y="1575"/>
                </a:lnTo>
                <a:lnTo>
                  <a:pt x="4273" y="1309"/>
                </a:lnTo>
                <a:lnTo>
                  <a:pt x="4843" y="1025"/>
                </a:lnTo>
                <a:lnTo>
                  <a:pt x="5300" y="816"/>
                </a:lnTo>
                <a:lnTo>
                  <a:pt x="6154" y="493"/>
                </a:lnTo>
                <a:lnTo>
                  <a:pt x="6895" y="227"/>
                </a:lnTo>
                <a:lnTo>
                  <a:pt x="7522" y="0"/>
                </a:lnTo>
                <a:lnTo>
                  <a:pt x="6780" y="17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87" name="object 687"/>
          <p:cNvSpPr/>
          <p:nvPr/>
        </p:nvSpPr>
        <p:spPr>
          <a:xfrm>
            <a:off x="315299" y="514770"/>
            <a:ext cx="22826" cy="20638"/>
          </a:xfrm>
          <a:custGeom>
            <a:avLst/>
            <a:gdLst/>
            <a:ahLst/>
            <a:cxnLst/>
            <a:rect l="l" t="t" r="r" b="b"/>
            <a:pathLst>
              <a:path w="30434" h="27517">
                <a:moveTo>
                  <a:pt x="7352" y="1347"/>
                </a:moveTo>
                <a:lnTo>
                  <a:pt x="8720" y="1442"/>
                </a:lnTo>
                <a:lnTo>
                  <a:pt x="10430" y="1670"/>
                </a:lnTo>
                <a:lnTo>
                  <a:pt x="12367" y="2145"/>
                </a:lnTo>
                <a:lnTo>
                  <a:pt x="11797" y="2429"/>
                </a:lnTo>
                <a:lnTo>
                  <a:pt x="11227" y="2638"/>
                </a:lnTo>
                <a:lnTo>
                  <a:pt x="10772" y="2961"/>
                </a:lnTo>
                <a:lnTo>
                  <a:pt x="10714" y="3170"/>
                </a:lnTo>
                <a:lnTo>
                  <a:pt x="15559" y="3834"/>
                </a:lnTo>
                <a:lnTo>
                  <a:pt x="15559" y="3663"/>
                </a:lnTo>
                <a:lnTo>
                  <a:pt x="11056" y="2961"/>
                </a:lnTo>
                <a:lnTo>
                  <a:pt x="11570" y="2695"/>
                </a:lnTo>
                <a:lnTo>
                  <a:pt x="12083" y="2467"/>
                </a:lnTo>
                <a:lnTo>
                  <a:pt x="12653" y="2259"/>
                </a:lnTo>
                <a:lnTo>
                  <a:pt x="12993" y="2316"/>
                </a:lnTo>
                <a:lnTo>
                  <a:pt x="16528" y="3341"/>
                </a:lnTo>
                <a:lnTo>
                  <a:pt x="19206" y="4802"/>
                </a:lnTo>
                <a:lnTo>
                  <a:pt x="20290" y="5391"/>
                </a:lnTo>
                <a:lnTo>
                  <a:pt x="20461" y="5562"/>
                </a:lnTo>
                <a:lnTo>
                  <a:pt x="19263" y="5182"/>
                </a:lnTo>
                <a:lnTo>
                  <a:pt x="15160" y="4043"/>
                </a:lnTo>
                <a:lnTo>
                  <a:pt x="9689" y="3834"/>
                </a:lnTo>
                <a:lnTo>
                  <a:pt x="10202" y="3493"/>
                </a:lnTo>
                <a:lnTo>
                  <a:pt x="10031" y="3075"/>
                </a:lnTo>
                <a:lnTo>
                  <a:pt x="9860" y="3493"/>
                </a:lnTo>
                <a:lnTo>
                  <a:pt x="9461" y="3834"/>
                </a:lnTo>
                <a:lnTo>
                  <a:pt x="8035" y="3777"/>
                </a:lnTo>
                <a:lnTo>
                  <a:pt x="6555" y="3777"/>
                </a:lnTo>
                <a:lnTo>
                  <a:pt x="4958" y="3872"/>
                </a:lnTo>
                <a:lnTo>
                  <a:pt x="4160" y="3929"/>
                </a:lnTo>
                <a:lnTo>
                  <a:pt x="3363" y="3986"/>
                </a:lnTo>
                <a:lnTo>
                  <a:pt x="4046" y="4157"/>
                </a:lnTo>
                <a:lnTo>
                  <a:pt x="4958" y="4100"/>
                </a:lnTo>
                <a:lnTo>
                  <a:pt x="6440" y="4043"/>
                </a:lnTo>
                <a:lnTo>
                  <a:pt x="9175" y="4043"/>
                </a:lnTo>
                <a:lnTo>
                  <a:pt x="8605" y="4632"/>
                </a:lnTo>
                <a:lnTo>
                  <a:pt x="8434" y="4897"/>
                </a:lnTo>
                <a:lnTo>
                  <a:pt x="6154" y="5011"/>
                </a:lnTo>
                <a:lnTo>
                  <a:pt x="3705" y="5220"/>
                </a:lnTo>
                <a:lnTo>
                  <a:pt x="1083" y="5657"/>
                </a:lnTo>
                <a:lnTo>
                  <a:pt x="3476" y="5505"/>
                </a:lnTo>
                <a:lnTo>
                  <a:pt x="5985" y="5220"/>
                </a:lnTo>
                <a:lnTo>
                  <a:pt x="8265" y="5125"/>
                </a:lnTo>
                <a:lnTo>
                  <a:pt x="8035" y="5505"/>
                </a:lnTo>
                <a:lnTo>
                  <a:pt x="7864" y="5885"/>
                </a:lnTo>
                <a:lnTo>
                  <a:pt x="7751" y="6207"/>
                </a:lnTo>
                <a:lnTo>
                  <a:pt x="5415" y="6530"/>
                </a:lnTo>
                <a:lnTo>
                  <a:pt x="2793" y="7005"/>
                </a:lnTo>
                <a:lnTo>
                  <a:pt x="0" y="7707"/>
                </a:lnTo>
                <a:lnTo>
                  <a:pt x="2678" y="7232"/>
                </a:lnTo>
                <a:lnTo>
                  <a:pt x="5300" y="6739"/>
                </a:lnTo>
                <a:lnTo>
                  <a:pt x="7695" y="6416"/>
                </a:lnTo>
                <a:lnTo>
                  <a:pt x="7580" y="6948"/>
                </a:lnTo>
                <a:lnTo>
                  <a:pt x="7808" y="6359"/>
                </a:lnTo>
                <a:lnTo>
                  <a:pt x="13451" y="5600"/>
                </a:lnTo>
                <a:lnTo>
                  <a:pt x="17783" y="5600"/>
                </a:lnTo>
                <a:lnTo>
                  <a:pt x="19720" y="5657"/>
                </a:lnTo>
                <a:lnTo>
                  <a:pt x="20461" y="5657"/>
                </a:lnTo>
                <a:lnTo>
                  <a:pt x="19263" y="5562"/>
                </a:lnTo>
                <a:lnTo>
                  <a:pt x="14419" y="5277"/>
                </a:lnTo>
                <a:lnTo>
                  <a:pt x="7864" y="6207"/>
                </a:lnTo>
                <a:lnTo>
                  <a:pt x="7979" y="5885"/>
                </a:lnTo>
                <a:lnTo>
                  <a:pt x="8150" y="5505"/>
                </a:lnTo>
                <a:lnTo>
                  <a:pt x="8434" y="5125"/>
                </a:lnTo>
                <a:lnTo>
                  <a:pt x="9119" y="4309"/>
                </a:lnTo>
                <a:lnTo>
                  <a:pt x="9405" y="4043"/>
                </a:lnTo>
                <a:lnTo>
                  <a:pt x="15559" y="4252"/>
                </a:lnTo>
                <a:lnTo>
                  <a:pt x="20062" y="5505"/>
                </a:lnTo>
                <a:lnTo>
                  <a:pt x="20689" y="5657"/>
                </a:lnTo>
                <a:lnTo>
                  <a:pt x="20689" y="5828"/>
                </a:lnTo>
                <a:lnTo>
                  <a:pt x="20518" y="6416"/>
                </a:lnTo>
                <a:lnTo>
                  <a:pt x="20004" y="9169"/>
                </a:lnTo>
                <a:lnTo>
                  <a:pt x="19321" y="13478"/>
                </a:lnTo>
                <a:lnTo>
                  <a:pt x="18693" y="13478"/>
                </a:lnTo>
                <a:lnTo>
                  <a:pt x="18067" y="13440"/>
                </a:lnTo>
                <a:lnTo>
                  <a:pt x="17440" y="13326"/>
                </a:lnTo>
                <a:lnTo>
                  <a:pt x="18637" y="9492"/>
                </a:lnTo>
                <a:lnTo>
                  <a:pt x="17325" y="13592"/>
                </a:lnTo>
                <a:lnTo>
                  <a:pt x="17954" y="13706"/>
                </a:lnTo>
                <a:lnTo>
                  <a:pt x="18637" y="13763"/>
                </a:lnTo>
                <a:lnTo>
                  <a:pt x="19321" y="13801"/>
                </a:lnTo>
                <a:lnTo>
                  <a:pt x="19549" y="15490"/>
                </a:lnTo>
                <a:lnTo>
                  <a:pt x="19720" y="13801"/>
                </a:lnTo>
                <a:lnTo>
                  <a:pt x="20175" y="13858"/>
                </a:lnTo>
                <a:lnTo>
                  <a:pt x="20973" y="13858"/>
                </a:lnTo>
                <a:lnTo>
                  <a:pt x="21430" y="13801"/>
                </a:lnTo>
                <a:lnTo>
                  <a:pt x="21601" y="15490"/>
                </a:lnTo>
                <a:lnTo>
                  <a:pt x="21772" y="17313"/>
                </a:lnTo>
                <a:lnTo>
                  <a:pt x="21943" y="19363"/>
                </a:lnTo>
                <a:lnTo>
                  <a:pt x="19035" y="19363"/>
                </a:lnTo>
                <a:lnTo>
                  <a:pt x="19035" y="15434"/>
                </a:lnTo>
                <a:lnTo>
                  <a:pt x="18751" y="17256"/>
                </a:lnTo>
                <a:lnTo>
                  <a:pt x="18465" y="19306"/>
                </a:lnTo>
                <a:lnTo>
                  <a:pt x="17384" y="19268"/>
                </a:lnTo>
                <a:lnTo>
                  <a:pt x="16357" y="19154"/>
                </a:lnTo>
                <a:lnTo>
                  <a:pt x="15273" y="19040"/>
                </a:lnTo>
                <a:lnTo>
                  <a:pt x="15559" y="16933"/>
                </a:lnTo>
                <a:lnTo>
                  <a:pt x="15160" y="19363"/>
                </a:lnTo>
                <a:lnTo>
                  <a:pt x="16244" y="19534"/>
                </a:lnTo>
                <a:lnTo>
                  <a:pt x="17325" y="19629"/>
                </a:lnTo>
                <a:lnTo>
                  <a:pt x="18465" y="19686"/>
                </a:lnTo>
                <a:lnTo>
                  <a:pt x="18123" y="22059"/>
                </a:lnTo>
                <a:lnTo>
                  <a:pt x="18123" y="27517"/>
                </a:lnTo>
                <a:lnTo>
                  <a:pt x="18409" y="24717"/>
                </a:lnTo>
                <a:lnTo>
                  <a:pt x="18693" y="22059"/>
                </a:lnTo>
                <a:lnTo>
                  <a:pt x="18979" y="19743"/>
                </a:lnTo>
                <a:lnTo>
                  <a:pt x="21943" y="19743"/>
                </a:lnTo>
                <a:lnTo>
                  <a:pt x="22171" y="22116"/>
                </a:lnTo>
                <a:lnTo>
                  <a:pt x="22342" y="24717"/>
                </a:lnTo>
                <a:lnTo>
                  <a:pt x="22513" y="19743"/>
                </a:lnTo>
                <a:lnTo>
                  <a:pt x="23595" y="19686"/>
                </a:lnTo>
                <a:lnTo>
                  <a:pt x="24678" y="19591"/>
                </a:lnTo>
                <a:lnTo>
                  <a:pt x="25703" y="19477"/>
                </a:lnTo>
                <a:lnTo>
                  <a:pt x="26445" y="21793"/>
                </a:lnTo>
                <a:lnTo>
                  <a:pt x="26217" y="19420"/>
                </a:lnTo>
                <a:lnTo>
                  <a:pt x="27242" y="19268"/>
                </a:lnTo>
                <a:lnTo>
                  <a:pt x="28213" y="19097"/>
                </a:lnTo>
                <a:lnTo>
                  <a:pt x="29182" y="18889"/>
                </a:lnTo>
                <a:lnTo>
                  <a:pt x="30434" y="21091"/>
                </a:lnTo>
                <a:lnTo>
                  <a:pt x="29465" y="18452"/>
                </a:lnTo>
                <a:lnTo>
                  <a:pt x="28382" y="16516"/>
                </a:lnTo>
                <a:lnTo>
                  <a:pt x="27300" y="14788"/>
                </a:lnTo>
                <a:lnTo>
                  <a:pt x="26332" y="13212"/>
                </a:lnTo>
                <a:lnTo>
                  <a:pt x="26731" y="12833"/>
                </a:lnTo>
                <a:lnTo>
                  <a:pt x="26161" y="12947"/>
                </a:lnTo>
                <a:lnTo>
                  <a:pt x="26902" y="14826"/>
                </a:lnTo>
                <a:lnTo>
                  <a:pt x="27927" y="16611"/>
                </a:lnTo>
                <a:lnTo>
                  <a:pt x="29010" y="18566"/>
                </a:lnTo>
                <a:lnTo>
                  <a:pt x="28098" y="18775"/>
                </a:lnTo>
                <a:lnTo>
                  <a:pt x="27073" y="18946"/>
                </a:lnTo>
                <a:lnTo>
                  <a:pt x="26102" y="19040"/>
                </a:lnTo>
                <a:lnTo>
                  <a:pt x="25419" y="17047"/>
                </a:lnTo>
                <a:lnTo>
                  <a:pt x="24793" y="15206"/>
                </a:lnTo>
                <a:lnTo>
                  <a:pt x="24223" y="13592"/>
                </a:lnTo>
                <a:lnTo>
                  <a:pt x="24336" y="15263"/>
                </a:lnTo>
                <a:lnTo>
                  <a:pt x="24962" y="17104"/>
                </a:lnTo>
                <a:lnTo>
                  <a:pt x="25591" y="19097"/>
                </a:lnTo>
                <a:lnTo>
                  <a:pt x="24564" y="19211"/>
                </a:lnTo>
                <a:lnTo>
                  <a:pt x="23538" y="19306"/>
                </a:lnTo>
                <a:lnTo>
                  <a:pt x="22513" y="19363"/>
                </a:lnTo>
                <a:lnTo>
                  <a:pt x="22284" y="17313"/>
                </a:lnTo>
                <a:lnTo>
                  <a:pt x="22056" y="15434"/>
                </a:lnTo>
                <a:lnTo>
                  <a:pt x="21885" y="13801"/>
                </a:lnTo>
                <a:lnTo>
                  <a:pt x="21885" y="13535"/>
                </a:lnTo>
                <a:lnTo>
                  <a:pt x="21373" y="9283"/>
                </a:lnTo>
                <a:lnTo>
                  <a:pt x="20973" y="6530"/>
                </a:lnTo>
                <a:lnTo>
                  <a:pt x="20804" y="5828"/>
                </a:lnTo>
                <a:lnTo>
                  <a:pt x="20804" y="6682"/>
                </a:lnTo>
                <a:lnTo>
                  <a:pt x="21087" y="9378"/>
                </a:lnTo>
                <a:lnTo>
                  <a:pt x="21430" y="13535"/>
                </a:lnTo>
                <a:lnTo>
                  <a:pt x="19776" y="13535"/>
                </a:lnTo>
                <a:lnTo>
                  <a:pt x="20346" y="9321"/>
                </a:lnTo>
                <a:lnTo>
                  <a:pt x="20689" y="6625"/>
                </a:lnTo>
                <a:lnTo>
                  <a:pt x="20745" y="5885"/>
                </a:lnTo>
                <a:lnTo>
                  <a:pt x="20689" y="5391"/>
                </a:lnTo>
                <a:lnTo>
                  <a:pt x="20461" y="4802"/>
                </a:lnTo>
                <a:lnTo>
                  <a:pt x="19776" y="3284"/>
                </a:lnTo>
                <a:lnTo>
                  <a:pt x="18353" y="1879"/>
                </a:lnTo>
                <a:lnTo>
                  <a:pt x="17839" y="1727"/>
                </a:lnTo>
                <a:lnTo>
                  <a:pt x="18181" y="2050"/>
                </a:lnTo>
                <a:lnTo>
                  <a:pt x="19664" y="3493"/>
                </a:lnTo>
                <a:lnTo>
                  <a:pt x="20403" y="5125"/>
                </a:lnTo>
                <a:lnTo>
                  <a:pt x="20689" y="5562"/>
                </a:lnTo>
                <a:lnTo>
                  <a:pt x="20234" y="5068"/>
                </a:lnTo>
                <a:lnTo>
                  <a:pt x="18637" y="3341"/>
                </a:lnTo>
                <a:lnTo>
                  <a:pt x="16073" y="1936"/>
                </a:lnTo>
                <a:lnTo>
                  <a:pt x="15616" y="1879"/>
                </a:lnTo>
                <a:lnTo>
                  <a:pt x="15958" y="2107"/>
                </a:lnTo>
                <a:lnTo>
                  <a:pt x="18181" y="3341"/>
                </a:lnTo>
                <a:lnTo>
                  <a:pt x="19776" y="4802"/>
                </a:lnTo>
                <a:lnTo>
                  <a:pt x="20403" y="5391"/>
                </a:lnTo>
                <a:lnTo>
                  <a:pt x="19492" y="4746"/>
                </a:lnTo>
                <a:lnTo>
                  <a:pt x="16699" y="3132"/>
                </a:lnTo>
                <a:lnTo>
                  <a:pt x="13052" y="2107"/>
                </a:lnTo>
                <a:lnTo>
                  <a:pt x="13622" y="1879"/>
                </a:lnTo>
                <a:lnTo>
                  <a:pt x="14248" y="1727"/>
                </a:lnTo>
                <a:lnTo>
                  <a:pt x="14933" y="1556"/>
                </a:lnTo>
                <a:lnTo>
                  <a:pt x="14591" y="1404"/>
                </a:lnTo>
                <a:lnTo>
                  <a:pt x="13964" y="1613"/>
                </a:lnTo>
                <a:lnTo>
                  <a:pt x="13279" y="1784"/>
                </a:lnTo>
                <a:lnTo>
                  <a:pt x="12709" y="2050"/>
                </a:lnTo>
                <a:lnTo>
                  <a:pt x="10828" y="1499"/>
                </a:lnTo>
                <a:lnTo>
                  <a:pt x="9119" y="1290"/>
                </a:lnTo>
                <a:lnTo>
                  <a:pt x="7695" y="1177"/>
                </a:lnTo>
                <a:lnTo>
                  <a:pt x="8776" y="797"/>
                </a:lnTo>
                <a:lnTo>
                  <a:pt x="9916" y="417"/>
                </a:lnTo>
                <a:lnTo>
                  <a:pt x="11114" y="94"/>
                </a:lnTo>
                <a:lnTo>
                  <a:pt x="11854" y="322"/>
                </a:lnTo>
                <a:lnTo>
                  <a:pt x="11114" y="0"/>
                </a:lnTo>
                <a:lnTo>
                  <a:pt x="10657" y="94"/>
                </a:lnTo>
                <a:lnTo>
                  <a:pt x="9517" y="379"/>
                </a:lnTo>
                <a:lnTo>
                  <a:pt x="8434" y="759"/>
                </a:lnTo>
                <a:lnTo>
                  <a:pt x="7409" y="1177"/>
                </a:lnTo>
                <a:lnTo>
                  <a:pt x="6496" y="1120"/>
                </a:lnTo>
                <a:lnTo>
                  <a:pt x="5699" y="1120"/>
                </a:lnTo>
                <a:lnTo>
                  <a:pt x="5244" y="1176"/>
                </a:lnTo>
                <a:lnTo>
                  <a:pt x="6041" y="1233"/>
                </a:lnTo>
                <a:lnTo>
                  <a:pt x="7066" y="1347"/>
                </a:lnTo>
                <a:lnTo>
                  <a:pt x="6154" y="1727"/>
                </a:lnTo>
                <a:lnTo>
                  <a:pt x="5300" y="2107"/>
                </a:lnTo>
                <a:lnTo>
                  <a:pt x="4787" y="2524"/>
                </a:lnTo>
                <a:lnTo>
                  <a:pt x="5584" y="2107"/>
                </a:lnTo>
                <a:lnTo>
                  <a:pt x="6440" y="1727"/>
                </a:lnTo>
                <a:lnTo>
                  <a:pt x="7352" y="1347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88" name="object 688"/>
          <p:cNvSpPr/>
          <p:nvPr/>
        </p:nvSpPr>
        <p:spPr>
          <a:xfrm>
            <a:off x="331158" y="519056"/>
            <a:ext cx="9661" cy="5381"/>
          </a:xfrm>
          <a:custGeom>
            <a:avLst/>
            <a:gdLst/>
            <a:ahLst/>
            <a:cxnLst/>
            <a:rect l="l" t="t" r="r" b="b"/>
            <a:pathLst>
              <a:path w="12881" h="7175">
                <a:moveTo>
                  <a:pt x="11570" y="5714"/>
                </a:moveTo>
                <a:lnTo>
                  <a:pt x="10601" y="5182"/>
                </a:lnTo>
                <a:lnTo>
                  <a:pt x="11114" y="4802"/>
                </a:lnTo>
                <a:lnTo>
                  <a:pt x="11628" y="4271"/>
                </a:lnTo>
                <a:lnTo>
                  <a:pt x="12254" y="4537"/>
                </a:lnTo>
                <a:lnTo>
                  <a:pt x="12881" y="4802"/>
                </a:lnTo>
                <a:lnTo>
                  <a:pt x="12426" y="4309"/>
                </a:lnTo>
                <a:lnTo>
                  <a:pt x="11797" y="4043"/>
                </a:lnTo>
                <a:lnTo>
                  <a:pt x="12254" y="3398"/>
                </a:lnTo>
                <a:lnTo>
                  <a:pt x="12768" y="3189"/>
                </a:lnTo>
                <a:lnTo>
                  <a:pt x="12254" y="3018"/>
                </a:lnTo>
                <a:lnTo>
                  <a:pt x="11912" y="3663"/>
                </a:lnTo>
                <a:lnTo>
                  <a:pt x="11628" y="3986"/>
                </a:lnTo>
                <a:lnTo>
                  <a:pt x="5643" y="1404"/>
                </a:lnTo>
                <a:lnTo>
                  <a:pt x="1369" y="322"/>
                </a:lnTo>
                <a:lnTo>
                  <a:pt x="58" y="0"/>
                </a:lnTo>
                <a:lnTo>
                  <a:pt x="1311" y="436"/>
                </a:lnTo>
                <a:lnTo>
                  <a:pt x="5586" y="1556"/>
                </a:lnTo>
                <a:lnTo>
                  <a:pt x="11457" y="4157"/>
                </a:lnTo>
                <a:lnTo>
                  <a:pt x="10943" y="4651"/>
                </a:lnTo>
                <a:lnTo>
                  <a:pt x="10488" y="4973"/>
                </a:lnTo>
                <a:lnTo>
                  <a:pt x="5129" y="1993"/>
                </a:lnTo>
                <a:lnTo>
                  <a:pt x="1254" y="493"/>
                </a:lnTo>
                <a:lnTo>
                  <a:pt x="0" y="56"/>
                </a:lnTo>
                <a:lnTo>
                  <a:pt x="1369" y="702"/>
                </a:lnTo>
                <a:lnTo>
                  <a:pt x="5073" y="2221"/>
                </a:lnTo>
                <a:lnTo>
                  <a:pt x="10146" y="5239"/>
                </a:lnTo>
                <a:lnTo>
                  <a:pt x="9348" y="5714"/>
                </a:lnTo>
                <a:lnTo>
                  <a:pt x="8891" y="5942"/>
                </a:lnTo>
                <a:lnTo>
                  <a:pt x="8778" y="6264"/>
                </a:lnTo>
                <a:lnTo>
                  <a:pt x="9918" y="7175"/>
                </a:lnTo>
                <a:lnTo>
                  <a:pt x="9119" y="6093"/>
                </a:lnTo>
                <a:lnTo>
                  <a:pt x="9576" y="5885"/>
                </a:lnTo>
                <a:lnTo>
                  <a:pt x="10373" y="5334"/>
                </a:lnTo>
                <a:lnTo>
                  <a:pt x="11342" y="5942"/>
                </a:lnTo>
                <a:lnTo>
                  <a:pt x="12311" y="6530"/>
                </a:lnTo>
                <a:lnTo>
                  <a:pt x="11570" y="5714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89" name="object 689"/>
          <p:cNvSpPr/>
          <p:nvPr/>
        </p:nvSpPr>
        <p:spPr>
          <a:xfrm>
            <a:off x="301579" y="520223"/>
            <a:ext cx="19448" cy="13042"/>
          </a:xfrm>
          <a:custGeom>
            <a:avLst/>
            <a:gdLst/>
            <a:ahLst/>
            <a:cxnLst/>
            <a:rect l="l" t="t" r="r" b="b"/>
            <a:pathLst>
              <a:path w="25931" h="17389">
                <a:moveTo>
                  <a:pt x="1423" y="8960"/>
                </a:moveTo>
                <a:lnTo>
                  <a:pt x="1252" y="9776"/>
                </a:lnTo>
                <a:lnTo>
                  <a:pt x="1252" y="10593"/>
                </a:lnTo>
                <a:lnTo>
                  <a:pt x="741" y="10972"/>
                </a:lnTo>
                <a:lnTo>
                  <a:pt x="626" y="11447"/>
                </a:lnTo>
                <a:lnTo>
                  <a:pt x="1252" y="11010"/>
                </a:lnTo>
                <a:lnTo>
                  <a:pt x="1252" y="11940"/>
                </a:lnTo>
                <a:lnTo>
                  <a:pt x="1367" y="12966"/>
                </a:lnTo>
                <a:lnTo>
                  <a:pt x="1709" y="13991"/>
                </a:lnTo>
                <a:lnTo>
                  <a:pt x="1139" y="14579"/>
                </a:lnTo>
                <a:lnTo>
                  <a:pt x="569" y="15111"/>
                </a:lnTo>
                <a:lnTo>
                  <a:pt x="0" y="15661"/>
                </a:lnTo>
                <a:lnTo>
                  <a:pt x="0" y="16041"/>
                </a:lnTo>
                <a:lnTo>
                  <a:pt x="626" y="15490"/>
                </a:lnTo>
                <a:lnTo>
                  <a:pt x="1252" y="14959"/>
                </a:lnTo>
                <a:lnTo>
                  <a:pt x="1881" y="14408"/>
                </a:lnTo>
                <a:lnTo>
                  <a:pt x="2221" y="15433"/>
                </a:lnTo>
                <a:lnTo>
                  <a:pt x="2791" y="16421"/>
                </a:lnTo>
                <a:lnTo>
                  <a:pt x="3476" y="17389"/>
                </a:lnTo>
                <a:lnTo>
                  <a:pt x="3818" y="17066"/>
                </a:lnTo>
                <a:lnTo>
                  <a:pt x="3077" y="16136"/>
                </a:lnTo>
                <a:lnTo>
                  <a:pt x="2563" y="15168"/>
                </a:lnTo>
                <a:lnTo>
                  <a:pt x="2164" y="14143"/>
                </a:lnTo>
                <a:lnTo>
                  <a:pt x="4672" y="12092"/>
                </a:lnTo>
                <a:lnTo>
                  <a:pt x="7238" y="10308"/>
                </a:lnTo>
                <a:lnTo>
                  <a:pt x="9801" y="8751"/>
                </a:lnTo>
                <a:lnTo>
                  <a:pt x="9745" y="7517"/>
                </a:lnTo>
                <a:lnTo>
                  <a:pt x="9689" y="6701"/>
                </a:lnTo>
                <a:lnTo>
                  <a:pt x="9689" y="5885"/>
                </a:lnTo>
                <a:lnTo>
                  <a:pt x="12538" y="4480"/>
                </a:lnTo>
                <a:lnTo>
                  <a:pt x="15330" y="3360"/>
                </a:lnTo>
                <a:lnTo>
                  <a:pt x="18010" y="2486"/>
                </a:lnTo>
                <a:lnTo>
                  <a:pt x="18067" y="2809"/>
                </a:lnTo>
                <a:lnTo>
                  <a:pt x="18123" y="3417"/>
                </a:lnTo>
                <a:lnTo>
                  <a:pt x="18123" y="2809"/>
                </a:lnTo>
                <a:lnTo>
                  <a:pt x="18067" y="2429"/>
                </a:lnTo>
                <a:lnTo>
                  <a:pt x="20860" y="1518"/>
                </a:lnTo>
                <a:lnTo>
                  <a:pt x="23538" y="816"/>
                </a:lnTo>
                <a:lnTo>
                  <a:pt x="25931" y="0"/>
                </a:lnTo>
                <a:lnTo>
                  <a:pt x="23480" y="550"/>
                </a:lnTo>
                <a:lnTo>
                  <a:pt x="20860" y="1252"/>
                </a:lnTo>
                <a:lnTo>
                  <a:pt x="18067" y="2164"/>
                </a:lnTo>
                <a:lnTo>
                  <a:pt x="15330" y="3094"/>
                </a:lnTo>
                <a:lnTo>
                  <a:pt x="12538" y="4157"/>
                </a:lnTo>
                <a:lnTo>
                  <a:pt x="9689" y="5562"/>
                </a:lnTo>
                <a:lnTo>
                  <a:pt x="9689" y="8485"/>
                </a:lnTo>
                <a:lnTo>
                  <a:pt x="7123" y="10042"/>
                </a:lnTo>
                <a:lnTo>
                  <a:pt x="4559" y="11770"/>
                </a:lnTo>
                <a:lnTo>
                  <a:pt x="2052" y="13820"/>
                </a:lnTo>
                <a:lnTo>
                  <a:pt x="1709" y="12738"/>
                </a:lnTo>
                <a:lnTo>
                  <a:pt x="1595" y="11713"/>
                </a:lnTo>
                <a:lnTo>
                  <a:pt x="1595" y="10744"/>
                </a:lnTo>
                <a:lnTo>
                  <a:pt x="2164" y="10308"/>
                </a:lnTo>
                <a:lnTo>
                  <a:pt x="1595" y="10308"/>
                </a:lnTo>
                <a:lnTo>
                  <a:pt x="1651" y="9245"/>
                </a:lnTo>
                <a:lnTo>
                  <a:pt x="1937" y="8257"/>
                </a:lnTo>
                <a:lnTo>
                  <a:pt x="1651" y="8220"/>
                </a:lnTo>
                <a:lnTo>
                  <a:pt x="1423" y="896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90" name="object 690"/>
          <p:cNvSpPr/>
          <p:nvPr/>
        </p:nvSpPr>
        <p:spPr>
          <a:xfrm>
            <a:off x="331286" y="517717"/>
            <a:ext cx="8165" cy="1181"/>
          </a:xfrm>
          <a:custGeom>
            <a:avLst/>
            <a:gdLst/>
            <a:ahLst/>
            <a:cxnLst/>
            <a:rect l="l" t="t" r="r" b="b"/>
            <a:pathLst>
              <a:path w="10887" h="1575">
                <a:moveTo>
                  <a:pt x="1311" y="968"/>
                </a:moveTo>
                <a:lnTo>
                  <a:pt x="0" y="1461"/>
                </a:lnTo>
                <a:lnTo>
                  <a:pt x="171" y="1575"/>
                </a:lnTo>
                <a:lnTo>
                  <a:pt x="4730" y="379"/>
                </a:lnTo>
                <a:lnTo>
                  <a:pt x="10887" y="227"/>
                </a:lnTo>
                <a:lnTo>
                  <a:pt x="10601" y="0"/>
                </a:lnTo>
                <a:lnTo>
                  <a:pt x="5586" y="170"/>
                </a:lnTo>
                <a:lnTo>
                  <a:pt x="1653" y="1082"/>
                </a:lnTo>
                <a:lnTo>
                  <a:pt x="114" y="1518"/>
                </a:lnTo>
                <a:lnTo>
                  <a:pt x="1311" y="968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91" name="object 691"/>
          <p:cNvSpPr/>
          <p:nvPr/>
        </p:nvSpPr>
        <p:spPr>
          <a:xfrm>
            <a:off x="340561" y="534720"/>
            <a:ext cx="2609" cy="6152"/>
          </a:xfrm>
          <a:custGeom>
            <a:avLst/>
            <a:gdLst/>
            <a:ahLst/>
            <a:cxnLst/>
            <a:rect l="l" t="t" r="r" b="b"/>
            <a:pathLst>
              <a:path w="3478" h="8202">
                <a:moveTo>
                  <a:pt x="0" y="0"/>
                </a:moveTo>
                <a:lnTo>
                  <a:pt x="628" y="2589"/>
                </a:lnTo>
                <a:lnTo>
                  <a:pt x="1824" y="5288"/>
                </a:lnTo>
                <a:lnTo>
                  <a:pt x="2908" y="8202"/>
                </a:lnTo>
                <a:lnTo>
                  <a:pt x="3478" y="8039"/>
                </a:lnTo>
                <a:lnTo>
                  <a:pt x="2394" y="5180"/>
                </a:lnTo>
                <a:lnTo>
                  <a:pt x="1198" y="2481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92" name="object 692"/>
          <p:cNvSpPr/>
          <p:nvPr/>
        </p:nvSpPr>
        <p:spPr>
          <a:xfrm>
            <a:off x="331073" y="519184"/>
            <a:ext cx="4403" cy="7034"/>
          </a:xfrm>
          <a:custGeom>
            <a:avLst/>
            <a:gdLst/>
            <a:ahLst/>
            <a:cxnLst/>
            <a:rect l="l" t="t" r="r" b="b"/>
            <a:pathLst>
              <a:path w="5870" h="9378">
                <a:moveTo>
                  <a:pt x="2734" y="7764"/>
                </a:moveTo>
                <a:lnTo>
                  <a:pt x="3304" y="9378"/>
                </a:lnTo>
                <a:lnTo>
                  <a:pt x="3192" y="7707"/>
                </a:lnTo>
                <a:lnTo>
                  <a:pt x="3762" y="7650"/>
                </a:lnTo>
                <a:lnTo>
                  <a:pt x="4331" y="7555"/>
                </a:lnTo>
                <a:lnTo>
                  <a:pt x="4901" y="7441"/>
                </a:lnTo>
                <a:lnTo>
                  <a:pt x="5870" y="8941"/>
                </a:lnTo>
                <a:lnTo>
                  <a:pt x="5129" y="7062"/>
                </a:lnTo>
                <a:lnTo>
                  <a:pt x="2563" y="3227"/>
                </a:lnTo>
                <a:lnTo>
                  <a:pt x="626" y="740"/>
                </a:lnTo>
                <a:lnTo>
                  <a:pt x="0" y="0"/>
                </a:lnTo>
                <a:lnTo>
                  <a:pt x="569" y="968"/>
                </a:lnTo>
                <a:lnTo>
                  <a:pt x="2392" y="3398"/>
                </a:lnTo>
                <a:lnTo>
                  <a:pt x="4730" y="7175"/>
                </a:lnTo>
                <a:lnTo>
                  <a:pt x="4217" y="7270"/>
                </a:lnTo>
                <a:lnTo>
                  <a:pt x="3647" y="7384"/>
                </a:lnTo>
                <a:lnTo>
                  <a:pt x="3077" y="7441"/>
                </a:lnTo>
                <a:lnTo>
                  <a:pt x="2734" y="7764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93" name="object 693"/>
          <p:cNvSpPr/>
          <p:nvPr/>
        </p:nvSpPr>
        <p:spPr>
          <a:xfrm>
            <a:off x="336630" y="523626"/>
            <a:ext cx="1112" cy="612"/>
          </a:xfrm>
          <a:custGeom>
            <a:avLst/>
            <a:gdLst/>
            <a:ahLst/>
            <a:cxnLst/>
            <a:rect l="l" t="t" r="r" b="b"/>
            <a:pathLst>
              <a:path w="1482" h="816">
                <a:moveTo>
                  <a:pt x="1482" y="170"/>
                </a:moveTo>
                <a:lnTo>
                  <a:pt x="1252" y="0"/>
                </a:lnTo>
                <a:lnTo>
                  <a:pt x="797" y="227"/>
                </a:lnTo>
                <a:lnTo>
                  <a:pt x="283" y="379"/>
                </a:lnTo>
                <a:lnTo>
                  <a:pt x="0" y="816"/>
                </a:lnTo>
                <a:lnTo>
                  <a:pt x="511" y="607"/>
                </a:lnTo>
                <a:lnTo>
                  <a:pt x="1025" y="379"/>
                </a:lnTo>
                <a:lnTo>
                  <a:pt x="1482" y="17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94" name="object 694"/>
          <p:cNvSpPr/>
          <p:nvPr/>
        </p:nvSpPr>
        <p:spPr>
          <a:xfrm>
            <a:off x="315556" y="514443"/>
            <a:ext cx="43982" cy="33917"/>
          </a:xfrm>
          <a:custGeom>
            <a:avLst/>
            <a:gdLst/>
            <a:ahLst/>
            <a:cxnLst/>
            <a:rect l="l" t="t" r="r" b="b"/>
            <a:pathLst>
              <a:path w="58643" h="45223">
                <a:moveTo>
                  <a:pt x="968" y="13820"/>
                </a:moveTo>
                <a:lnTo>
                  <a:pt x="1367" y="14294"/>
                </a:lnTo>
                <a:lnTo>
                  <a:pt x="1881" y="14788"/>
                </a:lnTo>
                <a:lnTo>
                  <a:pt x="2507" y="15263"/>
                </a:lnTo>
                <a:lnTo>
                  <a:pt x="2793" y="15490"/>
                </a:lnTo>
                <a:lnTo>
                  <a:pt x="3192" y="15756"/>
                </a:lnTo>
                <a:lnTo>
                  <a:pt x="3703" y="16136"/>
                </a:lnTo>
                <a:lnTo>
                  <a:pt x="4273" y="16516"/>
                </a:lnTo>
                <a:lnTo>
                  <a:pt x="4901" y="16838"/>
                </a:lnTo>
                <a:lnTo>
                  <a:pt x="5300" y="17047"/>
                </a:lnTo>
                <a:lnTo>
                  <a:pt x="6041" y="17370"/>
                </a:lnTo>
                <a:lnTo>
                  <a:pt x="6839" y="17750"/>
                </a:lnTo>
                <a:lnTo>
                  <a:pt x="7636" y="18072"/>
                </a:lnTo>
                <a:lnTo>
                  <a:pt x="8092" y="18243"/>
                </a:lnTo>
                <a:lnTo>
                  <a:pt x="9004" y="18566"/>
                </a:lnTo>
                <a:lnTo>
                  <a:pt x="9973" y="18832"/>
                </a:lnTo>
                <a:lnTo>
                  <a:pt x="10941" y="19097"/>
                </a:lnTo>
                <a:lnTo>
                  <a:pt x="9632" y="21262"/>
                </a:lnTo>
                <a:lnTo>
                  <a:pt x="8206" y="23748"/>
                </a:lnTo>
                <a:lnTo>
                  <a:pt x="6839" y="26387"/>
                </a:lnTo>
                <a:lnTo>
                  <a:pt x="5471" y="26065"/>
                </a:lnTo>
                <a:lnTo>
                  <a:pt x="4102" y="25628"/>
                </a:lnTo>
                <a:lnTo>
                  <a:pt x="2793" y="25153"/>
                </a:lnTo>
                <a:lnTo>
                  <a:pt x="3874" y="26008"/>
                </a:lnTo>
                <a:lnTo>
                  <a:pt x="5242" y="26444"/>
                </a:lnTo>
                <a:lnTo>
                  <a:pt x="6611" y="26820"/>
                </a:lnTo>
                <a:lnTo>
                  <a:pt x="5357" y="29303"/>
                </a:lnTo>
                <a:lnTo>
                  <a:pt x="4102" y="31948"/>
                </a:lnTo>
                <a:lnTo>
                  <a:pt x="2906" y="34807"/>
                </a:lnTo>
                <a:lnTo>
                  <a:pt x="2678" y="35293"/>
                </a:lnTo>
                <a:lnTo>
                  <a:pt x="1822" y="37451"/>
                </a:lnTo>
                <a:lnTo>
                  <a:pt x="912" y="39718"/>
                </a:lnTo>
                <a:lnTo>
                  <a:pt x="112" y="42038"/>
                </a:lnTo>
                <a:lnTo>
                  <a:pt x="741" y="42254"/>
                </a:lnTo>
                <a:lnTo>
                  <a:pt x="1538" y="39879"/>
                </a:lnTo>
                <a:lnTo>
                  <a:pt x="2392" y="37612"/>
                </a:lnTo>
                <a:lnTo>
                  <a:pt x="3304" y="35401"/>
                </a:lnTo>
                <a:lnTo>
                  <a:pt x="5185" y="35887"/>
                </a:lnTo>
                <a:lnTo>
                  <a:pt x="7123" y="36265"/>
                </a:lnTo>
                <a:lnTo>
                  <a:pt x="9119" y="36587"/>
                </a:lnTo>
                <a:lnTo>
                  <a:pt x="8492" y="38962"/>
                </a:lnTo>
                <a:lnTo>
                  <a:pt x="7922" y="41499"/>
                </a:lnTo>
                <a:lnTo>
                  <a:pt x="7409" y="44035"/>
                </a:lnTo>
                <a:lnTo>
                  <a:pt x="7636" y="44090"/>
                </a:lnTo>
                <a:lnTo>
                  <a:pt x="8092" y="44198"/>
                </a:lnTo>
                <a:lnTo>
                  <a:pt x="8605" y="41607"/>
                </a:lnTo>
                <a:lnTo>
                  <a:pt x="9175" y="39070"/>
                </a:lnTo>
                <a:lnTo>
                  <a:pt x="9745" y="36696"/>
                </a:lnTo>
                <a:lnTo>
                  <a:pt x="11797" y="36965"/>
                </a:lnTo>
                <a:lnTo>
                  <a:pt x="13906" y="37182"/>
                </a:lnTo>
                <a:lnTo>
                  <a:pt x="16071" y="37343"/>
                </a:lnTo>
                <a:lnTo>
                  <a:pt x="15787" y="39826"/>
                </a:lnTo>
                <a:lnTo>
                  <a:pt x="15559" y="42415"/>
                </a:lnTo>
                <a:lnTo>
                  <a:pt x="15332" y="45115"/>
                </a:lnTo>
                <a:lnTo>
                  <a:pt x="15616" y="45168"/>
                </a:lnTo>
                <a:lnTo>
                  <a:pt x="16129" y="45168"/>
                </a:lnTo>
                <a:lnTo>
                  <a:pt x="16357" y="42471"/>
                </a:lnTo>
                <a:lnTo>
                  <a:pt x="16584" y="39879"/>
                </a:lnTo>
                <a:lnTo>
                  <a:pt x="16812" y="37343"/>
                </a:lnTo>
                <a:lnTo>
                  <a:pt x="17211" y="37398"/>
                </a:lnTo>
                <a:lnTo>
                  <a:pt x="18010" y="37398"/>
                </a:lnTo>
                <a:lnTo>
                  <a:pt x="19605" y="37451"/>
                </a:lnTo>
                <a:lnTo>
                  <a:pt x="21259" y="37451"/>
                </a:lnTo>
                <a:lnTo>
                  <a:pt x="22854" y="37398"/>
                </a:lnTo>
                <a:lnTo>
                  <a:pt x="23025" y="39934"/>
                </a:lnTo>
                <a:lnTo>
                  <a:pt x="23140" y="42524"/>
                </a:lnTo>
                <a:lnTo>
                  <a:pt x="23311" y="45223"/>
                </a:lnTo>
                <a:lnTo>
                  <a:pt x="23538" y="45223"/>
                </a:lnTo>
                <a:lnTo>
                  <a:pt x="24108" y="45168"/>
                </a:lnTo>
                <a:lnTo>
                  <a:pt x="23937" y="42471"/>
                </a:lnTo>
                <a:lnTo>
                  <a:pt x="23766" y="39879"/>
                </a:lnTo>
                <a:lnTo>
                  <a:pt x="23595" y="37398"/>
                </a:lnTo>
                <a:lnTo>
                  <a:pt x="25703" y="37290"/>
                </a:lnTo>
                <a:lnTo>
                  <a:pt x="27812" y="37128"/>
                </a:lnTo>
                <a:lnTo>
                  <a:pt x="29864" y="36857"/>
                </a:lnTo>
                <a:lnTo>
                  <a:pt x="30378" y="39232"/>
                </a:lnTo>
                <a:lnTo>
                  <a:pt x="30889" y="41715"/>
                </a:lnTo>
                <a:lnTo>
                  <a:pt x="31347" y="44304"/>
                </a:lnTo>
                <a:lnTo>
                  <a:pt x="31574" y="44251"/>
                </a:lnTo>
                <a:lnTo>
                  <a:pt x="32029" y="44143"/>
                </a:lnTo>
                <a:lnTo>
                  <a:pt x="31574" y="41607"/>
                </a:lnTo>
                <a:lnTo>
                  <a:pt x="31061" y="39124"/>
                </a:lnTo>
                <a:lnTo>
                  <a:pt x="30549" y="36751"/>
                </a:lnTo>
                <a:lnTo>
                  <a:pt x="32543" y="36479"/>
                </a:lnTo>
                <a:lnTo>
                  <a:pt x="34539" y="36156"/>
                </a:lnTo>
                <a:lnTo>
                  <a:pt x="36420" y="35670"/>
                </a:lnTo>
                <a:lnTo>
                  <a:pt x="37274" y="37829"/>
                </a:lnTo>
                <a:lnTo>
                  <a:pt x="38015" y="40096"/>
                </a:lnTo>
                <a:lnTo>
                  <a:pt x="38756" y="42416"/>
                </a:lnTo>
                <a:lnTo>
                  <a:pt x="39382" y="42254"/>
                </a:lnTo>
                <a:lnTo>
                  <a:pt x="38641" y="39934"/>
                </a:lnTo>
                <a:lnTo>
                  <a:pt x="37843" y="37668"/>
                </a:lnTo>
                <a:lnTo>
                  <a:pt x="36990" y="35562"/>
                </a:lnTo>
                <a:lnTo>
                  <a:pt x="38869" y="35076"/>
                </a:lnTo>
                <a:lnTo>
                  <a:pt x="40637" y="34592"/>
                </a:lnTo>
                <a:lnTo>
                  <a:pt x="42347" y="33998"/>
                </a:lnTo>
                <a:lnTo>
                  <a:pt x="43315" y="35832"/>
                </a:lnTo>
                <a:lnTo>
                  <a:pt x="44284" y="37776"/>
                </a:lnTo>
                <a:lnTo>
                  <a:pt x="45140" y="39826"/>
                </a:lnTo>
                <a:lnTo>
                  <a:pt x="45710" y="39501"/>
                </a:lnTo>
                <a:lnTo>
                  <a:pt x="44854" y="37506"/>
                </a:lnTo>
                <a:lnTo>
                  <a:pt x="43885" y="35617"/>
                </a:lnTo>
                <a:lnTo>
                  <a:pt x="42917" y="33782"/>
                </a:lnTo>
                <a:lnTo>
                  <a:pt x="44568" y="33134"/>
                </a:lnTo>
                <a:lnTo>
                  <a:pt x="46165" y="32487"/>
                </a:lnTo>
                <a:lnTo>
                  <a:pt x="47589" y="31676"/>
                </a:lnTo>
                <a:lnTo>
                  <a:pt x="47361" y="31299"/>
                </a:lnTo>
                <a:lnTo>
                  <a:pt x="45879" y="32054"/>
                </a:lnTo>
                <a:lnTo>
                  <a:pt x="44340" y="32756"/>
                </a:lnTo>
                <a:lnTo>
                  <a:pt x="42689" y="33351"/>
                </a:lnTo>
                <a:lnTo>
                  <a:pt x="41207" y="30543"/>
                </a:lnTo>
                <a:lnTo>
                  <a:pt x="39610" y="28007"/>
                </a:lnTo>
                <a:lnTo>
                  <a:pt x="38071" y="25571"/>
                </a:lnTo>
                <a:lnTo>
                  <a:pt x="38641" y="25362"/>
                </a:lnTo>
                <a:lnTo>
                  <a:pt x="38413" y="25039"/>
                </a:lnTo>
                <a:lnTo>
                  <a:pt x="37787" y="25248"/>
                </a:lnTo>
                <a:lnTo>
                  <a:pt x="36077" y="22666"/>
                </a:lnTo>
                <a:lnTo>
                  <a:pt x="34309" y="20293"/>
                </a:lnTo>
                <a:lnTo>
                  <a:pt x="32658" y="18243"/>
                </a:lnTo>
                <a:lnTo>
                  <a:pt x="33570" y="17920"/>
                </a:lnTo>
                <a:lnTo>
                  <a:pt x="34367" y="17598"/>
                </a:lnTo>
                <a:lnTo>
                  <a:pt x="35165" y="17218"/>
                </a:lnTo>
                <a:lnTo>
                  <a:pt x="37217" y="19097"/>
                </a:lnTo>
                <a:lnTo>
                  <a:pt x="39326" y="21319"/>
                </a:lnTo>
                <a:lnTo>
                  <a:pt x="41491" y="23749"/>
                </a:lnTo>
                <a:lnTo>
                  <a:pt x="41889" y="23521"/>
                </a:lnTo>
                <a:lnTo>
                  <a:pt x="39781" y="21053"/>
                </a:lnTo>
                <a:lnTo>
                  <a:pt x="37616" y="18889"/>
                </a:lnTo>
                <a:lnTo>
                  <a:pt x="35564" y="16990"/>
                </a:lnTo>
                <a:lnTo>
                  <a:pt x="36305" y="16630"/>
                </a:lnTo>
                <a:lnTo>
                  <a:pt x="37046" y="16193"/>
                </a:lnTo>
                <a:lnTo>
                  <a:pt x="37672" y="15756"/>
                </a:lnTo>
                <a:lnTo>
                  <a:pt x="40008" y="17427"/>
                </a:lnTo>
                <a:lnTo>
                  <a:pt x="37958" y="15547"/>
                </a:lnTo>
                <a:lnTo>
                  <a:pt x="38528" y="15111"/>
                </a:lnTo>
                <a:lnTo>
                  <a:pt x="38927" y="14731"/>
                </a:lnTo>
                <a:lnTo>
                  <a:pt x="39326" y="14351"/>
                </a:lnTo>
                <a:lnTo>
                  <a:pt x="39668" y="14029"/>
                </a:lnTo>
                <a:lnTo>
                  <a:pt x="42232" y="15434"/>
                </a:lnTo>
                <a:lnTo>
                  <a:pt x="44910" y="17161"/>
                </a:lnTo>
                <a:lnTo>
                  <a:pt x="47589" y="19154"/>
                </a:lnTo>
                <a:lnTo>
                  <a:pt x="46963" y="19914"/>
                </a:lnTo>
                <a:lnTo>
                  <a:pt x="46278" y="21053"/>
                </a:lnTo>
                <a:lnTo>
                  <a:pt x="46963" y="20445"/>
                </a:lnTo>
                <a:lnTo>
                  <a:pt x="47533" y="19800"/>
                </a:lnTo>
                <a:lnTo>
                  <a:pt x="47931" y="19382"/>
                </a:lnTo>
                <a:lnTo>
                  <a:pt x="50386" y="21205"/>
                </a:lnTo>
                <a:lnTo>
                  <a:pt x="52783" y="23255"/>
                </a:lnTo>
                <a:lnTo>
                  <a:pt x="55119" y="25533"/>
                </a:lnTo>
                <a:lnTo>
                  <a:pt x="55401" y="25799"/>
                </a:lnTo>
                <a:lnTo>
                  <a:pt x="56086" y="26551"/>
                </a:lnTo>
                <a:lnTo>
                  <a:pt x="56831" y="27306"/>
                </a:lnTo>
                <a:lnTo>
                  <a:pt x="57516" y="28062"/>
                </a:lnTo>
                <a:lnTo>
                  <a:pt x="57677" y="27684"/>
                </a:lnTo>
                <a:lnTo>
                  <a:pt x="56992" y="26928"/>
                </a:lnTo>
                <a:lnTo>
                  <a:pt x="56307" y="26235"/>
                </a:lnTo>
                <a:lnTo>
                  <a:pt x="55623" y="25533"/>
                </a:lnTo>
                <a:lnTo>
                  <a:pt x="56428" y="24546"/>
                </a:lnTo>
                <a:lnTo>
                  <a:pt x="57052" y="23483"/>
                </a:lnTo>
                <a:lnTo>
                  <a:pt x="57455" y="22496"/>
                </a:lnTo>
                <a:lnTo>
                  <a:pt x="57858" y="22818"/>
                </a:lnTo>
                <a:lnTo>
                  <a:pt x="58643" y="23141"/>
                </a:lnTo>
                <a:lnTo>
                  <a:pt x="58301" y="22818"/>
                </a:lnTo>
                <a:lnTo>
                  <a:pt x="57898" y="22496"/>
                </a:lnTo>
                <a:lnTo>
                  <a:pt x="57556" y="22173"/>
                </a:lnTo>
                <a:lnTo>
                  <a:pt x="57959" y="21091"/>
                </a:lnTo>
                <a:lnTo>
                  <a:pt x="58140" y="20028"/>
                </a:lnTo>
                <a:lnTo>
                  <a:pt x="58200" y="19041"/>
                </a:lnTo>
                <a:lnTo>
                  <a:pt x="58080" y="18718"/>
                </a:lnTo>
                <a:lnTo>
                  <a:pt x="58019" y="18338"/>
                </a:lnTo>
                <a:lnTo>
                  <a:pt x="57898" y="18015"/>
                </a:lnTo>
                <a:lnTo>
                  <a:pt x="57898" y="18452"/>
                </a:lnTo>
                <a:lnTo>
                  <a:pt x="57173" y="17920"/>
                </a:lnTo>
                <a:lnTo>
                  <a:pt x="56770" y="17655"/>
                </a:lnTo>
                <a:lnTo>
                  <a:pt x="54595" y="16136"/>
                </a:lnTo>
                <a:lnTo>
                  <a:pt x="52380" y="14788"/>
                </a:lnTo>
                <a:lnTo>
                  <a:pt x="50145" y="13649"/>
                </a:lnTo>
                <a:lnTo>
                  <a:pt x="50145" y="13269"/>
                </a:lnTo>
                <a:lnTo>
                  <a:pt x="50104" y="12890"/>
                </a:lnTo>
                <a:lnTo>
                  <a:pt x="50044" y="12510"/>
                </a:lnTo>
                <a:lnTo>
                  <a:pt x="50104" y="14845"/>
                </a:lnTo>
                <a:lnTo>
                  <a:pt x="50145" y="14029"/>
                </a:lnTo>
                <a:lnTo>
                  <a:pt x="52320" y="15111"/>
                </a:lnTo>
                <a:lnTo>
                  <a:pt x="54434" y="16402"/>
                </a:lnTo>
                <a:lnTo>
                  <a:pt x="56529" y="17864"/>
                </a:lnTo>
                <a:lnTo>
                  <a:pt x="56992" y="18186"/>
                </a:lnTo>
                <a:lnTo>
                  <a:pt x="57455" y="18509"/>
                </a:lnTo>
                <a:lnTo>
                  <a:pt x="57898" y="18832"/>
                </a:lnTo>
                <a:lnTo>
                  <a:pt x="57858" y="19800"/>
                </a:lnTo>
                <a:lnTo>
                  <a:pt x="57677" y="20882"/>
                </a:lnTo>
                <a:lnTo>
                  <a:pt x="57274" y="21907"/>
                </a:lnTo>
                <a:lnTo>
                  <a:pt x="54837" y="19857"/>
                </a:lnTo>
                <a:lnTo>
                  <a:pt x="52199" y="18015"/>
                </a:lnTo>
                <a:lnTo>
                  <a:pt x="49641" y="16459"/>
                </a:lnTo>
                <a:lnTo>
                  <a:pt x="52159" y="18300"/>
                </a:lnTo>
                <a:lnTo>
                  <a:pt x="54716" y="20123"/>
                </a:lnTo>
                <a:lnTo>
                  <a:pt x="57173" y="22230"/>
                </a:lnTo>
                <a:lnTo>
                  <a:pt x="56770" y="23255"/>
                </a:lnTo>
                <a:lnTo>
                  <a:pt x="56146" y="24280"/>
                </a:lnTo>
                <a:lnTo>
                  <a:pt x="55341" y="25248"/>
                </a:lnTo>
                <a:lnTo>
                  <a:pt x="53004" y="22932"/>
                </a:lnTo>
                <a:lnTo>
                  <a:pt x="50608" y="20882"/>
                </a:lnTo>
                <a:lnTo>
                  <a:pt x="48159" y="19097"/>
                </a:lnTo>
                <a:lnTo>
                  <a:pt x="48729" y="18338"/>
                </a:lnTo>
                <a:lnTo>
                  <a:pt x="49238" y="17541"/>
                </a:lnTo>
                <a:lnTo>
                  <a:pt x="49581" y="16724"/>
                </a:lnTo>
                <a:lnTo>
                  <a:pt x="49238" y="16516"/>
                </a:lnTo>
                <a:lnTo>
                  <a:pt x="48896" y="17313"/>
                </a:lnTo>
                <a:lnTo>
                  <a:pt x="48445" y="18129"/>
                </a:lnTo>
                <a:lnTo>
                  <a:pt x="47819" y="18832"/>
                </a:lnTo>
                <a:lnTo>
                  <a:pt x="45140" y="16895"/>
                </a:lnTo>
                <a:lnTo>
                  <a:pt x="42403" y="15225"/>
                </a:lnTo>
                <a:lnTo>
                  <a:pt x="39839" y="13763"/>
                </a:lnTo>
                <a:lnTo>
                  <a:pt x="40294" y="13212"/>
                </a:lnTo>
                <a:lnTo>
                  <a:pt x="40637" y="12681"/>
                </a:lnTo>
                <a:lnTo>
                  <a:pt x="40921" y="12187"/>
                </a:lnTo>
                <a:lnTo>
                  <a:pt x="40750" y="12092"/>
                </a:lnTo>
                <a:lnTo>
                  <a:pt x="40466" y="12567"/>
                </a:lnTo>
                <a:lnTo>
                  <a:pt x="40123" y="13118"/>
                </a:lnTo>
                <a:lnTo>
                  <a:pt x="39668" y="13649"/>
                </a:lnTo>
                <a:lnTo>
                  <a:pt x="37843" y="12681"/>
                </a:lnTo>
                <a:lnTo>
                  <a:pt x="36134" y="11770"/>
                </a:lnTo>
                <a:lnTo>
                  <a:pt x="34480" y="11010"/>
                </a:lnTo>
                <a:lnTo>
                  <a:pt x="33854" y="10744"/>
                </a:lnTo>
                <a:lnTo>
                  <a:pt x="33228" y="10460"/>
                </a:lnTo>
                <a:lnTo>
                  <a:pt x="33683" y="10953"/>
                </a:lnTo>
                <a:lnTo>
                  <a:pt x="34367" y="11276"/>
                </a:lnTo>
                <a:lnTo>
                  <a:pt x="35962" y="12035"/>
                </a:lnTo>
                <a:lnTo>
                  <a:pt x="37672" y="12890"/>
                </a:lnTo>
                <a:lnTo>
                  <a:pt x="39439" y="13877"/>
                </a:lnTo>
                <a:lnTo>
                  <a:pt x="38756" y="14560"/>
                </a:lnTo>
                <a:lnTo>
                  <a:pt x="38129" y="15054"/>
                </a:lnTo>
                <a:lnTo>
                  <a:pt x="37729" y="15320"/>
                </a:lnTo>
                <a:lnTo>
                  <a:pt x="36589" y="14522"/>
                </a:lnTo>
                <a:lnTo>
                  <a:pt x="35449" y="13763"/>
                </a:lnTo>
                <a:lnTo>
                  <a:pt x="34367" y="13117"/>
                </a:lnTo>
                <a:lnTo>
                  <a:pt x="33340" y="12472"/>
                </a:lnTo>
                <a:lnTo>
                  <a:pt x="32372" y="11865"/>
                </a:lnTo>
                <a:lnTo>
                  <a:pt x="33113" y="12681"/>
                </a:lnTo>
                <a:lnTo>
                  <a:pt x="34140" y="13383"/>
                </a:lnTo>
                <a:lnTo>
                  <a:pt x="35221" y="14029"/>
                </a:lnTo>
                <a:lnTo>
                  <a:pt x="36305" y="14788"/>
                </a:lnTo>
                <a:lnTo>
                  <a:pt x="37388" y="15547"/>
                </a:lnTo>
                <a:lnTo>
                  <a:pt x="36760" y="16022"/>
                </a:lnTo>
                <a:lnTo>
                  <a:pt x="36077" y="16402"/>
                </a:lnTo>
                <a:lnTo>
                  <a:pt x="35336" y="16781"/>
                </a:lnTo>
                <a:lnTo>
                  <a:pt x="34710" y="16250"/>
                </a:lnTo>
                <a:lnTo>
                  <a:pt x="34081" y="15699"/>
                </a:lnTo>
                <a:lnTo>
                  <a:pt x="33511" y="15168"/>
                </a:lnTo>
                <a:lnTo>
                  <a:pt x="32259" y="14086"/>
                </a:lnTo>
                <a:lnTo>
                  <a:pt x="31061" y="13117"/>
                </a:lnTo>
                <a:lnTo>
                  <a:pt x="29921" y="12244"/>
                </a:lnTo>
                <a:lnTo>
                  <a:pt x="30720" y="13326"/>
                </a:lnTo>
                <a:lnTo>
                  <a:pt x="31973" y="14351"/>
                </a:lnTo>
                <a:lnTo>
                  <a:pt x="33228" y="15490"/>
                </a:lnTo>
                <a:lnTo>
                  <a:pt x="33797" y="15927"/>
                </a:lnTo>
                <a:lnTo>
                  <a:pt x="34367" y="16459"/>
                </a:lnTo>
                <a:lnTo>
                  <a:pt x="34937" y="16990"/>
                </a:lnTo>
                <a:lnTo>
                  <a:pt x="34140" y="17313"/>
                </a:lnTo>
                <a:lnTo>
                  <a:pt x="33284" y="17655"/>
                </a:lnTo>
                <a:lnTo>
                  <a:pt x="32430" y="17977"/>
                </a:lnTo>
                <a:lnTo>
                  <a:pt x="31916" y="17370"/>
                </a:lnTo>
                <a:lnTo>
                  <a:pt x="31689" y="17047"/>
                </a:lnTo>
                <a:lnTo>
                  <a:pt x="30434" y="15547"/>
                </a:lnTo>
                <a:lnTo>
                  <a:pt x="29238" y="14238"/>
                </a:lnTo>
                <a:lnTo>
                  <a:pt x="28098" y="13061"/>
                </a:lnTo>
                <a:lnTo>
                  <a:pt x="28382" y="12624"/>
                </a:lnTo>
                <a:lnTo>
                  <a:pt x="27870" y="12852"/>
                </a:lnTo>
                <a:lnTo>
                  <a:pt x="24392" y="9169"/>
                </a:lnTo>
                <a:lnTo>
                  <a:pt x="21714" y="7024"/>
                </a:lnTo>
                <a:lnTo>
                  <a:pt x="20802" y="6321"/>
                </a:lnTo>
                <a:lnTo>
                  <a:pt x="21829" y="6967"/>
                </a:lnTo>
                <a:lnTo>
                  <a:pt x="25021" y="8846"/>
                </a:lnTo>
                <a:lnTo>
                  <a:pt x="29351" y="12244"/>
                </a:lnTo>
                <a:lnTo>
                  <a:pt x="29580" y="12415"/>
                </a:lnTo>
                <a:lnTo>
                  <a:pt x="29693" y="12092"/>
                </a:lnTo>
                <a:lnTo>
                  <a:pt x="25305" y="8732"/>
                </a:lnTo>
                <a:lnTo>
                  <a:pt x="22056" y="6910"/>
                </a:lnTo>
                <a:lnTo>
                  <a:pt x="20860" y="6321"/>
                </a:lnTo>
                <a:lnTo>
                  <a:pt x="22113" y="6587"/>
                </a:lnTo>
                <a:lnTo>
                  <a:pt x="20860" y="6150"/>
                </a:lnTo>
                <a:lnTo>
                  <a:pt x="22113" y="6207"/>
                </a:lnTo>
                <a:lnTo>
                  <a:pt x="26046" y="6473"/>
                </a:lnTo>
                <a:lnTo>
                  <a:pt x="31630" y="7612"/>
                </a:lnTo>
                <a:lnTo>
                  <a:pt x="32200" y="7707"/>
                </a:lnTo>
                <a:lnTo>
                  <a:pt x="32829" y="7878"/>
                </a:lnTo>
                <a:lnTo>
                  <a:pt x="33455" y="8049"/>
                </a:lnTo>
                <a:lnTo>
                  <a:pt x="33455" y="8637"/>
                </a:lnTo>
                <a:lnTo>
                  <a:pt x="33570" y="8049"/>
                </a:lnTo>
                <a:lnTo>
                  <a:pt x="33570" y="7384"/>
                </a:lnTo>
                <a:lnTo>
                  <a:pt x="33511" y="7764"/>
                </a:lnTo>
                <a:lnTo>
                  <a:pt x="32885" y="7669"/>
                </a:lnTo>
                <a:lnTo>
                  <a:pt x="32259" y="7498"/>
                </a:lnTo>
                <a:lnTo>
                  <a:pt x="31689" y="7384"/>
                </a:lnTo>
                <a:lnTo>
                  <a:pt x="26672" y="6416"/>
                </a:lnTo>
                <a:lnTo>
                  <a:pt x="23025" y="6150"/>
                </a:lnTo>
                <a:lnTo>
                  <a:pt x="21371" y="6093"/>
                </a:lnTo>
                <a:lnTo>
                  <a:pt x="23196" y="6036"/>
                </a:lnTo>
                <a:lnTo>
                  <a:pt x="27641" y="5998"/>
                </a:lnTo>
                <a:lnTo>
                  <a:pt x="33399" y="6853"/>
                </a:lnTo>
                <a:lnTo>
                  <a:pt x="35850" y="7232"/>
                </a:lnTo>
                <a:lnTo>
                  <a:pt x="38528" y="7707"/>
                </a:lnTo>
                <a:lnTo>
                  <a:pt x="41263" y="8466"/>
                </a:lnTo>
                <a:lnTo>
                  <a:pt x="43885" y="9112"/>
                </a:lnTo>
                <a:lnTo>
                  <a:pt x="46507" y="9985"/>
                </a:lnTo>
                <a:lnTo>
                  <a:pt x="49238" y="11124"/>
                </a:lnTo>
                <a:lnTo>
                  <a:pt x="49420" y="11599"/>
                </a:lnTo>
                <a:lnTo>
                  <a:pt x="49581" y="12092"/>
                </a:lnTo>
                <a:lnTo>
                  <a:pt x="49923" y="11124"/>
                </a:lnTo>
                <a:lnTo>
                  <a:pt x="49520" y="11010"/>
                </a:lnTo>
                <a:lnTo>
                  <a:pt x="49178" y="10099"/>
                </a:lnTo>
                <a:lnTo>
                  <a:pt x="48729" y="9283"/>
                </a:lnTo>
                <a:lnTo>
                  <a:pt x="48159" y="8580"/>
                </a:lnTo>
                <a:lnTo>
                  <a:pt x="49984" y="9283"/>
                </a:lnTo>
                <a:lnTo>
                  <a:pt x="51635" y="9985"/>
                </a:lnTo>
                <a:lnTo>
                  <a:pt x="53004" y="10745"/>
                </a:lnTo>
                <a:lnTo>
                  <a:pt x="52541" y="10251"/>
                </a:lnTo>
                <a:lnTo>
                  <a:pt x="51172" y="9549"/>
                </a:lnTo>
                <a:lnTo>
                  <a:pt x="49641" y="8903"/>
                </a:lnTo>
                <a:lnTo>
                  <a:pt x="47931" y="8258"/>
                </a:lnTo>
                <a:lnTo>
                  <a:pt x="47418" y="8087"/>
                </a:lnTo>
                <a:lnTo>
                  <a:pt x="45480" y="7384"/>
                </a:lnTo>
                <a:lnTo>
                  <a:pt x="43372" y="6796"/>
                </a:lnTo>
                <a:lnTo>
                  <a:pt x="41092" y="6416"/>
                </a:lnTo>
                <a:lnTo>
                  <a:pt x="43428" y="7062"/>
                </a:lnTo>
                <a:lnTo>
                  <a:pt x="45652" y="7669"/>
                </a:lnTo>
                <a:lnTo>
                  <a:pt x="47647" y="8409"/>
                </a:lnTo>
                <a:lnTo>
                  <a:pt x="48217" y="9112"/>
                </a:lnTo>
                <a:lnTo>
                  <a:pt x="48729" y="9928"/>
                </a:lnTo>
                <a:lnTo>
                  <a:pt x="49138" y="10801"/>
                </a:lnTo>
                <a:lnTo>
                  <a:pt x="46449" y="9719"/>
                </a:lnTo>
                <a:lnTo>
                  <a:pt x="43771" y="8903"/>
                </a:lnTo>
                <a:lnTo>
                  <a:pt x="41263" y="8201"/>
                </a:lnTo>
                <a:lnTo>
                  <a:pt x="41150" y="7878"/>
                </a:lnTo>
                <a:lnTo>
                  <a:pt x="40921" y="7232"/>
                </a:lnTo>
                <a:lnTo>
                  <a:pt x="40466" y="6530"/>
                </a:lnTo>
                <a:lnTo>
                  <a:pt x="40522" y="6321"/>
                </a:lnTo>
                <a:lnTo>
                  <a:pt x="40351" y="6530"/>
                </a:lnTo>
                <a:lnTo>
                  <a:pt x="40864" y="7232"/>
                </a:lnTo>
                <a:lnTo>
                  <a:pt x="41092" y="7821"/>
                </a:lnTo>
                <a:lnTo>
                  <a:pt x="41207" y="8201"/>
                </a:lnTo>
                <a:lnTo>
                  <a:pt x="38413" y="7498"/>
                </a:lnTo>
                <a:lnTo>
                  <a:pt x="35791" y="7024"/>
                </a:lnTo>
                <a:lnTo>
                  <a:pt x="33399" y="6644"/>
                </a:lnTo>
                <a:lnTo>
                  <a:pt x="26843" y="5771"/>
                </a:lnTo>
                <a:lnTo>
                  <a:pt x="22113" y="5998"/>
                </a:lnTo>
                <a:lnTo>
                  <a:pt x="20802" y="6093"/>
                </a:lnTo>
                <a:lnTo>
                  <a:pt x="22113" y="5942"/>
                </a:lnTo>
                <a:lnTo>
                  <a:pt x="26731" y="5296"/>
                </a:lnTo>
                <a:lnTo>
                  <a:pt x="32770" y="5619"/>
                </a:lnTo>
                <a:lnTo>
                  <a:pt x="33056" y="6036"/>
                </a:lnTo>
                <a:lnTo>
                  <a:pt x="32942" y="5657"/>
                </a:lnTo>
                <a:lnTo>
                  <a:pt x="32770" y="5448"/>
                </a:lnTo>
                <a:lnTo>
                  <a:pt x="32372" y="4859"/>
                </a:lnTo>
                <a:lnTo>
                  <a:pt x="32029" y="4594"/>
                </a:lnTo>
                <a:lnTo>
                  <a:pt x="31860" y="4594"/>
                </a:lnTo>
                <a:lnTo>
                  <a:pt x="32430" y="5125"/>
                </a:lnTo>
                <a:lnTo>
                  <a:pt x="32658" y="5391"/>
                </a:lnTo>
                <a:lnTo>
                  <a:pt x="26046" y="5125"/>
                </a:lnTo>
                <a:lnTo>
                  <a:pt x="21259" y="5942"/>
                </a:lnTo>
                <a:lnTo>
                  <a:pt x="20518" y="6093"/>
                </a:lnTo>
                <a:lnTo>
                  <a:pt x="20461" y="5505"/>
                </a:lnTo>
                <a:lnTo>
                  <a:pt x="20403" y="5942"/>
                </a:lnTo>
                <a:lnTo>
                  <a:pt x="20403" y="5505"/>
                </a:lnTo>
                <a:lnTo>
                  <a:pt x="20290" y="4214"/>
                </a:lnTo>
                <a:lnTo>
                  <a:pt x="19833" y="2695"/>
                </a:lnTo>
                <a:lnTo>
                  <a:pt x="19720" y="2221"/>
                </a:lnTo>
                <a:lnTo>
                  <a:pt x="19549" y="1727"/>
                </a:lnTo>
                <a:lnTo>
                  <a:pt x="19434" y="1347"/>
                </a:lnTo>
                <a:lnTo>
                  <a:pt x="19948" y="1290"/>
                </a:lnTo>
                <a:lnTo>
                  <a:pt x="20630" y="1290"/>
                </a:lnTo>
                <a:lnTo>
                  <a:pt x="21144" y="1347"/>
                </a:lnTo>
                <a:lnTo>
                  <a:pt x="21601" y="1347"/>
                </a:lnTo>
                <a:lnTo>
                  <a:pt x="21430" y="1727"/>
                </a:lnTo>
                <a:lnTo>
                  <a:pt x="21259" y="2164"/>
                </a:lnTo>
                <a:lnTo>
                  <a:pt x="21087" y="2638"/>
                </a:lnTo>
                <a:lnTo>
                  <a:pt x="20630" y="4157"/>
                </a:lnTo>
                <a:lnTo>
                  <a:pt x="20689" y="5296"/>
                </a:lnTo>
                <a:lnTo>
                  <a:pt x="20916" y="4100"/>
                </a:lnTo>
                <a:lnTo>
                  <a:pt x="21315" y="2695"/>
                </a:lnTo>
                <a:lnTo>
                  <a:pt x="21486" y="2221"/>
                </a:lnTo>
                <a:lnTo>
                  <a:pt x="21657" y="1727"/>
                </a:lnTo>
                <a:lnTo>
                  <a:pt x="21829" y="1347"/>
                </a:lnTo>
                <a:lnTo>
                  <a:pt x="22455" y="1404"/>
                </a:lnTo>
                <a:lnTo>
                  <a:pt x="23025" y="1461"/>
                </a:lnTo>
                <a:lnTo>
                  <a:pt x="23651" y="1518"/>
                </a:lnTo>
                <a:lnTo>
                  <a:pt x="23081" y="1993"/>
                </a:lnTo>
                <a:lnTo>
                  <a:pt x="22854" y="2259"/>
                </a:lnTo>
                <a:lnTo>
                  <a:pt x="21486" y="3777"/>
                </a:lnTo>
                <a:lnTo>
                  <a:pt x="20802" y="5239"/>
                </a:lnTo>
                <a:lnTo>
                  <a:pt x="20518" y="5828"/>
                </a:lnTo>
                <a:lnTo>
                  <a:pt x="20518" y="5998"/>
                </a:lnTo>
                <a:lnTo>
                  <a:pt x="20802" y="5619"/>
                </a:lnTo>
                <a:lnTo>
                  <a:pt x="21601" y="3986"/>
                </a:lnTo>
                <a:lnTo>
                  <a:pt x="23025" y="2429"/>
                </a:lnTo>
                <a:lnTo>
                  <a:pt x="23651" y="1841"/>
                </a:lnTo>
                <a:lnTo>
                  <a:pt x="23937" y="1556"/>
                </a:lnTo>
                <a:lnTo>
                  <a:pt x="24564" y="1613"/>
                </a:lnTo>
                <a:lnTo>
                  <a:pt x="25190" y="1784"/>
                </a:lnTo>
                <a:lnTo>
                  <a:pt x="25818" y="1879"/>
                </a:lnTo>
                <a:lnTo>
                  <a:pt x="26102" y="1727"/>
                </a:lnTo>
                <a:lnTo>
                  <a:pt x="25476" y="1556"/>
                </a:lnTo>
                <a:lnTo>
                  <a:pt x="24850" y="1461"/>
                </a:lnTo>
                <a:lnTo>
                  <a:pt x="24165" y="1347"/>
                </a:lnTo>
                <a:lnTo>
                  <a:pt x="24906" y="759"/>
                </a:lnTo>
                <a:lnTo>
                  <a:pt x="25647" y="322"/>
                </a:lnTo>
                <a:lnTo>
                  <a:pt x="26102" y="113"/>
                </a:lnTo>
                <a:lnTo>
                  <a:pt x="25875" y="56"/>
                </a:lnTo>
                <a:lnTo>
                  <a:pt x="25361" y="322"/>
                </a:lnTo>
                <a:lnTo>
                  <a:pt x="24620" y="702"/>
                </a:lnTo>
                <a:lnTo>
                  <a:pt x="23881" y="1290"/>
                </a:lnTo>
                <a:lnTo>
                  <a:pt x="23252" y="1233"/>
                </a:lnTo>
                <a:lnTo>
                  <a:pt x="22570" y="1196"/>
                </a:lnTo>
                <a:lnTo>
                  <a:pt x="21941" y="1139"/>
                </a:lnTo>
                <a:lnTo>
                  <a:pt x="22171" y="588"/>
                </a:lnTo>
                <a:lnTo>
                  <a:pt x="22399" y="151"/>
                </a:lnTo>
                <a:lnTo>
                  <a:pt x="22227" y="113"/>
                </a:lnTo>
                <a:lnTo>
                  <a:pt x="21941" y="588"/>
                </a:lnTo>
                <a:lnTo>
                  <a:pt x="21714" y="1139"/>
                </a:lnTo>
                <a:lnTo>
                  <a:pt x="21200" y="1082"/>
                </a:lnTo>
                <a:lnTo>
                  <a:pt x="19891" y="1082"/>
                </a:lnTo>
                <a:lnTo>
                  <a:pt x="19321" y="1139"/>
                </a:lnTo>
                <a:lnTo>
                  <a:pt x="19150" y="531"/>
                </a:lnTo>
                <a:lnTo>
                  <a:pt x="18920" y="113"/>
                </a:lnTo>
                <a:lnTo>
                  <a:pt x="18920" y="531"/>
                </a:lnTo>
                <a:lnTo>
                  <a:pt x="19092" y="1139"/>
                </a:lnTo>
                <a:lnTo>
                  <a:pt x="18351" y="1139"/>
                </a:lnTo>
                <a:lnTo>
                  <a:pt x="17611" y="1233"/>
                </a:lnTo>
                <a:lnTo>
                  <a:pt x="16870" y="1347"/>
                </a:lnTo>
                <a:lnTo>
                  <a:pt x="16071" y="702"/>
                </a:lnTo>
                <a:lnTo>
                  <a:pt x="15332" y="265"/>
                </a:lnTo>
                <a:lnTo>
                  <a:pt x="14874" y="0"/>
                </a:lnTo>
                <a:lnTo>
                  <a:pt x="14647" y="0"/>
                </a:lnTo>
                <a:lnTo>
                  <a:pt x="15102" y="265"/>
                </a:lnTo>
                <a:lnTo>
                  <a:pt x="15787" y="759"/>
                </a:lnTo>
                <a:lnTo>
                  <a:pt x="16584" y="1347"/>
                </a:lnTo>
                <a:lnTo>
                  <a:pt x="15902" y="1461"/>
                </a:lnTo>
                <a:lnTo>
                  <a:pt x="15273" y="1613"/>
                </a:lnTo>
                <a:lnTo>
                  <a:pt x="14591" y="1784"/>
                </a:lnTo>
                <a:lnTo>
                  <a:pt x="13165" y="1082"/>
                </a:lnTo>
                <a:lnTo>
                  <a:pt x="11854" y="702"/>
                </a:lnTo>
                <a:lnTo>
                  <a:pt x="11000" y="493"/>
                </a:lnTo>
                <a:lnTo>
                  <a:pt x="11227" y="436"/>
                </a:lnTo>
                <a:lnTo>
                  <a:pt x="11682" y="322"/>
                </a:lnTo>
                <a:lnTo>
                  <a:pt x="11227" y="379"/>
                </a:lnTo>
                <a:lnTo>
                  <a:pt x="10772" y="436"/>
                </a:lnTo>
                <a:lnTo>
                  <a:pt x="11511" y="759"/>
                </a:lnTo>
                <a:lnTo>
                  <a:pt x="12822" y="1195"/>
                </a:lnTo>
                <a:lnTo>
                  <a:pt x="14248" y="1841"/>
                </a:lnTo>
                <a:lnTo>
                  <a:pt x="14591" y="1993"/>
                </a:lnTo>
                <a:lnTo>
                  <a:pt x="15273" y="2316"/>
                </a:lnTo>
                <a:lnTo>
                  <a:pt x="15730" y="2373"/>
                </a:lnTo>
                <a:lnTo>
                  <a:pt x="15160" y="2050"/>
                </a:lnTo>
                <a:lnTo>
                  <a:pt x="14931" y="1879"/>
                </a:lnTo>
                <a:lnTo>
                  <a:pt x="15501" y="1784"/>
                </a:lnTo>
                <a:lnTo>
                  <a:pt x="16186" y="1670"/>
                </a:lnTo>
                <a:lnTo>
                  <a:pt x="16812" y="1556"/>
                </a:lnTo>
                <a:lnTo>
                  <a:pt x="17497" y="2164"/>
                </a:lnTo>
                <a:lnTo>
                  <a:pt x="18010" y="2316"/>
                </a:lnTo>
                <a:lnTo>
                  <a:pt x="17382" y="1784"/>
                </a:lnTo>
                <a:lnTo>
                  <a:pt x="17098" y="1518"/>
                </a:lnTo>
                <a:lnTo>
                  <a:pt x="17781" y="1461"/>
                </a:lnTo>
                <a:lnTo>
                  <a:pt x="18465" y="1404"/>
                </a:lnTo>
                <a:lnTo>
                  <a:pt x="19206" y="1347"/>
                </a:lnTo>
                <a:lnTo>
                  <a:pt x="19321" y="1784"/>
                </a:lnTo>
                <a:lnTo>
                  <a:pt x="19434" y="2259"/>
                </a:lnTo>
                <a:lnTo>
                  <a:pt x="19605" y="2752"/>
                </a:lnTo>
                <a:lnTo>
                  <a:pt x="20004" y="4100"/>
                </a:lnTo>
                <a:lnTo>
                  <a:pt x="20232" y="5334"/>
                </a:lnTo>
                <a:lnTo>
                  <a:pt x="20346" y="5828"/>
                </a:lnTo>
                <a:lnTo>
                  <a:pt x="20403" y="6321"/>
                </a:lnTo>
                <a:lnTo>
                  <a:pt x="20461" y="7119"/>
                </a:lnTo>
                <a:lnTo>
                  <a:pt x="20461" y="6264"/>
                </a:lnTo>
                <a:lnTo>
                  <a:pt x="20745" y="6967"/>
                </a:lnTo>
                <a:lnTo>
                  <a:pt x="21885" y="9605"/>
                </a:lnTo>
                <a:lnTo>
                  <a:pt x="23367" y="13820"/>
                </a:lnTo>
                <a:lnTo>
                  <a:pt x="22741" y="13877"/>
                </a:lnTo>
                <a:lnTo>
                  <a:pt x="22171" y="13915"/>
                </a:lnTo>
                <a:lnTo>
                  <a:pt x="21543" y="13972"/>
                </a:lnTo>
                <a:lnTo>
                  <a:pt x="21543" y="14238"/>
                </a:lnTo>
                <a:lnTo>
                  <a:pt x="22227" y="14238"/>
                </a:lnTo>
                <a:lnTo>
                  <a:pt x="22854" y="14200"/>
                </a:lnTo>
                <a:lnTo>
                  <a:pt x="23424" y="14086"/>
                </a:lnTo>
                <a:lnTo>
                  <a:pt x="23766" y="13763"/>
                </a:lnTo>
                <a:lnTo>
                  <a:pt x="22284" y="9871"/>
                </a:lnTo>
                <a:lnTo>
                  <a:pt x="21144" y="7346"/>
                </a:lnTo>
                <a:lnTo>
                  <a:pt x="20630" y="6416"/>
                </a:lnTo>
                <a:lnTo>
                  <a:pt x="21259" y="7289"/>
                </a:lnTo>
                <a:lnTo>
                  <a:pt x="20689" y="6321"/>
                </a:lnTo>
                <a:lnTo>
                  <a:pt x="21430" y="7024"/>
                </a:lnTo>
                <a:lnTo>
                  <a:pt x="24050" y="9226"/>
                </a:lnTo>
                <a:lnTo>
                  <a:pt x="27528" y="12947"/>
                </a:lnTo>
                <a:lnTo>
                  <a:pt x="26958" y="13117"/>
                </a:lnTo>
                <a:lnTo>
                  <a:pt x="26388" y="13269"/>
                </a:lnTo>
                <a:lnTo>
                  <a:pt x="25989" y="13649"/>
                </a:lnTo>
                <a:lnTo>
                  <a:pt x="26559" y="13535"/>
                </a:lnTo>
                <a:lnTo>
                  <a:pt x="27129" y="13383"/>
                </a:lnTo>
                <a:lnTo>
                  <a:pt x="27699" y="13174"/>
                </a:lnTo>
                <a:lnTo>
                  <a:pt x="28839" y="14408"/>
                </a:lnTo>
                <a:lnTo>
                  <a:pt x="30035" y="15756"/>
                </a:lnTo>
                <a:lnTo>
                  <a:pt x="31346" y="17313"/>
                </a:lnTo>
                <a:lnTo>
                  <a:pt x="31745" y="17863"/>
                </a:lnTo>
                <a:lnTo>
                  <a:pt x="31973" y="18129"/>
                </a:lnTo>
                <a:lnTo>
                  <a:pt x="31061" y="18395"/>
                </a:lnTo>
                <a:lnTo>
                  <a:pt x="30092" y="18680"/>
                </a:lnTo>
                <a:lnTo>
                  <a:pt x="29294" y="19211"/>
                </a:lnTo>
                <a:lnTo>
                  <a:pt x="30319" y="19003"/>
                </a:lnTo>
                <a:lnTo>
                  <a:pt x="31290" y="18718"/>
                </a:lnTo>
                <a:lnTo>
                  <a:pt x="32200" y="18395"/>
                </a:lnTo>
                <a:lnTo>
                  <a:pt x="33854" y="20502"/>
                </a:lnTo>
                <a:lnTo>
                  <a:pt x="35564" y="22818"/>
                </a:lnTo>
                <a:lnTo>
                  <a:pt x="37274" y="25419"/>
                </a:lnTo>
                <a:lnTo>
                  <a:pt x="35962" y="25894"/>
                </a:lnTo>
                <a:lnTo>
                  <a:pt x="34595" y="26273"/>
                </a:lnTo>
                <a:lnTo>
                  <a:pt x="33169" y="26604"/>
                </a:lnTo>
                <a:lnTo>
                  <a:pt x="32829" y="27145"/>
                </a:lnTo>
                <a:lnTo>
                  <a:pt x="33969" y="29626"/>
                </a:lnTo>
                <a:lnTo>
                  <a:pt x="33340" y="27037"/>
                </a:lnTo>
                <a:lnTo>
                  <a:pt x="34766" y="26659"/>
                </a:lnTo>
                <a:lnTo>
                  <a:pt x="36190" y="26273"/>
                </a:lnTo>
                <a:lnTo>
                  <a:pt x="37560" y="25799"/>
                </a:lnTo>
                <a:lnTo>
                  <a:pt x="39098" y="28170"/>
                </a:lnTo>
                <a:lnTo>
                  <a:pt x="40637" y="30759"/>
                </a:lnTo>
                <a:lnTo>
                  <a:pt x="42119" y="33565"/>
                </a:lnTo>
                <a:lnTo>
                  <a:pt x="40409" y="34106"/>
                </a:lnTo>
                <a:lnTo>
                  <a:pt x="38641" y="34645"/>
                </a:lnTo>
                <a:lnTo>
                  <a:pt x="36818" y="35076"/>
                </a:lnTo>
                <a:lnTo>
                  <a:pt x="36248" y="35240"/>
                </a:lnTo>
                <a:lnTo>
                  <a:pt x="34367" y="35617"/>
                </a:lnTo>
                <a:lnTo>
                  <a:pt x="32430" y="35995"/>
                </a:lnTo>
                <a:lnTo>
                  <a:pt x="30434" y="36265"/>
                </a:lnTo>
                <a:lnTo>
                  <a:pt x="29749" y="33351"/>
                </a:lnTo>
                <a:lnTo>
                  <a:pt x="29749" y="36373"/>
                </a:lnTo>
                <a:lnTo>
                  <a:pt x="27756" y="36587"/>
                </a:lnTo>
                <a:lnTo>
                  <a:pt x="25647" y="36751"/>
                </a:lnTo>
                <a:lnTo>
                  <a:pt x="23595" y="36857"/>
                </a:lnTo>
                <a:lnTo>
                  <a:pt x="23367" y="33890"/>
                </a:lnTo>
                <a:lnTo>
                  <a:pt x="23140" y="31084"/>
                </a:lnTo>
                <a:lnTo>
                  <a:pt x="22910" y="28439"/>
                </a:lnTo>
                <a:lnTo>
                  <a:pt x="22910" y="27953"/>
                </a:lnTo>
                <a:lnTo>
                  <a:pt x="22626" y="25153"/>
                </a:lnTo>
                <a:lnTo>
                  <a:pt x="22399" y="22496"/>
                </a:lnTo>
                <a:lnTo>
                  <a:pt x="22171" y="20180"/>
                </a:lnTo>
                <a:lnTo>
                  <a:pt x="22000" y="25153"/>
                </a:lnTo>
                <a:lnTo>
                  <a:pt x="22227" y="28007"/>
                </a:lnTo>
                <a:lnTo>
                  <a:pt x="18637" y="28007"/>
                </a:lnTo>
                <a:lnTo>
                  <a:pt x="18067" y="27953"/>
                </a:lnTo>
                <a:lnTo>
                  <a:pt x="17781" y="27953"/>
                </a:lnTo>
                <a:lnTo>
                  <a:pt x="17781" y="22496"/>
                </a:lnTo>
                <a:lnTo>
                  <a:pt x="17440" y="25096"/>
                </a:lnTo>
                <a:lnTo>
                  <a:pt x="17724" y="28384"/>
                </a:lnTo>
                <a:lnTo>
                  <a:pt x="18351" y="28439"/>
                </a:lnTo>
                <a:lnTo>
                  <a:pt x="18637" y="28439"/>
                </a:lnTo>
                <a:lnTo>
                  <a:pt x="19833" y="28493"/>
                </a:lnTo>
                <a:lnTo>
                  <a:pt x="21031" y="28493"/>
                </a:lnTo>
                <a:lnTo>
                  <a:pt x="22227" y="28439"/>
                </a:lnTo>
                <a:lnTo>
                  <a:pt x="22455" y="31084"/>
                </a:lnTo>
                <a:lnTo>
                  <a:pt x="22626" y="33890"/>
                </a:lnTo>
                <a:lnTo>
                  <a:pt x="22797" y="36857"/>
                </a:lnTo>
                <a:lnTo>
                  <a:pt x="21259" y="36912"/>
                </a:lnTo>
                <a:lnTo>
                  <a:pt x="18010" y="36912"/>
                </a:lnTo>
                <a:lnTo>
                  <a:pt x="17211" y="36857"/>
                </a:lnTo>
                <a:lnTo>
                  <a:pt x="16870" y="36857"/>
                </a:lnTo>
                <a:lnTo>
                  <a:pt x="17154" y="33890"/>
                </a:lnTo>
                <a:lnTo>
                  <a:pt x="17041" y="28384"/>
                </a:lnTo>
                <a:lnTo>
                  <a:pt x="16699" y="31029"/>
                </a:lnTo>
                <a:lnTo>
                  <a:pt x="16413" y="33837"/>
                </a:lnTo>
                <a:lnTo>
                  <a:pt x="16129" y="36804"/>
                </a:lnTo>
                <a:lnTo>
                  <a:pt x="14021" y="36696"/>
                </a:lnTo>
                <a:lnTo>
                  <a:pt x="11912" y="36479"/>
                </a:lnTo>
                <a:lnTo>
                  <a:pt x="9860" y="36156"/>
                </a:lnTo>
                <a:lnTo>
                  <a:pt x="10601" y="33242"/>
                </a:lnTo>
                <a:lnTo>
                  <a:pt x="11398" y="30490"/>
                </a:lnTo>
                <a:lnTo>
                  <a:pt x="12196" y="27900"/>
                </a:lnTo>
                <a:lnTo>
                  <a:pt x="11570" y="27845"/>
                </a:lnTo>
                <a:lnTo>
                  <a:pt x="10772" y="30382"/>
                </a:lnTo>
                <a:lnTo>
                  <a:pt x="9973" y="33187"/>
                </a:lnTo>
                <a:lnTo>
                  <a:pt x="9231" y="36101"/>
                </a:lnTo>
                <a:lnTo>
                  <a:pt x="7238" y="35779"/>
                </a:lnTo>
                <a:lnTo>
                  <a:pt x="5357" y="35401"/>
                </a:lnTo>
                <a:lnTo>
                  <a:pt x="3476" y="34915"/>
                </a:lnTo>
                <a:lnTo>
                  <a:pt x="4672" y="32109"/>
                </a:lnTo>
                <a:lnTo>
                  <a:pt x="5927" y="29410"/>
                </a:lnTo>
                <a:lnTo>
                  <a:pt x="7181" y="26928"/>
                </a:lnTo>
                <a:lnTo>
                  <a:pt x="8605" y="27306"/>
                </a:lnTo>
                <a:lnTo>
                  <a:pt x="7352" y="26551"/>
                </a:lnTo>
                <a:lnTo>
                  <a:pt x="8720" y="23843"/>
                </a:lnTo>
                <a:lnTo>
                  <a:pt x="10087" y="21375"/>
                </a:lnTo>
                <a:lnTo>
                  <a:pt x="11398" y="19211"/>
                </a:lnTo>
                <a:lnTo>
                  <a:pt x="12367" y="16724"/>
                </a:lnTo>
                <a:lnTo>
                  <a:pt x="11227" y="18623"/>
                </a:lnTo>
                <a:lnTo>
                  <a:pt x="11112" y="18775"/>
                </a:lnTo>
                <a:lnTo>
                  <a:pt x="10144" y="18509"/>
                </a:lnTo>
                <a:lnTo>
                  <a:pt x="9231" y="18243"/>
                </a:lnTo>
                <a:lnTo>
                  <a:pt x="8321" y="17977"/>
                </a:lnTo>
                <a:lnTo>
                  <a:pt x="8776" y="17427"/>
                </a:lnTo>
                <a:lnTo>
                  <a:pt x="9973" y="15433"/>
                </a:lnTo>
                <a:lnTo>
                  <a:pt x="8661" y="16895"/>
                </a:lnTo>
                <a:lnTo>
                  <a:pt x="8150" y="17484"/>
                </a:lnTo>
                <a:lnTo>
                  <a:pt x="7864" y="17806"/>
                </a:lnTo>
                <a:lnTo>
                  <a:pt x="7066" y="17484"/>
                </a:lnTo>
                <a:lnTo>
                  <a:pt x="6269" y="17161"/>
                </a:lnTo>
                <a:lnTo>
                  <a:pt x="5584" y="16838"/>
                </a:lnTo>
                <a:lnTo>
                  <a:pt x="6154" y="16288"/>
                </a:lnTo>
                <a:lnTo>
                  <a:pt x="6724" y="15756"/>
                </a:lnTo>
                <a:lnTo>
                  <a:pt x="7294" y="15320"/>
                </a:lnTo>
                <a:lnTo>
                  <a:pt x="8605" y="14200"/>
                </a:lnTo>
                <a:lnTo>
                  <a:pt x="9860" y="13212"/>
                </a:lnTo>
                <a:lnTo>
                  <a:pt x="11056" y="12301"/>
                </a:lnTo>
                <a:lnTo>
                  <a:pt x="11455" y="12510"/>
                </a:lnTo>
                <a:lnTo>
                  <a:pt x="11227" y="12149"/>
                </a:lnTo>
                <a:lnTo>
                  <a:pt x="15672" y="8846"/>
                </a:lnTo>
                <a:lnTo>
                  <a:pt x="18920" y="6967"/>
                </a:lnTo>
                <a:lnTo>
                  <a:pt x="20004" y="6359"/>
                </a:lnTo>
                <a:lnTo>
                  <a:pt x="19035" y="7024"/>
                </a:lnTo>
                <a:lnTo>
                  <a:pt x="16242" y="9112"/>
                </a:lnTo>
                <a:lnTo>
                  <a:pt x="12651" y="12738"/>
                </a:lnTo>
                <a:lnTo>
                  <a:pt x="12993" y="12852"/>
                </a:lnTo>
                <a:lnTo>
                  <a:pt x="16699" y="9112"/>
                </a:lnTo>
                <a:lnTo>
                  <a:pt x="19434" y="6967"/>
                </a:lnTo>
                <a:lnTo>
                  <a:pt x="20232" y="6321"/>
                </a:lnTo>
                <a:lnTo>
                  <a:pt x="20004" y="6321"/>
                </a:lnTo>
                <a:lnTo>
                  <a:pt x="18808" y="6853"/>
                </a:lnTo>
                <a:lnTo>
                  <a:pt x="15444" y="8694"/>
                </a:lnTo>
                <a:lnTo>
                  <a:pt x="10941" y="11978"/>
                </a:lnTo>
                <a:lnTo>
                  <a:pt x="10714" y="12149"/>
                </a:lnTo>
                <a:lnTo>
                  <a:pt x="9574" y="13004"/>
                </a:lnTo>
                <a:lnTo>
                  <a:pt x="8321" y="13972"/>
                </a:lnTo>
                <a:lnTo>
                  <a:pt x="7066" y="14997"/>
                </a:lnTo>
                <a:lnTo>
                  <a:pt x="6440" y="15547"/>
                </a:lnTo>
                <a:lnTo>
                  <a:pt x="5812" y="16079"/>
                </a:lnTo>
                <a:lnTo>
                  <a:pt x="5185" y="16629"/>
                </a:lnTo>
                <a:lnTo>
                  <a:pt x="4503" y="16288"/>
                </a:lnTo>
                <a:lnTo>
                  <a:pt x="3874" y="15927"/>
                </a:lnTo>
                <a:lnTo>
                  <a:pt x="3363" y="15547"/>
                </a:lnTo>
                <a:lnTo>
                  <a:pt x="3020" y="15320"/>
                </a:lnTo>
                <a:lnTo>
                  <a:pt x="3933" y="14294"/>
                </a:lnTo>
                <a:lnTo>
                  <a:pt x="2734" y="15111"/>
                </a:lnTo>
                <a:lnTo>
                  <a:pt x="2108" y="14617"/>
                </a:lnTo>
                <a:lnTo>
                  <a:pt x="1595" y="14200"/>
                </a:lnTo>
                <a:lnTo>
                  <a:pt x="1196" y="13706"/>
                </a:lnTo>
                <a:lnTo>
                  <a:pt x="3077" y="12681"/>
                </a:lnTo>
                <a:lnTo>
                  <a:pt x="4901" y="11770"/>
                </a:lnTo>
                <a:lnTo>
                  <a:pt x="6611" y="11010"/>
                </a:lnTo>
                <a:lnTo>
                  <a:pt x="7181" y="10744"/>
                </a:lnTo>
                <a:lnTo>
                  <a:pt x="7751" y="10517"/>
                </a:lnTo>
                <a:lnTo>
                  <a:pt x="8263" y="10308"/>
                </a:lnTo>
                <a:lnTo>
                  <a:pt x="8263" y="10042"/>
                </a:lnTo>
                <a:lnTo>
                  <a:pt x="7864" y="9397"/>
                </a:lnTo>
                <a:lnTo>
                  <a:pt x="7693" y="9112"/>
                </a:lnTo>
                <a:lnTo>
                  <a:pt x="14077" y="6910"/>
                </a:lnTo>
                <a:lnTo>
                  <a:pt x="7636" y="8903"/>
                </a:lnTo>
                <a:lnTo>
                  <a:pt x="7864" y="9757"/>
                </a:lnTo>
                <a:lnTo>
                  <a:pt x="8150" y="10099"/>
                </a:lnTo>
                <a:lnTo>
                  <a:pt x="7580" y="10308"/>
                </a:lnTo>
                <a:lnTo>
                  <a:pt x="7066" y="10517"/>
                </a:lnTo>
                <a:lnTo>
                  <a:pt x="6496" y="10801"/>
                </a:lnTo>
                <a:lnTo>
                  <a:pt x="4787" y="11542"/>
                </a:lnTo>
                <a:lnTo>
                  <a:pt x="2906" y="12415"/>
                </a:lnTo>
                <a:lnTo>
                  <a:pt x="968" y="13497"/>
                </a:lnTo>
                <a:lnTo>
                  <a:pt x="569" y="12947"/>
                </a:lnTo>
                <a:lnTo>
                  <a:pt x="227" y="12415"/>
                </a:lnTo>
                <a:lnTo>
                  <a:pt x="0" y="11921"/>
                </a:lnTo>
                <a:lnTo>
                  <a:pt x="56" y="12472"/>
                </a:lnTo>
                <a:lnTo>
                  <a:pt x="398" y="13004"/>
                </a:lnTo>
                <a:lnTo>
                  <a:pt x="797" y="13535"/>
                </a:lnTo>
                <a:lnTo>
                  <a:pt x="968" y="1382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95" name="object 695"/>
          <p:cNvSpPr/>
          <p:nvPr/>
        </p:nvSpPr>
        <p:spPr>
          <a:xfrm>
            <a:off x="302305" y="518244"/>
            <a:ext cx="28511" cy="21616"/>
          </a:xfrm>
          <a:custGeom>
            <a:avLst/>
            <a:gdLst/>
            <a:ahLst/>
            <a:cxnLst/>
            <a:rect l="l" t="t" r="r" b="b"/>
            <a:pathLst>
              <a:path w="38015" h="28821">
                <a:moveTo>
                  <a:pt x="17553" y="6967"/>
                </a:moveTo>
                <a:lnTo>
                  <a:pt x="17724" y="7403"/>
                </a:lnTo>
                <a:lnTo>
                  <a:pt x="17668" y="6853"/>
                </a:lnTo>
                <a:lnTo>
                  <a:pt x="19605" y="6055"/>
                </a:lnTo>
                <a:lnTo>
                  <a:pt x="21486" y="5353"/>
                </a:lnTo>
                <a:lnTo>
                  <a:pt x="23196" y="4745"/>
                </a:lnTo>
                <a:lnTo>
                  <a:pt x="23881" y="4480"/>
                </a:lnTo>
                <a:lnTo>
                  <a:pt x="24564" y="4271"/>
                </a:lnTo>
                <a:lnTo>
                  <a:pt x="25248" y="4043"/>
                </a:lnTo>
                <a:lnTo>
                  <a:pt x="25532" y="4689"/>
                </a:lnTo>
                <a:lnTo>
                  <a:pt x="25305" y="3834"/>
                </a:lnTo>
                <a:lnTo>
                  <a:pt x="25133" y="3455"/>
                </a:lnTo>
                <a:lnTo>
                  <a:pt x="25021" y="2923"/>
                </a:lnTo>
                <a:lnTo>
                  <a:pt x="25703" y="2752"/>
                </a:lnTo>
                <a:lnTo>
                  <a:pt x="26388" y="2600"/>
                </a:lnTo>
                <a:lnTo>
                  <a:pt x="27071" y="2429"/>
                </a:lnTo>
                <a:lnTo>
                  <a:pt x="32599" y="1347"/>
                </a:lnTo>
                <a:lnTo>
                  <a:pt x="36476" y="1139"/>
                </a:lnTo>
                <a:lnTo>
                  <a:pt x="37672" y="1082"/>
                </a:lnTo>
                <a:lnTo>
                  <a:pt x="36361" y="1196"/>
                </a:lnTo>
                <a:lnTo>
                  <a:pt x="31745" y="1841"/>
                </a:lnTo>
                <a:lnTo>
                  <a:pt x="25361" y="4043"/>
                </a:lnTo>
                <a:lnTo>
                  <a:pt x="31745" y="1993"/>
                </a:lnTo>
                <a:lnTo>
                  <a:pt x="36248" y="1290"/>
                </a:lnTo>
                <a:lnTo>
                  <a:pt x="37616" y="1139"/>
                </a:lnTo>
                <a:lnTo>
                  <a:pt x="36248" y="1404"/>
                </a:lnTo>
                <a:lnTo>
                  <a:pt x="31973" y="2638"/>
                </a:lnTo>
                <a:lnTo>
                  <a:pt x="36248" y="1518"/>
                </a:lnTo>
                <a:lnTo>
                  <a:pt x="37616" y="1196"/>
                </a:lnTo>
                <a:lnTo>
                  <a:pt x="36305" y="1613"/>
                </a:lnTo>
                <a:lnTo>
                  <a:pt x="32372" y="3018"/>
                </a:lnTo>
                <a:lnTo>
                  <a:pt x="27071" y="5998"/>
                </a:lnTo>
                <a:lnTo>
                  <a:pt x="26388" y="5391"/>
                </a:lnTo>
                <a:lnTo>
                  <a:pt x="26161" y="5125"/>
                </a:lnTo>
                <a:lnTo>
                  <a:pt x="25931" y="4973"/>
                </a:lnTo>
                <a:lnTo>
                  <a:pt x="25931" y="5239"/>
                </a:lnTo>
                <a:lnTo>
                  <a:pt x="26501" y="5771"/>
                </a:lnTo>
                <a:lnTo>
                  <a:pt x="26843" y="6093"/>
                </a:lnTo>
                <a:lnTo>
                  <a:pt x="25931" y="6644"/>
                </a:lnTo>
                <a:lnTo>
                  <a:pt x="24906" y="7175"/>
                </a:lnTo>
                <a:lnTo>
                  <a:pt x="23881" y="7821"/>
                </a:lnTo>
                <a:lnTo>
                  <a:pt x="22741" y="8466"/>
                </a:lnTo>
                <a:lnTo>
                  <a:pt x="21601" y="9226"/>
                </a:lnTo>
                <a:lnTo>
                  <a:pt x="20689" y="10251"/>
                </a:lnTo>
                <a:lnTo>
                  <a:pt x="21885" y="9454"/>
                </a:lnTo>
                <a:lnTo>
                  <a:pt x="22969" y="8751"/>
                </a:lnTo>
                <a:lnTo>
                  <a:pt x="24050" y="8106"/>
                </a:lnTo>
                <a:lnTo>
                  <a:pt x="25133" y="7441"/>
                </a:lnTo>
                <a:lnTo>
                  <a:pt x="26161" y="6853"/>
                </a:lnTo>
                <a:lnTo>
                  <a:pt x="27129" y="6264"/>
                </a:lnTo>
                <a:lnTo>
                  <a:pt x="27641" y="6644"/>
                </a:lnTo>
                <a:lnTo>
                  <a:pt x="28382" y="7081"/>
                </a:lnTo>
                <a:lnTo>
                  <a:pt x="28610" y="6910"/>
                </a:lnTo>
                <a:lnTo>
                  <a:pt x="28154" y="6701"/>
                </a:lnTo>
                <a:lnTo>
                  <a:pt x="27413" y="6207"/>
                </a:lnTo>
                <a:lnTo>
                  <a:pt x="32543" y="3246"/>
                </a:lnTo>
                <a:lnTo>
                  <a:pt x="36420" y="1727"/>
                </a:lnTo>
                <a:lnTo>
                  <a:pt x="37672" y="1252"/>
                </a:lnTo>
                <a:lnTo>
                  <a:pt x="37900" y="1252"/>
                </a:lnTo>
                <a:lnTo>
                  <a:pt x="37217" y="1898"/>
                </a:lnTo>
                <a:lnTo>
                  <a:pt x="35109" y="4328"/>
                </a:lnTo>
                <a:lnTo>
                  <a:pt x="32372" y="8258"/>
                </a:lnTo>
                <a:lnTo>
                  <a:pt x="31802" y="8144"/>
                </a:lnTo>
                <a:lnTo>
                  <a:pt x="31232" y="7992"/>
                </a:lnTo>
                <a:lnTo>
                  <a:pt x="30662" y="7783"/>
                </a:lnTo>
                <a:lnTo>
                  <a:pt x="30319" y="7669"/>
                </a:lnTo>
                <a:lnTo>
                  <a:pt x="29808" y="7498"/>
                </a:lnTo>
                <a:lnTo>
                  <a:pt x="29351" y="7289"/>
                </a:lnTo>
                <a:lnTo>
                  <a:pt x="28896" y="7081"/>
                </a:lnTo>
                <a:lnTo>
                  <a:pt x="29123" y="7441"/>
                </a:lnTo>
                <a:lnTo>
                  <a:pt x="29580" y="7669"/>
                </a:lnTo>
                <a:lnTo>
                  <a:pt x="30092" y="7878"/>
                </a:lnTo>
                <a:lnTo>
                  <a:pt x="28896" y="9017"/>
                </a:lnTo>
                <a:lnTo>
                  <a:pt x="27641" y="10365"/>
                </a:lnTo>
                <a:lnTo>
                  <a:pt x="26445" y="12358"/>
                </a:lnTo>
                <a:lnTo>
                  <a:pt x="26672" y="12092"/>
                </a:lnTo>
                <a:lnTo>
                  <a:pt x="28040" y="10574"/>
                </a:lnTo>
                <a:lnTo>
                  <a:pt x="29294" y="9226"/>
                </a:lnTo>
                <a:lnTo>
                  <a:pt x="30491" y="7992"/>
                </a:lnTo>
                <a:lnTo>
                  <a:pt x="31004" y="8201"/>
                </a:lnTo>
                <a:lnTo>
                  <a:pt x="31574" y="8371"/>
                </a:lnTo>
                <a:lnTo>
                  <a:pt x="32200" y="8523"/>
                </a:lnTo>
                <a:lnTo>
                  <a:pt x="31175" y="9985"/>
                </a:lnTo>
                <a:lnTo>
                  <a:pt x="30035" y="11656"/>
                </a:lnTo>
                <a:lnTo>
                  <a:pt x="29067" y="14143"/>
                </a:lnTo>
                <a:lnTo>
                  <a:pt x="30035" y="14351"/>
                </a:lnTo>
                <a:lnTo>
                  <a:pt x="31004" y="14522"/>
                </a:lnTo>
                <a:lnTo>
                  <a:pt x="31973" y="14674"/>
                </a:lnTo>
                <a:lnTo>
                  <a:pt x="31119" y="17009"/>
                </a:lnTo>
                <a:lnTo>
                  <a:pt x="30263" y="19534"/>
                </a:lnTo>
                <a:lnTo>
                  <a:pt x="29351" y="22291"/>
                </a:lnTo>
                <a:lnTo>
                  <a:pt x="27870" y="22076"/>
                </a:lnTo>
                <a:lnTo>
                  <a:pt x="26445" y="21805"/>
                </a:lnTo>
                <a:lnTo>
                  <a:pt x="25021" y="21482"/>
                </a:lnTo>
                <a:lnTo>
                  <a:pt x="26273" y="22237"/>
                </a:lnTo>
                <a:lnTo>
                  <a:pt x="27756" y="22507"/>
                </a:lnTo>
                <a:lnTo>
                  <a:pt x="29238" y="22777"/>
                </a:lnTo>
                <a:lnTo>
                  <a:pt x="29864" y="22832"/>
                </a:lnTo>
                <a:lnTo>
                  <a:pt x="31459" y="23046"/>
                </a:lnTo>
                <a:lnTo>
                  <a:pt x="33056" y="23209"/>
                </a:lnTo>
                <a:lnTo>
                  <a:pt x="34710" y="23316"/>
                </a:lnTo>
                <a:lnTo>
                  <a:pt x="34823" y="28821"/>
                </a:lnTo>
                <a:lnTo>
                  <a:pt x="35109" y="25960"/>
                </a:lnTo>
                <a:lnTo>
                  <a:pt x="35393" y="23316"/>
                </a:lnTo>
                <a:lnTo>
                  <a:pt x="35109" y="20028"/>
                </a:lnTo>
                <a:lnTo>
                  <a:pt x="34766" y="22885"/>
                </a:lnTo>
                <a:lnTo>
                  <a:pt x="33169" y="22777"/>
                </a:lnTo>
                <a:lnTo>
                  <a:pt x="31518" y="22615"/>
                </a:lnTo>
                <a:lnTo>
                  <a:pt x="29979" y="22399"/>
                </a:lnTo>
                <a:lnTo>
                  <a:pt x="30833" y="19648"/>
                </a:lnTo>
                <a:lnTo>
                  <a:pt x="31689" y="17047"/>
                </a:lnTo>
                <a:lnTo>
                  <a:pt x="32486" y="14731"/>
                </a:lnTo>
                <a:lnTo>
                  <a:pt x="32885" y="12301"/>
                </a:lnTo>
                <a:lnTo>
                  <a:pt x="32088" y="14351"/>
                </a:lnTo>
                <a:lnTo>
                  <a:pt x="31119" y="14200"/>
                </a:lnTo>
                <a:lnTo>
                  <a:pt x="30207" y="14029"/>
                </a:lnTo>
                <a:lnTo>
                  <a:pt x="29294" y="13820"/>
                </a:lnTo>
                <a:lnTo>
                  <a:pt x="30434" y="11883"/>
                </a:lnTo>
                <a:lnTo>
                  <a:pt x="31574" y="10156"/>
                </a:lnTo>
                <a:lnTo>
                  <a:pt x="32543" y="8580"/>
                </a:lnTo>
                <a:lnTo>
                  <a:pt x="33113" y="8751"/>
                </a:lnTo>
                <a:lnTo>
                  <a:pt x="32714" y="8371"/>
                </a:lnTo>
                <a:lnTo>
                  <a:pt x="35221" y="4689"/>
                </a:lnTo>
                <a:lnTo>
                  <a:pt x="37102" y="2316"/>
                </a:lnTo>
                <a:lnTo>
                  <a:pt x="37787" y="1404"/>
                </a:lnTo>
                <a:lnTo>
                  <a:pt x="37274" y="2373"/>
                </a:lnTo>
                <a:lnTo>
                  <a:pt x="35962" y="4859"/>
                </a:lnTo>
                <a:lnTo>
                  <a:pt x="34766" y="8694"/>
                </a:lnTo>
                <a:lnTo>
                  <a:pt x="36476" y="4537"/>
                </a:lnTo>
                <a:lnTo>
                  <a:pt x="37729" y="1898"/>
                </a:lnTo>
                <a:lnTo>
                  <a:pt x="38015" y="1196"/>
                </a:lnTo>
                <a:lnTo>
                  <a:pt x="38015" y="1025"/>
                </a:lnTo>
                <a:lnTo>
                  <a:pt x="37274" y="873"/>
                </a:lnTo>
                <a:lnTo>
                  <a:pt x="32486" y="0"/>
                </a:lnTo>
                <a:lnTo>
                  <a:pt x="25931" y="265"/>
                </a:lnTo>
                <a:lnTo>
                  <a:pt x="25760" y="493"/>
                </a:lnTo>
                <a:lnTo>
                  <a:pt x="31973" y="227"/>
                </a:lnTo>
                <a:lnTo>
                  <a:pt x="36589" y="873"/>
                </a:lnTo>
                <a:lnTo>
                  <a:pt x="37787" y="1025"/>
                </a:lnTo>
                <a:lnTo>
                  <a:pt x="37046" y="1025"/>
                </a:lnTo>
                <a:lnTo>
                  <a:pt x="35336" y="1082"/>
                </a:lnTo>
                <a:lnTo>
                  <a:pt x="31802" y="1347"/>
                </a:lnTo>
                <a:lnTo>
                  <a:pt x="27015" y="2278"/>
                </a:lnTo>
                <a:lnTo>
                  <a:pt x="26330" y="2372"/>
                </a:lnTo>
                <a:lnTo>
                  <a:pt x="25647" y="2486"/>
                </a:lnTo>
                <a:lnTo>
                  <a:pt x="24962" y="2638"/>
                </a:lnTo>
                <a:lnTo>
                  <a:pt x="22570" y="3455"/>
                </a:lnTo>
                <a:lnTo>
                  <a:pt x="24962" y="2923"/>
                </a:lnTo>
                <a:lnTo>
                  <a:pt x="25021" y="3455"/>
                </a:lnTo>
                <a:lnTo>
                  <a:pt x="25190" y="3891"/>
                </a:lnTo>
                <a:lnTo>
                  <a:pt x="24507" y="4100"/>
                </a:lnTo>
                <a:lnTo>
                  <a:pt x="23822" y="4328"/>
                </a:lnTo>
                <a:lnTo>
                  <a:pt x="23081" y="4537"/>
                </a:lnTo>
                <a:lnTo>
                  <a:pt x="21371" y="5125"/>
                </a:lnTo>
                <a:lnTo>
                  <a:pt x="19549" y="5828"/>
                </a:lnTo>
                <a:lnTo>
                  <a:pt x="17611" y="6644"/>
                </a:lnTo>
                <a:lnTo>
                  <a:pt x="17325" y="5998"/>
                </a:lnTo>
                <a:lnTo>
                  <a:pt x="17154" y="5448"/>
                </a:lnTo>
                <a:lnTo>
                  <a:pt x="17154" y="6055"/>
                </a:lnTo>
                <a:lnTo>
                  <a:pt x="17440" y="6701"/>
                </a:lnTo>
                <a:lnTo>
                  <a:pt x="14762" y="7821"/>
                </a:lnTo>
                <a:lnTo>
                  <a:pt x="11912" y="9226"/>
                </a:lnTo>
                <a:lnTo>
                  <a:pt x="9062" y="10896"/>
                </a:lnTo>
                <a:lnTo>
                  <a:pt x="8776" y="10156"/>
                </a:lnTo>
                <a:lnTo>
                  <a:pt x="8833" y="11390"/>
                </a:lnTo>
                <a:lnTo>
                  <a:pt x="9004" y="11883"/>
                </a:lnTo>
                <a:lnTo>
                  <a:pt x="9290" y="12529"/>
                </a:lnTo>
                <a:lnTo>
                  <a:pt x="9689" y="13117"/>
                </a:lnTo>
                <a:lnTo>
                  <a:pt x="10087" y="13706"/>
                </a:lnTo>
                <a:lnTo>
                  <a:pt x="7636" y="15490"/>
                </a:lnTo>
                <a:lnTo>
                  <a:pt x="5185" y="17484"/>
                </a:lnTo>
                <a:lnTo>
                  <a:pt x="2849" y="19705"/>
                </a:lnTo>
                <a:lnTo>
                  <a:pt x="2507" y="20028"/>
                </a:lnTo>
                <a:lnTo>
                  <a:pt x="1653" y="20825"/>
                </a:lnTo>
                <a:lnTo>
                  <a:pt x="797" y="21698"/>
                </a:lnTo>
                <a:lnTo>
                  <a:pt x="0" y="22615"/>
                </a:lnTo>
                <a:lnTo>
                  <a:pt x="112" y="22993"/>
                </a:lnTo>
                <a:lnTo>
                  <a:pt x="968" y="22076"/>
                </a:lnTo>
                <a:lnTo>
                  <a:pt x="1881" y="21167"/>
                </a:lnTo>
                <a:lnTo>
                  <a:pt x="2734" y="20293"/>
                </a:lnTo>
                <a:lnTo>
                  <a:pt x="3532" y="21318"/>
                </a:lnTo>
                <a:lnTo>
                  <a:pt x="3077" y="20028"/>
                </a:lnTo>
                <a:lnTo>
                  <a:pt x="5413" y="17749"/>
                </a:lnTo>
                <a:lnTo>
                  <a:pt x="7864" y="15756"/>
                </a:lnTo>
                <a:lnTo>
                  <a:pt x="10315" y="13972"/>
                </a:lnTo>
                <a:lnTo>
                  <a:pt x="10885" y="14788"/>
                </a:lnTo>
                <a:lnTo>
                  <a:pt x="11626" y="15490"/>
                </a:lnTo>
                <a:lnTo>
                  <a:pt x="12424" y="16193"/>
                </a:lnTo>
                <a:lnTo>
                  <a:pt x="10144" y="18129"/>
                </a:lnTo>
                <a:lnTo>
                  <a:pt x="7922" y="20350"/>
                </a:lnTo>
                <a:lnTo>
                  <a:pt x="8263" y="20616"/>
                </a:lnTo>
                <a:lnTo>
                  <a:pt x="10486" y="18414"/>
                </a:lnTo>
                <a:lnTo>
                  <a:pt x="12766" y="16402"/>
                </a:lnTo>
                <a:lnTo>
                  <a:pt x="13622" y="17104"/>
                </a:lnTo>
                <a:lnTo>
                  <a:pt x="13052" y="16136"/>
                </a:lnTo>
                <a:lnTo>
                  <a:pt x="15559" y="13972"/>
                </a:lnTo>
                <a:lnTo>
                  <a:pt x="18067" y="12035"/>
                </a:lnTo>
                <a:lnTo>
                  <a:pt x="20461" y="10422"/>
                </a:lnTo>
                <a:lnTo>
                  <a:pt x="20175" y="10194"/>
                </a:lnTo>
                <a:lnTo>
                  <a:pt x="17781" y="11827"/>
                </a:lnTo>
                <a:lnTo>
                  <a:pt x="15273" y="13706"/>
                </a:lnTo>
                <a:lnTo>
                  <a:pt x="12709" y="15870"/>
                </a:lnTo>
                <a:lnTo>
                  <a:pt x="11912" y="15225"/>
                </a:lnTo>
                <a:lnTo>
                  <a:pt x="11227" y="14522"/>
                </a:lnTo>
                <a:lnTo>
                  <a:pt x="10601" y="13763"/>
                </a:lnTo>
                <a:lnTo>
                  <a:pt x="13336" y="11827"/>
                </a:lnTo>
                <a:lnTo>
                  <a:pt x="16071" y="10156"/>
                </a:lnTo>
                <a:lnTo>
                  <a:pt x="18637" y="8751"/>
                </a:lnTo>
                <a:lnTo>
                  <a:pt x="18465" y="8466"/>
                </a:lnTo>
                <a:lnTo>
                  <a:pt x="15843" y="9871"/>
                </a:lnTo>
                <a:lnTo>
                  <a:pt x="13165" y="11561"/>
                </a:lnTo>
                <a:lnTo>
                  <a:pt x="10430" y="13497"/>
                </a:lnTo>
                <a:lnTo>
                  <a:pt x="10031" y="12947"/>
                </a:lnTo>
                <a:lnTo>
                  <a:pt x="9632" y="12358"/>
                </a:lnTo>
                <a:lnTo>
                  <a:pt x="9403" y="11770"/>
                </a:lnTo>
                <a:lnTo>
                  <a:pt x="9231" y="11390"/>
                </a:lnTo>
                <a:lnTo>
                  <a:pt x="9175" y="11219"/>
                </a:lnTo>
                <a:lnTo>
                  <a:pt x="12025" y="9491"/>
                </a:lnTo>
                <a:lnTo>
                  <a:pt x="14874" y="8106"/>
                </a:lnTo>
                <a:lnTo>
                  <a:pt x="17553" y="6967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96" name="object 696"/>
          <p:cNvSpPr/>
          <p:nvPr/>
        </p:nvSpPr>
        <p:spPr>
          <a:xfrm>
            <a:off x="343341" y="516791"/>
            <a:ext cx="3504" cy="527"/>
          </a:xfrm>
          <a:custGeom>
            <a:avLst/>
            <a:gdLst/>
            <a:ahLst/>
            <a:cxnLst/>
            <a:rect l="l" t="t" r="r" b="b"/>
            <a:pathLst>
              <a:path w="4672" h="702">
                <a:moveTo>
                  <a:pt x="4672" y="702"/>
                </a:moveTo>
                <a:lnTo>
                  <a:pt x="4273" y="474"/>
                </a:lnTo>
                <a:lnTo>
                  <a:pt x="3133" y="265"/>
                </a:lnTo>
                <a:lnTo>
                  <a:pt x="1538" y="0"/>
                </a:lnTo>
                <a:lnTo>
                  <a:pt x="0" y="151"/>
                </a:lnTo>
                <a:lnTo>
                  <a:pt x="1937" y="208"/>
                </a:lnTo>
                <a:lnTo>
                  <a:pt x="3590" y="474"/>
                </a:lnTo>
                <a:lnTo>
                  <a:pt x="4672" y="702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97" name="object 697"/>
          <p:cNvSpPr/>
          <p:nvPr/>
        </p:nvSpPr>
        <p:spPr>
          <a:xfrm>
            <a:off x="338723" y="516877"/>
            <a:ext cx="2010" cy="242"/>
          </a:xfrm>
          <a:custGeom>
            <a:avLst/>
            <a:gdLst/>
            <a:ahLst/>
            <a:cxnLst/>
            <a:rect l="l" t="t" r="r" b="b"/>
            <a:pathLst>
              <a:path w="2680" h="322">
                <a:moveTo>
                  <a:pt x="799" y="37"/>
                </a:moveTo>
                <a:lnTo>
                  <a:pt x="0" y="151"/>
                </a:lnTo>
                <a:lnTo>
                  <a:pt x="513" y="322"/>
                </a:lnTo>
                <a:lnTo>
                  <a:pt x="799" y="265"/>
                </a:lnTo>
                <a:lnTo>
                  <a:pt x="2680" y="0"/>
                </a:lnTo>
                <a:lnTo>
                  <a:pt x="799" y="37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98" name="object 698"/>
          <p:cNvSpPr/>
          <p:nvPr/>
        </p:nvSpPr>
        <p:spPr>
          <a:xfrm>
            <a:off x="312693" y="514443"/>
            <a:ext cx="39368" cy="5666"/>
          </a:xfrm>
          <a:custGeom>
            <a:avLst/>
            <a:gdLst/>
            <a:ahLst/>
            <a:cxnLst/>
            <a:rect l="l" t="t" r="r" b="b"/>
            <a:pathLst>
              <a:path w="52491" h="7555">
                <a:moveTo>
                  <a:pt x="21200" y="1784"/>
                </a:moveTo>
                <a:lnTo>
                  <a:pt x="20916" y="1518"/>
                </a:lnTo>
                <a:lnTo>
                  <a:pt x="21599" y="1461"/>
                </a:lnTo>
                <a:lnTo>
                  <a:pt x="22284" y="1404"/>
                </a:lnTo>
                <a:lnTo>
                  <a:pt x="23025" y="1347"/>
                </a:lnTo>
                <a:lnTo>
                  <a:pt x="23140" y="1784"/>
                </a:lnTo>
                <a:lnTo>
                  <a:pt x="23252" y="2259"/>
                </a:lnTo>
                <a:lnTo>
                  <a:pt x="23252" y="1347"/>
                </a:lnTo>
                <a:lnTo>
                  <a:pt x="23766" y="1290"/>
                </a:lnTo>
                <a:lnTo>
                  <a:pt x="24449" y="1290"/>
                </a:lnTo>
                <a:lnTo>
                  <a:pt x="24962" y="1347"/>
                </a:lnTo>
                <a:lnTo>
                  <a:pt x="25419" y="1347"/>
                </a:lnTo>
                <a:lnTo>
                  <a:pt x="25248" y="1727"/>
                </a:lnTo>
                <a:lnTo>
                  <a:pt x="25077" y="2164"/>
                </a:lnTo>
                <a:lnTo>
                  <a:pt x="25133" y="2695"/>
                </a:lnTo>
                <a:lnTo>
                  <a:pt x="25305" y="2221"/>
                </a:lnTo>
                <a:lnTo>
                  <a:pt x="25476" y="1727"/>
                </a:lnTo>
                <a:lnTo>
                  <a:pt x="25647" y="1347"/>
                </a:lnTo>
                <a:lnTo>
                  <a:pt x="26273" y="1404"/>
                </a:lnTo>
                <a:lnTo>
                  <a:pt x="26843" y="1461"/>
                </a:lnTo>
                <a:lnTo>
                  <a:pt x="27470" y="1518"/>
                </a:lnTo>
                <a:lnTo>
                  <a:pt x="26900" y="1993"/>
                </a:lnTo>
                <a:lnTo>
                  <a:pt x="26672" y="2259"/>
                </a:lnTo>
                <a:lnTo>
                  <a:pt x="25305" y="3777"/>
                </a:lnTo>
                <a:lnTo>
                  <a:pt x="24620" y="5239"/>
                </a:lnTo>
                <a:lnTo>
                  <a:pt x="24336" y="5828"/>
                </a:lnTo>
                <a:lnTo>
                  <a:pt x="24449" y="4157"/>
                </a:lnTo>
                <a:lnTo>
                  <a:pt x="24280" y="5505"/>
                </a:lnTo>
                <a:lnTo>
                  <a:pt x="24336" y="6093"/>
                </a:lnTo>
                <a:lnTo>
                  <a:pt x="24962" y="5942"/>
                </a:lnTo>
                <a:lnTo>
                  <a:pt x="24791" y="5828"/>
                </a:lnTo>
                <a:lnTo>
                  <a:pt x="25875" y="5296"/>
                </a:lnTo>
                <a:lnTo>
                  <a:pt x="28553" y="3986"/>
                </a:lnTo>
                <a:lnTo>
                  <a:pt x="31916" y="2961"/>
                </a:lnTo>
                <a:lnTo>
                  <a:pt x="32372" y="2866"/>
                </a:lnTo>
                <a:lnTo>
                  <a:pt x="32599" y="2809"/>
                </a:lnTo>
                <a:lnTo>
                  <a:pt x="33113" y="3018"/>
                </a:lnTo>
                <a:lnTo>
                  <a:pt x="33626" y="3246"/>
                </a:lnTo>
                <a:lnTo>
                  <a:pt x="34025" y="3455"/>
                </a:lnTo>
                <a:lnTo>
                  <a:pt x="29578" y="4157"/>
                </a:lnTo>
                <a:lnTo>
                  <a:pt x="26102" y="5334"/>
                </a:lnTo>
                <a:lnTo>
                  <a:pt x="24906" y="5885"/>
                </a:lnTo>
                <a:lnTo>
                  <a:pt x="26330" y="5391"/>
                </a:lnTo>
                <a:lnTo>
                  <a:pt x="29921" y="4309"/>
                </a:lnTo>
                <a:lnTo>
                  <a:pt x="34367" y="3663"/>
                </a:lnTo>
                <a:lnTo>
                  <a:pt x="34937" y="3986"/>
                </a:lnTo>
                <a:lnTo>
                  <a:pt x="35393" y="4366"/>
                </a:lnTo>
                <a:lnTo>
                  <a:pt x="35678" y="4594"/>
                </a:lnTo>
                <a:lnTo>
                  <a:pt x="35848" y="4594"/>
                </a:lnTo>
                <a:lnTo>
                  <a:pt x="37159" y="4537"/>
                </a:lnTo>
                <a:lnTo>
                  <a:pt x="38470" y="4594"/>
                </a:lnTo>
                <a:lnTo>
                  <a:pt x="39896" y="4632"/>
                </a:lnTo>
                <a:lnTo>
                  <a:pt x="40864" y="4689"/>
                </a:lnTo>
                <a:lnTo>
                  <a:pt x="41889" y="4746"/>
                </a:lnTo>
                <a:lnTo>
                  <a:pt x="42802" y="4859"/>
                </a:lnTo>
                <a:lnTo>
                  <a:pt x="43315" y="5334"/>
                </a:lnTo>
                <a:lnTo>
                  <a:pt x="43714" y="5828"/>
                </a:lnTo>
                <a:lnTo>
                  <a:pt x="43998" y="6264"/>
                </a:lnTo>
                <a:lnTo>
                  <a:pt x="41378" y="5771"/>
                </a:lnTo>
                <a:lnTo>
                  <a:pt x="38869" y="5562"/>
                </a:lnTo>
                <a:lnTo>
                  <a:pt x="36589" y="5448"/>
                </a:lnTo>
                <a:lnTo>
                  <a:pt x="36589" y="5619"/>
                </a:lnTo>
                <a:lnTo>
                  <a:pt x="36875" y="6036"/>
                </a:lnTo>
                <a:lnTo>
                  <a:pt x="36760" y="5657"/>
                </a:lnTo>
                <a:lnTo>
                  <a:pt x="39040" y="5771"/>
                </a:lnTo>
                <a:lnTo>
                  <a:pt x="41547" y="6036"/>
                </a:lnTo>
                <a:lnTo>
                  <a:pt x="44169" y="6530"/>
                </a:lnTo>
                <a:lnTo>
                  <a:pt x="44340" y="6321"/>
                </a:lnTo>
                <a:lnTo>
                  <a:pt x="44113" y="6264"/>
                </a:lnTo>
                <a:lnTo>
                  <a:pt x="43827" y="5828"/>
                </a:lnTo>
                <a:lnTo>
                  <a:pt x="43428" y="5334"/>
                </a:lnTo>
                <a:lnTo>
                  <a:pt x="42973" y="4916"/>
                </a:lnTo>
                <a:lnTo>
                  <a:pt x="45309" y="5182"/>
                </a:lnTo>
                <a:lnTo>
                  <a:pt x="47418" y="5657"/>
                </a:lnTo>
                <a:lnTo>
                  <a:pt x="49186" y="6207"/>
                </a:lnTo>
                <a:lnTo>
                  <a:pt x="49927" y="6739"/>
                </a:lnTo>
                <a:lnTo>
                  <a:pt x="50610" y="7346"/>
                </a:lnTo>
                <a:lnTo>
                  <a:pt x="51180" y="7555"/>
                </a:lnTo>
                <a:lnTo>
                  <a:pt x="50497" y="6910"/>
                </a:lnTo>
                <a:lnTo>
                  <a:pt x="49812" y="6359"/>
                </a:lnTo>
                <a:lnTo>
                  <a:pt x="50837" y="6682"/>
                </a:lnTo>
                <a:lnTo>
                  <a:pt x="51750" y="7024"/>
                </a:lnTo>
                <a:lnTo>
                  <a:pt x="52491" y="7289"/>
                </a:lnTo>
                <a:lnTo>
                  <a:pt x="51921" y="6910"/>
                </a:lnTo>
                <a:lnTo>
                  <a:pt x="51180" y="6644"/>
                </a:lnTo>
                <a:lnTo>
                  <a:pt x="50382" y="6359"/>
                </a:lnTo>
                <a:lnTo>
                  <a:pt x="49470" y="6093"/>
                </a:lnTo>
                <a:lnTo>
                  <a:pt x="48330" y="5239"/>
                </a:lnTo>
                <a:lnTo>
                  <a:pt x="47247" y="4594"/>
                </a:lnTo>
                <a:lnTo>
                  <a:pt x="46393" y="4100"/>
                </a:lnTo>
                <a:lnTo>
                  <a:pt x="46165" y="3986"/>
                </a:lnTo>
                <a:lnTo>
                  <a:pt x="45652" y="3777"/>
                </a:lnTo>
                <a:lnTo>
                  <a:pt x="45138" y="3569"/>
                </a:lnTo>
                <a:lnTo>
                  <a:pt x="44568" y="3341"/>
                </a:lnTo>
                <a:lnTo>
                  <a:pt x="45138" y="3607"/>
                </a:lnTo>
                <a:lnTo>
                  <a:pt x="45537" y="3834"/>
                </a:lnTo>
                <a:lnTo>
                  <a:pt x="46050" y="4100"/>
                </a:lnTo>
                <a:lnTo>
                  <a:pt x="46278" y="4271"/>
                </a:lnTo>
                <a:lnTo>
                  <a:pt x="47019" y="4689"/>
                </a:lnTo>
                <a:lnTo>
                  <a:pt x="47875" y="5239"/>
                </a:lnTo>
                <a:lnTo>
                  <a:pt x="48787" y="5885"/>
                </a:lnTo>
                <a:lnTo>
                  <a:pt x="47019" y="5334"/>
                </a:lnTo>
                <a:lnTo>
                  <a:pt x="44969" y="4916"/>
                </a:lnTo>
                <a:lnTo>
                  <a:pt x="42687" y="4632"/>
                </a:lnTo>
                <a:lnTo>
                  <a:pt x="42175" y="4157"/>
                </a:lnTo>
                <a:lnTo>
                  <a:pt x="41606" y="3720"/>
                </a:lnTo>
                <a:lnTo>
                  <a:pt x="40864" y="3284"/>
                </a:lnTo>
                <a:lnTo>
                  <a:pt x="42403" y="3132"/>
                </a:lnTo>
                <a:lnTo>
                  <a:pt x="40522" y="3075"/>
                </a:lnTo>
                <a:lnTo>
                  <a:pt x="39781" y="2581"/>
                </a:lnTo>
                <a:lnTo>
                  <a:pt x="38983" y="2221"/>
                </a:lnTo>
                <a:lnTo>
                  <a:pt x="38071" y="1841"/>
                </a:lnTo>
                <a:lnTo>
                  <a:pt x="38641" y="1784"/>
                </a:lnTo>
                <a:lnTo>
                  <a:pt x="39098" y="1727"/>
                </a:lnTo>
                <a:lnTo>
                  <a:pt x="38697" y="1613"/>
                </a:lnTo>
                <a:lnTo>
                  <a:pt x="38242" y="1670"/>
                </a:lnTo>
                <a:lnTo>
                  <a:pt x="37843" y="1841"/>
                </a:lnTo>
                <a:lnTo>
                  <a:pt x="38697" y="2221"/>
                </a:lnTo>
                <a:lnTo>
                  <a:pt x="39553" y="2638"/>
                </a:lnTo>
                <a:lnTo>
                  <a:pt x="40294" y="3018"/>
                </a:lnTo>
                <a:lnTo>
                  <a:pt x="37217" y="3018"/>
                </a:lnTo>
                <a:lnTo>
                  <a:pt x="35507" y="3284"/>
                </a:lnTo>
                <a:lnTo>
                  <a:pt x="37388" y="3246"/>
                </a:lnTo>
                <a:lnTo>
                  <a:pt x="39098" y="3189"/>
                </a:lnTo>
                <a:lnTo>
                  <a:pt x="40637" y="3284"/>
                </a:lnTo>
                <a:lnTo>
                  <a:pt x="41434" y="3720"/>
                </a:lnTo>
                <a:lnTo>
                  <a:pt x="42004" y="4157"/>
                </a:lnTo>
                <a:lnTo>
                  <a:pt x="42518" y="4632"/>
                </a:lnTo>
                <a:lnTo>
                  <a:pt x="41662" y="4537"/>
                </a:lnTo>
                <a:lnTo>
                  <a:pt x="40808" y="4423"/>
                </a:lnTo>
                <a:lnTo>
                  <a:pt x="39896" y="4423"/>
                </a:lnTo>
                <a:lnTo>
                  <a:pt x="38413" y="4309"/>
                </a:lnTo>
                <a:lnTo>
                  <a:pt x="36988" y="4309"/>
                </a:lnTo>
                <a:lnTo>
                  <a:pt x="35620" y="4366"/>
                </a:lnTo>
                <a:lnTo>
                  <a:pt x="35109" y="3929"/>
                </a:lnTo>
                <a:lnTo>
                  <a:pt x="34651" y="3663"/>
                </a:lnTo>
                <a:lnTo>
                  <a:pt x="35221" y="3569"/>
                </a:lnTo>
                <a:lnTo>
                  <a:pt x="34708" y="3398"/>
                </a:lnTo>
                <a:lnTo>
                  <a:pt x="33910" y="3189"/>
                </a:lnTo>
                <a:lnTo>
                  <a:pt x="33399" y="2904"/>
                </a:lnTo>
                <a:lnTo>
                  <a:pt x="32885" y="2695"/>
                </a:lnTo>
                <a:lnTo>
                  <a:pt x="34766" y="2221"/>
                </a:lnTo>
                <a:lnTo>
                  <a:pt x="36532" y="1936"/>
                </a:lnTo>
                <a:lnTo>
                  <a:pt x="36134" y="1841"/>
                </a:lnTo>
                <a:lnTo>
                  <a:pt x="34424" y="2050"/>
                </a:lnTo>
                <a:lnTo>
                  <a:pt x="32543" y="2581"/>
                </a:lnTo>
                <a:lnTo>
                  <a:pt x="32259" y="2638"/>
                </a:lnTo>
                <a:lnTo>
                  <a:pt x="31858" y="2752"/>
                </a:lnTo>
                <a:lnTo>
                  <a:pt x="28154" y="3834"/>
                </a:lnTo>
                <a:lnTo>
                  <a:pt x="25361" y="5391"/>
                </a:lnTo>
                <a:lnTo>
                  <a:pt x="24507" y="5942"/>
                </a:lnTo>
                <a:lnTo>
                  <a:pt x="24336" y="5998"/>
                </a:lnTo>
                <a:lnTo>
                  <a:pt x="24620" y="5619"/>
                </a:lnTo>
                <a:lnTo>
                  <a:pt x="25419" y="3986"/>
                </a:lnTo>
                <a:lnTo>
                  <a:pt x="26843" y="2429"/>
                </a:lnTo>
                <a:lnTo>
                  <a:pt x="27470" y="1841"/>
                </a:lnTo>
                <a:lnTo>
                  <a:pt x="27756" y="1556"/>
                </a:lnTo>
                <a:lnTo>
                  <a:pt x="28382" y="1613"/>
                </a:lnTo>
                <a:lnTo>
                  <a:pt x="29008" y="1784"/>
                </a:lnTo>
                <a:lnTo>
                  <a:pt x="29637" y="1879"/>
                </a:lnTo>
                <a:lnTo>
                  <a:pt x="29921" y="1727"/>
                </a:lnTo>
                <a:lnTo>
                  <a:pt x="29294" y="1556"/>
                </a:lnTo>
                <a:lnTo>
                  <a:pt x="28668" y="1461"/>
                </a:lnTo>
                <a:lnTo>
                  <a:pt x="27983" y="1347"/>
                </a:lnTo>
                <a:lnTo>
                  <a:pt x="28724" y="759"/>
                </a:lnTo>
                <a:lnTo>
                  <a:pt x="29465" y="322"/>
                </a:lnTo>
                <a:lnTo>
                  <a:pt x="29921" y="113"/>
                </a:lnTo>
                <a:lnTo>
                  <a:pt x="29693" y="56"/>
                </a:lnTo>
                <a:lnTo>
                  <a:pt x="29179" y="322"/>
                </a:lnTo>
                <a:lnTo>
                  <a:pt x="28438" y="702"/>
                </a:lnTo>
                <a:lnTo>
                  <a:pt x="27699" y="1290"/>
                </a:lnTo>
                <a:lnTo>
                  <a:pt x="27071" y="1233"/>
                </a:lnTo>
                <a:lnTo>
                  <a:pt x="26388" y="1196"/>
                </a:lnTo>
                <a:lnTo>
                  <a:pt x="25760" y="1139"/>
                </a:lnTo>
                <a:lnTo>
                  <a:pt x="25989" y="588"/>
                </a:lnTo>
                <a:lnTo>
                  <a:pt x="26217" y="151"/>
                </a:lnTo>
                <a:lnTo>
                  <a:pt x="26046" y="113"/>
                </a:lnTo>
                <a:lnTo>
                  <a:pt x="25760" y="588"/>
                </a:lnTo>
                <a:lnTo>
                  <a:pt x="25532" y="1139"/>
                </a:lnTo>
                <a:lnTo>
                  <a:pt x="25019" y="1082"/>
                </a:lnTo>
                <a:lnTo>
                  <a:pt x="23424" y="1082"/>
                </a:lnTo>
                <a:lnTo>
                  <a:pt x="23140" y="1139"/>
                </a:lnTo>
                <a:lnTo>
                  <a:pt x="22969" y="531"/>
                </a:lnTo>
                <a:lnTo>
                  <a:pt x="22739" y="113"/>
                </a:lnTo>
                <a:lnTo>
                  <a:pt x="22739" y="531"/>
                </a:lnTo>
                <a:lnTo>
                  <a:pt x="22910" y="1139"/>
                </a:lnTo>
                <a:lnTo>
                  <a:pt x="22169" y="1139"/>
                </a:lnTo>
                <a:lnTo>
                  <a:pt x="21430" y="1233"/>
                </a:lnTo>
                <a:lnTo>
                  <a:pt x="20689" y="1347"/>
                </a:lnTo>
                <a:lnTo>
                  <a:pt x="19889" y="702"/>
                </a:lnTo>
                <a:lnTo>
                  <a:pt x="19150" y="265"/>
                </a:lnTo>
                <a:lnTo>
                  <a:pt x="18693" y="0"/>
                </a:lnTo>
                <a:lnTo>
                  <a:pt x="18465" y="0"/>
                </a:lnTo>
                <a:lnTo>
                  <a:pt x="18920" y="265"/>
                </a:lnTo>
                <a:lnTo>
                  <a:pt x="19605" y="759"/>
                </a:lnTo>
                <a:lnTo>
                  <a:pt x="20403" y="1347"/>
                </a:lnTo>
                <a:lnTo>
                  <a:pt x="19720" y="1461"/>
                </a:lnTo>
                <a:lnTo>
                  <a:pt x="19092" y="1613"/>
                </a:lnTo>
                <a:lnTo>
                  <a:pt x="18409" y="1784"/>
                </a:lnTo>
                <a:lnTo>
                  <a:pt x="16983" y="1082"/>
                </a:lnTo>
                <a:lnTo>
                  <a:pt x="15672" y="702"/>
                </a:lnTo>
                <a:lnTo>
                  <a:pt x="14818" y="493"/>
                </a:lnTo>
                <a:lnTo>
                  <a:pt x="14599" y="534"/>
                </a:lnTo>
                <a:lnTo>
                  <a:pt x="15330" y="759"/>
                </a:lnTo>
                <a:lnTo>
                  <a:pt x="16641" y="1195"/>
                </a:lnTo>
                <a:lnTo>
                  <a:pt x="18067" y="1841"/>
                </a:lnTo>
                <a:lnTo>
                  <a:pt x="17440" y="2050"/>
                </a:lnTo>
                <a:lnTo>
                  <a:pt x="16755" y="2221"/>
                </a:lnTo>
                <a:lnTo>
                  <a:pt x="16186" y="2486"/>
                </a:lnTo>
                <a:lnTo>
                  <a:pt x="14305" y="1936"/>
                </a:lnTo>
                <a:lnTo>
                  <a:pt x="12595" y="1727"/>
                </a:lnTo>
                <a:lnTo>
                  <a:pt x="11171" y="1613"/>
                </a:lnTo>
                <a:lnTo>
                  <a:pt x="12252" y="1233"/>
                </a:lnTo>
                <a:lnTo>
                  <a:pt x="13392" y="854"/>
                </a:lnTo>
                <a:lnTo>
                  <a:pt x="14542" y="544"/>
                </a:lnTo>
                <a:lnTo>
                  <a:pt x="14305" y="588"/>
                </a:lnTo>
                <a:lnTo>
                  <a:pt x="13791" y="645"/>
                </a:lnTo>
                <a:lnTo>
                  <a:pt x="13279" y="759"/>
                </a:lnTo>
                <a:lnTo>
                  <a:pt x="12424" y="1025"/>
                </a:lnTo>
                <a:lnTo>
                  <a:pt x="11626" y="1290"/>
                </a:lnTo>
                <a:lnTo>
                  <a:pt x="10885" y="1613"/>
                </a:lnTo>
                <a:lnTo>
                  <a:pt x="10430" y="1556"/>
                </a:lnTo>
                <a:lnTo>
                  <a:pt x="9689" y="1556"/>
                </a:lnTo>
                <a:lnTo>
                  <a:pt x="9231" y="1727"/>
                </a:lnTo>
                <a:lnTo>
                  <a:pt x="10031" y="1727"/>
                </a:lnTo>
                <a:lnTo>
                  <a:pt x="10542" y="1784"/>
                </a:lnTo>
                <a:lnTo>
                  <a:pt x="9630" y="2164"/>
                </a:lnTo>
                <a:lnTo>
                  <a:pt x="8776" y="2543"/>
                </a:lnTo>
                <a:lnTo>
                  <a:pt x="8035" y="3018"/>
                </a:lnTo>
                <a:lnTo>
                  <a:pt x="6382" y="3075"/>
                </a:lnTo>
                <a:lnTo>
                  <a:pt x="4901" y="3284"/>
                </a:lnTo>
                <a:lnTo>
                  <a:pt x="3703" y="3512"/>
                </a:lnTo>
                <a:lnTo>
                  <a:pt x="2906" y="3777"/>
                </a:lnTo>
                <a:lnTo>
                  <a:pt x="2164" y="4100"/>
                </a:lnTo>
                <a:lnTo>
                  <a:pt x="1367" y="4423"/>
                </a:lnTo>
                <a:lnTo>
                  <a:pt x="682" y="4859"/>
                </a:lnTo>
                <a:lnTo>
                  <a:pt x="0" y="5296"/>
                </a:lnTo>
                <a:lnTo>
                  <a:pt x="0" y="5657"/>
                </a:lnTo>
                <a:lnTo>
                  <a:pt x="1081" y="4859"/>
                </a:lnTo>
                <a:lnTo>
                  <a:pt x="2221" y="4271"/>
                </a:lnTo>
                <a:lnTo>
                  <a:pt x="3192" y="3720"/>
                </a:lnTo>
                <a:lnTo>
                  <a:pt x="4388" y="3512"/>
                </a:lnTo>
                <a:lnTo>
                  <a:pt x="5870" y="3284"/>
                </a:lnTo>
                <a:lnTo>
                  <a:pt x="7636" y="3246"/>
                </a:lnTo>
                <a:lnTo>
                  <a:pt x="7920" y="3246"/>
                </a:lnTo>
                <a:lnTo>
                  <a:pt x="9346" y="3189"/>
                </a:lnTo>
                <a:lnTo>
                  <a:pt x="8263" y="2961"/>
                </a:lnTo>
                <a:lnTo>
                  <a:pt x="9060" y="2543"/>
                </a:lnTo>
                <a:lnTo>
                  <a:pt x="9916" y="2164"/>
                </a:lnTo>
                <a:lnTo>
                  <a:pt x="10828" y="1784"/>
                </a:lnTo>
                <a:lnTo>
                  <a:pt x="12196" y="1879"/>
                </a:lnTo>
                <a:lnTo>
                  <a:pt x="13906" y="2107"/>
                </a:lnTo>
                <a:lnTo>
                  <a:pt x="15843" y="2581"/>
                </a:lnTo>
                <a:lnTo>
                  <a:pt x="15273" y="2866"/>
                </a:lnTo>
                <a:lnTo>
                  <a:pt x="14703" y="3075"/>
                </a:lnTo>
                <a:lnTo>
                  <a:pt x="14248" y="3398"/>
                </a:lnTo>
                <a:lnTo>
                  <a:pt x="14190" y="3606"/>
                </a:lnTo>
                <a:lnTo>
                  <a:pt x="19035" y="4271"/>
                </a:lnTo>
                <a:lnTo>
                  <a:pt x="14532" y="3398"/>
                </a:lnTo>
                <a:lnTo>
                  <a:pt x="15046" y="3132"/>
                </a:lnTo>
                <a:lnTo>
                  <a:pt x="15559" y="2904"/>
                </a:lnTo>
                <a:lnTo>
                  <a:pt x="16129" y="2695"/>
                </a:lnTo>
                <a:lnTo>
                  <a:pt x="16470" y="2752"/>
                </a:lnTo>
                <a:lnTo>
                  <a:pt x="20004" y="3777"/>
                </a:lnTo>
                <a:lnTo>
                  <a:pt x="16528" y="2543"/>
                </a:lnTo>
                <a:lnTo>
                  <a:pt x="17098" y="2316"/>
                </a:lnTo>
                <a:lnTo>
                  <a:pt x="17724" y="2164"/>
                </a:lnTo>
                <a:lnTo>
                  <a:pt x="18409" y="1993"/>
                </a:lnTo>
                <a:lnTo>
                  <a:pt x="19092" y="2316"/>
                </a:lnTo>
                <a:lnTo>
                  <a:pt x="19549" y="2373"/>
                </a:lnTo>
                <a:lnTo>
                  <a:pt x="18979" y="2050"/>
                </a:lnTo>
                <a:lnTo>
                  <a:pt x="18749" y="1879"/>
                </a:lnTo>
                <a:lnTo>
                  <a:pt x="19319" y="1784"/>
                </a:lnTo>
                <a:lnTo>
                  <a:pt x="20004" y="1670"/>
                </a:lnTo>
                <a:lnTo>
                  <a:pt x="20630" y="1556"/>
                </a:lnTo>
                <a:lnTo>
                  <a:pt x="21315" y="2164"/>
                </a:lnTo>
                <a:lnTo>
                  <a:pt x="21829" y="2316"/>
                </a:lnTo>
                <a:lnTo>
                  <a:pt x="21200" y="1784"/>
                </a:lnTo>
                <a:close/>
              </a:path>
            </a:pathLst>
          </a:custGeom>
          <a:solidFill>
            <a:srgbClr val="F7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99" name="object 699"/>
          <p:cNvSpPr/>
          <p:nvPr/>
        </p:nvSpPr>
        <p:spPr>
          <a:xfrm>
            <a:off x="318163" y="540629"/>
            <a:ext cx="4316" cy="1254"/>
          </a:xfrm>
          <a:custGeom>
            <a:avLst/>
            <a:gdLst/>
            <a:ahLst/>
            <a:cxnLst/>
            <a:rect l="l" t="t" r="r" b="b"/>
            <a:pathLst>
              <a:path w="5755" h="1672">
                <a:moveTo>
                  <a:pt x="0" y="0"/>
                </a:moveTo>
                <a:lnTo>
                  <a:pt x="1709" y="971"/>
                </a:lnTo>
                <a:lnTo>
                  <a:pt x="3647" y="1349"/>
                </a:lnTo>
                <a:lnTo>
                  <a:pt x="5643" y="1672"/>
                </a:lnTo>
                <a:lnTo>
                  <a:pt x="5755" y="1186"/>
                </a:lnTo>
                <a:lnTo>
                  <a:pt x="3762" y="863"/>
                </a:lnTo>
                <a:lnTo>
                  <a:pt x="1881" y="485"/>
                </a:lnTo>
                <a:lnTo>
                  <a:pt x="0" y="0"/>
                </a:lnTo>
                <a:close/>
              </a:path>
            </a:pathLst>
          </a:custGeom>
          <a:solidFill>
            <a:srgbClr val="F7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00" name="object 700"/>
          <p:cNvSpPr/>
          <p:nvPr/>
        </p:nvSpPr>
        <p:spPr>
          <a:xfrm>
            <a:off x="304100" y="516180"/>
            <a:ext cx="33299" cy="28012"/>
          </a:xfrm>
          <a:custGeom>
            <a:avLst/>
            <a:gdLst/>
            <a:ahLst/>
            <a:cxnLst/>
            <a:rect l="l" t="t" r="r" b="b"/>
            <a:pathLst>
              <a:path w="44399" h="37349">
                <a:moveTo>
                  <a:pt x="34255" y="3246"/>
                </a:moveTo>
                <a:lnTo>
                  <a:pt x="35395" y="3682"/>
                </a:lnTo>
                <a:lnTo>
                  <a:pt x="34196" y="3303"/>
                </a:lnTo>
                <a:lnTo>
                  <a:pt x="30094" y="2164"/>
                </a:lnTo>
                <a:lnTo>
                  <a:pt x="24622" y="1955"/>
                </a:lnTo>
                <a:lnTo>
                  <a:pt x="25136" y="1613"/>
                </a:lnTo>
                <a:lnTo>
                  <a:pt x="25647" y="1290"/>
                </a:lnTo>
                <a:lnTo>
                  <a:pt x="25705" y="1082"/>
                </a:lnTo>
                <a:lnTo>
                  <a:pt x="25192" y="968"/>
                </a:lnTo>
                <a:lnTo>
                  <a:pt x="24678" y="930"/>
                </a:lnTo>
                <a:lnTo>
                  <a:pt x="24108" y="873"/>
                </a:lnTo>
                <a:lnTo>
                  <a:pt x="22570" y="645"/>
                </a:lnTo>
                <a:lnTo>
                  <a:pt x="19720" y="645"/>
                </a:lnTo>
                <a:lnTo>
                  <a:pt x="20804" y="873"/>
                </a:lnTo>
                <a:lnTo>
                  <a:pt x="22399" y="873"/>
                </a:lnTo>
                <a:lnTo>
                  <a:pt x="24108" y="1082"/>
                </a:lnTo>
                <a:lnTo>
                  <a:pt x="24507" y="1139"/>
                </a:lnTo>
                <a:lnTo>
                  <a:pt x="24964" y="1195"/>
                </a:lnTo>
                <a:lnTo>
                  <a:pt x="24793" y="1613"/>
                </a:lnTo>
                <a:lnTo>
                  <a:pt x="24394" y="1955"/>
                </a:lnTo>
                <a:lnTo>
                  <a:pt x="22969" y="1898"/>
                </a:lnTo>
                <a:lnTo>
                  <a:pt x="21488" y="1898"/>
                </a:lnTo>
                <a:lnTo>
                  <a:pt x="19891" y="1993"/>
                </a:lnTo>
                <a:lnTo>
                  <a:pt x="19094" y="2050"/>
                </a:lnTo>
                <a:lnTo>
                  <a:pt x="18296" y="2107"/>
                </a:lnTo>
                <a:lnTo>
                  <a:pt x="18979" y="2278"/>
                </a:lnTo>
                <a:lnTo>
                  <a:pt x="19891" y="2221"/>
                </a:lnTo>
                <a:lnTo>
                  <a:pt x="21373" y="2164"/>
                </a:lnTo>
                <a:lnTo>
                  <a:pt x="24108" y="2164"/>
                </a:lnTo>
                <a:lnTo>
                  <a:pt x="23538" y="2752"/>
                </a:lnTo>
                <a:lnTo>
                  <a:pt x="23367" y="3018"/>
                </a:lnTo>
                <a:lnTo>
                  <a:pt x="21087" y="3132"/>
                </a:lnTo>
                <a:lnTo>
                  <a:pt x="18639" y="3341"/>
                </a:lnTo>
                <a:lnTo>
                  <a:pt x="16016" y="3777"/>
                </a:lnTo>
                <a:lnTo>
                  <a:pt x="18409" y="3625"/>
                </a:lnTo>
                <a:lnTo>
                  <a:pt x="20918" y="3341"/>
                </a:lnTo>
                <a:lnTo>
                  <a:pt x="23198" y="3246"/>
                </a:lnTo>
                <a:lnTo>
                  <a:pt x="22969" y="3625"/>
                </a:lnTo>
                <a:lnTo>
                  <a:pt x="22797" y="4005"/>
                </a:lnTo>
                <a:lnTo>
                  <a:pt x="22685" y="4328"/>
                </a:lnTo>
                <a:lnTo>
                  <a:pt x="20348" y="4651"/>
                </a:lnTo>
                <a:lnTo>
                  <a:pt x="17726" y="5125"/>
                </a:lnTo>
                <a:lnTo>
                  <a:pt x="14933" y="5828"/>
                </a:lnTo>
                <a:lnTo>
                  <a:pt x="17611" y="5353"/>
                </a:lnTo>
                <a:lnTo>
                  <a:pt x="20234" y="4859"/>
                </a:lnTo>
                <a:lnTo>
                  <a:pt x="22628" y="4537"/>
                </a:lnTo>
                <a:lnTo>
                  <a:pt x="22513" y="5068"/>
                </a:lnTo>
                <a:lnTo>
                  <a:pt x="22741" y="4480"/>
                </a:lnTo>
                <a:lnTo>
                  <a:pt x="28384" y="3720"/>
                </a:lnTo>
                <a:lnTo>
                  <a:pt x="32716" y="3720"/>
                </a:lnTo>
                <a:lnTo>
                  <a:pt x="34653" y="3777"/>
                </a:lnTo>
                <a:lnTo>
                  <a:pt x="35395" y="3777"/>
                </a:lnTo>
                <a:lnTo>
                  <a:pt x="34196" y="3682"/>
                </a:lnTo>
                <a:lnTo>
                  <a:pt x="29353" y="3398"/>
                </a:lnTo>
                <a:lnTo>
                  <a:pt x="22797" y="4328"/>
                </a:lnTo>
                <a:lnTo>
                  <a:pt x="22912" y="4005"/>
                </a:lnTo>
                <a:lnTo>
                  <a:pt x="23083" y="3625"/>
                </a:lnTo>
                <a:lnTo>
                  <a:pt x="23367" y="3246"/>
                </a:lnTo>
                <a:lnTo>
                  <a:pt x="24052" y="2429"/>
                </a:lnTo>
                <a:lnTo>
                  <a:pt x="24338" y="2164"/>
                </a:lnTo>
                <a:lnTo>
                  <a:pt x="30493" y="2373"/>
                </a:lnTo>
                <a:lnTo>
                  <a:pt x="34996" y="3625"/>
                </a:lnTo>
                <a:lnTo>
                  <a:pt x="35622" y="3777"/>
                </a:lnTo>
                <a:lnTo>
                  <a:pt x="35622" y="3948"/>
                </a:lnTo>
                <a:lnTo>
                  <a:pt x="35451" y="4537"/>
                </a:lnTo>
                <a:lnTo>
                  <a:pt x="34937" y="7289"/>
                </a:lnTo>
                <a:lnTo>
                  <a:pt x="34255" y="11599"/>
                </a:lnTo>
                <a:lnTo>
                  <a:pt x="33626" y="11599"/>
                </a:lnTo>
                <a:lnTo>
                  <a:pt x="33000" y="11561"/>
                </a:lnTo>
                <a:lnTo>
                  <a:pt x="32374" y="11447"/>
                </a:lnTo>
                <a:lnTo>
                  <a:pt x="34083" y="7289"/>
                </a:lnTo>
                <a:lnTo>
                  <a:pt x="35336" y="4651"/>
                </a:lnTo>
                <a:lnTo>
                  <a:pt x="34881" y="5125"/>
                </a:lnTo>
                <a:lnTo>
                  <a:pt x="33570" y="7612"/>
                </a:lnTo>
                <a:lnTo>
                  <a:pt x="31975" y="11390"/>
                </a:lnTo>
                <a:lnTo>
                  <a:pt x="31405" y="11333"/>
                </a:lnTo>
                <a:lnTo>
                  <a:pt x="30891" y="11219"/>
                </a:lnTo>
                <a:lnTo>
                  <a:pt x="30321" y="11124"/>
                </a:lnTo>
                <a:lnTo>
                  <a:pt x="30720" y="11504"/>
                </a:lnTo>
                <a:lnTo>
                  <a:pt x="31290" y="11599"/>
                </a:lnTo>
                <a:lnTo>
                  <a:pt x="31860" y="11656"/>
                </a:lnTo>
                <a:lnTo>
                  <a:pt x="31177" y="13288"/>
                </a:lnTo>
                <a:lnTo>
                  <a:pt x="30493" y="15054"/>
                </a:lnTo>
                <a:lnTo>
                  <a:pt x="29695" y="17104"/>
                </a:lnTo>
                <a:lnTo>
                  <a:pt x="28726" y="16952"/>
                </a:lnTo>
                <a:lnTo>
                  <a:pt x="27814" y="16781"/>
                </a:lnTo>
                <a:lnTo>
                  <a:pt x="26902" y="16573"/>
                </a:lnTo>
                <a:lnTo>
                  <a:pt x="27643" y="14408"/>
                </a:lnTo>
                <a:lnTo>
                  <a:pt x="26503" y="16307"/>
                </a:lnTo>
                <a:lnTo>
                  <a:pt x="26388" y="16459"/>
                </a:lnTo>
                <a:lnTo>
                  <a:pt x="25419" y="16193"/>
                </a:lnTo>
                <a:lnTo>
                  <a:pt x="24507" y="15927"/>
                </a:lnTo>
                <a:lnTo>
                  <a:pt x="23597" y="15661"/>
                </a:lnTo>
                <a:lnTo>
                  <a:pt x="24052" y="15111"/>
                </a:lnTo>
                <a:lnTo>
                  <a:pt x="25248" y="13117"/>
                </a:lnTo>
                <a:lnTo>
                  <a:pt x="23937" y="14579"/>
                </a:lnTo>
                <a:lnTo>
                  <a:pt x="23426" y="15168"/>
                </a:lnTo>
                <a:lnTo>
                  <a:pt x="23140" y="15490"/>
                </a:lnTo>
                <a:lnTo>
                  <a:pt x="22342" y="15168"/>
                </a:lnTo>
                <a:lnTo>
                  <a:pt x="21545" y="14845"/>
                </a:lnTo>
                <a:lnTo>
                  <a:pt x="20860" y="14522"/>
                </a:lnTo>
                <a:lnTo>
                  <a:pt x="21087" y="13763"/>
                </a:lnTo>
                <a:lnTo>
                  <a:pt x="20461" y="14313"/>
                </a:lnTo>
                <a:lnTo>
                  <a:pt x="19778" y="13972"/>
                </a:lnTo>
                <a:lnTo>
                  <a:pt x="19150" y="13611"/>
                </a:lnTo>
                <a:lnTo>
                  <a:pt x="18639" y="13231"/>
                </a:lnTo>
                <a:lnTo>
                  <a:pt x="18296" y="13004"/>
                </a:lnTo>
                <a:lnTo>
                  <a:pt x="19208" y="11978"/>
                </a:lnTo>
                <a:lnTo>
                  <a:pt x="18010" y="12795"/>
                </a:lnTo>
                <a:lnTo>
                  <a:pt x="17384" y="12301"/>
                </a:lnTo>
                <a:lnTo>
                  <a:pt x="16870" y="11883"/>
                </a:lnTo>
                <a:lnTo>
                  <a:pt x="16472" y="11390"/>
                </a:lnTo>
                <a:lnTo>
                  <a:pt x="16643" y="11978"/>
                </a:lnTo>
                <a:lnTo>
                  <a:pt x="17156" y="12472"/>
                </a:lnTo>
                <a:lnTo>
                  <a:pt x="17783" y="12947"/>
                </a:lnTo>
                <a:lnTo>
                  <a:pt x="18069" y="13174"/>
                </a:lnTo>
                <a:lnTo>
                  <a:pt x="18467" y="13440"/>
                </a:lnTo>
                <a:lnTo>
                  <a:pt x="18979" y="13820"/>
                </a:lnTo>
                <a:lnTo>
                  <a:pt x="19549" y="14200"/>
                </a:lnTo>
                <a:lnTo>
                  <a:pt x="20177" y="14522"/>
                </a:lnTo>
                <a:lnTo>
                  <a:pt x="20576" y="14731"/>
                </a:lnTo>
                <a:lnTo>
                  <a:pt x="21317" y="15054"/>
                </a:lnTo>
                <a:lnTo>
                  <a:pt x="22115" y="15433"/>
                </a:lnTo>
                <a:lnTo>
                  <a:pt x="22912" y="15756"/>
                </a:lnTo>
                <a:lnTo>
                  <a:pt x="21202" y="17750"/>
                </a:lnTo>
                <a:lnTo>
                  <a:pt x="19378" y="20085"/>
                </a:lnTo>
                <a:lnTo>
                  <a:pt x="17555" y="22666"/>
                </a:lnTo>
                <a:lnTo>
                  <a:pt x="16359" y="22192"/>
                </a:lnTo>
                <a:lnTo>
                  <a:pt x="15219" y="21698"/>
                </a:lnTo>
                <a:lnTo>
                  <a:pt x="14135" y="21110"/>
                </a:lnTo>
                <a:lnTo>
                  <a:pt x="15902" y="18509"/>
                </a:lnTo>
                <a:lnTo>
                  <a:pt x="13849" y="21432"/>
                </a:lnTo>
                <a:lnTo>
                  <a:pt x="14933" y="22021"/>
                </a:lnTo>
                <a:lnTo>
                  <a:pt x="16129" y="22552"/>
                </a:lnTo>
                <a:lnTo>
                  <a:pt x="17327" y="22989"/>
                </a:lnTo>
                <a:lnTo>
                  <a:pt x="15674" y="25368"/>
                </a:lnTo>
                <a:lnTo>
                  <a:pt x="14021" y="27904"/>
                </a:lnTo>
                <a:lnTo>
                  <a:pt x="12482" y="30657"/>
                </a:lnTo>
                <a:lnTo>
                  <a:pt x="11968" y="30440"/>
                </a:lnTo>
                <a:lnTo>
                  <a:pt x="11684" y="30332"/>
                </a:lnTo>
                <a:lnTo>
                  <a:pt x="10430" y="29846"/>
                </a:lnTo>
                <a:lnTo>
                  <a:pt x="9233" y="29254"/>
                </a:lnTo>
                <a:lnTo>
                  <a:pt x="8094" y="28660"/>
                </a:lnTo>
                <a:lnTo>
                  <a:pt x="9519" y="25799"/>
                </a:lnTo>
                <a:lnTo>
                  <a:pt x="7638" y="28390"/>
                </a:lnTo>
                <a:lnTo>
                  <a:pt x="6213" y="27634"/>
                </a:lnTo>
                <a:lnTo>
                  <a:pt x="4901" y="26716"/>
                </a:lnTo>
                <a:lnTo>
                  <a:pt x="3705" y="25799"/>
                </a:lnTo>
                <a:lnTo>
                  <a:pt x="5870" y="23369"/>
                </a:lnTo>
                <a:lnTo>
                  <a:pt x="5530" y="23103"/>
                </a:lnTo>
                <a:lnTo>
                  <a:pt x="3363" y="25529"/>
                </a:lnTo>
                <a:lnTo>
                  <a:pt x="2338" y="24665"/>
                </a:lnTo>
                <a:lnTo>
                  <a:pt x="1425" y="23748"/>
                </a:lnTo>
                <a:lnTo>
                  <a:pt x="684" y="22780"/>
                </a:lnTo>
                <a:lnTo>
                  <a:pt x="1139" y="24071"/>
                </a:lnTo>
                <a:lnTo>
                  <a:pt x="1995" y="24990"/>
                </a:lnTo>
                <a:lnTo>
                  <a:pt x="3079" y="25854"/>
                </a:lnTo>
                <a:lnTo>
                  <a:pt x="1995" y="27040"/>
                </a:lnTo>
                <a:lnTo>
                  <a:pt x="970" y="28282"/>
                </a:lnTo>
                <a:lnTo>
                  <a:pt x="0" y="29577"/>
                </a:lnTo>
                <a:lnTo>
                  <a:pt x="285" y="29954"/>
                </a:lnTo>
                <a:lnTo>
                  <a:pt x="1311" y="28605"/>
                </a:lnTo>
                <a:lnTo>
                  <a:pt x="2338" y="27365"/>
                </a:lnTo>
                <a:lnTo>
                  <a:pt x="3419" y="26123"/>
                </a:lnTo>
                <a:lnTo>
                  <a:pt x="4559" y="27093"/>
                </a:lnTo>
                <a:lnTo>
                  <a:pt x="5929" y="28012"/>
                </a:lnTo>
                <a:lnTo>
                  <a:pt x="7352" y="28768"/>
                </a:lnTo>
                <a:lnTo>
                  <a:pt x="6213" y="30332"/>
                </a:lnTo>
                <a:lnTo>
                  <a:pt x="5129" y="32005"/>
                </a:lnTo>
                <a:lnTo>
                  <a:pt x="4104" y="33732"/>
                </a:lnTo>
                <a:lnTo>
                  <a:pt x="4559" y="34057"/>
                </a:lnTo>
                <a:lnTo>
                  <a:pt x="5586" y="32329"/>
                </a:lnTo>
                <a:lnTo>
                  <a:pt x="6670" y="30657"/>
                </a:lnTo>
                <a:lnTo>
                  <a:pt x="7810" y="29037"/>
                </a:lnTo>
                <a:lnTo>
                  <a:pt x="9006" y="29685"/>
                </a:lnTo>
                <a:lnTo>
                  <a:pt x="10202" y="30279"/>
                </a:lnTo>
                <a:lnTo>
                  <a:pt x="11513" y="30818"/>
                </a:lnTo>
                <a:lnTo>
                  <a:pt x="11968" y="30979"/>
                </a:lnTo>
                <a:lnTo>
                  <a:pt x="12254" y="31088"/>
                </a:lnTo>
                <a:lnTo>
                  <a:pt x="11171" y="32977"/>
                </a:lnTo>
                <a:lnTo>
                  <a:pt x="10146" y="34974"/>
                </a:lnTo>
                <a:lnTo>
                  <a:pt x="9233" y="37024"/>
                </a:lnTo>
                <a:lnTo>
                  <a:pt x="9747" y="37349"/>
                </a:lnTo>
                <a:lnTo>
                  <a:pt x="10716" y="35243"/>
                </a:lnTo>
                <a:lnTo>
                  <a:pt x="11741" y="33246"/>
                </a:lnTo>
                <a:lnTo>
                  <a:pt x="12824" y="31304"/>
                </a:lnTo>
                <a:lnTo>
                  <a:pt x="14478" y="31951"/>
                </a:lnTo>
                <a:lnTo>
                  <a:pt x="16188" y="32491"/>
                </a:lnTo>
                <a:lnTo>
                  <a:pt x="17954" y="32977"/>
                </a:lnTo>
                <a:lnTo>
                  <a:pt x="18181" y="32491"/>
                </a:lnTo>
                <a:lnTo>
                  <a:pt x="16415" y="32005"/>
                </a:lnTo>
                <a:lnTo>
                  <a:pt x="14705" y="31465"/>
                </a:lnTo>
                <a:lnTo>
                  <a:pt x="13052" y="30871"/>
                </a:lnTo>
                <a:lnTo>
                  <a:pt x="14591" y="28120"/>
                </a:lnTo>
                <a:lnTo>
                  <a:pt x="16188" y="25584"/>
                </a:lnTo>
                <a:lnTo>
                  <a:pt x="17839" y="23217"/>
                </a:lnTo>
                <a:lnTo>
                  <a:pt x="19150" y="23692"/>
                </a:lnTo>
                <a:lnTo>
                  <a:pt x="20518" y="24128"/>
                </a:lnTo>
                <a:lnTo>
                  <a:pt x="21887" y="24504"/>
                </a:lnTo>
                <a:lnTo>
                  <a:pt x="22115" y="24071"/>
                </a:lnTo>
                <a:lnTo>
                  <a:pt x="20747" y="23748"/>
                </a:lnTo>
                <a:lnTo>
                  <a:pt x="19378" y="23312"/>
                </a:lnTo>
                <a:lnTo>
                  <a:pt x="18069" y="22837"/>
                </a:lnTo>
                <a:lnTo>
                  <a:pt x="19891" y="20293"/>
                </a:lnTo>
                <a:lnTo>
                  <a:pt x="21657" y="17977"/>
                </a:lnTo>
                <a:lnTo>
                  <a:pt x="23367" y="15927"/>
                </a:lnTo>
                <a:lnTo>
                  <a:pt x="24280" y="16250"/>
                </a:lnTo>
                <a:lnTo>
                  <a:pt x="25248" y="16516"/>
                </a:lnTo>
                <a:lnTo>
                  <a:pt x="26217" y="16781"/>
                </a:lnTo>
                <a:lnTo>
                  <a:pt x="24908" y="18946"/>
                </a:lnTo>
                <a:lnTo>
                  <a:pt x="23482" y="21432"/>
                </a:lnTo>
                <a:lnTo>
                  <a:pt x="22628" y="24234"/>
                </a:lnTo>
                <a:lnTo>
                  <a:pt x="23996" y="21527"/>
                </a:lnTo>
                <a:lnTo>
                  <a:pt x="25363" y="19059"/>
                </a:lnTo>
                <a:lnTo>
                  <a:pt x="26674" y="16895"/>
                </a:lnTo>
                <a:lnTo>
                  <a:pt x="27643" y="17104"/>
                </a:lnTo>
                <a:lnTo>
                  <a:pt x="28612" y="17275"/>
                </a:lnTo>
                <a:lnTo>
                  <a:pt x="29580" y="17427"/>
                </a:lnTo>
                <a:lnTo>
                  <a:pt x="30094" y="17484"/>
                </a:lnTo>
                <a:lnTo>
                  <a:pt x="30207" y="17161"/>
                </a:lnTo>
                <a:lnTo>
                  <a:pt x="30948" y="15168"/>
                </a:lnTo>
                <a:lnTo>
                  <a:pt x="31632" y="13326"/>
                </a:lnTo>
                <a:lnTo>
                  <a:pt x="32259" y="11713"/>
                </a:lnTo>
                <a:lnTo>
                  <a:pt x="32887" y="11827"/>
                </a:lnTo>
                <a:lnTo>
                  <a:pt x="33570" y="11883"/>
                </a:lnTo>
                <a:lnTo>
                  <a:pt x="34255" y="11921"/>
                </a:lnTo>
                <a:lnTo>
                  <a:pt x="33969" y="13554"/>
                </a:lnTo>
                <a:lnTo>
                  <a:pt x="33969" y="17484"/>
                </a:lnTo>
                <a:lnTo>
                  <a:pt x="34255" y="15434"/>
                </a:lnTo>
                <a:lnTo>
                  <a:pt x="34482" y="13611"/>
                </a:lnTo>
                <a:lnTo>
                  <a:pt x="34653" y="11921"/>
                </a:lnTo>
                <a:lnTo>
                  <a:pt x="35109" y="11978"/>
                </a:lnTo>
                <a:lnTo>
                  <a:pt x="35906" y="11978"/>
                </a:lnTo>
                <a:lnTo>
                  <a:pt x="36363" y="11921"/>
                </a:lnTo>
                <a:lnTo>
                  <a:pt x="36534" y="13611"/>
                </a:lnTo>
                <a:lnTo>
                  <a:pt x="36706" y="15434"/>
                </a:lnTo>
                <a:lnTo>
                  <a:pt x="36877" y="17484"/>
                </a:lnTo>
                <a:lnTo>
                  <a:pt x="37104" y="20236"/>
                </a:lnTo>
                <a:lnTo>
                  <a:pt x="37276" y="22837"/>
                </a:lnTo>
                <a:lnTo>
                  <a:pt x="37503" y="25691"/>
                </a:lnTo>
                <a:lnTo>
                  <a:pt x="37674" y="20180"/>
                </a:lnTo>
                <a:lnTo>
                  <a:pt x="37447" y="17863"/>
                </a:lnTo>
                <a:lnTo>
                  <a:pt x="38528" y="17807"/>
                </a:lnTo>
                <a:lnTo>
                  <a:pt x="39612" y="17712"/>
                </a:lnTo>
                <a:lnTo>
                  <a:pt x="40637" y="17598"/>
                </a:lnTo>
                <a:lnTo>
                  <a:pt x="41036" y="17161"/>
                </a:lnTo>
                <a:lnTo>
                  <a:pt x="40353" y="15168"/>
                </a:lnTo>
                <a:lnTo>
                  <a:pt x="39727" y="13326"/>
                </a:lnTo>
                <a:lnTo>
                  <a:pt x="39157" y="11713"/>
                </a:lnTo>
                <a:lnTo>
                  <a:pt x="39727" y="11656"/>
                </a:lnTo>
                <a:lnTo>
                  <a:pt x="40296" y="11561"/>
                </a:lnTo>
                <a:lnTo>
                  <a:pt x="40866" y="11447"/>
                </a:lnTo>
                <a:lnTo>
                  <a:pt x="41835" y="12947"/>
                </a:lnTo>
                <a:lnTo>
                  <a:pt x="42860" y="14731"/>
                </a:lnTo>
                <a:lnTo>
                  <a:pt x="43944" y="16686"/>
                </a:lnTo>
                <a:lnTo>
                  <a:pt x="44399" y="16573"/>
                </a:lnTo>
                <a:lnTo>
                  <a:pt x="43315" y="14636"/>
                </a:lnTo>
                <a:lnTo>
                  <a:pt x="42234" y="12909"/>
                </a:lnTo>
                <a:lnTo>
                  <a:pt x="41265" y="11333"/>
                </a:lnTo>
                <a:lnTo>
                  <a:pt x="41835" y="11219"/>
                </a:lnTo>
                <a:lnTo>
                  <a:pt x="42405" y="11067"/>
                </a:lnTo>
                <a:lnTo>
                  <a:pt x="42975" y="10858"/>
                </a:lnTo>
                <a:lnTo>
                  <a:pt x="43146" y="10536"/>
                </a:lnTo>
                <a:lnTo>
                  <a:pt x="39668" y="6853"/>
                </a:lnTo>
                <a:lnTo>
                  <a:pt x="36990" y="4708"/>
                </a:lnTo>
                <a:lnTo>
                  <a:pt x="36077" y="4005"/>
                </a:lnTo>
                <a:lnTo>
                  <a:pt x="36706" y="4708"/>
                </a:lnTo>
                <a:lnTo>
                  <a:pt x="39326" y="6910"/>
                </a:lnTo>
                <a:lnTo>
                  <a:pt x="42804" y="10631"/>
                </a:lnTo>
                <a:lnTo>
                  <a:pt x="42234" y="10801"/>
                </a:lnTo>
                <a:lnTo>
                  <a:pt x="41664" y="10953"/>
                </a:lnTo>
                <a:lnTo>
                  <a:pt x="41094" y="11067"/>
                </a:lnTo>
                <a:lnTo>
                  <a:pt x="40695" y="11181"/>
                </a:lnTo>
                <a:lnTo>
                  <a:pt x="40182" y="11276"/>
                </a:lnTo>
                <a:lnTo>
                  <a:pt x="39612" y="11390"/>
                </a:lnTo>
                <a:lnTo>
                  <a:pt x="39042" y="11447"/>
                </a:lnTo>
                <a:lnTo>
                  <a:pt x="38699" y="11770"/>
                </a:lnTo>
                <a:lnTo>
                  <a:pt x="39269" y="13383"/>
                </a:lnTo>
                <a:lnTo>
                  <a:pt x="39896" y="15225"/>
                </a:lnTo>
                <a:lnTo>
                  <a:pt x="40524" y="17218"/>
                </a:lnTo>
                <a:lnTo>
                  <a:pt x="39497" y="17332"/>
                </a:lnTo>
                <a:lnTo>
                  <a:pt x="38472" y="17427"/>
                </a:lnTo>
                <a:lnTo>
                  <a:pt x="37447" y="17484"/>
                </a:lnTo>
                <a:lnTo>
                  <a:pt x="37217" y="15434"/>
                </a:lnTo>
                <a:lnTo>
                  <a:pt x="36990" y="13554"/>
                </a:lnTo>
                <a:lnTo>
                  <a:pt x="36818" y="11921"/>
                </a:lnTo>
                <a:lnTo>
                  <a:pt x="37503" y="11921"/>
                </a:lnTo>
                <a:lnTo>
                  <a:pt x="36818" y="11656"/>
                </a:lnTo>
                <a:lnTo>
                  <a:pt x="36307" y="7403"/>
                </a:lnTo>
                <a:lnTo>
                  <a:pt x="35906" y="4651"/>
                </a:lnTo>
                <a:lnTo>
                  <a:pt x="36021" y="7498"/>
                </a:lnTo>
                <a:lnTo>
                  <a:pt x="36363" y="11656"/>
                </a:lnTo>
                <a:lnTo>
                  <a:pt x="34710" y="11656"/>
                </a:lnTo>
                <a:lnTo>
                  <a:pt x="35280" y="7441"/>
                </a:lnTo>
                <a:lnTo>
                  <a:pt x="35622" y="4746"/>
                </a:lnTo>
                <a:lnTo>
                  <a:pt x="35678" y="4005"/>
                </a:lnTo>
                <a:lnTo>
                  <a:pt x="35622" y="3682"/>
                </a:lnTo>
                <a:lnTo>
                  <a:pt x="35167" y="3189"/>
                </a:lnTo>
                <a:lnTo>
                  <a:pt x="33570" y="1461"/>
                </a:lnTo>
                <a:lnTo>
                  <a:pt x="31006" y="56"/>
                </a:lnTo>
                <a:lnTo>
                  <a:pt x="30549" y="0"/>
                </a:lnTo>
                <a:lnTo>
                  <a:pt x="30891" y="227"/>
                </a:lnTo>
                <a:lnTo>
                  <a:pt x="33115" y="1461"/>
                </a:lnTo>
                <a:lnTo>
                  <a:pt x="34710" y="2923"/>
                </a:lnTo>
                <a:lnTo>
                  <a:pt x="35336" y="3512"/>
                </a:lnTo>
                <a:lnTo>
                  <a:pt x="34426" y="2866"/>
                </a:lnTo>
                <a:lnTo>
                  <a:pt x="31632" y="1252"/>
                </a:lnTo>
                <a:lnTo>
                  <a:pt x="27985" y="227"/>
                </a:lnTo>
                <a:lnTo>
                  <a:pt x="31461" y="1461"/>
                </a:lnTo>
                <a:lnTo>
                  <a:pt x="34140" y="2923"/>
                </a:lnTo>
                <a:lnTo>
                  <a:pt x="35223" y="3512"/>
                </a:lnTo>
                <a:lnTo>
                  <a:pt x="33969" y="2980"/>
                </a:lnTo>
                <a:lnTo>
                  <a:pt x="30493" y="1784"/>
                </a:lnTo>
                <a:lnTo>
                  <a:pt x="25989" y="1082"/>
                </a:lnTo>
                <a:lnTo>
                  <a:pt x="30493" y="1955"/>
                </a:lnTo>
                <a:lnTo>
                  <a:pt x="34255" y="3246"/>
                </a:lnTo>
                <a:close/>
              </a:path>
            </a:pathLst>
          </a:custGeom>
          <a:solidFill>
            <a:srgbClr val="F7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01" name="object 701"/>
          <p:cNvSpPr/>
          <p:nvPr/>
        </p:nvSpPr>
        <p:spPr>
          <a:xfrm>
            <a:off x="302775" y="518416"/>
            <a:ext cx="11200" cy="9539"/>
          </a:xfrm>
          <a:custGeom>
            <a:avLst/>
            <a:gdLst/>
            <a:ahLst/>
            <a:cxnLst/>
            <a:rect l="l" t="t" r="r" b="b"/>
            <a:pathLst>
              <a:path w="14933" h="12719">
                <a:moveTo>
                  <a:pt x="9632" y="1613"/>
                </a:moveTo>
                <a:lnTo>
                  <a:pt x="9346" y="1765"/>
                </a:lnTo>
                <a:lnTo>
                  <a:pt x="10146" y="1442"/>
                </a:lnTo>
                <a:lnTo>
                  <a:pt x="11056" y="1177"/>
                </a:lnTo>
                <a:lnTo>
                  <a:pt x="12083" y="854"/>
                </a:lnTo>
                <a:lnTo>
                  <a:pt x="11455" y="1385"/>
                </a:lnTo>
                <a:lnTo>
                  <a:pt x="10828" y="1993"/>
                </a:lnTo>
                <a:lnTo>
                  <a:pt x="10202" y="2638"/>
                </a:lnTo>
                <a:lnTo>
                  <a:pt x="7866" y="3436"/>
                </a:lnTo>
                <a:lnTo>
                  <a:pt x="5814" y="4366"/>
                </a:lnTo>
                <a:lnTo>
                  <a:pt x="4160" y="5277"/>
                </a:lnTo>
                <a:lnTo>
                  <a:pt x="3762" y="5657"/>
                </a:lnTo>
                <a:lnTo>
                  <a:pt x="5415" y="4802"/>
                </a:lnTo>
                <a:lnTo>
                  <a:pt x="7524" y="3815"/>
                </a:lnTo>
                <a:lnTo>
                  <a:pt x="9975" y="2961"/>
                </a:lnTo>
                <a:lnTo>
                  <a:pt x="9689" y="3341"/>
                </a:lnTo>
                <a:lnTo>
                  <a:pt x="9346" y="3663"/>
                </a:lnTo>
                <a:lnTo>
                  <a:pt x="9119" y="4100"/>
                </a:lnTo>
                <a:lnTo>
                  <a:pt x="8776" y="4518"/>
                </a:lnTo>
                <a:lnTo>
                  <a:pt x="8549" y="5011"/>
                </a:lnTo>
                <a:lnTo>
                  <a:pt x="8321" y="5543"/>
                </a:lnTo>
                <a:lnTo>
                  <a:pt x="5586" y="6625"/>
                </a:lnTo>
                <a:lnTo>
                  <a:pt x="3077" y="7973"/>
                </a:lnTo>
                <a:lnTo>
                  <a:pt x="797" y="9378"/>
                </a:lnTo>
                <a:lnTo>
                  <a:pt x="968" y="8998"/>
                </a:lnTo>
                <a:lnTo>
                  <a:pt x="626" y="9548"/>
                </a:lnTo>
                <a:lnTo>
                  <a:pt x="342" y="10080"/>
                </a:lnTo>
                <a:lnTo>
                  <a:pt x="56" y="10631"/>
                </a:lnTo>
                <a:lnTo>
                  <a:pt x="342" y="10668"/>
                </a:lnTo>
                <a:lnTo>
                  <a:pt x="684" y="9757"/>
                </a:lnTo>
                <a:lnTo>
                  <a:pt x="2906" y="8295"/>
                </a:lnTo>
                <a:lnTo>
                  <a:pt x="5415" y="6948"/>
                </a:lnTo>
                <a:lnTo>
                  <a:pt x="8206" y="5828"/>
                </a:lnTo>
                <a:lnTo>
                  <a:pt x="7922" y="6568"/>
                </a:lnTo>
                <a:lnTo>
                  <a:pt x="7751" y="7327"/>
                </a:lnTo>
                <a:lnTo>
                  <a:pt x="7695" y="8144"/>
                </a:lnTo>
                <a:lnTo>
                  <a:pt x="5643" y="9169"/>
                </a:lnTo>
                <a:lnTo>
                  <a:pt x="3590" y="10346"/>
                </a:lnTo>
                <a:lnTo>
                  <a:pt x="1538" y="11694"/>
                </a:lnTo>
                <a:lnTo>
                  <a:pt x="1027" y="12016"/>
                </a:lnTo>
                <a:lnTo>
                  <a:pt x="513" y="12396"/>
                </a:lnTo>
                <a:lnTo>
                  <a:pt x="0" y="12719"/>
                </a:lnTo>
                <a:lnTo>
                  <a:pt x="569" y="12719"/>
                </a:lnTo>
                <a:lnTo>
                  <a:pt x="1139" y="12358"/>
                </a:lnTo>
                <a:lnTo>
                  <a:pt x="1709" y="11978"/>
                </a:lnTo>
                <a:lnTo>
                  <a:pt x="3705" y="10631"/>
                </a:lnTo>
                <a:lnTo>
                  <a:pt x="5699" y="9491"/>
                </a:lnTo>
                <a:lnTo>
                  <a:pt x="7695" y="8466"/>
                </a:lnTo>
                <a:lnTo>
                  <a:pt x="7695" y="9264"/>
                </a:lnTo>
                <a:lnTo>
                  <a:pt x="7808" y="10080"/>
                </a:lnTo>
                <a:lnTo>
                  <a:pt x="8094" y="10896"/>
                </a:lnTo>
                <a:lnTo>
                  <a:pt x="8094" y="7973"/>
                </a:lnTo>
                <a:lnTo>
                  <a:pt x="8150" y="7175"/>
                </a:lnTo>
                <a:lnTo>
                  <a:pt x="8377" y="6359"/>
                </a:lnTo>
                <a:lnTo>
                  <a:pt x="8663" y="5657"/>
                </a:lnTo>
                <a:lnTo>
                  <a:pt x="8776" y="5391"/>
                </a:lnTo>
                <a:lnTo>
                  <a:pt x="8947" y="4954"/>
                </a:lnTo>
                <a:lnTo>
                  <a:pt x="9175" y="4575"/>
                </a:lnTo>
                <a:lnTo>
                  <a:pt x="9405" y="4252"/>
                </a:lnTo>
                <a:lnTo>
                  <a:pt x="9745" y="3720"/>
                </a:lnTo>
                <a:lnTo>
                  <a:pt x="10146" y="3227"/>
                </a:lnTo>
                <a:lnTo>
                  <a:pt x="10544" y="2752"/>
                </a:lnTo>
                <a:lnTo>
                  <a:pt x="12595" y="2088"/>
                </a:lnTo>
                <a:lnTo>
                  <a:pt x="14874" y="1499"/>
                </a:lnTo>
                <a:lnTo>
                  <a:pt x="14933" y="1233"/>
                </a:lnTo>
                <a:lnTo>
                  <a:pt x="12824" y="1822"/>
                </a:lnTo>
                <a:lnTo>
                  <a:pt x="10828" y="2410"/>
                </a:lnTo>
                <a:lnTo>
                  <a:pt x="11455" y="1765"/>
                </a:lnTo>
                <a:lnTo>
                  <a:pt x="12140" y="1177"/>
                </a:lnTo>
                <a:lnTo>
                  <a:pt x="12824" y="645"/>
                </a:lnTo>
                <a:lnTo>
                  <a:pt x="13223" y="0"/>
                </a:lnTo>
                <a:lnTo>
                  <a:pt x="12482" y="531"/>
                </a:lnTo>
                <a:lnTo>
                  <a:pt x="11626" y="797"/>
                </a:lnTo>
                <a:lnTo>
                  <a:pt x="10885" y="1063"/>
                </a:lnTo>
                <a:lnTo>
                  <a:pt x="10202" y="1290"/>
                </a:lnTo>
                <a:lnTo>
                  <a:pt x="9632" y="1613"/>
                </a:lnTo>
                <a:close/>
              </a:path>
            </a:pathLst>
          </a:custGeom>
          <a:solidFill>
            <a:srgbClr val="F7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02" name="object 702"/>
          <p:cNvSpPr/>
          <p:nvPr/>
        </p:nvSpPr>
        <p:spPr>
          <a:xfrm>
            <a:off x="302305" y="522331"/>
            <a:ext cx="15346" cy="15344"/>
          </a:xfrm>
          <a:custGeom>
            <a:avLst/>
            <a:gdLst/>
            <a:ahLst/>
            <a:cxnLst/>
            <a:rect l="l" t="t" r="r" b="b"/>
            <a:pathLst>
              <a:path w="20461" h="20459">
                <a:moveTo>
                  <a:pt x="17440" y="1252"/>
                </a:moveTo>
                <a:lnTo>
                  <a:pt x="14762" y="2372"/>
                </a:lnTo>
                <a:lnTo>
                  <a:pt x="11912" y="3777"/>
                </a:lnTo>
                <a:lnTo>
                  <a:pt x="9062" y="5448"/>
                </a:lnTo>
                <a:lnTo>
                  <a:pt x="8776" y="4708"/>
                </a:lnTo>
                <a:lnTo>
                  <a:pt x="8833" y="5941"/>
                </a:lnTo>
                <a:lnTo>
                  <a:pt x="9004" y="6435"/>
                </a:lnTo>
                <a:lnTo>
                  <a:pt x="9290" y="7081"/>
                </a:lnTo>
                <a:lnTo>
                  <a:pt x="9689" y="7669"/>
                </a:lnTo>
                <a:lnTo>
                  <a:pt x="10087" y="8258"/>
                </a:lnTo>
                <a:lnTo>
                  <a:pt x="7636" y="10042"/>
                </a:lnTo>
                <a:lnTo>
                  <a:pt x="5185" y="12035"/>
                </a:lnTo>
                <a:lnTo>
                  <a:pt x="2849" y="14256"/>
                </a:lnTo>
                <a:lnTo>
                  <a:pt x="2507" y="14579"/>
                </a:lnTo>
                <a:lnTo>
                  <a:pt x="1653" y="15377"/>
                </a:lnTo>
                <a:lnTo>
                  <a:pt x="797" y="16250"/>
                </a:lnTo>
                <a:lnTo>
                  <a:pt x="0" y="17167"/>
                </a:lnTo>
                <a:lnTo>
                  <a:pt x="112" y="17544"/>
                </a:lnTo>
                <a:lnTo>
                  <a:pt x="968" y="16628"/>
                </a:lnTo>
                <a:lnTo>
                  <a:pt x="1881" y="15718"/>
                </a:lnTo>
                <a:lnTo>
                  <a:pt x="2734" y="14845"/>
                </a:lnTo>
                <a:lnTo>
                  <a:pt x="3532" y="15870"/>
                </a:lnTo>
                <a:lnTo>
                  <a:pt x="3077" y="14579"/>
                </a:lnTo>
                <a:lnTo>
                  <a:pt x="5413" y="12301"/>
                </a:lnTo>
                <a:lnTo>
                  <a:pt x="7864" y="10308"/>
                </a:lnTo>
                <a:lnTo>
                  <a:pt x="10315" y="8523"/>
                </a:lnTo>
                <a:lnTo>
                  <a:pt x="10885" y="9340"/>
                </a:lnTo>
                <a:lnTo>
                  <a:pt x="11626" y="10042"/>
                </a:lnTo>
                <a:lnTo>
                  <a:pt x="12424" y="10744"/>
                </a:lnTo>
                <a:lnTo>
                  <a:pt x="10144" y="12681"/>
                </a:lnTo>
                <a:lnTo>
                  <a:pt x="7922" y="14902"/>
                </a:lnTo>
                <a:lnTo>
                  <a:pt x="8263" y="15168"/>
                </a:lnTo>
                <a:lnTo>
                  <a:pt x="10486" y="12966"/>
                </a:lnTo>
                <a:lnTo>
                  <a:pt x="12766" y="10953"/>
                </a:lnTo>
                <a:lnTo>
                  <a:pt x="13622" y="11656"/>
                </a:lnTo>
                <a:lnTo>
                  <a:pt x="14532" y="12301"/>
                </a:lnTo>
                <a:lnTo>
                  <a:pt x="15501" y="12852"/>
                </a:lnTo>
                <a:lnTo>
                  <a:pt x="15843" y="13004"/>
                </a:lnTo>
                <a:lnTo>
                  <a:pt x="13849" y="15225"/>
                </a:lnTo>
                <a:lnTo>
                  <a:pt x="11912" y="17598"/>
                </a:lnTo>
                <a:lnTo>
                  <a:pt x="10486" y="20459"/>
                </a:lnTo>
                <a:lnTo>
                  <a:pt x="12367" y="17867"/>
                </a:lnTo>
                <a:lnTo>
                  <a:pt x="14305" y="15433"/>
                </a:lnTo>
                <a:lnTo>
                  <a:pt x="16242" y="13231"/>
                </a:lnTo>
                <a:lnTo>
                  <a:pt x="18294" y="10308"/>
                </a:lnTo>
                <a:lnTo>
                  <a:pt x="16129" y="12681"/>
                </a:lnTo>
                <a:lnTo>
                  <a:pt x="15730" y="12472"/>
                </a:lnTo>
                <a:lnTo>
                  <a:pt x="14818" y="11978"/>
                </a:lnTo>
                <a:lnTo>
                  <a:pt x="13906" y="11333"/>
                </a:lnTo>
                <a:lnTo>
                  <a:pt x="13052" y="10687"/>
                </a:lnTo>
                <a:lnTo>
                  <a:pt x="15559" y="8523"/>
                </a:lnTo>
                <a:lnTo>
                  <a:pt x="18067" y="6587"/>
                </a:lnTo>
                <a:lnTo>
                  <a:pt x="20461" y="4973"/>
                </a:lnTo>
                <a:lnTo>
                  <a:pt x="20175" y="4746"/>
                </a:lnTo>
                <a:lnTo>
                  <a:pt x="17781" y="6378"/>
                </a:lnTo>
                <a:lnTo>
                  <a:pt x="15273" y="8258"/>
                </a:lnTo>
                <a:lnTo>
                  <a:pt x="12709" y="10422"/>
                </a:lnTo>
                <a:lnTo>
                  <a:pt x="11912" y="9776"/>
                </a:lnTo>
                <a:lnTo>
                  <a:pt x="11227" y="9074"/>
                </a:lnTo>
                <a:lnTo>
                  <a:pt x="10601" y="8314"/>
                </a:lnTo>
                <a:lnTo>
                  <a:pt x="13336" y="6378"/>
                </a:lnTo>
                <a:lnTo>
                  <a:pt x="16071" y="4708"/>
                </a:lnTo>
                <a:lnTo>
                  <a:pt x="18637" y="3303"/>
                </a:lnTo>
                <a:lnTo>
                  <a:pt x="18637" y="2980"/>
                </a:lnTo>
                <a:lnTo>
                  <a:pt x="18238" y="2429"/>
                </a:lnTo>
                <a:lnTo>
                  <a:pt x="17895" y="1898"/>
                </a:lnTo>
                <a:lnTo>
                  <a:pt x="17668" y="1404"/>
                </a:lnTo>
                <a:lnTo>
                  <a:pt x="17724" y="1955"/>
                </a:lnTo>
                <a:lnTo>
                  <a:pt x="18067" y="2486"/>
                </a:lnTo>
                <a:lnTo>
                  <a:pt x="18465" y="3018"/>
                </a:lnTo>
                <a:lnTo>
                  <a:pt x="15843" y="4423"/>
                </a:lnTo>
                <a:lnTo>
                  <a:pt x="13165" y="6112"/>
                </a:lnTo>
                <a:lnTo>
                  <a:pt x="10430" y="8049"/>
                </a:lnTo>
                <a:lnTo>
                  <a:pt x="10031" y="7498"/>
                </a:lnTo>
                <a:lnTo>
                  <a:pt x="9632" y="6910"/>
                </a:lnTo>
                <a:lnTo>
                  <a:pt x="9403" y="6321"/>
                </a:lnTo>
                <a:lnTo>
                  <a:pt x="9231" y="5941"/>
                </a:lnTo>
                <a:lnTo>
                  <a:pt x="9175" y="5771"/>
                </a:lnTo>
                <a:lnTo>
                  <a:pt x="12025" y="4043"/>
                </a:lnTo>
                <a:lnTo>
                  <a:pt x="14874" y="2657"/>
                </a:lnTo>
                <a:lnTo>
                  <a:pt x="17553" y="1518"/>
                </a:lnTo>
                <a:lnTo>
                  <a:pt x="17611" y="1195"/>
                </a:lnTo>
                <a:lnTo>
                  <a:pt x="17325" y="550"/>
                </a:lnTo>
                <a:lnTo>
                  <a:pt x="17154" y="0"/>
                </a:lnTo>
                <a:lnTo>
                  <a:pt x="17154" y="607"/>
                </a:lnTo>
                <a:lnTo>
                  <a:pt x="17440" y="1252"/>
                </a:lnTo>
                <a:close/>
              </a:path>
            </a:pathLst>
          </a:custGeom>
          <a:solidFill>
            <a:srgbClr val="F7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03" name="object 703"/>
          <p:cNvSpPr/>
          <p:nvPr/>
        </p:nvSpPr>
        <p:spPr>
          <a:xfrm>
            <a:off x="309358" y="516877"/>
            <a:ext cx="9275" cy="5738"/>
          </a:xfrm>
          <a:custGeom>
            <a:avLst/>
            <a:gdLst/>
            <a:ahLst/>
            <a:cxnLst/>
            <a:rect l="l" t="t" r="r" b="b"/>
            <a:pathLst>
              <a:path w="12367" h="7650">
                <a:moveTo>
                  <a:pt x="2678" y="6625"/>
                </a:moveTo>
                <a:lnTo>
                  <a:pt x="5300" y="5771"/>
                </a:lnTo>
                <a:lnTo>
                  <a:pt x="7808" y="5125"/>
                </a:lnTo>
                <a:lnTo>
                  <a:pt x="7580" y="5979"/>
                </a:lnTo>
                <a:lnTo>
                  <a:pt x="7638" y="6473"/>
                </a:lnTo>
                <a:lnTo>
                  <a:pt x="7638" y="5923"/>
                </a:lnTo>
                <a:lnTo>
                  <a:pt x="7866" y="5125"/>
                </a:lnTo>
                <a:lnTo>
                  <a:pt x="10601" y="4423"/>
                </a:lnTo>
                <a:lnTo>
                  <a:pt x="7922" y="4897"/>
                </a:lnTo>
                <a:lnTo>
                  <a:pt x="8094" y="4366"/>
                </a:lnTo>
                <a:lnTo>
                  <a:pt x="8377" y="3777"/>
                </a:lnTo>
                <a:lnTo>
                  <a:pt x="8835" y="3113"/>
                </a:lnTo>
                <a:lnTo>
                  <a:pt x="11398" y="2695"/>
                </a:lnTo>
                <a:lnTo>
                  <a:pt x="9006" y="2847"/>
                </a:lnTo>
                <a:lnTo>
                  <a:pt x="9348" y="2410"/>
                </a:lnTo>
                <a:lnTo>
                  <a:pt x="9747" y="1993"/>
                </a:lnTo>
                <a:lnTo>
                  <a:pt x="10202" y="1499"/>
                </a:lnTo>
                <a:lnTo>
                  <a:pt x="11058" y="1385"/>
                </a:lnTo>
                <a:lnTo>
                  <a:pt x="11968" y="1347"/>
                </a:lnTo>
                <a:lnTo>
                  <a:pt x="11286" y="1177"/>
                </a:lnTo>
                <a:lnTo>
                  <a:pt x="10488" y="1233"/>
                </a:lnTo>
                <a:lnTo>
                  <a:pt x="11000" y="854"/>
                </a:lnTo>
                <a:lnTo>
                  <a:pt x="11628" y="417"/>
                </a:lnTo>
                <a:lnTo>
                  <a:pt x="12367" y="0"/>
                </a:lnTo>
                <a:lnTo>
                  <a:pt x="12083" y="0"/>
                </a:lnTo>
                <a:lnTo>
                  <a:pt x="11513" y="360"/>
                </a:lnTo>
                <a:lnTo>
                  <a:pt x="10887" y="797"/>
                </a:lnTo>
                <a:lnTo>
                  <a:pt x="10317" y="1290"/>
                </a:lnTo>
                <a:lnTo>
                  <a:pt x="8150" y="1499"/>
                </a:lnTo>
                <a:lnTo>
                  <a:pt x="6156" y="1936"/>
                </a:lnTo>
                <a:lnTo>
                  <a:pt x="4446" y="2410"/>
                </a:lnTo>
                <a:lnTo>
                  <a:pt x="4446" y="2050"/>
                </a:lnTo>
                <a:lnTo>
                  <a:pt x="4048" y="2695"/>
                </a:lnTo>
                <a:lnTo>
                  <a:pt x="5757" y="2259"/>
                </a:lnTo>
                <a:lnTo>
                  <a:pt x="7808" y="1765"/>
                </a:lnTo>
                <a:lnTo>
                  <a:pt x="10031" y="1556"/>
                </a:lnTo>
                <a:lnTo>
                  <a:pt x="9576" y="1993"/>
                </a:lnTo>
                <a:lnTo>
                  <a:pt x="9177" y="2410"/>
                </a:lnTo>
                <a:lnTo>
                  <a:pt x="8891" y="2847"/>
                </a:lnTo>
                <a:lnTo>
                  <a:pt x="8492" y="2904"/>
                </a:lnTo>
                <a:lnTo>
                  <a:pt x="6156" y="3284"/>
                </a:lnTo>
                <a:lnTo>
                  <a:pt x="6098" y="3549"/>
                </a:lnTo>
                <a:lnTo>
                  <a:pt x="8549" y="3113"/>
                </a:lnTo>
                <a:lnTo>
                  <a:pt x="8720" y="3113"/>
                </a:lnTo>
                <a:lnTo>
                  <a:pt x="8321" y="3777"/>
                </a:lnTo>
                <a:lnTo>
                  <a:pt x="8037" y="4366"/>
                </a:lnTo>
                <a:lnTo>
                  <a:pt x="7866" y="4897"/>
                </a:lnTo>
                <a:lnTo>
                  <a:pt x="5359" y="5543"/>
                </a:lnTo>
                <a:lnTo>
                  <a:pt x="2678" y="6359"/>
                </a:lnTo>
                <a:lnTo>
                  <a:pt x="0" y="7441"/>
                </a:lnTo>
                <a:lnTo>
                  <a:pt x="0" y="7650"/>
                </a:lnTo>
                <a:lnTo>
                  <a:pt x="2678" y="6625"/>
                </a:lnTo>
                <a:close/>
              </a:path>
            </a:pathLst>
          </a:custGeom>
          <a:solidFill>
            <a:srgbClr val="F7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04" name="object 704"/>
          <p:cNvSpPr/>
          <p:nvPr/>
        </p:nvSpPr>
        <p:spPr>
          <a:xfrm>
            <a:off x="315641" y="529250"/>
            <a:ext cx="13423" cy="19069"/>
          </a:xfrm>
          <a:custGeom>
            <a:avLst/>
            <a:gdLst/>
            <a:ahLst/>
            <a:cxnLst/>
            <a:rect l="l" t="t" r="r" b="b"/>
            <a:pathLst>
              <a:path w="17897" h="25425">
                <a:moveTo>
                  <a:pt x="15730" y="25425"/>
                </a:moveTo>
                <a:lnTo>
                  <a:pt x="16016" y="25425"/>
                </a:lnTo>
                <a:lnTo>
                  <a:pt x="16244" y="22727"/>
                </a:lnTo>
                <a:lnTo>
                  <a:pt x="16472" y="20136"/>
                </a:lnTo>
                <a:lnTo>
                  <a:pt x="16699" y="17600"/>
                </a:lnTo>
                <a:lnTo>
                  <a:pt x="17499" y="17655"/>
                </a:lnTo>
                <a:lnTo>
                  <a:pt x="17897" y="17169"/>
                </a:lnTo>
                <a:lnTo>
                  <a:pt x="17098" y="17114"/>
                </a:lnTo>
                <a:lnTo>
                  <a:pt x="16758" y="17114"/>
                </a:lnTo>
                <a:lnTo>
                  <a:pt x="17041" y="14146"/>
                </a:lnTo>
                <a:lnTo>
                  <a:pt x="16929" y="8641"/>
                </a:lnTo>
                <a:lnTo>
                  <a:pt x="16586" y="11285"/>
                </a:lnTo>
                <a:lnTo>
                  <a:pt x="16300" y="14093"/>
                </a:lnTo>
                <a:lnTo>
                  <a:pt x="16016" y="17060"/>
                </a:lnTo>
                <a:lnTo>
                  <a:pt x="13908" y="16952"/>
                </a:lnTo>
                <a:lnTo>
                  <a:pt x="11799" y="16736"/>
                </a:lnTo>
                <a:lnTo>
                  <a:pt x="9747" y="16413"/>
                </a:lnTo>
                <a:lnTo>
                  <a:pt x="10488" y="13499"/>
                </a:lnTo>
                <a:lnTo>
                  <a:pt x="11286" y="10746"/>
                </a:lnTo>
                <a:lnTo>
                  <a:pt x="12083" y="8157"/>
                </a:lnTo>
                <a:lnTo>
                  <a:pt x="13678" y="8371"/>
                </a:lnTo>
                <a:lnTo>
                  <a:pt x="12198" y="7724"/>
                </a:lnTo>
                <a:lnTo>
                  <a:pt x="13052" y="4973"/>
                </a:lnTo>
                <a:lnTo>
                  <a:pt x="13908" y="2373"/>
                </a:lnTo>
                <a:lnTo>
                  <a:pt x="14705" y="56"/>
                </a:lnTo>
                <a:lnTo>
                  <a:pt x="14192" y="0"/>
                </a:lnTo>
                <a:lnTo>
                  <a:pt x="13338" y="2335"/>
                </a:lnTo>
                <a:lnTo>
                  <a:pt x="12482" y="4859"/>
                </a:lnTo>
                <a:lnTo>
                  <a:pt x="11570" y="7616"/>
                </a:lnTo>
                <a:lnTo>
                  <a:pt x="10089" y="7401"/>
                </a:lnTo>
                <a:lnTo>
                  <a:pt x="8663" y="7130"/>
                </a:lnTo>
                <a:lnTo>
                  <a:pt x="7240" y="6807"/>
                </a:lnTo>
                <a:lnTo>
                  <a:pt x="8094" y="4005"/>
                </a:lnTo>
                <a:lnTo>
                  <a:pt x="6726" y="6644"/>
                </a:lnTo>
                <a:lnTo>
                  <a:pt x="6498" y="7077"/>
                </a:lnTo>
                <a:lnTo>
                  <a:pt x="5244" y="9560"/>
                </a:lnTo>
                <a:lnTo>
                  <a:pt x="3989" y="12204"/>
                </a:lnTo>
                <a:lnTo>
                  <a:pt x="2793" y="15063"/>
                </a:lnTo>
                <a:lnTo>
                  <a:pt x="2565" y="15549"/>
                </a:lnTo>
                <a:lnTo>
                  <a:pt x="1709" y="17708"/>
                </a:lnTo>
                <a:lnTo>
                  <a:pt x="799" y="19974"/>
                </a:lnTo>
                <a:lnTo>
                  <a:pt x="0" y="22294"/>
                </a:lnTo>
                <a:lnTo>
                  <a:pt x="628" y="22511"/>
                </a:lnTo>
                <a:lnTo>
                  <a:pt x="1425" y="20136"/>
                </a:lnTo>
                <a:lnTo>
                  <a:pt x="2279" y="17869"/>
                </a:lnTo>
                <a:lnTo>
                  <a:pt x="3192" y="15657"/>
                </a:lnTo>
                <a:lnTo>
                  <a:pt x="5073" y="16143"/>
                </a:lnTo>
                <a:lnTo>
                  <a:pt x="3363" y="15171"/>
                </a:lnTo>
                <a:lnTo>
                  <a:pt x="4559" y="12366"/>
                </a:lnTo>
                <a:lnTo>
                  <a:pt x="5814" y="9666"/>
                </a:lnTo>
                <a:lnTo>
                  <a:pt x="7068" y="7185"/>
                </a:lnTo>
                <a:lnTo>
                  <a:pt x="8492" y="7563"/>
                </a:lnTo>
                <a:lnTo>
                  <a:pt x="9975" y="7832"/>
                </a:lnTo>
                <a:lnTo>
                  <a:pt x="11457" y="8102"/>
                </a:lnTo>
                <a:lnTo>
                  <a:pt x="10659" y="10638"/>
                </a:lnTo>
                <a:lnTo>
                  <a:pt x="9860" y="13444"/>
                </a:lnTo>
                <a:lnTo>
                  <a:pt x="9119" y="16358"/>
                </a:lnTo>
                <a:lnTo>
                  <a:pt x="9006" y="16844"/>
                </a:lnTo>
                <a:lnTo>
                  <a:pt x="8380" y="19219"/>
                </a:lnTo>
                <a:lnTo>
                  <a:pt x="7810" y="21755"/>
                </a:lnTo>
                <a:lnTo>
                  <a:pt x="7296" y="24291"/>
                </a:lnTo>
                <a:lnTo>
                  <a:pt x="7751" y="24400"/>
                </a:lnTo>
                <a:lnTo>
                  <a:pt x="7979" y="24455"/>
                </a:lnTo>
                <a:lnTo>
                  <a:pt x="8492" y="21863"/>
                </a:lnTo>
                <a:lnTo>
                  <a:pt x="9062" y="19327"/>
                </a:lnTo>
                <a:lnTo>
                  <a:pt x="9632" y="16952"/>
                </a:lnTo>
                <a:lnTo>
                  <a:pt x="11684" y="17222"/>
                </a:lnTo>
                <a:lnTo>
                  <a:pt x="13793" y="17438"/>
                </a:lnTo>
                <a:lnTo>
                  <a:pt x="15958" y="17600"/>
                </a:lnTo>
                <a:lnTo>
                  <a:pt x="15674" y="20083"/>
                </a:lnTo>
                <a:lnTo>
                  <a:pt x="15446" y="22672"/>
                </a:lnTo>
                <a:lnTo>
                  <a:pt x="15219" y="25372"/>
                </a:lnTo>
                <a:lnTo>
                  <a:pt x="15730" y="25425"/>
                </a:lnTo>
                <a:close/>
              </a:path>
            </a:pathLst>
          </a:custGeom>
          <a:solidFill>
            <a:srgbClr val="F7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05" name="object 705"/>
          <p:cNvSpPr/>
          <p:nvPr/>
        </p:nvSpPr>
        <p:spPr>
          <a:xfrm>
            <a:off x="328679" y="515453"/>
            <a:ext cx="30603" cy="25419"/>
          </a:xfrm>
          <a:custGeom>
            <a:avLst/>
            <a:gdLst/>
            <a:ahLst/>
            <a:cxnLst/>
            <a:rect l="l" t="t" r="r" b="b"/>
            <a:pathLst>
              <a:path w="40804" h="33892">
                <a:moveTo>
                  <a:pt x="2108" y="1404"/>
                </a:moveTo>
                <a:lnTo>
                  <a:pt x="2507" y="2752"/>
                </a:lnTo>
                <a:lnTo>
                  <a:pt x="2734" y="3986"/>
                </a:lnTo>
                <a:lnTo>
                  <a:pt x="2849" y="4480"/>
                </a:lnTo>
                <a:lnTo>
                  <a:pt x="2622" y="3891"/>
                </a:lnTo>
                <a:lnTo>
                  <a:pt x="1937" y="2373"/>
                </a:lnTo>
                <a:lnTo>
                  <a:pt x="513" y="968"/>
                </a:lnTo>
                <a:lnTo>
                  <a:pt x="0" y="816"/>
                </a:lnTo>
                <a:lnTo>
                  <a:pt x="342" y="1139"/>
                </a:lnTo>
                <a:lnTo>
                  <a:pt x="1824" y="2581"/>
                </a:lnTo>
                <a:lnTo>
                  <a:pt x="2563" y="4214"/>
                </a:lnTo>
                <a:lnTo>
                  <a:pt x="2849" y="4651"/>
                </a:lnTo>
                <a:lnTo>
                  <a:pt x="2906" y="4973"/>
                </a:lnTo>
                <a:lnTo>
                  <a:pt x="2964" y="5771"/>
                </a:lnTo>
                <a:lnTo>
                  <a:pt x="3248" y="8466"/>
                </a:lnTo>
                <a:lnTo>
                  <a:pt x="3133" y="5619"/>
                </a:lnTo>
                <a:lnTo>
                  <a:pt x="2964" y="4916"/>
                </a:lnTo>
                <a:lnTo>
                  <a:pt x="3248" y="5619"/>
                </a:lnTo>
                <a:lnTo>
                  <a:pt x="4388" y="8258"/>
                </a:lnTo>
                <a:lnTo>
                  <a:pt x="5870" y="12472"/>
                </a:lnTo>
                <a:lnTo>
                  <a:pt x="5244" y="12529"/>
                </a:lnTo>
                <a:lnTo>
                  <a:pt x="4674" y="12567"/>
                </a:lnTo>
                <a:lnTo>
                  <a:pt x="4046" y="12624"/>
                </a:lnTo>
                <a:lnTo>
                  <a:pt x="4730" y="12890"/>
                </a:lnTo>
                <a:lnTo>
                  <a:pt x="5357" y="12852"/>
                </a:lnTo>
                <a:lnTo>
                  <a:pt x="5927" y="12738"/>
                </a:lnTo>
                <a:lnTo>
                  <a:pt x="6269" y="12415"/>
                </a:lnTo>
                <a:lnTo>
                  <a:pt x="4787" y="8523"/>
                </a:lnTo>
                <a:lnTo>
                  <a:pt x="3647" y="5998"/>
                </a:lnTo>
                <a:lnTo>
                  <a:pt x="3133" y="5068"/>
                </a:lnTo>
                <a:lnTo>
                  <a:pt x="3762" y="5941"/>
                </a:lnTo>
                <a:lnTo>
                  <a:pt x="5584" y="8371"/>
                </a:lnTo>
                <a:lnTo>
                  <a:pt x="7922" y="12149"/>
                </a:lnTo>
                <a:lnTo>
                  <a:pt x="8321" y="12035"/>
                </a:lnTo>
                <a:lnTo>
                  <a:pt x="5755" y="8201"/>
                </a:lnTo>
                <a:lnTo>
                  <a:pt x="3818" y="5714"/>
                </a:lnTo>
                <a:lnTo>
                  <a:pt x="3192" y="4973"/>
                </a:lnTo>
                <a:lnTo>
                  <a:pt x="3933" y="5676"/>
                </a:lnTo>
                <a:lnTo>
                  <a:pt x="3304" y="4973"/>
                </a:lnTo>
                <a:lnTo>
                  <a:pt x="4331" y="5619"/>
                </a:lnTo>
                <a:lnTo>
                  <a:pt x="3363" y="4973"/>
                </a:lnTo>
                <a:lnTo>
                  <a:pt x="4674" y="5505"/>
                </a:lnTo>
                <a:lnTo>
                  <a:pt x="8377" y="7024"/>
                </a:lnTo>
                <a:lnTo>
                  <a:pt x="13451" y="10042"/>
                </a:lnTo>
                <a:lnTo>
                  <a:pt x="12653" y="10517"/>
                </a:lnTo>
                <a:lnTo>
                  <a:pt x="12196" y="10744"/>
                </a:lnTo>
                <a:lnTo>
                  <a:pt x="11854" y="10896"/>
                </a:lnTo>
                <a:lnTo>
                  <a:pt x="11398" y="11124"/>
                </a:lnTo>
                <a:lnTo>
                  <a:pt x="10885" y="11276"/>
                </a:lnTo>
                <a:lnTo>
                  <a:pt x="10373" y="11504"/>
                </a:lnTo>
                <a:lnTo>
                  <a:pt x="10202" y="11827"/>
                </a:lnTo>
                <a:lnTo>
                  <a:pt x="11342" y="13061"/>
                </a:lnTo>
                <a:lnTo>
                  <a:pt x="12538" y="14408"/>
                </a:lnTo>
                <a:lnTo>
                  <a:pt x="13849" y="15965"/>
                </a:lnTo>
                <a:lnTo>
                  <a:pt x="14248" y="16516"/>
                </a:lnTo>
                <a:lnTo>
                  <a:pt x="14476" y="16781"/>
                </a:lnTo>
                <a:lnTo>
                  <a:pt x="13563" y="17047"/>
                </a:lnTo>
                <a:lnTo>
                  <a:pt x="12595" y="17332"/>
                </a:lnTo>
                <a:lnTo>
                  <a:pt x="11797" y="17863"/>
                </a:lnTo>
                <a:lnTo>
                  <a:pt x="12822" y="17655"/>
                </a:lnTo>
                <a:lnTo>
                  <a:pt x="13793" y="17370"/>
                </a:lnTo>
                <a:lnTo>
                  <a:pt x="14703" y="17047"/>
                </a:lnTo>
                <a:lnTo>
                  <a:pt x="16357" y="19154"/>
                </a:lnTo>
                <a:lnTo>
                  <a:pt x="18067" y="21470"/>
                </a:lnTo>
                <a:lnTo>
                  <a:pt x="19776" y="24071"/>
                </a:lnTo>
                <a:lnTo>
                  <a:pt x="18465" y="24546"/>
                </a:lnTo>
                <a:lnTo>
                  <a:pt x="17098" y="24926"/>
                </a:lnTo>
                <a:lnTo>
                  <a:pt x="15672" y="25256"/>
                </a:lnTo>
                <a:lnTo>
                  <a:pt x="15102" y="25364"/>
                </a:lnTo>
                <a:lnTo>
                  <a:pt x="13678" y="25689"/>
                </a:lnTo>
                <a:lnTo>
                  <a:pt x="12196" y="25958"/>
                </a:lnTo>
                <a:lnTo>
                  <a:pt x="10714" y="26175"/>
                </a:lnTo>
                <a:lnTo>
                  <a:pt x="10202" y="26659"/>
                </a:lnTo>
                <a:lnTo>
                  <a:pt x="10943" y="29303"/>
                </a:lnTo>
                <a:lnTo>
                  <a:pt x="10828" y="26606"/>
                </a:lnTo>
                <a:lnTo>
                  <a:pt x="12367" y="26389"/>
                </a:lnTo>
                <a:lnTo>
                  <a:pt x="13849" y="26120"/>
                </a:lnTo>
                <a:lnTo>
                  <a:pt x="15332" y="25797"/>
                </a:lnTo>
                <a:lnTo>
                  <a:pt x="16472" y="28278"/>
                </a:lnTo>
                <a:lnTo>
                  <a:pt x="17668" y="30978"/>
                </a:lnTo>
                <a:lnTo>
                  <a:pt x="18751" y="33892"/>
                </a:lnTo>
                <a:lnTo>
                  <a:pt x="19321" y="33728"/>
                </a:lnTo>
                <a:lnTo>
                  <a:pt x="18238" y="30869"/>
                </a:lnTo>
                <a:lnTo>
                  <a:pt x="17041" y="28170"/>
                </a:lnTo>
                <a:lnTo>
                  <a:pt x="15843" y="25689"/>
                </a:lnTo>
                <a:lnTo>
                  <a:pt x="17269" y="25311"/>
                </a:lnTo>
                <a:lnTo>
                  <a:pt x="18693" y="24926"/>
                </a:lnTo>
                <a:lnTo>
                  <a:pt x="20062" y="24451"/>
                </a:lnTo>
                <a:lnTo>
                  <a:pt x="21601" y="26822"/>
                </a:lnTo>
                <a:lnTo>
                  <a:pt x="23140" y="29411"/>
                </a:lnTo>
                <a:lnTo>
                  <a:pt x="22113" y="26659"/>
                </a:lnTo>
                <a:lnTo>
                  <a:pt x="20574" y="24223"/>
                </a:lnTo>
                <a:lnTo>
                  <a:pt x="21144" y="24014"/>
                </a:lnTo>
                <a:lnTo>
                  <a:pt x="21714" y="23805"/>
                </a:lnTo>
                <a:lnTo>
                  <a:pt x="22284" y="23578"/>
                </a:lnTo>
                <a:lnTo>
                  <a:pt x="22969" y="23312"/>
                </a:lnTo>
                <a:lnTo>
                  <a:pt x="23595" y="22989"/>
                </a:lnTo>
                <a:lnTo>
                  <a:pt x="24221" y="22666"/>
                </a:lnTo>
                <a:lnTo>
                  <a:pt x="26161" y="24888"/>
                </a:lnTo>
                <a:lnTo>
                  <a:pt x="28042" y="27361"/>
                </a:lnTo>
                <a:lnTo>
                  <a:pt x="29864" y="29951"/>
                </a:lnTo>
                <a:lnTo>
                  <a:pt x="30321" y="29736"/>
                </a:lnTo>
                <a:lnTo>
                  <a:pt x="28497" y="27092"/>
                </a:lnTo>
                <a:lnTo>
                  <a:pt x="26616" y="24660"/>
                </a:lnTo>
                <a:lnTo>
                  <a:pt x="24678" y="22458"/>
                </a:lnTo>
                <a:lnTo>
                  <a:pt x="25762" y="21850"/>
                </a:lnTo>
                <a:lnTo>
                  <a:pt x="26787" y="21262"/>
                </a:lnTo>
                <a:lnTo>
                  <a:pt x="27756" y="20559"/>
                </a:lnTo>
                <a:lnTo>
                  <a:pt x="29921" y="22553"/>
                </a:lnTo>
                <a:lnTo>
                  <a:pt x="32144" y="24831"/>
                </a:lnTo>
                <a:lnTo>
                  <a:pt x="30263" y="22287"/>
                </a:lnTo>
                <a:lnTo>
                  <a:pt x="28042" y="20293"/>
                </a:lnTo>
                <a:lnTo>
                  <a:pt x="28781" y="19705"/>
                </a:lnTo>
                <a:lnTo>
                  <a:pt x="29465" y="18566"/>
                </a:lnTo>
                <a:lnTo>
                  <a:pt x="28668" y="19325"/>
                </a:lnTo>
                <a:lnTo>
                  <a:pt x="27756" y="20028"/>
                </a:lnTo>
                <a:lnTo>
                  <a:pt x="25305" y="17807"/>
                </a:lnTo>
                <a:lnTo>
                  <a:pt x="22797" y="15870"/>
                </a:lnTo>
                <a:lnTo>
                  <a:pt x="20461" y="14200"/>
                </a:lnTo>
                <a:lnTo>
                  <a:pt x="22511" y="16079"/>
                </a:lnTo>
                <a:lnTo>
                  <a:pt x="24962" y="18034"/>
                </a:lnTo>
                <a:lnTo>
                  <a:pt x="27413" y="20293"/>
                </a:lnTo>
                <a:lnTo>
                  <a:pt x="26501" y="20996"/>
                </a:lnTo>
                <a:lnTo>
                  <a:pt x="25476" y="21584"/>
                </a:lnTo>
                <a:lnTo>
                  <a:pt x="24392" y="22173"/>
                </a:lnTo>
                <a:lnTo>
                  <a:pt x="23994" y="22401"/>
                </a:lnTo>
                <a:lnTo>
                  <a:pt x="23367" y="22666"/>
                </a:lnTo>
                <a:lnTo>
                  <a:pt x="22741" y="22932"/>
                </a:lnTo>
                <a:lnTo>
                  <a:pt x="22113" y="23198"/>
                </a:lnTo>
                <a:lnTo>
                  <a:pt x="21543" y="23426"/>
                </a:lnTo>
                <a:lnTo>
                  <a:pt x="20916" y="23692"/>
                </a:lnTo>
                <a:lnTo>
                  <a:pt x="20290" y="23900"/>
                </a:lnTo>
                <a:lnTo>
                  <a:pt x="18580" y="21319"/>
                </a:lnTo>
                <a:lnTo>
                  <a:pt x="16812" y="18946"/>
                </a:lnTo>
                <a:lnTo>
                  <a:pt x="15160" y="16895"/>
                </a:lnTo>
                <a:lnTo>
                  <a:pt x="15787" y="16307"/>
                </a:lnTo>
                <a:lnTo>
                  <a:pt x="14933" y="16630"/>
                </a:lnTo>
                <a:lnTo>
                  <a:pt x="14419" y="16022"/>
                </a:lnTo>
                <a:lnTo>
                  <a:pt x="14192" y="15699"/>
                </a:lnTo>
                <a:lnTo>
                  <a:pt x="12937" y="14200"/>
                </a:lnTo>
                <a:lnTo>
                  <a:pt x="11741" y="12890"/>
                </a:lnTo>
                <a:lnTo>
                  <a:pt x="10601" y="11713"/>
                </a:lnTo>
                <a:lnTo>
                  <a:pt x="11112" y="11504"/>
                </a:lnTo>
                <a:lnTo>
                  <a:pt x="11626" y="11276"/>
                </a:lnTo>
                <a:lnTo>
                  <a:pt x="12083" y="11067"/>
                </a:lnTo>
                <a:lnTo>
                  <a:pt x="13223" y="11978"/>
                </a:lnTo>
                <a:lnTo>
                  <a:pt x="14476" y="13004"/>
                </a:lnTo>
                <a:lnTo>
                  <a:pt x="15730" y="14143"/>
                </a:lnTo>
                <a:lnTo>
                  <a:pt x="16300" y="14579"/>
                </a:lnTo>
                <a:lnTo>
                  <a:pt x="16870" y="15111"/>
                </a:lnTo>
                <a:lnTo>
                  <a:pt x="17440" y="15642"/>
                </a:lnTo>
                <a:lnTo>
                  <a:pt x="17668" y="15870"/>
                </a:lnTo>
                <a:lnTo>
                  <a:pt x="17839" y="15434"/>
                </a:lnTo>
                <a:lnTo>
                  <a:pt x="17213" y="14902"/>
                </a:lnTo>
                <a:lnTo>
                  <a:pt x="16584" y="14351"/>
                </a:lnTo>
                <a:lnTo>
                  <a:pt x="16014" y="13820"/>
                </a:lnTo>
                <a:lnTo>
                  <a:pt x="14762" y="12738"/>
                </a:lnTo>
                <a:lnTo>
                  <a:pt x="13563" y="11770"/>
                </a:lnTo>
                <a:lnTo>
                  <a:pt x="12424" y="10896"/>
                </a:lnTo>
                <a:lnTo>
                  <a:pt x="12881" y="10688"/>
                </a:lnTo>
                <a:lnTo>
                  <a:pt x="13678" y="10137"/>
                </a:lnTo>
                <a:lnTo>
                  <a:pt x="14647" y="10744"/>
                </a:lnTo>
                <a:lnTo>
                  <a:pt x="15616" y="11333"/>
                </a:lnTo>
                <a:lnTo>
                  <a:pt x="14874" y="10517"/>
                </a:lnTo>
                <a:lnTo>
                  <a:pt x="13906" y="9985"/>
                </a:lnTo>
                <a:lnTo>
                  <a:pt x="14419" y="9605"/>
                </a:lnTo>
                <a:lnTo>
                  <a:pt x="14933" y="9074"/>
                </a:lnTo>
                <a:lnTo>
                  <a:pt x="15559" y="9340"/>
                </a:lnTo>
                <a:lnTo>
                  <a:pt x="15730" y="9112"/>
                </a:lnTo>
                <a:lnTo>
                  <a:pt x="15102" y="8846"/>
                </a:lnTo>
                <a:lnTo>
                  <a:pt x="15559" y="8201"/>
                </a:lnTo>
                <a:lnTo>
                  <a:pt x="16073" y="7992"/>
                </a:lnTo>
                <a:lnTo>
                  <a:pt x="16870" y="8258"/>
                </a:lnTo>
                <a:lnTo>
                  <a:pt x="18864" y="8960"/>
                </a:lnTo>
                <a:lnTo>
                  <a:pt x="20973" y="9776"/>
                </a:lnTo>
                <a:lnTo>
                  <a:pt x="23252" y="10744"/>
                </a:lnTo>
                <a:lnTo>
                  <a:pt x="22969" y="11219"/>
                </a:lnTo>
                <a:lnTo>
                  <a:pt x="22626" y="11770"/>
                </a:lnTo>
                <a:lnTo>
                  <a:pt x="22171" y="12301"/>
                </a:lnTo>
                <a:lnTo>
                  <a:pt x="22171" y="12681"/>
                </a:lnTo>
                <a:lnTo>
                  <a:pt x="24735" y="14086"/>
                </a:lnTo>
                <a:lnTo>
                  <a:pt x="22342" y="12415"/>
                </a:lnTo>
                <a:lnTo>
                  <a:pt x="22797" y="11865"/>
                </a:lnTo>
                <a:lnTo>
                  <a:pt x="23140" y="11333"/>
                </a:lnTo>
                <a:lnTo>
                  <a:pt x="23424" y="10839"/>
                </a:lnTo>
                <a:lnTo>
                  <a:pt x="26102" y="12035"/>
                </a:lnTo>
                <a:lnTo>
                  <a:pt x="28896" y="13440"/>
                </a:lnTo>
                <a:lnTo>
                  <a:pt x="31741" y="15168"/>
                </a:lnTo>
                <a:lnTo>
                  <a:pt x="34661" y="16952"/>
                </a:lnTo>
                <a:lnTo>
                  <a:pt x="37219" y="18775"/>
                </a:lnTo>
                <a:lnTo>
                  <a:pt x="39676" y="20882"/>
                </a:lnTo>
                <a:lnTo>
                  <a:pt x="39958" y="21148"/>
                </a:lnTo>
                <a:lnTo>
                  <a:pt x="40744" y="21793"/>
                </a:lnTo>
                <a:lnTo>
                  <a:pt x="40804" y="21470"/>
                </a:lnTo>
                <a:lnTo>
                  <a:pt x="40401" y="21148"/>
                </a:lnTo>
                <a:lnTo>
                  <a:pt x="40059" y="20825"/>
                </a:lnTo>
                <a:lnTo>
                  <a:pt x="40462" y="19743"/>
                </a:lnTo>
                <a:lnTo>
                  <a:pt x="40643" y="18680"/>
                </a:lnTo>
                <a:lnTo>
                  <a:pt x="40703" y="17693"/>
                </a:lnTo>
                <a:lnTo>
                  <a:pt x="40582" y="17370"/>
                </a:lnTo>
                <a:lnTo>
                  <a:pt x="40522" y="16990"/>
                </a:lnTo>
                <a:lnTo>
                  <a:pt x="40019" y="16838"/>
                </a:lnTo>
                <a:lnTo>
                  <a:pt x="39676" y="16573"/>
                </a:lnTo>
                <a:lnTo>
                  <a:pt x="39273" y="16307"/>
                </a:lnTo>
                <a:lnTo>
                  <a:pt x="37098" y="14788"/>
                </a:lnTo>
                <a:lnTo>
                  <a:pt x="34883" y="13440"/>
                </a:lnTo>
                <a:lnTo>
                  <a:pt x="32648" y="12301"/>
                </a:lnTo>
                <a:lnTo>
                  <a:pt x="32648" y="11922"/>
                </a:lnTo>
                <a:lnTo>
                  <a:pt x="32648" y="12681"/>
                </a:lnTo>
                <a:lnTo>
                  <a:pt x="34823" y="13763"/>
                </a:lnTo>
                <a:lnTo>
                  <a:pt x="36937" y="15054"/>
                </a:lnTo>
                <a:lnTo>
                  <a:pt x="39032" y="16516"/>
                </a:lnTo>
                <a:lnTo>
                  <a:pt x="39495" y="16838"/>
                </a:lnTo>
                <a:lnTo>
                  <a:pt x="39958" y="17161"/>
                </a:lnTo>
                <a:lnTo>
                  <a:pt x="40401" y="17484"/>
                </a:lnTo>
                <a:lnTo>
                  <a:pt x="40361" y="18452"/>
                </a:lnTo>
                <a:lnTo>
                  <a:pt x="40180" y="19534"/>
                </a:lnTo>
                <a:lnTo>
                  <a:pt x="39777" y="20559"/>
                </a:lnTo>
                <a:lnTo>
                  <a:pt x="37340" y="18509"/>
                </a:lnTo>
                <a:lnTo>
                  <a:pt x="34702" y="16668"/>
                </a:lnTo>
                <a:lnTo>
                  <a:pt x="32144" y="15111"/>
                </a:lnTo>
                <a:lnTo>
                  <a:pt x="32426" y="14295"/>
                </a:lnTo>
                <a:lnTo>
                  <a:pt x="32607" y="13497"/>
                </a:lnTo>
                <a:lnTo>
                  <a:pt x="32547" y="11162"/>
                </a:lnTo>
                <a:lnTo>
                  <a:pt x="32426" y="10745"/>
                </a:lnTo>
                <a:lnTo>
                  <a:pt x="32325" y="10308"/>
                </a:lnTo>
                <a:lnTo>
                  <a:pt x="32768" y="10194"/>
                </a:lnTo>
                <a:lnTo>
                  <a:pt x="33111" y="10308"/>
                </a:lnTo>
                <a:lnTo>
                  <a:pt x="35105" y="11219"/>
                </a:lnTo>
                <a:lnTo>
                  <a:pt x="37038" y="12244"/>
                </a:lnTo>
                <a:lnTo>
                  <a:pt x="38750" y="13326"/>
                </a:lnTo>
                <a:lnTo>
                  <a:pt x="38468" y="12890"/>
                </a:lnTo>
                <a:lnTo>
                  <a:pt x="36816" y="11865"/>
                </a:lnTo>
                <a:lnTo>
                  <a:pt x="35105" y="10953"/>
                </a:lnTo>
                <a:lnTo>
                  <a:pt x="33171" y="10137"/>
                </a:lnTo>
                <a:lnTo>
                  <a:pt x="32829" y="9928"/>
                </a:lnTo>
                <a:lnTo>
                  <a:pt x="32426" y="9776"/>
                </a:lnTo>
                <a:lnTo>
                  <a:pt x="32084" y="10745"/>
                </a:lnTo>
                <a:lnTo>
                  <a:pt x="32204" y="11219"/>
                </a:lnTo>
                <a:lnTo>
                  <a:pt x="32325" y="11865"/>
                </a:lnTo>
                <a:lnTo>
                  <a:pt x="32325" y="12149"/>
                </a:lnTo>
                <a:lnTo>
                  <a:pt x="29465" y="10745"/>
                </a:lnTo>
                <a:lnTo>
                  <a:pt x="26672" y="9605"/>
                </a:lnTo>
                <a:lnTo>
                  <a:pt x="23994" y="8694"/>
                </a:lnTo>
                <a:lnTo>
                  <a:pt x="23994" y="7764"/>
                </a:lnTo>
                <a:lnTo>
                  <a:pt x="23822" y="7232"/>
                </a:lnTo>
                <a:lnTo>
                  <a:pt x="23937" y="7764"/>
                </a:lnTo>
                <a:lnTo>
                  <a:pt x="23822" y="8637"/>
                </a:lnTo>
                <a:lnTo>
                  <a:pt x="21087" y="7726"/>
                </a:lnTo>
                <a:lnTo>
                  <a:pt x="18465" y="6967"/>
                </a:lnTo>
                <a:lnTo>
                  <a:pt x="16073" y="6473"/>
                </a:lnTo>
                <a:lnTo>
                  <a:pt x="16073" y="6036"/>
                </a:lnTo>
                <a:lnTo>
                  <a:pt x="16073" y="6701"/>
                </a:lnTo>
                <a:lnTo>
                  <a:pt x="18409" y="7232"/>
                </a:lnTo>
                <a:lnTo>
                  <a:pt x="21031" y="7935"/>
                </a:lnTo>
                <a:lnTo>
                  <a:pt x="23822" y="8903"/>
                </a:lnTo>
                <a:lnTo>
                  <a:pt x="23881" y="9605"/>
                </a:lnTo>
                <a:lnTo>
                  <a:pt x="23937" y="9226"/>
                </a:lnTo>
                <a:lnTo>
                  <a:pt x="26672" y="9871"/>
                </a:lnTo>
                <a:lnTo>
                  <a:pt x="29465" y="11067"/>
                </a:lnTo>
                <a:lnTo>
                  <a:pt x="32325" y="12472"/>
                </a:lnTo>
                <a:lnTo>
                  <a:pt x="32325" y="13326"/>
                </a:lnTo>
                <a:lnTo>
                  <a:pt x="32144" y="14143"/>
                </a:lnTo>
                <a:lnTo>
                  <a:pt x="31862" y="14902"/>
                </a:lnTo>
                <a:lnTo>
                  <a:pt x="29010" y="13174"/>
                </a:lnTo>
                <a:lnTo>
                  <a:pt x="26217" y="11770"/>
                </a:lnTo>
                <a:lnTo>
                  <a:pt x="23538" y="10574"/>
                </a:lnTo>
                <a:lnTo>
                  <a:pt x="23595" y="9928"/>
                </a:lnTo>
                <a:lnTo>
                  <a:pt x="23311" y="10517"/>
                </a:lnTo>
                <a:lnTo>
                  <a:pt x="21087" y="9548"/>
                </a:lnTo>
                <a:lnTo>
                  <a:pt x="18922" y="8751"/>
                </a:lnTo>
                <a:lnTo>
                  <a:pt x="16927" y="8049"/>
                </a:lnTo>
                <a:lnTo>
                  <a:pt x="16186" y="7821"/>
                </a:lnTo>
                <a:lnTo>
                  <a:pt x="15958" y="7289"/>
                </a:lnTo>
                <a:lnTo>
                  <a:pt x="15958" y="6701"/>
                </a:lnTo>
                <a:lnTo>
                  <a:pt x="15843" y="7289"/>
                </a:lnTo>
                <a:lnTo>
                  <a:pt x="15672" y="7612"/>
                </a:lnTo>
                <a:lnTo>
                  <a:pt x="9233" y="5619"/>
                </a:lnTo>
                <a:lnTo>
                  <a:pt x="4674" y="4916"/>
                </a:lnTo>
                <a:lnTo>
                  <a:pt x="3363" y="4802"/>
                </a:lnTo>
                <a:lnTo>
                  <a:pt x="4674" y="5011"/>
                </a:lnTo>
                <a:lnTo>
                  <a:pt x="9233" y="5771"/>
                </a:lnTo>
                <a:lnTo>
                  <a:pt x="15559" y="7821"/>
                </a:lnTo>
                <a:lnTo>
                  <a:pt x="15217" y="8466"/>
                </a:lnTo>
                <a:lnTo>
                  <a:pt x="14933" y="8789"/>
                </a:lnTo>
                <a:lnTo>
                  <a:pt x="14762" y="8960"/>
                </a:lnTo>
                <a:lnTo>
                  <a:pt x="14248" y="9454"/>
                </a:lnTo>
                <a:lnTo>
                  <a:pt x="13793" y="9776"/>
                </a:lnTo>
                <a:lnTo>
                  <a:pt x="8434" y="6796"/>
                </a:lnTo>
                <a:lnTo>
                  <a:pt x="4559" y="5296"/>
                </a:lnTo>
                <a:lnTo>
                  <a:pt x="3304" y="4859"/>
                </a:lnTo>
                <a:lnTo>
                  <a:pt x="4615" y="4594"/>
                </a:lnTo>
                <a:lnTo>
                  <a:pt x="9233" y="3948"/>
                </a:lnTo>
                <a:lnTo>
                  <a:pt x="15273" y="4271"/>
                </a:lnTo>
                <a:lnTo>
                  <a:pt x="15273" y="4100"/>
                </a:lnTo>
                <a:lnTo>
                  <a:pt x="14874" y="3512"/>
                </a:lnTo>
                <a:lnTo>
                  <a:pt x="14532" y="3246"/>
                </a:lnTo>
                <a:lnTo>
                  <a:pt x="14363" y="3246"/>
                </a:lnTo>
                <a:lnTo>
                  <a:pt x="14933" y="3777"/>
                </a:lnTo>
                <a:lnTo>
                  <a:pt x="15160" y="4043"/>
                </a:lnTo>
                <a:lnTo>
                  <a:pt x="8549" y="3777"/>
                </a:lnTo>
                <a:lnTo>
                  <a:pt x="3762" y="4594"/>
                </a:lnTo>
                <a:lnTo>
                  <a:pt x="3020" y="4746"/>
                </a:lnTo>
                <a:lnTo>
                  <a:pt x="2964" y="4157"/>
                </a:lnTo>
                <a:lnTo>
                  <a:pt x="2906" y="4594"/>
                </a:lnTo>
                <a:lnTo>
                  <a:pt x="2906" y="4157"/>
                </a:lnTo>
                <a:lnTo>
                  <a:pt x="2793" y="2866"/>
                </a:lnTo>
                <a:lnTo>
                  <a:pt x="2336" y="1347"/>
                </a:lnTo>
                <a:lnTo>
                  <a:pt x="2223" y="873"/>
                </a:lnTo>
                <a:lnTo>
                  <a:pt x="2052" y="379"/>
                </a:lnTo>
                <a:lnTo>
                  <a:pt x="1937" y="0"/>
                </a:lnTo>
                <a:lnTo>
                  <a:pt x="1937" y="911"/>
                </a:lnTo>
                <a:lnTo>
                  <a:pt x="2108" y="1404"/>
                </a:lnTo>
                <a:close/>
              </a:path>
            </a:pathLst>
          </a:custGeom>
          <a:solidFill>
            <a:srgbClr val="F7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06" name="object 706"/>
          <p:cNvSpPr/>
          <p:nvPr/>
        </p:nvSpPr>
        <p:spPr>
          <a:xfrm>
            <a:off x="324790" y="524765"/>
            <a:ext cx="34025" cy="23595"/>
          </a:xfrm>
          <a:custGeom>
            <a:avLst/>
            <a:gdLst/>
            <a:ahLst/>
            <a:cxnLst/>
            <a:rect l="l" t="t" r="r" b="b"/>
            <a:pathLst>
              <a:path w="45366" h="31460">
                <a:moveTo>
                  <a:pt x="3590" y="6207"/>
                </a:moveTo>
                <a:lnTo>
                  <a:pt x="4672" y="6302"/>
                </a:lnTo>
                <a:lnTo>
                  <a:pt x="5812" y="6359"/>
                </a:lnTo>
                <a:lnTo>
                  <a:pt x="5469" y="8732"/>
                </a:lnTo>
                <a:lnTo>
                  <a:pt x="5129" y="11333"/>
                </a:lnTo>
                <a:lnTo>
                  <a:pt x="4787" y="14190"/>
                </a:lnTo>
                <a:lnTo>
                  <a:pt x="3190" y="14082"/>
                </a:lnTo>
                <a:lnTo>
                  <a:pt x="1538" y="13920"/>
                </a:lnTo>
                <a:lnTo>
                  <a:pt x="0" y="13704"/>
                </a:lnTo>
                <a:lnTo>
                  <a:pt x="1480" y="14351"/>
                </a:lnTo>
                <a:lnTo>
                  <a:pt x="3077" y="14515"/>
                </a:lnTo>
                <a:lnTo>
                  <a:pt x="4730" y="14621"/>
                </a:lnTo>
                <a:lnTo>
                  <a:pt x="4843" y="20126"/>
                </a:lnTo>
                <a:lnTo>
                  <a:pt x="5129" y="17265"/>
                </a:lnTo>
                <a:lnTo>
                  <a:pt x="5413" y="14621"/>
                </a:lnTo>
                <a:lnTo>
                  <a:pt x="6039" y="14676"/>
                </a:lnTo>
                <a:lnTo>
                  <a:pt x="6325" y="14676"/>
                </a:lnTo>
                <a:lnTo>
                  <a:pt x="7522" y="14729"/>
                </a:lnTo>
                <a:lnTo>
                  <a:pt x="8720" y="14729"/>
                </a:lnTo>
                <a:lnTo>
                  <a:pt x="9916" y="14676"/>
                </a:lnTo>
                <a:lnTo>
                  <a:pt x="10144" y="17320"/>
                </a:lnTo>
                <a:lnTo>
                  <a:pt x="10315" y="20126"/>
                </a:lnTo>
                <a:lnTo>
                  <a:pt x="10486" y="23094"/>
                </a:lnTo>
                <a:lnTo>
                  <a:pt x="8947" y="23149"/>
                </a:lnTo>
                <a:lnTo>
                  <a:pt x="5699" y="23149"/>
                </a:lnTo>
                <a:lnTo>
                  <a:pt x="5300" y="23635"/>
                </a:lnTo>
                <a:lnTo>
                  <a:pt x="5699" y="23635"/>
                </a:lnTo>
                <a:lnTo>
                  <a:pt x="7294" y="23688"/>
                </a:lnTo>
                <a:lnTo>
                  <a:pt x="8947" y="23688"/>
                </a:lnTo>
                <a:lnTo>
                  <a:pt x="10542" y="23635"/>
                </a:lnTo>
                <a:lnTo>
                  <a:pt x="10714" y="26171"/>
                </a:lnTo>
                <a:lnTo>
                  <a:pt x="10828" y="28760"/>
                </a:lnTo>
                <a:lnTo>
                  <a:pt x="11000" y="31460"/>
                </a:lnTo>
                <a:lnTo>
                  <a:pt x="11511" y="31405"/>
                </a:lnTo>
                <a:lnTo>
                  <a:pt x="11797" y="31405"/>
                </a:lnTo>
                <a:lnTo>
                  <a:pt x="11626" y="28707"/>
                </a:lnTo>
                <a:lnTo>
                  <a:pt x="11455" y="26116"/>
                </a:lnTo>
                <a:lnTo>
                  <a:pt x="11284" y="23635"/>
                </a:lnTo>
                <a:lnTo>
                  <a:pt x="13392" y="23526"/>
                </a:lnTo>
                <a:lnTo>
                  <a:pt x="15501" y="23365"/>
                </a:lnTo>
                <a:lnTo>
                  <a:pt x="17553" y="23094"/>
                </a:lnTo>
                <a:lnTo>
                  <a:pt x="18067" y="25468"/>
                </a:lnTo>
                <a:lnTo>
                  <a:pt x="18578" y="27952"/>
                </a:lnTo>
                <a:lnTo>
                  <a:pt x="19035" y="30541"/>
                </a:lnTo>
                <a:lnTo>
                  <a:pt x="19490" y="30435"/>
                </a:lnTo>
                <a:lnTo>
                  <a:pt x="19718" y="30380"/>
                </a:lnTo>
                <a:lnTo>
                  <a:pt x="19263" y="27843"/>
                </a:lnTo>
                <a:lnTo>
                  <a:pt x="18749" y="25360"/>
                </a:lnTo>
                <a:lnTo>
                  <a:pt x="18238" y="22987"/>
                </a:lnTo>
                <a:lnTo>
                  <a:pt x="20232" y="22716"/>
                </a:lnTo>
                <a:lnTo>
                  <a:pt x="22227" y="22393"/>
                </a:lnTo>
                <a:lnTo>
                  <a:pt x="24108" y="21907"/>
                </a:lnTo>
                <a:lnTo>
                  <a:pt x="24962" y="24066"/>
                </a:lnTo>
                <a:lnTo>
                  <a:pt x="25703" y="26332"/>
                </a:lnTo>
                <a:lnTo>
                  <a:pt x="26445" y="28652"/>
                </a:lnTo>
                <a:lnTo>
                  <a:pt x="27071" y="28491"/>
                </a:lnTo>
                <a:lnTo>
                  <a:pt x="26330" y="26171"/>
                </a:lnTo>
                <a:lnTo>
                  <a:pt x="25532" y="23904"/>
                </a:lnTo>
                <a:lnTo>
                  <a:pt x="24678" y="21799"/>
                </a:lnTo>
                <a:lnTo>
                  <a:pt x="26557" y="21313"/>
                </a:lnTo>
                <a:lnTo>
                  <a:pt x="28326" y="20829"/>
                </a:lnTo>
                <a:lnTo>
                  <a:pt x="30035" y="20235"/>
                </a:lnTo>
                <a:lnTo>
                  <a:pt x="31004" y="22068"/>
                </a:lnTo>
                <a:lnTo>
                  <a:pt x="31973" y="24012"/>
                </a:lnTo>
                <a:lnTo>
                  <a:pt x="32829" y="26063"/>
                </a:lnTo>
                <a:lnTo>
                  <a:pt x="33399" y="25738"/>
                </a:lnTo>
                <a:lnTo>
                  <a:pt x="32543" y="23743"/>
                </a:lnTo>
                <a:lnTo>
                  <a:pt x="31574" y="21854"/>
                </a:lnTo>
                <a:lnTo>
                  <a:pt x="30605" y="20018"/>
                </a:lnTo>
                <a:lnTo>
                  <a:pt x="32257" y="19371"/>
                </a:lnTo>
                <a:lnTo>
                  <a:pt x="33854" y="18723"/>
                </a:lnTo>
                <a:lnTo>
                  <a:pt x="35278" y="17913"/>
                </a:lnTo>
                <a:lnTo>
                  <a:pt x="36305" y="19424"/>
                </a:lnTo>
                <a:lnTo>
                  <a:pt x="37330" y="21043"/>
                </a:lnTo>
                <a:lnTo>
                  <a:pt x="38297" y="22663"/>
                </a:lnTo>
                <a:lnTo>
                  <a:pt x="38699" y="22338"/>
                </a:lnTo>
                <a:lnTo>
                  <a:pt x="37793" y="20721"/>
                </a:lnTo>
                <a:lnTo>
                  <a:pt x="36766" y="19154"/>
                </a:lnTo>
                <a:lnTo>
                  <a:pt x="35791" y="17698"/>
                </a:lnTo>
                <a:lnTo>
                  <a:pt x="37209" y="16943"/>
                </a:lnTo>
                <a:lnTo>
                  <a:pt x="38518" y="16079"/>
                </a:lnTo>
                <a:lnTo>
                  <a:pt x="39727" y="15162"/>
                </a:lnTo>
                <a:lnTo>
                  <a:pt x="40633" y="16295"/>
                </a:lnTo>
                <a:lnTo>
                  <a:pt x="41539" y="17482"/>
                </a:lnTo>
                <a:lnTo>
                  <a:pt x="42465" y="18723"/>
                </a:lnTo>
                <a:lnTo>
                  <a:pt x="42808" y="18346"/>
                </a:lnTo>
                <a:lnTo>
                  <a:pt x="41881" y="17157"/>
                </a:lnTo>
                <a:lnTo>
                  <a:pt x="40975" y="16024"/>
                </a:lnTo>
                <a:lnTo>
                  <a:pt x="40069" y="14892"/>
                </a:lnTo>
                <a:lnTo>
                  <a:pt x="41197" y="14029"/>
                </a:lnTo>
                <a:lnTo>
                  <a:pt x="42184" y="13057"/>
                </a:lnTo>
                <a:lnTo>
                  <a:pt x="43090" y="12035"/>
                </a:lnTo>
                <a:lnTo>
                  <a:pt x="43775" y="12787"/>
                </a:lnTo>
                <a:lnTo>
                  <a:pt x="44520" y="13543"/>
                </a:lnTo>
                <a:lnTo>
                  <a:pt x="45204" y="14298"/>
                </a:lnTo>
                <a:lnTo>
                  <a:pt x="45366" y="13921"/>
                </a:lnTo>
                <a:lnTo>
                  <a:pt x="44681" y="13165"/>
                </a:lnTo>
                <a:lnTo>
                  <a:pt x="43996" y="12472"/>
                </a:lnTo>
                <a:lnTo>
                  <a:pt x="43311" y="11770"/>
                </a:lnTo>
                <a:lnTo>
                  <a:pt x="44117" y="10782"/>
                </a:lnTo>
                <a:lnTo>
                  <a:pt x="44741" y="9719"/>
                </a:lnTo>
                <a:lnTo>
                  <a:pt x="45144" y="8732"/>
                </a:lnTo>
                <a:lnTo>
                  <a:pt x="44862" y="8466"/>
                </a:lnTo>
                <a:lnTo>
                  <a:pt x="44459" y="9492"/>
                </a:lnTo>
                <a:lnTo>
                  <a:pt x="43835" y="10517"/>
                </a:lnTo>
                <a:lnTo>
                  <a:pt x="43029" y="11485"/>
                </a:lnTo>
                <a:lnTo>
                  <a:pt x="40693" y="9169"/>
                </a:lnTo>
                <a:lnTo>
                  <a:pt x="38297" y="7119"/>
                </a:lnTo>
                <a:lnTo>
                  <a:pt x="35848" y="5334"/>
                </a:lnTo>
                <a:lnTo>
                  <a:pt x="36418" y="4575"/>
                </a:lnTo>
                <a:lnTo>
                  <a:pt x="36927" y="3777"/>
                </a:lnTo>
                <a:lnTo>
                  <a:pt x="37270" y="2961"/>
                </a:lnTo>
                <a:lnTo>
                  <a:pt x="36927" y="2752"/>
                </a:lnTo>
                <a:lnTo>
                  <a:pt x="36585" y="3550"/>
                </a:lnTo>
                <a:lnTo>
                  <a:pt x="36134" y="4366"/>
                </a:lnTo>
                <a:lnTo>
                  <a:pt x="35507" y="5068"/>
                </a:lnTo>
                <a:lnTo>
                  <a:pt x="32829" y="3132"/>
                </a:lnTo>
                <a:lnTo>
                  <a:pt x="30092" y="1461"/>
                </a:lnTo>
                <a:lnTo>
                  <a:pt x="27528" y="0"/>
                </a:lnTo>
                <a:lnTo>
                  <a:pt x="29921" y="1670"/>
                </a:lnTo>
                <a:lnTo>
                  <a:pt x="32599" y="3398"/>
                </a:lnTo>
                <a:lnTo>
                  <a:pt x="35278" y="5391"/>
                </a:lnTo>
                <a:lnTo>
                  <a:pt x="34651" y="6150"/>
                </a:lnTo>
                <a:lnTo>
                  <a:pt x="33967" y="7289"/>
                </a:lnTo>
                <a:lnTo>
                  <a:pt x="34651" y="6682"/>
                </a:lnTo>
                <a:lnTo>
                  <a:pt x="35221" y="6036"/>
                </a:lnTo>
                <a:lnTo>
                  <a:pt x="35620" y="5619"/>
                </a:lnTo>
                <a:lnTo>
                  <a:pt x="38075" y="7441"/>
                </a:lnTo>
                <a:lnTo>
                  <a:pt x="40472" y="9492"/>
                </a:lnTo>
                <a:lnTo>
                  <a:pt x="42808" y="11770"/>
                </a:lnTo>
                <a:lnTo>
                  <a:pt x="41942" y="12787"/>
                </a:lnTo>
                <a:lnTo>
                  <a:pt x="40915" y="13704"/>
                </a:lnTo>
                <a:lnTo>
                  <a:pt x="39787" y="14568"/>
                </a:lnTo>
                <a:lnTo>
                  <a:pt x="37672" y="12130"/>
                </a:lnTo>
                <a:lnTo>
                  <a:pt x="35449" y="9871"/>
                </a:lnTo>
                <a:lnTo>
                  <a:pt x="37330" y="12415"/>
                </a:lnTo>
                <a:lnTo>
                  <a:pt x="39445" y="14837"/>
                </a:lnTo>
                <a:lnTo>
                  <a:pt x="38236" y="15754"/>
                </a:lnTo>
                <a:lnTo>
                  <a:pt x="36927" y="16565"/>
                </a:lnTo>
                <a:lnTo>
                  <a:pt x="35507" y="17321"/>
                </a:lnTo>
                <a:lnTo>
                  <a:pt x="35050" y="17535"/>
                </a:lnTo>
                <a:lnTo>
                  <a:pt x="33568" y="18291"/>
                </a:lnTo>
                <a:lnTo>
                  <a:pt x="32029" y="18993"/>
                </a:lnTo>
                <a:lnTo>
                  <a:pt x="30378" y="19587"/>
                </a:lnTo>
                <a:lnTo>
                  <a:pt x="28896" y="16779"/>
                </a:lnTo>
                <a:lnTo>
                  <a:pt x="27298" y="14243"/>
                </a:lnTo>
                <a:lnTo>
                  <a:pt x="28326" y="16996"/>
                </a:lnTo>
                <a:lnTo>
                  <a:pt x="29808" y="19802"/>
                </a:lnTo>
                <a:lnTo>
                  <a:pt x="28098" y="20343"/>
                </a:lnTo>
                <a:lnTo>
                  <a:pt x="26330" y="20882"/>
                </a:lnTo>
                <a:lnTo>
                  <a:pt x="24507" y="21313"/>
                </a:lnTo>
                <a:lnTo>
                  <a:pt x="23937" y="21476"/>
                </a:lnTo>
                <a:lnTo>
                  <a:pt x="22056" y="21854"/>
                </a:lnTo>
                <a:lnTo>
                  <a:pt x="20119" y="22232"/>
                </a:lnTo>
                <a:lnTo>
                  <a:pt x="18123" y="22501"/>
                </a:lnTo>
                <a:lnTo>
                  <a:pt x="17438" y="19587"/>
                </a:lnTo>
                <a:lnTo>
                  <a:pt x="16755" y="16779"/>
                </a:lnTo>
                <a:lnTo>
                  <a:pt x="16014" y="14190"/>
                </a:lnTo>
                <a:lnTo>
                  <a:pt x="16129" y="16888"/>
                </a:lnTo>
                <a:lnTo>
                  <a:pt x="16812" y="19640"/>
                </a:lnTo>
                <a:lnTo>
                  <a:pt x="17438" y="22609"/>
                </a:lnTo>
                <a:lnTo>
                  <a:pt x="15444" y="22824"/>
                </a:lnTo>
                <a:lnTo>
                  <a:pt x="13336" y="22987"/>
                </a:lnTo>
                <a:lnTo>
                  <a:pt x="11284" y="23094"/>
                </a:lnTo>
                <a:lnTo>
                  <a:pt x="11056" y="20126"/>
                </a:lnTo>
                <a:lnTo>
                  <a:pt x="10828" y="17320"/>
                </a:lnTo>
                <a:lnTo>
                  <a:pt x="10599" y="14676"/>
                </a:lnTo>
                <a:lnTo>
                  <a:pt x="12252" y="14568"/>
                </a:lnTo>
                <a:lnTo>
                  <a:pt x="13849" y="14460"/>
                </a:lnTo>
                <a:lnTo>
                  <a:pt x="15388" y="14243"/>
                </a:lnTo>
                <a:lnTo>
                  <a:pt x="15900" y="13759"/>
                </a:lnTo>
                <a:lnTo>
                  <a:pt x="15102" y="10953"/>
                </a:lnTo>
                <a:lnTo>
                  <a:pt x="14305" y="8409"/>
                </a:lnTo>
                <a:lnTo>
                  <a:pt x="13563" y="6093"/>
                </a:lnTo>
                <a:lnTo>
                  <a:pt x="14588" y="5941"/>
                </a:lnTo>
                <a:lnTo>
                  <a:pt x="15559" y="5771"/>
                </a:lnTo>
                <a:lnTo>
                  <a:pt x="16528" y="5562"/>
                </a:lnTo>
                <a:lnTo>
                  <a:pt x="17781" y="7764"/>
                </a:lnTo>
                <a:lnTo>
                  <a:pt x="19035" y="10251"/>
                </a:lnTo>
                <a:lnTo>
                  <a:pt x="20288" y="12948"/>
                </a:lnTo>
                <a:lnTo>
                  <a:pt x="20858" y="12840"/>
                </a:lnTo>
                <a:lnTo>
                  <a:pt x="19549" y="10137"/>
                </a:lnTo>
                <a:lnTo>
                  <a:pt x="18238" y="7669"/>
                </a:lnTo>
                <a:lnTo>
                  <a:pt x="16983" y="5448"/>
                </a:lnTo>
                <a:lnTo>
                  <a:pt x="17781" y="4916"/>
                </a:lnTo>
                <a:lnTo>
                  <a:pt x="16812" y="5125"/>
                </a:lnTo>
                <a:lnTo>
                  <a:pt x="16357" y="5239"/>
                </a:lnTo>
                <a:lnTo>
                  <a:pt x="15444" y="5448"/>
                </a:lnTo>
                <a:lnTo>
                  <a:pt x="14419" y="5619"/>
                </a:lnTo>
                <a:lnTo>
                  <a:pt x="13449" y="5714"/>
                </a:lnTo>
                <a:lnTo>
                  <a:pt x="13050" y="6150"/>
                </a:lnTo>
                <a:lnTo>
                  <a:pt x="13791" y="8466"/>
                </a:lnTo>
                <a:lnTo>
                  <a:pt x="14532" y="11067"/>
                </a:lnTo>
                <a:lnTo>
                  <a:pt x="15273" y="13812"/>
                </a:lnTo>
                <a:lnTo>
                  <a:pt x="13735" y="14029"/>
                </a:lnTo>
                <a:lnTo>
                  <a:pt x="12196" y="14137"/>
                </a:lnTo>
                <a:lnTo>
                  <a:pt x="10599" y="14190"/>
                </a:lnTo>
                <a:lnTo>
                  <a:pt x="10315" y="11390"/>
                </a:lnTo>
                <a:lnTo>
                  <a:pt x="10087" y="8732"/>
                </a:lnTo>
                <a:lnTo>
                  <a:pt x="9916" y="14243"/>
                </a:lnTo>
                <a:lnTo>
                  <a:pt x="6325" y="14243"/>
                </a:lnTo>
                <a:lnTo>
                  <a:pt x="5755" y="14190"/>
                </a:lnTo>
                <a:lnTo>
                  <a:pt x="5469" y="14190"/>
                </a:lnTo>
                <a:lnTo>
                  <a:pt x="5755" y="11390"/>
                </a:lnTo>
                <a:lnTo>
                  <a:pt x="6039" y="8732"/>
                </a:lnTo>
                <a:lnTo>
                  <a:pt x="6325" y="6416"/>
                </a:lnTo>
                <a:lnTo>
                  <a:pt x="9290" y="6416"/>
                </a:lnTo>
                <a:lnTo>
                  <a:pt x="9517" y="8789"/>
                </a:lnTo>
                <a:lnTo>
                  <a:pt x="9290" y="6036"/>
                </a:lnTo>
                <a:lnTo>
                  <a:pt x="6382" y="6036"/>
                </a:lnTo>
                <a:lnTo>
                  <a:pt x="6382" y="2107"/>
                </a:lnTo>
                <a:lnTo>
                  <a:pt x="6098" y="3929"/>
                </a:lnTo>
                <a:lnTo>
                  <a:pt x="5812" y="5979"/>
                </a:lnTo>
                <a:lnTo>
                  <a:pt x="4730" y="5941"/>
                </a:lnTo>
                <a:lnTo>
                  <a:pt x="3703" y="5828"/>
                </a:lnTo>
                <a:lnTo>
                  <a:pt x="2620" y="5714"/>
                </a:lnTo>
                <a:lnTo>
                  <a:pt x="2507" y="6036"/>
                </a:lnTo>
                <a:lnTo>
                  <a:pt x="3590" y="6207"/>
                </a:lnTo>
                <a:close/>
              </a:path>
            </a:pathLst>
          </a:custGeom>
          <a:solidFill>
            <a:srgbClr val="F7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07" name="object 707"/>
          <p:cNvSpPr/>
          <p:nvPr/>
        </p:nvSpPr>
        <p:spPr>
          <a:xfrm>
            <a:off x="331157" y="518686"/>
            <a:ext cx="24152" cy="4826"/>
          </a:xfrm>
          <a:custGeom>
            <a:avLst/>
            <a:gdLst/>
            <a:ahLst/>
            <a:cxnLst/>
            <a:rect l="l" t="t" r="r" b="b"/>
            <a:pathLst>
              <a:path w="32202" h="6435">
                <a:moveTo>
                  <a:pt x="12653" y="2391"/>
                </a:moveTo>
                <a:lnTo>
                  <a:pt x="12653" y="2980"/>
                </a:lnTo>
                <a:lnTo>
                  <a:pt x="12768" y="2391"/>
                </a:lnTo>
                <a:lnTo>
                  <a:pt x="12768" y="1727"/>
                </a:lnTo>
                <a:lnTo>
                  <a:pt x="12709" y="2107"/>
                </a:lnTo>
                <a:lnTo>
                  <a:pt x="12083" y="2012"/>
                </a:lnTo>
                <a:lnTo>
                  <a:pt x="11457" y="1841"/>
                </a:lnTo>
                <a:lnTo>
                  <a:pt x="10887" y="1727"/>
                </a:lnTo>
                <a:lnTo>
                  <a:pt x="5870" y="759"/>
                </a:lnTo>
                <a:lnTo>
                  <a:pt x="2223" y="493"/>
                </a:lnTo>
                <a:lnTo>
                  <a:pt x="569" y="436"/>
                </a:lnTo>
                <a:lnTo>
                  <a:pt x="2394" y="379"/>
                </a:lnTo>
                <a:lnTo>
                  <a:pt x="6839" y="341"/>
                </a:lnTo>
                <a:lnTo>
                  <a:pt x="12597" y="1195"/>
                </a:lnTo>
                <a:lnTo>
                  <a:pt x="15048" y="1575"/>
                </a:lnTo>
                <a:lnTo>
                  <a:pt x="17726" y="2050"/>
                </a:lnTo>
                <a:lnTo>
                  <a:pt x="20461" y="2809"/>
                </a:lnTo>
                <a:lnTo>
                  <a:pt x="23083" y="3455"/>
                </a:lnTo>
                <a:lnTo>
                  <a:pt x="25705" y="4328"/>
                </a:lnTo>
                <a:lnTo>
                  <a:pt x="28436" y="5467"/>
                </a:lnTo>
                <a:lnTo>
                  <a:pt x="28618" y="5942"/>
                </a:lnTo>
                <a:lnTo>
                  <a:pt x="28779" y="6435"/>
                </a:lnTo>
                <a:lnTo>
                  <a:pt x="29121" y="5467"/>
                </a:lnTo>
                <a:lnTo>
                  <a:pt x="28718" y="5353"/>
                </a:lnTo>
                <a:lnTo>
                  <a:pt x="28376" y="4442"/>
                </a:lnTo>
                <a:lnTo>
                  <a:pt x="27927" y="3625"/>
                </a:lnTo>
                <a:lnTo>
                  <a:pt x="27357" y="2923"/>
                </a:lnTo>
                <a:lnTo>
                  <a:pt x="29182" y="3625"/>
                </a:lnTo>
                <a:lnTo>
                  <a:pt x="30833" y="4328"/>
                </a:lnTo>
                <a:lnTo>
                  <a:pt x="32202" y="5087"/>
                </a:lnTo>
                <a:lnTo>
                  <a:pt x="31739" y="4594"/>
                </a:lnTo>
                <a:lnTo>
                  <a:pt x="30370" y="3891"/>
                </a:lnTo>
                <a:lnTo>
                  <a:pt x="28839" y="3246"/>
                </a:lnTo>
                <a:lnTo>
                  <a:pt x="27129" y="2600"/>
                </a:lnTo>
                <a:lnTo>
                  <a:pt x="26559" y="1898"/>
                </a:lnTo>
                <a:lnTo>
                  <a:pt x="25989" y="1689"/>
                </a:lnTo>
                <a:lnTo>
                  <a:pt x="26616" y="2429"/>
                </a:lnTo>
                <a:lnTo>
                  <a:pt x="24678" y="1727"/>
                </a:lnTo>
                <a:lnTo>
                  <a:pt x="22570" y="1139"/>
                </a:lnTo>
                <a:lnTo>
                  <a:pt x="20290" y="759"/>
                </a:lnTo>
                <a:lnTo>
                  <a:pt x="20234" y="987"/>
                </a:lnTo>
                <a:lnTo>
                  <a:pt x="22626" y="1404"/>
                </a:lnTo>
                <a:lnTo>
                  <a:pt x="24850" y="2012"/>
                </a:lnTo>
                <a:lnTo>
                  <a:pt x="26845" y="2752"/>
                </a:lnTo>
                <a:lnTo>
                  <a:pt x="27415" y="3455"/>
                </a:lnTo>
                <a:lnTo>
                  <a:pt x="27927" y="4271"/>
                </a:lnTo>
                <a:lnTo>
                  <a:pt x="28336" y="5144"/>
                </a:lnTo>
                <a:lnTo>
                  <a:pt x="25647" y="4062"/>
                </a:lnTo>
                <a:lnTo>
                  <a:pt x="22969" y="3246"/>
                </a:lnTo>
                <a:lnTo>
                  <a:pt x="20461" y="2543"/>
                </a:lnTo>
                <a:lnTo>
                  <a:pt x="20348" y="2221"/>
                </a:lnTo>
                <a:lnTo>
                  <a:pt x="20119" y="1575"/>
                </a:lnTo>
                <a:lnTo>
                  <a:pt x="19664" y="873"/>
                </a:lnTo>
                <a:lnTo>
                  <a:pt x="19720" y="664"/>
                </a:lnTo>
                <a:lnTo>
                  <a:pt x="19549" y="873"/>
                </a:lnTo>
                <a:lnTo>
                  <a:pt x="20062" y="1575"/>
                </a:lnTo>
                <a:lnTo>
                  <a:pt x="20290" y="2164"/>
                </a:lnTo>
                <a:lnTo>
                  <a:pt x="20405" y="2543"/>
                </a:lnTo>
                <a:lnTo>
                  <a:pt x="17611" y="1841"/>
                </a:lnTo>
                <a:lnTo>
                  <a:pt x="14989" y="1366"/>
                </a:lnTo>
                <a:lnTo>
                  <a:pt x="12597" y="987"/>
                </a:lnTo>
                <a:lnTo>
                  <a:pt x="12367" y="379"/>
                </a:lnTo>
                <a:lnTo>
                  <a:pt x="12140" y="0"/>
                </a:lnTo>
                <a:lnTo>
                  <a:pt x="12254" y="379"/>
                </a:lnTo>
                <a:lnTo>
                  <a:pt x="12538" y="987"/>
                </a:lnTo>
                <a:lnTo>
                  <a:pt x="6041" y="113"/>
                </a:lnTo>
                <a:lnTo>
                  <a:pt x="1311" y="341"/>
                </a:lnTo>
                <a:lnTo>
                  <a:pt x="0" y="436"/>
                </a:lnTo>
                <a:lnTo>
                  <a:pt x="1311" y="930"/>
                </a:lnTo>
                <a:lnTo>
                  <a:pt x="5586" y="2050"/>
                </a:lnTo>
                <a:lnTo>
                  <a:pt x="11457" y="4651"/>
                </a:lnTo>
                <a:lnTo>
                  <a:pt x="11628" y="4480"/>
                </a:lnTo>
                <a:lnTo>
                  <a:pt x="5643" y="1898"/>
                </a:lnTo>
                <a:lnTo>
                  <a:pt x="1369" y="816"/>
                </a:lnTo>
                <a:lnTo>
                  <a:pt x="58" y="493"/>
                </a:lnTo>
                <a:lnTo>
                  <a:pt x="1311" y="550"/>
                </a:lnTo>
                <a:lnTo>
                  <a:pt x="5244" y="816"/>
                </a:lnTo>
                <a:lnTo>
                  <a:pt x="10828" y="1955"/>
                </a:lnTo>
                <a:lnTo>
                  <a:pt x="11398" y="2050"/>
                </a:lnTo>
                <a:lnTo>
                  <a:pt x="12027" y="2221"/>
                </a:lnTo>
                <a:lnTo>
                  <a:pt x="12653" y="2391"/>
                </a:lnTo>
                <a:close/>
              </a:path>
            </a:pathLst>
          </a:custGeom>
          <a:solidFill>
            <a:srgbClr val="F7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08" name="object 708"/>
          <p:cNvSpPr/>
          <p:nvPr/>
        </p:nvSpPr>
        <p:spPr>
          <a:xfrm>
            <a:off x="323599" y="514843"/>
            <a:ext cx="42" cy="8"/>
          </a:xfrm>
          <a:custGeom>
            <a:avLst/>
            <a:gdLst/>
            <a:ahLst/>
            <a:cxnLst/>
            <a:rect l="l" t="t" r="r" b="b"/>
            <a:pathLst>
              <a:path w="56" h="10">
                <a:moveTo>
                  <a:pt x="56" y="0"/>
                </a:moveTo>
                <a:lnTo>
                  <a:pt x="0" y="10"/>
                </a:lnTo>
                <a:lnTo>
                  <a:pt x="56" y="0"/>
                </a:lnTo>
                <a:close/>
              </a:path>
            </a:pathLst>
          </a:custGeom>
          <a:solidFill>
            <a:srgbClr val="F7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09" name="object 709"/>
          <p:cNvSpPr/>
          <p:nvPr/>
        </p:nvSpPr>
        <p:spPr>
          <a:xfrm>
            <a:off x="339835" y="522287"/>
            <a:ext cx="7138" cy="9966"/>
          </a:xfrm>
          <a:custGeom>
            <a:avLst/>
            <a:gdLst/>
            <a:ahLst/>
            <a:cxnLst/>
            <a:rect l="l" t="t" r="r" b="b"/>
            <a:pathLst>
              <a:path w="9517" h="13288">
                <a:moveTo>
                  <a:pt x="2793" y="6758"/>
                </a:moveTo>
                <a:lnTo>
                  <a:pt x="4845" y="8637"/>
                </a:lnTo>
                <a:lnTo>
                  <a:pt x="6954" y="10858"/>
                </a:lnTo>
                <a:lnTo>
                  <a:pt x="9119" y="13288"/>
                </a:lnTo>
                <a:lnTo>
                  <a:pt x="9517" y="13061"/>
                </a:lnTo>
                <a:lnTo>
                  <a:pt x="7409" y="10593"/>
                </a:lnTo>
                <a:lnTo>
                  <a:pt x="5244" y="8428"/>
                </a:lnTo>
                <a:lnTo>
                  <a:pt x="3192" y="6530"/>
                </a:lnTo>
                <a:lnTo>
                  <a:pt x="3933" y="6169"/>
                </a:lnTo>
                <a:lnTo>
                  <a:pt x="4674" y="5733"/>
                </a:lnTo>
                <a:lnTo>
                  <a:pt x="5300" y="5296"/>
                </a:lnTo>
                <a:lnTo>
                  <a:pt x="7636" y="6967"/>
                </a:lnTo>
                <a:lnTo>
                  <a:pt x="5586" y="5087"/>
                </a:lnTo>
                <a:lnTo>
                  <a:pt x="6156" y="4651"/>
                </a:lnTo>
                <a:lnTo>
                  <a:pt x="6555" y="4271"/>
                </a:lnTo>
                <a:lnTo>
                  <a:pt x="6954" y="3891"/>
                </a:lnTo>
                <a:lnTo>
                  <a:pt x="7296" y="3569"/>
                </a:lnTo>
                <a:lnTo>
                  <a:pt x="7296" y="3189"/>
                </a:lnTo>
                <a:lnTo>
                  <a:pt x="5471" y="2221"/>
                </a:lnTo>
                <a:lnTo>
                  <a:pt x="3762" y="1309"/>
                </a:lnTo>
                <a:lnTo>
                  <a:pt x="2108" y="550"/>
                </a:lnTo>
                <a:lnTo>
                  <a:pt x="1482" y="284"/>
                </a:lnTo>
                <a:lnTo>
                  <a:pt x="855" y="0"/>
                </a:lnTo>
                <a:lnTo>
                  <a:pt x="684" y="227"/>
                </a:lnTo>
                <a:lnTo>
                  <a:pt x="1311" y="493"/>
                </a:lnTo>
                <a:lnTo>
                  <a:pt x="1995" y="816"/>
                </a:lnTo>
                <a:lnTo>
                  <a:pt x="3590" y="1575"/>
                </a:lnTo>
                <a:lnTo>
                  <a:pt x="5300" y="2429"/>
                </a:lnTo>
                <a:lnTo>
                  <a:pt x="7066" y="3417"/>
                </a:lnTo>
                <a:lnTo>
                  <a:pt x="6384" y="4100"/>
                </a:lnTo>
                <a:lnTo>
                  <a:pt x="5757" y="4594"/>
                </a:lnTo>
                <a:lnTo>
                  <a:pt x="5357" y="4859"/>
                </a:lnTo>
                <a:lnTo>
                  <a:pt x="4217" y="4062"/>
                </a:lnTo>
                <a:lnTo>
                  <a:pt x="3077" y="3303"/>
                </a:lnTo>
                <a:lnTo>
                  <a:pt x="1995" y="2657"/>
                </a:lnTo>
                <a:lnTo>
                  <a:pt x="968" y="2012"/>
                </a:lnTo>
                <a:lnTo>
                  <a:pt x="0" y="1404"/>
                </a:lnTo>
                <a:lnTo>
                  <a:pt x="741" y="2221"/>
                </a:lnTo>
                <a:lnTo>
                  <a:pt x="1768" y="2923"/>
                </a:lnTo>
                <a:lnTo>
                  <a:pt x="2849" y="3568"/>
                </a:lnTo>
                <a:lnTo>
                  <a:pt x="3933" y="4328"/>
                </a:lnTo>
                <a:lnTo>
                  <a:pt x="5016" y="5087"/>
                </a:lnTo>
                <a:lnTo>
                  <a:pt x="4388" y="5562"/>
                </a:lnTo>
                <a:lnTo>
                  <a:pt x="3705" y="5942"/>
                </a:lnTo>
                <a:lnTo>
                  <a:pt x="2964" y="6321"/>
                </a:lnTo>
                <a:lnTo>
                  <a:pt x="2793" y="6758"/>
                </a:lnTo>
                <a:close/>
              </a:path>
            </a:pathLst>
          </a:custGeom>
          <a:solidFill>
            <a:srgbClr val="F7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10" name="object 710"/>
          <p:cNvSpPr/>
          <p:nvPr/>
        </p:nvSpPr>
        <p:spPr>
          <a:xfrm>
            <a:off x="331286" y="517717"/>
            <a:ext cx="8165" cy="1181"/>
          </a:xfrm>
          <a:custGeom>
            <a:avLst/>
            <a:gdLst/>
            <a:ahLst/>
            <a:cxnLst/>
            <a:rect l="l" t="t" r="r" b="b"/>
            <a:pathLst>
              <a:path w="10887" h="1575">
                <a:moveTo>
                  <a:pt x="1311" y="968"/>
                </a:moveTo>
                <a:lnTo>
                  <a:pt x="0" y="1461"/>
                </a:lnTo>
                <a:lnTo>
                  <a:pt x="171" y="1575"/>
                </a:lnTo>
                <a:lnTo>
                  <a:pt x="4730" y="379"/>
                </a:lnTo>
                <a:lnTo>
                  <a:pt x="10887" y="227"/>
                </a:lnTo>
                <a:lnTo>
                  <a:pt x="10601" y="0"/>
                </a:lnTo>
                <a:lnTo>
                  <a:pt x="5586" y="170"/>
                </a:lnTo>
                <a:lnTo>
                  <a:pt x="1653" y="1082"/>
                </a:lnTo>
                <a:lnTo>
                  <a:pt x="114" y="1518"/>
                </a:lnTo>
                <a:lnTo>
                  <a:pt x="1311" y="968"/>
                </a:lnTo>
                <a:close/>
              </a:path>
            </a:pathLst>
          </a:custGeom>
          <a:solidFill>
            <a:srgbClr val="F7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11" name="object 711"/>
          <p:cNvSpPr/>
          <p:nvPr/>
        </p:nvSpPr>
        <p:spPr>
          <a:xfrm>
            <a:off x="343341" y="516791"/>
            <a:ext cx="3504" cy="527"/>
          </a:xfrm>
          <a:custGeom>
            <a:avLst/>
            <a:gdLst/>
            <a:ahLst/>
            <a:cxnLst/>
            <a:rect l="l" t="t" r="r" b="b"/>
            <a:pathLst>
              <a:path w="4672" h="702">
                <a:moveTo>
                  <a:pt x="4672" y="702"/>
                </a:moveTo>
                <a:lnTo>
                  <a:pt x="4273" y="474"/>
                </a:lnTo>
                <a:lnTo>
                  <a:pt x="3133" y="265"/>
                </a:lnTo>
                <a:lnTo>
                  <a:pt x="1538" y="0"/>
                </a:lnTo>
                <a:lnTo>
                  <a:pt x="0" y="151"/>
                </a:lnTo>
                <a:lnTo>
                  <a:pt x="1937" y="208"/>
                </a:lnTo>
                <a:lnTo>
                  <a:pt x="3590" y="474"/>
                </a:lnTo>
                <a:lnTo>
                  <a:pt x="4672" y="702"/>
                </a:lnTo>
                <a:close/>
              </a:path>
            </a:pathLst>
          </a:custGeom>
          <a:solidFill>
            <a:srgbClr val="F7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12" name="object 712"/>
          <p:cNvSpPr/>
          <p:nvPr/>
        </p:nvSpPr>
        <p:spPr>
          <a:xfrm>
            <a:off x="338723" y="516877"/>
            <a:ext cx="2010" cy="242"/>
          </a:xfrm>
          <a:custGeom>
            <a:avLst/>
            <a:gdLst/>
            <a:ahLst/>
            <a:cxnLst/>
            <a:rect l="l" t="t" r="r" b="b"/>
            <a:pathLst>
              <a:path w="2680" h="322">
                <a:moveTo>
                  <a:pt x="799" y="37"/>
                </a:moveTo>
                <a:lnTo>
                  <a:pt x="0" y="151"/>
                </a:lnTo>
                <a:lnTo>
                  <a:pt x="513" y="322"/>
                </a:lnTo>
                <a:lnTo>
                  <a:pt x="799" y="265"/>
                </a:lnTo>
                <a:lnTo>
                  <a:pt x="2680" y="0"/>
                </a:lnTo>
                <a:lnTo>
                  <a:pt x="799" y="37"/>
                </a:lnTo>
                <a:close/>
              </a:path>
            </a:pathLst>
          </a:custGeom>
          <a:solidFill>
            <a:srgbClr val="F7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13" name="object 713"/>
          <p:cNvSpPr/>
          <p:nvPr/>
        </p:nvSpPr>
        <p:spPr>
          <a:xfrm>
            <a:off x="346333" y="522130"/>
            <a:ext cx="257" cy="1253"/>
          </a:xfrm>
          <a:custGeom>
            <a:avLst/>
            <a:gdLst/>
            <a:ahLst/>
            <a:cxnLst/>
            <a:rect l="l" t="t" r="r" b="b"/>
            <a:pathLst>
              <a:path w="342" h="1670">
                <a:moveTo>
                  <a:pt x="227" y="493"/>
                </a:moveTo>
                <a:lnTo>
                  <a:pt x="56" y="1025"/>
                </a:lnTo>
                <a:lnTo>
                  <a:pt x="0" y="1670"/>
                </a:lnTo>
                <a:lnTo>
                  <a:pt x="171" y="1195"/>
                </a:lnTo>
                <a:lnTo>
                  <a:pt x="342" y="702"/>
                </a:lnTo>
                <a:lnTo>
                  <a:pt x="283" y="0"/>
                </a:lnTo>
                <a:lnTo>
                  <a:pt x="227" y="493"/>
                </a:lnTo>
                <a:close/>
              </a:path>
            </a:pathLst>
          </a:custGeom>
          <a:solidFill>
            <a:srgbClr val="F7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14" name="object 714"/>
          <p:cNvSpPr/>
          <p:nvPr/>
        </p:nvSpPr>
        <p:spPr>
          <a:xfrm>
            <a:off x="353090" y="523826"/>
            <a:ext cx="75" cy="1751"/>
          </a:xfrm>
          <a:custGeom>
            <a:avLst/>
            <a:gdLst/>
            <a:ahLst/>
            <a:cxnLst/>
            <a:rect l="l" t="t" r="r" b="b"/>
            <a:pathLst>
              <a:path w="100" h="2335">
                <a:moveTo>
                  <a:pt x="60" y="379"/>
                </a:moveTo>
                <a:lnTo>
                  <a:pt x="0" y="0"/>
                </a:lnTo>
                <a:lnTo>
                  <a:pt x="60" y="2335"/>
                </a:lnTo>
                <a:lnTo>
                  <a:pt x="100" y="1518"/>
                </a:lnTo>
                <a:lnTo>
                  <a:pt x="100" y="759"/>
                </a:lnTo>
                <a:lnTo>
                  <a:pt x="60" y="379"/>
                </a:lnTo>
                <a:close/>
              </a:path>
            </a:pathLst>
          </a:custGeom>
          <a:solidFill>
            <a:srgbClr val="F7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15" name="object 715"/>
          <p:cNvSpPr/>
          <p:nvPr/>
        </p:nvSpPr>
        <p:spPr>
          <a:xfrm>
            <a:off x="331202" y="519184"/>
            <a:ext cx="6625" cy="4442"/>
          </a:xfrm>
          <a:custGeom>
            <a:avLst/>
            <a:gdLst/>
            <a:ahLst/>
            <a:cxnLst/>
            <a:rect l="l" t="t" r="r" b="b"/>
            <a:pathLst>
              <a:path w="8833" h="5923">
                <a:moveTo>
                  <a:pt x="0" y="0"/>
                </a:moveTo>
                <a:lnTo>
                  <a:pt x="968" y="645"/>
                </a:lnTo>
                <a:lnTo>
                  <a:pt x="4160" y="2524"/>
                </a:lnTo>
                <a:lnTo>
                  <a:pt x="8490" y="5923"/>
                </a:lnTo>
                <a:lnTo>
                  <a:pt x="8833" y="5771"/>
                </a:lnTo>
                <a:lnTo>
                  <a:pt x="4444" y="2410"/>
                </a:lnTo>
                <a:lnTo>
                  <a:pt x="1196" y="588"/>
                </a:lnTo>
                <a:lnTo>
                  <a:pt x="0" y="0"/>
                </a:lnTo>
                <a:close/>
              </a:path>
            </a:pathLst>
          </a:custGeom>
          <a:solidFill>
            <a:srgbClr val="F7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16" name="object 716"/>
          <p:cNvSpPr/>
          <p:nvPr/>
        </p:nvSpPr>
        <p:spPr>
          <a:xfrm>
            <a:off x="345905" y="519184"/>
            <a:ext cx="470" cy="242"/>
          </a:xfrm>
          <a:custGeom>
            <a:avLst/>
            <a:gdLst/>
            <a:ahLst/>
            <a:cxnLst/>
            <a:rect l="l" t="t" r="r" b="b"/>
            <a:pathLst>
              <a:path w="626" h="322">
                <a:moveTo>
                  <a:pt x="56" y="0"/>
                </a:moveTo>
                <a:lnTo>
                  <a:pt x="0" y="208"/>
                </a:lnTo>
                <a:lnTo>
                  <a:pt x="569" y="322"/>
                </a:lnTo>
                <a:lnTo>
                  <a:pt x="626" y="94"/>
                </a:lnTo>
                <a:lnTo>
                  <a:pt x="56" y="0"/>
                </a:lnTo>
                <a:close/>
              </a:path>
            </a:pathLst>
          </a:custGeom>
          <a:solidFill>
            <a:srgbClr val="F7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17" name="object 717"/>
          <p:cNvSpPr/>
          <p:nvPr/>
        </p:nvSpPr>
        <p:spPr>
          <a:xfrm>
            <a:off x="301578" y="519056"/>
            <a:ext cx="28981" cy="14209"/>
          </a:xfrm>
          <a:custGeom>
            <a:avLst/>
            <a:gdLst/>
            <a:ahLst/>
            <a:cxnLst/>
            <a:rect l="l" t="t" r="r" b="b"/>
            <a:pathLst>
              <a:path w="38641" h="18945">
                <a:moveTo>
                  <a:pt x="1252" y="13497"/>
                </a:moveTo>
                <a:lnTo>
                  <a:pt x="1367" y="14522"/>
                </a:lnTo>
                <a:lnTo>
                  <a:pt x="1709" y="15547"/>
                </a:lnTo>
                <a:lnTo>
                  <a:pt x="1139" y="16136"/>
                </a:lnTo>
                <a:lnTo>
                  <a:pt x="569" y="16667"/>
                </a:lnTo>
                <a:lnTo>
                  <a:pt x="0" y="17218"/>
                </a:lnTo>
                <a:lnTo>
                  <a:pt x="0" y="17598"/>
                </a:lnTo>
                <a:lnTo>
                  <a:pt x="626" y="17047"/>
                </a:lnTo>
                <a:lnTo>
                  <a:pt x="1252" y="16516"/>
                </a:lnTo>
                <a:lnTo>
                  <a:pt x="1881" y="15965"/>
                </a:lnTo>
                <a:lnTo>
                  <a:pt x="2221" y="16990"/>
                </a:lnTo>
                <a:lnTo>
                  <a:pt x="2791" y="17977"/>
                </a:lnTo>
                <a:lnTo>
                  <a:pt x="3476" y="18945"/>
                </a:lnTo>
                <a:lnTo>
                  <a:pt x="3818" y="18623"/>
                </a:lnTo>
                <a:lnTo>
                  <a:pt x="3077" y="17693"/>
                </a:lnTo>
                <a:lnTo>
                  <a:pt x="2563" y="16724"/>
                </a:lnTo>
                <a:lnTo>
                  <a:pt x="2164" y="15699"/>
                </a:lnTo>
                <a:lnTo>
                  <a:pt x="4672" y="13649"/>
                </a:lnTo>
                <a:lnTo>
                  <a:pt x="7238" y="11864"/>
                </a:lnTo>
                <a:lnTo>
                  <a:pt x="9801" y="10308"/>
                </a:lnTo>
                <a:lnTo>
                  <a:pt x="9745" y="9074"/>
                </a:lnTo>
                <a:lnTo>
                  <a:pt x="9689" y="8257"/>
                </a:lnTo>
                <a:lnTo>
                  <a:pt x="9689" y="7441"/>
                </a:lnTo>
                <a:lnTo>
                  <a:pt x="12538" y="6036"/>
                </a:lnTo>
                <a:lnTo>
                  <a:pt x="15330" y="4916"/>
                </a:lnTo>
                <a:lnTo>
                  <a:pt x="18010" y="4043"/>
                </a:lnTo>
                <a:lnTo>
                  <a:pt x="18067" y="4366"/>
                </a:lnTo>
                <a:lnTo>
                  <a:pt x="18123" y="4973"/>
                </a:lnTo>
                <a:lnTo>
                  <a:pt x="18123" y="4366"/>
                </a:lnTo>
                <a:lnTo>
                  <a:pt x="18067" y="3986"/>
                </a:lnTo>
                <a:lnTo>
                  <a:pt x="20860" y="3075"/>
                </a:lnTo>
                <a:lnTo>
                  <a:pt x="23538" y="2372"/>
                </a:lnTo>
                <a:lnTo>
                  <a:pt x="25931" y="1841"/>
                </a:lnTo>
                <a:lnTo>
                  <a:pt x="25989" y="2372"/>
                </a:lnTo>
                <a:lnTo>
                  <a:pt x="26159" y="2809"/>
                </a:lnTo>
                <a:lnTo>
                  <a:pt x="25476" y="3018"/>
                </a:lnTo>
                <a:lnTo>
                  <a:pt x="24791" y="3246"/>
                </a:lnTo>
                <a:lnTo>
                  <a:pt x="24050" y="3455"/>
                </a:lnTo>
                <a:lnTo>
                  <a:pt x="22340" y="4043"/>
                </a:lnTo>
                <a:lnTo>
                  <a:pt x="20518" y="4745"/>
                </a:lnTo>
                <a:lnTo>
                  <a:pt x="18580" y="5562"/>
                </a:lnTo>
                <a:lnTo>
                  <a:pt x="18522" y="5885"/>
                </a:lnTo>
                <a:lnTo>
                  <a:pt x="18693" y="6321"/>
                </a:lnTo>
                <a:lnTo>
                  <a:pt x="18637" y="5771"/>
                </a:lnTo>
                <a:lnTo>
                  <a:pt x="20574" y="4973"/>
                </a:lnTo>
                <a:lnTo>
                  <a:pt x="22455" y="4271"/>
                </a:lnTo>
                <a:lnTo>
                  <a:pt x="24165" y="3663"/>
                </a:lnTo>
                <a:lnTo>
                  <a:pt x="24850" y="3398"/>
                </a:lnTo>
                <a:lnTo>
                  <a:pt x="25532" y="3189"/>
                </a:lnTo>
                <a:lnTo>
                  <a:pt x="26217" y="2961"/>
                </a:lnTo>
                <a:lnTo>
                  <a:pt x="26501" y="3606"/>
                </a:lnTo>
                <a:lnTo>
                  <a:pt x="26787" y="3948"/>
                </a:lnTo>
                <a:lnTo>
                  <a:pt x="26217" y="4157"/>
                </a:lnTo>
                <a:lnTo>
                  <a:pt x="25703" y="4366"/>
                </a:lnTo>
                <a:lnTo>
                  <a:pt x="25133" y="4651"/>
                </a:lnTo>
                <a:lnTo>
                  <a:pt x="23424" y="5391"/>
                </a:lnTo>
                <a:lnTo>
                  <a:pt x="21543" y="6264"/>
                </a:lnTo>
                <a:lnTo>
                  <a:pt x="19605" y="7346"/>
                </a:lnTo>
                <a:lnTo>
                  <a:pt x="19605" y="7669"/>
                </a:lnTo>
                <a:lnTo>
                  <a:pt x="20004" y="8144"/>
                </a:lnTo>
                <a:lnTo>
                  <a:pt x="19833" y="7555"/>
                </a:lnTo>
                <a:lnTo>
                  <a:pt x="21714" y="6530"/>
                </a:lnTo>
                <a:lnTo>
                  <a:pt x="23538" y="5619"/>
                </a:lnTo>
                <a:lnTo>
                  <a:pt x="25248" y="4859"/>
                </a:lnTo>
                <a:lnTo>
                  <a:pt x="25818" y="4594"/>
                </a:lnTo>
                <a:lnTo>
                  <a:pt x="26388" y="4366"/>
                </a:lnTo>
                <a:lnTo>
                  <a:pt x="26900" y="4157"/>
                </a:lnTo>
                <a:lnTo>
                  <a:pt x="27470" y="4689"/>
                </a:lnTo>
                <a:lnTo>
                  <a:pt x="27812" y="5011"/>
                </a:lnTo>
                <a:lnTo>
                  <a:pt x="26900" y="5562"/>
                </a:lnTo>
                <a:lnTo>
                  <a:pt x="25875" y="6093"/>
                </a:lnTo>
                <a:lnTo>
                  <a:pt x="24850" y="6739"/>
                </a:lnTo>
                <a:lnTo>
                  <a:pt x="23710" y="7384"/>
                </a:lnTo>
                <a:lnTo>
                  <a:pt x="22570" y="8144"/>
                </a:lnTo>
                <a:lnTo>
                  <a:pt x="21657" y="9169"/>
                </a:lnTo>
                <a:lnTo>
                  <a:pt x="22854" y="8371"/>
                </a:lnTo>
                <a:lnTo>
                  <a:pt x="23937" y="7669"/>
                </a:lnTo>
                <a:lnTo>
                  <a:pt x="25019" y="7024"/>
                </a:lnTo>
                <a:lnTo>
                  <a:pt x="26102" y="6359"/>
                </a:lnTo>
                <a:lnTo>
                  <a:pt x="27129" y="5771"/>
                </a:lnTo>
                <a:lnTo>
                  <a:pt x="28098" y="5182"/>
                </a:lnTo>
                <a:lnTo>
                  <a:pt x="28610" y="5562"/>
                </a:lnTo>
                <a:lnTo>
                  <a:pt x="29351" y="5998"/>
                </a:lnTo>
                <a:lnTo>
                  <a:pt x="28211" y="6853"/>
                </a:lnTo>
                <a:lnTo>
                  <a:pt x="26958" y="7821"/>
                </a:lnTo>
                <a:lnTo>
                  <a:pt x="25703" y="8846"/>
                </a:lnTo>
                <a:lnTo>
                  <a:pt x="25077" y="9397"/>
                </a:lnTo>
                <a:lnTo>
                  <a:pt x="24449" y="9928"/>
                </a:lnTo>
                <a:lnTo>
                  <a:pt x="24221" y="10687"/>
                </a:lnTo>
                <a:lnTo>
                  <a:pt x="24791" y="10137"/>
                </a:lnTo>
                <a:lnTo>
                  <a:pt x="25361" y="9605"/>
                </a:lnTo>
                <a:lnTo>
                  <a:pt x="25931" y="9169"/>
                </a:lnTo>
                <a:lnTo>
                  <a:pt x="27242" y="8049"/>
                </a:lnTo>
                <a:lnTo>
                  <a:pt x="28497" y="7062"/>
                </a:lnTo>
                <a:lnTo>
                  <a:pt x="29693" y="6150"/>
                </a:lnTo>
                <a:lnTo>
                  <a:pt x="30092" y="6359"/>
                </a:lnTo>
                <a:lnTo>
                  <a:pt x="30549" y="6587"/>
                </a:lnTo>
                <a:lnTo>
                  <a:pt x="31061" y="6796"/>
                </a:lnTo>
                <a:lnTo>
                  <a:pt x="29864" y="7935"/>
                </a:lnTo>
                <a:lnTo>
                  <a:pt x="28610" y="9283"/>
                </a:lnTo>
                <a:lnTo>
                  <a:pt x="27413" y="11276"/>
                </a:lnTo>
                <a:lnTo>
                  <a:pt x="27641" y="11010"/>
                </a:lnTo>
                <a:lnTo>
                  <a:pt x="29008" y="9491"/>
                </a:lnTo>
                <a:lnTo>
                  <a:pt x="30263" y="8144"/>
                </a:lnTo>
                <a:lnTo>
                  <a:pt x="31459" y="6910"/>
                </a:lnTo>
                <a:lnTo>
                  <a:pt x="31973" y="7118"/>
                </a:lnTo>
                <a:lnTo>
                  <a:pt x="32543" y="7289"/>
                </a:lnTo>
                <a:lnTo>
                  <a:pt x="33169" y="7441"/>
                </a:lnTo>
                <a:lnTo>
                  <a:pt x="32144" y="8903"/>
                </a:lnTo>
                <a:lnTo>
                  <a:pt x="31004" y="10574"/>
                </a:lnTo>
                <a:lnTo>
                  <a:pt x="30263" y="12738"/>
                </a:lnTo>
                <a:lnTo>
                  <a:pt x="31403" y="10801"/>
                </a:lnTo>
                <a:lnTo>
                  <a:pt x="32543" y="9074"/>
                </a:lnTo>
                <a:lnTo>
                  <a:pt x="33511" y="7498"/>
                </a:lnTo>
                <a:lnTo>
                  <a:pt x="34081" y="7669"/>
                </a:lnTo>
                <a:lnTo>
                  <a:pt x="33683" y="7289"/>
                </a:lnTo>
                <a:lnTo>
                  <a:pt x="36190" y="3606"/>
                </a:lnTo>
                <a:lnTo>
                  <a:pt x="38071" y="1233"/>
                </a:lnTo>
                <a:lnTo>
                  <a:pt x="38186" y="816"/>
                </a:lnTo>
                <a:lnTo>
                  <a:pt x="36077" y="3246"/>
                </a:lnTo>
                <a:lnTo>
                  <a:pt x="33340" y="7175"/>
                </a:lnTo>
                <a:lnTo>
                  <a:pt x="32770" y="7062"/>
                </a:lnTo>
                <a:lnTo>
                  <a:pt x="32200" y="6910"/>
                </a:lnTo>
                <a:lnTo>
                  <a:pt x="31630" y="6701"/>
                </a:lnTo>
                <a:lnTo>
                  <a:pt x="35336" y="2961"/>
                </a:lnTo>
                <a:lnTo>
                  <a:pt x="38071" y="816"/>
                </a:lnTo>
                <a:lnTo>
                  <a:pt x="38641" y="208"/>
                </a:lnTo>
                <a:lnTo>
                  <a:pt x="37672" y="873"/>
                </a:lnTo>
                <a:lnTo>
                  <a:pt x="34879" y="2961"/>
                </a:lnTo>
                <a:lnTo>
                  <a:pt x="31288" y="6587"/>
                </a:lnTo>
                <a:lnTo>
                  <a:pt x="30777" y="6416"/>
                </a:lnTo>
                <a:lnTo>
                  <a:pt x="30319" y="6207"/>
                </a:lnTo>
                <a:lnTo>
                  <a:pt x="29864" y="5998"/>
                </a:lnTo>
                <a:lnTo>
                  <a:pt x="29578" y="5828"/>
                </a:lnTo>
                <a:lnTo>
                  <a:pt x="29123" y="5619"/>
                </a:lnTo>
                <a:lnTo>
                  <a:pt x="28382" y="5125"/>
                </a:lnTo>
                <a:lnTo>
                  <a:pt x="33511" y="2164"/>
                </a:lnTo>
                <a:lnTo>
                  <a:pt x="37388" y="645"/>
                </a:lnTo>
                <a:lnTo>
                  <a:pt x="38641" y="170"/>
                </a:lnTo>
                <a:lnTo>
                  <a:pt x="37274" y="531"/>
                </a:lnTo>
                <a:lnTo>
                  <a:pt x="33340" y="1936"/>
                </a:lnTo>
                <a:lnTo>
                  <a:pt x="28040" y="4916"/>
                </a:lnTo>
                <a:lnTo>
                  <a:pt x="27357" y="4309"/>
                </a:lnTo>
                <a:lnTo>
                  <a:pt x="27129" y="4043"/>
                </a:lnTo>
                <a:lnTo>
                  <a:pt x="26900" y="3891"/>
                </a:lnTo>
                <a:lnTo>
                  <a:pt x="26501" y="3246"/>
                </a:lnTo>
                <a:lnTo>
                  <a:pt x="26330" y="2961"/>
                </a:lnTo>
                <a:lnTo>
                  <a:pt x="32714" y="911"/>
                </a:lnTo>
                <a:lnTo>
                  <a:pt x="37217" y="208"/>
                </a:lnTo>
                <a:lnTo>
                  <a:pt x="38585" y="56"/>
                </a:lnTo>
                <a:lnTo>
                  <a:pt x="37330" y="113"/>
                </a:lnTo>
                <a:lnTo>
                  <a:pt x="32714" y="759"/>
                </a:lnTo>
                <a:lnTo>
                  <a:pt x="26273" y="2752"/>
                </a:lnTo>
                <a:lnTo>
                  <a:pt x="26102" y="2372"/>
                </a:lnTo>
                <a:lnTo>
                  <a:pt x="25989" y="1841"/>
                </a:lnTo>
                <a:lnTo>
                  <a:pt x="25931" y="1556"/>
                </a:lnTo>
                <a:lnTo>
                  <a:pt x="23480" y="2107"/>
                </a:lnTo>
                <a:lnTo>
                  <a:pt x="20860" y="2809"/>
                </a:lnTo>
                <a:lnTo>
                  <a:pt x="18067" y="3720"/>
                </a:lnTo>
                <a:lnTo>
                  <a:pt x="15330" y="4651"/>
                </a:lnTo>
                <a:lnTo>
                  <a:pt x="12538" y="5714"/>
                </a:lnTo>
                <a:lnTo>
                  <a:pt x="9689" y="7118"/>
                </a:lnTo>
                <a:lnTo>
                  <a:pt x="9689" y="10042"/>
                </a:lnTo>
                <a:lnTo>
                  <a:pt x="7123" y="11599"/>
                </a:lnTo>
                <a:lnTo>
                  <a:pt x="4559" y="13326"/>
                </a:lnTo>
                <a:lnTo>
                  <a:pt x="2052" y="15376"/>
                </a:lnTo>
                <a:lnTo>
                  <a:pt x="1709" y="14294"/>
                </a:lnTo>
                <a:lnTo>
                  <a:pt x="1595" y="13269"/>
                </a:lnTo>
                <a:lnTo>
                  <a:pt x="1595" y="12301"/>
                </a:lnTo>
                <a:lnTo>
                  <a:pt x="2164" y="11864"/>
                </a:lnTo>
                <a:lnTo>
                  <a:pt x="1595" y="11864"/>
                </a:lnTo>
                <a:lnTo>
                  <a:pt x="1651" y="10801"/>
                </a:lnTo>
                <a:lnTo>
                  <a:pt x="1937" y="9814"/>
                </a:lnTo>
                <a:lnTo>
                  <a:pt x="1651" y="9776"/>
                </a:lnTo>
                <a:lnTo>
                  <a:pt x="1423" y="10517"/>
                </a:lnTo>
                <a:lnTo>
                  <a:pt x="1252" y="11333"/>
                </a:lnTo>
                <a:lnTo>
                  <a:pt x="1252" y="12149"/>
                </a:lnTo>
                <a:lnTo>
                  <a:pt x="741" y="12529"/>
                </a:lnTo>
                <a:lnTo>
                  <a:pt x="398" y="13060"/>
                </a:lnTo>
                <a:lnTo>
                  <a:pt x="912" y="12795"/>
                </a:lnTo>
                <a:lnTo>
                  <a:pt x="1252" y="12567"/>
                </a:lnTo>
                <a:lnTo>
                  <a:pt x="1252" y="13497"/>
                </a:lnTo>
                <a:close/>
              </a:path>
            </a:pathLst>
          </a:custGeom>
          <a:solidFill>
            <a:srgbClr val="F7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18" name="object 718"/>
          <p:cNvSpPr/>
          <p:nvPr/>
        </p:nvSpPr>
        <p:spPr>
          <a:xfrm>
            <a:off x="330945" y="514813"/>
            <a:ext cx="7052" cy="4129"/>
          </a:xfrm>
          <a:custGeom>
            <a:avLst/>
            <a:gdLst/>
            <a:ahLst/>
            <a:cxnLst/>
            <a:rect l="l" t="t" r="r" b="b"/>
            <a:pathLst>
              <a:path w="9403" h="5505">
                <a:moveTo>
                  <a:pt x="9403" y="37"/>
                </a:moveTo>
                <a:lnTo>
                  <a:pt x="9119" y="0"/>
                </a:lnTo>
                <a:lnTo>
                  <a:pt x="8263" y="208"/>
                </a:lnTo>
                <a:lnTo>
                  <a:pt x="6952" y="588"/>
                </a:lnTo>
                <a:lnTo>
                  <a:pt x="5584" y="1233"/>
                </a:lnTo>
                <a:lnTo>
                  <a:pt x="5300" y="1385"/>
                </a:lnTo>
                <a:lnTo>
                  <a:pt x="4787" y="1670"/>
                </a:lnTo>
                <a:lnTo>
                  <a:pt x="4503" y="1822"/>
                </a:lnTo>
                <a:lnTo>
                  <a:pt x="1993" y="3341"/>
                </a:lnTo>
                <a:lnTo>
                  <a:pt x="398" y="5068"/>
                </a:lnTo>
                <a:lnTo>
                  <a:pt x="0" y="5505"/>
                </a:lnTo>
                <a:lnTo>
                  <a:pt x="171" y="5448"/>
                </a:lnTo>
                <a:lnTo>
                  <a:pt x="797" y="4897"/>
                </a:lnTo>
                <a:lnTo>
                  <a:pt x="2392" y="3341"/>
                </a:lnTo>
                <a:lnTo>
                  <a:pt x="4615" y="2050"/>
                </a:lnTo>
                <a:lnTo>
                  <a:pt x="5300" y="1670"/>
                </a:lnTo>
                <a:lnTo>
                  <a:pt x="5643" y="1442"/>
                </a:lnTo>
                <a:lnTo>
                  <a:pt x="6440" y="1670"/>
                </a:lnTo>
                <a:lnTo>
                  <a:pt x="7181" y="1879"/>
                </a:lnTo>
                <a:lnTo>
                  <a:pt x="7922" y="2145"/>
                </a:lnTo>
                <a:lnTo>
                  <a:pt x="8206" y="2088"/>
                </a:lnTo>
                <a:lnTo>
                  <a:pt x="7522" y="1765"/>
                </a:lnTo>
                <a:lnTo>
                  <a:pt x="6724" y="1556"/>
                </a:lnTo>
                <a:lnTo>
                  <a:pt x="5927" y="1347"/>
                </a:lnTo>
                <a:lnTo>
                  <a:pt x="7352" y="645"/>
                </a:lnTo>
                <a:lnTo>
                  <a:pt x="8661" y="265"/>
                </a:lnTo>
                <a:lnTo>
                  <a:pt x="9403" y="37"/>
                </a:lnTo>
                <a:close/>
              </a:path>
            </a:pathLst>
          </a:custGeom>
          <a:solidFill>
            <a:srgbClr val="F7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19" name="object 719"/>
          <p:cNvSpPr/>
          <p:nvPr/>
        </p:nvSpPr>
        <p:spPr>
          <a:xfrm>
            <a:off x="338340" y="514926"/>
            <a:ext cx="3035" cy="968"/>
          </a:xfrm>
          <a:custGeom>
            <a:avLst/>
            <a:gdLst/>
            <a:ahLst/>
            <a:cxnLst/>
            <a:rect l="l" t="t" r="r" b="b"/>
            <a:pathLst>
              <a:path w="4046" h="1290">
                <a:moveTo>
                  <a:pt x="3304" y="1082"/>
                </a:moveTo>
                <a:lnTo>
                  <a:pt x="1937" y="1195"/>
                </a:lnTo>
                <a:lnTo>
                  <a:pt x="2336" y="1290"/>
                </a:lnTo>
                <a:lnTo>
                  <a:pt x="3647" y="1195"/>
                </a:lnTo>
                <a:lnTo>
                  <a:pt x="4046" y="1025"/>
                </a:lnTo>
                <a:lnTo>
                  <a:pt x="3590" y="1025"/>
                </a:lnTo>
                <a:lnTo>
                  <a:pt x="2849" y="759"/>
                </a:lnTo>
                <a:lnTo>
                  <a:pt x="2108" y="493"/>
                </a:lnTo>
                <a:lnTo>
                  <a:pt x="1252" y="208"/>
                </a:lnTo>
                <a:lnTo>
                  <a:pt x="455" y="56"/>
                </a:lnTo>
                <a:lnTo>
                  <a:pt x="0" y="0"/>
                </a:lnTo>
                <a:lnTo>
                  <a:pt x="1196" y="322"/>
                </a:lnTo>
                <a:lnTo>
                  <a:pt x="2279" y="645"/>
                </a:lnTo>
                <a:lnTo>
                  <a:pt x="3304" y="1082"/>
                </a:lnTo>
                <a:close/>
              </a:path>
            </a:pathLst>
          </a:custGeom>
          <a:solidFill>
            <a:srgbClr val="F7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20" name="object 720"/>
          <p:cNvSpPr/>
          <p:nvPr/>
        </p:nvSpPr>
        <p:spPr>
          <a:xfrm>
            <a:off x="340050" y="527186"/>
            <a:ext cx="1880" cy="939"/>
          </a:xfrm>
          <a:custGeom>
            <a:avLst/>
            <a:gdLst/>
            <a:ahLst/>
            <a:cxnLst/>
            <a:rect l="l" t="t" r="r" b="b"/>
            <a:pathLst>
              <a:path w="2507" h="1252">
                <a:moveTo>
                  <a:pt x="2507" y="227"/>
                </a:moveTo>
                <a:lnTo>
                  <a:pt x="2279" y="0"/>
                </a:lnTo>
                <a:lnTo>
                  <a:pt x="1482" y="322"/>
                </a:lnTo>
                <a:lnTo>
                  <a:pt x="626" y="664"/>
                </a:lnTo>
                <a:lnTo>
                  <a:pt x="0" y="1252"/>
                </a:lnTo>
                <a:lnTo>
                  <a:pt x="912" y="930"/>
                </a:lnTo>
                <a:lnTo>
                  <a:pt x="1709" y="607"/>
                </a:lnTo>
                <a:lnTo>
                  <a:pt x="2507" y="227"/>
                </a:lnTo>
                <a:close/>
              </a:path>
            </a:pathLst>
          </a:custGeom>
          <a:solidFill>
            <a:srgbClr val="F7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21" name="object 721"/>
          <p:cNvSpPr/>
          <p:nvPr/>
        </p:nvSpPr>
        <p:spPr>
          <a:xfrm>
            <a:off x="330945" y="516066"/>
            <a:ext cx="598" cy="2747"/>
          </a:xfrm>
          <a:custGeom>
            <a:avLst/>
            <a:gdLst/>
            <a:ahLst/>
            <a:cxnLst/>
            <a:rect l="l" t="t" r="r" b="b"/>
            <a:pathLst>
              <a:path w="797" h="3663">
                <a:moveTo>
                  <a:pt x="569" y="474"/>
                </a:moveTo>
                <a:lnTo>
                  <a:pt x="112" y="1993"/>
                </a:lnTo>
                <a:lnTo>
                  <a:pt x="0" y="3663"/>
                </a:lnTo>
                <a:lnTo>
                  <a:pt x="171" y="3132"/>
                </a:lnTo>
                <a:lnTo>
                  <a:pt x="398" y="1936"/>
                </a:lnTo>
                <a:lnTo>
                  <a:pt x="797" y="531"/>
                </a:lnTo>
                <a:lnTo>
                  <a:pt x="741" y="0"/>
                </a:lnTo>
                <a:lnTo>
                  <a:pt x="569" y="474"/>
                </a:lnTo>
                <a:close/>
              </a:path>
            </a:pathLst>
          </a:custGeom>
          <a:solidFill>
            <a:srgbClr val="F7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22" name="object 722"/>
          <p:cNvSpPr/>
          <p:nvPr/>
        </p:nvSpPr>
        <p:spPr>
          <a:xfrm>
            <a:off x="314701" y="527072"/>
            <a:ext cx="4830" cy="4940"/>
          </a:xfrm>
          <a:custGeom>
            <a:avLst/>
            <a:gdLst/>
            <a:ahLst/>
            <a:cxnLst/>
            <a:rect l="l" t="t" r="r" b="b"/>
            <a:pathLst>
              <a:path w="6440" h="6587">
                <a:moveTo>
                  <a:pt x="6440" y="208"/>
                </a:moveTo>
                <a:lnTo>
                  <a:pt x="6041" y="0"/>
                </a:lnTo>
                <a:lnTo>
                  <a:pt x="3989" y="1841"/>
                </a:lnTo>
                <a:lnTo>
                  <a:pt x="1766" y="3986"/>
                </a:lnTo>
                <a:lnTo>
                  <a:pt x="0" y="6587"/>
                </a:lnTo>
                <a:lnTo>
                  <a:pt x="2223" y="4214"/>
                </a:lnTo>
                <a:lnTo>
                  <a:pt x="4388" y="2050"/>
                </a:lnTo>
                <a:lnTo>
                  <a:pt x="6440" y="208"/>
                </a:lnTo>
                <a:close/>
              </a:path>
            </a:pathLst>
          </a:custGeom>
          <a:solidFill>
            <a:srgbClr val="F7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23" name="object 723"/>
          <p:cNvSpPr/>
          <p:nvPr/>
        </p:nvSpPr>
        <p:spPr>
          <a:xfrm>
            <a:off x="321027" y="518244"/>
            <a:ext cx="9789" cy="5311"/>
          </a:xfrm>
          <a:custGeom>
            <a:avLst/>
            <a:gdLst/>
            <a:ahLst/>
            <a:cxnLst/>
            <a:rect l="l" t="t" r="r" b="b"/>
            <a:pathLst>
              <a:path w="13052" h="7081">
                <a:moveTo>
                  <a:pt x="12824" y="1404"/>
                </a:moveTo>
                <a:lnTo>
                  <a:pt x="12311" y="2373"/>
                </a:lnTo>
                <a:lnTo>
                  <a:pt x="12766" y="1898"/>
                </a:lnTo>
                <a:lnTo>
                  <a:pt x="13052" y="1196"/>
                </a:lnTo>
                <a:lnTo>
                  <a:pt x="13052" y="1025"/>
                </a:lnTo>
                <a:lnTo>
                  <a:pt x="12311" y="873"/>
                </a:lnTo>
                <a:lnTo>
                  <a:pt x="7524" y="0"/>
                </a:lnTo>
                <a:lnTo>
                  <a:pt x="968" y="265"/>
                </a:lnTo>
                <a:lnTo>
                  <a:pt x="797" y="493"/>
                </a:lnTo>
                <a:lnTo>
                  <a:pt x="7010" y="227"/>
                </a:lnTo>
                <a:lnTo>
                  <a:pt x="11626" y="873"/>
                </a:lnTo>
                <a:lnTo>
                  <a:pt x="12824" y="1025"/>
                </a:lnTo>
                <a:lnTo>
                  <a:pt x="12083" y="1025"/>
                </a:lnTo>
                <a:lnTo>
                  <a:pt x="10373" y="1082"/>
                </a:lnTo>
                <a:lnTo>
                  <a:pt x="6839" y="1347"/>
                </a:lnTo>
                <a:lnTo>
                  <a:pt x="2052" y="2278"/>
                </a:lnTo>
                <a:lnTo>
                  <a:pt x="1367" y="2372"/>
                </a:lnTo>
                <a:lnTo>
                  <a:pt x="684" y="2486"/>
                </a:lnTo>
                <a:lnTo>
                  <a:pt x="0" y="2638"/>
                </a:lnTo>
                <a:lnTo>
                  <a:pt x="58" y="2923"/>
                </a:lnTo>
                <a:lnTo>
                  <a:pt x="741" y="2752"/>
                </a:lnTo>
                <a:lnTo>
                  <a:pt x="1425" y="2600"/>
                </a:lnTo>
                <a:lnTo>
                  <a:pt x="2108" y="2429"/>
                </a:lnTo>
                <a:lnTo>
                  <a:pt x="7636" y="1347"/>
                </a:lnTo>
                <a:lnTo>
                  <a:pt x="11513" y="1139"/>
                </a:lnTo>
                <a:lnTo>
                  <a:pt x="12709" y="1082"/>
                </a:lnTo>
                <a:lnTo>
                  <a:pt x="11286" y="1404"/>
                </a:lnTo>
                <a:lnTo>
                  <a:pt x="6954" y="2429"/>
                </a:lnTo>
                <a:lnTo>
                  <a:pt x="968" y="4973"/>
                </a:lnTo>
                <a:lnTo>
                  <a:pt x="1198" y="5125"/>
                </a:lnTo>
                <a:lnTo>
                  <a:pt x="7010" y="2638"/>
                </a:lnTo>
                <a:lnTo>
                  <a:pt x="11286" y="1518"/>
                </a:lnTo>
                <a:lnTo>
                  <a:pt x="12653" y="1196"/>
                </a:lnTo>
                <a:lnTo>
                  <a:pt x="11513" y="1784"/>
                </a:lnTo>
                <a:lnTo>
                  <a:pt x="8150" y="3625"/>
                </a:lnTo>
                <a:lnTo>
                  <a:pt x="3647" y="6910"/>
                </a:lnTo>
                <a:lnTo>
                  <a:pt x="3933" y="7081"/>
                </a:lnTo>
                <a:lnTo>
                  <a:pt x="8377" y="3777"/>
                </a:lnTo>
                <a:lnTo>
                  <a:pt x="11626" y="1898"/>
                </a:lnTo>
                <a:lnTo>
                  <a:pt x="12709" y="1290"/>
                </a:lnTo>
                <a:lnTo>
                  <a:pt x="12140" y="1898"/>
                </a:lnTo>
                <a:lnTo>
                  <a:pt x="12937" y="1252"/>
                </a:lnTo>
                <a:lnTo>
                  <a:pt x="12254" y="1898"/>
                </a:lnTo>
                <a:lnTo>
                  <a:pt x="12140" y="2316"/>
                </a:lnTo>
                <a:lnTo>
                  <a:pt x="12824" y="1404"/>
                </a:lnTo>
                <a:close/>
              </a:path>
            </a:pathLst>
          </a:custGeom>
          <a:solidFill>
            <a:srgbClr val="F7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24" name="object 724"/>
          <p:cNvSpPr/>
          <p:nvPr/>
        </p:nvSpPr>
        <p:spPr>
          <a:xfrm>
            <a:off x="326970" y="517518"/>
            <a:ext cx="3676" cy="1424"/>
          </a:xfrm>
          <a:custGeom>
            <a:avLst/>
            <a:gdLst/>
            <a:ahLst/>
            <a:cxnLst/>
            <a:rect l="l" t="t" r="r" b="b"/>
            <a:pathLst>
              <a:path w="4901" h="1898">
                <a:moveTo>
                  <a:pt x="3762" y="1461"/>
                </a:moveTo>
                <a:lnTo>
                  <a:pt x="4901" y="1898"/>
                </a:lnTo>
                <a:lnTo>
                  <a:pt x="4730" y="1727"/>
                </a:lnTo>
                <a:lnTo>
                  <a:pt x="3476" y="1195"/>
                </a:lnTo>
                <a:lnTo>
                  <a:pt x="0" y="0"/>
                </a:lnTo>
                <a:lnTo>
                  <a:pt x="0" y="170"/>
                </a:lnTo>
                <a:lnTo>
                  <a:pt x="3762" y="1461"/>
                </a:lnTo>
                <a:close/>
              </a:path>
            </a:pathLst>
          </a:custGeom>
          <a:solidFill>
            <a:srgbClr val="ECF0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25" name="object 725"/>
          <p:cNvSpPr/>
          <p:nvPr/>
        </p:nvSpPr>
        <p:spPr>
          <a:xfrm>
            <a:off x="309358" y="516379"/>
            <a:ext cx="14021" cy="6080"/>
          </a:xfrm>
          <a:custGeom>
            <a:avLst/>
            <a:gdLst/>
            <a:ahLst/>
            <a:cxnLst/>
            <a:rect l="l" t="t" r="r" b="b"/>
            <a:pathLst>
              <a:path w="18695" h="8106">
                <a:moveTo>
                  <a:pt x="18181" y="702"/>
                </a:moveTo>
                <a:lnTo>
                  <a:pt x="17668" y="664"/>
                </a:lnTo>
                <a:lnTo>
                  <a:pt x="17098" y="607"/>
                </a:lnTo>
                <a:lnTo>
                  <a:pt x="15559" y="379"/>
                </a:lnTo>
                <a:lnTo>
                  <a:pt x="12709" y="379"/>
                </a:lnTo>
                <a:lnTo>
                  <a:pt x="13167" y="0"/>
                </a:lnTo>
                <a:lnTo>
                  <a:pt x="12482" y="436"/>
                </a:lnTo>
                <a:lnTo>
                  <a:pt x="11684" y="436"/>
                </a:lnTo>
                <a:lnTo>
                  <a:pt x="10943" y="493"/>
                </a:lnTo>
                <a:lnTo>
                  <a:pt x="10259" y="607"/>
                </a:lnTo>
                <a:lnTo>
                  <a:pt x="9747" y="759"/>
                </a:lnTo>
                <a:lnTo>
                  <a:pt x="9461" y="873"/>
                </a:lnTo>
                <a:lnTo>
                  <a:pt x="10259" y="759"/>
                </a:lnTo>
                <a:lnTo>
                  <a:pt x="11171" y="702"/>
                </a:lnTo>
                <a:lnTo>
                  <a:pt x="12083" y="664"/>
                </a:lnTo>
                <a:lnTo>
                  <a:pt x="11513" y="1025"/>
                </a:lnTo>
                <a:lnTo>
                  <a:pt x="10887" y="1461"/>
                </a:lnTo>
                <a:lnTo>
                  <a:pt x="10317" y="1955"/>
                </a:lnTo>
                <a:lnTo>
                  <a:pt x="8150" y="2164"/>
                </a:lnTo>
                <a:lnTo>
                  <a:pt x="6156" y="2600"/>
                </a:lnTo>
                <a:lnTo>
                  <a:pt x="4446" y="3075"/>
                </a:lnTo>
                <a:lnTo>
                  <a:pt x="5757" y="2923"/>
                </a:lnTo>
                <a:lnTo>
                  <a:pt x="7808" y="2429"/>
                </a:lnTo>
                <a:lnTo>
                  <a:pt x="10031" y="2221"/>
                </a:lnTo>
                <a:lnTo>
                  <a:pt x="9576" y="2657"/>
                </a:lnTo>
                <a:lnTo>
                  <a:pt x="9177" y="3075"/>
                </a:lnTo>
                <a:lnTo>
                  <a:pt x="8891" y="3512"/>
                </a:lnTo>
                <a:lnTo>
                  <a:pt x="8492" y="3568"/>
                </a:lnTo>
                <a:lnTo>
                  <a:pt x="6156" y="3948"/>
                </a:lnTo>
                <a:lnTo>
                  <a:pt x="4048" y="4537"/>
                </a:lnTo>
                <a:lnTo>
                  <a:pt x="2052" y="5125"/>
                </a:lnTo>
                <a:lnTo>
                  <a:pt x="1768" y="5467"/>
                </a:lnTo>
                <a:lnTo>
                  <a:pt x="3818" y="4802"/>
                </a:lnTo>
                <a:lnTo>
                  <a:pt x="6098" y="4214"/>
                </a:lnTo>
                <a:lnTo>
                  <a:pt x="8549" y="3777"/>
                </a:lnTo>
                <a:lnTo>
                  <a:pt x="8720" y="3777"/>
                </a:lnTo>
                <a:lnTo>
                  <a:pt x="8321" y="4442"/>
                </a:lnTo>
                <a:lnTo>
                  <a:pt x="8037" y="5030"/>
                </a:lnTo>
                <a:lnTo>
                  <a:pt x="7866" y="5562"/>
                </a:lnTo>
                <a:lnTo>
                  <a:pt x="5359" y="6207"/>
                </a:lnTo>
                <a:lnTo>
                  <a:pt x="2678" y="7024"/>
                </a:lnTo>
                <a:lnTo>
                  <a:pt x="0" y="8106"/>
                </a:lnTo>
                <a:lnTo>
                  <a:pt x="2678" y="7289"/>
                </a:lnTo>
                <a:lnTo>
                  <a:pt x="5300" y="6435"/>
                </a:lnTo>
                <a:lnTo>
                  <a:pt x="7808" y="5790"/>
                </a:lnTo>
                <a:lnTo>
                  <a:pt x="7580" y="6644"/>
                </a:lnTo>
                <a:lnTo>
                  <a:pt x="7638" y="7137"/>
                </a:lnTo>
                <a:lnTo>
                  <a:pt x="7638" y="6587"/>
                </a:lnTo>
                <a:lnTo>
                  <a:pt x="7866" y="5790"/>
                </a:lnTo>
                <a:lnTo>
                  <a:pt x="10601" y="5087"/>
                </a:lnTo>
                <a:lnTo>
                  <a:pt x="7922" y="5562"/>
                </a:lnTo>
                <a:lnTo>
                  <a:pt x="8094" y="5030"/>
                </a:lnTo>
                <a:lnTo>
                  <a:pt x="8377" y="4442"/>
                </a:lnTo>
                <a:lnTo>
                  <a:pt x="8835" y="3777"/>
                </a:lnTo>
                <a:lnTo>
                  <a:pt x="11398" y="3360"/>
                </a:lnTo>
                <a:lnTo>
                  <a:pt x="9006" y="3512"/>
                </a:lnTo>
                <a:lnTo>
                  <a:pt x="9348" y="3075"/>
                </a:lnTo>
                <a:lnTo>
                  <a:pt x="9747" y="2657"/>
                </a:lnTo>
                <a:lnTo>
                  <a:pt x="10202" y="2164"/>
                </a:lnTo>
                <a:lnTo>
                  <a:pt x="11058" y="2050"/>
                </a:lnTo>
                <a:lnTo>
                  <a:pt x="11968" y="2012"/>
                </a:lnTo>
                <a:lnTo>
                  <a:pt x="11286" y="1841"/>
                </a:lnTo>
                <a:lnTo>
                  <a:pt x="10488" y="1898"/>
                </a:lnTo>
                <a:lnTo>
                  <a:pt x="11000" y="1518"/>
                </a:lnTo>
                <a:lnTo>
                  <a:pt x="11628" y="1082"/>
                </a:lnTo>
                <a:lnTo>
                  <a:pt x="12367" y="664"/>
                </a:lnTo>
                <a:lnTo>
                  <a:pt x="13793" y="607"/>
                </a:lnTo>
                <a:lnTo>
                  <a:pt x="15388" y="607"/>
                </a:lnTo>
                <a:lnTo>
                  <a:pt x="17098" y="816"/>
                </a:lnTo>
                <a:lnTo>
                  <a:pt x="17497" y="873"/>
                </a:lnTo>
                <a:lnTo>
                  <a:pt x="17954" y="930"/>
                </a:lnTo>
                <a:lnTo>
                  <a:pt x="18125" y="1347"/>
                </a:lnTo>
                <a:lnTo>
                  <a:pt x="18637" y="1025"/>
                </a:lnTo>
                <a:lnTo>
                  <a:pt x="18695" y="816"/>
                </a:lnTo>
                <a:lnTo>
                  <a:pt x="18181" y="702"/>
                </a:lnTo>
                <a:close/>
              </a:path>
            </a:pathLst>
          </a:custGeom>
          <a:solidFill>
            <a:srgbClr val="ECF0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26" name="object 726"/>
          <p:cNvSpPr/>
          <p:nvPr/>
        </p:nvSpPr>
        <p:spPr>
          <a:xfrm>
            <a:off x="315300" y="515012"/>
            <a:ext cx="15559" cy="9909"/>
          </a:xfrm>
          <a:custGeom>
            <a:avLst/>
            <a:gdLst/>
            <a:ahLst/>
            <a:cxnLst/>
            <a:rect l="l" t="t" r="r" b="b"/>
            <a:pathLst>
              <a:path w="20745" h="13212">
                <a:moveTo>
                  <a:pt x="5244" y="1822"/>
                </a:moveTo>
                <a:lnTo>
                  <a:pt x="4787" y="2202"/>
                </a:lnTo>
                <a:lnTo>
                  <a:pt x="5584" y="1784"/>
                </a:lnTo>
                <a:lnTo>
                  <a:pt x="6440" y="1404"/>
                </a:lnTo>
                <a:lnTo>
                  <a:pt x="7352" y="1025"/>
                </a:lnTo>
                <a:lnTo>
                  <a:pt x="8720" y="1120"/>
                </a:lnTo>
                <a:lnTo>
                  <a:pt x="10430" y="1347"/>
                </a:lnTo>
                <a:lnTo>
                  <a:pt x="12367" y="1822"/>
                </a:lnTo>
                <a:lnTo>
                  <a:pt x="11797" y="2107"/>
                </a:lnTo>
                <a:lnTo>
                  <a:pt x="11227" y="2316"/>
                </a:lnTo>
                <a:lnTo>
                  <a:pt x="10772" y="2638"/>
                </a:lnTo>
                <a:lnTo>
                  <a:pt x="10714" y="2847"/>
                </a:lnTo>
                <a:lnTo>
                  <a:pt x="15559" y="3512"/>
                </a:lnTo>
                <a:lnTo>
                  <a:pt x="15559" y="3341"/>
                </a:lnTo>
                <a:lnTo>
                  <a:pt x="11056" y="2638"/>
                </a:lnTo>
                <a:lnTo>
                  <a:pt x="11570" y="2372"/>
                </a:lnTo>
                <a:lnTo>
                  <a:pt x="12083" y="2145"/>
                </a:lnTo>
                <a:lnTo>
                  <a:pt x="12653" y="1936"/>
                </a:lnTo>
                <a:lnTo>
                  <a:pt x="12993" y="1993"/>
                </a:lnTo>
                <a:lnTo>
                  <a:pt x="16528" y="3018"/>
                </a:lnTo>
                <a:lnTo>
                  <a:pt x="19206" y="4480"/>
                </a:lnTo>
                <a:lnTo>
                  <a:pt x="20290" y="5068"/>
                </a:lnTo>
                <a:lnTo>
                  <a:pt x="20461" y="5239"/>
                </a:lnTo>
                <a:lnTo>
                  <a:pt x="19263" y="4859"/>
                </a:lnTo>
                <a:lnTo>
                  <a:pt x="15160" y="3720"/>
                </a:lnTo>
                <a:lnTo>
                  <a:pt x="9689" y="3512"/>
                </a:lnTo>
                <a:lnTo>
                  <a:pt x="10202" y="3170"/>
                </a:lnTo>
                <a:lnTo>
                  <a:pt x="10031" y="2752"/>
                </a:lnTo>
                <a:lnTo>
                  <a:pt x="9860" y="3170"/>
                </a:lnTo>
                <a:lnTo>
                  <a:pt x="9461" y="3512"/>
                </a:lnTo>
                <a:lnTo>
                  <a:pt x="8035" y="3455"/>
                </a:lnTo>
                <a:lnTo>
                  <a:pt x="6555" y="3455"/>
                </a:lnTo>
                <a:lnTo>
                  <a:pt x="4958" y="3549"/>
                </a:lnTo>
                <a:lnTo>
                  <a:pt x="4160" y="3606"/>
                </a:lnTo>
                <a:lnTo>
                  <a:pt x="3363" y="3663"/>
                </a:lnTo>
                <a:lnTo>
                  <a:pt x="4046" y="3834"/>
                </a:lnTo>
                <a:lnTo>
                  <a:pt x="4958" y="3777"/>
                </a:lnTo>
                <a:lnTo>
                  <a:pt x="6440" y="3720"/>
                </a:lnTo>
                <a:lnTo>
                  <a:pt x="9175" y="3720"/>
                </a:lnTo>
                <a:lnTo>
                  <a:pt x="8605" y="4309"/>
                </a:lnTo>
                <a:lnTo>
                  <a:pt x="8434" y="4575"/>
                </a:lnTo>
                <a:lnTo>
                  <a:pt x="6154" y="4689"/>
                </a:lnTo>
                <a:lnTo>
                  <a:pt x="3705" y="4897"/>
                </a:lnTo>
                <a:lnTo>
                  <a:pt x="1083" y="5334"/>
                </a:lnTo>
                <a:lnTo>
                  <a:pt x="3476" y="5182"/>
                </a:lnTo>
                <a:lnTo>
                  <a:pt x="5985" y="4897"/>
                </a:lnTo>
                <a:lnTo>
                  <a:pt x="8265" y="4802"/>
                </a:lnTo>
                <a:lnTo>
                  <a:pt x="8035" y="5182"/>
                </a:lnTo>
                <a:lnTo>
                  <a:pt x="7864" y="5562"/>
                </a:lnTo>
                <a:lnTo>
                  <a:pt x="7751" y="5885"/>
                </a:lnTo>
                <a:lnTo>
                  <a:pt x="5415" y="6207"/>
                </a:lnTo>
                <a:lnTo>
                  <a:pt x="2793" y="6682"/>
                </a:lnTo>
                <a:lnTo>
                  <a:pt x="0" y="7384"/>
                </a:lnTo>
                <a:lnTo>
                  <a:pt x="2678" y="6910"/>
                </a:lnTo>
                <a:lnTo>
                  <a:pt x="5300" y="6416"/>
                </a:lnTo>
                <a:lnTo>
                  <a:pt x="7695" y="6093"/>
                </a:lnTo>
                <a:lnTo>
                  <a:pt x="7580" y="6625"/>
                </a:lnTo>
                <a:lnTo>
                  <a:pt x="7808" y="6036"/>
                </a:lnTo>
                <a:lnTo>
                  <a:pt x="13451" y="5277"/>
                </a:lnTo>
                <a:lnTo>
                  <a:pt x="17783" y="5277"/>
                </a:lnTo>
                <a:lnTo>
                  <a:pt x="19720" y="5334"/>
                </a:lnTo>
                <a:lnTo>
                  <a:pt x="20461" y="5334"/>
                </a:lnTo>
                <a:lnTo>
                  <a:pt x="19263" y="5239"/>
                </a:lnTo>
                <a:lnTo>
                  <a:pt x="14419" y="4954"/>
                </a:lnTo>
                <a:lnTo>
                  <a:pt x="7864" y="5885"/>
                </a:lnTo>
                <a:lnTo>
                  <a:pt x="7979" y="5562"/>
                </a:lnTo>
                <a:lnTo>
                  <a:pt x="8150" y="5182"/>
                </a:lnTo>
                <a:lnTo>
                  <a:pt x="8434" y="4802"/>
                </a:lnTo>
                <a:lnTo>
                  <a:pt x="9119" y="3986"/>
                </a:lnTo>
                <a:lnTo>
                  <a:pt x="9405" y="3720"/>
                </a:lnTo>
                <a:lnTo>
                  <a:pt x="15559" y="3929"/>
                </a:lnTo>
                <a:lnTo>
                  <a:pt x="20062" y="5182"/>
                </a:lnTo>
                <a:lnTo>
                  <a:pt x="20689" y="5334"/>
                </a:lnTo>
                <a:lnTo>
                  <a:pt x="20689" y="5505"/>
                </a:lnTo>
                <a:lnTo>
                  <a:pt x="20518" y="6093"/>
                </a:lnTo>
                <a:lnTo>
                  <a:pt x="20004" y="8846"/>
                </a:lnTo>
                <a:lnTo>
                  <a:pt x="19776" y="13212"/>
                </a:lnTo>
                <a:lnTo>
                  <a:pt x="20346" y="8998"/>
                </a:lnTo>
                <a:lnTo>
                  <a:pt x="20689" y="6302"/>
                </a:lnTo>
                <a:lnTo>
                  <a:pt x="20745" y="5562"/>
                </a:lnTo>
                <a:lnTo>
                  <a:pt x="20689" y="5239"/>
                </a:lnTo>
                <a:lnTo>
                  <a:pt x="20234" y="4746"/>
                </a:lnTo>
                <a:lnTo>
                  <a:pt x="18637" y="3018"/>
                </a:lnTo>
                <a:lnTo>
                  <a:pt x="16073" y="1613"/>
                </a:lnTo>
                <a:lnTo>
                  <a:pt x="15616" y="1556"/>
                </a:lnTo>
                <a:lnTo>
                  <a:pt x="15958" y="1784"/>
                </a:lnTo>
                <a:lnTo>
                  <a:pt x="18181" y="3018"/>
                </a:lnTo>
                <a:lnTo>
                  <a:pt x="19776" y="4480"/>
                </a:lnTo>
                <a:lnTo>
                  <a:pt x="20403" y="5068"/>
                </a:lnTo>
                <a:lnTo>
                  <a:pt x="19492" y="4423"/>
                </a:lnTo>
                <a:lnTo>
                  <a:pt x="16699" y="2809"/>
                </a:lnTo>
                <a:lnTo>
                  <a:pt x="13052" y="1784"/>
                </a:lnTo>
                <a:lnTo>
                  <a:pt x="13622" y="1556"/>
                </a:lnTo>
                <a:lnTo>
                  <a:pt x="14248" y="1404"/>
                </a:lnTo>
                <a:lnTo>
                  <a:pt x="14933" y="1233"/>
                </a:lnTo>
                <a:lnTo>
                  <a:pt x="14933" y="1025"/>
                </a:lnTo>
                <a:lnTo>
                  <a:pt x="14021" y="531"/>
                </a:lnTo>
                <a:lnTo>
                  <a:pt x="13108" y="208"/>
                </a:lnTo>
                <a:lnTo>
                  <a:pt x="12367" y="0"/>
                </a:lnTo>
                <a:lnTo>
                  <a:pt x="11968" y="56"/>
                </a:lnTo>
                <a:lnTo>
                  <a:pt x="12709" y="265"/>
                </a:lnTo>
                <a:lnTo>
                  <a:pt x="13622" y="588"/>
                </a:lnTo>
                <a:lnTo>
                  <a:pt x="14591" y="1082"/>
                </a:lnTo>
                <a:lnTo>
                  <a:pt x="13964" y="1290"/>
                </a:lnTo>
                <a:lnTo>
                  <a:pt x="13279" y="1461"/>
                </a:lnTo>
                <a:lnTo>
                  <a:pt x="12709" y="1727"/>
                </a:lnTo>
                <a:lnTo>
                  <a:pt x="10828" y="1177"/>
                </a:lnTo>
                <a:lnTo>
                  <a:pt x="9119" y="968"/>
                </a:lnTo>
                <a:lnTo>
                  <a:pt x="7751" y="854"/>
                </a:lnTo>
                <a:lnTo>
                  <a:pt x="7125" y="1025"/>
                </a:lnTo>
                <a:lnTo>
                  <a:pt x="6839" y="1082"/>
                </a:lnTo>
                <a:lnTo>
                  <a:pt x="6041" y="1461"/>
                </a:lnTo>
                <a:lnTo>
                  <a:pt x="5244" y="1822"/>
                </a:lnTo>
                <a:close/>
              </a:path>
            </a:pathLst>
          </a:custGeom>
          <a:solidFill>
            <a:srgbClr val="ECF0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27" name="object 727"/>
          <p:cNvSpPr/>
          <p:nvPr/>
        </p:nvSpPr>
        <p:spPr>
          <a:xfrm>
            <a:off x="310256" y="515454"/>
            <a:ext cx="48558" cy="32906"/>
          </a:xfrm>
          <a:custGeom>
            <a:avLst/>
            <a:gdLst/>
            <a:ahLst/>
            <a:cxnLst/>
            <a:rect l="l" t="t" r="r" b="b"/>
            <a:pathLst>
              <a:path w="64744" h="43875">
                <a:moveTo>
                  <a:pt x="8035" y="12472"/>
                </a:moveTo>
                <a:lnTo>
                  <a:pt x="8434" y="12947"/>
                </a:lnTo>
                <a:lnTo>
                  <a:pt x="8947" y="13440"/>
                </a:lnTo>
                <a:lnTo>
                  <a:pt x="9574" y="13915"/>
                </a:lnTo>
                <a:lnTo>
                  <a:pt x="9860" y="14143"/>
                </a:lnTo>
                <a:lnTo>
                  <a:pt x="10259" y="14408"/>
                </a:lnTo>
                <a:lnTo>
                  <a:pt x="10770" y="14788"/>
                </a:lnTo>
                <a:lnTo>
                  <a:pt x="11340" y="15168"/>
                </a:lnTo>
                <a:lnTo>
                  <a:pt x="11968" y="15490"/>
                </a:lnTo>
                <a:lnTo>
                  <a:pt x="12367" y="15699"/>
                </a:lnTo>
                <a:lnTo>
                  <a:pt x="13108" y="16022"/>
                </a:lnTo>
                <a:lnTo>
                  <a:pt x="13906" y="16402"/>
                </a:lnTo>
                <a:lnTo>
                  <a:pt x="14703" y="16724"/>
                </a:lnTo>
                <a:lnTo>
                  <a:pt x="15158" y="16895"/>
                </a:lnTo>
                <a:lnTo>
                  <a:pt x="16071" y="17218"/>
                </a:lnTo>
                <a:lnTo>
                  <a:pt x="17039" y="17484"/>
                </a:lnTo>
                <a:lnTo>
                  <a:pt x="18008" y="17750"/>
                </a:lnTo>
                <a:lnTo>
                  <a:pt x="16699" y="19914"/>
                </a:lnTo>
                <a:lnTo>
                  <a:pt x="15273" y="22401"/>
                </a:lnTo>
                <a:lnTo>
                  <a:pt x="13906" y="25039"/>
                </a:lnTo>
                <a:lnTo>
                  <a:pt x="12538" y="24717"/>
                </a:lnTo>
                <a:lnTo>
                  <a:pt x="11169" y="24280"/>
                </a:lnTo>
                <a:lnTo>
                  <a:pt x="9860" y="23805"/>
                </a:lnTo>
                <a:lnTo>
                  <a:pt x="10941" y="24660"/>
                </a:lnTo>
                <a:lnTo>
                  <a:pt x="12309" y="25096"/>
                </a:lnTo>
                <a:lnTo>
                  <a:pt x="13678" y="25472"/>
                </a:lnTo>
                <a:lnTo>
                  <a:pt x="12424" y="27955"/>
                </a:lnTo>
                <a:lnTo>
                  <a:pt x="11169" y="30600"/>
                </a:lnTo>
                <a:lnTo>
                  <a:pt x="9973" y="33459"/>
                </a:lnTo>
                <a:lnTo>
                  <a:pt x="9745" y="33945"/>
                </a:lnTo>
                <a:lnTo>
                  <a:pt x="8889" y="36103"/>
                </a:lnTo>
                <a:lnTo>
                  <a:pt x="7979" y="38370"/>
                </a:lnTo>
                <a:lnTo>
                  <a:pt x="7179" y="40690"/>
                </a:lnTo>
                <a:lnTo>
                  <a:pt x="7808" y="40906"/>
                </a:lnTo>
                <a:lnTo>
                  <a:pt x="8605" y="38531"/>
                </a:lnTo>
                <a:lnTo>
                  <a:pt x="9459" y="36265"/>
                </a:lnTo>
                <a:lnTo>
                  <a:pt x="10371" y="34053"/>
                </a:lnTo>
                <a:lnTo>
                  <a:pt x="12252" y="34539"/>
                </a:lnTo>
                <a:lnTo>
                  <a:pt x="14190" y="34917"/>
                </a:lnTo>
                <a:lnTo>
                  <a:pt x="16186" y="35239"/>
                </a:lnTo>
                <a:lnTo>
                  <a:pt x="15559" y="37614"/>
                </a:lnTo>
                <a:lnTo>
                  <a:pt x="14989" y="40151"/>
                </a:lnTo>
                <a:lnTo>
                  <a:pt x="14476" y="42687"/>
                </a:lnTo>
                <a:lnTo>
                  <a:pt x="14931" y="42795"/>
                </a:lnTo>
                <a:lnTo>
                  <a:pt x="15158" y="42850"/>
                </a:lnTo>
                <a:lnTo>
                  <a:pt x="15672" y="40259"/>
                </a:lnTo>
                <a:lnTo>
                  <a:pt x="16242" y="37723"/>
                </a:lnTo>
                <a:lnTo>
                  <a:pt x="16812" y="35348"/>
                </a:lnTo>
                <a:lnTo>
                  <a:pt x="18864" y="35617"/>
                </a:lnTo>
                <a:lnTo>
                  <a:pt x="20973" y="35834"/>
                </a:lnTo>
                <a:lnTo>
                  <a:pt x="23138" y="35995"/>
                </a:lnTo>
                <a:lnTo>
                  <a:pt x="22854" y="38478"/>
                </a:lnTo>
                <a:lnTo>
                  <a:pt x="22626" y="41068"/>
                </a:lnTo>
                <a:lnTo>
                  <a:pt x="22399" y="43767"/>
                </a:lnTo>
                <a:lnTo>
                  <a:pt x="22910" y="43820"/>
                </a:lnTo>
                <a:lnTo>
                  <a:pt x="23196" y="43820"/>
                </a:lnTo>
                <a:lnTo>
                  <a:pt x="23424" y="41123"/>
                </a:lnTo>
                <a:lnTo>
                  <a:pt x="23651" y="38531"/>
                </a:lnTo>
                <a:lnTo>
                  <a:pt x="23879" y="35995"/>
                </a:lnTo>
                <a:lnTo>
                  <a:pt x="24678" y="36050"/>
                </a:lnTo>
                <a:lnTo>
                  <a:pt x="25077" y="36050"/>
                </a:lnTo>
                <a:lnTo>
                  <a:pt x="26672" y="36103"/>
                </a:lnTo>
                <a:lnTo>
                  <a:pt x="28326" y="36103"/>
                </a:lnTo>
                <a:lnTo>
                  <a:pt x="29921" y="36050"/>
                </a:lnTo>
                <a:lnTo>
                  <a:pt x="30092" y="38586"/>
                </a:lnTo>
                <a:lnTo>
                  <a:pt x="30207" y="41176"/>
                </a:lnTo>
                <a:lnTo>
                  <a:pt x="30378" y="43875"/>
                </a:lnTo>
                <a:lnTo>
                  <a:pt x="30889" y="43820"/>
                </a:lnTo>
                <a:lnTo>
                  <a:pt x="31175" y="43820"/>
                </a:lnTo>
                <a:lnTo>
                  <a:pt x="31004" y="41123"/>
                </a:lnTo>
                <a:lnTo>
                  <a:pt x="30833" y="38531"/>
                </a:lnTo>
                <a:lnTo>
                  <a:pt x="30662" y="36050"/>
                </a:lnTo>
                <a:lnTo>
                  <a:pt x="32770" y="35942"/>
                </a:lnTo>
                <a:lnTo>
                  <a:pt x="34879" y="35781"/>
                </a:lnTo>
                <a:lnTo>
                  <a:pt x="36931" y="35509"/>
                </a:lnTo>
                <a:lnTo>
                  <a:pt x="37445" y="37884"/>
                </a:lnTo>
                <a:lnTo>
                  <a:pt x="37956" y="40367"/>
                </a:lnTo>
                <a:lnTo>
                  <a:pt x="38413" y="42957"/>
                </a:lnTo>
                <a:lnTo>
                  <a:pt x="38869" y="42850"/>
                </a:lnTo>
                <a:lnTo>
                  <a:pt x="39096" y="42795"/>
                </a:lnTo>
                <a:lnTo>
                  <a:pt x="38641" y="40259"/>
                </a:lnTo>
                <a:lnTo>
                  <a:pt x="38127" y="37776"/>
                </a:lnTo>
                <a:lnTo>
                  <a:pt x="37616" y="35403"/>
                </a:lnTo>
                <a:lnTo>
                  <a:pt x="39610" y="35131"/>
                </a:lnTo>
                <a:lnTo>
                  <a:pt x="41606" y="34809"/>
                </a:lnTo>
                <a:lnTo>
                  <a:pt x="43487" y="34323"/>
                </a:lnTo>
                <a:lnTo>
                  <a:pt x="44340" y="36481"/>
                </a:lnTo>
                <a:lnTo>
                  <a:pt x="45082" y="38748"/>
                </a:lnTo>
                <a:lnTo>
                  <a:pt x="45823" y="41068"/>
                </a:lnTo>
                <a:lnTo>
                  <a:pt x="46449" y="40906"/>
                </a:lnTo>
                <a:lnTo>
                  <a:pt x="45708" y="38586"/>
                </a:lnTo>
                <a:lnTo>
                  <a:pt x="44910" y="36320"/>
                </a:lnTo>
                <a:lnTo>
                  <a:pt x="44056" y="34214"/>
                </a:lnTo>
                <a:lnTo>
                  <a:pt x="45935" y="33728"/>
                </a:lnTo>
                <a:lnTo>
                  <a:pt x="47704" y="33244"/>
                </a:lnTo>
                <a:lnTo>
                  <a:pt x="49414" y="32650"/>
                </a:lnTo>
                <a:lnTo>
                  <a:pt x="50382" y="34484"/>
                </a:lnTo>
                <a:lnTo>
                  <a:pt x="51351" y="36428"/>
                </a:lnTo>
                <a:lnTo>
                  <a:pt x="52207" y="38478"/>
                </a:lnTo>
                <a:lnTo>
                  <a:pt x="52777" y="38154"/>
                </a:lnTo>
                <a:lnTo>
                  <a:pt x="51921" y="36158"/>
                </a:lnTo>
                <a:lnTo>
                  <a:pt x="50952" y="34269"/>
                </a:lnTo>
                <a:lnTo>
                  <a:pt x="49984" y="32434"/>
                </a:lnTo>
                <a:lnTo>
                  <a:pt x="51635" y="31786"/>
                </a:lnTo>
                <a:lnTo>
                  <a:pt x="53232" y="31139"/>
                </a:lnTo>
                <a:lnTo>
                  <a:pt x="54656" y="30328"/>
                </a:lnTo>
                <a:lnTo>
                  <a:pt x="55683" y="31840"/>
                </a:lnTo>
                <a:lnTo>
                  <a:pt x="56708" y="33459"/>
                </a:lnTo>
                <a:lnTo>
                  <a:pt x="57675" y="35078"/>
                </a:lnTo>
                <a:lnTo>
                  <a:pt x="58078" y="34754"/>
                </a:lnTo>
                <a:lnTo>
                  <a:pt x="57171" y="33136"/>
                </a:lnTo>
                <a:lnTo>
                  <a:pt x="56144" y="31570"/>
                </a:lnTo>
                <a:lnTo>
                  <a:pt x="55169" y="30114"/>
                </a:lnTo>
                <a:lnTo>
                  <a:pt x="56587" y="29358"/>
                </a:lnTo>
                <a:lnTo>
                  <a:pt x="57896" y="28495"/>
                </a:lnTo>
                <a:lnTo>
                  <a:pt x="59105" y="27578"/>
                </a:lnTo>
                <a:lnTo>
                  <a:pt x="60011" y="28711"/>
                </a:lnTo>
                <a:lnTo>
                  <a:pt x="60917" y="29897"/>
                </a:lnTo>
                <a:lnTo>
                  <a:pt x="61844" y="31139"/>
                </a:lnTo>
                <a:lnTo>
                  <a:pt x="62186" y="30761"/>
                </a:lnTo>
                <a:lnTo>
                  <a:pt x="61260" y="29573"/>
                </a:lnTo>
                <a:lnTo>
                  <a:pt x="60353" y="28440"/>
                </a:lnTo>
                <a:lnTo>
                  <a:pt x="59447" y="27308"/>
                </a:lnTo>
                <a:lnTo>
                  <a:pt x="60575" y="26444"/>
                </a:lnTo>
                <a:lnTo>
                  <a:pt x="61562" y="25472"/>
                </a:lnTo>
                <a:lnTo>
                  <a:pt x="62468" y="24451"/>
                </a:lnTo>
                <a:lnTo>
                  <a:pt x="63153" y="25203"/>
                </a:lnTo>
                <a:lnTo>
                  <a:pt x="63898" y="25958"/>
                </a:lnTo>
                <a:lnTo>
                  <a:pt x="64583" y="26714"/>
                </a:lnTo>
                <a:lnTo>
                  <a:pt x="64744" y="26336"/>
                </a:lnTo>
                <a:lnTo>
                  <a:pt x="64059" y="25581"/>
                </a:lnTo>
                <a:lnTo>
                  <a:pt x="63374" y="24888"/>
                </a:lnTo>
                <a:lnTo>
                  <a:pt x="62689" y="24185"/>
                </a:lnTo>
                <a:lnTo>
                  <a:pt x="63495" y="23198"/>
                </a:lnTo>
                <a:lnTo>
                  <a:pt x="64119" y="22135"/>
                </a:lnTo>
                <a:lnTo>
                  <a:pt x="64522" y="21148"/>
                </a:lnTo>
                <a:lnTo>
                  <a:pt x="64240" y="20882"/>
                </a:lnTo>
                <a:lnTo>
                  <a:pt x="63837" y="21907"/>
                </a:lnTo>
                <a:lnTo>
                  <a:pt x="63213" y="22932"/>
                </a:lnTo>
                <a:lnTo>
                  <a:pt x="62408" y="23900"/>
                </a:lnTo>
                <a:lnTo>
                  <a:pt x="60071" y="21584"/>
                </a:lnTo>
                <a:lnTo>
                  <a:pt x="57675" y="19534"/>
                </a:lnTo>
                <a:lnTo>
                  <a:pt x="55226" y="17750"/>
                </a:lnTo>
                <a:lnTo>
                  <a:pt x="55796" y="16990"/>
                </a:lnTo>
                <a:lnTo>
                  <a:pt x="56305" y="16193"/>
                </a:lnTo>
                <a:lnTo>
                  <a:pt x="56648" y="15377"/>
                </a:lnTo>
                <a:lnTo>
                  <a:pt x="56305" y="15168"/>
                </a:lnTo>
                <a:lnTo>
                  <a:pt x="55963" y="15965"/>
                </a:lnTo>
                <a:lnTo>
                  <a:pt x="55512" y="16781"/>
                </a:lnTo>
                <a:lnTo>
                  <a:pt x="54885" y="17484"/>
                </a:lnTo>
                <a:lnTo>
                  <a:pt x="52207" y="15547"/>
                </a:lnTo>
                <a:lnTo>
                  <a:pt x="49470" y="13877"/>
                </a:lnTo>
                <a:lnTo>
                  <a:pt x="46906" y="12415"/>
                </a:lnTo>
                <a:lnTo>
                  <a:pt x="49299" y="14086"/>
                </a:lnTo>
                <a:lnTo>
                  <a:pt x="51977" y="15813"/>
                </a:lnTo>
                <a:lnTo>
                  <a:pt x="54656" y="17807"/>
                </a:lnTo>
                <a:lnTo>
                  <a:pt x="54030" y="18566"/>
                </a:lnTo>
                <a:lnTo>
                  <a:pt x="53345" y="19705"/>
                </a:lnTo>
                <a:lnTo>
                  <a:pt x="54030" y="19097"/>
                </a:lnTo>
                <a:lnTo>
                  <a:pt x="54599" y="18452"/>
                </a:lnTo>
                <a:lnTo>
                  <a:pt x="54998" y="18034"/>
                </a:lnTo>
                <a:lnTo>
                  <a:pt x="57453" y="19857"/>
                </a:lnTo>
                <a:lnTo>
                  <a:pt x="59850" y="21907"/>
                </a:lnTo>
                <a:lnTo>
                  <a:pt x="62186" y="24185"/>
                </a:lnTo>
                <a:lnTo>
                  <a:pt x="61320" y="25203"/>
                </a:lnTo>
                <a:lnTo>
                  <a:pt x="60293" y="26120"/>
                </a:lnTo>
                <a:lnTo>
                  <a:pt x="59165" y="26983"/>
                </a:lnTo>
                <a:lnTo>
                  <a:pt x="57050" y="24546"/>
                </a:lnTo>
                <a:lnTo>
                  <a:pt x="54827" y="22287"/>
                </a:lnTo>
                <a:lnTo>
                  <a:pt x="56708" y="24831"/>
                </a:lnTo>
                <a:lnTo>
                  <a:pt x="58823" y="27253"/>
                </a:lnTo>
                <a:lnTo>
                  <a:pt x="57614" y="28170"/>
                </a:lnTo>
                <a:lnTo>
                  <a:pt x="56305" y="28981"/>
                </a:lnTo>
                <a:lnTo>
                  <a:pt x="54885" y="29736"/>
                </a:lnTo>
                <a:lnTo>
                  <a:pt x="54428" y="29951"/>
                </a:lnTo>
                <a:lnTo>
                  <a:pt x="52946" y="30706"/>
                </a:lnTo>
                <a:lnTo>
                  <a:pt x="51407" y="31409"/>
                </a:lnTo>
                <a:lnTo>
                  <a:pt x="49756" y="32003"/>
                </a:lnTo>
                <a:lnTo>
                  <a:pt x="48274" y="29195"/>
                </a:lnTo>
                <a:lnTo>
                  <a:pt x="46677" y="26659"/>
                </a:lnTo>
                <a:lnTo>
                  <a:pt x="47704" y="29411"/>
                </a:lnTo>
                <a:lnTo>
                  <a:pt x="49186" y="32217"/>
                </a:lnTo>
                <a:lnTo>
                  <a:pt x="47476" y="32758"/>
                </a:lnTo>
                <a:lnTo>
                  <a:pt x="45708" y="33297"/>
                </a:lnTo>
                <a:lnTo>
                  <a:pt x="43885" y="33728"/>
                </a:lnTo>
                <a:lnTo>
                  <a:pt x="43315" y="33892"/>
                </a:lnTo>
                <a:lnTo>
                  <a:pt x="41434" y="34269"/>
                </a:lnTo>
                <a:lnTo>
                  <a:pt x="39497" y="34647"/>
                </a:lnTo>
                <a:lnTo>
                  <a:pt x="37501" y="34917"/>
                </a:lnTo>
                <a:lnTo>
                  <a:pt x="36816" y="32003"/>
                </a:lnTo>
                <a:lnTo>
                  <a:pt x="36134" y="29195"/>
                </a:lnTo>
                <a:lnTo>
                  <a:pt x="35393" y="26606"/>
                </a:lnTo>
                <a:lnTo>
                  <a:pt x="35507" y="29303"/>
                </a:lnTo>
                <a:lnTo>
                  <a:pt x="36190" y="32056"/>
                </a:lnTo>
                <a:lnTo>
                  <a:pt x="36816" y="35025"/>
                </a:lnTo>
                <a:lnTo>
                  <a:pt x="34823" y="35240"/>
                </a:lnTo>
                <a:lnTo>
                  <a:pt x="32714" y="35403"/>
                </a:lnTo>
                <a:lnTo>
                  <a:pt x="30662" y="35509"/>
                </a:lnTo>
                <a:lnTo>
                  <a:pt x="30434" y="32542"/>
                </a:lnTo>
                <a:lnTo>
                  <a:pt x="30207" y="29736"/>
                </a:lnTo>
                <a:lnTo>
                  <a:pt x="29977" y="27092"/>
                </a:lnTo>
                <a:lnTo>
                  <a:pt x="31630" y="26983"/>
                </a:lnTo>
                <a:lnTo>
                  <a:pt x="33228" y="26875"/>
                </a:lnTo>
                <a:lnTo>
                  <a:pt x="34766" y="26659"/>
                </a:lnTo>
                <a:lnTo>
                  <a:pt x="35278" y="26175"/>
                </a:lnTo>
                <a:lnTo>
                  <a:pt x="34480" y="23369"/>
                </a:lnTo>
                <a:lnTo>
                  <a:pt x="33683" y="20825"/>
                </a:lnTo>
                <a:lnTo>
                  <a:pt x="32942" y="18509"/>
                </a:lnTo>
                <a:lnTo>
                  <a:pt x="33967" y="18357"/>
                </a:lnTo>
                <a:lnTo>
                  <a:pt x="34937" y="18186"/>
                </a:lnTo>
                <a:lnTo>
                  <a:pt x="35906" y="17977"/>
                </a:lnTo>
                <a:lnTo>
                  <a:pt x="37159" y="20180"/>
                </a:lnTo>
                <a:lnTo>
                  <a:pt x="38413" y="22666"/>
                </a:lnTo>
                <a:lnTo>
                  <a:pt x="39666" y="25364"/>
                </a:lnTo>
                <a:lnTo>
                  <a:pt x="40236" y="25256"/>
                </a:lnTo>
                <a:lnTo>
                  <a:pt x="38927" y="22553"/>
                </a:lnTo>
                <a:lnTo>
                  <a:pt x="37616" y="20085"/>
                </a:lnTo>
                <a:lnTo>
                  <a:pt x="36361" y="17863"/>
                </a:lnTo>
                <a:lnTo>
                  <a:pt x="37159" y="17332"/>
                </a:lnTo>
                <a:lnTo>
                  <a:pt x="36190" y="17541"/>
                </a:lnTo>
                <a:lnTo>
                  <a:pt x="35735" y="17655"/>
                </a:lnTo>
                <a:lnTo>
                  <a:pt x="34823" y="17863"/>
                </a:lnTo>
                <a:lnTo>
                  <a:pt x="33797" y="18034"/>
                </a:lnTo>
                <a:lnTo>
                  <a:pt x="32827" y="18129"/>
                </a:lnTo>
                <a:lnTo>
                  <a:pt x="32428" y="18566"/>
                </a:lnTo>
                <a:lnTo>
                  <a:pt x="33169" y="20882"/>
                </a:lnTo>
                <a:lnTo>
                  <a:pt x="33910" y="23483"/>
                </a:lnTo>
                <a:lnTo>
                  <a:pt x="34651" y="26228"/>
                </a:lnTo>
                <a:lnTo>
                  <a:pt x="33113" y="26444"/>
                </a:lnTo>
                <a:lnTo>
                  <a:pt x="31574" y="26552"/>
                </a:lnTo>
                <a:lnTo>
                  <a:pt x="29977" y="26606"/>
                </a:lnTo>
                <a:lnTo>
                  <a:pt x="29693" y="23805"/>
                </a:lnTo>
                <a:lnTo>
                  <a:pt x="29465" y="21148"/>
                </a:lnTo>
                <a:lnTo>
                  <a:pt x="29238" y="18832"/>
                </a:lnTo>
                <a:lnTo>
                  <a:pt x="30319" y="18775"/>
                </a:lnTo>
                <a:lnTo>
                  <a:pt x="29238" y="18452"/>
                </a:lnTo>
                <a:lnTo>
                  <a:pt x="29008" y="16402"/>
                </a:lnTo>
                <a:lnTo>
                  <a:pt x="28781" y="14522"/>
                </a:lnTo>
                <a:lnTo>
                  <a:pt x="28610" y="12890"/>
                </a:lnTo>
                <a:lnTo>
                  <a:pt x="28610" y="12624"/>
                </a:lnTo>
                <a:lnTo>
                  <a:pt x="28098" y="8371"/>
                </a:lnTo>
                <a:lnTo>
                  <a:pt x="27697" y="5619"/>
                </a:lnTo>
                <a:lnTo>
                  <a:pt x="27528" y="4916"/>
                </a:lnTo>
                <a:lnTo>
                  <a:pt x="27528" y="4157"/>
                </a:lnTo>
                <a:lnTo>
                  <a:pt x="27470" y="4594"/>
                </a:lnTo>
                <a:lnTo>
                  <a:pt x="27470" y="4157"/>
                </a:lnTo>
                <a:lnTo>
                  <a:pt x="27357" y="2866"/>
                </a:lnTo>
                <a:lnTo>
                  <a:pt x="26900" y="1347"/>
                </a:lnTo>
                <a:lnTo>
                  <a:pt x="26787" y="873"/>
                </a:lnTo>
                <a:lnTo>
                  <a:pt x="26616" y="379"/>
                </a:lnTo>
                <a:lnTo>
                  <a:pt x="26501" y="0"/>
                </a:lnTo>
                <a:lnTo>
                  <a:pt x="26672" y="1404"/>
                </a:lnTo>
                <a:lnTo>
                  <a:pt x="27071" y="2752"/>
                </a:lnTo>
                <a:lnTo>
                  <a:pt x="27298" y="3986"/>
                </a:lnTo>
                <a:lnTo>
                  <a:pt x="27413" y="4480"/>
                </a:lnTo>
                <a:lnTo>
                  <a:pt x="27186" y="3891"/>
                </a:lnTo>
                <a:lnTo>
                  <a:pt x="26501" y="2373"/>
                </a:lnTo>
                <a:lnTo>
                  <a:pt x="25077" y="968"/>
                </a:lnTo>
                <a:lnTo>
                  <a:pt x="24564" y="816"/>
                </a:lnTo>
                <a:lnTo>
                  <a:pt x="24906" y="1139"/>
                </a:lnTo>
                <a:lnTo>
                  <a:pt x="26388" y="2581"/>
                </a:lnTo>
                <a:lnTo>
                  <a:pt x="27127" y="4214"/>
                </a:lnTo>
                <a:lnTo>
                  <a:pt x="27413" y="4651"/>
                </a:lnTo>
                <a:lnTo>
                  <a:pt x="27470" y="4973"/>
                </a:lnTo>
                <a:lnTo>
                  <a:pt x="27528" y="5771"/>
                </a:lnTo>
                <a:lnTo>
                  <a:pt x="27812" y="8466"/>
                </a:lnTo>
                <a:lnTo>
                  <a:pt x="28154" y="12624"/>
                </a:lnTo>
                <a:lnTo>
                  <a:pt x="26501" y="12624"/>
                </a:lnTo>
                <a:lnTo>
                  <a:pt x="26729" y="8258"/>
                </a:lnTo>
                <a:lnTo>
                  <a:pt x="26046" y="12567"/>
                </a:lnTo>
                <a:lnTo>
                  <a:pt x="25417" y="12567"/>
                </a:lnTo>
                <a:lnTo>
                  <a:pt x="24791" y="12529"/>
                </a:lnTo>
                <a:lnTo>
                  <a:pt x="24165" y="12415"/>
                </a:lnTo>
                <a:lnTo>
                  <a:pt x="25361" y="8580"/>
                </a:lnTo>
                <a:lnTo>
                  <a:pt x="24050" y="12681"/>
                </a:lnTo>
                <a:lnTo>
                  <a:pt x="24678" y="12795"/>
                </a:lnTo>
                <a:lnTo>
                  <a:pt x="25361" y="12852"/>
                </a:lnTo>
                <a:lnTo>
                  <a:pt x="26046" y="12890"/>
                </a:lnTo>
                <a:lnTo>
                  <a:pt x="26273" y="14579"/>
                </a:lnTo>
                <a:lnTo>
                  <a:pt x="26445" y="12890"/>
                </a:lnTo>
                <a:lnTo>
                  <a:pt x="26900" y="12947"/>
                </a:lnTo>
                <a:lnTo>
                  <a:pt x="27697" y="12947"/>
                </a:lnTo>
                <a:lnTo>
                  <a:pt x="28154" y="12890"/>
                </a:lnTo>
                <a:lnTo>
                  <a:pt x="28326" y="14579"/>
                </a:lnTo>
                <a:lnTo>
                  <a:pt x="28497" y="16402"/>
                </a:lnTo>
                <a:lnTo>
                  <a:pt x="28668" y="18452"/>
                </a:lnTo>
                <a:lnTo>
                  <a:pt x="25760" y="18452"/>
                </a:lnTo>
                <a:lnTo>
                  <a:pt x="25760" y="14522"/>
                </a:lnTo>
                <a:lnTo>
                  <a:pt x="25476" y="16345"/>
                </a:lnTo>
                <a:lnTo>
                  <a:pt x="25190" y="18395"/>
                </a:lnTo>
                <a:lnTo>
                  <a:pt x="24108" y="18357"/>
                </a:lnTo>
                <a:lnTo>
                  <a:pt x="23081" y="18243"/>
                </a:lnTo>
                <a:lnTo>
                  <a:pt x="21998" y="18129"/>
                </a:lnTo>
                <a:lnTo>
                  <a:pt x="22284" y="16022"/>
                </a:lnTo>
                <a:lnTo>
                  <a:pt x="21885" y="18452"/>
                </a:lnTo>
                <a:lnTo>
                  <a:pt x="22969" y="18623"/>
                </a:lnTo>
                <a:lnTo>
                  <a:pt x="24050" y="18718"/>
                </a:lnTo>
                <a:lnTo>
                  <a:pt x="25190" y="18775"/>
                </a:lnTo>
                <a:lnTo>
                  <a:pt x="25417" y="21148"/>
                </a:lnTo>
                <a:lnTo>
                  <a:pt x="25703" y="18832"/>
                </a:lnTo>
                <a:lnTo>
                  <a:pt x="28668" y="18832"/>
                </a:lnTo>
                <a:lnTo>
                  <a:pt x="28896" y="21205"/>
                </a:lnTo>
                <a:lnTo>
                  <a:pt x="29067" y="23805"/>
                </a:lnTo>
                <a:lnTo>
                  <a:pt x="29294" y="26659"/>
                </a:lnTo>
                <a:lnTo>
                  <a:pt x="25703" y="26659"/>
                </a:lnTo>
                <a:lnTo>
                  <a:pt x="25417" y="27092"/>
                </a:lnTo>
                <a:lnTo>
                  <a:pt x="25703" y="27092"/>
                </a:lnTo>
                <a:lnTo>
                  <a:pt x="26900" y="27145"/>
                </a:lnTo>
                <a:lnTo>
                  <a:pt x="28098" y="27145"/>
                </a:lnTo>
                <a:lnTo>
                  <a:pt x="29294" y="27092"/>
                </a:lnTo>
                <a:lnTo>
                  <a:pt x="29522" y="29736"/>
                </a:lnTo>
                <a:lnTo>
                  <a:pt x="29693" y="32542"/>
                </a:lnTo>
                <a:lnTo>
                  <a:pt x="29864" y="35509"/>
                </a:lnTo>
                <a:lnTo>
                  <a:pt x="28326" y="35564"/>
                </a:lnTo>
                <a:lnTo>
                  <a:pt x="25077" y="35564"/>
                </a:lnTo>
                <a:lnTo>
                  <a:pt x="24278" y="35509"/>
                </a:lnTo>
                <a:lnTo>
                  <a:pt x="23937" y="35509"/>
                </a:lnTo>
                <a:lnTo>
                  <a:pt x="24221" y="32542"/>
                </a:lnTo>
                <a:lnTo>
                  <a:pt x="24108" y="27037"/>
                </a:lnTo>
                <a:lnTo>
                  <a:pt x="23766" y="29681"/>
                </a:lnTo>
                <a:lnTo>
                  <a:pt x="23480" y="32489"/>
                </a:lnTo>
                <a:lnTo>
                  <a:pt x="23196" y="35456"/>
                </a:lnTo>
                <a:lnTo>
                  <a:pt x="21087" y="35348"/>
                </a:lnTo>
                <a:lnTo>
                  <a:pt x="18979" y="35131"/>
                </a:lnTo>
                <a:lnTo>
                  <a:pt x="16927" y="34809"/>
                </a:lnTo>
                <a:lnTo>
                  <a:pt x="17668" y="31895"/>
                </a:lnTo>
                <a:lnTo>
                  <a:pt x="18465" y="29142"/>
                </a:lnTo>
                <a:lnTo>
                  <a:pt x="19263" y="26552"/>
                </a:lnTo>
                <a:lnTo>
                  <a:pt x="18637" y="26497"/>
                </a:lnTo>
                <a:lnTo>
                  <a:pt x="17839" y="29034"/>
                </a:lnTo>
                <a:lnTo>
                  <a:pt x="17039" y="31839"/>
                </a:lnTo>
                <a:lnTo>
                  <a:pt x="16298" y="34754"/>
                </a:lnTo>
                <a:lnTo>
                  <a:pt x="14305" y="34431"/>
                </a:lnTo>
                <a:lnTo>
                  <a:pt x="12424" y="34053"/>
                </a:lnTo>
                <a:lnTo>
                  <a:pt x="10542" y="33567"/>
                </a:lnTo>
                <a:lnTo>
                  <a:pt x="11739" y="30761"/>
                </a:lnTo>
                <a:lnTo>
                  <a:pt x="12993" y="28062"/>
                </a:lnTo>
                <a:lnTo>
                  <a:pt x="14248" y="25580"/>
                </a:lnTo>
                <a:lnTo>
                  <a:pt x="15672" y="25958"/>
                </a:lnTo>
                <a:lnTo>
                  <a:pt x="14419" y="25203"/>
                </a:lnTo>
                <a:lnTo>
                  <a:pt x="15787" y="22496"/>
                </a:lnTo>
                <a:lnTo>
                  <a:pt x="17154" y="20028"/>
                </a:lnTo>
                <a:lnTo>
                  <a:pt x="18465" y="17863"/>
                </a:lnTo>
                <a:lnTo>
                  <a:pt x="19434" y="15377"/>
                </a:lnTo>
                <a:lnTo>
                  <a:pt x="18294" y="17275"/>
                </a:lnTo>
                <a:lnTo>
                  <a:pt x="18179" y="17427"/>
                </a:lnTo>
                <a:lnTo>
                  <a:pt x="17211" y="17161"/>
                </a:lnTo>
                <a:lnTo>
                  <a:pt x="16298" y="16895"/>
                </a:lnTo>
                <a:lnTo>
                  <a:pt x="15388" y="16629"/>
                </a:lnTo>
                <a:lnTo>
                  <a:pt x="15843" y="16079"/>
                </a:lnTo>
                <a:lnTo>
                  <a:pt x="17039" y="14086"/>
                </a:lnTo>
                <a:lnTo>
                  <a:pt x="15728" y="15547"/>
                </a:lnTo>
                <a:lnTo>
                  <a:pt x="15217" y="16136"/>
                </a:lnTo>
                <a:lnTo>
                  <a:pt x="14931" y="16459"/>
                </a:lnTo>
                <a:lnTo>
                  <a:pt x="14133" y="16136"/>
                </a:lnTo>
                <a:lnTo>
                  <a:pt x="13336" y="15813"/>
                </a:lnTo>
                <a:lnTo>
                  <a:pt x="12651" y="15490"/>
                </a:lnTo>
                <a:lnTo>
                  <a:pt x="13221" y="14940"/>
                </a:lnTo>
                <a:lnTo>
                  <a:pt x="13791" y="14408"/>
                </a:lnTo>
                <a:lnTo>
                  <a:pt x="14361" y="13972"/>
                </a:lnTo>
                <a:lnTo>
                  <a:pt x="15672" y="12852"/>
                </a:lnTo>
                <a:lnTo>
                  <a:pt x="16927" y="11864"/>
                </a:lnTo>
                <a:lnTo>
                  <a:pt x="18123" y="10953"/>
                </a:lnTo>
                <a:lnTo>
                  <a:pt x="18522" y="11162"/>
                </a:lnTo>
                <a:lnTo>
                  <a:pt x="18294" y="10801"/>
                </a:lnTo>
                <a:lnTo>
                  <a:pt x="22739" y="7498"/>
                </a:lnTo>
                <a:lnTo>
                  <a:pt x="25987" y="5619"/>
                </a:lnTo>
                <a:lnTo>
                  <a:pt x="27071" y="5011"/>
                </a:lnTo>
                <a:lnTo>
                  <a:pt x="26102" y="5676"/>
                </a:lnTo>
                <a:lnTo>
                  <a:pt x="23309" y="7764"/>
                </a:lnTo>
                <a:lnTo>
                  <a:pt x="19718" y="11390"/>
                </a:lnTo>
                <a:lnTo>
                  <a:pt x="20060" y="11504"/>
                </a:lnTo>
                <a:lnTo>
                  <a:pt x="23766" y="7764"/>
                </a:lnTo>
                <a:lnTo>
                  <a:pt x="26501" y="5619"/>
                </a:lnTo>
                <a:lnTo>
                  <a:pt x="27298" y="4973"/>
                </a:lnTo>
                <a:lnTo>
                  <a:pt x="27071" y="4973"/>
                </a:lnTo>
                <a:lnTo>
                  <a:pt x="25875" y="5505"/>
                </a:lnTo>
                <a:lnTo>
                  <a:pt x="22511" y="7346"/>
                </a:lnTo>
                <a:lnTo>
                  <a:pt x="18008" y="10631"/>
                </a:lnTo>
                <a:lnTo>
                  <a:pt x="17781" y="10801"/>
                </a:lnTo>
                <a:lnTo>
                  <a:pt x="16641" y="11656"/>
                </a:lnTo>
                <a:lnTo>
                  <a:pt x="15388" y="12624"/>
                </a:lnTo>
                <a:lnTo>
                  <a:pt x="14133" y="13649"/>
                </a:lnTo>
                <a:lnTo>
                  <a:pt x="13507" y="14200"/>
                </a:lnTo>
                <a:lnTo>
                  <a:pt x="12879" y="14731"/>
                </a:lnTo>
                <a:lnTo>
                  <a:pt x="12252" y="15282"/>
                </a:lnTo>
                <a:lnTo>
                  <a:pt x="11570" y="14940"/>
                </a:lnTo>
                <a:lnTo>
                  <a:pt x="10941" y="14579"/>
                </a:lnTo>
                <a:lnTo>
                  <a:pt x="10430" y="14200"/>
                </a:lnTo>
                <a:lnTo>
                  <a:pt x="10087" y="13972"/>
                </a:lnTo>
                <a:lnTo>
                  <a:pt x="11000" y="12947"/>
                </a:lnTo>
                <a:lnTo>
                  <a:pt x="9801" y="13763"/>
                </a:lnTo>
                <a:lnTo>
                  <a:pt x="9175" y="13269"/>
                </a:lnTo>
                <a:lnTo>
                  <a:pt x="8661" y="12852"/>
                </a:lnTo>
                <a:lnTo>
                  <a:pt x="8263" y="12358"/>
                </a:lnTo>
                <a:lnTo>
                  <a:pt x="10144" y="11333"/>
                </a:lnTo>
                <a:lnTo>
                  <a:pt x="11968" y="10422"/>
                </a:lnTo>
                <a:lnTo>
                  <a:pt x="13678" y="9662"/>
                </a:lnTo>
                <a:lnTo>
                  <a:pt x="14248" y="9397"/>
                </a:lnTo>
                <a:lnTo>
                  <a:pt x="14818" y="9169"/>
                </a:lnTo>
                <a:lnTo>
                  <a:pt x="15330" y="8960"/>
                </a:lnTo>
                <a:lnTo>
                  <a:pt x="15330" y="8694"/>
                </a:lnTo>
                <a:lnTo>
                  <a:pt x="14931" y="8049"/>
                </a:lnTo>
                <a:lnTo>
                  <a:pt x="14760" y="7764"/>
                </a:lnTo>
                <a:lnTo>
                  <a:pt x="21144" y="5562"/>
                </a:lnTo>
                <a:lnTo>
                  <a:pt x="14703" y="7555"/>
                </a:lnTo>
                <a:lnTo>
                  <a:pt x="14931" y="8409"/>
                </a:lnTo>
                <a:lnTo>
                  <a:pt x="15217" y="8751"/>
                </a:lnTo>
                <a:lnTo>
                  <a:pt x="14647" y="8960"/>
                </a:lnTo>
                <a:lnTo>
                  <a:pt x="14133" y="9169"/>
                </a:lnTo>
                <a:lnTo>
                  <a:pt x="13563" y="9454"/>
                </a:lnTo>
                <a:lnTo>
                  <a:pt x="11854" y="10194"/>
                </a:lnTo>
                <a:lnTo>
                  <a:pt x="9973" y="11067"/>
                </a:lnTo>
                <a:lnTo>
                  <a:pt x="8035" y="12149"/>
                </a:lnTo>
                <a:lnTo>
                  <a:pt x="7636" y="11599"/>
                </a:lnTo>
                <a:lnTo>
                  <a:pt x="7294" y="11067"/>
                </a:lnTo>
                <a:lnTo>
                  <a:pt x="7066" y="10574"/>
                </a:lnTo>
                <a:lnTo>
                  <a:pt x="7123" y="11124"/>
                </a:lnTo>
                <a:lnTo>
                  <a:pt x="7465" y="11656"/>
                </a:lnTo>
                <a:lnTo>
                  <a:pt x="7864" y="12187"/>
                </a:lnTo>
                <a:lnTo>
                  <a:pt x="5242" y="13592"/>
                </a:lnTo>
                <a:lnTo>
                  <a:pt x="2563" y="15282"/>
                </a:lnTo>
                <a:lnTo>
                  <a:pt x="0" y="17484"/>
                </a:lnTo>
                <a:lnTo>
                  <a:pt x="2734" y="15547"/>
                </a:lnTo>
                <a:lnTo>
                  <a:pt x="5469" y="13877"/>
                </a:lnTo>
                <a:lnTo>
                  <a:pt x="8035" y="12472"/>
                </a:lnTo>
                <a:close/>
              </a:path>
            </a:pathLst>
          </a:custGeom>
          <a:solidFill>
            <a:srgbClr val="ECF0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28" name="object 728"/>
          <p:cNvSpPr/>
          <p:nvPr/>
        </p:nvSpPr>
        <p:spPr>
          <a:xfrm>
            <a:off x="302774" y="518416"/>
            <a:ext cx="18252" cy="9539"/>
          </a:xfrm>
          <a:custGeom>
            <a:avLst/>
            <a:gdLst/>
            <a:ahLst/>
            <a:cxnLst/>
            <a:rect l="l" t="t" r="r" b="b"/>
            <a:pathLst>
              <a:path w="24336" h="12719">
                <a:moveTo>
                  <a:pt x="626" y="9548"/>
                </a:moveTo>
                <a:lnTo>
                  <a:pt x="342" y="10080"/>
                </a:lnTo>
                <a:lnTo>
                  <a:pt x="684" y="9757"/>
                </a:lnTo>
                <a:lnTo>
                  <a:pt x="2906" y="8295"/>
                </a:lnTo>
                <a:lnTo>
                  <a:pt x="5415" y="6948"/>
                </a:lnTo>
                <a:lnTo>
                  <a:pt x="8206" y="5828"/>
                </a:lnTo>
                <a:lnTo>
                  <a:pt x="7922" y="6568"/>
                </a:lnTo>
                <a:lnTo>
                  <a:pt x="7751" y="7327"/>
                </a:lnTo>
                <a:lnTo>
                  <a:pt x="7695" y="8144"/>
                </a:lnTo>
                <a:lnTo>
                  <a:pt x="5643" y="9169"/>
                </a:lnTo>
                <a:lnTo>
                  <a:pt x="3590" y="10346"/>
                </a:lnTo>
                <a:lnTo>
                  <a:pt x="1538" y="11694"/>
                </a:lnTo>
                <a:lnTo>
                  <a:pt x="1027" y="12016"/>
                </a:lnTo>
                <a:lnTo>
                  <a:pt x="513" y="12396"/>
                </a:lnTo>
                <a:lnTo>
                  <a:pt x="0" y="12719"/>
                </a:lnTo>
                <a:lnTo>
                  <a:pt x="569" y="12719"/>
                </a:lnTo>
                <a:lnTo>
                  <a:pt x="1139" y="12358"/>
                </a:lnTo>
                <a:lnTo>
                  <a:pt x="1709" y="11978"/>
                </a:lnTo>
                <a:lnTo>
                  <a:pt x="3705" y="10631"/>
                </a:lnTo>
                <a:lnTo>
                  <a:pt x="5699" y="9491"/>
                </a:lnTo>
                <a:lnTo>
                  <a:pt x="7695" y="8466"/>
                </a:lnTo>
                <a:lnTo>
                  <a:pt x="7695" y="9264"/>
                </a:lnTo>
                <a:lnTo>
                  <a:pt x="7808" y="10080"/>
                </a:lnTo>
                <a:lnTo>
                  <a:pt x="8094" y="10896"/>
                </a:lnTo>
                <a:lnTo>
                  <a:pt x="8094" y="8296"/>
                </a:lnTo>
                <a:lnTo>
                  <a:pt x="10943" y="6891"/>
                </a:lnTo>
                <a:lnTo>
                  <a:pt x="13735" y="5771"/>
                </a:lnTo>
                <a:lnTo>
                  <a:pt x="16415" y="4897"/>
                </a:lnTo>
                <a:lnTo>
                  <a:pt x="16472" y="5220"/>
                </a:lnTo>
                <a:lnTo>
                  <a:pt x="16528" y="5828"/>
                </a:lnTo>
                <a:lnTo>
                  <a:pt x="16528" y="5220"/>
                </a:lnTo>
                <a:lnTo>
                  <a:pt x="16472" y="4840"/>
                </a:lnTo>
                <a:lnTo>
                  <a:pt x="19265" y="3929"/>
                </a:lnTo>
                <a:lnTo>
                  <a:pt x="21943" y="3227"/>
                </a:lnTo>
                <a:lnTo>
                  <a:pt x="24336" y="2410"/>
                </a:lnTo>
                <a:lnTo>
                  <a:pt x="21885" y="2961"/>
                </a:lnTo>
                <a:lnTo>
                  <a:pt x="19265" y="3663"/>
                </a:lnTo>
                <a:lnTo>
                  <a:pt x="16472" y="4575"/>
                </a:lnTo>
                <a:lnTo>
                  <a:pt x="13735" y="5505"/>
                </a:lnTo>
                <a:lnTo>
                  <a:pt x="10943" y="6568"/>
                </a:lnTo>
                <a:lnTo>
                  <a:pt x="8094" y="7973"/>
                </a:lnTo>
                <a:lnTo>
                  <a:pt x="8150" y="7175"/>
                </a:lnTo>
                <a:lnTo>
                  <a:pt x="8377" y="6359"/>
                </a:lnTo>
                <a:lnTo>
                  <a:pt x="8663" y="5657"/>
                </a:lnTo>
                <a:lnTo>
                  <a:pt x="11455" y="4575"/>
                </a:lnTo>
                <a:lnTo>
                  <a:pt x="8776" y="5391"/>
                </a:lnTo>
                <a:lnTo>
                  <a:pt x="8947" y="4954"/>
                </a:lnTo>
                <a:lnTo>
                  <a:pt x="9175" y="4575"/>
                </a:lnTo>
                <a:lnTo>
                  <a:pt x="9405" y="4252"/>
                </a:lnTo>
                <a:lnTo>
                  <a:pt x="9745" y="3720"/>
                </a:lnTo>
                <a:lnTo>
                  <a:pt x="10146" y="3227"/>
                </a:lnTo>
                <a:lnTo>
                  <a:pt x="10544" y="2752"/>
                </a:lnTo>
                <a:lnTo>
                  <a:pt x="10828" y="2410"/>
                </a:lnTo>
                <a:lnTo>
                  <a:pt x="11455" y="1765"/>
                </a:lnTo>
                <a:lnTo>
                  <a:pt x="12140" y="1177"/>
                </a:lnTo>
                <a:lnTo>
                  <a:pt x="12824" y="645"/>
                </a:lnTo>
                <a:lnTo>
                  <a:pt x="14534" y="208"/>
                </a:lnTo>
                <a:lnTo>
                  <a:pt x="13223" y="360"/>
                </a:lnTo>
                <a:lnTo>
                  <a:pt x="13735" y="0"/>
                </a:lnTo>
                <a:lnTo>
                  <a:pt x="13052" y="322"/>
                </a:lnTo>
                <a:lnTo>
                  <a:pt x="12367" y="645"/>
                </a:lnTo>
                <a:lnTo>
                  <a:pt x="11684" y="968"/>
                </a:lnTo>
                <a:lnTo>
                  <a:pt x="12083" y="854"/>
                </a:lnTo>
                <a:lnTo>
                  <a:pt x="11455" y="1385"/>
                </a:lnTo>
                <a:lnTo>
                  <a:pt x="10828" y="1993"/>
                </a:lnTo>
                <a:lnTo>
                  <a:pt x="10202" y="2638"/>
                </a:lnTo>
                <a:lnTo>
                  <a:pt x="8605" y="3227"/>
                </a:lnTo>
                <a:lnTo>
                  <a:pt x="7125" y="3815"/>
                </a:lnTo>
                <a:lnTo>
                  <a:pt x="5814" y="4461"/>
                </a:lnTo>
                <a:lnTo>
                  <a:pt x="5185" y="4897"/>
                </a:lnTo>
                <a:lnTo>
                  <a:pt x="4845" y="5125"/>
                </a:lnTo>
                <a:lnTo>
                  <a:pt x="6325" y="4366"/>
                </a:lnTo>
                <a:lnTo>
                  <a:pt x="8035" y="3663"/>
                </a:lnTo>
                <a:lnTo>
                  <a:pt x="9975" y="2961"/>
                </a:lnTo>
                <a:lnTo>
                  <a:pt x="9689" y="3341"/>
                </a:lnTo>
                <a:lnTo>
                  <a:pt x="9346" y="3663"/>
                </a:lnTo>
                <a:lnTo>
                  <a:pt x="9119" y="4100"/>
                </a:lnTo>
                <a:lnTo>
                  <a:pt x="8776" y="4518"/>
                </a:lnTo>
                <a:lnTo>
                  <a:pt x="8549" y="5011"/>
                </a:lnTo>
                <a:lnTo>
                  <a:pt x="8321" y="5543"/>
                </a:lnTo>
                <a:lnTo>
                  <a:pt x="5586" y="6625"/>
                </a:lnTo>
                <a:lnTo>
                  <a:pt x="3077" y="7973"/>
                </a:lnTo>
                <a:lnTo>
                  <a:pt x="797" y="9378"/>
                </a:lnTo>
                <a:lnTo>
                  <a:pt x="968" y="8998"/>
                </a:lnTo>
                <a:lnTo>
                  <a:pt x="626" y="9548"/>
                </a:lnTo>
                <a:close/>
              </a:path>
            </a:pathLst>
          </a:custGeom>
          <a:solidFill>
            <a:srgbClr val="ECF0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29" name="object 729"/>
          <p:cNvSpPr/>
          <p:nvPr/>
        </p:nvSpPr>
        <p:spPr>
          <a:xfrm>
            <a:off x="306664" y="525889"/>
            <a:ext cx="12867" cy="18302"/>
          </a:xfrm>
          <a:custGeom>
            <a:avLst/>
            <a:gdLst/>
            <a:ahLst/>
            <a:cxnLst/>
            <a:rect l="l" t="t" r="r" b="b"/>
            <a:pathLst>
              <a:path w="17156" h="24402">
                <a:moveTo>
                  <a:pt x="1139" y="14146"/>
                </a:moveTo>
                <a:lnTo>
                  <a:pt x="2509" y="15065"/>
                </a:lnTo>
                <a:lnTo>
                  <a:pt x="3933" y="15821"/>
                </a:lnTo>
                <a:lnTo>
                  <a:pt x="2793" y="17385"/>
                </a:lnTo>
                <a:lnTo>
                  <a:pt x="1709" y="19058"/>
                </a:lnTo>
                <a:lnTo>
                  <a:pt x="684" y="20785"/>
                </a:lnTo>
                <a:lnTo>
                  <a:pt x="1139" y="21110"/>
                </a:lnTo>
                <a:lnTo>
                  <a:pt x="2167" y="19382"/>
                </a:lnTo>
                <a:lnTo>
                  <a:pt x="3250" y="17710"/>
                </a:lnTo>
                <a:lnTo>
                  <a:pt x="4390" y="16090"/>
                </a:lnTo>
                <a:lnTo>
                  <a:pt x="5586" y="16738"/>
                </a:lnTo>
                <a:lnTo>
                  <a:pt x="6782" y="17332"/>
                </a:lnTo>
                <a:lnTo>
                  <a:pt x="8094" y="17871"/>
                </a:lnTo>
                <a:lnTo>
                  <a:pt x="8549" y="18032"/>
                </a:lnTo>
                <a:lnTo>
                  <a:pt x="8835" y="18141"/>
                </a:lnTo>
                <a:lnTo>
                  <a:pt x="7751" y="20030"/>
                </a:lnTo>
                <a:lnTo>
                  <a:pt x="6726" y="22027"/>
                </a:lnTo>
                <a:lnTo>
                  <a:pt x="5814" y="24077"/>
                </a:lnTo>
                <a:lnTo>
                  <a:pt x="6327" y="24402"/>
                </a:lnTo>
                <a:lnTo>
                  <a:pt x="7296" y="22296"/>
                </a:lnTo>
                <a:lnTo>
                  <a:pt x="8321" y="20299"/>
                </a:lnTo>
                <a:lnTo>
                  <a:pt x="9405" y="18357"/>
                </a:lnTo>
                <a:lnTo>
                  <a:pt x="11058" y="19004"/>
                </a:lnTo>
                <a:lnTo>
                  <a:pt x="12768" y="19544"/>
                </a:lnTo>
                <a:lnTo>
                  <a:pt x="14534" y="20030"/>
                </a:lnTo>
                <a:lnTo>
                  <a:pt x="14762" y="19544"/>
                </a:lnTo>
                <a:lnTo>
                  <a:pt x="12995" y="19058"/>
                </a:lnTo>
                <a:lnTo>
                  <a:pt x="11286" y="18518"/>
                </a:lnTo>
                <a:lnTo>
                  <a:pt x="9632" y="17924"/>
                </a:lnTo>
                <a:lnTo>
                  <a:pt x="11171" y="15173"/>
                </a:lnTo>
                <a:lnTo>
                  <a:pt x="12768" y="12637"/>
                </a:lnTo>
                <a:lnTo>
                  <a:pt x="14419" y="10270"/>
                </a:lnTo>
                <a:lnTo>
                  <a:pt x="13908" y="10042"/>
                </a:lnTo>
                <a:lnTo>
                  <a:pt x="12254" y="12421"/>
                </a:lnTo>
                <a:lnTo>
                  <a:pt x="10601" y="14957"/>
                </a:lnTo>
                <a:lnTo>
                  <a:pt x="9062" y="17710"/>
                </a:lnTo>
                <a:lnTo>
                  <a:pt x="8549" y="17493"/>
                </a:lnTo>
                <a:lnTo>
                  <a:pt x="8265" y="17385"/>
                </a:lnTo>
                <a:lnTo>
                  <a:pt x="7010" y="16899"/>
                </a:lnTo>
                <a:lnTo>
                  <a:pt x="5814" y="16307"/>
                </a:lnTo>
                <a:lnTo>
                  <a:pt x="4674" y="15713"/>
                </a:lnTo>
                <a:lnTo>
                  <a:pt x="6555" y="13121"/>
                </a:lnTo>
                <a:lnTo>
                  <a:pt x="8492" y="10687"/>
                </a:lnTo>
                <a:lnTo>
                  <a:pt x="10430" y="8485"/>
                </a:lnTo>
                <a:lnTo>
                  <a:pt x="11513" y="9074"/>
                </a:lnTo>
                <a:lnTo>
                  <a:pt x="10716" y="8163"/>
                </a:lnTo>
                <a:lnTo>
                  <a:pt x="12939" y="5790"/>
                </a:lnTo>
                <a:lnTo>
                  <a:pt x="15104" y="3625"/>
                </a:lnTo>
                <a:lnTo>
                  <a:pt x="17156" y="1784"/>
                </a:lnTo>
                <a:lnTo>
                  <a:pt x="16758" y="1575"/>
                </a:lnTo>
                <a:lnTo>
                  <a:pt x="14705" y="3417"/>
                </a:lnTo>
                <a:lnTo>
                  <a:pt x="12482" y="5562"/>
                </a:lnTo>
                <a:lnTo>
                  <a:pt x="10317" y="7935"/>
                </a:lnTo>
                <a:lnTo>
                  <a:pt x="9918" y="7726"/>
                </a:lnTo>
                <a:lnTo>
                  <a:pt x="9006" y="7232"/>
                </a:lnTo>
                <a:lnTo>
                  <a:pt x="8094" y="6587"/>
                </a:lnTo>
                <a:lnTo>
                  <a:pt x="7240" y="5941"/>
                </a:lnTo>
                <a:lnTo>
                  <a:pt x="9747" y="3777"/>
                </a:lnTo>
                <a:lnTo>
                  <a:pt x="12254" y="1841"/>
                </a:lnTo>
                <a:lnTo>
                  <a:pt x="14649" y="227"/>
                </a:lnTo>
                <a:lnTo>
                  <a:pt x="14363" y="0"/>
                </a:lnTo>
                <a:lnTo>
                  <a:pt x="11968" y="1632"/>
                </a:lnTo>
                <a:lnTo>
                  <a:pt x="9461" y="3512"/>
                </a:lnTo>
                <a:lnTo>
                  <a:pt x="6897" y="5676"/>
                </a:lnTo>
                <a:lnTo>
                  <a:pt x="6100" y="5030"/>
                </a:lnTo>
                <a:lnTo>
                  <a:pt x="5415" y="4328"/>
                </a:lnTo>
                <a:lnTo>
                  <a:pt x="4789" y="3568"/>
                </a:lnTo>
                <a:lnTo>
                  <a:pt x="7352" y="1366"/>
                </a:lnTo>
                <a:lnTo>
                  <a:pt x="4617" y="3303"/>
                </a:lnTo>
                <a:lnTo>
                  <a:pt x="5073" y="4594"/>
                </a:lnTo>
                <a:lnTo>
                  <a:pt x="5814" y="5296"/>
                </a:lnTo>
                <a:lnTo>
                  <a:pt x="6611" y="5998"/>
                </a:lnTo>
                <a:lnTo>
                  <a:pt x="6954" y="6207"/>
                </a:lnTo>
                <a:lnTo>
                  <a:pt x="7810" y="6910"/>
                </a:lnTo>
                <a:lnTo>
                  <a:pt x="8720" y="7555"/>
                </a:lnTo>
                <a:lnTo>
                  <a:pt x="9689" y="8106"/>
                </a:lnTo>
                <a:lnTo>
                  <a:pt x="10031" y="8258"/>
                </a:lnTo>
                <a:lnTo>
                  <a:pt x="8037" y="10479"/>
                </a:lnTo>
                <a:lnTo>
                  <a:pt x="6100" y="12852"/>
                </a:lnTo>
                <a:lnTo>
                  <a:pt x="4219" y="15443"/>
                </a:lnTo>
                <a:lnTo>
                  <a:pt x="2793" y="14687"/>
                </a:lnTo>
                <a:lnTo>
                  <a:pt x="1482" y="13769"/>
                </a:lnTo>
                <a:lnTo>
                  <a:pt x="285" y="12852"/>
                </a:lnTo>
                <a:lnTo>
                  <a:pt x="0" y="13176"/>
                </a:lnTo>
                <a:lnTo>
                  <a:pt x="1139" y="14146"/>
                </a:lnTo>
                <a:close/>
              </a:path>
            </a:pathLst>
          </a:custGeom>
          <a:solidFill>
            <a:srgbClr val="ECF0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30" name="object 730"/>
          <p:cNvSpPr/>
          <p:nvPr/>
        </p:nvSpPr>
        <p:spPr>
          <a:xfrm>
            <a:off x="326499" y="514556"/>
            <a:ext cx="28810" cy="26316"/>
          </a:xfrm>
          <a:custGeom>
            <a:avLst/>
            <a:gdLst/>
            <a:ahLst/>
            <a:cxnLst/>
            <a:rect l="l" t="t" r="r" b="b"/>
            <a:pathLst>
              <a:path w="38413" h="35088">
                <a:moveTo>
                  <a:pt x="18864" y="7897"/>
                </a:moveTo>
                <a:lnTo>
                  <a:pt x="18864" y="8485"/>
                </a:lnTo>
                <a:lnTo>
                  <a:pt x="18979" y="7897"/>
                </a:lnTo>
                <a:lnTo>
                  <a:pt x="18979" y="7232"/>
                </a:lnTo>
                <a:lnTo>
                  <a:pt x="18920" y="7612"/>
                </a:lnTo>
                <a:lnTo>
                  <a:pt x="18294" y="7517"/>
                </a:lnTo>
                <a:lnTo>
                  <a:pt x="17668" y="7346"/>
                </a:lnTo>
                <a:lnTo>
                  <a:pt x="17098" y="7232"/>
                </a:lnTo>
                <a:lnTo>
                  <a:pt x="12081" y="6264"/>
                </a:lnTo>
                <a:lnTo>
                  <a:pt x="8434" y="5998"/>
                </a:lnTo>
                <a:lnTo>
                  <a:pt x="6780" y="5942"/>
                </a:lnTo>
                <a:lnTo>
                  <a:pt x="8605" y="5885"/>
                </a:lnTo>
                <a:lnTo>
                  <a:pt x="13050" y="5847"/>
                </a:lnTo>
                <a:lnTo>
                  <a:pt x="18808" y="6701"/>
                </a:lnTo>
                <a:lnTo>
                  <a:pt x="21259" y="7081"/>
                </a:lnTo>
                <a:lnTo>
                  <a:pt x="23937" y="7555"/>
                </a:lnTo>
                <a:lnTo>
                  <a:pt x="26672" y="8315"/>
                </a:lnTo>
                <a:lnTo>
                  <a:pt x="29294" y="8960"/>
                </a:lnTo>
                <a:lnTo>
                  <a:pt x="31916" y="9833"/>
                </a:lnTo>
                <a:lnTo>
                  <a:pt x="34647" y="10972"/>
                </a:lnTo>
                <a:lnTo>
                  <a:pt x="34829" y="11447"/>
                </a:lnTo>
                <a:lnTo>
                  <a:pt x="34990" y="11941"/>
                </a:lnTo>
                <a:lnTo>
                  <a:pt x="35332" y="10972"/>
                </a:lnTo>
                <a:lnTo>
                  <a:pt x="34929" y="10858"/>
                </a:lnTo>
                <a:lnTo>
                  <a:pt x="34587" y="9947"/>
                </a:lnTo>
                <a:lnTo>
                  <a:pt x="34138" y="9131"/>
                </a:lnTo>
                <a:lnTo>
                  <a:pt x="33568" y="8428"/>
                </a:lnTo>
                <a:lnTo>
                  <a:pt x="35393" y="9131"/>
                </a:lnTo>
                <a:lnTo>
                  <a:pt x="37044" y="9833"/>
                </a:lnTo>
                <a:lnTo>
                  <a:pt x="38413" y="10593"/>
                </a:lnTo>
                <a:lnTo>
                  <a:pt x="37950" y="10099"/>
                </a:lnTo>
                <a:lnTo>
                  <a:pt x="36581" y="9397"/>
                </a:lnTo>
                <a:lnTo>
                  <a:pt x="35050" y="8751"/>
                </a:lnTo>
                <a:lnTo>
                  <a:pt x="33340" y="8106"/>
                </a:lnTo>
                <a:lnTo>
                  <a:pt x="32770" y="7403"/>
                </a:lnTo>
                <a:lnTo>
                  <a:pt x="32088" y="6758"/>
                </a:lnTo>
                <a:lnTo>
                  <a:pt x="31403" y="6207"/>
                </a:lnTo>
                <a:lnTo>
                  <a:pt x="32088" y="6435"/>
                </a:lnTo>
                <a:lnTo>
                  <a:pt x="32658" y="6644"/>
                </a:lnTo>
                <a:lnTo>
                  <a:pt x="33169" y="6815"/>
                </a:lnTo>
                <a:lnTo>
                  <a:pt x="32543" y="6492"/>
                </a:lnTo>
                <a:lnTo>
                  <a:pt x="31858" y="6169"/>
                </a:lnTo>
                <a:lnTo>
                  <a:pt x="31061" y="5942"/>
                </a:lnTo>
                <a:lnTo>
                  <a:pt x="30434" y="5505"/>
                </a:lnTo>
                <a:lnTo>
                  <a:pt x="29749" y="5087"/>
                </a:lnTo>
                <a:lnTo>
                  <a:pt x="29294" y="4916"/>
                </a:lnTo>
                <a:lnTo>
                  <a:pt x="28837" y="4708"/>
                </a:lnTo>
                <a:lnTo>
                  <a:pt x="29351" y="5030"/>
                </a:lnTo>
                <a:lnTo>
                  <a:pt x="29864" y="5353"/>
                </a:lnTo>
                <a:lnTo>
                  <a:pt x="30378" y="5733"/>
                </a:lnTo>
                <a:lnTo>
                  <a:pt x="28610" y="5182"/>
                </a:lnTo>
                <a:lnTo>
                  <a:pt x="26559" y="4765"/>
                </a:lnTo>
                <a:lnTo>
                  <a:pt x="24278" y="4480"/>
                </a:lnTo>
                <a:lnTo>
                  <a:pt x="23766" y="4005"/>
                </a:lnTo>
                <a:lnTo>
                  <a:pt x="23196" y="3569"/>
                </a:lnTo>
                <a:lnTo>
                  <a:pt x="22455" y="3132"/>
                </a:lnTo>
                <a:lnTo>
                  <a:pt x="23710" y="3189"/>
                </a:lnTo>
                <a:lnTo>
                  <a:pt x="24791" y="3303"/>
                </a:lnTo>
                <a:lnTo>
                  <a:pt x="25760" y="3455"/>
                </a:lnTo>
                <a:lnTo>
                  <a:pt x="25248" y="3246"/>
                </a:lnTo>
                <a:lnTo>
                  <a:pt x="24962" y="3189"/>
                </a:lnTo>
                <a:lnTo>
                  <a:pt x="24108" y="3037"/>
                </a:lnTo>
                <a:lnTo>
                  <a:pt x="23138" y="2980"/>
                </a:lnTo>
                <a:lnTo>
                  <a:pt x="22113" y="2923"/>
                </a:lnTo>
                <a:lnTo>
                  <a:pt x="21371" y="2429"/>
                </a:lnTo>
                <a:lnTo>
                  <a:pt x="20574" y="2069"/>
                </a:lnTo>
                <a:lnTo>
                  <a:pt x="19662" y="1689"/>
                </a:lnTo>
                <a:lnTo>
                  <a:pt x="19035" y="1461"/>
                </a:lnTo>
                <a:lnTo>
                  <a:pt x="18522" y="1366"/>
                </a:lnTo>
                <a:lnTo>
                  <a:pt x="19092" y="1575"/>
                </a:lnTo>
                <a:lnTo>
                  <a:pt x="17724" y="1689"/>
                </a:lnTo>
                <a:lnTo>
                  <a:pt x="16014" y="1898"/>
                </a:lnTo>
                <a:lnTo>
                  <a:pt x="14190" y="2657"/>
                </a:lnTo>
                <a:lnTo>
                  <a:pt x="14703" y="2866"/>
                </a:lnTo>
                <a:lnTo>
                  <a:pt x="14476" y="2543"/>
                </a:lnTo>
                <a:lnTo>
                  <a:pt x="16357" y="2069"/>
                </a:lnTo>
                <a:lnTo>
                  <a:pt x="18123" y="1784"/>
                </a:lnTo>
                <a:lnTo>
                  <a:pt x="19434" y="1689"/>
                </a:lnTo>
                <a:lnTo>
                  <a:pt x="20288" y="2069"/>
                </a:lnTo>
                <a:lnTo>
                  <a:pt x="21144" y="2486"/>
                </a:lnTo>
                <a:lnTo>
                  <a:pt x="21885" y="2866"/>
                </a:lnTo>
                <a:lnTo>
                  <a:pt x="18808" y="2866"/>
                </a:lnTo>
                <a:lnTo>
                  <a:pt x="17098" y="3132"/>
                </a:lnTo>
                <a:lnTo>
                  <a:pt x="16298" y="3246"/>
                </a:lnTo>
                <a:lnTo>
                  <a:pt x="15616" y="3303"/>
                </a:lnTo>
                <a:lnTo>
                  <a:pt x="11169" y="4005"/>
                </a:lnTo>
                <a:lnTo>
                  <a:pt x="7693" y="5182"/>
                </a:lnTo>
                <a:lnTo>
                  <a:pt x="6382" y="5676"/>
                </a:lnTo>
                <a:lnTo>
                  <a:pt x="6098" y="5790"/>
                </a:lnTo>
                <a:lnTo>
                  <a:pt x="6724" y="5239"/>
                </a:lnTo>
                <a:lnTo>
                  <a:pt x="8319" y="3682"/>
                </a:lnTo>
                <a:lnTo>
                  <a:pt x="10542" y="2391"/>
                </a:lnTo>
                <a:lnTo>
                  <a:pt x="11227" y="2012"/>
                </a:lnTo>
                <a:lnTo>
                  <a:pt x="11570" y="1784"/>
                </a:lnTo>
                <a:lnTo>
                  <a:pt x="12367" y="2012"/>
                </a:lnTo>
                <a:lnTo>
                  <a:pt x="11854" y="1689"/>
                </a:lnTo>
                <a:lnTo>
                  <a:pt x="12879" y="1139"/>
                </a:lnTo>
                <a:lnTo>
                  <a:pt x="13849" y="816"/>
                </a:lnTo>
                <a:lnTo>
                  <a:pt x="14588" y="607"/>
                </a:lnTo>
                <a:lnTo>
                  <a:pt x="14248" y="550"/>
                </a:lnTo>
                <a:lnTo>
                  <a:pt x="13449" y="759"/>
                </a:lnTo>
                <a:lnTo>
                  <a:pt x="12480" y="1082"/>
                </a:lnTo>
                <a:lnTo>
                  <a:pt x="11511" y="1575"/>
                </a:lnTo>
                <a:lnTo>
                  <a:pt x="11227" y="1727"/>
                </a:lnTo>
                <a:lnTo>
                  <a:pt x="10714" y="2012"/>
                </a:lnTo>
                <a:lnTo>
                  <a:pt x="10430" y="2164"/>
                </a:lnTo>
                <a:lnTo>
                  <a:pt x="7920" y="3682"/>
                </a:lnTo>
                <a:lnTo>
                  <a:pt x="6325" y="5410"/>
                </a:lnTo>
                <a:lnTo>
                  <a:pt x="5927" y="5847"/>
                </a:lnTo>
                <a:lnTo>
                  <a:pt x="6210" y="5467"/>
                </a:lnTo>
                <a:lnTo>
                  <a:pt x="7010" y="3834"/>
                </a:lnTo>
                <a:lnTo>
                  <a:pt x="8434" y="2278"/>
                </a:lnTo>
                <a:lnTo>
                  <a:pt x="9060" y="1689"/>
                </a:lnTo>
                <a:lnTo>
                  <a:pt x="9346" y="1404"/>
                </a:lnTo>
                <a:lnTo>
                  <a:pt x="9973" y="1461"/>
                </a:lnTo>
                <a:lnTo>
                  <a:pt x="9574" y="1196"/>
                </a:lnTo>
                <a:lnTo>
                  <a:pt x="10087" y="759"/>
                </a:lnTo>
                <a:lnTo>
                  <a:pt x="10657" y="436"/>
                </a:lnTo>
                <a:lnTo>
                  <a:pt x="10770" y="170"/>
                </a:lnTo>
                <a:lnTo>
                  <a:pt x="10315" y="379"/>
                </a:lnTo>
                <a:lnTo>
                  <a:pt x="9801" y="702"/>
                </a:lnTo>
                <a:lnTo>
                  <a:pt x="9290" y="1139"/>
                </a:lnTo>
                <a:lnTo>
                  <a:pt x="8661" y="1082"/>
                </a:lnTo>
                <a:lnTo>
                  <a:pt x="7979" y="1044"/>
                </a:lnTo>
                <a:lnTo>
                  <a:pt x="7350" y="987"/>
                </a:lnTo>
                <a:lnTo>
                  <a:pt x="7522" y="607"/>
                </a:lnTo>
                <a:lnTo>
                  <a:pt x="7808" y="0"/>
                </a:lnTo>
                <a:lnTo>
                  <a:pt x="7465" y="227"/>
                </a:lnTo>
                <a:lnTo>
                  <a:pt x="7294" y="607"/>
                </a:lnTo>
                <a:lnTo>
                  <a:pt x="7123" y="987"/>
                </a:lnTo>
                <a:lnTo>
                  <a:pt x="6609" y="930"/>
                </a:lnTo>
                <a:lnTo>
                  <a:pt x="5014" y="930"/>
                </a:lnTo>
                <a:lnTo>
                  <a:pt x="4730" y="987"/>
                </a:lnTo>
                <a:lnTo>
                  <a:pt x="4615" y="607"/>
                </a:lnTo>
                <a:lnTo>
                  <a:pt x="4501" y="227"/>
                </a:lnTo>
                <a:lnTo>
                  <a:pt x="4388" y="0"/>
                </a:lnTo>
                <a:lnTo>
                  <a:pt x="4388" y="607"/>
                </a:lnTo>
                <a:lnTo>
                  <a:pt x="4501" y="987"/>
                </a:lnTo>
                <a:lnTo>
                  <a:pt x="3760" y="987"/>
                </a:lnTo>
                <a:lnTo>
                  <a:pt x="3020" y="1082"/>
                </a:lnTo>
                <a:lnTo>
                  <a:pt x="2279" y="1195"/>
                </a:lnTo>
                <a:lnTo>
                  <a:pt x="1766" y="759"/>
                </a:lnTo>
                <a:lnTo>
                  <a:pt x="1311" y="436"/>
                </a:lnTo>
                <a:lnTo>
                  <a:pt x="853" y="170"/>
                </a:lnTo>
                <a:lnTo>
                  <a:pt x="1025" y="493"/>
                </a:lnTo>
                <a:lnTo>
                  <a:pt x="1480" y="816"/>
                </a:lnTo>
                <a:lnTo>
                  <a:pt x="1993" y="1195"/>
                </a:lnTo>
                <a:lnTo>
                  <a:pt x="1311" y="1309"/>
                </a:lnTo>
                <a:lnTo>
                  <a:pt x="682" y="1461"/>
                </a:lnTo>
                <a:lnTo>
                  <a:pt x="0" y="1632"/>
                </a:lnTo>
                <a:lnTo>
                  <a:pt x="0" y="1841"/>
                </a:lnTo>
                <a:lnTo>
                  <a:pt x="682" y="2164"/>
                </a:lnTo>
                <a:lnTo>
                  <a:pt x="1139" y="2221"/>
                </a:lnTo>
                <a:lnTo>
                  <a:pt x="569" y="1898"/>
                </a:lnTo>
                <a:lnTo>
                  <a:pt x="340" y="1727"/>
                </a:lnTo>
                <a:lnTo>
                  <a:pt x="910" y="1632"/>
                </a:lnTo>
                <a:lnTo>
                  <a:pt x="1595" y="1518"/>
                </a:lnTo>
                <a:lnTo>
                  <a:pt x="2221" y="1404"/>
                </a:lnTo>
                <a:lnTo>
                  <a:pt x="2906" y="2012"/>
                </a:lnTo>
                <a:lnTo>
                  <a:pt x="3419" y="2164"/>
                </a:lnTo>
                <a:lnTo>
                  <a:pt x="2791" y="1632"/>
                </a:lnTo>
                <a:lnTo>
                  <a:pt x="2507" y="1366"/>
                </a:lnTo>
                <a:lnTo>
                  <a:pt x="3190" y="1309"/>
                </a:lnTo>
                <a:lnTo>
                  <a:pt x="3874" y="1252"/>
                </a:lnTo>
                <a:lnTo>
                  <a:pt x="4615" y="1195"/>
                </a:lnTo>
                <a:lnTo>
                  <a:pt x="4730" y="1632"/>
                </a:lnTo>
                <a:lnTo>
                  <a:pt x="4843" y="2107"/>
                </a:lnTo>
                <a:lnTo>
                  <a:pt x="5014" y="2600"/>
                </a:lnTo>
                <a:lnTo>
                  <a:pt x="4843" y="1195"/>
                </a:lnTo>
                <a:lnTo>
                  <a:pt x="5357" y="1139"/>
                </a:lnTo>
                <a:lnTo>
                  <a:pt x="6039" y="1139"/>
                </a:lnTo>
                <a:lnTo>
                  <a:pt x="6553" y="1195"/>
                </a:lnTo>
                <a:lnTo>
                  <a:pt x="7010" y="1195"/>
                </a:lnTo>
                <a:lnTo>
                  <a:pt x="6839" y="1575"/>
                </a:lnTo>
                <a:lnTo>
                  <a:pt x="6668" y="2012"/>
                </a:lnTo>
                <a:lnTo>
                  <a:pt x="6496" y="2486"/>
                </a:lnTo>
                <a:lnTo>
                  <a:pt x="6039" y="4005"/>
                </a:lnTo>
                <a:lnTo>
                  <a:pt x="6098" y="5144"/>
                </a:lnTo>
                <a:lnTo>
                  <a:pt x="6325" y="3948"/>
                </a:lnTo>
                <a:lnTo>
                  <a:pt x="6724" y="2543"/>
                </a:lnTo>
                <a:lnTo>
                  <a:pt x="6895" y="2069"/>
                </a:lnTo>
                <a:lnTo>
                  <a:pt x="7066" y="1575"/>
                </a:lnTo>
                <a:lnTo>
                  <a:pt x="7238" y="1195"/>
                </a:lnTo>
                <a:lnTo>
                  <a:pt x="7864" y="1252"/>
                </a:lnTo>
                <a:lnTo>
                  <a:pt x="8434" y="1309"/>
                </a:lnTo>
                <a:lnTo>
                  <a:pt x="9060" y="1366"/>
                </a:lnTo>
                <a:lnTo>
                  <a:pt x="8490" y="1841"/>
                </a:lnTo>
                <a:lnTo>
                  <a:pt x="8263" y="2107"/>
                </a:lnTo>
                <a:lnTo>
                  <a:pt x="6895" y="3625"/>
                </a:lnTo>
                <a:lnTo>
                  <a:pt x="6210" y="5087"/>
                </a:lnTo>
                <a:lnTo>
                  <a:pt x="5927" y="5676"/>
                </a:lnTo>
                <a:lnTo>
                  <a:pt x="5870" y="5353"/>
                </a:lnTo>
                <a:lnTo>
                  <a:pt x="5870" y="6112"/>
                </a:lnTo>
                <a:lnTo>
                  <a:pt x="6154" y="6815"/>
                </a:lnTo>
                <a:lnTo>
                  <a:pt x="6039" y="6264"/>
                </a:lnTo>
                <a:lnTo>
                  <a:pt x="6668" y="7137"/>
                </a:lnTo>
                <a:lnTo>
                  <a:pt x="8490" y="9567"/>
                </a:lnTo>
                <a:lnTo>
                  <a:pt x="10828" y="13345"/>
                </a:lnTo>
                <a:lnTo>
                  <a:pt x="11227" y="13231"/>
                </a:lnTo>
                <a:lnTo>
                  <a:pt x="8661" y="9397"/>
                </a:lnTo>
                <a:lnTo>
                  <a:pt x="6724" y="6910"/>
                </a:lnTo>
                <a:lnTo>
                  <a:pt x="6098" y="6169"/>
                </a:lnTo>
                <a:lnTo>
                  <a:pt x="6839" y="6872"/>
                </a:lnTo>
                <a:lnTo>
                  <a:pt x="6210" y="6169"/>
                </a:lnTo>
                <a:lnTo>
                  <a:pt x="7238" y="6815"/>
                </a:lnTo>
                <a:lnTo>
                  <a:pt x="6269" y="6169"/>
                </a:lnTo>
                <a:lnTo>
                  <a:pt x="7580" y="6701"/>
                </a:lnTo>
                <a:lnTo>
                  <a:pt x="11284" y="8220"/>
                </a:lnTo>
                <a:lnTo>
                  <a:pt x="16357" y="11238"/>
                </a:lnTo>
                <a:lnTo>
                  <a:pt x="15559" y="11713"/>
                </a:lnTo>
                <a:lnTo>
                  <a:pt x="15102" y="11940"/>
                </a:lnTo>
                <a:lnTo>
                  <a:pt x="14760" y="12092"/>
                </a:lnTo>
                <a:lnTo>
                  <a:pt x="14305" y="12320"/>
                </a:lnTo>
                <a:lnTo>
                  <a:pt x="13791" y="12472"/>
                </a:lnTo>
                <a:lnTo>
                  <a:pt x="13279" y="12700"/>
                </a:lnTo>
                <a:lnTo>
                  <a:pt x="13108" y="13023"/>
                </a:lnTo>
                <a:lnTo>
                  <a:pt x="14248" y="14257"/>
                </a:lnTo>
                <a:lnTo>
                  <a:pt x="15444" y="15604"/>
                </a:lnTo>
                <a:lnTo>
                  <a:pt x="16755" y="17161"/>
                </a:lnTo>
                <a:lnTo>
                  <a:pt x="17154" y="17712"/>
                </a:lnTo>
                <a:lnTo>
                  <a:pt x="17382" y="17977"/>
                </a:lnTo>
                <a:lnTo>
                  <a:pt x="16470" y="18243"/>
                </a:lnTo>
                <a:lnTo>
                  <a:pt x="15501" y="18528"/>
                </a:lnTo>
                <a:lnTo>
                  <a:pt x="14703" y="19059"/>
                </a:lnTo>
                <a:lnTo>
                  <a:pt x="15728" y="18851"/>
                </a:lnTo>
                <a:lnTo>
                  <a:pt x="16699" y="18566"/>
                </a:lnTo>
                <a:lnTo>
                  <a:pt x="17609" y="18243"/>
                </a:lnTo>
                <a:lnTo>
                  <a:pt x="19263" y="20350"/>
                </a:lnTo>
                <a:lnTo>
                  <a:pt x="20973" y="22666"/>
                </a:lnTo>
                <a:lnTo>
                  <a:pt x="22683" y="25267"/>
                </a:lnTo>
                <a:lnTo>
                  <a:pt x="21371" y="25742"/>
                </a:lnTo>
                <a:lnTo>
                  <a:pt x="20004" y="26122"/>
                </a:lnTo>
                <a:lnTo>
                  <a:pt x="18578" y="26452"/>
                </a:lnTo>
                <a:lnTo>
                  <a:pt x="18008" y="26560"/>
                </a:lnTo>
                <a:lnTo>
                  <a:pt x="16584" y="26885"/>
                </a:lnTo>
                <a:lnTo>
                  <a:pt x="15102" y="27154"/>
                </a:lnTo>
                <a:lnTo>
                  <a:pt x="13620" y="27371"/>
                </a:lnTo>
                <a:lnTo>
                  <a:pt x="13108" y="27855"/>
                </a:lnTo>
                <a:lnTo>
                  <a:pt x="13849" y="30499"/>
                </a:lnTo>
                <a:lnTo>
                  <a:pt x="13735" y="27802"/>
                </a:lnTo>
                <a:lnTo>
                  <a:pt x="15273" y="27585"/>
                </a:lnTo>
                <a:lnTo>
                  <a:pt x="16755" y="27316"/>
                </a:lnTo>
                <a:lnTo>
                  <a:pt x="18238" y="26993"/>
                </a:lnTo>
                <a:lnTo>
                  <a:pt x="19378" y="29474"/>
                </a:lnTo>
                <a:lnTo>
                  <a:pt x="20574" y="32174"/>
                </a:lnTo>
                <a:lnTo>
                  <a:pt x="21657" y="35088"/>
                </a:lnTo>
                <a:lnTo>
                  <a:pt x="22227" y="34924"/>
                </a:lnTo>
                <a:lnTo>
                  <a:pt x="21144" y="32065"/>
                </a:lnTo>
                <a:lnTo>
                  <a:pt x="19948" y="29366"/>
                </a:lnTo>
                <a:lnTo>
                  <a:pt x="18749" y="26885"/>
                </a:lnTo>
                <a:lnTo>
                  <a:pt x="20175" y="26507"/>
                </a:lnTo>
                <a:lnTo>
                  <a:pt x="21599" y="26122"/>
                </a:lnTo>
                <a:lnTo>
                  <a:pt x="22969" y="25647"/>
                </a:lnTo>
                <a:lnTo>
                  <a:pt x="24507" y="28018"/>
                </a:lnTo>
                <a:lnTo>
                  <a:pt x="26046" y="30607"/>
                </a:lnTo>
                <a:lnTo>
                  <a:pt x="25019" y="27855"/>
                </a:lnTo>
                <a:lnTo>
                  <a:pt x="23480" y="25419"/>
                </a:lnTo>
                <a:lnTo>
                  <a:pt x="24050" y="25210"/>
                </a:lnTo>
                <a:lnTo>
                  <a:pt x="24620" y="25001"/>
                </a:lnTo>
                <a:lnTo>
                  <a:pt x="25190" y="24774"/>
                </a:lnTo>
                <a:lnTo>
                  <a:pt x="25875" y="24508"/>
                </a:lnTo>
                <a:lnTo>
                  <a:pt x="26501" y="24185"/>
                </a:lnTo>
                <a:lnTo>
                  <a:pt x="27127" y="23862"/>
                </a:lnTo>
                <a:lnTo>
                  <a:pt x="29067" y="26084"/>
                </a:lnTo>
                <a:lnTo>
                  <a:pt x="30948" y="28557"/>
                </a:lnTo>
                <a:lnTo>
                  <a:pt x="32770" y="31147"/>
                </a:lnTo>
                <a:lnTo>
                  <a:pt x="33228" y="30932"/>
                </a:lnTo>
                <a:lnTo>
                  <a:pt x="31403" y="28288"/>
                </a:lnTo>
                <a:lnTo>
                  <a:pt x="29522" y="25856"/>
                </a:lnTo>
                <a:lnTo>
                  <a:pt x="27584" y="23654"/>
                </a:lnTo>
                <a:lnTo>
                  <a:pt x="28668" y="23046"/>
                </a:lnTo>
                <a:lnTo>
                  <a:pt x="29693" y="22458"/>
                </a:lnTo>
                <a:lnTo>
                  <a:pt x="30662" y="21755"/>
                </a:lnTo>
                <a:lnTo>
                  <a:pt x="32827" y="23749"/>
                </a:lnTo>
                <a:lnTo>
                  <a:pt x="35050" y="26027"/>
                </a:lnTo>
                <a:lnTo>
                  <a:pt x="33169" y="23483"/>
                </a:lnTo>
                <a:lnTo>
                  <a:pt x="30948" y="21489"/>
                </a:lnTo>
                <a:lnTo>
                  <a:pt x="31687" y="20901"/>
                </a:lnTo>
                <a:lnTo>
                  <a:pt x="32372" y="19762"/>
                </a:lnTo>
                <a:lnTo>
                  <a:pt x="31574" y="20521"/>
                </a:lnTo>
                <a:lnTo>
                  <a:pt x="30662" y="21224"/>
                </a:lnTo>
                <a:lnTo>
                  <a:pt x="28211" y="19003"/>
                </a:lnTo>
                <a:lnTo>
                  <a:pt x="25703" y="17066"/>
                </a:lnTo>
                <a:lnTo>
                  <a:pt x="23367" y="15396"/>
                </a:lnTo>
                <a:lnTo>
                  <a:pt x="25417" y="17275"/>
                </a:lnTo>
                <a:lnTo>
                  <a:pt x="27868" y="19230"/>
                </a:lnTo>
                <a:lnTo>
                  <a:pt x="30319" y="21489"/>
                </a:lnTo>
                <a:lnTo>
                  <a:pt x="29407" y="22192"/>
                </a:lnTo>
                <a:lnTo>
                  <a:pt x="28382" y="22780"/>
                </a:lnTo>
                <a:lnTo>
                  <a:pt x="27298" y="23369"/>
                </a:lnTo>
                <a:lnTo>
                  <a:pt x="26900" y="23597"/>
                </a:lnTo>
                <a:lnTo>
                  <a:pt x="26273" y="23862"/>
                </a:lnTo>
                <a:lnTo>
                  <a:pt x="25647" y="24128"/>
                </a:lnTo>
                <a:lnTo>
                  <a:pt x="25019" y="24394"/>
                </a:lnTo>
                <a:lnTo>
                  <a:pt x="24449" y="24622"/>
                </a:lnTo>
                <a:lnTo>
                  <a:pt x="23822" y="24888"/>
                </a:lnTo>
                <a:lnTo>
                  <a:pt x="23196" y="25096"/>
                </a:lnTo>
                <a:lnTo>
                  <a:pt x="21486" y="22515"/>
                </a:lnTo>
                <a:lnTo>
                  <a:pt x="19718" y="20142"/>
                </a:lnTo>
                <a:lnTo>
                  <a:pt x="18067" y="18091"/>
                </a:lnTo>
                <a:lnTo>
                  <a:pt x="18693" y="17503"/>
                </a:lnTo>
                <a:lnTo>
                  <a:pt x="17839" y="17826"/>
                </a:lnTo>
                <a:lnTo>
                  <a:pt x="17325" y="17218"/>
                </a:lnTo>
                <a:lnTo>
                  <a:pt x="17098" y="16895"/>
                </a:lnTo>
                <a:lnTo>
                  <a:pt x="15843" y="15396"/>
                </a:lnTo>
                <a:lnTo>
                  <a:pt x="14647" y="14086"/>
                </a:lnTo>
                <a:lnTo>
                  <a:pt x="13507" y="12909"/>
                </a:lnTo>
                <a:lnTo>
                  <a:pt x="14019" y="12700"/>
                </a:lnTo>
                <a:lnTo>
                  <a:pt x="14532" y="12472"/>
                </a:lnTo>
                <a:lnTo>
                  <a:pt x="14989" y="12263"/>
                </a:lnTo>
                <a:lnTo>
                  <a:pt x="16129" y="13174"/>
                </a:lnTo>
                <a:lnTo>
                  <a:pt x="17382" y="14200"/>
                </a:lnTo>
                <a:lnTo>
                  <a:pt x="18637" y="15339"/>
                </a:lnTo>
                <a:lnTo>
                  <a:pt x="19206" y="15775"/>
                </a:lnTo>
                <a:lnTo>
                  <a:pt x="19776" y="16307"/>
                </a:lnTo>
                <a:lnTo>
                  <a:pt x="20346" y="16838"/>
                </a:lnTo>
                <a:lnTo>
                  <a:pt x="20574" y="17066"/>
                </a:lnTo>
                <a:lnTo>
                  <a:pt x="20745" y="16630"/>
                </a:lnTo>
                <a:lnTo>
                  <a:pt x="20119" y="16098"/>
                </a:lnTo>
                <a:lnTo>
                  <a:pt x="19490" y="15547"/>
                </a:lnTo>
                <a:lnTo>
                  <a:pt x="18920" y="15016"/>
                </a:lnTo>
                <a:lnTo>
                  <a:pt x="17668" y="13934"/>
                </a:lnTo>
                <a:lnTo>
                  <a:pt x="16470" y="12966"/>
                </a:lnTo>
                <a:lnTo>
                  <a:pt x="15330" y="12092"/>
                </a:lnTo>
                <a:lnTo>
                  <a:pt x="15787" y="11884"/>
                </a:lnTo>
                <a:lnTo>
                  <a:pt x="16584" y="11333"/>
                </a:lnTo>
                <a:lnTo>
                  <a:pt x="17553" y="11940"/>
                </a:lnTo>
                <a:lnTo>
                  <a:pt x="18522" y="12529"/>
                </a:lnTo>
                <a:lnTo>
                  <a:pt x="17781" y="11713"/>
                </a:lnTo>
                <a:lnTo>
                  <a:pt x="16812" y="11181"/>
                </a:lnTo>
                <a:lnTo>
                  <a:pt x="17325" y="10801"/>
                </a:lnTo>
                <a:lnTo>
                  <a:pt x="17839" y="10270"/>
                </a:lnTo>
                <a:lnTo>
                  <a:pt x="18465" y="10536"/>
                </a:lnTo>
                <a:lnTo>
                  <a:pt x="18637" y="10308"/>
                </a:lnTo>
                <a:lnTo>
                  <a:pt x="18008" y="10042"/>
                </a:lnTo>
                <a:lnTo>
                  <a:pt x="18465" y="9397"/>
                </a:lnTo>
                <a:lnTo>
                  <a:pt x="18979" y="9188"/>
                </a:lnTo>
                <a:lnTo>
                  <a:pt x="18465" y="9017"/>
                </a:lnTo>
                <a:lnTo>
                  <a:pt x="18123" y="9662"/>
                </a:lnTo>
                <a:lnTo>
                  <a:pt x="17839" y="9985"/>
                </a:lnTo>
                <a:lnTo>
                  <a:pt x="17668" y="10156"/>
                </a:lnTo>
                <a:lnTo>
                  <a:pt x="17154" y="10650"/>
                </a:lnTo>
                <a:lnTo>
                  <a:pt x="16699" y="10972"/>
                </a:lnTo>
                <a:lnTo>
                  <a:pt x="11340" y="7992"/>
                </a:lnTo>
                <a:lnTo>
                  <a:pt x="7465" y="6492"/>
                </a:lnTo>
                <a:lnTo>
                  <a:pt x="6210" y="6055"/>
                </a:lnTo>
                <a:lnTo>
                  <a:pt x="6668" y="5790"/>
                </a:lnTo>
                <a:lnTo>
                  <a:pt x="5927" y="5941"/>
                </a:lnTo>
                <a:lnTo>
                  <a:pt x="6553" y="5790"/>
                </a:lnTo>
                <a:lnTo>
                  <a:pt x="11112" y="4594"/>
                </a:lnTo>
                <a:lnTo>
                  <a:pt x="17269" y="4442"/>
                </a:lnTo>
                <a:lnTo>
                  <a:pt x="16983" y="4214"/>
                </a:lnTo>
                <a:lnTo>
                  <a:pt x="11968" y="4385"/>
                </a:lnTo>
                <a:lnTo>
                  <a:pt x="8035" y="5296"/>
                </a:lnTo>
                <a:lnTo>
                  <a:pt x="6496" y="5733"/>
                </a:lnTo>
                <a:lnTo>
                  <a:pt x="7920" y="5239"/>
                </a:lnTo>
                <a:lnTo>
                  <a:pt x="11511" y="4157"/>
                </a:lnTo>
                <a:lnTo>
                  <a:pt x="15958" y="3512"/>
                </a:lnTo>
                <a:lnTo>
                  <a:pt x="16242" y="3512"/>
                </a:lnTo>
                <a:lnTo>
                  <a:pt x="16812" y="3417"/>
                </a:lnTo>
                <a:lnTo>
                  <a:pt x="17098" y="3360"/>
                </a:lnTo>
                <a:lnTo>
                  <a:pt x="18979" y="3094"/>
                </a:lnTo>
                <a:lnTo>
                  <a:pt x="20689" y="3037"/>
                </a:lnTo>
                <a:lnTo>
                  <a:pt x="22227" y="3132"/>
                </a:lnTo>
                <a:lnTo>
                  <a:pt x="23025" y="3569"/>
                </a:lnTo>
                <a:lnTo>
                  <a:pt x="23595" y="4005"/>
                </a:lnTo>
                <a:lnTo>
                  <a:pt x="24108" y="4480"/>
                </a:lnTo>
                <a:lnTo>
                  <a:pt x="23252" y="4385"/>
                </a:lnTo>
                <a:lnTo>
                  <a:pt x="22399" y="4271"/>
                </a:lnTo>
                <a:lnTo>
                  <a:pt x="21486" y="4271"/>
                </a:lnTo>
                <a:lnTo>
                  <a:pt x="22455" y="4537"/>
                </a:lnTo>
                <a:lnTo>
                  <a:pt x="23480" y="4594"/>
                </a:lnTo>
                <a:lnTo>
                  <a:pt x="24392" y="4708"/>
                </a:lnTo>
                <a:lnTo>
                  <a:pt x="24564" y="4765"/>
                </a:lnTo>
                <a:lnTo>
                  <a:pt x="26900" y="5030"/>
                </a:lnTo>
                <a:lnTo>
                  <a:pt x="29008" y="5505"/>
                </a:lnTo>
                <a:lnTo>
                  <a:pt x="30777" y="6055"/>
                </a:lnTo>
                <a:lnTo>
                  <a:pt x="31518" y="6587"/>
                </a:lnTo>
                <a:lnTo>
                  <a:pt x="32200" y="7194"/>
                </a:lnTo>
                <a:lnTo>
                  <a:pt x="32827" y="7935"/>
                </a:lnTo>
                <a:lnTo>
                  <a:pt x="30889" y="7232"/>
                </a:lnTo>
                <a:lnTo>
                  <a:pt x="28781" y="6644"/>
                </a:lnTo>
                <a:lnTo>
                  <a:pt x="26501" y="6264"/>
                </a:lnTo>
                <a:lnTo>
                  <a:pt x="28837" y="6910"/>
                </a:lnTo>
                <a:lnTo>
                  <a:pt x="31061" y="7517"/>
                </a:lnTo>
                <a:lnTo>
                  <a:pt x="33056" y="8258"/>
                </a:lnTo>
                <a:lnTo>
                  <a:pt x="33626" y="8960"/>
                </a:lnTo>
                <a:lnTo>
                  <a:pt x="34138" y="9776"/>
                </a:lnTo>
                <a:lnTo>
                  <a:pt x="34547" y="10650"/>
                </a:lnTo>
                <a:lnTo>
                  <a:pt x="31858" y="9567"/>
                </a:lnTo>
                <a:lnTo>
                  <a:pt x="29179" y="8751"/>
                </a:lnTo>
                <a:lnTo>
                  <a:pt x="26672" y="8049"/>
                </a:lnTo>
                <a:lnTo>
                  <a:pt x="26559" y="7726"/>
                </a:lnTo>
                <a:lnTo>
                  <a:pt x="26330" y="7081"/>
                </a:lnTo>
                <a:lnTo>
                  <a:pt x="25875" y="6378"/>
                </a:lnTo>
                <a:lnTo>
                  <a:pt x="25931" y="6169"/>
                </a:lnTo>
                <a:lnTo>
                  <a:pt x="25760" y="6378"/>
                </a:lnTo>
                <a:lnTo>
                  <a:pt x="26273" y="7081"/>
                </a:lnTo>
                <a:lnTo>
                  <a:pt x="26501" y="7669"/>
                </a:lnTo>
                <a:lnTo>
                  <a:pt x="26616" y="8049"/>
                </a:lnTo>
                <a:lnTo>
                  <a:pt x="23822" y="7346"/>
                </a:lnTo>
                <a:lnTo>
                  <a:pt x="21200" y="6872"/>
                </a:lnTo>
                <a:lnTo>
                  <a:pt x="18808" y="6492"/>
                </a:lnTo>
                <a:lnTo>
                  <a:pt x="18578" y="5885"/>
                </a:lnTo>
                <a:lnTo>
                  <a:pt x="18351" y="5505"/>
                </a:lnTo>
                <a:lnTo>
                  <a:pt x="18465" y="5885"/>
                </a:lnTo>
                <a:lnTo>
                  <a:pt x="18749" y="6492"/>
                </a:lnTo>
                <a:lnTo>
                  <a:pt x="12252" y="5619"/>
                </a:lnTo>
                <a:lnTo>
                  <a:pt x="7522" y="5847"/>
                </a:lnTo>
                <a:lnTo>
                  <a:pt x="6269" y="5998"/>
                </a:lnTo>
                <a:lnTo>
                  <a:pt x="7522" y="6055"/>
                </a:lnTo>
                <a:lnTo>
                  <a:pt x="11455" y="6321"/>
                </a:lnTo>
                <a:lnTo>
                  <a:pt x="17039" y="7460"/>
                </a:lnTo>
                <a:lnTo>
                  <a:pt x="17609" y="7555"/>
                </a:lnTo>
                <a:lnTo>
                  <a:pt x="18238" y="7726"/>
                </a:lnTo>
                <a:lnTo>
                  <a:pt x="18864" y="7897"/>
                </a:lnTo>
                <a:close/>
              </a:path>
            </a:pathLst>
          </a:custGeom>
          <a:solidFill>
            <a:srgbClr val="ECF0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31" name="object 731"/>
          <p:cNvSpPr/>
          <p:nvPr/>
        </p:nvSpPr>
        <p:spPr>
          <a:xfrm>
            <a:off x="331157" y="517190"/>
            <a:ext cx="14790" cy="2150"/>
          </a:xfrm>
          <a:custGeom>
            <a:avLst/>
            <a:gdLst/>
            <a:ahLst/>
            <a:cxnLst/>
            <a:rect l="l" t="t" r="r" b="b"/>
            <a:pathLst>
              <a:path w="19720" h="2866">
                <a:moveTo>
                  <a:pt x="18695" y="1670"/>
                </a:moveTo>
                <a:lnTo>
                  <a:pt x="19094" y="2164"/>
                </a:lnTo>
                <a:lnTo>
                  <a:pt x="19378" y="2600"/>
                </a:lnTo>
                <a:lnTo>
                  <a:pt x="16758" y="2107"/>
                </a:lnTo>
                <a:lnTo>
                  <a:pt x="14248" y="1898"/>
                </a:lnTo>
                <a:lnTo>
                  <a:pt x="11968" y="1784"/>
                </a:lnTo>
                <a:lnTo>
                  <a:pt x="11570" y="1195"/>
                </a:lnTo>
                <a:lnTo>
                  <a:pt x="11227" y="930"/>
                </a:lnTo>
                <a:lnTo>
                  <a:pt x="12538" y="873"/>
                </a:lnTo>
                <a:lnTo>
                  <a:pt x="13849" y="930"/>
                </a:lnTo>
                <a:lnTo>
                  <a:pt x="15275" y="968"/>
                </a:lnTo>
                <a:lnTo>
                  <a:pt x="16244" y="1025"/>
                </a:lnTo>
                <a:lnTo>
                  <a:pt x="15275" y="759"/>
                </a:lnTo>
                <a:lnTo>
                  <a:pt x="13793" y="645"/>
                </a:lnTo>
                <a:lnTo>
                  <a:pt x="12367" y="645"/>
                </a:lnTo>
                <a:lnTo>
                  <a:pt x="11000" y="702"/>
                </a:lnTo>
                <a:lnTo>
                  <a:pt x="10488" y="265"/>
                </a:lnTo>
                <a:lnTo>
                  <a:pt x="10031" y="0"/>
                </a:lnTo>
                <a:lnTo>
                  <a:pt x="9747" y="0"/>
                </a:lnTo>
                <a:lnTo>
                  <a:pt x="10317" y="322"/>
                </a:lnTo>
                <a:lnTo>
                  <a:pt x="10772" y="702"/>
                </a:lnTo>
                <a:lnTo>
                  <a:pt x="11058" y="930"/>
                </a:lnTo>
                <a:lnTo>
                  <a:pt x="11628" y="1461"/>
                </a:lnTo>
                <a:lnTo>
                  <a:pt x="11856" y="1727"/>
                </a:lnTo>
                <a:lnTo>
                  <a:pt x="5244" y="1461"/>
                </a:lnTo>
                <a:lnTo>
                  <a:pt x="457" y="2278"/>
                </a:lnTo>
                <a:lnTo>
                  <a:pt x="0" y="2429"/>
                </a:lnTo>
                <a:lnTo>
                  <a:pt x="1311" y="2278"/>
                </a:lnTo>
                <a:lnTo>
                  <a:pt x="5929" y="1632"/>
                </a:lnTo>
                <a:lnTo>
                  <a:pt x="11968" y="1955"/>
                </a:lnTo>
                <a:lnTo>
                  <a:pt x="12254" y="2373"/>
                </a:lnTo>
                <a:lnTo>
                  <a:pt x="12140" y="1993"/>
                </a:lnTo>
                <a:lnTo>
                  <a:pt x="14419" y="2107"/>
                </a:lnTo>
                <a:lnTo>
                  <a:pt x="16927" y="2373"/>
                </a:lnTo>
                <a:lnTo>
                  <a:pt x="19549" y="2866"/>
                </a:lnTo>
                <a:lnTo>
                  <a:pt x="19720" y="2657"/>
                </a:lnTo>
                <a:lnTo>
                  <a:pt x="19492" y="2600"/>
                </a:lnTo>
                <a:lnTo>
                  <a:pt x="19206" y="2164"/>
                </a:lnTo>
                <a:lnTo>
                  <a:pt x="18808" y="1670"/>
                </a:lnTo>
                <a:lnTo>
                  <a:pt x="18353" y="1252"/>
                </a:lnTo>
                <a:lnTo>
                  <a:pt x="18181" y="1196"/>
                </a:lnTo>
                <a:lnTo>
                  <a:pt x="18695" y="1670"/>
                </a:lnTo>
                <a:close/>
              </a:path>
            </a:pathLst>
          </a:custGeom>
          <a:solidFill>
            <a:srgbClr val="ECF0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32" name="object 732"/>
          <p:cNvSpPr/>
          <p:nvPr/>
        </p:nvSpPr>
        <p:spPr>
          <a:xfrm>
            <a:off x="337357" y="516465"/>
            <a:ext cx="1367" cy="569"/>
          </a:xfrm>
          <a:custGeom>
            <a:avLst/>
            <a:gdLst/>
            <a:ahLst/>
            <a:cxnLst/>
            <a:rect l="l" t="t" r="r" b="b"/>
            <a:pathLst>
              <a:path w="1822" h="759">
                <a:moveTo>
                  <a:pt x="0" y="0"/>
                </a:moveTo>
                <a:lnTo>
                  <a:pt x="227" y="322"/>
                </a:lnTo>
                <a:lnTo>
                  <a:pt x="741" y="550"/>
                </a:lnTo>
                <a:lnTo>
                  <a:pt x="1139" y="759"/>
                </a:lnTo>
                <a:lnTo>
                  <a:pt x="1822" y="702"/>
                </a:lnTo>
                <a:lnTo>
                  <a:pt x="1025" y="493"/>
                </a:lnTo>
                <a:lnTo>
                  <a:pt x="513" y="208"/>
                </a:lnTo>
                <a:lnTo>
                  <a:pt x="0" y="0"/>
                </a:lnTo>
                <a:close/>
              </a:path>
            </a:pathLst>
          </a:custGeom>
          <a:solidFill>
            <a:srgbClr val="ECF0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33" name="object 733"/>
          <p:cNvSpPr/>
          <p:nvPr/>
        </p:nvSpPr>
        <p:spPr>
          <a:xfrm>
            <a:off x="331202" y="519055"/>
            <a:ext cx="28081" cy="13199"/>
          </a:xfrm>
          <a:custGeom>
            <a:avLst/>
            <a:gdLst/>
            <a:ahLst/>
            <a:cxnLst/>
            <a:rect l="l" t="t" r="r" b="b"/>
            <a:pathLst>
              <a:path w="37441" h="17598">
                <a:moveTo>
                  <a:pt x="14305" y="11067"/>
                </a:moveTo>
                <a:lnTo>
                  <a:pt x="16357" y="12947"/>
                </a:lnTo>
                <a:lnTo>
                  <a:pt x="18465" y="15168"/>
                </a:lnTo>
                <a:lnTo>
                  <a:pt x="20630" y="17598"/>
                </a:lnTo>
                <a:lnTo>
                  <a:pt x="21029" y="17370"/>
                </a:lnTo>
                <a:lnTo>
                  <a:pt x="18920" y="14902"/>
                </a:lnTo>
                <a:lnTo>
                  <a:pt x="16755" y="12738"/>
                </a:lnTo>
                <a:lnTo>
                  <a:pt x="14703" y="10839"/>
                </a:lnTo>
                <a:lnTo>
                  <a:pt x="15444" y="10479"/>
                </a:lnTo>
                <a:lnTo>
                  <a:pt x="16186" y="10042"/>
                </a:lnTo>
                <a:lnTo>
                  <a:pt x="16812" y="9605"/>
                </a:lnTo>
                <a:lnTo>
                  <a:pt x="19148" y="11276"/>
                </a:lnTo>
                <a:lnTo>
                  <a:pt x="17098" y="9397"/>
                </a:lnTo>
                <a:lnTo>
                  <a:pt x="17668" y="8960"/>
                </a:lnTo>
                <a:lnTo>
                  <a:pt x="18067" y="8580"/>
                </a:lnTo>
                <a:lnTo>
                  <a:pt x="18465" y="8201"/>
                </a:lnTo>
                <a:lnTo>
                  <a:pt x="18808" y="7878"/>
                </a:lnTo>
                <a:lnTo>
                  <a:pt x="21371" y="9283"/>
                </a:lnTo>
                <a:lnTo>
                  <a:pt x="18979" y="7612"/>
                </a:lnTo>
                <a:lnTo>
                  <a:pt x="19434" y="7062"/>
                </a:lnTo>
                <a:lnTo>
                  <a:pt x="19776" y="6530"/>
                </a:lnTo>
                <a:lnTo>
                  <a:pt x="20060" y="6036"/>
                </a:lnTo>
                <a:lnTo>
                  <a:pt x="22739" y="7232"/>
                </a:lnTo>
                <a:lnTo>
                  <a:pt x="25532" y="8637"/>
                </a:lnTo>
                <a:lnTo>
                  <a:pt x="28378" y="10365"/>
                </a:lnTo>
                <a:lnTo>
                  <a:pt x="31298" y="12149"/>
                </a:lnTo>
                <a:lnTo>
                  <a:pt x="33856" y="13972"/>
                </a:lnTo>
                <a:lnTo>
                  <a:pt x="36313" y="16079"/>
                </a:lnTo>
                <a:lnTo>
                  <a:pt x="36595" y="16345"/>
                </a:lnTo>
                <a:lnTo>
                  <a:pt x="37380" y="16990"/>
                </a:lnTo>
                <a:lnTo>
                  <a:pt x="37441" y="16668"/>
                </a:lnTo>
                <a:lnTo>
                  <a:pt x="37038" y="16345"/>
                </a:lnTo>
                <a:lnTo>
                  <a:pt x="36696" y="16022"/>
                </a:lnTo>
                <a:lnTo>
                  <a:pt x="37098" y="14940"/>
                </a:lnTo>
                <a:lnTo>
                  <a:pt x="37280" y="13877"/>
                </a:lnTo>
                <a:lnTo>
                  <a:pt x="37340" y="12890"/>
                </a:lnTo>
                <a:lnTo>
                  <a:pt x="37219" y="12567"/>
                </a:lnTo>
                <a:lnTo>
                  <a:pt x="37159" y="12187"/>
                </a:lnTo>
                <a:lnTo>
                  <a:pt x="36655" y="12035"/>
                </a:lnTo>
                <a:lnTo>
                  <a:pt x="36313" y="11770"/>
                </a:lnTo>
                <a:lnTo>
                  <a:pt x="35910" y="11504"/>
                </a:lnTo>
                <a:lnTo>
                  <a:pt x="33735" y="9985"/>
                </a:lnTo>
                <a:lnTo>
                  <a:pt x="31520" y="8637"/>
                </a:lnTo>
                <a:lnTo>
                  <a:pt x="29284" y="7498"/>
                </a:lnTo>
                <a:lnTo>
                  <a:pt x="29284" y="7119"/>
                </a:lnTo>
                <a:lnTo>
                  <a:pt x="29284" y="7878"/>
                </a:lnTo>
                <a:lnTo>
                  <a:pt x="31459" y="8960"/>
                </a:lnTo>
                <a:lnTo>
                  <a:pt x="33574" y="10251"/>
                </a:lnTo>
                <a:lnTo>
                  <a:pt x="35668" y="11713"/>
                </a:lnTo>
                <a:lnTo>
                  <a:pt x="36132" y="12035"/>
                </a:lnTo>
                <a:lnTo>
                  <a:pt x="36595" y="12358"/>
                </a:lnTo>
                <a:lnTo>
                  <a:pt x="37038" y="12681"/>
                </a:lnTo>
                <a:lnTo>
                  <a:pt x="36998" y="13649"/>
                </a:lnTo>
                <a:lnTo>
                  <a:pt x="36816" y="14731"/>
                </a:lnTo>
                <a:lnTo>
                  <a:pt x="36414" y="15756"/>
                </a:lnTo>
                <a:lnTo>
                  <a:pt x="33977" y="13706"/>
                </a:lnTo>
                <a:lnTo>
                  <a:pt x="31338" y="11865"/>
                </a:lnTo>
                <a:lnTo>
                  <a:pt x="28781" y="10308"/>
                </a:lnTo>
                <a:lnTo>
                  <a:pt x="29063" y="9492"/>
                </a:lnTo>
                <a:lnTo>
                  <a:pt x="29244" y="8694"/>
                </a:lnTo>
                <a:lnTo>
                  <a:pt x="29184" y="6359"/>
                </a:lnTo>
                <a:lnTo>
                  <a:pt x="29063" y="5942"/>
                </a:lnTo>
                <a:lnTo>
                  <a:pt x="28962" y="5505"/>
                </a:lnTo>
                <a:lnTo>
                  <a:pt x="29405" y="5391"/>
                </a:lnTo>
                <a:lnTo>
                  <a:pt x="29747" y="5505"/>
                </a:lnTo>
                <a:lnTo>
                  <a:pt x="31741" y="6416"/>
                </a:lnTo>
                <a:lnTo>
                  <a:pt x="33675" y="7441"/>
                </a:lnTo>
                <a:lnTo>
                  <a:pt x="35386" y="8523"/>
                </a:lnTo>
                <a:lnTo>
                  <a:pt x="35105" y="8087"/>
                </a:lnTo>
                <a:lnTo>
                  <a:pt x="33453" y="7062"/>
                </a:lnTo>
                <a:lnTo>
                  <a:pt x="31741" y="6150"/>
                </a:lnTo>
                <a:lnTo>
                  <a:pt x="29808" y="5334"/>
                </a:lnTo>
                <a:lnTo>
                  <a:pt x="29465" y="5125"/>
                </a:lnTo>
                <a:lnTo>
                  <a:pt x="29063" y="4973"/>
                </a:lnTo>
                <a:lnTo>
                  <a:pt x="28720" y="5942"/>
                </a:lnTo>
                <a:lnTo>
                  <a:pt x="28841" y="6416"/>
                </a:lnTo>
                <a:lnTo>
                  <a:pt x="28962" y="7062"/>
                </a:lnTo>
                <a:lnTo>
                  <a:pt x="28962" y="7346"/>
                </a:lnTo>
                <a:lnTo>
                  <a:pt x="26102" y="5942"/>
                </a:lnTo>
                <a:lnTo>
                  <a:pt x="23309" y="4803"/>
                </a:lnTo>
                <a:lnTo>
                  <a:pt x="20630" y="3891"/>
                </a:lnTo>
                <a:lnTo>
                  <a:pt x="20630" y="2961"/>
                </a:lnTo>
                <a:lnTo>
                  <a:pt x="20459" y="2429"/>
                </a:lnTo>
                <a:lnTo>
                  <a:pt x="20574" y="2961"/>
                </a:lnTo>
                <a:lnTo>
                  <a:pt x="20459" y="3834"/>
                </a:lnTo>
                <a:lnTo>
                  <a:pt x="17724" y="2923"/>
                </a:lnTo>
                <a:lnTo>
                  <a:pt x="15102" y="2164"/>
                </a:lnTo>
                <a:lnTo>
                  <a:pt x="12709" y="1670"/>
                </a:lnTo>
                <a:lnTo>
                  <a:pt x="12709" y="1233"/>
                </a:lnTo>
                <a:lnTo>
                  <a:pt x="12709" y="1898"/>
                </a:lnTo>
                <a:lnTo>
                  <a:pt x="15046" y="2429"/>
                </a:lnTo>
                <a:lnTo>
                  <a:pt x="17668" y="3132"/>
                </a:lnTo>
                <a:lnTo>
                  <a:pt x="20459" y="4100"/>
                </a:lnTo>
                <a:lnTo>
                  <a:pt x="20518" y="4802"/>
                </a:lnTo>
                <a:lnTo>
                  <a:pt x="20574" y="4423"/>
                </a:lnTo>
                <a:lnTo>
                  <a:pt x="23309" y="5068"/>
                </a:lnTo>
                <a:lnTo>
                  <a:pt x="26102" y="6264"/>
                </a:lnTo>
                <a:lnTo>
                  <a:pt x="28962" y="7669"/>
                </a:lnTo>
                <a:lnTo>
                  <a:pt x="28962" y="8523"/>
                </a:lnTo>
                <a:lnTo>
                  <a:pt x="28781" y="9340"/>
                </a:lnTo>
                <a:lnTo>
                  <a:pt x="28499" y="10099"/>
                </a:lnTo>
                <a:lnTo>
                  <a:pt x="25647" y="8371"/>
                </a:lnTo>
                <a:lnTo>
                  <a:pt x="22854" y="6967"/>
                </a:lnTo>
                <a:lnTo>
                  <a:pt x="20175" y="5771"/>
                </a:lnTo>
                <a:lnTo>
                  <a:pt x="20232" y="5125"/>
                </a:lnTo>
                <a:lnTo>
                  <a:pt x="19948" y="5714"/>
                </a:lnTo>
                <a:lnTo>
                  <a:pt x="17724" y="4746"/>
                </a:lnTo>
                <a:lnTo>
                  <a:pt x="15559" y="3948"/>
                </a:lnTo>
                <a:lnTo>
                  <a:pt x="13563" y="3246"/>
                </a:lnTo>
                <a:lnTo>
                  <a:pt x="12822" y="3018"/>
                </a:lnTo>
                <a:lnTo>
                  <a:pt x="12595" y="2486"/>
                </a:lnTo>
                <a:lnTo>
                  <a:pt x="12595" y="1898"/>
                </a:lnTo>
                <a:lnTo>
                  <a:pt x="12480" y="2486"/>
                </a:lnTo>
                <a:lnTo>
                  <a:pt x="12309" y="2809"/>
                </a:lnTo>
                <a:lnTo>
                  <a:pt x="5870" y="816"/>
                </a:lnTo>
                <a:lnTo>
                  <a:pt x="1311" y="113"/>
                </a:lnTo>
                <a:lnTo>
                  <a:pt x="0" y="0"/>
                </a:lnTo>
                <a:lnTo>
                  <a:pt x="1311" y="208"/>
                </a:lnTo>
                <a:lnTo>
                  <a:pt x="5870" y="968"/>
                </a:lnTo>
                <a:lnTo>
                  <a:pt x="12196" y="3018"/>
                </a:lnTo>
                <a:lnTo>
                  <a:pt x="12709" y="3189"/>
                </a:lnTo>
                <a:lnTo>
                  <a:pt x="13507" y="3455"/>
                </a:lnTo>
                <a:lnTo>
                  <a:pt x="15501" y="4157"/>
                </a:lnTo>
                <a:lnTo>
                  <a:pt x="17609" y="4973"/>
                </a:lnTo>
                <a:lnTo>
                  <a:pt x="19889" y="5942"/>
                </a:lnTo>
                <a:lnTo>
                  <a:pt x="19605" y="6416"/>
                </a:lnTo>
                <a:lnTo>
                  <a:pt x="19263" y="6967"/>
                </a:lnTo>
                <a:lnTo>
                  <a:pt x="18808" y="7498"/>
                </a:lnTo>
                <a:lnTo>
                  <a:pt x="16983" y="6530"/>
                </a:lnTo>
                <a:lnTo>
                  <a:pt x="15273" y="5619"/>
                </a:lnTo>
                <a:lnTo>
                  <a:pt x="13620" y="4859"/>
                </a:lnTo>
                <a:lnTo>
                  <a:pt x="12993" y="4594"/>
                </a:lnTo>
                <a:lnTo>
                  <a:pt x="12367" y="4309"/>
                </a:lnTo>
                <a:lnTo>
                  <a:pt x="12196" y="4537"/>
                </a:lnTo>
                <a:lnTo>
                  <a:pt x="12822" y="4802"/>
                </a:lnTo>
                <a:lnTo>
                  <a:pt x="13507" y="5125"/>
                </a:lnTo>
                <a:lnTo>
                  <a:pt x="15102" y="5885"/>
                </a:lnTo>
                <a:lnTo>
                  <a:pt x="16812" y="6739"/>
                </a:lnTo>
                <a:lnTo>
                  <a:pt x="18578" y="7726"/>
                </a:lnTo>
                <a:lnTo>
                  <a:pt x="17895" y="8409"/>
                </a:lnTo>
                <a:lnTo>
                  <a:pt x="17269" y="8903"/>
                </a:lnTo>
                <a:lnTo>
                  <a:pt x="16868" y="9169"/>
                </a:lnTo>
                <a:lnTo>
                  <a:pt x="15728" y="8371"/>
                </a:lnTo>
                <a:lnTo>
                  <a:pt x="14588" y="7612"/>
                </a:lnTo>
                <a:lnTo>
                  <a:pt x="13507" y="6967"/>
                </a:lnTo>
                <a:lnTo>
                  <a:pt x="12480" y="6321"/>
                </a:lnTo>
                <a:lnTo>
                  <a:pt x="11511" y="5714"/>
                </a:lnTo>
                <a:lnTo>
                  <a:pt x="12252" y="6530"/>
                </a:lnTo>
                <a:lnTo>
                  <a:pt x="13279" y="7232"/>
                </a:lnTo>
                <a:lnTo>
                  <a:pt x="14361" y="7878"/>
                </a:lnTo>
                <a:lnTo>
                  <a:pt x="15444" y="8637"/>
                </a:lnTo>
                <a:lnTo>
                  <a:pt x="16528" y="9397"/>
                </a:lnTo>
                <a:lnTo>
                  <a:pt x="15900" y="9871"/>
                </a:lnTo>
                <a:lnTo>
                  <a:pt x="15217" y="10251"/>
                </a:lnTo>
                <a:lnTo>
                  <a:pt x="14476" y="10631"/>
                </a:lnTo>
                <a:lnTo>
                  <a:pt x="14305" y="11067"/>
                </a:lnTo>
                <a:close/>
              </a:path>
            </a:pathLst>
          </a:custGeom>
          <a:solidFill>
            <a:srgbClr val="ECF0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34" name="object 734"/>
          <p:cNvSpPr/>
          <p:nvPr/>
        </p:nvSpPr>
        <p:spPr>
          <a:xfrm>
            <a:off x="346333" y="522130"/>
            <a:ext cx="257" cy="1253"/>
          </a:xfrm>
          <a:custGeom>
            <a:avLst/>
            <a:gdLst/>
            <a:ahLst/>
            <a:cxnLst/>
            <a:rect l="l" t="t" r="r" b="b"/>
            <a:pathLst>
              <a:path w="342" h="1670">
                <a:moveTo>
                  <a:pt x="227" y="493"/>
                </a:moveTo>
                <a:lnTo>
                  <a:pt x="56" y="1025"/>
                </a:lnTo>
                <a:lnTo>
                  <a:pt x="0" y="1670"/>
                </a:lnTo>
                <a:lnTo>
                  <a:pt x="171" y="1195"/>
                </a:lnTo>
                <a:lnTo>
                  <a:pt x="342" y="702"/>
                </a:lnTo>
                <a:lnTo>
                  <a:pt x="283" y="0"/>
                </a:lnTo>
                <a:lnTo>
                  <a:pt x="227" y="493"/>
                </a:lnTo>
                <a:close/>
              </a:path>
            </a:pathLst>
          </a:custGeom>
          <a:solidFill>
            <a:srgbClr val="ECF0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35" name="object 735"/>
          <p:cNvSpPr/>
          <p:nvPr/>
        </p:nvSpPr>
        <p:spPr>
          <a:xfrm>
            <a:off x="353090" y="523826"/>
            <a:ext cx="75" cy="1751"/>
          </a:xfrm>
          <a:custGeom>
            <a:avLst/>
            <a:gdLst/>
            <a:ahLst/>
            <a:cxnLst/>
            <a:rect l="l" t="t" r="r" b="b"/>
            <a:pathLst>
              <a:path w="100" h="2335">
                <a:moveTo>
                  <a:pt x="60" y="379"/>
                </a:moveTo>
                <a:lnTo>
                  <a:pt x="0" y="0"/>
                </a:lnTo>
                <a:lnTo>
                  <a:pt x="60" y="2335"/>
                </a:lnTo>
                <a:lnTo>
                  <a:pt x="100" y="1518"/>
                </a:lnTo>
                <a:lnTo>
                  <a:pt x="100" y="759"/>
                </a:lnTo>
                <a:lnTo>
                  <a:pt x="60" y="379"/>
                </a:lnTo>
                <a:close/>
              </a:path>
            </a:pathLst>
          </a:custGeom>
          <a:solidFill>
            <a:srgbClr val="ECF0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36" name="object 736"/>
          <p:cNvSpPr/>
          <p:nvPr/>
        </p:nvSpPr>
        <p:spPr>
          <a:xfrm>
            <a:off x="331202" y="519184"/>
            <a:ext cx="6625" cy="4442"/>
          </a:xfrm>
          <a:custGeom>
            <a:avLst/>
            <a:gdLst/>
            <a:ahLst/>
            <a:cxnLst/>
            <a:rect l="l" t="t" r="r" b="b"/>
            <a:pathLst>
              <a:path w="8833" h="5923">
                <a:moveTo>
                  <a:pt x="0" y="0"/>
                </a:moveTo>
                <a:lnTo>
                  <a:pt x="968" y="645"/>
                </a:lnTo>
                <a:lnTo>
                  <a:pt x="4160" y="2524"/>
                </a:lnTo>
                <a:lnTo>
                  <a:pt x="8490" y="5923"/>
                </a:lnTo>
                <a:lnTo>
                  <a:pt x="8833" y="5771"/>
                </a:lnTo>
                <a:lnTo>
                  <a:pt x="4444" y="2410"/>
                </a:lnTo>
                <a:lnTo>
                  <a:pt x="1196" y="588"/>
                </a:lnTo>
                <a:lnTo>
                  <a:pt x="0" y="0"/>
                </a:lnTo>
                <a:close/>
              </a:path>
            </a:pathLst>
          </a:custGeom>
          <a:solidFill>
            <a:srgbClr val="ECF0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37" name="object 737"/>
          <p:cNvSpPr/>
          <p:nvPr/>
        </p:nvSpPr>
        <p:spPr>
          <a:xfrm>
            <a:off x="331157" y="518942"/>
            <a:ext cx="8721" cy="3232"/>
          </a:xfrm>
          <a:custGeom>
            <a:avLst/>
            <a:gdLst/>
            <a:ahLst/>
            <a:cxnLst/>
            <a:rect l="l" t="t" r="r" b="b"/>
            <a:pathLst>
              <a:path w="11628" h="4309">
                <a:moveTo>
                  <a:pt x="0" y="94"/>
                </a:moveTo>
                <a:lnTo>
                  <a:pt x="1311" y="588"/>
                </a:lnTo>
                <a:lnTo>
                  <a:pt x="5586" y="1708"/>
                </a:lnTo>
                <a:lnTo>
                  <a:pt x="11457" y="4309"/>
                </a:lnTo>
                <a:lnTo>
                  <a:pt x="11628" y="4138"/>
                </a:lnTo>
                <a:lnTo>
                  <a:pt x="5643" y="1556"/>
                </a:lnTo>
                <a:lnTo>
                  <a:pt x="1369" y="474"/>
                </a:lnTo>
                <a:lnTo>
                  <a:pt x="58" y="151"/>
                </a:lnTo>
                <a:lnTo>
                  <a:pt x="1311" y="0"/>
                </a:lnTo>
                <a:lnTo>
                  <a:pt x="0" y="94"/>
                </a:lnTo>
                <a:close/>
              </a:path>
            </a:pathLst>
          </a:custGeom>
          <a:solidFill>
            <a:srgbClr val="ECF0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38" name="object 738"/>
          <p:cNvSpPr/>
          <p:nvPr/>
        </p:nvSpPr>
        <p:spPr>
          <a:xfrm>
            <a:off x="345905" y="519184"/>
            <a:ext cx="2222" cy="555"/>
          </a:xfrm>
          <a:custGeom>
            <a:avLst/>
            <a:gdLst/>
            <a:ahLst/>
            <a:cxnLst/>
            <a:rect l="l" t="t" r="r" b="b"/>
            <a:pathLst>
              <a:path w="2962" h="740">
                <a:moveTo>
                  <a:pt x="569" y="322"/>
                </a:moveTo>
                <a:lnTo>
                  <a:pt x="2962" y="740"/>
                </a:lnTo>
                <a:lnTo>
                  <a:pt x="626" y="94"/>
                </a:lnTo>
                <a:lnTo>
                  <a:pt x="56" y="0"/>
                </a:lnTo>
                <a:lnTo>
                  <a:pt x="0" y="208"/>
                </a:lnTo>
                <a:lnTo>
                  <a:pt x="569" y="322"/>
                </a:lnTo>
                <a:close/>
              </a:path>
            </a:pathLst>
          </a:custGeom>
          <a:solidFill>
            <a:srgbClr val="ECF0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39" name="object 739"/>
          <p:cNvSpPr/>
          <p:nvPr/>
        </p:nvSpPr>
        <p:spPr>
          <a:xfrm>
            <a:off x="331029" y="519184"/>
            <a:ext cx="6369" cy="10351"/>
          </a:xfrm>
          <a:custGeom>
            <a:avLst/>
            <a:gdLst/>
            <a:ahLst/>
            <a:cxnLst/>
            <a:rect l="l" t="t" r="r" b="b"/>
            <a:pathLst>
              <a:path w="8492" h="13801">
                <a:moveTo>
                  <a:pt x="3250" y="7707"/>
                </a:moveTo>
                <a:lnTo>
                  <a:pt x="3820" y="7650"/>
                </a:lnTo>
                <a:lnTo>
                  <a:pt x="4390" y="7555"/>
                </a:lnTo>
                <a:lnTo>
                  <a:pt x="4960" y="7441"/>
                </a:lnTo>
                <a:lnTo>
                  <a:pt x="5929" y="8941"/>
                </a:lnTo>
                <a:lnTo>
                  <a:pt x="6954" y="10725"/>
                </a:lnTo>
                <a:lnTo>
                  <a:pt x="8037" y="12681"/>
                </a:lnTo>
                <a:lnTo>
                  <a:pt x="8492" y="12567"/>
                </a:lnTo>
                <a:lnTo>
                  <a:pt x="7409" y="10631"/>
                </a:lnTo>
                <a:lnTo>
                  <a:pt x="6327" y="8903"/>
                </a:lnTo>
                <a:lnTo>
                  <a:pt x="5359" y="7327"/>
                </a:lnTo>
                <a:lnTo>
                  <a:pt x="5929" y="7213"/>
                </a:lnTo>
                <a:lnTo>
                  <a:pt x="6498" y="7062"/>
                </a:lnTo>
                <a:lnTo>
                  <a:pt x="7068" y="6853"/>
                </a:lnTo>
                <a:lnTo>
                  <a:pt x="7240" y="6530"/>
                </a:lnTo>
                <a:lnTo>
                  <a:pt x="3762" y="2847"/>
                </a:lnTo>
                <a:lnTo>
                  <a:pt x="1083" y="702"/>
                </a:lnTo>
                <a:lnTo>
                  <a:pt x="171" y="0"/>
                </a:lnTo>
                <a:lnTo>
                  <a:pt x="799" y="702"/>
                </a:lnTo>
                <a:lnTo>
                  <a:pt x="3419" y="2904"/>
                </a:lnTo>
                <a:lnTo>
                  <a:pt x="6897" y="6625"/>
                </a:lnTo>
                <a:lnTo>
                  <a:pt x="6327" y="6796"/>
                </a:lnTo>
                <a:lnTo>
                  <a:pt x="5757" y="6948"/>
                </a:lnTo>
                <a:lnTo>
                  <a:pt x="5187" y="7062"/>
                </a:lnTo>
                <a:lnTo>
                  <a:pt x="4789" y="7175"/>
                </a:lnTo>
                <a:lnTo>
                  <a:pt x="4275" y="7270"/>
                </a:lnTo>
                <a:lnTo>
                  <a:pt x="3705" y="7384"/>
                </a:lnTo>
                <a:lnTo>
                  <a:pt x="3135" y="7441"/>
                </a:lnTo>
                <a:lnTo>
                  <a:pt x="1653" y="3550"/>
                </a:lnTo>
                <a:lnTo>
                  <a:pt x="513" y="1025"/>
                </a:lnTo>
                <a:lnTo>
                  <a:pt x="0" y="94"/>
                </a:lnTo>
                <a:lnTo>
                  <a:pt x="114" y="645"/>
                </a:lnTo>
                <a:lnTo>
                  <a:pt x="1254" y="3284"/>
                </a:lnTo>
                <a:lnTo>
                  <a:pt x="2736" y="7498"/>
                </a:lnTo>
                <a:lnTo>
                  <a:pt x="2110" y="7555"/>
                </a:lnTo>
                <a:lnTo>
                  <a:pt x="1540" y="7593"/>
                </a:lnTo>
                <a:lnTo>
                  <a:pt x="912" y="7650"/>
                </a:lnTo>
                <a:lnTo>
                  <a:pt x="912" y="7916"/>
                </a:lnTo>
                <a:lnTo>
                  <a:pt x="1597" y="7916"/>
                </a:lnTo>
                <a:lnTo>
                  <a:pt x="2223" y="7878"/>
                </a:lnTo>
                <a:lnTo>
                  <a:pt x="2793" y="7764"/>
                </a:lnTo>
                <a:lnTo>
                  <a:pt x="3363" y="9378"/>
                </a:lnTo>
                <a:lnTo>
                  <a:pt x="3989" y="11219"/>
                </a:lnTo>
                <a:lnTo>
                  <a:pt x="4617" y="13212"/>
                </a:lnTo>
                <a:lnTo>
                  <a:pt x="3590" y="13326"/>
                </a:lnTo>
                <a:lnTo>
                  <a:pt x="2565" y="13421"/>
                </a:lnTo>
                <a:lnTo>
                  <a:pt x="1540" y="13478"/>
                </a:lnTo>
                <a:lnTo>
                  <a:pt x="2622" y="13801"/>
                </a:lnTo>
                <a:lnTo>
                  <a:pt x="3705" y="13706"/>
                </a:lnTo>
                <a:lnTo>
                  <a:pt x="4730" y="13592"/>
                </a:lnTo>
                <a:lnTo>
                  <a:pt x="5129" y="13155"/>
                </a:lnTo>
                <a:lnTo>
                  <a:pt x="4446" y="11162"/>
                </a:lnTo>
                <a:lnTo>
                  <a:pt x="3820" y="9321"/>
                </a:lnTo>
                <a:lnTo>
                  <a:pt x="3250" y="7707"/>
                </a:lnTo>
                <a:close/>
              </a:path>
            </a:pathLst>
          </a:custGeom>
          <a:solidFill>
            <a:srgbClr val="ECF0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40" name="object 740"/>
          <p:cNvSpPr/>
          <p:nvPr/>
        </p:nvSpPr>
        <p:spPr>
          <a:xfrm>
            <a:off x="314701" y="527998"/>
            <a:ext cx="6923" cy="5951"/>
          </a:xfrm>
          <a:custGeom>
            <a:avLst/>
            <a:gdLst/>
            <a:ahLst/>
            <a:cxnLst/>
            <a:rect l="l" t="t" r="r" b="b"/>
            <a:pathLst>
              <a:path w="9231" h="7935">
                <a:moveTo>
                  <a:pt x="0" y="5353"/>
                </a:moveTo>
                <a:lnTo>
                  <a:pt x="797" y="6264"/>
                </a:lnTo>
                <a:lnTo>
                  <a:pt x="1993" y="6796"/>
                </a:lnTo>
                <a:lnTo>
                  <a:pt x="3192" y="7232"/>
                </a:lnTo>
                <a:lnTo>
                  <a:pt x="3703" y="7460"/>
                </a:lnTo>
                <a:lnTo>
                  <a:pt x="5014" y="7935"/>
                </a:lnTo>
                <a:lnTo>
                  <a:pt x="3933" y="7081"/>
                </a:lnTo>
                <a:lnTo>
                  <a:pt x="5755" y="4537"/>
                </a:lnTo>
                <a:lnTo>
                  <a:pt x="7522" y="2221"/>
                </a:lnTo>
                <a:lnTo>
                  <a:pt x="9231" y="170"/>
                </a:lnTo>
                <a:lnTo>
                  <a:pt x="8776" y="0"/>
                </a:lnTo>
                <a:lnTo>
                  <a:pt x="7066" y="1993"/>
                </a:lnTo>
                <a:lnTo>
                  <a:pt x="5242" y="4328"/>
                </a:lnTo>
                <a:lnTo>
                  <a:pt x="3419" y="6910"/>
                </a:lnTo>
                <a:lnTo>
                  <a:pt x="2223" y="6435"/>
                </a:lnTo>
                <a:lnTo>
                  <a:pt x="1083" y="5941"/>
                </a:lnTo>
                <a:lnTo>
                  <a:pt x="0" y="5353"/>
                </a:lnTo>
                <a:close/>
              </a:path>
            </a:pathLst>
          </a:custGeom>
          <a:solidFill>
            <a:srgbClr val="ECF0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41" name="object 741"/>
          <p:cNvSpPr/>
          <p:nvPr/>
        </p:nvSpPr>
        <p:spPr>
          <a:xfrm>
            <a:off x="331073" y="515823"/>
            <a:ext cx="7437" cy="3075"/>
          </a:xfrm>
          <a:custGeom>
            <a:avLst/>
            <a:gdLst/>
            <a:ahLst/>
            <a:cxnLst/>
            <a:rect l="l" t="t" r="r" b="b"/>
            <a:pathLst>
              <a:path w="9916" h="4100">
                <a:moveTo>
                  <a:pt x="0" y="4100"/>
                </a:moveTo>
                <a:lnTo>
                  <a:pt x="283" y="3986"/>
                </a:lnTo>
                <a:lnTo>
                  <a:pt x="1367" y="3455"/>
                </a:lnTo>
                <a:lnTo>
                  <a:pt x="4046" y="2145"/>
                </a:lnTo>
                <a:lnTo>
                  <a:pt x="7409" y="1120"/>
                </a:lnTo>
                <a:lnTo>
                  <a:pt x="7864" y="1025"/>
                </a:lnTo>
                <a:lnTo>
                  <a:pt x="8092" y="968"/>
                </a:lnTo>
                <a:lnTo>
                  <a:pt x="9916" y="208"/>
                </a:lnTo>
                <a:lnTo>
                  <a:pt x="8035" y="740"/>
                </a:lnTo>
                <a:lnTo>
                  <a:pt x="7350" y="417"/>
                </a:lnTo>
                <a:lnTo>
                  <a:pt x="6553" y="208"/>
                </a:lnTo>
                <a:lnTo>
                  <a:pt x="5755" y="0"/>
                </a:lnTo>
                <a:lnTo>
                  <a:pt x="6269" y="322"/>
                </a:lnTo>
                <a:lnTo>
                  <a:pt x="7010" y="531"/>
                </a:lnTo>
                <a:lnTo>
                  <a:pt x="7751" y="797"/>
                </a:lnTo>
                <a:lnTo>
                  <a:pt x="7350" y="911"/>
                </a:lnTo>
                <a:lnTo>
                  <a:pt x="3647" y="1993"/>
                </a:lnTo>
                <a:lnTo>
                  <a:pt x="853" y="3550"/>
                </a:lnTo>
                <a:lnTo>
                  <a:pt x="0" y="4100"/>
                </a:lnTo>
                <a:close/>
              </a:path>
            </a:pathLst>
          </a:custGeom>
          <a:solidFill>
            <a:srgbClr val="ECF0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42" name="object 742"/>
          <p:cNvSpPr/>
          <p:nvPr/>
        </p:nvSpPr>
        <p:spPr>
          <a:xfrm>
            <a:off x="333681" y="515454"/>
            <a:ext cx="1453" cy="398"/>
          </a:xfrm>
          <a:custGeom>
            <a:avLst/>
            <a:gdLst/>
            <a:ahLst/>
            <a:cxnLst/>
            <a:rect l="l" t="t" r="r" b="b"/>
            <a:pathLst>
              <a:path w="1937" h="531">
                <a:moveTo>
                  <a:pt x="0" y="0"/>
                </a:moveTo>
                <a:lnTo>
                  <a:pt x="398" y="265"/>
                </a:lnTo>
                <a:lnTo>
                  <a:pt x="1025" y="436"/>
                </a:lnTo>
                <a:lnTo>
                  <a:pt x="1653" y="531"/>
                </a:lnTo>
                <a:lnTo>
                  <a:pt x="1937" y="379"/>
                </a:lnTo>
                <a:lnTo>
                  <a:pt x="1311" y="208"/>
                </a:lnTo>
                <a:lnTo>
                  <a:pt x="684" y="113"/>
                </a:lnTo>
                <a:lnTo>
                  <a:pt x="0" y="0"/>
                </a:lnTo>
                <a:close/>
              </a:path>
            </a:pathLst>
          </a:custGeom>
          <a:solidFill>
            <a:srgbClr val="ECF0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43" name="object 743"/>
          <p:cNvSpPr/>
          <p:nvPr/>
        </p:nvSpPr>
        <p:spPr>
          <a:xfrm>
            <a:off x="303202" y="530830"/>
            <a:ext cx="1240" cy="2435"/>
          </a:xfrm>
          <a:custGeom>
            <a:avLst/>
            <a:gdLst/>
            <a:ahLst/>
            <a:cxnLst/>
            <a:rect l="l" t="t" r="r" b="b"/>
            <a:pathLst>
              <a:path w="1653" h="3246">
                <a:moveTo>
                  <a:pt x="0" y="0"/>
                </a:moveTo>
                <a:lnTo>
                  <a:pt x="56" y="1290"/>
                </a:lnTo>
                <a:lnTo>
                  <a:pt x="626" y="2278"/>
                </a:lnTo>
                <a:lnTo>
                  <a:pt x="1311" y="3246"/>
                </a:lnTo>
                <a:lnTo>
                  <a:pt x="1653" y="2923"/>
                </a:lnTo>
                <a:lnTo>
                  <a:pt x="912" y="1993"/>
                </a:lnTo>
                <a:lnTo>
                  <a:pt x="398" y="1025"/>
                </a:lnTo>
                <a:lnTo>
                  <a:pt x="0" y="0"/>
                </a:lnTo>
                <a:close/>
              </a:path>
            </a:pathLst>
          </a:custGeom>
          <a:solidFill>
            <a:srgbClr val="ECF0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44" name="object 744"/>
          <p:cNvSpPr/>
          <p:nvPr/>
        </p:nvSpPr>
        <p:spPr>
          <a:xfrm>
            <a:off x="340050" y="527186"/>
            <a:ext cx="1880" cy="939"/>
          </a:xfrm>
          <a:custGeom>
            <a:avLst/>
            <a:gdLst/>
            <a:ahLst/>
            <a:cxnLst/>
            <a:rect l="l" t="t" r="r" b="b"/>
            <a:pathLst>
              <a:path w="2507" h="1252">
                <a:moveTo>
                  <a:pt x="2507" y="227"/>
                </a:moveTo>
                <a:lnTo>
                  <a:pt x="2279" y="0"/>
                </a:lnTo>
                <a:lnTo>
                  <a:pt x="1482" y="322"/>
                </a:lnTo>
                <a:lnTo>
                  <a:pt x="626" y="664"/>
                </a:lnTo>
                <a:lnTo>
                  <a:pt x="0" y="1252"/>
                </a:lnTo>
                <a:lnTo>
                  <a:pt x="912" y="930"/>
                </a:lnTo>
                <a:lnTo>
                  <a:pt x="1709" y="607"/>
                </a:lnTo>
                <a:lnTo>
                  <a:pt x="2507" y="227"/>
                </a:lnTo>
                <a:close/>
              </a:path>
            </a:pathLst>
          </a:custGeom>
          <a:solidFill>
            <a:srgbClr val="ECF0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45" name="object 745"/>
          <p:cNvSpPr/>
          <p:nvPr/>
        </p:nvSpPr>
        <p:spPr>
          <a:xfrm>
            <a:off x="330903" y="517561"/>
            <a:ext cx="170" cy="1253"/>
          </a:xfrm>
          <a:custGeom>
            <a:avLst/>
            <a:gdLst/>
            <a:ahLst/>
            <a:cxnLst/>
            <a:rect l="l" t="t" r="r" b="b"/>
            <a:pathLst>
              <a:path w="227" h="1670">
                <a:moveTo>
                  <a:pt x="169" y="0"/>
                </a:moveTo>
                <a:lnTo>
                  <a:pt x="0" y="1347"/>
                </a:lnTo>
                <a:lnTo>
                  <a:pt x="56" y="1670"/>
                </a:lnTo>
                <a:lnTo>
                  <a:pt x="227" y="1139"/>
                </a:lnTo>
                <a:lnTo>
                  <a:pt x="169" y="0"/>
                </a:lnTo>
                <a:close/>
              </a:path>
            </a:pathLst>
          </a:custGeom>
          <a:solidFill>
            <a:srgbClr val="ECF0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46" name="object 746"/>
          <p:cNvSpPr/>
          <p:nvPr/>
        </p:nvSpPr>
        <p:spPr>
          <a:xfrm>
            <a:off x="321753" y="519298"/>
            <a:ext cx="7738" cy="2790"/>
          </a:xfrm>
          <a:custGeom>
            <a:avLst/>
            <a:gdLst/>
            <a:ahLst/>
            <a:cxnLst/>
            <a:rect l="l" t="t" r="r" b="b"/>
            <a:pathLst>
              <a:path w="10317" h="3720">
                <a:moveTo>
                  <a:pt x="5985" y="1025"/>
                </a:moveTo>
                <a:lnTo>
                  <a:pt x="0" y="3568"/>
                </a:lnTo>
                <a:lnTo>
                  <a:pt x="229" y="3720"/>
                </a:lnTo>
                <a:lnTo>
                  <a:pt x="6041" y="1233"/>
                </a:lnTo>
                <a:lnTo>
                  <a:pt x="10317" y="0"/>
                </a:lnTo>
                <a:lnTo>
                  <a:pt x="5985" y="1025"/>
                </a:lnTo>
                <a:close/>
              </a:path>
            </a:pathLst>
          </a:custGeom>
          <a:solidFill>
            <a:srgbClr val="ECF0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47" name="object 747"/>
          <p:cNvSpPr/>
          <p:nvPr/>
        </p:nvSpPr>
        <p:spPr>
          <a:xfrm>
            <a:off x="329577" y="525121"/>
            <a:ext cx="385" cy="4172"/>
          </a:xfrm>
          <a:custGeom>
            <a:avLst/>
            <a:gdLst/>
            <a:ahLst/>
            <a:cxnLst/>
            <a:rect l="l" t="t" r="r" b="b"/>
            <a:pathLst>
              <a:path w="513" h="5562">
                <a:moveTo>
                  <a:pt x="285" y="3512"/>
                </a:moveTo>
                <a:lnTo>
                  <a:pt x="513" y="1689"/>
                </a:lnTo>
                <a:lnTo>
                  <a:pt x="285" y="0"/>
                </a:lnTo>
                <a:lnTo>
                  <a:pt x="0" y="1632"/>
                </a:lnTo>
                <a:lnTo>
                  <a:pt x="0" y="5562"/>
                </a:lnTo>
                <a:lnTo>
                  <a:pt x="285" y="3512"/>
                </a:lnTo>
                <a:close/>
              </a:path>
            </a:pathLst>
          </a:custGeom>
          <a:solidFill>
            <a:srgbClr val="ECF0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48" name="object 748"/>
          <p:cNvSpPr/>
          <p:nvPr/>
        </p:nvSpPr>
        <p:spPr>
          <a:xfrm>
            <a:off x="326755" y="521889"/>
            <a:ext cx="2522" cy="7161"/>
          </a:xfrm>
          <a:custGeom>
            <a:avLst/>
            <a:gdLst/>
            <a:ahLst/>
            <a:cxnLst/>
            <a:rect l="l" t="t" r="r" b="b"/>
            <a:pathLst>
              <a:path w="3363" h="9548">
                <a:moveTo>
                  <a:pt x="114" y="3512"/>
                </a:moveTo>
                <a:lnTo>
                  <a:pt x="513" y="3891"/>
                </a:lnTo>
                <a:lnTo>
                  <a:pt x="1083" y="3986"/>
                </a:lnTo>
                <a:lnTo>
                  <a:pt x="1653" y="4043"/>
                </a:lnTo>
                <a:lnTo>
                  <a:pt x="970" y="5676"/>
                </a:lnTo>
                <a:lnTo>
                  <a:pt x="285" y="7441"/>
                </a:lnTo>
                <a:lnTo>
                  <a:pt x="0" y="9548"/>
                </a:lnTo>
                <a:lnTo>
                  <a:pt x="741" y="7555"/>
                </a:lnTo>
                <a:lnTo>
                  <a:pt x="1425" y="5714"/>
                </a:lnTo>
                <a:lnTo>
                  <a:pt x="2052" y="4100"/>
                </a:lnTo>
                <a:lnTo>
                  <a:pt x="3363" y="0"/>
                </a:lnTo>
                <a:lnTo>
                  <a:pt x="1768" y="3777"/>
                </a:lnTo>
                <a:lnTo>
                  <a:pt x="1198" y="3720"/>
                </a:lnTo>
                <a:lnTo>
                  <a:pt x="684" y="3606"/>
                </a:lnTo>
                <a:lnTo>
                  <a:pt x="114" y="3512"/>
                </a:lnTo>
                <a:close/>
              </a:path>
            </a:pathLst>
          </a:custGeom>
          <a:solidFill>
            <a:srgbClr val="ECF0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49" name="object 749"/>
          <p:cNvSpPr/>
          <p:nvPr/>
        </p:nvSpPr>
        <p:spPr>
          <a:xfrm>
            <a:off x="301579" y="518244"/>
            <a:ext cx="29237" cy="21616"/>
          </a:xfrm>
          <a:custGeom>
            <a:avLst/>
            <a:gdLst/>
            <a:ahLst/>
            <a:cxnLst/>
            <a:rect l="l" t="t" r="r" b="b"/>
            <a:pathLst>
              <a:path w="38983" h="28821">
                <a:moveTo>
                  <a:pt x="30263" y="13820"/>
                </a:moveTo>
                <a:lnTo>
                  <a:pt x="31403" y="11883"/>
                </a:lnTo>
                <a:lnTo>
                  <a:pt x="32543" y="10156"/>
                </a:lnTo>
                <a:lnTo>
                  <a:pt x="33511" y="8580"/>
                </a:lnTo>
                <a:lnTo>
                  <a:pt x="34081" y="8751"/>
                </a:lnTo>
                <a:lnTo>
                  <a:pt x="33683" y="8371"/>
                </a:lnTo>
                <a:lnTo>
                  <a:pt x="36190" y="4689"/>
                </a:lnTo>
                <a:lnTo>
                  <a:pt x="38071" y="2316"/>
                </a:lnTo>
                <a:lnTo>
                  <a:pt x="38756" y="1404"/>
                </a:lnTo>
                <a:lnTo>
                  <a:pt x="38242" y="2373"/>
                </a:lnTo>
                <a:lnTo>
                  <a:pt x="36931" y="4859"/>
                </a:lnTo>
                <a:lnTo>
                  <a:pt x="35735" y="8694"/>
                </a:lnTo>
                <a:lnTo>
                  <a:pt x="37445" y="4537"/>
                </a:lnTo>
                <a:lnTo>
                  <a:pt x="38697" y="1898"/>
                </a:lnTo>
                <a:lnTo>
                  <a:pt x="38983" y="1196"/>
                </a:lnTo>
                <a:lnTo>
                  <a:pt x="38983" y="1025"/>
                </a:lnTo>
                <a:lnTo>
                  <a:pt x="38242" y="873"/>
                </a:lnTo>
                <a:lnTo>
                  <a:pt x="33455" y="0"/>
                </a:lnTo>
                <a:lnTo>
                  <a:pt x="26900" y="265"/>
                </a:lnTo>
                <a:lnTo>
                  <a:pt x="26729" y="493"/>
                </a:lnTo>
                <a:lnTo>
                  <a:pt x="32942" y="227"/>
                </a:lnTo>
                <a:lnTo>
                  <a:pt x="37557" y="873"/>
                </a:lnTo>
                <a:lnTo>
                  <a:pt x="38756" y="1025"/>
                </a:lnTo>
                <a:lnTo>
                  <a:pt x="38015" y="1025"/>
                </a:lnTo>
                <a:lnTo>
                  <a:pt x="36305" y="1082"/>
                </a:lnTo>
                <a:lnTo>
                  <a:pt x="32770" y="1347"/>
                </a:lnTo>
                <a:lnTo>
                  <a:pt x="27983" y="2278"/>
                </a:lnTo>
                <a:lnTo>
                  <a:pt x="27298" y="2372"/>
                </a:lnTo>
                <a:lnTo>
                  <a:pt x="26616" y="2486"/>
                </a:lnTo>
                <a:lnTo>
                  <a:pt x="25931" y="2638"/>
                </a:lnTo>
                <a:lnTo>
                  <a:pt x="23538" y="3455"/>
                </a:lnTo>
                <a:lnTo>
                  <a:pt x="25931" y="2923"/>
                </a:lnTo>
                <a:lnTo>
                  <a:pt x="25989" y="3455"/>
                </a:lnTo>
                <a:lnTo>
                  <a:pt x="26159" y="3891"/>
                </a:lnTo>
                <a:lnTo>
                  <a:pt x="25476" y="4100"/>
                </a:lnTo>
                <a:lnTo>
                  <a:pt x="24791" y="4328"/>
                </a:lnTo>
                <a:lnTo>
                  <a:pt x="24050" y="4537"/>
                </a:lnTo>
                <a:lnTo>
                  <a:pt x="22340" y="5125"/>
                </a:lnTo>
                <a:lnTo>
                  <a:pt x="20518" y="5828"/>
                </a:lnTo>
                <a:lnTo>
                  <a:pt x="18580" y="6644"/>
                </a:lnTo>
                <a:lnTo>
                  <a:pt x="18294" y="5998"/>
                </a:lnTo>
                <a:lnTo>
                  <a:pt x="18123" y="5448"/>
                </a:lnTo>
                <a:lnTo>
                  <a:pt x="18123" y="6055"/>
                </a:lnTo>
                <a:lnTo>
                  <a:pt x="18409" y="6701"/>
                </a:lnTo>
                <a:lnTo>
                  <a:pt x="15730" y="7821"/>
                </a:lnTo>
                <a:lnTo>
                  <a:pt x="12881" y="9226"/>
                </a:lnTo>
                <a:lnTo>
                  <a:pt x="10031" y="10896"/>
                </a:lnTo>
                <a:lnTo>
                  <a:pt x="9745" y="10156"/>
                </a:lnTo>
                <a:lnTo>
                  <a:pt x="9689" y="9340"/>
                </a:lnTo>
                <a:lnTo>
                  <a:pt x="9689" y="11124"/>
                </a:lnTo>
                <a:lnTo>
                  <a:pt x="7123" y="12681"/>
                </a:lnTo>
                <a:lnTo>
                  <a:pt x="4559" y="14408"/>
                </a:lnTo>
                <a:lnTo>
                  <a:pt x="2052" y="16459"/>
                </a:lnTo>
                <a:lnTo>
                  <a:pt x="1709" y="15376"/>
                </a:lnTo>
                <a:lnTo>
                  <a:pt x="1595" y="14351"/>
                </a:lnTo>
                <a:lnTo>
                  <a:pt x="1595" y="13383"/>
                </a:lnTo>
                <a:lnTo>
                  <a:pt x="2164" y="12947"/>
                </a:lnTo>
                <a:lnTo>
                  <a:pt x="1595" y="12947"/>
                </a:lnTo>
                <a:lnTo>
                  <a:pt x="1651" y="11883"/>
                </a:lnTo>
                <a:lnTo>
                  <a:pt x="1937" y="10896"/>
                </a:lnTo>
                <a:lnTo>
                  <a:pt x="2279" y="9985"/>
                </a:lnTo>
                <a:lnTo>
                  <a:pt x="1937" y="10308"/>
                </a:lnTo>
                <a:lnTo>
                  <a:pt x="1651" y="10858"/>
                </a:lnTo>
                <a:lnTo>
                  <a:pt x="1423" y="11599"/>
                </a:lnTo>
                <a:lnTo>
                  <a:pt x="1252" y="12415"/>
                </a:lnTo>
                <a:lnTo>
                  <a:pt x="1252" y="13231"/>
                </a:lnTo>
                <a:lnTo>
                  <a:pt x="741" y="13611"/>
                </a:lnTo>
                <a:lnTo>
                  <a:pt x="398" y="14143"/>
                </a:lnTo>
                <a:lnTo>
                  <a:pt x="912" y="13877"/>
                </a:lnTo>
                <a:lnTo>
                  <a:pt x="1252" y="13649"/>
                </a:lnTo>
                <a:lnTo>
                  <a:pt x="1252" y="14579"/>
                </a:lnTo>
                <a:lnTo>
                  <a:pt x="1367" y="15604"/>
                </a:lnTo>
                <a:lnTo>
                  <a:pt x="1709" y="16629"/>
                </a:lnTo>
                <a:lnTo>
                  <a:pt x="1139" y="17218"/>
                </a:lnTo>
                <a:lnTo>
                  <a:pt x="569" y="17749"/>
                </a:lnTo>
                <a:lnTo>
                  <a:pt x="0" y="18300"/>
                </a:lnTo>
                <a:lnTo>
                  <a:pt x="0" y="18680"/>
                </a:lnTo>
                <a:lnTo>
                  <a:pt x="626" y="18129"/>
                </a:lnTo>
                <a:lnTo>
                  <a:pt x="1252" y="17598"/>
                </a:lnTo>
                <a:lnTo>
                  <a:pt x="1881" y="17047"/>
                </a:lnTo>
                <a:lnTo>
                  <a:pt x="2221" y="18072"/>
                </a:lnTo>
                <a:lnTo>
                  <a:pt x="2164" y="16781"/>
                </a:lnTo>
                <a:lnTo>
                  <a:pt x="4672" y="14731"/>
                </a:lnTo>
                <a:lnTo>
                  <a:pt x="7238" y="12947"/>
                </a:lnTo>
                <a:lnTo>
                  <a:pt x="9801" y="11390"/>
                </a:lnTo>
                <a:lnTo>
                  <a:pt x="9973" y="11883"/>
                </a:lnTo>
                <a:lnTo>
                  <a:pt x="10259" y="12529"/>
                </a:lnTo>
                <a:lnTo>
                  <a:pt x="10657" y="13117"/>
                </a:lnTo>
                <a:lnTo>
                  <a:pt x="11056" y="13706"/>
                </a:lnTo>
                <a:lnTo>
                  <a:pt x="8605" y="15490"/>
                </a:lnTo>
                <a:lnTo>
                  <a:pt x="6154" y="17484"/>
                </a:lnTo>
                <a:lnTo>
                  <a:pt x="3818" y="19705"/>
                </a:lnTo>
                <a:lnTo>
                  <a:pt x="3476" y="20028"/>
                </a:lnTo>
                <a:lnTo>
                  <a:pt x="2622" y="20825"/>
                </a:lnTo>
                <a:lnTo>
                  <a:pt x="1766" y="21698"/>
                </a:lnTo>
                <a:lnTo>
                  <a:pt x="968" y="22615"/>
                </a:lnTo>
                <a:lnTo>
                  <a:pt x="1081" y="22993"/>
                </a:lnTo>
                <a:lnTo>
                  <a:pt x="1937" y="22076"/>
                </a:lnTo>
                <a:lnTo>
                  <a:pt x="2849" y="21167"/>
                </a:lnTo>
                <a:lnTo>
                  <a:pt x="3703" y="20293"/>
                </a:lnTo>
                <a:lnTo>
                  <a:pt x="4501" y="21318"/>
                </a:lnTo>
                <a:lnTo>
                  <a:pt x="5357" y="22237"/>
                </a:lnTo>
                <a:lnTo>
                  <a:pt x="6440" y="23101"/>
                </a:lnTo>
                <a:lnTo>
                  <a:pt x="5357" y="24288"/>
                </a:lnTo>
                <a:lnTo>
                  <a:pt x="4331" y="25529"/>
                </a:lnTo>
                <a:lnTo>
                  <a:pt x="3361" y="26824"/>
                </a:lnTo>
                <a:lnTo>
                  <a:pt x="3647" y="27202"/>
                </a:lnTo>
                <a:lnTo>
                  <a:pt x="4672" y="25852"/>
                </a:lnTo>
                <a:lnTo>
                  <a:pt x="5699" y="24612"/>
                </a:lnTo>
                <a:lnTo>
                  <a:pt x="6780" y="23371"/>
                </a:lnTo>
                <a:lnTo>
                  <a:pt x="7066" y="23046"/>
                </a:lnTo>
                <a:lnTo>
                  <a:pt x="9231" y="20616"/>
                </a:lnTo>
                <a:lnTo>
                  <a:pt x="11455" y="18414"/>
                </a:lnTo>
                <a:lnTo>
                  <a:pt x="13735" y="16402"/>
                </a:lnTo>
                <a:lnTo>
                  <a:pt x="13392" y="16193"/>
                </a:lnTo>
                <a:lnTo>
                  <a:pt x="11112" y="18129"/>
                </a:lnTo>
                <a:lnTo>
                  <a:pt x="8891" y="20350"/>
                </a:lnTo>
                <a:lnTo>
                  <a:pt x="6724" y="22776"/>
                </a:lnTo>
                <a:lnTo>
                  <a:pt x="5699" y="21913"/>
                </a:lnTo>
                <a:lnTo>
                  <a:pt x="4787" y="20996"/>
                </a:lnTo>
                <a:lnTo>
                  <a:pt x="4046" y="20028"/>
                </a:lnTo>
                <a:lnTo>
                  <a:pt x="6382" y="17749"/>
                </a:lnTo>
                <a:lnTo>
                  <a:pt x="8833" y="15756"/>
                </a:lnTo>
                <a:lnTo>
                  <a:pt x="11284" y="13972"/>
                </a:lnTo>
                <a:lnTo>
                  <a:pt x="11854" y="14788"/>
                </a:lnTo>
                <a:lnTo>
                  <a:pt x="11398" y="13497"/>
                </a:lnTo>
                <a:lnTo>
                  <a:pt x="11000" y="12947"/>
                </a:lnTo>
                <a:lnTo>
                  <a:pt x="10601" y="12358"/>
                </a:lnTo>
                <a:lnTo>
                  <a:pt x="10371" y="11770"/>
                </a:lnTo>
                <a:lnTo>
                  <a:pt x="10200" y="11390"/>
                </a:lnTo>
                <a:lnTo>
                  <a:pt x="10144" y="11219"/>
                </a:lnTo>
                <a:lnTo>
                  <a:pt x="12993" y="9491"/>
                </a:lnTo>
                <a:lnTo>
                  <a:pt x="15843" y="8106"/>
                </a:lnTo>
                <a:lnTo>
                  <a:pt x="18522" y="6967"/>
                </a:lnTo>
                <a:lnTo>
                  <a:pt x="18693" y="7403"/>
                </a:lnTo>
                <a:lnTo>
                  <a:pt x="18637" y="6853"/>
                </a:lnTo>
                <a:lnTo>
                  <a:pt x="20574" y="6055"/>
                </a:lnTo>
                <a:lnTo>
                  <a:pt x="22455" y="5353"/>
                </a:lnTo>
                <a:lnTo>
                  <a:pt x="24165" y="4745"/>
                </a:lnTo>
                <a:lnTo>
                  <a:pt x="24850" y="4480"/>
                </a:lnTo>
                <a:lnTo>
                  <a:pt x="25532" y="4271"/>
                </a:lnTo>
                <a:lnTo>
                  <a:pt x="26217" y="4043"/>
                </a:lnTo>
                <a:lnTo>
                  <a:pt x="26501" y="4689"/>
                </a:lnTo>
                <a:lnTo>
                  <a:pt x="26273" y="3834"/>
                </a:lnTo>
                <a:lnTo>
                  <a:pt x="26102" y="3455"/>
                </a:lnTo>
                <a:lnTo>
                  <a:pt x="25989" y="2923"/>
                </a:lnTo>
                <a:lnTo>
                  <a:pt x="26672" y="2752"/>
                </a:lnTo>
                <a:lnTo>
                  <a:pt x="27357" y="2600"/>
                </a:lnTo>
                <a:lnTo>
                  <a:pt x="28040" y="2429"/>
                </a:lnTo>
                <a:lnTo>
                  <a:pt x="33568" y="1347"/>
                </a:lnTo>
                <a:lnTo>
                  <a:pt x="37445" y="1139"/>
                </a:lnTo>
                <a:lnTo>
                  <a:pt x="38641" y="1082"/>
                </a:lnTo>
                <a:lnTo>
                  <a:pt x="37330" y="1196"/>
                </a:lnTo>
                <a:lnTo>
                  <a:pt x="32714" y="1841"/>
                </a:lnTo>
                <a:lnTo>
                  <a:pt x="26330" y="4043"/>
                </a:lnTo>
                <a:lnTo>
                  <a:pt x="32714" y="1993"/>
                </a:lnTo>
                <a:lnTo>
                  <a:pt x="37217" y="1290"/>
                </a:lnTo>
                <a:lnTo>
                  <a:pt x="38585" y="1139"/>
                </a:lnTo>
                <a:lnTo>
                  <a:pt x="37217" y="1404"/>
                </a:lnTo>
                <a:lnTo>
                  <a:pt x="32942" y="2638"/>
                </a:lnTo>
                <a:lnTo>
                  <a:pt x="37217" y="1518"/>
                </a:lnTo>
                <a:lnTo>
                  <a:pt x="38585" y="1196"/>
                </a:lnTo>
                <a:lnTo>
                  <a:pt x="37274" y="1613"/>
                </a:lnTo>
                <a:lnTo>
                  <a:pt x="33340" y="3018"/>
                </a:lnTo>
                <a:lnTo>
                  <a:pt x="28040" y="5998"/>
                </a:lnTo>
                <a:lnTo>
                  <a:pt x="27357" y="5391"/>
                </a:lnTo>
                <a:lnTo>
                  <a:pt x="27129" y="5125"/>
                </a:lnTo>
                <a:lnTo>
                  <a:pt x="26900" y="4973"/>
                </a:lnTo>
                <a:lnTo>
                  <a:pt x="26900" y="5239"/>
                </a:lnTo>
                <a:lnTo>
                  <a:pt x="27470" y="5771"/>
                </a:lnTo>
                <a:lnTo>
                  <a:pt x="27812" y="6093"/>
                </a:lnTo>
                <a:lnTo>
                  <a:pt x="26900" y="6644"/>
                </a:lnTo>
                <a:lnTo>
                  <a:pt x="25875" y="7175"/>
                </a:lnTo>
                <a:lnTo>
                  <a:pt x="24850" y="7821"/>
                </a:lnTo>
                <a:lnTo>
                  <a:pt x="23710" y="8466"/>
                </a:lnTo>
                <a:lnTo>
                  <a:pt x="22570" y="9226"/>
                </a:lnTo>
                <a:lnTo>
                  <a:pt x="21657" y="10251"/>
                </a:lnTo>
                <a:lnTo>
                  <a:pt x="22854" y="9454"/>
                </a:lnTo>
                <a:lnTo>
                  <a:pt x="23937" y="8751"/>
                </a:lnTo>
                <a:lnTo>
                  <a:pt x="25019" y="8106"/>
                </a:lnTo>
                <a:lnTo>
                  <a:pt x="26102" y="7441"/>
                </a:lnTo>
                <a:lnTo>
                  <a:pt x="27129" y="6853"/>
                </a:lnTo>
                <a:lnTo>
                  <a:pt x="28098" y="6264"/>
                </a:lnTo>
                <a:lnTo>
                  <a:pt x="28610" y="6644"/>
                </a:lnTo>
                <a:lnTo>
                  <a:pt x="29351" y="7081"/>
                </a:lnTo>
                <a:lnTo>
                  <a:pt x="29578" y="6910"/>
                </a:lnTo>
                <a:lnTo>
                  <a:pt x="29123" y="6701"/>
                </a:lnTo>
                <a:lnTo>
                  <a:pt x="28382" y="6207"/>
                </a:lnTo>
                <a:lnTo>
                  <a:pt x="33511" y="3246"/>
                </a:lnTo>
                <a:lnTo>
                  <a:pt x="37388" y="1727"/>
                </a:lnTo>
                <a:lnTo>
                  <a:pt x="38641" y="1252"/>
                </a:lnTo>
                <a:lnTo>
                  <a:pt x="38869" y="1252"/>
                </a:lnTo>
                <a:lnTo>
                  <a:pt x="38186" y="1898"/>
                </a:lnTo>
                <a:lnTo>
                  <a:pt x="36077" y="4328"/>
                </a:lnTo>
                <a:lnTo>
                  <a:pt x="33340" y="8258"/>
                </a:lnTo>
                <a:lnTo>
                  <a:pt x="32770" y="8144"/>
                </a:lnTo>
                <a:lnTo>
                  <a:pt x="32200" y="7992"/>
                </a:lnTo>
                <a:lnTo>
                  <a:pt x="31630" y="7783"/>
                </a:lnTo>
                <a:lnTo>
                  <a:pt x="31288" y="7669"/>
                </a:lnTo>
                <a:lnTo>
                  <a:pt x="30777" y="7498"/>
                </a:lnTo>
                <a:lnTo>
                  <a:pt x="30319" y="7289"/>
                </a:lnTo>
                <a:lnTo>
                  <a:pt x="29864" y="7081"/>
                </a:lnTo>
                <a:lnTo>
                  <a:pt x="30092" y="7441"/>
                </a:lnTo>
                <a:lnTo>
                  <a:pt x="30549" y="7669"/>
                </a:lnTo>
                <a:lnTo>
                  <a:pt x="31061" y="7878"/>
                </a:lnTo>
                <a:lnTo>
                  <a:pt x="29864" y="9017"/>
                </a:lnTo>
                <a:lnTo>
                  <a:pt x="28610" y="10365"/>
                </a:lnTo>
                <a:lnTo>
                  <a:pt x="27413" y="12358"/>
                </a:lnTo>
                <a:lnTo>
                  <a:pt x="27641" y="12092"/>
                </a:lnTo>
                <a:lnTo>
                  <a:pt x="29008" y="10574"/>
                </a:lnTo>
                <a:lnTo>
                  <a:pt x="30263" y="9226"/>
                </a:lnTo>
                <a:lnTo>
                  <a:pt x="31459" y="7992"/>
                </a:lnTo>
                <a:lnTo>
                  <a:pt x="31973" y="8201"/>
                </a:lnTo>
                <a:lnTo>
                  <a:pt x="32543" y="8371"/>
                </a:lnTo>
                <a:lnTo>
                  <a:pt x="33169" y="8523"/>
                </a:lnTo>
                <a:lnTo>
                  <a:pt x="32144" y="9985"/>
                </a:lnTo>
                <a:lnTo>
                  <a:pt x="31004" y="11656"/>
                </a:lnTo>
                <a:lnTo>
                  <a:pt x="30035" y="14143"/>
                </a:lnTo>
                <a:lnTo>
                  <a:pt x="31004" y="14351"/>
                </a:lnTo>
                <a:lnTo>
                  <a:pt x="31973" y="14522"/>
                </a:lnTo>
                <a:lnTo>
                  <a:pt x="32942" y="14674"/>
                </a:lnTo>
                <a:lnTo>
                  <a:pt x="32088" y="17009"/>
                </a:lnTo>
                <a:lnTo>
                  <a:pt x="31232" y="19534"/>
                </a:lnTo>
                <a:lnTo>
                  <a:pt x="30319" y="22291"/>
                </a:lnTo>
                <a:lnTo>
                  <a:pt x="28839" y="22076"/>
                </a:lnTo>
                <a:lnTo>
                  <a:pt x="27413" y="21805"/>
                </a:lnTo>
                <a:lnTo>
                  <a:pt x="25989" y="21482"/>
                </a:lnTo>
                <a:lnTo>
                  <a:pt x="27242" y="22237"/>
                </a:lnTo>
                <a:lnTo>
                  <a:pt x="28724" y="22507"/>
                </a:lnTo>
                <a:lnTo>
                  <a:pt x="30207" y="22777"/>
                </a:lnTo>
                <a:lnTo>
                  <a:pt x="30833" y="22832"/>
                </a:lnTo>
                <a:lnTo>
                  <a:pt x="32428" y="23046"/>
                </a:lnTo>
                <a:lnTo>
                  <a:pt x="34025" y="23209"/>
                </a:lnTo>
                <a:lnTo>
                  <a:pt x="35678" y="23316"/>
                </a:lnTo>
                <a:lnTo>
                  <a:pt x="35791" y="28821"/>
                </a:lnTo>
                <a:lnTo>
                  <a:pt x="36077" y="25960"/>
                </a:lnTo>
                <a:lnTo>
                  <a:pt x="36361" y="23316"/>
                </a:lnTo>
                <a:lnTo>
                  <a:pt x="36988" y="23371"/>
                </a:lnTo>
                <a:lnTo>
                  <a:pt x="37274" y="22938"/>
                </a:lnTo>
                <a:lnTo>
                  <a:pt x="36704" y="22885"/>
                </a:lnTo>
                <a:lnTo>
                  <a:pt x="36418" y="22885"/>
                </a:lnTo>
                <a:lnTo>
                  <a:pt x="36704" y="20085"/>
                </a:lnTo>
                <a:lnTo>
                  <a:pt x="36988" y="17427"/>
                </a:lnTo>
                <a:lnTo>
                  <a:pt x="36760" y="15054"/>
                </a:lnTo>
                <a:lnTo>
                  <a:pt x="36418" y="17427"/>
                </a:lnTo>
                <a:lnTo>
                  <a:pt x="36077" y="20028"/>
                </a:lnTo>
                <a:lnTo>
                  <a:pt x="35735" y="22885"/>
                </a:lnTo>
                <a:lnTo>
                  <a:pt x="34138" y="22777"/>
                </a:lnTo>
                <a:lnTo>
                  <a:pt x="32486" y="22615"/>
                </a:lnTo>
                <a:lnTo>
                  <a:pt x="30948" y="22399"/>
                </a:lnTo>
                <a:lnTo>
                  <a:pt x="31802" y="19648"/>
                </a:lnTo>
                <a:lnTo>
                  <a:pt x="32658" y="17047"/>
                </a:lnTo>
                <a:lnTo>
                  <a:pt x="33455" y="14731"/>
                </a:lnTo>
                <a:lnTo>
                  <a:pt x="33854" y="12301"/>
                </a:lnTo>
                <a:lnTo>
                  <a:pt x="33056" y="14351"/>
                </a:lnTo>
                <a:lnTo>
                  <a:pt x="32088" y="14200"/>
                </a:lnTo>
                <a:lnTo>
                  <a:pt x="31175" y="14029"/>
                </a:lnTo>
                <a:lnTo>
                  <a:pt x="30263" y="13820"/>
                </a:lnTo>
                <a:close/>
              </a:path>
            </a:pathLst>
          </a:custGeom>
          <a:solidFill>
            <a:srgbClr val="ECF0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50" name="object 750"/>
          <p:cNvSpPr/>
          <p:nvPr/>
        </p:nvSpPr>
        <p:spPr>
          <a:xfrm>
            <a:off x="340050" y="527186"/>
            <a:ext cx="1880" cy="939"/>
          </a:xfrm>
          <a:custGeom>
            <a:avLst/>
            <a:gdLst/>
            <a:ahLst/>
            <a:cxnLst/>
            <a:rect l="l" t="t" r="r" b="b"/>
            <a:pathLst>
              <a:path w="2507" h="1252">
                <a:moveTo>
                  <a:pt x="2507" y="227"/>
                </a:moveTo>
                <a:lnTo>
                  <a:pt x="2279" y="0"/>
                </a:lnTo>
                <a:lnTo>
                  <a:pt x="1482" y="322"/>
                </a:lnTo>
                <a:lnTo>
                  <a:pt x="626" y="664"/>
                </a:lnTo>
                <a:lnTo>
                  <a:pt x="0" y="1252"/>
                </a:lnTo>
                <a:lnTo>
                  <a:pt x="912" y="930"/>
                </a:lnTo>
                <a:lnTo>
                  <a:pt x="1709" y="607"/>
                </a:lnTo>
                <a:lnTo>
                  <a:pt x="2507" y="227"/>
                </a:lnTo>
                <a:close/>
              </a:path>
            </a:pathLst>
          </a:custGeom>
          <a:solidFill>
            <a:srgbClr val="E4EBF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51" name="object 751"/>
          <p:cNvSpPr/>
          <p:nvPr/>
        </p:nvSpPr>
        <p:spPr>
          <a:xfrm>
            <a:off x="330047" y="515453"/>
            <a:ext cx="299" cy="1053"/>
          </a:xfrm>
          <a:custGeom>
            <a:avLst/>
            <a:gdLst/>
            <a:ahLst/>
            <a:cxnLst/>
            <a:rect l="l" t="t" r="r" b="b"/>
            <a:pathLst>
              <a:path w="398" h="1404">
                <a:moveTo>
                  <a:pt x="398" y="873"/>
                </a:moveTo>
                <a:lnTo>
                  <a:pt x="227" y="379"/>
                </a:lnTo>
                <a:lnTo>
                  <a:pt x="112" y="0"/>
                </a:lnTo>
                <a:lnTo>
                  <a:pt x="0" y="436"/>
                </a:lnTo>
                <a:lnTo>
                  <a:pt x="112" y="911"/>
                </a:lnTo>
                <a:lnTo>
                  <a:pt x="283" y="1404"/>
                </a:lnTo>
                <a:lnTo>
                  <a:pt x="398" y="873"/>
                </a:lnTo>
                <a:close/>
              </a:path>
            </a:pathLst>
          </a:custGeom>
          <a:solidFill>
            <a:srgbClr val="E4EBF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52" name="object 752"/>
          <p:cNvSpPr/>
          <p:nvPr/>
        </p:nvSpPr>
        <p:spPr>
          <a:xfrm>
            <a:off x="330903" y="516066"/>
            <a:ext cx="640" cy="2747"/>
          </a:xfrm>
          <a:custGeom>
            <a:avLst/>
            <a:gdLst/>
            <a:ahLst/>
            <a:cxnLst/>
            <a:rect l="l" t="t" r="r" b="b"/>
            <a:pathLst>
              <a:path w="853" h="3663">
                <a:moveTo>
                  <a:pt x="626" y="474"/>
                </a:moveTo>
                <a:lnTo>
                  <a:pt x="169" y="1993"/>
                </a:lnTo>
                <a:lnTo>
                  <a:pt x="0" y="3341"/>
                </a:lnTo>
                <a:lnTo>
                  <a:pt x="56" y="3663"/>
                </a:lnTo>
                <a:lnTo>
                  <a:pt x="227" y="3132"/>
                </a:lnTo>
                <a:lnTo>
                  <a:pt x="455" y="1936"/>
                </a:lnTo>
                <a:lnTo>
                  <a:pt x="853" y="531"/>
                </a:lnTo>
                <a:lnTo>
                  <a:pt x="797" y="0"/>
                </a:lnTo>
                <a:lnTo>
                  <a:pt x="626" y="474"/>
                </a:lnTo>
                <a:close/>
              </a:path>
            </a:pathLst>
          </a:custGeom>
          <a:solidFill>
            <a:srgbClr val="E4EBF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53" name="object 753"/>
          <p:cNvSpPr/>
          <p:nvPr/>
        </p:nvSpPr>
        <p:spPr>
          <a:xfrm>
            <a:off x="321753" y="519298"/>
            <a:ext cx="7738" cy="2790"/>
          </a:xfrm>
          <a:custGeom>
            <a:avLst/>
            <a:gdLst/>
            <a:ahLst/>
            <a:cxnLst/>
            <a:rect l="l" t="t" r="r" b="b"/>
            <a:pathLst>
              <a:path w="10317" h="3720">
                <a:moveTo>
                  <a:pt x="5985" y="1025"/>
                </a:moveTo>
                <a:lnTo>
                  <a:pt x="0" y="3568"/>
                </a:lnTo>
                <a:lnTo>
                  <a:pt x="229" y="3720"/>
                </a:lnTo>
                <a:lnTo>
                  <a:pt x="6041" y="1233"/>
                </a:lnTo>
                <a:lnTo>
                  <a:pt x="10317" y="0"/>
                </a:lnTo>
                <a:lnTo>
                  <a:pt x="5985" y="1025"/>
                </a:lnTo>
                <a:close/>
              </a:path>
            </a:pathLst>
          </a:custGeom>
          <a:solidFill>
            <a:srgbClr val="E4EBF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54" name="object 754"/>
          <p:cNvSpPr/>
          <p:nvPr/>
        </p:nvSpPr>
        <p:spPr>
          <a:xfrm>
            <a:off x="310171" y="532084"/>
            <a:ext cx="4316" cy="5591"/>
          </a:xfrm>
          <a:custGeom>
            <a:avLst/>
            <a:gdLst/>
            <a:ahLst/>
            <a:cxnLst/>
            <a:rect l="l" t="t" r="r" b="b"/>
            <a:pathLst>
              <a:path w="5755" h="7455">
                <a:moveTo>
                  <a:pt x="5755" y="227"/>
                </a:moveTo>
                <a:lnTo>
                  <a:pt x="5357" y="0"/>
                </a:lnTo>
                <a:lnTo>
                  <a:pt x="3363" y="2221"/>
                </a:lnTo>
                <a:lnTo>
                  <a:pt x="1425" y="4594"/>
                </a:lnTo>
                <a:lnTo>
                  <a:pt x="0" y="7455"/>
                </a:lnTo>
                <a:lnTo>
                  <a:pt x="1881" y="4863"/>
                </a:lnTo>
                <a:lnTo>
                  <a:pt x="3818" y="2429"/>
                </a:lnTo>
                <a:lnTo>
                  <a:pt x="5755" y="227"/>
                </a:lnTo>
                <a:close/>
              </a:path>
            </a:pathLst>
          </a:custGeom>
          <a:solidFill>
            <a:srgbClr val="E4EBF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55" name="object 755"/>
          <p:cNvSpPr/>
          <p:nvPr/>
        </p:nvSpPr>
        <p:spPr>
          <a:xfrm>
            <a:off x="321669" y="514842"/>
            <a:ext cx="15730" cy="20606"/>
          </a:xfrm>
          <a:custGeom>
            <a:avLst/>
            <a:gdLst/>
            <a:ahLst/>
            <a:cxnLst/>
            <a:rect l="l" t="t" r="r" b="b"/>
            <a:pathLst>
              <a:path w="20973" h="27475">
                <a:moveTo>
                  <a:pt x="8150" y="322"/>
                </a:moveTo>
                <a:lnTo>
                  <a:pt x="7693" y="170"/>
                </a:lnTo>
                <a:lnTo>
                  <a:pt x="8150" y="607"/>
                </a:lnTo>
                <a:lnTo>
                  <a:pt x="8434" y="816"/>
                </a:lnTo>
                <a:lnTo>
                  <a:pt x="7751" y="930"/>
                </a:lnTo>
                <a:lnTo>
                  <a:pt x="7123" y="1082"/>
                </a:lnTo>
                <a:lnTo>
                  <a:pt x="6440" y="1252"/>
                </a:lnTo>
                <a:lnTo>
                  <a:pt x="6440" y="1461"/>
                </a:lnTo>
                <a:lnTo>
                  <a:pt x="7123" y="1784"/>
                </a:lnTo>
                <a:lnTo>
                  <a:pt x="7465" y="2012"/>
                </a:lnTo>
                <a:lnTo>
                  <a:pt x="9689" y="3246"/>
                </a:lnTo>
                <a:lnTo>
                  <a:pt x="11284" y="4708"/>
                </a:lnTo>
                <a:lnTo>
                  <a:pt x="11910" y="5296"/>
                </a:lnTo>
                <a:lnTo>
                  <a:pt x="11000" y="4651"/>
                </a:lnTo>
                <a:lnTo>
                  <a:pt x="8206" y="3037"/>
                </a:lnTo>
                <a:lnTo>
                  <a:pt x="4559" y="2012"/>
                </a:lnTo>
                <a:lnTo>
                  <a:pt x="4217" y="1955"/>
                </a:lnTo>
                <a:lnTo>
                  <a:pt x="2906" y="1575"/>
                </a:lnTo>
                <a:lnTo>
                  <a:pt x="1651" y="1347"/>
                </a:lnTo>
                <a:lnTo>
                  <a:pt x="569" y="1252"/>
                </a:lnTo>
                <a:lnTo>
                  <a:pt x="0" y="1347"/>
                </a:lnTo>
                <a:lnTo>
                  <a:pt x="1139" y="1461"/>
                </a:lnTo>
                <a:lnTo>
                  <a:pt x="2450" y="1689"/>
                </a:lnTo>
                <a:lnTo>
                  <a:pt x="3874" y="2050"/>
                </a:lnTo>
                <a:lnTo>
                  <a:pt x="3304" y="2335"/>
                </a:lnTo>
                <a:lnTo>
                  <a:pt x="2734" y="2543"/>
                </a:lnTo>
                <a:lnTo>
                  <a:pt x="2279" y="2866"/>
                </a:lnTo>
                <a:lnTo>
                  <a:pt x="2221" y="3075"/>
                </a:lnTo>
                <a:lnTo>
                  <a:pt x="7066" y="3739"/>
                </a:lnTo>
                <a:lnTo>
                  <a:pt x="2563" y="2866"/>
                </a:lnTo>
                <a:lnTo>
                  <a:pt x="3077" y="2600"/>
                </a:lnTo>
                <a:lnTo>
                  <a:pt x="3590" y="2372"/>
                </a:lnTo>
                <a:lnTo>
                  <a:pt x="4160" y="2164"/>
                </a:lnTo>
                <a:lnTo>
                  <a:pt x="4501" y="2221"/>
                </a:lnTo>
                <a:lnTo>
                  <a:pt x="8035" y="3246"/>
                </a:lnTo>
                <a:lnTo>
                  <a:pt x="10714" y="4708"/>
                </a:lnTo>
                <a:lnTo>
                  <a:pt x="11797" y="5296"/>
                </a:lnTo>
                <a:lnTo>
                  <a:pt x="11968" y="5467"/>
                </a:lnTo>
                <a:lnTo>
                  <a:pt x="12196" y="5562"/>
                </a:lnTo>
                <a:lnTo>
                  <a:pt x="12196" y="5733"/>
                </a:lnTo>
                <a:lnTo>
                  <a:pt x="12025" y="6321"/>
                </a:lnTo>
                <a:lnTo>
                  <a:pt x="11511" y="9074"/>
                </a:lnTo>
                <a:lnTo>
                  <a:pt x="10828" y="13383"/>
                </a:lnTo>
                <a:lnTo>
                  <a:pt x="10200" y="13383"/>
                </a:lnTo>
                <a:lnTo>
                  <a:pt x="9574" y="13345"/>
                </a:lnTo>
                <a:lnTo>
                  <a:pt x="8947" y="13231"/>
                </a:lnTo>
                <a:lnTo>
                  <a:pt x="10657" y="9074"/>
                </a:lnTo>
                <a:lnTo>
                  <a:pt x="11910" y="6435"/>
                </a:lnTo>
                <a:lnTo>
                  <a:pt x="11455" y="6910"/>
                </a:lnTo>
                <a:lnTo>
                  <a:pt x="10144" y="9397"/>
                </a:lnTo>
                <a:lnTo>
                  <a:pt x="8549" y="13174"/>
                </a:lnTo>
                <a:lnTo>
                  <a:pt x="7979" y="13117"/>
                </a:lnTo>
                <a:lnTo>
                  <a:pt x="7465" y="13004"/>
                </a:lnTo>
                <a:lnTo>
                  <a:pt x="6895" y="12909"/>
                </a:lnTo>
                <a:lnTo>
                  <a:pt x="7294" y="13288"/>
                </a:lnTo>
                <a:lnTo>
                  <a:pt x="7864" y="13383"/>
                </a:lnTo>
                <a:lnTo>
                  <a:pt x="8434" y="13440"/>
                </a:lnTo>
                <a:lnTo>
                  <a:pt x="7751" y="15073"/>
                </a:lnTo>
                <a:lnTo>
                  <a:pt x="7066" y="16838"/>
                </a:lnTo>
                <a:lnTo>
                  <a:pt x="6780" y="18946"/>
                </a:lnTo>
                <a:lnTo>
                  <a:pt x="7522" y="16952"/>
                </a:lnTo>
                <a:lnTo>
                  <a:pt x="8206" y="15111"/>
                </a:lnTo>
                <a:lnTo>
                  <a:pt x="8833" y="13497"/>
                </a:lnTo>
                <a:lnTo>
                  <a:pt x="9461" y="13611"/>
                </a:lnTo>
                <a:lnTo>
                  <a:pt x="10144" y="13668"/>
                </a:lnTo>
                <a:lnTo>
                  <a:pt x="10828" y="13706"/>
                </a:lnTo>
                <a:lnTo>
                  <a:pt x="10542" y="15339"/>
                </a:lnTo>
                <a:lnTo>
                  <a:pt x="10542" y="19268"/>
                </a:lnTo>
                <a:lnTo>
                  <a:pt x="10828" y="17218"/>
                </a:lnTo>
                <a:lnTo>
                  <a:pt x="11056" y="15396"/>
                </a:lnTo>
                <a:lnTo>
                  <a:pt x="11227" y="13706"/>
                </a:lnTo>
                <a:lnTo>
                  <a:pt x="11682" y="13763"/>
                </a:lnTo>
                <a:lnTo>
                  <a:pt x="12480" y="13763"/>
                </a:lnTo>
                <a:lnTo>
                  <a:pt x="12937" y="13706"/>
                </a:lnTo>
                <a:lnTo>
                  <a:pt x="13108" y="15396"/>
                </a:lnTo>
                <a:lnTo>
                  <a:pt x="13279" y="17218"/>
                </a:lnTo>
                <a:lnTo>
                  <a:pt x="13451" y="19268"/>
                </a:lnTo>
                <a:lnTo>
                  <a:pt x="13678" y="22021"/>
                </a:lnTo>
                <a:lnTo>
                  <a:pt x="13849" y="24622"/>
                </a:lnTo>
                <a:lnTo>
                  <a:pt x="14077" y="27475"/>
                </a:lnTo>
                <a:lnTo>
                  <a:pt x="14248" y="21964"/>
                </a:lnTo>
                <a:lnTo>
                  <a:pt x="14021" y="19648"/>
                </a:lnTo>
                <a:lnTo>
                  <a:pt x="15102" y="19591"/>
                </a:lnTo>
                <a:lnTo>
                  <a:pt x="16186" y="19496"/>
                </a:lnTo>
                <a:lnTo>
                  <a:pt x="17211" y="19382"/>
                </a:lnTo>
                <a:lnTo>
                  <a:pt x="17609" y="18946"/>
                </a:lnTo>
                <a:lnTo>
                  <a:pt x="16927" y="16952"/>
                </a:lnTo>
                <a:lnTo>
                  <a:pt x="16300" y="15111"/>
                </a:lnTo>
                <a:lnTo>
                  <a:pt x="15730" y="13497"/>
                </a:lnTo>
                <a:lnTo>
                  <a:pt x="16300" y="13440"/>
                </a:lnTo>
                <a:lnTo>
                  <a:pt x="16870" y="13345"/>
                </a:lnTo>
                <a:lnTo>
                  <a:pt x="17440" y="13231"/>
                </a:lnTo>
                <a:lnTo>
                  <a:pt x="18409" y="14731"/>
                </a:lnTo>
                <a:lnTo>
                  <a:pt x="19434" y="16516"/>
                </a:lnTo>
                <a:lnTo>
                  <a:pt x="20518" y="18471"/>
                </a:lnTo>
                <a:lnTo>
                  <a:pt x="20973" y="18357"/>
                </a:lnTo>
                <a:lnTo>
                  <a:pt x="19889" y="16421"/>
                </a:lnTo>
                <a:lnTo>
                  <a:pt x="18808" y="14693"/>
                </a:lnTo>
                <a:lnTo>
                  <a:pt x="17839" y="13117"/>
                </a:lnTo>
                <a:lnTo>
                  <a:pt x="18409" y="13004"/>
                </a:lnTo>
                <a:lnTo>
                  <a:pt x="18979" y="12852"/>
                </a:lnTo>
                <a:lnTo>
                  <a:pt x="19549" y="12643"/>
                </a:lnTo>
                <a:lnTo>
                  <a:pt x="19720" y="12320"/>
                </a:lnTo>
                <a:lnTo>
                  <a:pt x="16242" y="8637"/>
                </a:lnTo>
                <a:lnTo>
                  <a:pt x="13563" y="6492"/>
                </a:lnTo>
                <a:lnTo>
                  <a:pt x="12651" y="5790"/>
                </a:lnTo>
                <a:lnTo>
                  <a:pt x="13279" y="6492"/>
                </a:lnTo>
                <a:lnTo>
                  <a:pt x="15900" y="8694"/>
                </a:lnTo>
                <a:lnTo>
                  <a:pt x="19378" y="12415"/>
                </a:lnTo>
                <a:lnTo>
                  <a:pt x="18808" y="12586"/>
                </a:lnTo>
                <a:lnTo>
                  <a:pt x="18238" y="12738"/>
                </a:lnTo>
                <a:lnTo>
                  <a:pt x="17668" y="12852"/>
                </a:lnTo>
                <a:lnTo>
                  <a:pt x="17269" y="12966"/>
                </a:lnTo>
                <a:lnTo>
                  <a:pt x="16755" y="13061"/>
                </a:lnTo>
                <a:lnTo>
                  <a:pt x="16186" y="13174"/>
                </a:lnTo>
                <a:lnTo>
                  <a:pt x="15616" y="13231"/>
                </a:lnTo>
                <a:lnTo>
                  <a:pt x="15273" y="13554"/>
                </a:lnTo>
                <a:lnTo>
                  <a:pt x="15843" y="15168"/>
                </a:lnTo>
                <a:lnTo>
                  <a:pt x="16470" y="17009"/>
                </a:lnTo>
                <a:lnTo>
                  <a:pt x="17098" y="19003"/>
                </a:lnTo>
                <a:lnTo>
                  <a:pt x="16071" y="19116"/>
                </a:lnTo>
                <a:lnTo>
                  <a:pt x="15046" y="19211"/>
                </a:lnTo>
                <a:lnTo>
                  <a:pt x="14021" y="19268"/>
                </a:lnTo>
                <a:lnTo>
                  <a:pt x="13791" y="17218"/>
                </a:lnTo>
                <a:lnTo>
                  <a:pt x="13563" y="15339"/>
                </a:lnTo>
                <a:lnTo>
                  <a:pt x="13392" y="13706"/>
                </a:lnTo>
                <a:lnTo>
                  <a:pt x="14077" y="13706"/>
                </a:lnTo>
                <a:lnTo>
                  <a:pt x="13392" y="13440"/>
                </a:lnTo>
                <a:lnTo>
                  <a:pt x="12881" y="9188"/>
                </a:lnTo>
                <a:lnTo>
                  <a:pt x="12480" y="6435"/>
                </a:lnTo>
                <a:lnTo>
                  <a:pt x="12595" y="9283"/>
                </a:lnTo>
                <a:lnTo>
                  <a:pt x="12937" y="13440"/>
                </a:lnTo>
                <a:lnTo>
                  <a:pt x="11284" y="13440"/>
                </a:lnTo>
                <a:lnTo>
                  <a:pt x="11854" y="9226"/>
                </a:lnTo>
                <a:lnTo>
                  <a:pt x="12196" y="6530"/>
                </a:lnTo>
                <a:lnTo>
                  <a:pt x="12252" y="5790"/>
                </a:lnTo>
                <a:lnTo>
                  <a:pt x="12196" y="5467"/>
                </a:lnTo>
                <a:lnTo>
                  <a:pt x="11741" y="4973"/>
                </a:lnTo>
                <a:lnTo>
                  <a:pt x="10144" y="3246"/>
                </a:lnTo>
                <a:lnTo>
                  <a:pt x="7580" y="1841"/>
                </a:lnTo>
                <a:lnTo>
                  <a:pt x="7010" y="1518"/>
                </a:lnTo>
                <a:lnTo>
                  <a:pt x="6780" y="1347"/>
                </a:lnTo>
                <a:lnTo>
                  <a:pt x="7350" y="1252"/>
                </a:lnTo>
                <a:lnTo>
                  <a:pt x="8035" y="1139"/>
                </a:lnTo>
                <a:lnTo>
                  <a:pt x="8661" y="1025"/>
                </a:lnTo>
                <a:lnTo>
                  <a:pt x="9346" y="1632"/>
                </a:lnTo>
                <a:lnTo>
                  <a:pt x="9860" y="1784"/>
                </a:lnTo>
                <a:lnTo>
                  <a:pt x="9231" y="1252"/>
                </a:lnTo>
                <a:lnTo>
                  <a:pt x="8947" y="987"/>
                </a:lnTo>
                <a:lnTo>
                  <a:pt x="9630" y="930"/>
                </a:lnTo>
                <a:lnTo>
                  <a:pt x="10315" y="873"/>
                </a:lnTo>
                <a:lnTo>
                  <a:pt x="11056" y="816"/>
                </a:lnTo>
                <a:lnTo>
                  <a:pt x="11056" y="170"/>
                </a:lnTo>
                <a:lnTo>
                  <a:pt x="10941" y="0"/>
                </a:lnTo>
                <a:lnTo>
                  <a:pt x="10885" y="379"/>
                </a:lnTo>
                <a:lnTo>
                  <a:pt x="10941" y="607"/>
                </a:lnTo>
                <a:lnTo>
                  <a:pt x="10200" y="607"/>
                </a:lnTo>
                <a:lnTo>
                  <a:pt x="9461" y="702"/>
                </a:lnTo>
                <a:lnTo>
                  <a:pt x="8720" y="816"/>
                </a:lnTo>
                <a:lnTo>
                  <a:pt x="8150" y="322"/>
                </a:lnTo>
                <a:close/>
              </a:path>
            </a:pathLst>
          </a:custGeom>
          <a:solidFill>
            <a:srgbClr val="E4EBF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56" name="object 756"/>
          <p:cNvSpPr/>
          <p:nvPr/>
        </p:nvSpPr>
        <p:spPr>
          <a:xfrm>
            <a:off x="323592" y="516991"/>
            <a:ext cx="7054" cy="1950"/>
          </a:xfrm>
          <a:custGeom>
            <a:avLst/>
            <a:gdLst/>
            <a:ahLst/>
            <a:cxnLst/>
            <a:rect l="l" t="t" r="r" b="b"/>
            <a:pathLst>
              <a:path w="9405" h="2600">
                <a:moveTo>
                  <a:pt x="8265" y="2164"/>
                </a:moveTo>
                <a:lnTo>
                  <a:pt x="9405" y="2600"/>
                </a:lnTo>
                <a:lnTo>
                  <a:pt x="9233" y="2429"/>
                </a:lnTo>
                <a:lnTo>
                  <a:pt x="7979" y="1898"/>
                </a:lnTo>
                <a:lnTo>
                  <a:pt x="4503" y="702"/>
                </a:lnTo>
                <a:lnTo>
                  <a:pt x="0" y="0"/>
                </a:lnTo>
                <a:lnTo>
                  <a:pt x="4503" y="873"/>
                </a:lnTo>
                <a:lnTo>
                  <a:pt x="8265" y="2164"/>
                </a:lnTo>
                <a:close/>
              </a:path>
            </a:pathLst>
          </a:custGeom>
          <a:solidFill>
            <a:srgbClr val="E4EBF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57" name="object 757"/>
          <p:cNvSpPr/>
          <p:nvPr/>
        </p:nvSpPr>
        <p:spPr>
          <a:xfrm>
            <a:off x="309358" y="516706"/>
            <a:ext cx="9275" cy="5909"/>
          </a:xfrm>
          <a:custGeom>
            <a:avLst/>
            <a:gdLst/>
            <a:ahLst/>
            <a:cxnLst/>
            <a:rect l="l" t="t" r="r" b="b"/>
            <a:pathLst>
              <a:path w="12367" h="7878">
                <a:moveTo>
                  <a:pt x="2678" y="6853"/>
                </a:moveTo>
                <a:lnTo>
                  <a:pt x="5300" y="5998"/>
                </a:lnTo>
                <a:lnTo>
                  <a:pt x="7808" y="5353"/>
                </a:lnTo>
                <a:lnTo>
                  <a:pt x="7580" y="6207"/>
                </a:lnTo>
                <a:lnTo>
                  <a:pt x="7638" y="6701"/>
                </a:lnTo>
                <a:lnTo>
                  <a:pt x="7638" y="6150"/>
                </a:lnTo>
                <a:lnTo>
                  <a:pt x="7866" y="5353"/>
                </a:lnTo>
                <a:lnTo>
                  <a:pt x="10601" y="4651"/>
                </a:lnTo>
                <a:lnTo>
                  <a:pt x="7922" y="5125"/>
                </a:lnTo>
                <a:lnTo>
                  <a:pt x="8094" y="4594"/>
                </a:lnTo>
                <a:lnTo>
                  <a:pt x="8377" y="4005"/>
                </a:lnTo>
                <a:lnTo>
                  <a:pt x="8835" y="3341"/>
                </a:lnTo>
                <a:lnTo>
                  <a:pt x="11398" y="2923"/>
                </a:lnTo>
                <a:lnTo>
                  <a:pt x="9006" y="3075"/>
                </a:lnTo>
                <a:lnTo>
                  <a:pt x="9348" y="2638"/>
                </a:lnTo>
                <a:lnTo>
                  <a:pt x="9747" y="2221"/>
                </a:lnTo>
                <a:lnTo>
                  <a:pt x="10202" y="1727"/>
                </a:lnTo>
                <a:lnTo>
                  <a:pt x="11058" y="1613"/>
                </a:lnTo>
                <a:lnTo>
                  <a:pt x="11968" y="1575"/>
                </a:lnTo>
                <a:lnTo>
                  <a:pt x="11286" y="1404"/>
                </a:lnTo>
                <a:lnTo>
                  <a:pt x="10488" y="1461"/>
                </a:lnTo>
                <a:lnTo>
                  <a:pt x="11000" y="1082"/>
                </a:lnTo>
                <a:lnTo>
                  <a:pt x="11628" y="645"/>
                </a:lnTo>
                <a:lnTo>
                  <a:pt x="12367" y="227"/>
                </a:lnTo>
                <a:lnTo>
                  <a:pt x="12198" y="0"/>
                </a:lnTo>
                <a:lnTo>
                  <a:pt x="11513" y="170"/>
                </a:lnTo>
                <a:lnTo>
                  <a:pt x="12083" y="227"/>
                </a:lnTo>
                <a:lnTo>
                  <a:pt x="11513" y="588"/>
                </a:lnTo>
                <a:lnTo>
                  <a:pt x="10887" y="1025"/>
                </a:lnTo>
                <a:lnTo>
                  <a:pt x="10317" y="1518"/>
                </a:lnTo>
                <a:lnTo>
                  <a:pt x="8835" y="1670"/>
                </a:lnTo>
                <a:lnTo>
                  <a:pt x="7409" y="1936"/>
                </a:lnTo>
                <a:lnTo>
                  <a:pt x="6098" y="2221"/>
                </a:lnTo>
                <a:lnTo>
                  <a:pt x="5415" y="2486"/>
                </a:lnTo>
                <a:lnTo>
                  <a:pt x="5129" y="2638"/>
                </a:lnTo>
                <a:lnTo>
                  <a:pt x="6611" y="2278"/>
                </a:lnTo>
                <a:lnTo>
                  <a:pt x="8265" y="1993"/>
                </a:lnTo>
                <a:lnTo>
                  <a:pt x="10031" y="1784"/>
                </a:lnTo>
                <a:lnTo>
                  <a:pt x="9576" y="2221"/>
                </a:lnTo>
                <a:lnTo>
                  <a:pt x="9177" y="2638"/>
                </a:lnTo>
                <a:lnTo>
                  <a:pt x="8891" y="3075"/>
                </a:lnTo>
                <a:lnTo>
                  <a:pt x="8492" y="3132"/>
                </a:lnTo>
                <a:lnTo>
                  <a:pt x="6156" y="3512"/>
                </a:lnTo>
                <a:lnTo>
                  <a:pt x="6098" y="3777"/>
                </a:lnTo>
                <a:lnTo>
                  <a:pt x="8549" y="3341"/>
                </a:lnTo>
                <a:lnTo>
                  <a:pt x="8720" y="3341"/>
                </a:lnTo>
                <a:lnTo>
                  <a:pt x="8321" y="4005"/>
                </a:lnTo>
                <a:lnTo>
                  <a:pt x="8037" y="4594"/>
                </a:lnTo>
                <a:lnTo>
                  <a:pt x="7866" y="5125"/>
                </a:lnTo>
                <a:lnTo>
                  <a:pt x="5359" y="5771"/>
                </a:lnTo>
                <a:lnTo>
                  <a:pt x="2678" y="6587"/>
                </a:lnTo>
                <a:lnTo>
                  <a:pt x="0" y="7669"/>
                </a:lnTo>
                <a:lnTo>
                  <a:pt x="0" y="7878"/>
                </a:lnTo>
                <a:lnTo>
                  <a:pt x="2678" y="6853"/>
                </a:lnTo>
                <a:close/>
              </a:path>
            </a:pathLst>
          </a:custGeom>
          <a:solidFill>
            <a:srgbClr val="E4EBF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58" name="object 758"/>
          <p:cNvSpPr/>
          <p:nvPr/>
        </p:nvSpPr>
        <p:spPr>
          <a:xfrm>
            <a:off x="315300" y="516508"/>
            <a:ext cx="15517" cy="4043"/>
          </a:xfrm>
          <a:custGeom>
            <a:avLst/>
            <a:gdLst/>
            <a:ahLst/>
            <a:cxnLst/>
            <a:rect l="l" t="t" r="r" b="b"/>
            <a:pathLst>
              <a:path w="20689" h="5391">
                <a:moveTo>
                  <a:pt x="4787" y="113"/>
                </a:moveTo>
                <a:lnTo>
                  <a:pt x="4275" y="265"/>
                </a:lnTo>
                <a:lnTo>
                  <a:pt x="4444" y="493"/>
                </a:lnTo>
                <a:lnTo>
                  <a:pt x="5870" y="436"/>
                </a:lnTo>
                <a:lnTo>
                  <a:pt x="7465" y="436"/>
                </a:lnTo>
                <a:lnTo>
                  <a:pt x="9175" y="645"/>
                </a:lnTo>
                <a:lnTo>
                  <a:pt x="9574" y="702"/>
                </a:lnTo>
                <a:lnTo>
                  <a:pt x="10031" y="759"/>
                </a:lnTo>
                <a:lnTo>
                  <a:pt x="9860" y="1177"/>
                </a:lnTo>
                <a:lnTo>
                  <a:pt x="9461" y="1518"/>
                </a:lnTo>
                <a:lnTo>
                  <a:pt x="8035" y="1461"/>
                </a:lnTo>
                <a:lnTo>
                  <a:pt x="6555" y="1461"/>
                </a:lnTo>
                <a:lnTo>
                  <a:pt x="4958" y="1556"/>
                </a:lnTo>
                <a:lnTo>
                  <a:pt x="4160" y="1613"/>
                </a:lnTo>
                <a:lnTo>
                  <a:pt x="3363" y="1670"/>
                </a:lnTo>
                <a:lnTo>
                  <a:pt x="4046" y="1841"/>
                </a:lnTo>
                <a:lnTo>
                  <a:pt x="4958" y="1784"/>
                </a:lnTo>
                <a:lnTo>
                  <a:pt x="6440" y="1727"/>
                </a:lnTo>
                <a:lnTo>
                  <a:pt x="9175" y="1727"/>
                </a:lnTo>
                <a:lnTo>
                  <a:pt x="8605" y="2316"/>
                </a:lnTo>
                <a:lnTo>
                  <a:pt x="8434" y="2581"/>
                </a:lnTo>
                <a:lnTo>
                  <a:pt x="6154" y="2695"/>
                </a:lnTo>
                <a:lnTo>
                  <a:pt x="3705" y="2904"/>
                </a:lnTo>
                <a:lnTo>
                  <a:pt x="1083" y="3341"/>
                </a:lnTo>
                <a:lnTo>
                  <a:pt x="3476" y="3189"/>
                </a:lnTo>
                <a:lnTo>
                  <a:pt x="5985" y="2904"/>
                </a:lnTo>
                <a:lnTo>
                  <a:pt x="8265" y="2809"/>
                </a:lnTo>
                <a:lnTo>
                  <a:pt x="8035" y="3189"/>
                </a:lnTo>
                <a:lnTo>
                  <a:pt x="7864" y="3568"/>
                </a:lnTo>
                <a:lnTo>
                  <a:pt x="7751" y="3891"/>
                </a:lnTo>
                <a:lnTo>
                  <a:pt x="5415" y="4214"/>
                </a:lnTo>
                <a:lnTo>
                  <a:pt x="2793" y="4689"/>
                </a:lnTo>
                <a:lnTo>
                  <a:pt x="0" y="5391"/>
                </a:lnTo>
                <a:lnTo>
                  <a:pt x="2678" y="4916"/>
                </a:lnTo>
                <a:lnTo>
                  <a:pt x="5300" y="4423"/>
                </a:lnTo>
                <a:lnTo>
                  <a:pt x="7695" y="4100"/>
                </a:lnTo>
                <a:lnTo>
                  <a:pt x="7580" y="4632"/>
                </a:lnTo>
                <a:lnTo>
                  <a:pt x="7808" y="4043"/>
                </a:lnTo>
                <a:lnTo>
                  <a:pt x="13451" y="3284"/>
                </a:lnTo>
                <a:lnTo>
                  <a:pt x="17783" y="3284"/>
                </a:lnTo>
                <a:lnTo>
                  <a:pt x="19720" y="3341"/>
                </a:lnTo>
                <a:lnTo>
                  <a:pt x="20461" y="3341"/>
                </a:lnTo>
                <a:lnTo>
                  <a:pt x="19263" y="3246"/>
                </a:lnTo>
                <a:lnTo>
                  <a:pt x="14419" y="2961"/>
                </a:lnTo>
                <a:lnTo>
                  <a:pt x="7864" y="3891"/>
                </a:lnTo>
                <a:lnTo>
                  <a:pt x="7979" y="3568"/>
                </a:lnTo>
                <a:lnTo>
                  <a:pt x="8150" y="3189"/>
                </a:lnTo>
                <a:lnTo>
                  <a:pt x="8434" y="2809"/>
                </a:lnTo>
                <a:lnTo>
                  <a:pt x="9119" y="1993"/>
                </a:lnTo>
                <a:lnTo>
                  <a:pt x="9405" y="1727"/>
                </a:lnTo>
                <a:lnTo>
                  <a:pt x="15559" y="1936"/>
                </a:lnTo>
                <a:lnTo>
                  <a:pt x="20062" y="3189"/>
                </a:lnTo>
                <a:lnTo>
                  <a:pt x="20689" y="3341"/>
                </a:lnTo>
                <a:lnTo>
                  <a:pt x="20461" y="3246"/>
                </a:lnTo>
                <a:lnTo>
                  <a:pt x="19263" y="2866"/>
                </a:lnTo>
                <a:lnTo>
                  <a:pt x="15160" y="1727"/>
                </a:lnTo>
                <a:lnTo>
                  <a:pt x="9689" y="1518"/>
                </a:lnTo>
                <a:lnTo>
                  <a:pt x="10202" y="1177"/>
                </a:lnTo>
                <a:lnTo>
                  <a:pt x="10714" y="854"/>
                </a:lnTo>
                <a:lnTo>
                  <a:pt x="10772" y="645"/>
                </a:lnTo>
                <a:lnTo>
                  <a:pt x="10259" y="531"/>
                </a:lnTo>
                <a:lnTo>
                  <a:pt x="9745" y="493"/>
                </a:lnTo>
                <a:lnTo>
                  <a:pt x="9175" y="436"/>
                </a:lnTo>
                <a:lnTo>
                  <a:pt x="7636" y="208"/>
                </a:lnTo>
                <a:lnTo>
                  <a:pt x="4787" y="208"/>
                </a:lnTo>
                <a:lnTo>
                  <a:pt x="5244" y="0"/>
                </a:lnTo>
                <a:lnTo>
                  <a:pt x="4787" y="113"/>
                </a:lnTo>
                <a:close/>
              </a:path>
            </a:pathLst>
          </a:custGeom>
          <a:solidFill>
            <a:srgbClr val="E4EBF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59" name="object 759"/>
          <p:cNvSpPr/>
          <p:nvPr/>
        </p:nvSpPr>
        <p:spPr>
          <a:xfrm>
            <a:off x="324832" y="515211"/>
            <a:ext cx="1667" cy="1139"/>
          </a:xfrm>
          <a:custGeom>
            <a:avLst/>
            <a:gdLst/>
            <a:ahLst/>
            <a:cxnLst/>
            <a:rect l="l" t="t" r="r" b="b"/>
            <a:pathLst>
              <a:path w="2223" h="1518">
                <a:moveTo>
                  <a:pt x="626" y="265"/>
                </a:moveTo>
                <a:lnTo>
                  <a:pt x="1254" y="531"/>
                </a:lnTo>
                <a:lnTo>
                  <a:pt x="1881" y="816"/>
                </a:lnTo>
                <a:lnTo>
                  <a:pt x="1254" y="1025"/>
                </a:lnTo>
                <a:lnTo>
                  <a:pt x="569" y="1195"/>
                </a:lnTo>
                <a:lnTo>
                  <a:pt x="0" y="1461"/>
                </a:lnTo>
                <a:lnTo>
                  <a:pt x="342" y="1518"/>
                </a:lnTo>
                <a:lnTo>
                  <a:pt x="912" y="1290"/>
                </a:lnTo>
                <a:lnTo>
                  <a:pt x="1538" y="1139"/>
                </a:lnTo>
                <a:lnTo>
                  <a:pt x="2223" y="968"/>
                </a:lnTo>
                <a:lnTo>
                  <a:pt x="2223" y="759"/>
                </a:lnTo>
                <a:lnTo>
                  <a:pt x="1653" y="436"/>
                </a:lnTo>
                <a:lnTo>
                  <a:pt x="1083" y="208"/>
                </a:lnTo>
                <a:lnTo>
                  <a:pt x="513" y="0"/>
                </a:lnTo>
                <a:lnTo>
                  <a:pt x="114" y="56"/>
                </a:lnTo>
                <a:lnTo>
                  <a:pt x="626" y="265"/>
                </a:lnTo>
                <a:close/>
              </a:path>
            </a:pathLst>
          </a:custGeom>
          <a:solidFill>
            <a:srgbClr val="E4EBF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60" name="object 760"/>
          <p:cNvSpPr/>
          <p:nvPr/>
        </p:nvSpPr>
        <p:spPr>
          <a:xfrm>
            <a:off x="328679" y="514969"/>
            <a:ext cx="24108" cy="25903"/>
          </a:xfrm>
          <a:custGeom>
            <a:avLst/>
            <a:gdLst/>
            <a:ahLst/>
            <a:cxnLst/>
            <a:rect l="l" t="t" r="r" b="b"/>
            <a:pathLst>
              <a:path w="32144" h="34537">
                <a:moveTo>
                  <a:pt x="15958" y="7346"/>
                </a:moveTo>
                <a:lnTo>
                  <a:pt x="15958" y="7935"/>
                </a:lnTo>
                <a:lnTo>
                  <a:pt x="16073" y="7346"/>
                </a:lnTo>
                <a:lnTo>
                  <a:pt x="16073" y="6682"/>
                </a:lnTo>
                <a:lnTo>
                  <a:pt x="16014" y="7062"/>
                </a:lnTo>
                <a:lnTo>
                  <a:pt x="15388" y="6967"/>
                </a:lnTo>
                <a:lnTo>
                  <a:pt x="14762" y="6796"/>
                </a:lnTo>
                <a:lnTo>
                  <a:pt x="14192" y="6682"/>
                </a:lnTo>
                <a:lnTo>
                  <a:pt x="9175" y="5714"/>
                </a:lnTo>
                <a:lnTo>
                  <a:pt x="5528" y="5448"/>
                </a:lnTo>
                <a:lnTo>
                  <a:pt x="3874" y="5391"/>
                </a:lnTo>
                <a:lnTo>
                  <a:pt x="5699" y="5334"/>
                </a:lnTo>
                <a:lnTo>
                  <a:pt x="10144" y="5296"/>
                </a:lnTo>
                <a:lnTo>
                  <a:pt x="15902" y="6150"/>
                </a:lnTo>
                <a:lnTo>
                  <a:pt x="18353" y="6530"/>
                </a:lnTo>
                <a:lnTo>
                  <a:pt x="21031" y="7005"/>
                </a:lnTo>
                <a:lnTo>
                  <a:pt x="23766" y="7764"/>
                </a:lnTo>
                <a:lnTo>
                  <a:pt x="23766" y="7498"/>
                </a:lnTo>
                <a:lnTo>
                  <a:pt x="23653" y="7175"/>
                </a:lnTo>
                <a:lnTo>
                  <a:pt x="23424" y="6530"/>
                </a:lnTo>
                <a:lnTo>
                  <a:pt x="22969" y="5828"/>
                </a:lnTo>
                <a:lnTo>
                  <a:pt x="23367" y="6530"/>
                </a:lnTo>
                <a:lnTo>
                  <a:pt x="23595" y="7119"/>
                </a:lnTo>
                <a:lnTo>
                  <a:pt x="23710" y="7498"/>
                </a:lnTo>
                <a:lnTo>
                  <a:pt x="20916" y="6796"/>
                </a:lnTo>
                <a:lnTo>
                  <a:pt x="18294" y="6321"/>
                </a:lnTo>
                <a:lnTo>
                  <a:pt x="15902" y="5942"/>
                </a:lnTo>
                <a:lnTo>
                  <a:pt x="9346" y="5068"/>
                </a:lnTo>
                <a:lnTo>
                  <a:pt x="4615" y="5296"/>
                </a:lnTo>
                <a:lnTo>
                  <a:pt x="3304" y="5391"/>
                </a:lnTo>
                <a:lnTo>
                  <a:pt x="3762" y="5239"/>
                </a:lnTo>
                <a:lnTo>
                  <a:pt x="3020" y="5391"/>
                </a:lnTo>
                <a:lnTo>
                  <a:pt x="3647" y="5239"/>
                </a:lnTo>
                <a:lnTo>
                  <a:pt x="8206" y="4043"/>
                </a:lnTo>
                <a:lnTo>
                  <a:pt x="14363" y="3891"/>
                </a:lnTo>
                <a:lnTo>
                  <a:pt x="14077" y="3663"/>
                </a:lnTo>
                <a:lnTo>
                  <a:pt x="9062" y="3834"/>
                </a:lnTo>
                <a:lnTo>
                  <a:pt x="5129" y="4746"/>
                </a:lnTo>
                <a:lnTo>
                  <a:pt x="3590" y="5182"/>
                </a:lnTo>
                <a:lnTo>
                  <a:pt x="5014" y="4689"/>
                </a:lnTo>
                <a:lnTo>
                  <a:pt x="8605" y="3606"/>
                </a:lnTo>
                <a:lnTo>
                  <a:pt x="13052" y="2961"/>
                </a:lnTo>
                <a:lnTo>
                  <a:pt x="13336" y="2961"/>
                </a:lnTo>
                <a:lnTo>
                  <a:pt x="13906" y="2866"/>
                </a:lnTo>
                <a:lnTo>
                  <a:pt x="14192" y="2809"/>
                </a:lnTo>
                <a:lnTo>
                  <a:pt x="16073" y="2543"/>
                </a:lnTo>
                <a:lnTo>
                  <a:pt x="17783" y="2486"/>
                </a:lnTo>
                <a:lnTo>
                  <a:pt x="19321" y="2581"/>
                </a:lnTo>
                <a:lnTo>
                  <a:pt x="20119" y="3018"/>
                </a:lnTo>
                <a:lnTo>
                  <a:pt x="20689" y="3455"/>
                </a:lnTo>
                <a:lnTo>
                  <a:pt x="21202" y="3929"/>
                </a:lnTo>
                <a:lnTo>
                  <a:pt x="20346" y="3834"/>
                </a:lnTo>
                <a:lnTo>
                  <a:pt x="19492" y="3720"/>
                </a:lnTo>
                <a:lnTo>
                  <a:pt x="18580" y="3720"/>
                </a:lnTo>
                <a:lnTo>
                  <a:pt x="19549" y="3986"/>
                </a:lnTo>
                <a:lnTo>
                  <a:pt x="20574" y="4043"/>
                </a:lnTo>
                <a:lnTo>
                  <a:pt x="21486" y="4157"/>
                </a:lnTo>
                <a:lnTo>
                  <a:pt x="22000" y="4632"/>
                </a:lnTo>
                <a:lnTo>
                  <a:pt x="21657" y="4214"/>
                </a:lnTo>
                <a:lnTo>
                  <a:pt x="23994" y="4480"/>
                </a:lnTo>
                <a:lnTo>
                  <a:pt x="26046" y="4954"/>
                </a:lnTo>
                <a:lnTo>
                  <a:pt x="27812" y="5448"/>
                </a:lnTo>
                <a:lnTo>
                  <a:pt x="27129" y="5125"/>
                </a:lnTo>
                <a:lnTo>
                  <a:pt x="26787" y="4954"/>
                </a:lnTo>
                <a:lnTo>
                  <a:pt x="25192" y="4537"/>
                </a:lnTo>
                <a:lnTo>
                  <a:pt x="23367" y="4157"/>
                </a:lnTo>
                <a:lnTo>
                  <a:pt x="21371" y="3929"/>
                </a:lnTo>
                <a:lnTo>
                  <a:pt x="20860" y="3455"/>
                </a:lnTo>
                <a:lnTo>
                  <a:pt x="20290" y="3018"/>
                </a:lnTo>
                <a:lnTo>
                  <a:pt x="19549" y="2581"/>
                </a:lnTo>
                <a:lnTo>
                  <a:pt x="20004" y="2581"/>
                </a:lnTo>
                <a:lnTo>
                  <a:pt x="20461" y="2638"/>
                </a:lnTo>
                <a:lnTo>
                  <a:pt x="20916" y="2638"/>
                </a:lnTo>
                <a:lnTo>
                  <a:pt x="20346" y="2486"/>
                </a:lnTo>
                <a:lnTo>
                  <a:pt x="19833" y="2373"/>
                </a:lnTo>
                <a:lnTo>
                  <a:pt x="19206" y="2373"/>
                </a:lnTo>
                <a:lnTo>
                  <a:pt x="18693" y="2050"/>
                </a:lnTo>
                <a:lnTo>
                  <a:pt x="18238" y="1841"/>
                </a:lnTo>
                <a:lnTo>
                  <a:pt x="18979" y="2316"/>
                </a:lnTo>
                <a:lnTo>
                  <a:pt x="15902" y="2316"/>
                </a:lnTo>
                <a:lnTo>
                  <a:pt x="14192" y="2581"/>
                </a:lnTo>
                <a:lnTo>
                  <a:pt x="13392" y="2695"/>
                </a:lnTo>
                <a:lnTo>
                  <a:pt x="12595" y="2486"/>
                </a:lnTo>
                <a:lnTo>
                  <a:pt x="12083" y="2202"/>
                </a:lnTo>
                <a:lnTo>
                  <a:pt x="11570" y="1993"/>
                </a:lnTo>
                <a:lnTo>
                  <a:pt x="13108" y="1613"/>
                </a:lnTo>
                <a:lnTo>
                  <a:pt x="14532" y="1347"/>
                </a:lnTo>
                <a:lnTo>
                  <a:pt x="15730" y="1233"/>
                </a:lnTo>
                <a:lnTo>
                  <a:pt x="15160" y="1139"/>
                </a:lnTo>
                <a:lnTo>
                  <a:pt x="14021" y="1233"/>
                </a:lnTo>
                <a:lnTo>
                  <a:pt x="12653" y="1461"/>
                </a:lnTo>
                <a:lnTo>
                  <a:pt x="11284" y="2107"/>
                </a:lnTo>
                <a:lnTo>
                  <a:pt x="11797" y="2316"/>
                </a:lnTo>
                <a:lnTo>
                  <a:pt x="12311" y="2543"/>
                </a:lnTo>
                <a:lnTo>
                  <a:pt x="12709" y="2752"/>
                </a:lnTo>
                <a:lnTo>
                  <a:pt x="8263" y="3455"/>
                </a:lnTo>
                <a:lnTo>
                  <a:pt x="4787" y="4632"/>
                </a:lnTo>
                <a:lnTo>
                  <a:pt x="3476" y="5125"/>
                </a:lnTo>
                <a:lnTo>
                  <a:pt x="3192" y="5239"/>
                </a:lnTo>
                <a:lnTo>
                  <a:pt x="3818" y="4689"/>
                </a:lnTo>
                <a:lnTo>
                  <a:pt x="5413" y="3132"/>
                </a:lnTo>
                <a:lnTo>
                  <a:pt x="7636" y="1841"/>
                </a:lnTo>
                <a:lnTo>
                  <a:pt x="8321" y="1461"/>
                </a:lnTo>
                <a:lnTo>
                  <a:pt x="8663" y="1233"/>
                </a:lnTo>
                <a:lnTo>
                  <a:pt x="9233" y="702"/>
                </a:lnTo>
                <a:lnTo>
                  <a:pt x="8605" y="1025"/>
                </a:lnTo>
                <a:lnTo>
                  <a:pt x="8321" y="1177"/>
                </a:lnTo>
                <a:lnTo>
                  <a:pt x="7808" y="1461"/>
                </a:lnTo>
                <a:lnTo>
                  <a:pt x="7524" y="1613"/>
                </a:lnTo>
                <a:lnTo>
                  <a:pt x="5014" y="3132"/>
                </a:lnTo>
                <a:lnTo>
                  <a:pt x="3419" y="4859"/>
                </a:lnTo>
                <a:lnTo>
                  <a:pt x="3020" y="5296"/>
                </a:lnTo>
                <a:lnTo>
                  <a:pt x="3304" y="4916"/>
                </a:lnTo>
                <a:lnTo>
                  <a:pt x="4104" y="3284"/>
                </a:lnTo>
                <a:lnTo>
                  <a:pt x="5528" y="1727"/>
                </a:lnTo>
                <a:lnTo>
                  <a:pt x="6154" y="1139"/>
                </a:lnTo>
                <a:lnTo>
                  <a:pt x="6440" y="854"/>
                </a:lnTo>
                <a:lnTo>
                  <a:pt x="7066" y="911"/>
                </a:lnTo>
                <a:lnTo>
                  <a:pt x="6668" y="645"/>
                </a:lnTo>
                <a:lnTo>
                  <a:pt x="7294" y="208"/>
                </a:lnTo>
                <a:lnTo>
                  <a:pt x="6668" y="379"/>
                </a:lnTo>
                <a:lnTo>
                  <a:pt x="6384" y="588"/>
                </a:lnTo>
                <a:lnTo>
                  <a:pt x="5755" y="531"/>
                </a:lnTo>
                <a:lnTo>
                  <a:pt x="5073" y="493"/>
                </a:lnTo>
                <a:lnTo>
                  <a:pt x="4444" y="436"/>
                </a:lnTo>
                <a:lnTo>
                  <a:pt x="4615" y="0"/>
                </a:lnTo>
                <a:lnTo>
                  <a:pt x="4217" y="436"/>
                </a:lnTo>
                <a:lnTo>
                  <a:pt x="3703" y="379"/>
                </a:lnTo>
                <a:lnTo>
                  <a:pt x="2108" y="379"/>
                </a:lnTo>
                <a:lnTo>
                  <a:pt x="1709" y="0"/>
                </a:lnTo>
                <a:lnTo>
                  <a:pt x="1709" y="645"/>
                </a:lnTo>
                <a:lnTo>
                  <a:pt x="1824" y="1082"/>
                </a:lnTo>
                <a:lnTo>
                  <a:pt x="1937" y="645"/>
                </a:lnTo>
                <a:lnTo>
                  <a:pt x="2450" y="588"/>
                </a:lnTo>
                <a:lnTo>
                  <a:pt x="3133" y="588"/>
                </a:lnTo>
                <a:lnTo>
                  <a:pt x="3647" y="645"/>
                </a:lnTo>
                <a:lnTo>
                  <a:pt x="4104" y="645"/>
                </a:lnTo>
                <a:lnTo>
                  <a:pt x="3933" y="1025"/>
                </a:lnTo>
                <a:lnTo>
                  <a:pt x="3762" y="1461"/>
                </a:lnTo>
                <a:lnTo>
                  <a:pt x="3818" y="1993"/>
                </a:lnTo>
                <a:lnTo>
                  <a:pt x="3989" y="1518"/>
                </a:lnTo>
                <a:lnTo>
                  <a:pt x="4160" y="1025"/>
                </a:lnTo>
                <a:lnTo>
                  <a:pt x="4331" y="645"/>
                </a:lnTo>
                <a:lnTo>
                  <a:pt x="4958" y="702"/>
                </a:lnTo>
                <a:lnTo>
                  <a:pt x="5528" y="759"/>
                </a:lnTo>
                <a:lnTo>
                  <a:pt x="6154" y="816"/>
                </a:lnTo>
                <a:lnTo>
                  <a:pt x="5584" y="1290"/>
                </a:lnTo>
                <a:lnTo>
                  <a:pt x="5357" y="1556"/>
                </a:lnTo>
                <a:lnTo>
                  <a:pt x="3989" y="3075"/>
                </a:lnTo>
                <a:lnTo>
                  <a:pt x="3304" y="4537"/>
                </a:lnTo>
                <a:lnTo>
                  <a:pt x="3020" y="5125"/>
                </a:lnTo>
                <a:lnTo>
                  <a:pt x="2964" y="4802"/>
                </a:lnTo>
                <a:lnTo>
                  <a:pt x="2906" y="5239"/>
                </a:lnTo>
                <a:lnTo>
                  <a:pt x="2906" y="4802"/>
                </a:lnTo>
                <a:lnTo>
                  <a:pt x="2793" y="3512"/>
                </a:lnTo>
                <a:lnTo>
                  <a:pt x="2336" y="1993"/>
                </a:lnTo>
                <a:lnTo>
                  <a:pt x="2223" y="1518"/>
                </a:lnTo>
                <a:lnTo>
                  <a:pt x="2108" y="2050"/>
                </a:lnTo>
                <a:lnTo>
                  <a:pt x="2507" y="3398"/>
                </a:lnTo>
                <a:lnTo>
                  <a:pt x="2734" y="4632"/>
                </a:lnTo>
                <a:lnTo>
                  <a:pt x="2849" y="5125"/>
                </a:lnTo>
                <a:lnTo>
                  <a:pt x="2622" y="4537"/>
                </a:lnTo>
                <a:lnTo>
                  <a:pt x="1937" y="3018"/>
                </a:lnTo>
                <a:lnTo>
                  <a:pt x="513" y="1613"/>
                </a:lnTo>
                <a:lnTo>
                  <a:pt x="0" y="1461"/>
                </a:lnTo>
                <a:lnTo>
                  <a:pt x="342" y="1784"/>
                </a:lnTo>
                <a:lnTo>
                  <a:pt x="1824" y="3227"/>
                </a:lnTo>
                <a:lnTo>
                  <a:pt x="2563" y="4859"/>
                </a:lnTo>
                <a:lnTo>
                  <a:pt x="2849" y="5296"/>
                </a:lnTo>
                <a:lnTo>
                  <a:pt x="2906" y="5619"/>
                </a:lnTo>
                <a:lnTo>
                  <a:pt x="2964" y="6416"/>
                </a:lnTo>
                <a:lnTo>
                  <a:pt x="3248" y="9112"/>
                </a:lnTo>
                <a:lnTo>
                  <a:pt x="3133" y="6264"/>
                </a:lnTo>
                <a:lnTo>
                  <a:pt x="2964" y="5562"/>
                </a:lnTo>
                <a:lnTo>
                  <a:pt x="3248" y="6264"/>
                </a:lnTo>
                <a:lnTo>
                  <a:pt x="4388" y="8903"/>
                </a:lnTo>
                <a:lnTo>
                  <a:pt x="5870" y="13117"/>
                </a:lnTo>
                <a:lnTo>
                  <a:pt x="5244" y="13174"/>
                </a:lnTo>
                <a:lnTo>
                  <a:pt x="4674" y="13212"/>
                </a:lnTo>
                <a:lnTo>
                  <a:pt x="4046" y="13269"/>
                </a:lnTo>
                <a:lnTo>
                  <a:pt x="4730" y="13535"/>
                </a:lnTo>
                <a:lnTo>
                  <a:pt x="5357" y="13497"/>
                </a:lnTo>
                <a:lnTo>
                  <a:pt x="5927" y="13383"/>
                </a:lnTo>
                <a:lnTo>
                  <a:pt x="6269" y="13061"/>
                </a:lnTo>
                <a:lnTo>
                  <a:pt x="4787" y="9169"/>
                </a:lnTo>
                <a:lnTo>
                  <a:pt x="3647" y="6644"/>
                </a:lnTo>
                <a:lnTo>
                  <a:pt x="3133" y="5714"/>
                </a:lnTo>
                <a:lnTo>
                  <a:pt x="3762" y="6587"/>
                </a:lnTo>
                <a:lnTo>
                  <a:pt x="5584" y="9017"/>
                </a:lnTo>
                <a:lnTo>
                  <a:pt x="7922" y="12795"/>
                </a:lnTo>
                <a:lnTo>
                  <a:pt x="8321" y="12681"/>
                </a:lnTo>
                <a:lnTo>
                  <a:pt x="5755" y="8846"/>
                </a:lnTo>
                <a:lnTo>
                  <a:pt x="3818" y="6359"/>
                </a:lnTo>
                <a:lnTo>
                  <a:pt x="3192" y="5619"/>
                </a:lnTo>
                <a:lnTo>
                  <a:pt x="3933" y="6321"/>
                </a:lnTo>
                <a:lnTo>
                  <a:pt x="3304" y="5619"/>
                </a:lnTo>
                <a:lnTo>
                  <a:pt x="4331" y="6264"/>
                </a:lnTo>
                <a:lnTo>
                  <a:pt x="3363" y="5619"/>
                </a:lnTo>
                <a:lnTo>
                  <a:pt x="4674" y="6150"/>
                </a:lnTo>
                <a:lnTo>
                  <a:pt x="8377" y="7669"/>
                </a:lnTo>
                <a:lnTo>
                  <a:pt x="13451" y="10688"/>
                </a:lnTo>
                <a:lnTo>
                  <a:pt x="12653" y="11162"/>
                </a:lnTo>
                <a:lnTo>
                  <a:pt x="12196" y="11390"/>
                </a:lnTo>
                <a:lnTo>
                  <a:pt x="11854" y="11542"/>
                </a:lnTo>
                <a:lnTo>
                  <a:pt x="11398" y="11770"/>
                </a:lnTo>
                <a:lnTo>
                  <a:pt x="10885" y="11921"/>
                </a:lnTo>
                <a:lnTo>
                  <a:pt x="10373" y="12149"/>
                </a:lnTo>
                <a:lnTo>
                  <a:pt x="10202" y="12472"/>
                </a:lnTo>
                <a:lnTo>
                  <a:pt x="11342" y="13706"/>
                </a:lnTo>
                <a:lnTo>
                  <a:pt x="12538" y="15054"/>
                </a:lnTo>
                <a:lnTo>
                  <a:pt x="13849" y="16611"/>
                </a:lnTo>
                <a:lnTo>
                  <a:pt x="14248" y="17161"/>
                </a:lnTo>
                <a:lnTo>
                  <a:pt x="14476" y="17427"/>
                </a:lnTo>
                <a:lnTo>
                  <a:pt x="13563" y="17693"/>
                </a:lnTo>
                <a:lnTo>
                  <a:pt x="12595" y="17977"/>
                </a:lnTo>
                <a:lnTo>
                  <a:pt x="11797" y="18509"/>
                </a:lnTo>
                <a:lnTo>
                  <a:pt x="12822" y="18300"/>
                </a:lnTo>
                <a:lnTo>
                  <a:pt x="13793" y="18015"/>
                </a:lnTo>
                <a:lnTo>
                  <a:pt x="14703" y="17693"/>
                </a:lnTo>
                <a:lnTo>
                  <a:pt x="16357" y="19800"/>
                </a:lnTo>
                <a:lnTo>
                  <a:pt x="18067" y="22116"/>
                </a:lnTo>
                <a:lnTo>
                  <a:pt x="19776" y="24717"/>
                </a:lnTo>
                <a:lnTo>
                  <a:pt x="18465" y="25191"/>
                </a:lnTo>
                <a:lnTo>
                  <a:pt x="17098" y="25571"/>
                </a:lnTo>
                <a:lnTo>
                  <a:pt x="15672" y="25901"/>
                </a:lnTo>
                <a:lnTo>
                  <a:pt x="15102" y="26010"/>
                </a:lnTo>
                <a:lnTo>
                  <a:pt x="13678" y="26334"/>
                </a:lnTo>
                <a:lnTo>
                  <a:pt x="12196" y="26604"/>
                </a:lnTo>
                <a:lnTo>
                  <a:pt x="10714" y="26820"/>
                </a:lnTo>
                <a:lnTo>
                  <a:pt x="10202" y="27304"/>
                </a:lnTo>
                <a:lnTo>
                  <a:pt x="10943" y="29949"/>
                </a:lnTo>
                <a:lnTo>
                  <a:pt x="10828" y="27251"/>
                </a:lnTo>
                <a:lnTo>
                  <a:pt x="12367" y="27035"/>
                </a:lnTo>
                <a:lnTo>
                  <a:pt x="13849" y="26765"/>
                </a:lnTo>
                <a:lnTo>
                  <a:pt x="15332" y="26442"/>
                </a:lnTo>
                <a:lnTo>
                  <a:pt x="16472" y="28924"/>
                </a:lnTo>
                <a:lnTo>
                  <a:pt x="17668" y="31623"/>
                </a:lnTo>
                <a:lnTo>
                  <a:pt x="18751" y="34537"/>
                </a:lnTo>
                <a:lnTo>
                  <a:pt x="19321" y="34374"/>
                </a:lnTo>
                <a:lnTo>
                  <a:pt x="18238" y="31515"/>
                </a:lnTo>
                <a:lnTo>
                  <a:pt x="17041" y="28815"/>
                </a:lnTo>
                <a:lnTo>
                  <a:pt x="15843" y="26334"/>
                </a:lnTo>
                <a:lnTo>
                  <a:pt x="17269" y="25956"/>
                </a:lnTo>
                <a:lnTo>
                  <a:pt x="18693" y="25571"/>
                </a:lnTo>
                <a:lnTo>
                  <a:pt x="20062" y="25096"/>
                </a:lnTo>
                <a:lnTo>
                  <a:pt x="21601" y="27468"/>
                </a:lnTo>
                <a:lnTo>
                  <a:pt x="23140" y="30057"/>
                </a:lnTo>
                <a:lnTo>
                  <a:pt x="22113" y="27304"/>
                </a:lnTo>
                <a:lnTo>
                  <a:pt x="20574" y="24869"/>
                </a:lnTo>
                <a:lnTo>
                  <a:pt x="21144" y="24660"/>
                </a:lnTo>
                <a:lnTo>
                  <a:pt x="21714" y="24451"/>
                </a:lnTo>
                <a:lnTo>
                  <a:pt x="22284" y="24223"/>
                </a:lnTo>
                <a:lnTo>
                  <a:pt x="22969" y="23957"/>
                </a:lnTo>
                <a:lnTo>
                  <a:pt x="23595" y="23635"/>
                </a:lnTo>
                <a:lnTo>
                  <a:pt x="24221" y="23312"/>
                </a:lnTo>
                <a:lnTo>
                  <a:pt x="26161" y="25533"/>
                </a:lnTo>
                <a:lnTo>
                  <a:pt x="28042" y="28007"/>
                </a:lnTo>
                <a:lnTo>
                  <a:pt x="29864" y="30596"/>
                </a:lnTo>
                <a:lnTo>
                  <a:pt x="30321" y="30382"/>
                </a:lnTo>
                <a:lnTo>
                  <a:pt x="28497" y="27737"/>
                </a:lnTo>
                <a:lnTo>
                  <a:pt x="26616" y="25305"/>
                </a:lnTo>
                <a:lnTo>
                  <a:pt x="24678" y="23103"/>
                </a:lnTo>
                <a:lnTo>
                  <a:pt x="25762" y="22496"/>
                </a:lnTo>
                <a:lnTo>
                  <a:pt x="26787" y="21907"/>
                </a:lnTo>
                <a:lnTo>
                  <a:pt x="27756" y="21205"/>
                </a:lnTo>
                <a:lnTo>
                  <a:pt x="29921" y="23198"/>
                </a:lnTo>
                <a:lnTo>
                  <a:pt x="32144" y="25476"/>
                </a:lnTo>
                <a:lnTo>
                  <a:pt x="30263" y="22932"/>
                </a:lnTo>
                <a:lnTo>
                  <a:pt x="28042" y="20939"/>
                </a:lnTo>
                <a:lnTo>
                  <a:pt x="28781" y="20350"/>
                </a:lnTo>
                <a:lnTo>
                  <a:pt x="29465" y="19211"/>
                </a:lnTo>
                <a:lnTo>
                  <a:pt x="28668" y="19971"/>
                </a:lnTo>
                <a:lnTo>
                  <a:pt x="27756" y="20673"/>
                </a:lnTo>
                <a:lnTo>
                  <a:pt x="25305" y="18452"/>
                </a:lnTo>
                <a:lnTo>
                  <a:pt x="22797" y="16516"/>
                </a:lnTo>
                <a:lnTo>
                  <a:pt x="20461" y="14845"/>
                </a:lnTo>
                <a:lnTo>
                  <a:pt x="22511" y="16724"/>
                </a:lnTo>
                <a:lnTo>
                  <a:pt x="24962" y="18680"/>
                </a:lnTo>
                <a:lnTo>
                  <a:pt x="27413" y="20939"/>
                </a:lnTo>
                <a:lnTo>
                  <a:pt x="26501" y="21641"/>
                </a:lnTo>
                <a:lnTo>
                  <a:pt x="25476" y="22230"/>
                </a:lnTo>
                <a:lnTo>
                  <a:pt x="24392" y="22818"/>
                </a:lnTo>
                <a:lnTo>
                  <a:pt x="23994" y="23046"/>
                </a:lnTo>
                <a:lnTo>
                  <a:pt x="23367" y="23312"/>
                </a:lnTo>
                <a:lnTo>
                  <a:pt x="22741" y="23578"/>
                </a:lnTo>
                <a:lnTo>
                  <a:pt x="22113" y="23843"/>
                </a:lnTo>
                <a:lnTo>
                  <a:pt x="21543" y="24071"/>
                </a:lnTo>
                <a:lnTo>
                  <a:pt x="20916" y="24337"/>
                </a:lnTo>
                <a:lnTo>
                  <a:pt x="20290" y="24546"/>
                </a:lnTo>
                <a:lnTo>
                  <a:pt x="18580" y="21964"/>
                </a:lnTo>
                <a:lnTo>
                  <a:pt x="16812" y="19591"/>
                </a:lnTo>
                <a:lnTo>
                  <a:pt x="15160" y="17541"/>
                </a:lnTo>
                <a:lnTo>
                  <a:pt x="15787" y="16952"/>
                </a:lnTo>
                <a:lnTo>
                  <a:pt x="14933" y="17275"/>
                </a:lnTo>
                <a:lnTo>
                  <a:pt x="14419" y="16667"/>
                </a:lnTo>
                <a:lnTo>
                  <a:pt x="14192" y="16345"/>
                </a:lnTo>
                <a:lnTo>
                  <a:pt x="12937" y="14845"/>
                </a:lnTo>
                <a:lnTo>
                  <a:pt x="11741" y="13535"/>
                </a:lnTo>
                <a:lnTo>
                  <a:pt x="10601" y="12358"/>
                </a:lnTo>
                <a:lnTo>
                  <a:pt x="11112" y="12149"/>
                </a:lnTo>
                <a:lnTo>
                  <a:pt x="11626" y="11921"/>
                </a:lnTo>
                <a:lnTo>
                  <a:pt x="12083" y="11713"/>
                </a:lnTo>
                <a:lnTo>
                  <a:pt x="13223" y="12624"/>
                </a:lnTo>
                <a:lnTo>
                  <a:pt x="14476" y="13649"/>
                </a:lnTo>
                <a:lnTo>
                  <a:pt x="15730" y="14788"/>
                </a:lnTo>
                <a:lnTo>
                  <a:pt x="16300" y="15225"/>
                </a:lnTo>
                <a:lnTo>
                  <a:pt x="16870" y="15756"/>
                </a:lnTo>
                <a:lnTo>
                  <a:pt x="17440" y="16288"/>
                </a:lnTo>
                <a:lnTo>
                  <a:pt x="17668" y="16516"/>
                </a:lnTo>
                <a:lnTo>
                  <a:pt x="17839" y="16079"/>
                </a:lnTo>
                <a:lnTo>
                  <a:pt x="17213" y="15547"/>
                </a:lnTo>
                <a:lnTo>
                  <a:pt x="16584" y="14997"/>
                </a:lnTo>
                <a:lnTo>
                  <a:pt x="16014" y="14465"/>
                </a:lnTo>
                <a:lnTo>
                  <a:pt x="14762" y="13383"/>
                </a:lnTo>
                <a:lnTo>
                  <a:pt x="13563" y="12415"/>
                </a:lnTo>
                <a:lnTo>
                  <a:pt x="12424" y="11542"/>
                </a:lnTo>
                <a:lnTo>
                  <a:pt x="12881" y="11333"/>
                </a:lnTo>
                <a:lnTo>
                  <a:pt x="13678" y="10782"/>
                </a:lnTo>
                <a:lnTo>
                  <a:pt x="14647" y="11390"/>
                </a:lnTo>
                <a:lnTo>
                  <a:pt x="15616" y="11978"/>
                </a:lnTo>
                <a:lnTo>
                  <a:pt x="14874" y="11162"/>
                </a:lnTo>
                <a:lnTo>
                  <a:pt x="13906" y="10631"/>
                </a:lnTo>
                <a:lnTo>
                  <a:pt x="14419" y="10251"/>
                </a:lnTo>
                <a:lnTo>
                  <a:pt x="14933" y="9719"/>
                </a:lnTo>
                <a:lnTo>
                  <a:pt x="15559" y="9985"/>
                </a:lnTo>
                <a:lnTo>
                  <a:pt x="15730" y="9757"/>
                </a:lnTo>
                <a:lnTo>
                  <a:pt x="15102" y="9492"/>
                </a:lnTo>
                <a:lnTo>
                  <a:pt x="15559" y="8846"/>
                </a:lnTo>
                <a:lnTo>
                  <a:pt x="16073" y="8637"/>
                </a:lnTo>
                <a:lnTo>
                  <a:pt x="15559" y="8466"/>
                </a:lnTo>
                <a:lnTo>
                  <a:pt x="15217" y="9112"/>
                </a:lnTo>
                <a:lnTo>
                  <a:pt x="14933" y="9435"/>
                </a:lnTo>
                <a:lnTo>
                  <a:pt x="14762" y="9605"/>
                </a:lnTo>
                <a:lnTo>
                  <a:pt x="14248" y="10099"/>
                </a:lnTo>
                <a:lnTo>
                  <a:pt x="13793" y="10422"/>
                </a:lnTo>
                <a:lnTo>
                  <a:pt x="8434" y="7441"/>
                </a:lnTo>
                <a:lnTo>
                  <a:pt x="4559" y="5942"/>
                </a:lnTo>
                <a:lnTo>
                  <a:pt x="3304" y="5505"/>
                </a:lnTo>
                <a:lnTo>
                  <a:pt x="4615" y="5885"/>
                </a:lnTo>
                <a:lnTo>
                  <a:pt x="3363" y="5448"/>
                </a:lnTo>
                <a:lnTo>
                  <a:pt x="4615" y="5505"/>
                </a:lnTo>
                <a:lnTo>
                  <a:pt x="8549" y="5771"/>
                </a:lnTo>
                <a:lnTo>
                  <a:pt x="14133" y="6910"/>
                </a:lnTo>
                <a:lnTo>
                  <a:pt x="14703" y="7005"/>
                </a:lnTo>
                <a:lnTo>
                  <a:pt x="15332" y="7175"/>
                </a:lnTo>
                <a:lnTo>
                  <a:pt x="15958" y="7346"/>
                </a:lnTo>
                <a:close/>
              </a:path>
            </a:pathLst>
          </a:custGeom>
          <a:solidFill>
            <a:srgbClr val="E4EBF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61" name="object 761"/>
          <p:cNvSpPr/>
          <p:nvPr/>
        </p:nvSpPr>
        <p:spPr>
          <a:xfrm>
            <a:off x="302775" y="519340"/>
            <a:ext cx="11200" cy="8614"/>
          </a:xfrm>
          <a:custGeom>
            <a:avLst/>
            <a:gdLst/>
            <a:ahLst/>
            <a:cxnLst/>
            <a:rect l="l" t="t" r="r" b="b"/>
            <a:pathLst>
              <a:path w="14933" h="11485">
                <a:moveTo>
                  <a:pt x="8035" y="2429"/>
                </a:moveTo>
                <a:lnTo>
                  <a:pt x="9006" y="2050"/>
                </a:lnTo>
                <a:lnTo>
                  <a:pt x="9975" y="1727"/>
                </a:lnTo>
                <a:lnTo>
                  <a:pt x="9689" y="2107"/>
                </a:lnTo>
                <a:lnTo>
                  <a:pt x="9346" y="2429"/>
                </a:lnTo>
                <a:lnTo>
                  <a:pt x="9119" y="2866"/>
                </a:lnTo>
                <a:lnTo>
                  <a:pt x="8776" y="3284"/>
                </a:lnTo>
                <a:lnTo>
                  <a:pt x="8549" y="3777"/>
                </a:lnTo>
                <a:lnTo>
                  <a:pt x="8321" y="4309"/>
                </a:lnTo>
                <a:lnTo>
                  <a:pt x="5586" y="5391"/>
                </a:lnTo>
                <a:lnTo>
                  <a:pt x="3077" y="6739"/>
                </a:lnTo>
                <a:lnTo>
                  <a:pt x="797" y="8144"/>
                </a:lnTo>
                <a:lnTo>
                  <a:pt x="968" y="7764"/>
                </a:lnTo>
                <a:lnTo>
                  <a:pt x="626" y="8314"/>
                </a:lnTo>
                <a:lnTo>
                  <a:pt x="342" y="8846"/>
                </a:lnTo>
                <a:lnTo>
                  <a:pt x="56" y="9397"/>
                </a:lnTo>
                <a:lnTo>
                  <a:pt x="342" y="9435"/>
                </a:lnTo>
                <a:lnTo>
                  <a:pt x="684" y="8523"/>
                </a:lnTo>
                <a:lnTo>
                  <a:pt x="2906" y="7062"/>
                </a:lnTo>
                <a:lnTo>
                  <a:pt x="5415" y="5714"/>
                </a:lnTo>
                <a:lnTo>
                  <a:pt x="8206" y="4594"/>
                </a:lnTo>
                <a:lnTo>
                  <a:pt x="7922" y="5334"/>
                </a:lnTo>
                <a:lnTo>
                  <a:pt x="7751" y="6093"/>
                </a:lnTo>
                <a:lnTo>
                  <a:pt x="7695" y="6910"/>
                </a:lnTo>
                <a:lnTo>
                  <a:pt x="5643" y="7935"/>
                </a:lnTo>
                <a:lnTo>
                  <a:pt x="3590" y="9112"/>
                </a:lnTo>
                <a:lnTo>
                  <a:pt x="1538" y="10460"/>
                </a:lnTo>
                <a:lnTo>
                  <a:pt x="1027" y="10782"/>
                </a:lnTo>
                <a:lnTo>
                  <a:pt x="513" y="11162"/>
                </a:lnTo>
                <a:lnTo>
                  <a:pt x="0" y="11485"/>
                </a:lnTo>
                <a:lnTo>
                  <a:pt x="569" y="11485"/>
                </a:lnTo>
                <a:lnTo>
                  <a:pt x="1139" y="11124"/>
                </a:lnTo>
                <a:lnTo>
                  <a:pt x="1709" y="10744"/>
                </a:lnTo>
                <a:lnTo>
                  <a:pt x="3705" y="9397"/>
                </a:lnTo>
                <a:lnTo>
                  <a:pt x="5699" y="8258"/>
                </a:lnTo>
                <a:lnTo>
                  <a:pt x="7695" y="7232"/>
                </a:lnTo>
                <a:lnTo>
                  <a:pt x="7695" y="8030"/>
                </a:lnTo>
                <a:lnTo>
                  <a:pt x="7808" y="8846"/>
                </a:lnTo>
                <a:lnTo>
                  <a:pt x="8094" y="9662"/>
                </a:lnTo>
                <a:lnTo>
                  <a:pt x="8094" y="6739"/>
                </a:lnTo>
                <a:lnTo>
                  <a:pt x="8150" y="5941"/>
                </a:lnTo>
                <a:lnTo>
                  <a:pt x="8377" y="5125"/>
                </a:lnTo>
                <a:lnTo>
                  <a:pt x="8663" y="4423"/>
                </a:lnTo>
                <a:lnTo>
                  <a:pt x="8776" y="4157"/>
                </a:lnTo>
                <a:lnTo>
                  <a:pt x="8947" y="3720"/>
                </a:lnTo>
                <a:lnTo>
                  <a:pt x="9175" y="3341"/>
                </a:lnTo>
                <a:lnTo>
                  <a:pt x="9405" y="3018"/>
                </a:lnTo>
                <a:lnTo>
                  <a:pt x="9745" y="2486"/>
                </a:lnTo>
                <a:lnTo>
                  <a:pt x="10146" y="1993"/>
                </a:lnTo>
                <a:lnTo>
                  <a:pt x="10544" y="1518"/>
                </a:lnTo>
                <a:lnTo>
                  <a:pt x="12595" y="854"/>
                </a:lnTo>
                <a:lnTo>
                  <a:pt x="14874" y="265"/>
                </a:lnTo>
                <a:lnTo>
                  <a:pt x="14933" y="0"/>
                </a:lnTo>
                <a:lnTo>
                  <a:pt x="12824" y="588"/>
                </a:lnTo>
                <a:lnTo>
                  <a:pt x="10828" y="1177"/>
                </a:lnTo>
                <a:lnTo>
                  <a:pt x="11227" y="759"/>
                </a:lnTo>
                <a:lnTo>
                  <a:pt x="11684" y="379"/>
                </a:lnTo>
                <a:lnTo>
                  <a:pt x="11056" y="531"/>
                </a:lnTo>
                <a:lnTo>
                  <a:pt x="10486" y="1139"/>
                </a:lnTo>
                <a:lnTo>
                  <a:pt x="10202" y="1404"/>
                </a:lnTo>
                <a:lnTo>
                  <a:pt x="9517" y="1670"/>
                </a:lnTo>
                <a:lnTo>
                  <a:pt x="8835" y="1879"/>
                </a:lnTo>
                <a:lnTo>
                  <a:pt x="8206" y="2164"/>
                </a:lnTo>
                <a:lnTo>
                  <a:pt x="7524" y="2581"/>
                </a:lnTo>
                <a:lnTo>
                  <a:pt x="7181" y="2809"/>
                </a:lnTo>
                <a:lnTo>
                  <a:pt x="8035" y="2429"/>
                </a:lnTo>
                <a:close/>
              </a:path>
            </a:pathLst>
          </a:custGeom>
          <a:solidFill>
            <a:srgbClr val="E4EBF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62" name="object 762"/>
          <p:cNvSpPr/>
          <p:nvPr/>
        </p:nvSpPr>
        <p:spPr>
          <a:xfrm>
            <a:off x="331157" y="517190"/>
            <a:ext cx="24152" cy="6321"/>
          </a:xfrm>
          <a:custGeom>
            <a:avLst/>
            <a:gdLst/>
            <a:ahLst/>
            <a:cxnLst/>
            <a:rect l="l" t="t" r="r" b="b"/>
            <a:pathLst>
              <a:path w="32202" h="8428">
                <a:moveTo>
                  <a:pt x="25307" y="3075"/>
                </a:moveTo>
                <a:lnTo>
                  <a:pt x="25989" y="3682"/>
                </a:lnTo>
                <a:lnTo>
                  <a:pt x="26616" y="4423"/>
                </a:lnTo>
                <a:lnTo>
                  <a:pt x="24678" y="3720"/>
                </a:lnTo>
                <a:lnTo>
                  <a:pt x="22570" y="3132"/>
                </a:lnTo>
                <a:lnTo>
                  <a:pt x="20290" y="2752"/>
                </a:lnTo>
                <a:lnTo>
                  <a:pt x="19720" y="2657"/>
                </a:lnTo>
                <a:lnTo>
                  <a:pt x="19492" y="2600"/>
                </a:lnTo>
                <a:lnTo>
                  <a:pt x="19206" y="2164"/>
                </a:lnTo>
                <a:lnTo>
                  <a:pt x="18808" y="1670"/>
                </a:lnTo>
                <a:lnTo>
                  <a:pt x="18353" y="1252"/>
                </a:lnTo>
                <a:lnTo>
                  <a:pt x="18695" y="1670"/>
                </a:lnTo>
                <a:lnTo>
                  <a:pt x="19094" y="2164"/>
                </a:lnTo>
                <a:lnTo>
                  <a:pt x="19378" y="2600"/>
                </a:lnTo>
                <a:lnTo>
                  <a:pt x="16758" y="2107"/>
                </a:lnTo>
                <a:lnTo>
                  <a:pt x="14248" y="1898"/>
                </a:lnTo>
                <a:lnTo>
                  <a:pt x="11968" y="1784"/>
                </a:lnTo>
                <a:lnTo>
                  <a:pt x="11570" y="1195"/>
                </a:lnTo>
                <a:lnTo>
                  <a:pt x="11227" y="930"/>
                </a:lnTo>
                <a:lnTo>
                  <a:pt x="12538" y="873"/>
                </a:lnTo>
                <a:lnTo>
                  <a:pt x="13849" y="930"/>
                </a:lnTo>
                <a:lnTo>
                  <a:pt x="15275" y="968"/>
                </a:lnTo>
                <a:lnTo>
                  <a:pt x="16244" y="1025"/>
                </a:lnTo>
                <a:lnTo>
                  <a:pt x="15275" y="759"/>
                </a:lnTo>
                <a:lnTo>
                  <a:pt x="13793" y="645"/>
                </a:lnTo>
                <a:lnTo>
                  <a:pt x="12367" y="645"/>
                </a:lnTo>
                <a:lnTo>
                  <a:pt x="11000" y="702"/>
                </a:lnTo>
                <a:lnTo>
                  <a:pt x="10488" y="265"/>
                </a:lnTo>
                <a:lnTo>
                  <a:pt x="10031" y="0"/>
                </a:lnTo>
                <a:lnTo>
                  <a:pt x="9747" y="0"/>
                </a:lnTo>
                <a:lnTo>
                  <a:pt x="10317" y="322"/>
                </a:lnTo>
                <a:lnTo>
                  <a:pt x="10772" y="702"/>
                </a:lnTo>
                <a:lnTo>
                  <a:pt x="11058" y="930"/>
                </a:lnTo>
                <a:lnTo>
                  <a:pt x="11628" y="1461"/>
                </a:lnTo>
                <a:lnTo>
                  <a:pt x="11856" y="1727"/>
                </a:lnTo>
                <a:lnTo>
                  <a:pt x="5244" y="1461"/>
                </a:lnTo>
                <a:lnTo>
                  <a:pt x="457" y="2278"/>
                </a:lnTo>
                <a:lnTo>
                  <a:pt x="0" y="2429"/>
                </a:lnTo>
                <a:lnTo>
                  <a:pt x="1311" y="2278"/>
                </a:lnTo>
                <a:lnTo>
                  <a:pt x="5929" y="1632"/>
                </a:lnTo>
                <a:lnTo>
                  <a:pt x="11968" y="1955"/>
                </a:lnTo>
                <a:lnTo>
                  <a:pt x="12254" y="2373"/>
                </a:lnTo>
                <a:lnTo>
                  <a:pt x="12538" y="2980"/>
                </a:lnTo>
                <a:lnTo>
                  <a:pt x="12367" y="2373"/>
                </a:lnTo>
                <a:lnTo>
                  <a:pt x="12140" y="1993"/>
                </a:lnTo>
                <a:lnTo>
                  <a:pt x="14419" y="2107"/>
                </a:lnTo>
                <a:lnTo>
                  <a:pt x="16927" y="2373"/>
                </a:lnTo>
                <a:lnTo>
                  <a:pt x="19549" y="2866"/>
                </a:lnTo>
                <a:lnTo>
                  <a:pt x="20062" y="3569"/>
                </a:lnTo>
                <a:lnTo>
                  <a:pt x="19664" y="2866"/>
                </a:lnTo>
                <a:lnTo>
                  <a:pt x="20234" y="2980"/>
                </a:lnTo>
                <a:lnTo>
                  <a:pt x="22626" y="3398"/>
                </a:lnTo>
                <a:lnTo>
                  <a:pt x="24850" y="4005"/>
                </a:lnTo>
                <a:lnTo>
                  <a:pt x="26845" y="4746"/>
                </a:lnTo>
                <a:lnTo>
                  <a:pt x="27415" y="5448"/>
                </a:lnTo>
                <a:lnTo>
                  <a:pt x="27927" y="6264"/>
                </a:lnTo>
                <a:lnTo>
                  <a:pt x="28336" y="7138"/>
                </a:lnTo>
                <a:lnTo>
                  <a:pt x="25647" y="6055"/>
                </a:lnTo>
                <a:lnTo>
                  <a:pt x="22969" y="5239"/>
                </a:lnTo>
                <a:lnTo>
                  <a:pt x="20461" y="4537"/>
                </a:lnTo>
                <a:lnTo>
                  <a:pt x="20461" y="4802"/>
                </a:lnTo>
                <a:lnTo>
                  <a:pt x="23083" y="5448"/>
                </a:lnTo>
                <a:lnTo>
                  <a:pt x="25705" y="6321"/>
                </a:lnTo>
                <a:lnTo>
                  <a:pt x="28436" y="7460"/>
                </a:lnTo>
                <a:lnTo>
                  <a:pt x="28618" y="7935"/>
                </a:lnTo>
                <a:lnTo>
                  <a:pt x="28779" y="8428"/>
                </a:lnTo>
                <a:lnTo>
                  <a:pt x="29121" y="7460"/>
                </a:lnTo>
                <a:lnTo>
                  <a:pt x="28718" y="7346"/>
                </a:lnTo>
                <a:lnTo>
                  <a:pt x="28376" y="6435"/>
                </a:lnTo>
                <a:lnTo>
                  <a:pt x="27927" y="5619"/>
                </a:lnTo>
                <a:lnTo>
                  <a:pt x="27357" y="4916"/>
                </a:lnTo>
                <a:lnTo>
                  <a:pt x="29182" y="5619"/>
                </a:lnTo>
                <a:lnTo>
                  <a:pt x="30833" y="6321"/>
                </a:lnTo>
                <a:lnTo>
                  <a:pt x="32202" y="7081"/>
                </a:lnTo>
                <a:lnTo>
                  <a:pt x="31518" y="6530"/>
                </a:lnTo>
                <a:lnTo>
                  <a:pt x="31115" y="6321"/>
                </a:lnTo>
                <a:lnTo>
                  <a:pt x="29927" y="5733"/>
                </a:lnTo>
                <a:lnTo>
                  <a:pt x="28618" y="5125"/>
                </a:lnTo>
                <a:lnTo>
                  <a:pt x="27129" y="4594"/>
                </a:lnTo>
                <a:lnTo>
                  <a:pt x="26674" y="4005"/>
                </a:lnTo>
                <a:lnTo>
                  <a:pt x="26161" y="3512"/>
                </a:lnTo>
                <a:lnTo>
                  <a:pt x="25647" y="3075"/>
                </a:lnTo>
                <a:lnTo>
                  <a:pt x="24964" y="2695"/>
                </a:lnTo>
                <a:lnTo>
                  <a:pt x="24622" y="2543"/>
                </a:lnTo>
                <a:lnTo>
                  <a:pt x="25307" y="3075"/>
                </a:lnTo>
                <a:close/>
              </a:path>
            </a:pathLst>
          </a:custGeom>
          <a:solidFill>
            <a:srgbClr val="E4EBF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63" name="object 763"/>
          <p:cNvSpPr/>
          <p:nvPr/>
        </p:nvSpPr>
        <p:spPr>
          <a:xfrm>
            <a:off x="331202" y="519055"/>
            <a:ext cx="28081" cy="13199"/>
          </a:xfrm>
          <a:custGeom>
            <a:avLst/>
            <a:gdLst/>
            <a:ahLst/>
            <a:cxnLst/>
            <a:rect l="l" t="t" r="r" b="b"/>
            <a:pathLst>
              <a:path w="37441" h="17598">
                <a:moveTo>
                  <a:pt x="14305" y="11067"/>
                </a:moveTo>
                <a:lnTo>
                  <a:pt x="16357" y="12947"/>
                </a:lnTo>
                <a:lnTo>
                  <a:pt x="18465" y="15168"/>
                </a:lnTo>
                <a:lnTo>
                  <a:pt x="20630" y="17598"/>
                </a:lnTo>
                <a:lnTo>
                  <a:pt x="21029" y="17370"/>
                </a:lnTo>
                <a:lnTo>
                  <a:pt x="18920" y="14902"/>
                </a:lnTo>
                <a:lnTo>
                  <a:pt x="16755" y="12738"/>
                </a:lnTo>
                <a:lnTo>
                  <a:pt x="14703" y="10839"/>
                </a:lnTo>
                <a:lnTo>
                  <a:pt x="15444" y="10479"/>
                </a:lnTo>
                <a:lnTo>
                  <a:pt x="16186" y="10042"/>
                </a:lnTo>
                <a:lnTo>
                  <a:pt x="16812" y="9605"/>
                </a:lnTo>
                <a:lnTo>
                  <a:pt x="19148" y="11276"/>
                </a:lnTo>
                <a:lnTo>
                  <a:pt x="17098" y="9397"/>
                </a:lnTo>
                <a:lnTo>
                  <a:pt x="17668" y="8960"/>
                </a:lnTo>
                <a:lnTo>
                  <a:pt x="18067" y="8580"/>
                </a:lnTo>
                <a:lnTo>
                  <a:pt x="18465" y="8201"/>
                </a:lnTo>
                <a:lnTo>
                  <a:pt x="18808" y="7878"/>
                </a:lnTo>
                <a:lnTo>
                  <a:pt x="21371" y="9283"/>
                </a:lnTo>
                <a:lnTo>
                  <a:pt x="18979" y="7612"/>
                </a:lnTo>
                <a:lnTo>
                  <a:pt x="19434" y="7062"/>
                </a:lnTo>
                <a:lnTo>
                  <a:pt x="19776" y="6530"/>
                </a:lnTo>
                <a:lnTo>
                  <a:pt x="20060" y="6036"/>
                </a:lnTo>
                <a:lnTo>
                  <a:pt x="22739" y="7232"/>
                </a:lnTo>
                <a:lnTo>
                  <a:pt x="25532" y="8637"/>
                </a:lnTo>
                <a:lnTo>
                  <a:pt x="28378" y="10365"/>
                </a:lnTo>
                <a:lnTo>
                  <a:pt x="31298" y="12149"/>
                </a:lnTo>
                <a:lnTo>
                  <a:pt x="33856" y="13972"/>
                </a:lnTo>
                <a:lnTo>
                  <a:pt x="36313" y="16079"/>
                </a:lnTo>
                <a:lnTo>
                  <a:pt x="36595" y="16345"/>
                </a:lnTo>
                <a:lnTo>
                  <a:pt x="37380" y="16990"/>
                </a:lnTo>
                <a:lnTo>
                  <a:pt x="37441" y="16668"/>
                </a:lnTo>
                <a:lnTo>
                  <a:pt x="37038" y="16345"/>
                </a:lnTo>
                <a:lnTo>
                  <a:pt x="36696" y="16022"/>
                </a:lnTo>
                <a:lnTo>
                  <a:pt x="37098" y="14940"/>
                </a:lnTo>
                <a:lnTo>
                  <a:pt x="37280" y="13877"/>
                </a:lnTo>
                <a:lnTo>
                  <a:pt x="37340" y="12890"/>
                </a:lnTo>
                <a:lnTo>
                  <a:pt x="37219" y="12567"/>
                </a:lnTo>
                <a:lnTo>
                  <a:pt x="37159" y="12187"/>
                </a:lnTo>
                <a:lnTo>
                  <a:pt x="36655" y="12035"/>
                </a:lnTo>
                <a:lnTo>
                  <a:pt x="36313" y="11770"/>
                </a:lnTo>
                <a:lnTo>
                  <a:pt x="35910" y="11504"/>
                </a:lnTo>
                <a:lnTo>
                  <a:pt x="33735" y="9985"/>
                </a:lnTo>
                <a:lnTo>
                  <a:pt x="31520" y="8637"/>
                </a:lnTo>
                <a:lnTo>
                  <a:pt x="29284" y="7498"/>
                </a:lnTo>
                <a:lnTo>
                  <a:pt x="29284" y="7119"/>
                </a:lnTo>
                <a:lnTo>
                  <a:pt x="29284" y="7878"/>
                </a:lnTo>
                <a:lnTo>
                  <a:pt x="31459" y="8960"/>
                </a:lnTo>
                <a:lnTo>
                  <a:pt x="33574" y="10251"/>
                </a:lnTo>
                <a:lnTo>
                  <a:pt x="35668" y="11713"/>
                </a:lnTo>
                <a:lnTo>
                  <a:pt x="36132" y="12035"/>
                </a:lnTo>
                <a:lnTo>
                  <a:pt x="36595" y="12358"/>
                </a:lnTo>
                <a:lnTo>
                  <a:pt x="37038" y="12681"/>
                </a:lnTo>
                <a:lnTo>
                  <a:pt x="36998" y="13649"/>
                </a:lnTo>
                <a:lnTo>
                  <a:pt x="36816" y="14731"/>
                </a:lnTo>
                <a:lnTo>
                  <a:pt x="36414" y="15756"/>
                </a:lnTo>
                <a:lnTo>
                  <a:pt x="33977" y="13706"/>
                </a:lnTo>
                <a:lnTo>
                  <a:pt x="31338" y="11865"/>
                </a:lnTo>
                <a:lnTo>
                  <a:pt x="28781" y="10308"/>
                </a:lnTo>
                <a:lnTo>
                  <a:pt x="29063" y="9492"/>
                </a:lnTo>
                <a:lnTo>
                  <a:pt x="29244" y="8694"/>
                </a:lnTo>
                <a:lnTo>
                  <a:pt x="29184" y="6359"/>
                </a:lnTo>
                <a:lnTo>
                  <a:pt x="29063" y="5942"/>
                </a:lnTo>
                <a:lnTo>
                  <a:pt x="28962" y="5505"/>
                </a:lnTo>
                <a:lnTo>
                  <a:pt x="29405" y="5391"/>
                </a:lnTo>
                <a:lnTo>
                  <a:pt x="29747" y="5505"/>
                </a:lnTo>
                <a:lnTo>
                  <a:pt x="31741" y="6416"/>
                </a:lnTo>
                <a:lnTo>
                  <a:pt x="33675" y="7441"/>
                </a:lnTo>
                <a:lnTo>
                  <a:pt x="35386" y="8523"/>
                </a:lnTo>
                <a:lnTo>
                  <a:pt x="35105" y="8087"/>
                </a:lnTo>
                <a:lnTo>
                  <a:pt x="33453" y="7062"/>
                </a:lnTo>
                <a:lnTo>
                  <a:pt x="31741" y="6150"/>
                </a:lnTo>
                <a:lnTo>
                  <a:pt x="29808" y="5334"/>
                </a:lnTo>
                <a:lnTo>
                  <a:pt x="29465" y="5125"/>
                </a:lnTo>
                <a:lnTo>
                  <a:pt x="29063" y="4973"/>
                </a:lnTo>
                <a:lnTo>
                  <a:pt x="28720" y="5942"/>
                </a:lnTo>
                <a:lnTo>
                  <a:pt x="28841" y="6416"/>
                </a:lnTo>
                <a:lnTo>
                  <a:pt x="28962" y="7062"/>
                </a:lnTo>
                <a:lnTo>
                  <a:pt x="28962" y="7346"/>
                </a:lnTo>
                <a:lnTo>
                  <a:pt x="26102" y="5942"/>
                </a:lnTo>
                <a:lnTo>
                  <a:pt x="23309" y="4803"/>
                </a:lnTo>
                <a:lnTo>
                  <a:pt x="20630" y="3891"/>
                </a:lnTo>
                <a:lnTo>
                  <a:pt x="20630" y="2961"/>
                </a:lnTo>
                <a:lnTo>
                  <a:pt x="20459" y="2429"/>
                </a:lnTo>
                <a:lnTo>
                  <a:pt x="20574" y="2961"/>
                </a:lnTo>
                <a:lnTo>
                  <a:pt x="20459" y="3834"/>
                </a:lnTo>
                <a:lnTo>
                  <a:pt x="17724" y="2923"/>
                </a:lnTo>
                <a:lnTo>
                  <a:pt x="15102" y="2164"/>
                </a:lnTo>
                <a:lnTo>
                  <a:pt x="12709" y="1670"/>
                </a:lnTo>
                <a:lnTo>
                  <a:pt x="12709" y="1233"/>
                </a:lnTo>
                <a:lnTo>
                  <a:pt x="12709" y="1898"/>
                </a:lnTo>
                <a:lnTo>
                  <a:pt x="15046" y="2429"/>
                </a:lnTo>
                <a:lnTo>
                  <a:pt x="17668" y="3132"/>
                </a:lnTo>
                <a:lnTo>
                  <a:pt x="20459" y="4100"/>
                </a:lnTo>
                <a:lnTo>
                  <a:pt x="20518" y="4802"/>
                </a:lnTo>
                <a:lnTo>
                  <a:pt x="20574" y="4423"/>
                </a:lnTo>
                <a:lnTo>
                  <a:pt x="23309" y="5068"/>
                </a:lnTo>
                <a:lnTo>
                  <a:pt x="26102" y="6264"/>
                </a:lnTo>
                <a:lnTo>
                  <a:pt x="28962" y="7669"/>
                </a:lnTo>
                <a:lnTo>
                  <a:pt x="28962" y="8523"/>
                </a:lnTo>
                <a:lnTo>
                  <a:pt x="28781" y="9340"/>
                </a:lnTo>
                <a:lnTo>
                  <a:pt x="28499" y="10099"/>
                </a:lnTo>
                <a:lnTo>
                  <a:pt x="25647" y="8371"/>
                </a:lnTo>
                <a:lnTo>
                  <a:pt x="22854" y="6967"/>
                </a:lnTo>
                <a:lnTo>
                  <a:pt x="20175" y="5771"/>
                </a:lnTo>
                <a:lnTo>
                  <a:pt x="20232" y="5125"/>
                </a:lnTo>
                <a:lnTo>
                  <a:pt x="19948" y="5714"/>
                </a:lnTo>
                <a:lnTo>
                  <a:pt x="17724" y="4746"/>
                </a:lnTo>
                <a:lnTo>
                  <a:pt x="15559" y="3948"/>
                </a:lnTo>
                <a:lnTo>
                  <a:pt x="13563" y="3246"/>
                </a:lnTo>
                <a:lnTo>
                  <a:pt x="12822" y="3018"/>
                </a:lnTo>
                <a:lnTo>
                  <a:pt x="12595" y="2486"/>
                </a:lnTo>
                <a:lnTo>
                  <a:pt x="12595" y="1898"/>
                </a:lnTo>
                <a:lnTo>
                  <a:pt x="12480" y="2486"/>
                </a:lnTo>
                <a:lnTo>
                  <a:pt x="12309" y="2809"/>
                </a:lnTo>
                <a:lnTo>
                  <a:pt x="5870" y="816"/>
                </a:lnTo>
                <a:lnTo>
                  <a:pt x="1311" y="113"/>
                </a:lnTo>
                <a:lnTo>
                  <a:pt x="0" y="0"/>
                </a:lnTo>
                <a:lnTo>
                  <a:pt x="1311" y="208"/>
                </a:lnTo>
                <a:lnTo>
                  <a:pt x="5870" y="968"/>
                </a:lnTo>
                <a:lnTo>
                  <a:pt x="12196" y="3018"/>
                </a:lnTo>
                <a:lnTo>
                  <a:pt x="12709" y="3189"/>
                </a:lnTo>
                <a:lnTo>
                  <a:pt x="13507" y="3455"/>
                </a:lnTo>
                <a:lnTo>
                  <a:pt x="15501" y="4157"/>
                </a:lnTo>
                <a:lnTo>
                  <a:pt x="17609" y="4973"/>
                </a:lnTo>
                <a:lnTo>
                  <a:pt x="19889" y="5942"/>
                </a:lnTo>
                <a:lnTo>
                  <a:pt x="19605" y="6416"/>
                </a:lnTo>
                <a:lnTo>
                  <a:pt x="19263" y="6967"/>
                </a:lnTo>
                <a:lnTo>
                  <a:pt x="18808" y="7498"/>
                </a:lnTo>
                <a:lnTo>
                  <a:pt x="16983" y="6530"/>
                </a:lnTo>
                <a:lnTo>
                  <a:pt x="15273" y="5619"/>
                </a:lnTo>
                <a:lnTo>
                  <a:pt x="13620" y="4859"/>
                </a:lnTo>
                <a:lnTo>
                  <a:pt x="12993" y="4594"/>
                </a:lnTo>
                <a:lnTo>
                  <a:pt x="12367" y="4309"/>
                </a:lnTo>
                <a:lnTo>
                  <a:pt x="12196" y="4537"/>
                </a:lnTo>
                <a:lnTo>
                  <a:pt x="12822" y="4802"/>
                </a:lnTo>
                <a:lnTo>
                  <a:pt x="13507" y="5125"/>
                </a:lnTo>
                <a:lnTo>
                  <a:pt x="15102" y="5885"/>
                </a:lnTo>
                <a:lnTo>
                  <a:pt x="16812" y="6739"/>
                </a:lnTo>
                <a:lnTo>
                  <a:pt x="18578" y="7726"/>
                </a:lnTo>
                <a:lnTo>
                  <a:pt x="17895" y="8409"/>
                </a:lnTo>
                <a:lnTo>
                  <a:pt x="17269" y="8903"/>
                </a:lnTo>
                <a:lnTo>
                  <a:pt x="16868" y="9169"/>
                </a:lnTo>
                <a:lnTo>
                  <a:pt x="15728" y="8371"/>
                </a:lnTo>
                <a:lnTo>
                  <a:pt x="14588" y="7612"/>
                </a:lnTo>
                <a:lnTo>
                  <a:pt x="13507" y="6967"/>
                </a:lnTo>
                <a:lnTo>
                  <a:pt x="12480" y="6321"/>
                </a:lnTo>
                <a:lnTo>
                  <a:pt x="11511" y="5714"/>
                </a:lnTo>
                <a:lnTo>
                  <a:pt x="12252" y="6530"/>
                </a:lnTo>
                <a:lnTo>
                  <a:pt x="13279" y="7232"/>
                </a:lnTo>
                <a:lnTo>
                  <a:pt x="14361" y="7878"/>
                </a:lnTo>
                <a:lnTo>
                  <a:pt x="15444" y="8637"/>
                </a:lnTo>
                <a:lnTo>
                  <a:pt x="16528" y="9397"/>
                </a:lnTo>
                <a:lnTo>
                  <a:pt x="15900" y="9871"/>
                </a:lnTo>
                <a:lnTo>
                  <a:pt x="15217" y="10251"/>
                </a:lnTo>
                <a:lnTo>
                  <a:pt x="14476" y="10631"/>
                </a:lnTo>
                <a:lnTo>
                  <a:pt x="14305" y="11067"/>
                </a:lnTo>
                <a:close/>
              </a:path>
            </a:pathLst>
          </a:custGeom>
          <a:solidFill>
            <a:srgbClr val="E4EBF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64" name="object 764"/>
          <p:cNvSpPr/>
          <p:nvPr/>
        </p:nvSpPr>
        <p:spPr>
          <a:xfrm>
            <a:off x="346333" y="522130"/>
            <a:ext cx="257" cy="1253"/>
          </a:xfrm>
          <a:custGeom>
            <a:avLst/>
            <a:gdLst/>
            <a:ahLst/>
            <a:cxnLst/>
            <a:rect l="l" t="t" r="r" b="b"/>
            <a:pathLst>
              <a:path w="342" h="1670">
                <a:moveTo>
                  <a:pt x="227" y="493"/>
                </a:moveTo>
                <a:lnTo>
                  <a:pt x="56" y="1025"/>
                </a:lnTo>
                <a:lnTo>
                  <a:pt x="0" y="1670"/>
                </a:lnTo>
                <a:lnTo>
                  <a:pt x="171" y="1195"/>
                </a:lnTo>
                <a:lnTo>
                  <a:pt x="342" y="702"/>
                </a:lnTo>
                <a:lnTo>
                  <a:pt x="283" y="0"/>
                </a:lnTo>
                <a:lnTo>
                  <a:pt x="227" y="493"/>
                </a:lnTo>
                <a:close/>
              </a:path>
            </a:pathLst>
          </a:custGeom>
          <a:solidFill>
            <a:srgbClr val="E4EBF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65" name="object 765"/>
          <p:cNvSpPr/>
          <p:nvPr/>
        </p:nvSpPr>
        <p:spPr>
          <a:xfrm>
            <a:off x="353090" y="523826"/>
            <a:ext cx="75" cy="1751"/>
          </a:xfrm>
          <a:custGeom>
            <a:avLst/>
            <a:gdLst/>
            <a:ahLst/>
            <a:cxnLst/>
            <a:rect l="l" t="t" r="r" b="b"/>
            <a:pathLst>
              <a:path w="100" h="2335">
                <a:moveTo>
                  <a:pt x="60" y="379"/>
                </a:moveTo>
                <a:lnTo>
                  <a:pt x="0" y="0"/>
                </a:lnTo>
                <a:lnTo>
                  <a:pt x="60" y="2335"/>
                </a:lnTo>
                <a:lnTo>
                  <a:pt x="100" y="1518"/>
                </a:lnTo>
                <a:lnTo>
                  <a:pt x="100" y="759"/>
                </a:lnTo>
                <a:lnTo>
                  <a:pt x="60" y="379"/>
                </a:lnTo>
                <a:close/>
              </a:path>
            </a:pathLst>
          </a:custGeom>
          <a:solidFill>
            <a:srgbClr val="E4EBF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66" name="object 766"/>
          <p:cNvSpPr/>
          <p:nvPr/>
        </p:nvSpPr>
        <p:spPr>
          <a:xfrm>
            <a:off x="331202" y="519184"/>
            <a:ext cx="6625" cy="4442"/>
          </a:xfrm>
          <a:custGeom>
            <a:avLst/>
            <a:gdLst/>
            <a:ahLst/>
            <a:cxnLst/>
            <a:rect l="l" t="t" r="r" b="b"/>
            <a:pathLst>
              <a:path w="8833" h="5923">
                <a:moveTo>
                  <a:pt x="0" y="0"/>
                </a:moveTo>
                <a:lnTo>
                  <a:pt x="968" y="645"/>
                </a:lnTo>
                <a:lnTo>
                  <a:pt x="4160" y="2524"/>
                </a:lnTo>
                <a:lnTo>
                  <a:pt x="8490" y="5923"/>
                </a:lnTo>
                <a:lnTo>
                  <a:pt x="8833" y="5771"/>
                </a:lnTo>
                <a:lnTo>
                  <a:pt x="4444" y="2410"/>
                </a:lnTo>
                <a:lnTo>
                  <a:pt x="1196" y="588"/>
                </a:lnTo>
                <a:lnTo>
                  <a:pt x="0" y="0"/>
                </a:lnTo>
                <a:close/>
              </a:path>
            </a:pathLst>
          </a:custGeom>
          <a:solidFill>
            <a:srgbClr val="E4EBF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67" name="object 767"/>
          <p:cNvSpPr/>
          <p:nvPr/>
        </p:nvSpPr>
        <p:spPr>
          <a:xfrm>
            <a:off x="301579" y="520223"/>
            <a:ext cx="19448" cy="13042"/>
          </a:xfrm>
          <a:custGeom>
            <a:avLst/>
            <a:gdLst/>
            <a:ahLst/>
            <a:cxnLst/>
            <a:rect l="l" t="t" r="r" b="b"/>
            <a:pathLst>
              <a:path w="25931" h="17389">
                <a:moveTo>
                  <a:pt x="1252" y="11940"/>
                </a:moveTo>
                <a:lnTo>
                  <a:pt x="1367" y="12966"/>
                </a:lnTo>
                <a:lnTo>
                  <a:pt x="1709" y="13991"/>
                </a:lnTo>
                <a:lnTo>
                  <a:pt x="1139" y="14579"/>
                </a:lnTo>
                <a:lnTo>
                  <a:pt x="569" y="15111"/>
                </a:lnTo>
                <a:lnTo>
                  <a:pt x="0" y="15661"/>
                </a:lnTo>
                <a:lnTo>
                  <a:pt x="0" y="16041"/>
                </a:lnTo>
                <a:lnTo>
                  <a:pt x="626" y="15490"/>
                </a:lnTo>
                <a:lnTo>
                  <a:pt x="1252" y="14959"/>
                </a:lnTo>
                <a:lnTo>
                  <a:pt x="1881" y="14408"/>
                </a:lnTo>
                <a:lnTo>
                  <a:pt x="2221" y="15433"/>
                </a:lnTo>
                <a:lnTo>
                  <a:pt x="2791" y="16421"/>
                </a:lnTo>
                <a:lnTo>
                  <a:pt x="3476" y="17389"/>
                </a:lnTo>
                <a:lnTo>
                  <a:pt x="3818" y="17066"/>
                </a:lnTo>
                <a:lnTo>
                  <a:pt x="3077" y="16136"/>
                </a:lnTo>
                <a:lnTo>
                  <a:pt x="2563" y="15168"/>
                </a:lnTo>
                <a:lnTo>
                  <a:pt x="2164" y="14143"/>
                </a:lnTo>
                <a:lnTo>
                  <a:pt x="4672" y="12092"/>
                </a:lnTo>
                <a:lnTo>
                  <a:pt x="7238" y="10308"/>
                </a:lnTo>
                <a:lnTo>
                  <a:pt x="9801" y="8751"/>
                </a:lnTo>
                <a:lnTo>
                  <a:pt x="9745" y="7517"/>
                </a:lnTo>
                <a:lnTo>
                  <a:pt x="9689" y="6701"/>
                </a:lnTo>
                <a:lnTo>
                  <a:pt x="9689" y="5885"/>
                </a:lnTo>
                <a:lnTo>
                  <a:pt x="12538" y="4480"/>
                </a:lnTo>
                <a:lnTo>
                  <a:pt x="15330" y="3360"/>
                </a:lnTo>
                <a:lnTo>
                  <a:pt x="18010" y="2486"/>
                </a:lnTo>
                <a:lnTo>
                  <a:pt x="18067" y="2809"/>
                </a:lnTo>
                <a:lnTo>
                  <a:pt x="18123" y="3417"/>
                </a:lnTo>
                <a:lnTo>
                  <a:pt x="18123" y="2809"/>
                </a:lnTo>
                <a:lnTo>
                  <a:pt x="18067" y="2429"/>
                </a:lnTo>
                <a:lnTo>
                  <a:pt x="20860" y="1518"/>
                </a:lnTo>
                <a:lnTo>
                  <a:pt x="23538" y="816"/>
                </a:lnTo>
                <a:lnTo>
                  <a:pt x="25931" y="0"/>
                </a:lnTo>
                <a:lnTo>
                  <a:pt x="23480" y="550"/>
                </a:lnTo>
                <a:lnTo>
                  <a:pt x="20860" y="1252"/>
                </a:lnTo>
                <a:lnTo>
                  <a:pt x="18067" y="2164"/>
                </a:lnTo>
                <a:lnTo>
                  <a:pt x="15330" y="3094"/>
                </a:lnTo>
                <a:lnTo>
                  <a:pt x="12538" y="4157"/>
                </a:lnTo>
                <a:lnTo>
                  <a:pt x="9689" y="5562"/>
                </a:lnTo>
                <a:lnTo>
                  <a:pt x="9689" y="8485"/>
                </a:lnTo>
                <a:lnTo>
                  <a:pt x="7123" y="10042"/>
                </a:lnTo>
                <a:lnTo>
                  <a:pt x="4559" y="11770"/>
                </a:lnTo>
                <a:lnTo>
                  <a:pt x="2052" y="13820"/>
                </a:lnTo>
                <a:lnTo>
                  <a:pt x="1709" y="12738"/>
                </a:lnTo>
                <a:lnTo>
                  <a:pt x="1595" y="11713"/>
                </a:lnTo>
                <a:lnTo>
                  <a:pt x="1595" y="10744"/>
                </a:lnTo>
                <a:lnTo>
                  <a:pt x="2164" y="10308"/>
                </a:lnTo>
                <a:lnTo>
                  <a:pt x="1595" y="10308"/>
                </a:lnTo>
                <a:lnTo>
                  <a:pt x="1651" y="9245"/>
                </a:lnTo>
                <a:lnTo>
                  <a:pt x="1937" y="8257"/>
                </a:lnTo>
                <a:lnTo>
                  <a:pt x="1651" y="8220"/>
                </a:lnTo>
                <a:lnTo>
                  <a:pt x="1423" y="8960"/>
                </a:lnTo>
                <a:lnTo>
                  <a:pt x="1252" y="9776"/>
                </a:lnTo>
                <a:lnTo>
                  <a:pt x="1252" y="10593"/>
                </a:lnTo>
                <a:lnTo>
                  <a:pt x="741" y="10972"/>
                </a:lnTo>
                <a:lnTo>
                  <a:pt x="398" y="11504"/>
                </a:lnTo>
                <a:lnTo>
                  <a:pt x="912" y="11238"/>
                </a:lnTo>
                <a:lnTo>
                  <a:pt x="1252" y="11010"/>
                </a:lnTo>
                <a:lnTo>
                  <a:pt x="1252" y="11940"/>
                </a:lnTo>
                <a:close/>
              </a:path>
            </a:pathLst>
          </a:custGeom>
          <a:solidFill>
            <a:srgbClr val="E4EBF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68" name="object 768"/>
          <p:cNvSpPr/>
          <p:nvPr/>
        </p:nvSpPr>
        <p:spPr>
          <a:xfrm>
            <a:off x="321071" y="524765"/>
            <a:ext cx="37743" cy="23595"/>
          </a:xfrm>
          <a:custGeom>
            <a:avLst/>
            <a:gdLst/>
            <a:ahLst/>
            <a:cxnLst/>
            <a:rect l="l" t="t" r="r" b="b"/>
            <a:pathLst>
              <a:path w="50324" h="31460">
                <a:moveTo>
                  <a:pt x="18522" y="6093"/>
                </a:moveTo>
                <a:lnTo>
                  <a:pt x="19547" y="5941"/>
                </a:lnTo>
                <a:lnTo>
                  <a:pt x="20518" y="5771"/>
                </a:lnTo>
                <a:lnTo>
                  <a:pt x="21486" y="5562"/>
                </a:lnTo>
                <a:lnTo>
                  <a:pt x="22739" y="7764"/>
                </a:lnTo>
                <a:lnTo>
                  <a:pt x="23994" y="10251"/>
                </a:lnTo>
                <a:lnTo>
                  <a:pt x="25246" y="12948"/>
                </a:lnTo>
                <a:lnTo>
                  <a:pt x="25816" y="12840"/>
                </a:lnTo>
                <a:lnTo>
                  <a:pt x="24507" y="10137"/>
                </a:lnTo>
                <a:lnTo>
                  <a:pt x="23196" y="7669"/>
                </a:lnTo>
                <a:lnTo>
                  <a:pt x="21941" y="5448"/>
                </a:lnTo>
                <a:lnTo>
                  <a:pt x="22739" y="4916"/>
                </a:lnTo>
                <a:lnTo>
                  <a:pt x="21770" y="5125"/>
                </a:lnTo>
                <a:lnTo>
                  <a:pt x="21315" y="5239"/>
                </a:lnTo>
                <a:lnTo>
                  <a:pt x="20403" y="5448"/>
                </a:lnTo>
                <a:lnTo>
                  <a:pt x="19378" y="5619"/>
                </a:lnTo>
                <a:lnTo>
                  <a:pt x="18407" y="5714"/>
                </a:lnTo>
                <a:lnTo>
                  <a:pt x="18008" y="6150"/>
                </a:lnTo>
                <a:lnTo>
                  <a:pt x="18749" y="8466"/>
                </a:lnTo>
                <a:lnTo>
                  <a:pt x="19490" y="11067"/>
                </a:lnTo>
                <a:lnTo>
                  <a:pt x="20232" y="13812"/>
                </a:lnTo>
                <a:lnTo>
                  <a:pt x="18693" y="14029"/>
                </a:lnTo>
                <a:lnTo>
                  <a:pt x="17154" y="14137"/>
                </a:lnTo>
                <a:lnTo>
                  <a:pt x="15557" y="14190"/>
                </a:lnTo>
                <a:lnTo>
                  <a:pt x="15273" y="11390"/>
                </a:lnTo>
                <a:lnTo>
                  <a:pt x="15046" y="8732"/>
                </a:lnTo>
                <a:lnTo>
                  <a:pt x="14874" y="14243"/>
                </a:lnTo>
                <a:lnTo>
                  <a:pt x="11284" y="14243"/>
                </a:lnTo>
                <a:lnTo>
                  <a:pt x="10714" y="14190"/>
                </a:lnTo>
                <a:lnTo>
                  <a:pt x="10428" y="14190"/>
                </a:lnTo>
                <a:lnTo>
                  <a:pt x="10714" y="11390"/>
                </a:lnTo>
                <a:lnTo>
                  <a:pt x="10998" y="8732"/>
                </a:lnTo>
                <a:lnTo>
                  <a:pt x="10770" y="6359"/>
                </a:lnTo>
                <a:lnTo>
                  <a:pt x="10428" y="8732"/>
                </a:lnTo>
                <a:lnTo>
                  <a:pt x="10087" y="11333"/>
                </a:lnTo>
                <a:lnTo>
                  <a:pt x="9745" y="14190"/>
                </a:lnTo>
                <a:lnTo>
                  <a:pt x="8148" y="14082"/>
                </a:lnTo>
                <a:lnTo>
                  <a:pt x="6496" y="13920"/>
                </a:lnTo>
                <a:lnTo>
                  <a:pt x="4958" y="13704"/>
                </a:lnTo>
                <a:lnTo>
                  <a:pt x="5242" y="10839"/>
                </a:lnTo>
                <a:lnTo>
                  <a:pt x="4329" y="13596"/>
                </a:lnTo>
                <a:lnTo>
                  <a:pt x="2849" y="13381"/>
                </a:lnTo>
                <a:lnTo>
                  <a:pt x="1423" y="13110"/>
                </a:lnTo>
                <a:lnTo>
                  <a:pt x="0" y="12787"/>
                </a:lnTo>
                <a:lnTo>
                  <a:pt x="1252" y="13543"/>
                </a:lnTo>
                <a:lnTo>
                  <a:pt x="2734" y="13812"/>
                </a:lnTo>
                <a:lnTo>
                  <a:pt x="4217" y="14082"/>
                </a:lnTo>
                <a:lnTo>
                  <a:pt x="4843" y="14137"/>
                </a:lnTo>
                <a:lnTo>
                  <a:pt x="6438" y="14351"/>
                </a:lnTo>
                <a:lnTo>
                  <a:pt x="8035" y="14515"/>
                </a:lnTo>
                <a:lnTo>
                  <a:pt x="9689" y="14621"/>
                </a:lnTo>
                <a:lnTo>
                  <a:pt x="9801" y="20126"/>
                </a:lnTo>
                <a:lnTo>
                  <a:pt x="10087" y="17265"/>
                </a:lnTo>
                <a:lnTo>
                  <a:pt x="10371" y="14621"/>
                </a:lnTo>
                <a:lnTo>
                  <a:pt x="10998" y="14676"/>
                </a:lnTo>
                <a:lnTo>
                  <a:pt x="11284" y="14676"/>
                </a:lnTo>
                <a:lnTo>
                  <a:pt x="12480" y="14729"/>
                </a:lnTo>
                <a:lnTo>
                  <a:pt x="13678" y="14729"/>
                </a:lnTo>
                <a:lnTo>
                  <a:pt x="14874" y="14676"/>
                </a:lnTo>
                <a:lnTo>
                  <a:pt x="15102" y="17320"/>
                </a:lnTo>
                <a:lnTo>
                  <a:pt x="15273" y="20126"/>
                </a:lnTo>
                <a:lnTo>
                  <a:pt x="15444" y="23094"/>
                </a:lnTo>
                <a:lnTo>
                  <a:pt x="13906" y="23149"/>
                </a:lnTo>
                <a:lnTo>
                  <a:pt x="10657" y="23149"/>
                </a:lnTo>
                <a:lnTo>
                  <a:pt x="10259" y="23635"/>
                </a:lnTo>
                <a:lnTo>
                  <a:pt x="10657" y="23635"/>
                </a:lnTo>
                <a:lnTo>
                  <a:pt x="12252" y="23688"/>
                </a:lnTo>
                <a:lnTo>
                  <a:pt x="13906" y="23688"/>
                </a:lnTo>
                <a:lnTo>
                  <a:pt x="15501" y="23635"/>
                </a:lnTo>
                <a:lnTo>
                  <a:pt x="15672" y="26171"/>
                </a:lnTo>
                <a:lnTo>
                  <a:pt x="15787" y="28760"/>
                </a:lnTo>
                <a:lnTo>
                  <a:pt x="15958" y="31460"/>
                </a:lnTo>
                <a:lnTo>
                  <a:pt x="16470" y="31405"/>
                </a:lnTo>
                <a:lnTo>
                  <a:pt x="16755" y="31405"/>
                </a:lnTo>
                <a:lnTo>
                  <a:pt x="16584" y="28707"/>
                </a:lnTo>
                <a:lnTo>
                  <a:pt x="16413" y="26116"/>
                </a:lnTo>
                <a:lnTo>
                  <a:pt x="16242" y="23635"/>
                </a:lnTo>
                <a:lnTo>
                  <a:pt x="18351" y="23526"/>
                </a:lnTo>
                <a:lnTo>
                  <a:pt x="20459" y="23365"/>
                </a:lnTo>
                <a:lnTo>
                  <a:pt x="22511" y="23094"/>
                </a:lnTo>
                <a:lnTo>
                  <a:pt x="23025" y="25468"/>
                </a:lnTo>
                <a:lnTo>
                  <a:pt x="23536" y="27952"/>
                </a:lnTo>
                <a:lnTo>
                  <a:pt x="23994" y="30541"/>
                </a:lnTo>
                <a:lnTo>
                  <a:pt x="24449" y="30435"/>
                </a:lnTo>
                <a:lnTo>
                  <a:pt x="24676" y="30380"/>
                </a:lnTo>
                <a:lnTo>
                  <a:pt x="24221" y="27843"/>
                </a:lnTo>
                <a:lnTo>
                  <a:pt x="23708" y="25360"/>
                </a:lnTo>
                <a:lnTo>
                  <a:pt x="23196" y="22987"/>
                </a:lnTo>
                <a:lnTo>
                  <a:pt x="25190" y="22716"/>
                </a:lnTo>
                <a:lnTo>
                  <a:pt x="27186" y="22393"/>
                </a:lnTo>
                <a:lnTo>
                  <a:pt x="29067" y="21907"/>
                </a:lnTo>
                <a:lnTo>
                  <a:pt x="29921" y="24066"/>
                </a:lnTo>
                <a:lnTo>
                  <a:pt x="30662" y="26332"/>
                </a:lnTo>
                <a:lnTo>
                  <a:pt x="31403" y="28652"/>
                </a:lnTo>
                <a:lnTo>
                  <a:pt x="32029" y="28491"/>
                </a:lnTo>
                <a:lnTo>
                  <a:pt x="31288" y="26171"/>
                </a:lnTo>
                <a:lnTo>
                  <a:pt x="30491" y="23904"/>
                </a:lnTo>
                <a:lnTo>
                  <a:pt x="29637" y="21799"/>
                </a:lnTo>
                <a:lnTo>
                  <a:pt x="31516" y="21313"/>
                </a:lnTo>
                <a:lnTo>
                  <a:pt x="33284" y="20829"/>
                </a:lnTo>
                <a:lnTo>
                  <a:pt x="34994" y="20235"/>
                </a:lnTo>
                <a:lnTo>
                  <a:pt x="35962" y="22068"/>
                </a:lnTo>
                <a:lnTo>
                  <a:pt x="36931" y="24012"/>
                </a:lnTo>
                <a:lnTo>
                  <a:pt x="37787" y="26063"/>
                </a:lnTo>
                <a:lnTo>
                  <a:pt x="38357" y="25738"/>
                </a:lnTo>
                <a:lnTo>
                  <a:pt x="37501" y="23743"/>
                </a:lnTo>
                <a:lnTo>
                  <a:pt x="36532" y="21854"/>
                </a:lnTo>
                <a:lnTo>
                  <a:pt x="35564" y="20018"/>
                </a:lnTo>
                <a:lnTo>
                  <a:pt x="37215" y="19371"/>
                </a:lnTo>
                <a:lnTo>
                  <a:pt x="38812" y="18723"/>
                </a:lnTo>
                <a:lnTo>
                  <a:pt x="40236" y="17913"/>
                </a:lnTo>
                <a:lnTo>
                  <a:pt x="41263" y="19424"/>
                </a:lnTo>
                <a:lnTo>
                  <a:pt x="42288" y="21043"/>
                </a:lnTo>
                <a:lnTo>
                  <a:pt x="43255" y="22663"/>
                </a:lnTo>
                <a:lnTo>
                  <a:pt x="43658" y="22338"/>
                </a:lnTo>
                <a:lnTo>
                  <a:pt x="42751" y="20721"/>
                </a:lnTo>
                <a:lnTo>
                  <a:pt x="41724" y="19154"/>
                </a:lnTo>
                <a:lnTo>
                  <a:pt x="40750" y="17698"/>
                </a:lnTo>
                <a:lnTo>
                  <a:pt x="42167" y="16943"/>
                </a:lnTo>
                <a:lnTo>
                  <a:pt x="43476" y="16079"/>
                </a:lnTo>
                <a:lnTo>
                  <a:pt x="44685" y="15162"/>
                </a:lnTo>
                <a:lnTo>
                  <a:pt x="45591" y="16295"/>
                </a:lnTo>
                <a:lnTo>
                  <a:pt x="46497" y="17482"/>
                </a:lnTo>
                <a:lnTo>
                  <a:pt x="47424" y="18723"/>
                </a:lnTo>
                <a:lnTo>
                  <a:pt x="47766" y="18346"/>
                </a:lnTo>
                <a:lnTo>
                  <a:pt x="46840" y="17157"/>
                </a:lnTo>
                <a:lnTo>
                  <a:pt x="45933" y="16024"/>
                </a:lnTo>
                <a:lnTo>
                  <a:pt x="45027" y="14892"/>
                </a:lnTo>
                <a:lnTo>
                  <a:pt x="46155" y="14029"/>
                </a:lnTo>
                <a:lnTo>
                  <a:pt x="47142" y="13057"/>
                </a:lnTo>
                <a:lnTo>
                  <a:pt x="48048" y="12035"/>
                </a:lnTo>
                <a:lnTo>
                  <a:pt x="48733" y="12787"/>
                </a:lnTo>
                <a:lnTo>
                  <a:pt x="49478" y="13543"/>
                </a:lnTo>
                <a:lnTo>
                  <a:pt x="50163" y="14298"/>
                </a:lnTo>
                <a:lnTo>
                  <a:pt x="50324" y="13921"/>
                </a:lnTo>
                <a:lnTo>
                  <a:pt x="49639" y="13165"/>
                </a:lnTo>
                <a:lnTo>
                  <a:pt x="48954" y="12472"/>
                </a:lnTo>
                <a:lnTo>
                  <a:pt x="48270" y="11770"/>
                </a:lnTo>
                <a:lnTo>
                  <a:pt x="49075" y="10782"/>
                </a:lnTo>
                <a:lnTo>
                  <a:pt x="49700" y="9719"/>
                </a:lnTo>
                <a:lnTo>
                  <a:pt x="50102" y="8732"/>
                </a:lnTo>
                <a:lnTo>
                  <a:pt x="49820" y="8466"/>
                </a:lnTo>
                <a:lnTo>
                  <a:pt x="49418" y="9492"/>
                </a:lnTo>
                <a:lnTo>
                  <a:pt x="48793" y="10517"/>
                </a:lnTo>
                <a:lnTo>
                  <a:pt x="47988" y="11485"/>
                </a:lnTo>
                <a:lnTo>
                  <a:pt x="45652" y="9169"/>
                </a:lnTo>
                <a:lnTo>
                  <a:pt x="43255" y="7119"/>
                </a:lnTo>
                <a:lnTo>
                  <a:pt x="40806" y="5334"/>
                </a:lnTo>
                <a:lnTo>
                  <a:pt x="41376" y="4575"/>
                </a:lnTo>
                <a:lnTo>
                  <a:pt x="41885" y="3777"/>
                </a:lnTo>
                <a:lnTo>
                  <a:pt x="42228" y="2961"/>
                </a:lnTo>
                <a:lnTo>
                  <a:pt x="41885" y="2752"/>
                </a:lnTo>
                <a:lnTo>
                  <a:pt x="41543" y="3550"/>
                </a:lnTo>
                <a:lnTo>
                  <a:pt x="41092" y="4366"/>
                </a:lnTo>
                <a:lnTo>
                  <a:pt x="40466" y="5068"/>
                </a:lnTo>
                <a:lnTo>
                  <a:pt x="37787" y="3132"/>
                </a:lnTo>
                <a:lnTo>
                  <a:pt x="35050" y="1461"/>
                </a:lnTo>
                <a:lnTo>
                  <a:pt x="32486" y="0"/>
                </a:lnTo>
                <a:lnTo>
                  <a:pt x="34879" y="1670"/>
                </a:lnTo>
                <a:lnTo>
                  <a:pt x="37557" y="3398"/>
                </a:lnTo>
                <a:lnTo>
                  <a:pt x="40236" y="5391"/>
                </a:lnTo>
                <a:lnTo>
                  <a:pt x="39610" y="6150"/>
                </a:lnTo>
                <a:lnTo>
                  <a:pt x="38925" y="7289"/>
                </a:lnTo>
                <a:lnTo>
                  <a:pt x="39610" y="6682"/>
                </a:lnTo>
                <a:lnTo>
                  <a:pt x="40180" y="6036"/>
                </a:lnTo>
                <a:lnTo>
                  <a:pt x="40578" y="5619"/>
                </a:lnTo>
                <a:lnTo>
                  <a:pt x="43033" y="7441"/>
                </a:lnTo>
                <a:lnTo>
                  <a:pt x="45430" y="9492"/>
                </a:lnTo>
                <a:lnTo>
                  <a:pt x="47766" y="11770"/>
                </a:lnTo>
                <a:lnTo>
                  <a:pt x="46900" y="12787"/>
                </a:lnTo>
                <a:lnTo>
                  <a:pt x="45873" y="13704"/>
                </a:lnTo>
                <a:lnTo>
                  <a:pt x="44745" y="14568"/>
                </a:lnTo>
                <a:lnTo>
                  <a:pt x="42631" y="12130"/>
                </a:lnTo>
                <a:lnTo>
                  <a:pt x="40407" y="9871"/>
                </a:lnTo>
                <a:lnTo>
                  <a:pt x="42288" y="12415"/>
                </a:lnTo>
                <a:lnTo>
                  <a:pt x="44403" y="14837"/>
                </a:lnTo>
                <a:lnTo>
                  <a:pt x="43195" y="15754"/>
                </a:lnTo>
                <a:lnTo>
                  <a:pt x="41885" y="16565"/>
                </a:lnTo>
                <a:lnTo>
                  <a:pt x="40466" y="17321"/>
                </a:lnTo>
                <a:lnTo>
                  <a:pt x="40008" y="17535"/>
                </a:lnTo>
                <a:lnTo>
                  <a:pt x="38526" y="18291"/>
                </a:lnTo>
                <a:lnTo>
                  <a:pt x="36988" y="18993"/>
                </a:lnTo>
                <a:lnTo>
                  <a:pt x="35336" y="19587"/>
                </a:lnTo>
                <a:lnTo>
                  <a:pt x="33854" y="16779"/>
                </a:lnTo>
                <a:lnTo>
                  <a:pt x="32257" y="14243"/>
                </a:lnTo>
                <a:lnTo>
                  <a:pt x="33284" y="16996"/>
                </a:lnTo>
                <a:lnTo>
                  <a:pt x="34766" y="19802"/>
                </a:lnTo>
                <a:lnTo>
                  <a:pt x="33056" y="20343"/>
                </a:lnTo>
                <a:lnTo>
                  <a:pt x="31288" y="20882"/>
                </a:lnTo>
                <a:lnTo>
                  <a:pt x="29465" y="21313"/>
                </a:lnTo>
                <a:lnTo>
                  <a:pt x="28896" y="21476"/>
                </a:lnTo>
                <a:lnTo>
                  <a:pt x="27015" y="21854"/>
                </a:lnTo>
                <a:lnTo>
                  <a:pt x="25077" y="22232"/>
                </a:lnTo>
                <a:lnTo>
                  <a:pt x="23081" y="22501"/>
                </a:lnTo>
                <a:lnTo>
                  <a:pt x="22397" y="19587"/>
                </a:lnTo>
                <a:lnTo>
                  <a:pt x="21714" y="16779"/>
                </a:lnTo>
                <a:lnTo>
                  <a:pt x="20973" y="14190"/>
                </a:lnTo>
                <a:lnTo>
                  <a:pt x="21087" y="16888"/>
                </a:lnTo>
                <a:lnTo>
                  <a:pt x="21770" y="19640"/>
                </a:lnTo>
                <a:lnTo>
                  <a:pt x="22397" y="22609"/>
                </a:lnTo>
                <a:lnTo>
                  <a:pt x="20403" y="22824"/>
                </a:lnTo>
                <a:lnTo>
                  <a:pt x="18294" y="22987"/>
                </a:lnTo>
                <a:lnTo>
                  <a:pt x="16242" y="23094"/>
                </a:lnTo>
                <a:lnTo>
                  <a:pt x="16014" y="20126"/>
                </a:lnTo>
                <a:lnTo>
                  <a:pt x="15787" y="17320"/>
                </a:lnTo>
                <a:lnTo>
                  <a:pt x="15557" y="14676"/>
                </a:lnTo>
                <a:lnTo>
                  <a:pt x="17211" y="14568"/>
                </a:lnTo>
                <a:lnTo>
                  <a:pt x="18808" y="14460"/>
                </a:lnTo>
                <a:lnTo>
                  <a:pt x="20346" y="14243"/>
                </a:lnTo>
                <a:lnTo>
                  <a:pt x="20858" y="13759"/>
                </a:lnTo>
                <a:lnTo>
                  <a:pt x="20060" y="10953"/>
                </a:lnTo>
                <a:lnTo>
                  <a:pt x="19263" y="8409"/>
                </a:lnTo>
                <a:lnTo>
                  <a:pt x="18522" y="6093"/>
                </a:lnTo>
                <a:close/>
              </a:path>
            </a:pathLst>
          </a:custGeom>
          <a:solidFill>
            <a:srgbClr val="E4EBF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69" name="object 769"/>
          <p:cNvSpPr/>
          <p:nvPr/>
        </p:nvSpPr>
        <p:spPr>
          <a:xfrm>
            <a:off x="315556" y="519184"/>
            <a:ext cx="15174" cy="29135"/>
          </a:xfrm>
          <a:custGeom>
            <a:avLst/>
            <a:gdLst/>
            <a:ahLst/>
            <a:cxnLst/>
            <a:rect l="l" t="t" r="r" b="b"/>
            <a:pathLst>
              <a:path w="20232" h="38846">
                <a:moveTo>
                  <a:pt x="968" y="7498"/>
                </a:moveTo>
                <a:lnTo>
                  <a:pt x="1367" y="7973"/>
                </a:lnTo>
                <a:lnTo>
                  <a:pt x="1881" y="8466"/>
                </a:lnTo>
                <a:lnTo>
                  <a:pt x="2507" y="8941"/>
                </a:lnTo>
                <a:lnTo>
                  <a:pt x="2793" y="9169"/>
                </a:lnTo>
                <a:lnTo>
                  <a:pt x="3192" y="9435"/>
                </a:lnTo>
                <a:lnTo>
                  <a:pt x="3703" y="9814"/>
                </a:lnTo>
                <a:lnTo>
                  <a:pt x="4273" y="10194"/>
                </a:lnTo>
                <a:lnTo>
                  <a:pt x="4901" y="10517"/>
                </a:lnTo>
                <a:lnTo>
                  <a:pt x="5300" y="10725"/>
                </a:lnTo>
                <a:lnTo>
                  <a:pt x="6041" y="11048"/>
                </a:lnTo>
                <a:lnTo>
                  <a:pt x="6839" y="11428"/>
                </a:lnTo>
                <a:lnTo>
                  <a:pt x="7636" y="11751"/>
                </a:lnTo>
                <a:lnTo>
                  <a:pt x="8092" y="11921"/>
                </a:lnTo>
                <a:lnTo>
                  <a:pt x="9004" y="12244"/>
                </a:lnTo>
                <a:lnTo>
                  <a:pt x="9973" y="12510"/>
                </a:lnTo>
                <a:lnTo>
                  <a:pt x="10941" y="12776"/>
                </a:lnTo>
                <a:lnTo>
                  <a:pt x="9632" y="14940"/>
                </a:lnTo>
                <a:lnTo>
                  <a:pt x="8206" y="17427"/>
                </a:lnTo>
                <a:lnTo>
                  <a:pt x="6839" y="20066"/>
                </a:lnTo>
                <a:lnTo>
                  <a:pt x="5471" y="19743"/>
                </a:lnTo>
                <a:lnTo>
                  <a:pt x="4102" y="19306"/>
                </a:lnTo>
                <a:lnTo>
                  <a:pt x="2793" y="18832"/>
                </a:lnTo>
                <a:lnTo>
                  <a:pt x="3874" y="19686"/>
                </a:lnTo>
                <a:lnTo>
                  <a:pt x="5242" y="20123"/>
                </a:lnTo>
                <a:lnTo>
                  <a:pt x="6611" y="20498"/>
                </a:lnTo>
                <a:lnTo>
                  <a:pt x="5357" y="22982"/>
                </a:lnTo>
                <a:lnTo>
                  <a:pt x="4102" y="25626"/>
                </a:lnTo>
                <a:lnTo>
                  <a:pt x="2906" y="28485"/>
                </a:lnTo>
                <a:lnTo>
                  <a:pt x="2678" y="28971"/>
                </a:lnTo>
                <a:lnTo>
                  <a:pt x="1822" y="31129"/>
                </a:lnTo>
                <a:lnTo>
                  <a:pt x="912" y="33396"/>
                </a:lnTo>
                <a:lnTo>
                  <a:pt x="112" y="35716"/>
                </a:lnTo>
                <a:lnTo>
                  <a:pt x="741" y="35932"/>
                </a:lnTo>
                <a:lnTo>
                  <a:pt x="1538" y="33557"/>
                </a:lnTo>
                <a:lnTo>
                  <a:pt x="2392" y="31291"/>
                </a:lnTo>
                <a:lnTo>
                  <a:pt x="3304" y="29079"/>
                </a:lnTo>
                <a:lnTo>
                  <a:pt x="5185" y="29565"/>
                </a:lnTo>
                <a:lnTo>
                  <a:pt x="7123" y="29943"/>
                </a:lnTo>
                <a:lnTo>
                  <a:pt x="9119" y="30266"/>
                </a:lnTo>
                <a:lnTo>
                  <a:pt x="8492" y="32641"/>
                </a:lnTo>
                <a:lnTo>
                  <a:pt x="7922" y="35177"/>
                </a:lnTo>
                <a:lnTo>
                  <a:pt x="7409" y="37713"/>
                </a:lnTo>
                <a:lnTo>
                  <a:pt x="7864" y="37821"/>
                </a:lnTo>
                <a:lnTo>
                  <a:pt x="8092" y="37876"/>
                </a:lnTo>
                <a:lnTo>
                  <a:pt x="8605" y="35285"/>
                </a:lnTo>
                <a:lnTo>
                  <a:pt x="9175" y="32749"/>
                </a:lnTo>
                <a:lnTo>
                  <a:pt x="9745" y="30374"/>
                </a:lnTo>
                <a:lnTo>
                  <a:pt x="11797" y="30643"/>
                </a:lnTo>
                <a:lnTo>
                  <a:pt x="13906" y="30860"/>
                </a:lnTo>
                <a:lnTo>
                  <a:pt x="16071" y="31021"/>
                </a:lnTo>
                <a:lnTo>
                  <a:pt x="15787" y="33504"/>
                </a:lnTo>
                <a:lnTo>
                  <a:pt x="15559" y="36094"/>
                </a:lnTo>
                <a:lnTo>
                  <a:pt x="15332" y="38793"/>
                </a:lnTo>
                <a:lnTo>
                  <a:pt x="15843" y="38846"/>
                </a:lnTo>
                <a:lnTo>
                  <a:pt x="16129" y="38846"/>
                </a:lnTo>
                <a:lnTo>
                  <a:pt x="16357" y="36149"/>
                </a:lnTo>
                <a:lnTo>
                  <a:pt x="16584" y="33558"/>
                </a:lnTo>
                <a:lnTo>
                  <a:pt x="16812" y="31021"/>
                </a:lnTo>
                <a:lnTo>
                  <a:pt x="17611" y="31076"/>
                </a:lnTo>
                <a:lnTo>
                  <a:pt x="18010" y="30590"/>
                </a:lnTo>
                <a:lnTo>
                  <a:pt x="17211" y="30535"/>
                </a:lnTo>
                <a:lnTo>
                  <a:pt x="16870" y="30535"/>
                </a:lnTo>
                <a:lnTo>
                  <a:pt x="17154" y="27568"/>
                </a:lnTo>
                <a:lnTo>
                  <a:pt x="17041" y="22063"/>
                </a:lnTo>
                <a:lnTo>
                  <a:pt x="16699" y="24707"/>
                </a:lnTo>
                <a:lnTo>
                  <a:pt x="16413" y="27515"/>
                </a:lnTo>
                <a:lnTo>
                  <a:pt x="16129" y="30482"/>
                </a:lnTo>
                <a:lnTo>
                  <a:pt x="14021" y="30374"/>
                </a:lnTo>
                <a:lnTo>
                  <a:pt x="11912" y="30157"/>
                </a:lnTo>
                <a:lnTo>
                  <a:pt x="9860" y="29835"/>
                </a:lnTo>
                <a:lnTo>
                  <a:pt x="10601" y="26921"/>
                </a:lnTo>
                <a:lnTo>
                  <a:pt x="11398" y="24168"/>
                </a:lnTo>
                <a:lnTo>
                  <a:pt x="12196" y="21579"/>
                </a:lnTo>
                <a:lnTo>
                  <a:pt x="11570" y="21524"/>
                </a:lnTo>
                <a:lnTo>
                  <a:pt x="10772" y="24060"/>
                </a:lnTo>
                <a:lnTo>
                  <a:pt x="9973" y="26866"/>
                </a:lnTo>
                <a:lnTo>
                  <a:pt x="9231" y="29780"/>
                </a:lnTo>
                <a:lnTo>
                  <a:pt x="7238" y="29457"/>
                </a:lnTo>
                <a:lnTo>
                  <a:pt x="5357" y="29079"/>
                </a:lnTo>
                <a:lnTo>
                  <a:pt x="3476" y="28593"/>
                </a:lnTo>
                <a:lnTo>
                  <a:pt x="4672" y="25787"/>
                </a:lnTo>
                <a:lnTo>
                  <a:pt x="5927" y="23088"/>
                </a:lnTo>
                <a:lnTo>
                  <a:pt x="7181" y="20607"/>
                </a:lnTo>
                <a:lnTo>
                  <a:pt x="8605" y="20984"/>
                </a:lnTo>
                <a:lnTo>
                  <a:pt x="7352" y="20229"/>
                </a:lnTo>
                <a:lnTo>
                  <a:pt x="8720" y="17522"/>
                </a:lnTo>
                <a:lnTo>
                  <a:pt x="10087" y="15054"/>
                </a:lnTo>
                <a:lnTo>
                  <a:pt x="11398" y="12890"/>
                </a:lnTo>
                <a:lnTo>
                  <a:pt x="12367" y="10403"/>
                </a:lnTo>
                <a:lnTo>
                  <a:pt x="11227" y="12301"/>
                </a:lnTo>
                <a:lnTo>
                  <a:pt x="11112" y="12453"/>
                </a:lnTo>
                <a:lnTo>
                  <a:pt x="10144" y="12187"/>
                </a:lnTo>
                <a:lnTo>
                  <a:pt x="9231" y="11921"/>
                </a:lnTo>
                <a:lnTo>
                  <a:pt x="8321" y="11656"/>
                </a:lnTo>
                <a:lnTo>
                  <a:pt x="8776" y="11105"/>
                </a:lnTo>
                <a:lnTo>
                  <a:pt x="9973" y="9112"/>
                </a:lnTo>
                <a:lnTo>
                  <a:pt x="8661" y="10574"/>
                </a:lnTo>
                <a:lnTo>
                  <a:pt x="8150" y="11162"/>
                </a:lnTo>
                <a:lnTo>
                  <a:pt x="7864" y="11485"/>
                </a:lnTo>
                <a:lnTo>
                  <a:pt x="7066" y="11162"/>
                </a:lnTo>
                <a:lnTo>
                  <a:pt x="6269" y="10839"/>
                </a:lnTo>
                <a:lnTo>
                  <a:pt x="5584" y="10517"/>
                </a:lnTo>
                <a:lnTo>
                  <a:pt x="6154" y="9966"/>
                </a:lnTo>
                <a:lnTo>
                  <a:pt x="6724" y="9435"/>
                </a:lnTo>
                <a:lnTo>
                  <a:pt x="7294" y="8998"/>
                </a:lnTo>
                <a:lnTo>
                  <a:pt x="8605" y="7878"/>
                </a:lnTo>
                <a:lnTo>
                  <a:pt x="9860" y="6891"/>
                </a:lnTo>
                <a:lnTo>
                  <a:pt x="11056" y="5979"/>
                </a:lnTo>
                <a:lnTo>
                  <a:pt x="11455" y="6188"/>
                </a:lnTo>
                <a:lnTo>
                  <a:pt x="11227" y="5828"/>
                </a:lnTo>
                <a:lnTo>
                  <a:pt x="15672" y="2524"/>
                </a:lnTo>
                <a:lnTo>
                  <a:pt x="18920" y="645"/>
                </a:lnTo>
                <a:lnTo>
                  <a:pt x="20004" y="37"/>
                </a:lnTo>
                <a:lnTo>
                  <a:pt x="19035" y="702"/>
                </a:lnTo>
                <a:lnTo>
                  <a:pt x="16242" y="2790"/>
                </a:lnTo>
                <a:lnTo>
                  <a:pt x="12651" y="6416"/>
                </a:lnTo>
                <a:lnTo>
                  <a:pt x="12993" y="6530"/>
                </a:lnTo>
                <a:lnTo>
                  <a:pt x="16699" y="2790"/>
                </a:lnTo>
                <a:lnTo>
                  <a:pt x="19434" y="645"/>
                </a:lnTo>
                <a:lnTo>
                  <a:pt x="20232" y="0"/>
                </a:lnTo>
                <a:lnTo>
                  <a:pt x="20004" y="0"/>
                </a:lnTo>
                <a:lnTo>
                  <a:pt x="18808" y="531"/>
                </a:lnTo>
                <a:lnTo>
                  <a:pt x="15444" y="2372"/>
                </a:lnTo>
                <a:lnTo>
                  <a:pt x="10941" y="5657"/>
                </a:lnTo>
                <a:lnTo>
                  <a:pt x="10714" y="5828"/>
                </a:lnTo>
                <a:lnTo>
                  <a:pt x="9574" y="6682"/>
                </a:lnTo>
                <a:lnTo>
                  <a:pt x="8321" y="7650"/>
                </a:lnTo>
                <a:lnTo>
                  <a:pt x="7066" y="8675"/>
                </a:lnTo>
                <a:lnTo>
                  <a:pt x="6440" y="9226"/>
                </a:lnTo>
                <a:lnTo>
                  <a:pt x="5812" y="9757"/>
                </a:lnTo>
                <a:lnTo>
                  <a:pt x="5185" y="10308"/>
                </a:lnTo>
                <a:lnTo>
                  <a:pt x="4503" y="9966"/>
                </a:lnTo>
                <a:lnTo>
                  <a:pt x="3874" y="9605"/>
                </a:lnTo>
                <a:lnTo>
                  <a:pt x="3363" y="9226"/>
                </a:lnTo>
                <a:lnTo>
                  <a:pt x="3020" y="8998"/>
                </a:lnTo>
                <a:lnTo>
                  <a:pt x="3933" y="7973"/>
                </a:lnTo>
                <a:lnTo>
                  <a:pt x="2734" y="8789"/>
                </a:lnTo>
                <a:lnTo>
                  <a:pt x="2108" y="8295"/>
                </a:lnTo>
                <a:lnTo>
                  <a:pt x="1595" y="7878"/>
                </a:lnTo>
                <a:lnTo>
                  <a:pt x="1196" y="7384"/>
                </a:lnTo>
                <a:lnTo>
                  <a:pt x="3077" y="6359"/>
                </a:lnTo>
                <a:lnTo>
                  <a:pt x="4901" y="5448"/>
                </a:lnTo>
                <a:lnTo>
                  <a:pt x="6611" y="4689"/>
                </a:lnTo>
                <a:lnTo>
                  <a:pt x="7181" y="4423"/>
                </a:lnTo>
                <a:lnTo>
                  <a:pt x="7751" y="4195"/>
                </a:lnTo>
                <a:lnTo>
                  <a:pt x="8263" y="3986"/>
                </a:lnTo>
                <a:lnTo>
                  <a:pt x="8263" y="3720"/>
                </a:lnTo>
                <a:lnTo>
                  <a:pt x="7864" y="3075"/>
                </a:lnTo>
                <a:lnTo>
                  <a:pt x="7693" y="2790"/>
                </a:lnTo>
                <a:lnTo>
                  <a:pt x="14077" y="588"/>
                </a:lnTo>
                <a:lnTo>
                  <a:pt x="7636" y="2581"/>
                </a:lnTo>
                <a:lnTo>
                  <a:pt x="7864" y="3436"/>
                </a:lnTo>
                <a:lnTo>
                  <a:pt x="8150" y="3777"/>
                </a:lnTo>
                <a:lnTo>
                  <a:pt x="7580" y="3986"/>
                </a:lnTo>
                <a:lnTo>
                  <a:pt x="7066" y="4195"/>
                </a:lnTo>
                <a:lnTo>
                  <a:pt x="6496" y="4480"/>
                </a:lnTo>
                <a:lnTo>
                  <a:pt x="4787" y="5220"/>
                </a:lnTo>
                <a:lnTo>
                  <a:pt x="2906" y="6093"/>
                </a:lnTo>
                <a:lnTo>
                  <a:pt x="968" y="7175"/>
                </a:lnTo>
                <a:lnTo>
                  <a:pt x="569" y="6625"/>
                </a:lnTo>
                <a:lnTo>
                  <a:pt x="227" y="6093"/>
                </a:lnTo>
                <a:lnTo>
                  <a:pt x="0" y="5600"/>
                </a:lnTo>
                <a:lnTo>
                  <a:pt x="56" y="6150"/>
                </a:lnTo>
                <a:lnTo>
                  <a:pt x="398" y="6682"/>
                </a:lnTo>
                <a:lnTo>
                  <a:pt x="797" y="7213"/>
                </a:lnTo>
                <a:lnTo>
                  <a:pt x="968" y="7498"/>
                </a:lnTo>
                <a:close/>
              </a:path>
            </a:pathLst>
          </a:custGeom>
          <a:solidFill>
            <a:srgbClr val="E4EBF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70" name="object 770"/>
          <p:cNvSpPr/>
          <p:nvPr/>
        </p:nvSpPr>
        <p:spPr>
          <a:xfrm>
            <a:off x="302305" y="518244"/>
            <a:ext cx="29623" cy="17245"/>
          </a:xfrm>
          <a:custGeom>
            <a:avLst/>
            <a:gdLst/>
            <a:ahLst/>
            <a:cxnLst/>
            <a:rect l="l" t="t" r="r" b="b"/>
            <a:pathLst>
              <a:path w="39497" h="22993">
                <a:moveTo>
                  <a:pt x="17553" y="6967"/>
                </a:moveTo>
                <a:lnTo>
                  <a:pt x="17724" y="7403"/>
                </a:lnTo>
                <a:lnTo>
                  <a:pt x="17668" y="6853"/>
                </a:lnTo>
                <a:lnTo>
                  <a:pt x="19605" y="6055"/>
                </a:lnTo>
                <a:lnTo>
                  <a:pt x="21486" y="5353"/>
                </a:lnTo>
                <a:lnTo>
                  <a:pt x="23196" y="4745"/>
                </a:lnTo>
                <a:lnTo>
                  <a:pt x="23881" y="4480"/>
                </a:lnTo>
                <a:lnTo>
                  <a:pt x="24564" y="4271"/>
                </a:lnTo>
                <a:lnTo>
                  <a:pt x="25248" y="4043"/>
                </a:lnTo>
                <a:lnTo>
                  <a:pt x="25532" y="4689"/>
                </a:lnTo>
                <a:lnTo>
                  <a:pt x="25305" y="3834"/>
                </a:lnTo>
                <a:lnTo>
                  <a:pt x="25133" y="3455"/>
                </a:lnTo>
                <a:lnTo>
                  <a:pt x="25021" y="2923"/>
                </a:lnTo>
                <a:lnTo>
                  <a:pt x="25703" y="2752"/>
                </a:lnTo>
                <a:lnTo>
                  <a:pt x="26388" y="2600"/>
                </a:lnTo>
                <a:lnTo>
                  <a:pt x="27071" y="2429"/>
                </a:lnTo>
                <a:lnTo>
                  <a:pt x="32599" y="1347"/>
                </a:lnTo>
                <a:lnTo>
                  <a:pt x="36476" y="1139"/>
                </a:lnTo>
                <a:lnTo>
                  <a:pt x="37672" y="1082"/>
                </a:lnTo>
                <a:lnTo>
                  <a:pt x="36361" y="1196"/>
                </a:lnTo>
                <a:lnTo>
                  <a:pt x="31745" y="1841"/>
                </a:lnTo>
                <a:lnTo>
                  <a:pt x="25361" y="4043"/>
                </a:lnTo>
                <a:lnTo>
                  <a:pt x="31745" y="1993"/>
                </a:lnTo>
                <a:lnTo>
                  <a:pt x="36248" y="1290"/>
                </a:lnTo>
                <a:lnTo>
                  <a:pt x="37616" y="1139"/>
                </a:lnTo>
                <a:lnTo>
                  <a:pt x="36248" y="1404"/>
                </a:lnTo>
                <a:lnTo>
                  <a:pt x="31973" y="2638"/>
                </a:lnTo>
                <a:lnTo>
                  <a:pt x="36248" y="1518"/>
                </a:lnTo>
                <a:lnTo>
                  <a:pt x="37616" y="1196"/>
                </a:lnTo>
                <a:lnTo>
                  <a:pt x="36305" y="1613"/>
                </a:lnTo>
                <a:lnTo>
                  <a:pt x="32372" y="3018"/>
                </a:lnTo>
                <a:lnTo>
                  <a:pt x="27071" y="5998"/>
                </a:lnTo>
                <a:lnTo>
                  <a:pt x="26388" y="5391"/>
                </a:lnTo>
                <a:lnTo>
                  <a:pt x="26161" y="5125"/>
                </a:lnTo>
                <a:lnTo>
                  <a:pt x="25931" y="4973"/>
                </a:lnTo>
                <a:lnTo>
                  <a:pt x="25931" y="5239"/>
                </a:lnTo>
                <a:lnTo>
                  <a:pt x="26501" y="5771"/>
                </a:lnTo>
                <a:lnTo>
                  <a:pt x="26843" y="6093"/>
                </a:lnTo>
                <a:lnTo>
                  <a:pt x="25931" y="6644"/>
                </a:lnTo>
                <a:lnTo>
                  <a:pt x="24906" y="7175"/>
                </a:lnTo>
                <a:lnTo>
                  <a:pt x="23881" y="7821"/>
                </a:lnTo>
                <a:lnTo>
                  <a:pt x="22741" y="8466"/>
                </a:lnTo>
                <a:lnTo>
                  <a:pt x="21601" y="9226"/>
                </a:lnTo>
                <a:lnTo>
                  <a:pt x="20689" y="10251"/>
                </a:lnTo>
                <a:lnTo>
                  <a:pt x="21885" y="9454"/>
                </a:lnTo>
                <a:lnTo>
                  <a:pt x="22969" y="8751"/>
                </a:lnTo>
                <a:lnTo>
                  <a:pt x="24050" y="8106"/>
                </a:lnTo>
                <a:lnTo>
                  <a:pt x="25133" y="7441"/>
                </a:lnTo>
                <a:lnTo>
                  <a:pt x="26161" y="6853"/>
                </a:lnTo>
                <a:lnTo>
                  <a:pt x="27129" y="6264"/>
                </a:lnTo>
                <a:lnTo>
                  <a:pt x="27641" y="6644"/>
                </a:lnTo>
                <a:lnTo>
                  <a:pt x="28382" y="7081"/>
                </a:lnTo>
                <a:lnTo>
                  <a:pt x="28610" y="6910"/>
                </a:lnTo>
                <a:lnTo>
                  <a:pt x="28154" y="6701"/>
                </a:lnTo>
                <a:lnTo>
                  <a:pt x="27413" y="6207"/>
                </a:lnTo>
                <a:lnTo>
                  <a:pt x="32543" y="3246"/>
                </a:lnTo>
                <a:lnTo>
                  <a:pt x="36420" y="1727"/>
                </a:lnTo>
                <a:lnTo>
                  <a:pt x="37672" y="1252"/>
                </a:lnTo>
                <a:lnTo>
                  <a:pt x="37900" y="1252"/>
                </a:lnTo>
                <a:lnTo>
                  <a:pt x="37217" y="1898"/>
                </a:lnTo>
                <a:lnTo>
                  <a:pt x="35109" y="4328"/>
                </a:lnTo>
                <a:lnTo>
                  <a:pt x="32372" y="8258"/>
                </a:lnTo>
                <a:lnTo>
                  <a:pt x="31802" y="8144"/>
                </a:lnTo>
                <a:lnTo>
                  <a:pt x="31232" y="7992"/>
                </a:lnTo>
                <a:lnTo>
                  <a:pt x="30662" y="7783"/>
                </a:lnTo>
                <a:lnTo>
                  <a:pt x="30319" y="7669"/>
                </a:lnTo>
                <a:lnTo>
                  <a:pt x="29808" y="7498"/>
                </a:lnTo>
                <a:lnTo>
                  <a:pt x="29351" y="7289"/>
                </a:lnTo>
                <a:lnTo>
                  <a:pt x="28896" y="7081"/>
                </a:lnTo>
                <a:lnTo>
                  <a:pt x="29123" y="7441"/>
                </a:lnTo>
                <a:lnTo>
                  <a:pt x="29580" y="7669"/>
                </a:lnTo>
                <a:lnTo>
                  <a:pt x="30092" y="7878"/>
                </a:lnTo>
                <a:lnTo>
                  <a:pt x="28896" y="9017"/>
                </a:lnTo>
                <a:lnTo>
                  <a:pt x="27641" y="10365"/>
                </a:lnTo>
                <a:lnTo>
                  <a:pt x="26445" y="12358"/>
                </a:lnTo>
                <a:lnTo>
                  <a:pt x="26672" y="12092"/>
                </a:lnTo>
                <a:lnTo>
                  <a:pt x="28040" y="10574"/>
                </a:lnTo>
                <a:lnTo>
                  <a:pt x="29294" y="9226"/>
                </a:lnTo>
                <a:lnTo>
                  <a:pt x="30491" y="7992"/>
                </a:lnTo>
                <a:lnTo>
                  <a:pt x="31004" y="8201"/>
                </a:lnTo>
                <a:lnTo>
                  <a:pt x="31574" y="8371"/>
                </a:lnTo>
                <a:lnTo>
                  <a:pt x="32200" y="8523"/>
                </a:lnTo>
                <a:lnTo>
                  <a:pt x="31175" y="9985"/>
                </a:lnTo>
                <a:lnTo>
                  <a:pt x="30035" y="11656"/>
                </a:lnTo>
                <a:lnTo>
                  <a:pt x="29067" y="14143"/>
                </a:lnTo>
                <a:lnTo>
                  <a:pt x="30035" y="14351"/>
                </a:lnTo>
                <a:lnTo>
                  <a:pt x="31004" y="14522"/>
                </a:lnTo>
                <a:lnTo>
                  <a:pt x="31973" y="14674"/>
                </a:lnTo>
                <a:lnTo>
                  <a:pt x="31119" y="17009"/>
                </a:lnTo>
                <a:lnTo>
                  <a:pt x="30263" y="19534"/>
                </a:lnTo>
                <a:lnTo>
                  <a:pt x="29979" y="22399"/>
                </a:lnTo>
                <a:lnTo>
                  <a:pt x="30833" y="19648"/>
                </a:lnTo>
                <a:lnTo>
                  <a:pt x="31689" y="17047"/>
                </a:lnTo>
                <a:lnTo>
                  <a:pt x="32486" y="14731"/>
                </a:lnTo>
                <a:lnTo>
                  <a:pt x="33570" y="14902"/>
                </a:lnTo>
                <a:lnTo>
                  <a:pt x="34651" y="14997"/>
                </a:lnTo>
                <a:lnTo>
                  <a:pt x="35791" y="15054"/>
                </a:lnTo>
                <a:lnTo>
                  <a:pt x="36019" y="17427"/>
                </a:lnTo>
                <a:lnTo>
                  <a:pt x="36305" y="15111"/>
                </a:lnTo>
                <a:lnTo>
                  <a:pt x="39269" y="15111"/>
                </a:lnTo>
                <a:lnTo>
                  <a:pt x="39497" y="17484"/>
                </a:lnTo>
                <a:lnTo>
                  <a:pt x="39269" y="14731"/>
                </a:lnTo>
                <a:lnTo>
                  <a:pt x="36361" y="14731"/>
                </a:lnTo>
                <a:lnTo>
                  <a:pt x="36361" y="10801"/>
                </a:lnTo>
                <a:lnTo>
                  <a:pt x="36077" y="12624"/>
                </a:lnTo>
                <a:lnTo>
                  <a:pt x="35791" y="14674"/>
                </a:lnTo>
                <a:lnTo>
                  <a:pt x="34710" y="14636"/>
                </a:lnTo>
                <a:lnTo>
                  <a:pt x="33683" y="14522"/>
                </a:lnTo>
                <a:lnTo>
                  <a:pt x="32599" y="14408"/>
                </a:lnTo>
                <a:lnTo>
                  <a:pt x="32885" y="12301"/>
                </a:lnTo>
                <a:lnTo>
                  <a:pt x="32088" y="14351"/>
                </a:lnTo>
                <a:lnTo>
                  <a:pt x="31119" y="14200"/>
                </a:lnTo>
                <a:lnTo>
                  <a:pt x="30207" y="14029"/>
                </a:lnTo>
                <a:lnTo>
                  <a:pt x="29294" y="13820"/>
                </a:lnTo>
                <a:lnTo>
                  <a:pt x="30434" y="11883"/>
                </a:lnTo>
                <a:lnTo>
                  <a:pt x="31574" y="10156"/>
                </a:lnTo>
                <a:lnTo>
                  <a:pt x="32543" y="8580"/>
                </a:lnTo>
                <a:lnTo>
                  <a:pt x="33113" y="8751"/>
                </a:lnTo>
                <a:lnTo>
                  <a:pt x="32714" y="8371"/>
                </a:lnTo>
                <a:lnTo>
                  <a:pt x="35221" y="4689"/>
                </a:lnTo>
                <a:lnTo>
                  <a:pt x="37102" y="2316"/>
                </a:lnTo>
                <a:lnTo>
                  <a:pt x="37787" y="1404"/>
                </a:lnTo>
                <a:lnTo>
                  <a:pt x="37274" y="2373"/>
                </a:lnTo>
                <a:lnTo>
                  <a:pt x="37729" y="1898"/>
                </a:lnTo>
                <a:lnTo>
                  <a:pt x="38015" y="1196"/>
                </a:lnTo>
                <a:lnTo>
                  <a:pt x="38015" y="1025"/>
                </a:lnTo>
                <a:lnTo>
                  <a:pt x="37274" y="873"/>
                </a:lnTo>
                <a:lnTo>
                  <a:pt x="32486" y="0"/>
                </a:lnTo>
                <a:lnTo>
                  <a:pt x="25931" y="265"/>
                </a:lnTo>
                <a:lnTo>
                  <a:pt x="25760" y="493"/>
                </a:lnTo>
                <a:lnTo>
                  <a:pt x="31973" y="227"/>
                </a:lnTo>
                <a:lnTo>
                  <a:pt x="36589" y="873"/>
                </a:lnTo>
                <a:lnTo>
                  <a:pt x="37787" y="1025"/>
                </a:lnTo>
                <a:lnTo>
                  <a:pt x="37046" y="1025"/>
                </a:lnTo>
                <a:lnTo>
                  <a:pt x="35336" y="1082"/>
                </a:lnTo>
                <a:lnTo>
                  <a:pt x="31802" y="1347"/>
                </a:lnTo>
                <a:lnTo>
                  <a:pt x="27015" y="2278"/>
                </a:lnTo>
                <a:lnTo>
                  <a:pt x="26330" y="2372"/>
                </a:lnTo>
                <a:lnTo>
                  <a:pt x="25647" y="2486"/>
                </a:lnTo>
                <a:lnTo>
                  <a:pt x="24962" y="2638"/>
                </a:lnTo>
                <a:lnTo>
                  <a:pt x="22570" y="3455"/>
                </a:lnTo>
                <a:lnTo>
                  <a:pt x="24962" y="2923"/>
                </a:lnTo>
                <a:lnTo>
                  <a:pt x="25021" y="3455"/>
                </a:lnTo>
                <a:lnTo>
                  <a:pt x="25190" y="3891"/>
                </a:lnTo>
                <a:lnTo>
                  <a:pt x="24507" y="4100"/>
                </a:lnTo>
                <a:lnTo>
                  <a:pt x="23822" y="4328"/>
                </a:lnTo>
                <a:lnTo>
                  <a:pt x="23081" y="4537"/>
                </a:lnTo>
                <a:lnTo>
                  <a:pt x="21371" y="5125"/>
                </a:lnTo>
                <a:lnTo>
                  <a:pt x="19549" y="5828"/>
                </a:lnTo>
                <a:lnTo>
                  <a:pt x="17611" y="6644"/>
                </a:lnTo>
                <a:lnTo>
                  <a:pt x="17325" y="5998"/>
                </a:lnTo>
                <a:lnTo>
                  <a:pt x="17154" y="5448"/>
                </a:lnTo>
                <a:lnTo>
                  <a:pt x="17154" y="6055"/>
                </a:lnTo>
                <a:lnTo>
                  <a:pt x="17440" y="6701"/>
                </a:lnTo>
                <a:lnTo>
                  <a:pt x="14762" y="7821"/>
                </a:lnTo>
                <a:lnTo>
                  <a:pt x="11912" y="9226"/>
                </a:lnTo>
                <a:lnTo>
                  <a:pt x="9062" y="10896"/>
                </a:lnTo>
                <a:lnTo>
                  <a:pt x="8776" y="10156"/>
                </a:lnTo>
                <a:lnTo>
                  <a:pt x="8833" y="11390"/>
                </a:lnTo>
                <a:lnTo>
                  <a:pt x="9004" y="11883"/>
                </a:lnTo>
                <a:lnTo>
                  <a:pt x="9290" y="12529"/>
                </a:lnTo>
                <a:lnTo>
                  <a:pt x="9689" y="13117"/>
                </a:lnTo>
                <a:lnTo>
                  <a:pt x="10087" y="13706"/>
                </a:lnTo>
                <a:lnTo>
                  <a:pt x="7636" y="15490"/>
                </a:lnTo>
                <a:lnTo>
                  <a:pt x="5185" y="17484"/>
                </a:lnTo>
                <a:lnTo>
                  <a:pt x="2849" y="19705"/>
                </a:lnTo>
                <a:lnTo>
                  <a:pt x="2507" y="20028"/>
                </a:lnTo>
                <a:lnTo>
                  <a:pt x="1653" y="20825"/>
                </a:lnTo>
                <a:lnTo>
                  <a:pt x="797" y="21698"/>
                </a:lnTo>
                <a:lnTo>
                  <a:pt x="0" y="22615"/>
                </a:lnTo>
                <a:lnTo>
                  <a:pt x="112" y="22993"/>
                </a:lnTo>
                <a:lnTo>
                  <a:pt x="968" y="22076"/>
                </a:lnTo>
                <a:lnTo>
                  <a:pt x="1881" y="21167"/>
                </a:lnTo>
                <a:lnTo>
                  <a:pt x="2734" y="20293"/>
                </a:lnTo>
                <a:lnTo>
                  <a:pt x="3532" y="21318"/>
                </a:lnTo>
                <a:lnTo>
                  <a:pt x="3077" y="20028"/>
                </a:lnTo>
                <a:lnTo>
                  <a:pt x="5413" y="17749"/>
                </a:lnTo>
                <a:lnTo>
                  <a:pt x="7864" y="15756"/>
                </a:lnTo>
                <a:lnTo>
                  <a:pt x="10315" y="13972"/>
                </a:lnTo>
                <a:lnTo>
                  <a:pt x="10885" y="14788"/>
                </a:lnTo>
                <a:lnTo>
                  <a:pt x="11626" y="15490"/>
                </a:lnTo>
                <a:lnTo>
                  <a:pt x="12424" y="16193"/>
                </a:lnTo>
                <a:lnTo>
                  <a:pt x="10144" y="18129"/>
                </a:lnTo>
                <a:lnTo>
                  <a:pt x="7922" y="20350"/>
                </a:lnTo>
                <a:lnTo>
                  <a:pt x="8263" y="20616"/>
                </a:lnTo>
                <a:lnTo>
                  <a:pt x="10486" y="18414"/>
                </a:lnTo>
                <a:lnTo>
                  <a:pt x="12766" y="16402"/>
                </a:lnTo>
                <a:lnTo>
                  <a:pt x="13622" y="17104"/>
                </a:lnTo>
                <a:lnTo>
                  <a:pt x="13052" y="16136"/>
                </a:lnTo>
                <a:lnTo>
                  <a:pt x="15559" y="13972"/>
                </a:lnTo>
                <a:lnTo>
                  <a:pt x="18067" y="12035"/>
                </a:lnTo>
                <a:lnTo>
                  <a:pt x="20461" y="10422"/>
                </a:lnTo>
                <a:lnTo>
                  <a:pt x="20175" y="10194"/>
                </a:lnTo>
                <a:lnTo>
                  <a:pt x="17781" y="11827"/>
                </a:lnTo>
                <a:lnTo>
                  <a:pt x="15273" y="13706"/>
                </a:lnTo>
                <a:lnTo>
                  <a:pt x="12709" y="15870"/>
                </a:lnTo>
                <a:lnTo>
                  <a:pt x="11912" y="15225"/>
                </a:lnTo>
                <a:lnTo>
                  <a:pt x="11227" y="14522"/>
                </a:lnTo>
                <a:lnTo>
                  <a:pt x="10601" y="13763"/>
                </a:lnTo>
                <a:lnTo>
                  <a:pt x="13336" y="11827"/>
                </a:lnTo>
                <a:lnTo>
                  <a:pt x="16071" y="10156"/>
                </a:lnTo>
                <a:lnTo>
                  <a:pt x="18637" y="8751"/>
                </a:lnTo>
                <a:lnTo>
                  <a:pt x="18465" y="8466"/>
                </a:lnTo>
                <a:lnTo>
                  <a:pt x="15843" y="9871"/>
                </a:lnTo>
                <a:lnTo>
                  <a:pt x="13165" y="11561"/>
                </a:lnTo>
                <a:lnTo>
                  <a:pt x="10430" y="13497"/>
                </a:lnTo>
                <a:lnTo>
                  <a:pt x="10031" y="12947"/>
                </a:lnTo>
                <a:lnTo>
                  <a:pt x="9632" y="12358"/>
                </a:lnTo>
                <a:lnTo>
                  <a:pt x="9403" y="11770"/>
                </a:lnTo>
                <a:lnTo>
                  <a:pt x="9231" y="11390"/>
                </a:lnTo>
                <a:lnTo>
                  <a:pt x="9175" y="11219"/>
                </a:lnTo>
                <a:lnTo>
                  <a:pt x="12025" y="9491"/>
                </a:lnTo>
                <a:lnTo>
                  <a:pt x="14874" y="8106"/>
                </a:lnTo>
                <a:lnTo>
                  <a:pt x="17553" y="6967"/>
                </a:lnTo>
                <a:close/>
              </a:path>
            </a:pathLst>
          </a:custGeom>
          <a:solidFill>
            <a:srgbClr val="E4EBF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71" name="object 771"/>
          <p:cNvSpPr/>
          <p:nvPr/>
        </p:nvSpPr>
        <p:spPr>
          <a:xfrm>
            <a:off x="332141" y="519298"/>
            <a:ext cx="7738" cy="2876"/>
          </a:xfrm>
          <a:custGeom>
            <a:avLst/>
            <a:gdLst/>
            <a:ahLst/>
            <a:cxnLst/>
            <a:rect l="l" t="t" r="r" b="b"/>
            <a:pathLst>
              <a:path w="10317" h="3834">
                <a:moveTo>
                  <a:pt x="4331" y="1082"/>
                </a:moveTo>
                <a:lnTo>
                  <a:pt x="58" y="0"/>
                </a:lnTo>
                <a:lnTo>
                  <a:pt x="4275" y="1233"/>
                </a:lnTo>
                <a:lnTo>
                  <a:pt x="10146" y="3834"/>
                </a:lnTo>
                <a:lnTo>
                  <a:pt x="10317" y="3663"/>
                </a:lnTo>
                <a:lnTo>
                  <a:pt x="4331" y="1082"/>
                </a:lnTo>
                <a:close/>
              </a:path>
            </a:pathLst>
          </a:custGeom>
          <a:solidFill>
            <a:srgbClr val="E4EBF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72" name="object 772"/>
          <p:cNvSpPr/>
          <p:nvPr/>
        </p:nvSpPr>
        <p:spPr>
          <a:xfrm>
            <a:off x="331074" y="515169"/>
            <a:ext cx="7096" cy="3730"/>
          </a:xfrm>
          <a:custGeom>
            <a:avLst/>
            <a:gdLst/>
            <a:ahLst/>
            <a:cxnLst/>
            <a:rect l="l" t="t" r="r" b="b"/>
            <a:pathLst>
              <a:path w="9461" h="4973">
                <a:moveTo>
                  <a:pt x="7636" y="56"/>
                </a:moveTo>
                <a:lnTo>
                  <a:pt x="7181" y="0"/>
                </a:lnTo>
                <a:lnTo>
                  <a:pt x="6611" y="227"/>
                </a:lnTo>
                <a:lnTo>
                  <a:pt x="6041" y="436"/>
                </a:lnTo>
                <a:lnTo>
                  <a:pt x="5471" y="968"/>
                </a:lnTo>
                <a:lnTo>
                  <a:pt x="6269" y="1195"/>
                </a:lnTo>
                <a:lnTo>
                  <a:pt x="7010" y="1404"/>
                </a:lnTo>
                <a:lnTo>
                  <a:pt x="7751" y="1670"/>
                </a:lnTo>
                <a:lnTo>
                  <a:pt x="7350" y="1784"/>
                </a:lnTo>
                <a:lnTo>
                  <a:pt x="3647" y="2866"/>
                </a:lnTo>
                <a:lnTo>
                  <a:pt x="853" y="4423"/>
                </a:lnTo>
                <a:lnTo>
                  <a:pt x="0" y="4973"/>
                </a:lnTo>
                <a:lnTo>
                  <a:pt x="283" y="4859"/>
                </a:lnTo>
                <a:lnTo>
                  <a:pt x="1367" y="4328"/>
                </a:lnTo>
                <a:lnTo>
                  <a:pt x="4046" y="3018"/>
                </a:lnTo>
                <a:lnTo>
                  <a:pt x="7409" y="1993"/>
                </a:lnTo>
                <a:lnTo>
                  <a:pt x="7864" y="1898"/>
                </a:lnTo>
                <a:lnTo>
                  <a:pt x="8092" y="1841"/>
                </a:lnTo>
                <a:lnTo>
                  <a:pt x="9461" y="1195"/>
                </a:lnTo>
                <a:lnTo>
                  <a:pt x="8035" y="1613"/>
                </a:lnTo>
                <a:lnTo>
                  <a:pt x="7350" y="1290"/>
                </a:lnTo>
                <a:lnTo>
                  <a:pt x="6553" y="1082"/>
                </a:lnTo>
                <a:lnTo>
                  <a:pt x="5755" y="873"/>
                </a:lnTo>
                <a:lnTo>
                  <a:pt x="6440" y="550"/>
                </a:lnTo>
                <a:lnTo>
                  <a:pt x="7066" y="265"/>
                </a:lnTo>
                <a:lnTo>
                  <a:pt x="7636" y="56"/>
                </a:lnTo>
                <a:close/>
              </a:path>
            </a:pathLst>
          </a:custGeom>
          <a:solidFill>
            <a:srgbClr val="E4EBF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73" name="object 773"/>
          <p:cNvSpPr/>
          <p:nvPr/>
        </p:nvSpPr>
        <p:spPr>
          <a:xfrm>
            <a:off x="333681" y="515454"/>
            <a:ext cx="1453" cy="398"/>
          </a:xfrm>
          <a:custGeom>
            <a:avLst/>
            <a:gdLst/>
            <a:ahLst/>
            <a:cxnLst/>
            <a:rect l="l" t="t" r="r" b="b"/>
            <a:pathLst>
              <a:path w="1937" h="531">
                <a:moveTo>
                  <a:pt x="0" y="0"/>
                </a:moveTo>
                <a:lnTo>
                  <a:pt x="398" y="265"/>
                </a:lnTo>
                <a:lnTo>
                  <a:pt x="1025" y="436"/>
                </a:lnTo>
                <a:lnTo>
                  <a:pt x="1653" y="531"/>
                </a:lnTo>
                <a:lnTo>
                  <a:pt x="1937" y="379"/>
                </a:lnTo>
                <a:lnTo>
                  <a:pt x="1311" y="208"/>
                </a:lnTo>
                <a:lnTo>
                  <a:pt x="684" y="113"/>
                </a:lnTo>
                <a:lnTo>
                  <a:pt x="0" y="0"/>
                </a:lnTo>
                <a:close/>
              </a:path>
            </a:pathLst>
          </a:custGeom>
          <a:solidFill>
            <a:srgbClr val="E4EBF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74" name="object 774"/>
          <p:cNvSpPr/>
          <p:nvPr/>
        </p:nvSpPr>
        <p:spPr>
          <a:xfrm>
            <a:off x="304100" y="527071"/>
            <a:ext cx="17525" cy="17120"/>
          </a:xfrm>
          <a:custGeom>
            <a:avLst/>
            <a:gdLst/>
            <a:ahLst/>
            <a:cxnLst/>
            <a:rect l="l" t="t" r="r" b="b"/>
            <a:pathLst>
              <a:path w="23367" h="22826">
                <a:moveTo>
                  <a:pt x="684" y="8258"/>
                </a:moveTo>
                <a:lnTo>
                  <a:pt x="1139" y="9548"/>
                </a:lnTo>
                <a:lnTo>
                  <a:pt x="1995" y="10467"/>
                </a:lnTo>
                <a:lnTo>
                  <a:pt x="3079" y="11331"/>
                </a:lnTo>
                <a:lnTo>
                  <a:pt x="1995" y="12518"/>
                </a:lnTo>
                <a:lnTo>
                  <a:pt x="970" y="13759"/>
                </a:lnTo>
                <a:lnTo>
                  <a:pt x="0" y="15054"/>
                </a:lnTo>
                <a:lnTo>
                  <a:pt x="285" y="15432"/>
                </a:lnTo>
                <a:lnTo>
                  <a:pt x="1311" y="14082"/>
                </a:lnTo>
                <a:lnTo>
                  <a:pt x="2338" y="12842"/>
                </a:lnTo>
                <a:lnTo>
                  <a:pt x="3419" y="11601"/>
                </a:lnTo>
                <a:lnTo>
                  <a:pt x="4559" y="12571"/>
                </a:lnTo>
                <a:lnTo>
                  <a:pt x="5929" y="13490"/>
                </a:lnTo>
                <a:lnTo>
                  <a:pt x="7352" y="14245"/>
                </a:lnTo>
                <a:lnTo>
                  <a:pt x="6213" y="15809"/>
                </a:lnTo>
                <a:lnTo>
                  <a:pt x="5129" y="17482"/>
                </a:lnTo>
                <a:lnTo>
                  <a:pt x="4104" y="19209"/>
                </a:lnTo>
                <a:lnTo>
                  <a:pt x="4559" y="19534"/>
                </a:lnTo>
                <a:lnTo>
                  <a:pt x="5586" y="17806"/>
                </a:lnTo>
                <a:lnTo>
                  <a:pt x="6670" y="16134"/>
                </a:lnTo>
                <a:lnTo>
                  <a:pt x="7810" y="14515"/>
                </a:lnTo>
                <a:lnTo>
                  <a:pt x="9006" y="15162"/>
                </a:lnTo>
                <a:lnTo>
                  <a:pt x="10202" y="15756"/>
                </a:lnTo>
                <a:lnTo>
                  <a:pt x="11513" y="16295"/>
                </a:lnTo>
                <a:lnTo>
                  <a:pt x="11968" y="16457"/>
                </a:lnTo>
                <a:lnTo>
                  <a:pt x="12254" y="16565"/>
                </a:lnTo>
                <a:lnTo>
                  <a:pt x="11171" y="18454"/>
                </a:lnTo>
                <a:lnTo>
                  <a:pt x="10146" y="20451"/>
                </a:lnTo>
                <a:lnTo>
                  <a:pt x="9233" y="22501"/>
                </a:lnTo>
                <a:lnTo>
                  <a:pt x="9747" y="22826"/>
                </a:lnTo>
                <a:lnTo>
                  <a:pt x="10716" y="20721"/>
                </a:lnTo>
                <a:lnTo>
                  <a:pt x="11741" y="18723"/>
                </a:lnTo>
                <a:lnTo>
                  <a:pt x="12824" y="16781"/>
                </a:lnTo>
                <a:lnTo>
                  <a:pt x="14478" y="17429"/>
                </a:lnTo>
                <a:lnTo>
                  <a:pt x="16188" y="17968"/>
                </a:lnTo>
                <a:lnTo>
                  <a:pt x="17954" y="18454"/>
                </a:lnTo>
                <a:lnTo>
                  <a:pt x="18181" y="17968"/>
                </a:lnTo>
                <a:lnTo>
                  <a:pt x="16415" y="17482"/>
                </a:lnTo>
                <a:lnTo>
                  <a:pt x="14705" y="16943"/>
                </a:lnTo>
                <a:lnTo>
                  <a:pt x="13052" y="16349"/>
                </a:lnTo>
                <a:lnTo>
                  <a:pt x="14591" y="13598"/>
                </a:lnTo>
                <a:lnTo>
                  <a:pt x="16188" y="11061"/>
                </a:lnTo>
                <a:lnTo>
                  <a:pt x="17839" y="8694"/>
                </a:lnTo>
                <a:lnTo>
                  <a:pt x="19150" y="9169"/>
                </a:lnTo>
                <a:lnTo>
                  <a:pt x="18069" y="8314"/>
                </a:lnTo>
                <a:lnTo>
                  <a:pt x="19891" y="5771"/>
                </a:lnTo>
                <a:lnTo>
                  <a:pt x="21657" y="3455"/>
                </a:lnTo>
                <a:lnTo>
                  <a:pt x="23367" y="1404"/>
                </a:lnTo>
                <a:lnTo>
                  <a:pt x="22912" y="1233"/>
                </a:lnTo>
                <a:lnTo>
                  <a:pt x="21202" y="3227"/>
                </a:lnTo>
                <a:lnTo>
                  <a:pt x="19378" y="5562"/>
                </a:lnTo>
                <a:lnTo>
                  <a:pt x="17555" y="8144"/>
                </a:lnTo>
                <a:lnTo>
                  <a:pt x="16359" y="7669"/>
                </a:lnTo>
                <a:lnTo>
                  <a:pt x="15219" y="7175"/>
                </a:lnTo>
                <a:lnTo>
                  <a:pt x="14135" y="6587"/>
                </a:lnTo>
                <a:lnTo>
                  <a:pt x="16359" y="4214"/>
                </a:lnTo>
                <a:lnTo>
                  <a:pt x="18524" y="2050"/>
                </a:lnTo>
                <a:lnTo>
                  <a:pt x="20576" y="208"/>
                </a:lnTo>
                <a:lnTo>
                  <a:pt x="20177" y="0"/>
                </a:lnTo>
                <a:lnTo>
                  <a:pt x="18125" y="1841"/>
                </a:lnTo>
                <a:lnTo>
                  <a:pt x="15902" y="3986"/>
                </a:lnTo>
                <a:lnTo>
                  <a:pt x="13737" y="6359"/>
                </a:lnTo>
                <a:lnTo>
                  <a:pt x="13338" y="6150"/>
                </a:lnTo>
                <a:lnTo>
                  <a:pt x="12426" y="5657"/>
                </a:lnTo>
                <a:lnTo>
                  <a:pt x="11513" y="5011"/>
                </a:lnTo>
                <a:lnTo>
                  <a:pt x="10659" y="4366"/>
                </a:lnTo>
                <a:lnTo>
                  <a:pt x="11229" y="5334"/>
                </a:lnTo>
                <a:lnTo>
                  <a:pt x="12140" y="5979"/>
                </a:lnTo>
                <a:lnTo>
                  <a:pt x="13108" y="6530"/>
                </a:lnTo>
                <a:lnTo>
                  <a:pt x="13451" y="6682"/>
                </a:lnTo>
                <a:lnTo>
                  <a:pt x="13849" y="6910"/>
                </a:lnTo>
                <a:lnTo>
                  <a:pt x="14933" y="7498"/>
                </a:lnTo>
                <a:lnTo>
                  <a:pt x="16129" y="8030"/>
                </a:lnTo>
                <a:lnTo>
                  <a:pt x="17327" y="8466"/>
                </a:lnTo>
                <a:lnTo>
                  <a:pt x="15674" y="10845"/>
                </a:lnTo>
                <a:lnTo>
                  <a:pt x="14021" y="13381"/>
                </a:lnTo>
                <a:lnTo>
                  <a:pt x="12482" y="16134"/>
                </a:lnTo>
                <a:lnTo>
                  <a:pt x="11968" y="15918"/>
                </a:lnTo>
                <a:lnTo>
                  <a:pt x="11684" y="15809"/>
                </a:lnTo>
                <a:lnTo>
                  <a:pt x="10430" y="15323"/>
                </a:lnTo>
                <a:lnTo>
                  <a:pt x="9233" y="14731"/>
                </a:lnTo>
                <a:lnTo>
                  <a:pt x="8094" y="14137"/>
                </a:lnTo>
                <a:lnTo>
                  <a:pt x="9519" y="11276"/>
                </a:lnTo>
                <a:lnTo>
                  <a:pt x="7638" y="13867"/>
                </a:lnTo>
                <a:lnTo>
                  <a:pt x="6213" y="13112"/>
                </a:lnTo>
                <a:lnTo>
                  <a:pt x="4901" y="12193"/>
                </a:lnTo>
                <a:lnTo>
                  <a:pt x="3705" y="11276"/>
                </a:lnTo>
                <a:lnTo>
                  <a:pt x="5870" y="8846"/>
                </a:lnTo>
                <a:lnTo>
                  <a:pt x="5530" y="8580"/>
                </a:lnTo>
                <a:lnTo>
                  <a:pt x="3363" y="11006"/>
                </a:lnTo>
                <a:lnTo>
                  <a:pt x="2338" y="10143"/>
                </a:lnTo>
                <a:lnTo>
                  <a:pt x="1425" y="9226"/>
                </a:lnTo>
                <a:lnTo>
                  <a:pt x="684" y="8258"/>
                </a:lnTo>
                <a:close/>
              </a:path>
            </a:pathLst>
          </a:custGeom>
          <a:solidFill>
            <a:srgbClr val="E4EBF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75" name="object 775"/>
          <p:cNvSpPr/>
          <p:nvPr/>
        </p:nvSpPr>
        <p:spPr>
          <a:xfrm>
            <a:off x="321753" y="519298"/>
            <a:ext cx="7738" cy="2790"/>
          </a:xfrm>
          <a:custGeom>
            <a:avLst/>
            <a:gdLst/>
            <a:ahLst/>
            <a:cxnLst/>
            <a:rect l="l" t="t" r="r" b="b"/>
            <a:pathLst>
              <a:path w="10317" h="3720">
                <a:moveTo>
                  <a:pt x="5985" y="1025"/>
                </a:moveTo>
                <a:lnTo>
                  <a:pt x="0" y="3568"/>
                </a:lnTo>
                <a:lnTo>
                  <a:pt x="229" y="3720"/>
                </a:lnTo>
                <a:lnTo>
                  <a:pt x="6041" y="1233"/>
                </a:lnTo>
                <a:lnTo>
                  <a:pt x="10317" y="0"/>
                </a:lnTo>
                <a:lnTo>
                  <a:pt x="5985" y="1025"/>
                </a:lnTo>
                <a:close/>
              </a:path>
            </a:pathLst>
          </a:custGeom>
          <a:solidFill>
            <a:srgbClr val="DDE6F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76" name="object 776"/>
          <p:cNvSpPr/>
          <p:nvPr/>
        </p:nvSpPr>
        <p:spPr>
          <a:xfrm>
            <a:off x="324832" y="515497"/>
            <a:ext cx="1667" cy="854"/>
          </a:xfrm>
          <a:custGeom>
            <a:avLst/>
            <a:gdLst/>
            <a:ahLst/>
            <a:cxnLst/>
            <a:rect l="l" t="t" r="r" b="b"/>
            <a:pathLst>
              <a:path w="2223" h="1139">
                <a:moveTo>
                  <a:pt x="0" y="1082"/>
                </a:moveTo>
                <a:lnTo>
                  <a:pt x="342" y="1139"/>
                </a:lnTo>
                <a:lnTo>
                  <a:pt x="912" y="911"/>
                </a:lnTo>
                <a:lnTo>
                  <a:pt x="1538" y="759"/>
                </a:lnTo>
                <a:lnTo>
                  <a:pt x="2223" y="588"/>
                </a:lnTo>
                <a:lnTo>
                  <a:pt x="2223" y="379"/>
                </a:lnTo>
                <a:lnTo>
                  <a:pt x="1595" y="56"/>
                </a:lnTo>
                <a:lnTo>
                  <a:pt x="1025" y="0"/>
                </a:lnTo>
                <a:lnTo>
                  <a:pt x="1538" y="265"/>
                </a:lnTo>
                <a:lnTo>
                  <a:pt x="1881" y="436"/>
                </a:lnTo>
                <a:lnTo>
                  <a:pt x="1254" y="645"/>
                </a:lnTo>
                <a:lnTo>
                  <a:pt x="569" y="816"/>
                </a:lnTo>
                <a:lnTo>
                  <a:pt x="0" y="1082"/>
                </a:lnTo>
                <a:close/>
              </a:path>
            </a:pathLst>
          </a:custGeom>
          <a:solidFill>
            <a:srgbClr val="DDE6F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77" name="object 777"/>
          <p:cNvSpPr/>
          <p:nvPr/>
        </p:nvSpPr>
        <p:spPr>
          <a:xfrm>
            <a:off x="319233" y="518245"/>
            <a:ext cx="12695" cy="16799"/>
          </a:xfrm>
          <a:custGeom>
            <a:avLst/>
            <a:gdLst/>
            <a:ahLst/>
            <a:cxnLst/>
            <a:rect l="l" t="t" r="r" b="b"/>
            <a:pathLst>
              <a:path w="16927" h="22399">
                <a:moveTo>
                  <a:pt x="6724" y="13820"/>
                </a:moveTo>
                <a:lnTo>
                  <a:pt x="7864" y="11883"/>
                </a:lnTo>
                <a:lnTo>
                  <a:pt x="9004" y="10156"/>
                </a:lnTo>
                <a:lnTo>
                  <a:pt x="9973" y="8580"/>
                </a:lnTo>
                <a:lnTo>
                  <a:pt x="10542" y="8751"/>
                </a:lnTo>
                <a:lnTo>
                  <a:pt x="10144" y="8371"/>
                </a:lnTo>
                <a:lnTo>
                  <a:pt x="12651" y="4689"/>
                </a:lnTo>
                <a:lnTo>
                  <a:pt x="14532" y="2316"/>
                </a:lnTo>
                <a:lnTo>
                  <a:pt x="15217" y="1404"/>
                </a:lnTo>
                <a:lnTo>
                  <a:pt x="14703" y="2373"/>
                </a:lnTo>
                <a:lnTo>
                  <a:pt x="15158" y="1898"/>
                </a:lnTo>
                <a:lnTo>
                  <a:pt x="15444" y="1196"/>
                </a:lnTo>
                <a:lnTo>
                  <a:pt x="15444" y="1025"/>
                </a:lnTo>
                <a:lnTo>
                  <a:pt x="14703" y="873"/>
                </a:lnTo>
                <a:lnTo>
                  <a:pt x="9916" y="0"/>
                </a:lnTo>
                <a:lnTo>
                  <a:pt x="3361" y="265"/>
                </a:lnTo>
                <a:lnTo>
                  <a:pt x="3190" y="493"/>
                </a:lnTo>
                <a:lnTo>
                  <a:pt x="9403" y="227"/>
                </a:lnTo>
                <a:lnTo>
                  <a:pt x="14019" y="873"/>
                </a:lnTo>
                <a:lnTo>
                  <a:pt x="15217" y="1025"/>
                </a:lnTo>
                <a:lnTo>
                  <a:pt x="14476" y="1025"/>
                </a:lnTo>
                <a:lnTo>
                  <a:pt x="12766" y="1082"/>
                </a:lnTo>
                <a:lnTo>
                  <a:pt x="9231" y="1347"/>
                </a:lnTo>
                <a:lnTo>
                  <a:pt x="4444" y="2278"/>
                </a:lnTo>
                <a:lnTo>
                  <a:pt x="3760" y="2372"/>
                </a:lnTo>
                <a:lnTo>
                  <a:pt x="3077" y="2486"/>
                </a:lnTo>
                <a:lnTo>
                  <a:pt x="2392" y="2638"/>
                </a:lnTo>
                <a:lnTo>
                  <a:pt x="0" y="3455"/>
                </a:lnTo>
                <a:lnTo>
                  <a:pt x="2392" y="2923"/>
                </a:lnTo>
                <a:lnTo>
                  <a:pt x="2450" y="3455"/>
                </a:lnTo>
                <a:lnTo>
                  <a:pt x="2620" y="3891"/>
                </a:lnTo>
                <a:lnTo>
                  <a:pt x="2563" y="3455"/>
                </a:lnTo>
                <a:lnTo>
                  <a:pt x="2450" y="2923"/>
                </a:lnTo>
                <a:lnTo>
                  <a:pt x="3133" y="2752"/>
                </a:lnTo>
                <a:lnTo>
                  <a:pt x="3818" y="2600"/>
                </a:lnTo>
                <a:lnTo>
                  <a:pt x="4501" y="2429"/>
                </a:lnTo>
                <a:lnTo>
                  <a:pt x="10029" y="1347"/>
                </a:lnTo>
                <a:lnTo>
                  <a:pt x="13906" y="1139"/>
                </a:lnTo>
                <a:lnTo>
                  <a:pt x="15102" y="1082"/>
                </a:lnTo>
                <a:lnTo>
                  <a:pt x="13791" y="1196"/>
                </a:lnTo>
                <a:lnTo>
                  <a:pt x="9175" y="1841"/>
                </a:lnTo>
                <a:lnTo>
                  <a:pt x="2791" y="4043"/>
                </a:lnTo>
                <a:lnTo>
                  <a:pt x="9175" y="1993"/>
                </a:lnTo>
                <a:lnTo>
                  <a:pt x="13678" y="1290"/>
                </a:lnTo>
                <a:lnTo>
                  <a:pt x="15046" y="1139"/>
                </a:lnTo>
                <a:lnTo>
                  <a:pt x="13678" y="1404"/>
                </a:lnTo>
                <a:lnTo>
                  <a:pt x="9403" y="2638"/>
                </a:lnTo>
                <a:lnTo>
                  <a:pt x="13678" y="1518"/>
                </a:lnTo>
                <a:lnTo>
                  <a:pt x="15046" y="1196"/>
                </a:lnTo>
                <a:lnTo>
                  <a:pt x="13735" y="1613"/>
                </a:lnTo>
                <a:lnTo>
                  <a:pt x="9801" y="3018"/>
                </a:lnTo>
                <a:lnTo>
                  <a:pt x="4501" y="5998"/>
                </a:lnTo>
                <a:lnTo>
                  <a:pt x="3818" y="5391"/>
                </a:lnTo>
                <a:lnTo>
                  <a:pt x="3590" y="5125"/>
                </a:lnTo>
                <a:lnTo>
                  <a:pt x="3361" y="4973"/>
                </a:lnTo>
                <a:lnTo>
                  <a:pt x="3361" y="5239"/>
                </a:lnTo>
                <a:lnTo>
                  <a:pt x="3931" y="5771"/>
                </a:lnTo>
                <a:lnTo>
                  <a:pt x="4273" y="6093"/>
                </a:lnTo>
                <a:lnTo>
                  <a:pt x="4559" y="6264"/>
                </a:lnTo>
                <a:lnTo>
                  <a:pt x="5071" y="6644"/>
                </a:lnTo>
                <a:lnTo>
                  <a:pt x="5812" y="7081"/>
                </a:lnTo>
                <a:lnTo>
                  <a:pt x="6039" y="6910"/>
                </a:lnTo>
                <a:lnTo>
                  <a:pt x="5584" y="6701"/>
                </a:lnTo>
                <a:lnTo>
                  <a:pt x="4843" y="6207"/>
                </a:lnTo>
                <a:lnTo>
                  <a:pt x="9973" y="3246"/>
                </a:lnTo>
                <a:lnTo>
                  <a:pt x="13849" y="1727"/>
                </a:lnTo>
                <a:lnTo>
                  <a:pt x="15102" y="1252"/>
                </a:lnTo>
                <a:lnTo>
                  <a:pt x="15330" y="1252"/>
                </a:lnTo>
                <a:lnTo>
                  <a:pt x="14647" y="1898"/>
                </a:lnTo>
                <a:lnTo>
                  <a:pt x="12538" y="4328"/>
                </a:lnTo>
                <a:lnTo>
                  <a:pt x="9801" y="8258"/>
                </a:lnTo>
                <a:lnTo>
                  <a:pt x="9231" y="8144"/>
                </a:lnTo>
                <a:lnTo>
                  <a:pt x="8661" y="7992"/>
                </a:lnTo>
                <a:lnTo>
                  <a:pt x="8092" y="7783"/>
                </a:lnTo>
                <a:lnTo>
                  <a:pt x="11797" y="4043"/>
                </a:lnTo>
                <a:lnTo>
                  <a:pt x="14532" y="1898"/>
                </a:lnTo>
                <a:lnTo>
                  <a:pt x="15102" y="1290"/>
                </a:lnTo>
                <a:lnTo>
                  <a:pt x="14133" y="1955"/>
                </a:lnTo>
                <a:lnTo>
                  <a:pt x="11340" y="4043"/>
                </a:lnTo>
                <a:lnTo>
                  <a:pt x="7749" y="7669"/>
                </a:lnTo>
                <a:lnTo>
                  <a:pt x="7238" y="7498"/>
                </a:lnTo>
                <a:lnTo>
                  <a:pt x="6780" y="7289"/>
                </a:lnTo>
                <a:lnTo>
                  <a:pt x="6325" y="7081"/>
                </a:lnTo>
                <a:lnTo>
                  <a:pt x="6154" y="7232"/>
                </a:lnTo>
                <a:lnTo>
                  <a:pt x="6553" y="7441"/>
                </a:lnTo>
                <a:lnTo>
                  <a:pt x="7010" y="7669"/>
                </a:lnTo>
                <a:lnTo>
                  <a:pt x="7522" y="7878"/>
                </a:lnTo>
                <a:lnTo>
                  <a:pt x="7920" y="7992"/>
                </a:lnTo>
                <a:lnTo>
                  <a:pt x="8434" y="8201"/>
                </a:lnTo>
                <a:lnTo>
                  <a:pt x="9004" y="8371"/>
                </a:lnTo>
                <a:lnTo>
                  <a:pt x="9630" y="8523"/>
                </a:lnTo>
                <a:lnTo>
                  <a:pt x="8605" y="9985"/>
                </a:lnTo>
                <a:lnTo>
                  <a:pt x="7465" y="11656"/>
                </a:lnTo>
                <a:lnTo>
                  <a:pt x="6496" y="14143"/>
                </a:lnTo>
                <a:lnTo>
                  <a:pt x="7465" y="14351"/>
                </a:lnTo>
                <a:lnTo>
                  <a:pt x="8434" y="14522"/>
                </a:lnTo>
                <a:lnTo>
                  <a:pt x="9403" y="14674"/>
                </a:lnTo>
                <a:lnTo>
                  <a:pt x="8549" y="17009"/>
                </a:lnTo>
                <a:lnTo>
                  <a:pt x="7693" y="19534"/>
                </a:lnTo>
                <a:lnTo>
                  <a:pt x="7409" y="22399"/>
                </a:lnTo>
                <a:lnTo>
                  <a:pt x="8263" y="19648"/>
                </a:lnTo>
                <a:lnTo>
                  <a:pt x="9119" y="17047"/>
                </a:lnTo>
                <a:lnTo>
                  <a:pt x="9916" y="14731"/>
                </a:lnTo>
                <a:lnTo>
                  <a:pt x="11000" y="14902"/>
                </a:lnTo>
                <a:lnTo>
                  <a:pt x="12081" y="14997"/>
                </a:lnTo>
                <a:lnTo>
                  <a:pt x="13221" y="15054"/>
                </a:lnTo>
                <a:lnTo>
                  <a:pt x="13449" y="17427"/>
                </a:lnTo>
                <a:lnTo>
                  <a:pt x="13735" y="15111"/>
                </a:lnTo>
                <a:lnTo>
                  <a:pt x="16699" y="15111"/>
                </a:lnTo>
                <a:lnTo>
                  <a:pt x="16927" y="17484"/>
                </a:lnTo>
                <a:lnTo>
                  <a:pt x="16699" y="14731"/>
                </a:lnTo>
                <a:lnTo>
                  <a:pt x="13791" y="14731"/>
                </a:lnTo>
                <a:lnTo>
                  <a:pt x="13791" y="10801"/>
                </a:lnTo>
                <a:lnTo>
                  <a:pt x="13507" y="12624"/>
                </a:lnTo>
                <a:lnTo>
                  <a:pt x="13221" y="14674"/>
                </a:lnTo>
                <a:lnTo>
                  <a:pt x="12140" y="14636"/>
                </a:lnTo>
                <a:lnTo>
                  <a:pt x="11112" y="14522"/>
                </a:lnTo>
                <a:lnTo>
                  <a:pt x="10029" y="14408"/>
                </a:lnTo>
                <a:lnTo>
                  <a:pt x="10315" y="12301"/>
                </a:lnTo>
                <a:lnTo>
                  <a:pt x="9517" y="14351"/>
                </a:lnTo>
                <a:lnTo>
                  <a:pt x="8549" y="14200"/>
                </a:lnTo>
                <a:lnTo>
                  <a:pt x="7636" y="14029"/>
                </a:lnTo>
                <a:lnTo>
                  <a:pt x="6724" y="13820"/>
                </a:lnTo>
                <a:close/>
              </a:path>
            </a:pathLst>
          </a:custGeom>
          <a:solidFill>
            <a:srgbClr val="DDE6F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78" name="object 778"/>
          <p:cNvSpPr/>
          <p:nvPr/>
        </p:nvSpPr>
        <p:spPr>
          <a:xfrm>
            <a:off x="323592" y="516991"/>
            <a:ext cx="7054" cy="1950"/>
          </a:xfrm>
          <a:custGeom>
            <a:avLst/>
            <a:gdLst/>
            <a:ahLst/>
            <a:cxnLst/>
            <a:rect l="l" t="t" r="r" b="b"/>
            <a:pathLst>
              <a:path w="9405" h="2600">
                <a:moveTo>
                  <a:pt x="8265" y="2164"/>
                </a:moveTo>
                <a:lnTo>
                  <a:pt x="9405" y="2600"/>
                </a:lnTo>
                <a:lnTo>
                  <a:pt x="9233" y="2429"/>
                </a:lnTo>
                <a:lnTo>
                  <a:pt x="7979" y="1898"/>
                </a:lnTo>
                <a:lnTo>
                  <a:pt x="4503" y="702"/>
                </a:lnTo>
                <a:lnTo>
                  <a:pt x="0" y="0"/>
                </a:lnTo>
                <a:lnTo>
                  <a:pt x="4503" y="873"/>
                </a:lnTo>
                <a:lnTo>
                  <a:pt x="8265" y="2164"/>
                </a:lnTo>
                <a:close/>
              </a:path>
            </a:pathLst>
          </a:custGeom>
          <a:solidFill>
            <a:srgbClr val="DDE6F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79" name="object 779"/>
          <p:cNvSpPr/>
          <p:nvPr/>
        </p:nvSpPr>
        <p:spPr>
          <a:xfrm>
            <a:off x="302305" y="519184"/>
            <a:ext cx="28425" cy="26949"/>
          </a:xfrm>
          <a:custGeom>
            <a:avLst/>
            <a:gdLst/>
            <a:ahLst/>
            <a:cxnLst/>
            <a:rect l="l" t="t" r="r" b="b"/>
            <a:pathLst>
              <a:path w="37900" h="35932">
                <a:moveTo>
                  <a:pt x="11626" y="33018"/>
                </a:moveTo>
                <a:lnTo>
                  <a:pt x="12140" y="33343"/>
                </a:lnTo>
                <a:lnTo>
                  <a:pt x="13108" y="31238"/>
                </a:lnTo>
                <a:lnTo>
                  <a:pt x="14133" y="29241"/>
                </a:lnTo>
                <a:lnTo>
                  <a:pt x="15217" y="27298"/>
                </a:lnTo>
                <a:lnTo>
                  <a:pt x="16870" y="27946"/>
                </a:lnTo>
                <a:lnTo>
                  <a:pt x="18580" y="28485"/>
                </a:lnTo>
                <a:lnTo>
                  <a:pt x="20346" y="28971"/>
                </a:lnTo>
                <a:lnTo>
                  <a:pt x="19490" y="31129"/>
                </a:lnTo>
                <a:lnTo>
                  <a:pt x="18580" y="33396"/>
                </a:lnTo>
                <a:lnTo>
                  <a:pt x="17781" y="35716"/>
                </a:lnTo>
                <a:lnTo>
                  <a:pt x="18409" y="35932"/>
                </a:lnTo>
                <a:lnTo>
                  <a:pt x="19206" y="33557"/>
                </a:lnTo>
                <a:lnTo>
                  <a:pt x="20060" y="31291"/>
                </a:lnTo>
                <a:lnTo>
                  <a:pt x="20973" y="29079"/>
                </a:lnTo>
                <a:lnTo>
                  <a:pt x="22854" y="29565"/>
                </a:lnTo>
                <a:lnTo>
                  <a:pt x="21144" y="28593"/>
                </a:lnTo>
                <a:lnTo>
                  <a:pt x="22340" y="25787"/>
                </a:lnTo>
                <a:lnTo>
                  <a:pt x="23595" y="23088"/>
                </a:lnTo>
                <a:lnTo>
                  <a:pt x="24850" y="20607"/>
                </a:lnTo>
                <a:lnTo>
                  <a:pt x="24280" y="20498"/>
                </a:lnTo>
                <a:lnTo>
                  <a:pt x="23025" y="22982"/>
                </a:lnTo>
                <a:lnTo>
                  <a:pt x="21770" y="25626"/>
                </a:lnTo>
                <a:lnTo>
                  <a:pt x="20574" y="28485"/>
                </a:lnTo>
                <a:lnTo>
                  <a:pt x="18808" y="27999"/>
                </a:lnTo>
                <a:lnTo>
                  <a:pt x="17098" y="27460"/>
                </a:lnTo>
                <a:lnTo>
                  <a:pt x="15444" y="26866"/>
                </a:lnTo>
                <a:lnTo>
                  <a:pt x="16983" y="24115"/>
                </a:lnTo>
                <a:lnTo>
                  <a:pt x="18580" y="21579"/>
                </a:lnTo>
                <a:lnTo>
                  <a:pt x="20232" y="19211"/>
                </a:lnTo>
                <a:lnTo>
                  <a:pt x="19720" y="18983"/>
                </a:lnTo>
                <a:lnTo>
                  <a:pt x="18067" y="21362"/>
                </a:lnTo>
                <a:lnTo>
                  <a:pt x="16413" y="23898"/>
                </a:lnTo>
                <a:lnTo>
                  <a:pt x="14874" y="26651"/>
                </a:lnTo>
                <a:lnTo>
                  <a:pt x="14361" y="26435"/>
                </a:lnTo>
                <a:lnTo>
                  <a:pt x="14077" y="26326"/>
                </a:lnTo>
                <a:lnTo>
                  <a:pt x="12822" y="25840"/>
                </a:lnTo>
                <a:lnTo>
                  <a:pt x="11626" y="25248"/>
                </a:lnTo>
                <a:lnTo>
                  <a:pt x="10486" y="24654"/>
                </a:lnTo>
                <a:lnTo>
                  <a:pt x="11912" y="21793"/>
                </a:lnTo>
                <a:lnTo>
                  <a:pt x="10031" y="24384"/>
                </a:lnTo>
                <a:lnTo>
                  <a:pt x="8605" y="23629"/>
                </a:lnTo>
                <a:lnTo>
                  <a:pt x="7294" y="22710"/>
                </a:lnTo>
                <a:lnTo>
                  <a:pt x="6098" y="21793"/>
                </a:lnTo>
                <a:lnTo>
                  <a:pt x="8263" y="19363"/>
                </a:lnTo>
                <a:lnTo>
                  <a:pt x="7922" y="19097"/>
                </a:lnTo>
                <a:lnTo>
                  <a:pt x="5755" y="21524"/>
                </a:lnTo>
                <a:lnTo>
                  <a:pt x="4730" y="20660"/>
                </a:lnTo>
                <a:lnTo>
                  <a:pt x="3818" y="19743"/>
                </a:lnTo>
                <a:lnTo>
                  <a:pt x="3077" y="18775"/>
                </a:lnTo>
                <a:lnTo>
                  <a:pt x="5413" y="16497"/>
                </a:lnTo>
                <a:lnTo>
                  <a:pt x="7864" y="14503"/>
                </a:lnTo>
                <a:lnTo>
                  <a:pt x="10315" y="12719"/>
                </a:lnTo>
                <a:lnTo>
                  <a:pt x="10885" y="13535"/>
                </a:lnTo>
                <a:lnTo>
                  <a:pt x="10601" y="12510"/>
                </a:lnTo>
                <a:lnTo>
                  <a:pt x="13336" y="10574"/>
                </a:lnTo>
                <a:lnTo>
                  <a:pt x="16071" y="8903"/>
                </a:lnTo>
                <a:lnTo>
                  <a:pt x="18637" y="7498"/>
                </a:lnTo>
                <a:lnTo>
                  <a:pt x="19035" y="7973"/>
                </a:lnTo>
                <a:lnTo>
                  <a:pt x="19549" y="8466"/>
                </a:lnTo>
                <a:lnTo>
                  <a:pt x="20175" y="8941"/>
                </a:lnTo>
                <a:lnTo>
                  <a:pt x="17781" y="10574"/>
                </a:lnTo>
                <a:lnTo>
                  <a:pt x="15273" y="12453"/>
                </a:lnTo>
                <a:lnTo>
                  <a:pt x="15559" y="12719"/>
                </a:lnTo>
                <a:lnTo>
                  <a:pt x="18067" y="10782"/>
                </a:lnTo>
                <a:lnTo>
                  <a:pt x="20461" y="9169"/>
                </a:lnTo>
                <a:lnTo>
                  <a:pt x="20860" y="9435"/>
                </a:lnTo>
                <a:lnTo>
                  <a:pt x="21371" y="9814"/>
                </a:lnTo>
                <a:lnTo>
                  <a:pt x="21941" y="10194"/>
                </a:lnTo>
                <a:lnTo>
                  <a:pt x="22570" y="10517"/>
                </a:lnTo>
                <a:lnTo>
                  <a:pt x="20518" y="12358"/>
                </a:lnTo>
                <a:lnTo>
                  <a:pt x="18294" y="14503"/>
                </a:lnTo>
                <a:lnTo>
                  <a:pt x="16528" y="17104"/>
                </a:lnTo>
                <a:lnTo>
                  <a:pt x="18751" y="14731"/>
                </a:lnTo>
                <a:lnTo>
                  <a:pt x="20916" y="12567"/>
                </a:lnTo>
                <a:lnTo>
                  <a:pt x="22969" y="10725"/>
                </a:lnTo>
                <a:lnTo>
                  <a:pt x="23710" y="11048"/>
                </a:lnTo>
                <a:lnTo>
                  <a:pt x="24507" y="11428"/>
                </a:lnTo>
                <a:lnTo>
                  <a:pt x="25305" y="11751"/>
                </a:lnTo>
                <a:lnTo>
                  <a:pt x="25760" y="11921"/>
                </a:lnTo>
                <a:lnTo>
                  <a:pt x="26672" y="12244"/>
                </a:lnTo>
                <a:lnTo>
                  <a:pt x="27641" y="12510"/>
                </a:lnTo>
                <a:lnTo>
                  <a:pt x="28610" y="12776"/>
                </a:lnTo>
                <a:lnTo>
                  <a:pt x="29067" y="12890"/>
                </a:lnTo>
                <a:lnTo>
                  <a:pt x="30035" y="10403"/>
                </a:lnTo>
                <a:lnTo>
                  <a:pt x="28896" y="12301"/>
                </a:lnTo>
                <a:lnTo>
                  <a:pt x="28781" y="12453"/>
                </a:lnTo>
                <a:lnTo>
                  <a:pt x="27812" y="12187"/>
                </a:lnTo>
                <a:lnTo>
                  <a:pt x="26900" y="11921"/>
                </a:lnTo>
                <a:lnTo>
                  <a:pt x="25989" y="11656"/>
                </a:lnTo>
                <a:lnTo>
                  <a:pt x="26445" y="11105"/>
                </a:lnTo>
                <a:lnTo>
                  <a:pt x="26672" y="10839"/>
                </a:lnTo>
                <a:lnTo>
                  <a:pt x="28040" y="9321"/>
                </a:lnTo>
                <a:lnTo>
                  <a:pt x="29294" y="7973"/>
                </a:lnTo>
                <a:lnTo>
                  <a:pt x="30491" y="6739"/>
                </a:lnTo>
                <a:lnTo>
                  <a:pt x="30092" y="6625"/>
                </a:lnTo>
                <a:lnTo>
                  <a:pt x="28896" y="7764"/>
                </a:lnTo>
                <a:lnTo>
                  <a:pt x="27641" y="9112"/>
                </a:lnTo>
                <a:lnTo>
                  <a:pt x="26330" y="10574"/>
                </a:lnTo>
                <a:lnTo>
                  <a:pt x="25818" y="11162"/>
                </a:lnTo>
                <a:lnTo>
                  <a:pt x="25532" y="11485"/>
                </a:lnTo>
                <a:lnTo>
                  <a:pt x="24735" y="11162"/>
                </a:lnTo>
                <a:lnTo>
                  <a:pt x="23937" y="10839"/>
                </a:lnTo>
                <a:lnTo>
                  <a:pt x="23252" y="10517"/>
                </a:lnTo>
                <a:lnTo>
                  <a:pt x="23822" y="9966"/>
                </a:lnTo>
                <a:lnTo>
                  <a:pt x="24392" y="9435"/>
                </a:lnTo>
                <a:lnTo>
                  <a:pt x="24962" y="8998"/>
                </a:lnTo>
                <a:lnTo>
                  <a:pt x="26273" y="7878"/>
                </a:lnTo>
                <a:lnTo>
                  <a:pt x="27528" y="6891"/>
                </a:lnTo>
                <a:lnTo>
                  <a:pt x="28724" y="5979"/>
                </a:lnTo>
                <a:lnTo>
                  <a:pt x="28896" y="5828"/>
                </a:lnTo>
                <a:lnTo>
                  <a:pt x="33340" y="2524"/>
                </a:lnTo>
                <a:lnTo>
                  <a:pt x="36589" y="645"/>
                </a:lnTo>
                <a:lnTo>
                  <a:pt x="37672" y="37"/>
                </a:lnTo>
                <a:lnTo>
                  <a:pt x="37102" y="645"/>
                </a:lnTo>
                <a:lnTo>
                  <a:pt x="37900" y="0"/>
                </a:lnTo>
                <a:lnTo>
                  <a:pt x="36476" y="531"/>
                </a:lnTo>
                <a:lnTo>
                  <a:pt x="33113" y="2372"/>
                </a:lnTo>
                <a:lnTo>
                  <a:pt x="28610" y="5657"/>
                </a:lnTo>
                <a:lnTo>
                  <a:pt x="28382" y="5828"/>
                </a:lnTo>
                <a:lnTo>
                  <a:pt x="27242" y="6682"/>
                </a:lnTo>
                <a:lnTo>
                  <a:pt x="25989" y="7650"/>
                </a:lnTo>
                <a:lnTo>
                  <a:pt x="24735" y="8675"/>
                </a:lnTo>
                <a:lnTo>
                  <a:pt x="24108" y="9226"/>
                </a:lnTo>
                <a:lnTo>
                  <a:pt x="23480" y="9757"/>
                </a:lnTo>
                <a:lnTo>
                  <a:pt x="22854" y="10308"/>
                </a:lnTo>
                <a:lnTo>
                  <a:pt x="22171" y="9966"/>
                </a:lnTo>
                <a:lnTo>
                  <a:pt x="21543" y="9605"/>
                </a:lnTo>
                <a:lnTo>
                  <a:pt x="21031" y="9226"/>
                </a:lnTo>
                <a:lnTo>
                  <a:pt x="20689" y="8998"/>
                </a:lnTo>
                <a:lnTo>
                  <a:pt x="21885" y="8201"/>
                </a:lnTo>
                <a:lnTo>
                  <a:pt x="22969" y="7498"/>
                </a:lnTo>
                <a:lnTo>
                  <a:pt x="24050" y="6853"/>
                </a:lnTo>
                <a:lnTo>
                  <a:pt x="25133" y="6188"/>
                </a:lnTo>
                <a:lnTo>
                  <a:pt x="26161" y="5600"/>
                </a:lnTo>
                <a:lnTo>
                  <a:pt x="27129" y="5011"/>
                </a:lnTo>
                <a:lnTo>
                  <a:pt x="26843" y="4840"/>
                </a:lnTo>
                <a:lnTo>
                  <a:pt x="25931" y="5391"/>
                </a:lnTo>
                <a:lnTo>
                  <a:pt x="24906" y="5922"/>
                </a:lnTo>
                <a:lnTo>
                  <a:pt x="23881" y="6568"/>
                </a:lnTo>
                <a:lnTo>
                  <a:pt x="22741" y="7213"/>
                </a:lnTo>
                <a:lnTo>
                  <a:pt x="21601" y="7973"/>
                </a:lnTo>
                <a:lnTo>
                  <a:pt x="20403" y="8789"/>
                </a:lnTo>
                <a:lnTo>
                  <a:pt x="19776" y="8295"/>
                </a:lnTo>
                <a:lnTo>
                  <a:pt x="19263" y="7878"/>
                </a:lnTo>
                <a:lnTo>
                  <a:pt x="18864" y="7384"/>
                </a:lnTo>
                <a:lnTo>
                  <a:pt x="20745" y="6359"/>
                </a:lnTo>
                <a:lnTo>
                  <a:pt x="22570" y="5448"/>
                </a:lnTo>
                <a:lnTo>
                  <a:pt x="24280" y="4689"/>
                </a:lnTo>
                <a:lnTo>
                  <a:pt x="24850" y="4423"/>
                </a:lnTo>
                <a:lnTo>
                  <a:pt x="25419" y="4195"/>
                </a:lnTo>
                <a:lnTo>
                  <a:pt x="25931" y="3986"/>
                </a:lnTo>
                <a:lnTo>
                  <a:pt x="25931" y="3720"/>
                </a:lnTo>
                <a:lnTo>
                  <a:pt x="25248" y="3986"/>
                </a:lnTo>
                <a:lnTo>
                  <a:pt x="24735" y="4195"/>
                </a:lnTo>
                <a:lnTo>
                  <a:pt x="24165" y="4480"/>
                </a:lnTo>
                <a:lnTo>
                  <a:pt x="22455" y="5220"/>
                </a:lnTo>
                <a:lnTo>
                  <a:pt x="20574" y="6093"/>
                </a:lnTo>
                <a:lnTo>
                  <a:pt x="18637" y="7175"/>
                </a:lnTo>
                <a:lnTo>
                  <a:pt x="18238" y="6625"/>
                </a:lnTo>
                <a:lnTo>
                  <a:pt x="17895" y="6093"/>
                </a:lnTo>
                <a:lnTo>
                  <a:pt x="17668" y="5600"/>
                </a:lnTo>
                <a:lnTo>
                  <a:pt x="19605" y="4802"/>
                </a:lnTo>
                <a:lnTo>
                  <a:pt x="21486" y="4100"/>
                </a:lnTo>
                <a:lnTo>
                  <a:pt x="23196" y="3493"/>
                </a:lnTo>
                <a:lnTo>
                  <a:pt x="23881" y="3227"/>
                </a:lnTo>
                <a:lnTo>
                  <a:pt x="24564" y="3018"/>
                </a:lnTo>
                <a:lnTo>
                  <a:pt x="25248" y="2790"/>
                </a:lnTo>
                <a:lnTo>
                  <a:pt x="25532" y="3436"/>
                </a:lnTo>
                <a:lnTo>
                  <a:pt x="25532" y="3075"/>
                </a:lnTo>
                <a:lnTo>
                  <a:pt x="25361" y="2790"/>
                </a:lnTo>
                <a:lnTo>
                  <a:pt x="31745" y="588"/>
                </a:lnTo>
                <a:lnTo>
                  <a:pt x="25305" y="2581"/>
                </a:lnTo>
                <a:lnTo>
                  <a:pt x="24507" y="2847"/>
                </a:lnTo>
                <a:lnTo>
                  <a:pt x="23822" y="3075"/>
                </a:lnTo>
                <a:lnTo>
                  <a:pt x="23081" y="3284"/>
                </a:lnTo>
                <a:lnTo>
                  <a:pt x="21371" y="3872"/>
                </a:lnTo>
                <a:lnTo>
                  <a:pt x="19549" y="4575"/>
                </a:lnTo>
                <a:lnTo>
                  <a:pt x="17611" y="5391"/>
                </a:lnTo>
                <a:lnTo>
                  <a:pt x="17325" y="4745"/>
                </a:lnTo>
                <a:lnTo>
                  <a:pt x="17154" y="4195"/>
                </a:lnTo>
                <a:lnTo>
                  <a:pt x="17098" y="3815"/>
                </a:lnTo>
                <a:lnTo>
                  <a:pt x="19891" y="2904"/>
                </a:lnTo>
                <a:lnTo>
                  <a:pt x="22570" y="2202"/>
                </a:lnTo>
                <a:lnTo>
                  <a:pt x="24962" y="1385"/>
                </a:lnTo>
                <a:lnTo>
                  <a:pt x="22511" y="1936"/>
                </a:lnTo>
                <a:lnTo>
                  <a:pt x="19891" y="2638"/>
                </a:lnTo>
                <a:lnTo>
                  <a:pt x="17098" y="3549"/>
                </a:lnTo>
                <a:lnTo>
                  <a:pt x="14361" y="4480"/>
                </a:lnTo>
                <a:lnTo>
                  <a:pt x="11570" y="5543"/>
                </a:lnTo>
                <a:lnTo>
                  <a:pt x="8720" y="6948"/>
                </a:lnTo>
                <a:lnTo>
                  <a:pt x="8720" y="8087"/>
                </a:lnTo>
                <a:lnTo>
                  <a:pt x="8720" y="7270"/>
                </a:lnTo>
                <a:lnTo>
                  <a:pt x="11570" y="5866"/>
                </a:lnTo>
                <a:lnTo>
                  <a:pt x="14361" y="4745"/>
                </a:lnTo>
                <a:lnTo>
                  <a:pt x="17041" y="3872"/>
                </a:lnTo>
                <a:lnTo>
                  <a:pt x="17098" y="4195"/>
                </a:lnTo>
                <a:lnTo>
                  <a:pt x="17154" y="4802"/>
                </a:lnTo>
                <a:lnTo>
                  <a:pt x="17440" y="5448"/>
                </a:lnTo>
                <a:lnTo>
                  <a:pt x="14762" y="6568"/>
                </a:lnTo>
                <a:lnTo>
                  <a:pt x="11912" y="7973"/>
                </a:lnTo>
                <a:lnTo>
                  <a:pt x="9062" y="9643"/>
                </a:lnTo>
                <a:lnTo>
                  <a:pt x="9004" y="10630"/>
                </a:lnTo>
                <a:lnTo>
                  <a:pt x="9290" y="11276"/>
                </a:lnTo>
                <a:lnTo>
                  <a:pt x="9175" y="9966"/>
                </a:lnTo>
                <a:lnTo>
                  <a:pt x="12025" y="8239"/>
                </a:lnTo>
                <a:lnTo>
                  <a:pt x="14874" y="6853"/>
                </a:lnTo>
                <a:lnTo>
                  <a:pt x="17553" y="5714"/>
                </a:lnTo>
                <a:lnTo>
                  <a:pt x="17724" y="6150"/>
                </a:lnTo>
                <a:lnTo>
                  <a:pt x="18067" y="6682"/>
                </a:lnTo>
                <a:lnTo>
                  <a:pt x="18465" y="7213"/>
                </a:lnTo>
                <a:lnTo>
                  <a:pt x="15843" y="8618"/>
                </a:lnTo>
                <a:lnTo>
                  <a:pt x="13165" y="10308"/>
                </a:lnTo>
                <a:lnTo>
                  <a:pt x="10430" y="12244"/>
                </a:lnTo>
                <a:lnTo>
                  <a:pt x="10031" y="11694"/>
                </a:lnTo>
                <a:lnTo>
                  <a:pt x="9632" y="11105"/>
                </a:lnTo>
                <a:lnTo>
                  <a:pt x="9689" y="11864"/>
                </a:lnTo>
                <a:lnTo>
                  <a:pt x="10087" y="12453"/>
                </a:lnTo>
                <a:lnTo>
                  <a:pt x="7636" y="14237"/>
                </a:lnTo>
                <a:lnTo>
                  <a:pt x="5185" y="16231"/>
                </a:lnTo>
                <a:lnTo>
                  <a:pt x="2849" y="18452"/>
                </a:lnTo>
                <a:lnTo>
                  <a:pt x="2507" y="18775"/>
                </a:lnTo>
                <a:lnTo>
                  <a:pt x="1653" y="19572"/>
                </a:lnTo>
                <a:lnTo>
                  <a:pt x="797" y="20445"/>
                </a:lnTo>
                <a:lnTo>
                  <a:pt x="0" y="21362"/>
                </a:lnTo>
                <a:lnTo>
                  <a:pt x="112" y="21740"/>
                </a:lnTo>
                <a:lnTo>
                  <a:pt x="968" y="20823"/>
                </a:lnTo>
                <a:lnTo>
                  <a:pt x="1881" y="19914"/>
                </a:lnTo>
                <a:lnTo>
                  <a:pt x="2734" y="19040"/>
                </a:lnTo>
                <a:lnTo>
                  <a:pt x="3532" y="20066"/>
                </a:lnTo>
                <a:lnTo>
                  <a:pt x="4388" y="20984"/>
                </a:lnTo>
                <a:lnTo>
                  <a:pt x="5471" y="21848"/>
                </a:lnTo>
                <a:lnTo>
                  <a:pt x="4388" y="23035"/>
                </a:lnTo>
                <a:lnTo>
                  <a:pt x="3363" y="24276"/>
                </a:lnTo>
                <a:lnTo>
                  <a:pt x="2392" y="25571"/>
                </a:lnTo>
                <a:lnTo>
                  <a:pt x="2678" y="25949"/>
                </a:lnTo>
                <a:lnTo>
                  <a:pt x="3703" y="24599"/>
                </a:lnTo>
                <a:lnTo>
                  <a:pt x="4730" y="23359"/>
                </a:lnTo>
                <a:lnTo>
                  <a:pt x="5812" y="22118"/>
                </a:lnTo>
                <a:lnTo>
                  <a:pt x="6952" y="23088"/>
                </a:lnTo>
                <a:lnTo>
                  <a:pt x="8321" y="24007"/>
                </a:lnTo>
                <a:lnTo>
                  <a:pt x="9745" y="24762"/>
                </a:lnTo>
                <a:lnTo>
                  <a:pt x="8605" y="26326"/>
                </a:lnTo>
                <a:lnTo>
                  <a:pt x="7522" y="27999"/>
                </a:lnTo>
                <a:lnTo>
                  <a:pt x="6496" y="29726"/>
                </a:lnTo>
                <a:lnTo>
                  <a:pt x="6952" y="30051"/>
                </a:lnTo>
                <a:lnTo>
                  <a:pt x="7979" y="28324"/>
                </a:lnTo>
                <a:lnTo>
                  <a:pt x="9062" y="26651"/>
                </a:lnTo>
                <a:lnTo>
                  <a:pt x="10202" y="25032"/>
                </a:lnTo>
                <a:lnTo>
                  <a:pt x="11398" y="25679"/>
                </a:lnTo>
                <a:lnTo>
                  <a:pt x="12595" y="26273"/>
                </a:lnTo>
                <a:lnTo>
                  <a:pt x="13906" y="26812"/>
                </a:lnTo>
                <a:lnTo>
                  <a:pt x="14361" y="26974"/>
                </a:lnTo>
                <a:lnTo>
                  <a:pt x="14647" y="27082"/>
                </a:lnTo>
                <a:lnTo>
                  <a:pt x="13563" y="28971"/>
                </a:lnTo>
                <a:lnTo>
                  <a:pt x="12538" y="30968"/>
                </a:lnTo>
                <a:lnTo>
                  <a:pt x="11626" y="33018"/>
                </a:lnTo>
                <a:close/>
              </a:path>
            </a:pathLst>
          </a:custGeom>
          <a:solidFill>
            <a:srgbClr val="DDE6F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80" name="object 780"/>
          <p:cNvSpPr/>
          <p:nvPr/>
        </p:nvSpPr>
        <p:spPr>
          <a:xfrm>
            <a:off x="302775" y="515168"/>
            <a:ext cx="34624" cy="20279"/>
          </a:xfrm>
          <a:custGeom>
            <a:avLst/>
            <a:gdLst/>
            <a:ahLst/>
            <a:cxnLst/>
            <a:rect l="l" t="t" r="r" b="b"/>
            <a:pathLst>
              <a:path w="46165" h="27038">
                <a:moveTo>
                  <a:pt x="27015" y="968"/>
                </a:moveTo>
                <a:lnTo>
                  <a:pt x="26388" y="1082"/>
                </a:lnTo>
                <a:lnTo>
                  <a:pt x="27244" y="1195"/>
                </a:lnTo>
                <a:lnTo>
                  <a:pt x="28098" y="1404"/>
                </a:lnTo>
                <a:lnTo>
                  <a:pt x="29067" y="1613"/>
                </a:lnTo>
                <a:lnTo>
                  <a:pt x="28497" y="1898"/>
                </a:lnTo>
                <a:lnTo>
                  <a:pt x="27927" y="2107"/>
                </a:lnTo>
                <a:lnTo>
                  <a:pt x="27472" y="2429"/>
                </a:lnTo>
                <a:lnTo>
                  <a:pt x="27413" y="2638"/>
                </a:lnTo>
                <a:lnTo>
                  <a:pt x="32259" y="3303"/>
                </a:lnTo>
                <a:lnTo>
                  <a:pt x="27756" y="2429"/>
                </a:lnTo>
                <a:lnTo>
                  <a:pt x="28269" y="2164"/>
                </a:lnTo>
                <a:lnTo>
                  <a:pt x="28783" y="1936"/>
                </a:lnTo>
                <a:lnTo>
                  <a:pt x="29353" y="1727"/>
                </a:lnTo>
                <a:lnTo>
                  <a:pt x="29693" y="1784"/>
                </a:lnTo>
                <a:lnTo>
                  <a:pt x="33228" y="2809"/>
                </a:lnTo>
                <a:lnTo>
                  <a:pt x="35906" y="4271"/>
                </a:lnTo>
                <a:lnTo>
                  <a:pt x="36990" y="4859"/>
                </a:lnTo>
                <a:lnTo>
                  <a:pt x="37161" y="5030"/>
                </a:lnTo>
                <a:lnTo>
                  <a:pt x="35962" y="4651"/>
                </a:lnTo>
                <a:lnTo>
                  <a:pt x="31860" y="3512"/>
                </a:lnTo>
                <a:lnTo>
                  <a:pt x="26388" y="3303"/>
                </a:lnTo>
                <a:lnTo>
                  <a:pt x="26161" y="3303"/>
                </a:lnTo>
                <a:lnTo>
                  <a:pt x="25875" y="3512"/>
                </a:lnTo>
                <a:lnTo>
                  <a:pt x="25305" y="4100"/>
                </a:lnTo>
                <a:lnTo>
                  <a:pt x="25133" y="4366"/>
                </a:lnTo>
                <a:lnTo>
                  <a:pt x="22854" y="4480"/>
                </a:lnTo>
                <a:lnTo>
                  <a:pt x="20405" y="4689"/>
                </a:lnTo>
                <a:lnTo>
                  <a:pt x="17783" y="5125"/>
                </a:lnTo>
                <a:lnTo>
                  <a:pt x="17611" y="5391"/>
                </a:lnTo>
                <a:lnTo>
                  <a:pt x="20175" y="4973"/>
                </a:lnTo>
                <a:lnTo>
                  <a:pt x="22685" y="4689"/>
                </a:lnTo>
                <a:lnTo>
                  <a:pt x="24964" y="4594"/>
                </a:lnTo>
                <a:lnTo>
                  <a:pt x="24735" y="4973"/>
                </a:lnTo>
                <a:lnTo>
                  <a:pt x="24564" y="5353"/>
                </a:lnTo>
                <a:lnTo>
                  <a:pt x="24451" y="5676"/>
                </a:lnTo>
                <a:lnTo>
                  <a:pt x="22115" y="5998"/>
                </a:lnTo>
                <a:lnTo>
                  <a:pt x="19492" y="6473"/>
                </a:lnTo>
                <a:lnTo>
                  <a:pt x="16699" y="7175"/>
                </a:lnTo>
                <a:lnTo>
                  <a:pt x="14135" y="7821"/>
                </a:lnTo>
                <a:lnTo>
                  <a:pt x="11455" y="8637"/>
                </a:lnTo>
                <a:lnTo>
                  <a:pt x="8776" y="9719"/>
                </a:lnTo>
                <a:lnTo>
                  <a:pt x="8947" y="9283"/>
                </a:lnTo>
                <a:lnTo>
                  <a:pt x="9175" y="8903"/>
                </a:lnTo>
                <a:lnTo>
                  <a:pt x="9405" y="8580"/>
                </a:lnTo>
                <a:lnTo>
                  <a:pt x="9745" y="8049"/>
                </a:lnTo>
                <a:lnTo>
                  <a:pt x="10146" y="7555"/>
                </a:lnTo>
                <a:lnTo>
                  <a:pt x="10544" y="7080"/>
                </a:lnTo>
                <a:lnTo>
                  <a:pt x="12595" y="6416"/>
                </a:lnTo>
                <a:lnTo>
                  <a:pt x="14874" y="5828"/>
                </a:lnTo>
                <a:lnTo>
                  <a:pt x="17325" y="5391"/>
                </a:lnTo>
                <a:lnTo>
                  <a:pt x="17497" y="5391"/>
                </a:lnTo>
                <a:lnTo>
                  <a:pt x="17668" y="5125"/>
                </a:lnTo>
                <a:lnTo>
                  <a:pt x="17269" y="5182"/>
                </a:lnTo>
                <a:lnTo>
                  <a:pt x="14933" y="5562"/>
                </a:lnTo>
                <a:lnTo>
                  <a:pt x="12824" y="6150"/>
                </a:lnTo>
                <a:lnTo>
                  <a:pt x="10828" y="6739"/>
                </a:lnTo>
                <a:lnTo>
                  <a:pt x="11000" y="6587"/>
                </a:lnTo>
                <a:lnTo>
                  <a:pt x="10486" y="6910"/>
                </a:lnTo>
                <a:lnTo>
                  <a:pt x="9975" y="7175"/>
                </a:lnTo>
                <a:lnTo>
                  <a:pt x="9461" y="7498"/>
                </a:lnTo>
                <a:lnTo>
                  <a:pt x="9975" y="7289"/>
                </a:lnTo>
                <a:lnTo>
                  <a:pt x="9689" y="7669"/>
                </a:lnTo>
                <a:lnTo>
                  <a:pt x="9346" y="7992"/>
                </a:lnTo>
                <a:lnTo>
                  <a:pt x="9119" y="8428"/>
                </a:lnTo>
                <a:lnTo>
                  <a:pt x="8776" y="8846"/>
                </a:lnTo>
                <a:lnTo>
                  <a:pt x="8549" y="9340"/>
                </a:lnTo>
                <a:lnTo>
                  <a:pt x="8321" y="9871"/>
                </a:lnTo>
                <a:lnTo>
                  <a:pt x="5586" y="10953"/>
                </a:lnTo>
                <a:lnTo>
                  <a:pt x="3077" y="12301"/>
                </a:lnTo>
                <a:lnTo>
                  <a:pt x="797" y="13706"/>
                </a:lnTo>
                <a:lnTo>
                  <a:pt x="457" y="14199"/>
                </a:lnTo>
                <a:lnTo>
                  <a:pt x="227" y="14579"/>
                </a:lnTo>
                <a:lnTo>
                  <a:pt x="342" y="14997"/>
                </a:lnTo>
                <a:lnTo>
                  <a:pt x="684" y="14086"/>
                </a:lnTo>
                <a:lnTo>
                  <a:pt x="2906" y="12624"/>
                </a:lnTo>
                <a:lnTo>
                  <a:pt x="5415" y="11276"/>
                </a:lnTo>
                <a:lnTo>
                  <a:pt x="8206" y="10156"/>
                </a:lnTo>
                <a:lnTo>
                  <a:pt x="7922" y="10896"/>
                </a:lnTo>
                <a:lnTo>
                  <a:pt x="7751" y="11656"/>
                </a:lnTo>
                <a:lnTo>
                  <a:pt x="7695" y="12472"/>
                </a:lnTo>
                <a:lnTo>
                  <a:pt x="5643" y="13497"/>
                </a:lnTo>
                <a:lnTo>
                  <a:pt x="3590" y="14674"/>
                </a:lnTo>
                <a:lnTo>
                  <a:pt x="1538" y="16022"/>
                </a:lnTo>
                <a:lnTo>
                  <a:pt x="1027" y="16345"/>
                </a:lnTo>
                <a:lnTo>
                  <a:pt x="513" y="16724"/>
                </a:lnTo>
                <a:lnTo>
                  <a:pt x="0" y="17047"/>
                </a:lnTo>
                <a:lnTo>
                  <a:pt x="569" y="17047"/>
                </a:lnTo>
                <a:lnTo>
                  <a:pt x="1139" y="16686"/>
                </a:lnTo>
                <a:lnTo>
                  <a:pt x="1709" y="16307"/>
                </a:lnTo>
                <a:lnTo>
                  <a:pt x="3705" y="14959"/>
                </a:lnTo>
                <a:lnTo>
                  <a:pt x="5699" y="13820"/>
                </a:lnTo>
                <a:lnTo>
                  <a:pt x="7695" y="12795"/>
                </a:lnTo>
                <a:lnTo>
                  <a:pt x="7695" y="13592"/>
                </a:lnTo>
                <a:lnTo>
                  <a:pt x="7808" y="14408"/>
                </a:lnTo>
                <a:lnTo>
                  <a:pt x="8094" y="15225"/>
                </a:lnTo>
                <a:lnTo>
                  <a:pt x="5528" y="16781"/>
                </a:lnTo>
                <a:lnTo>
                  <a:pt x="2964" y="18509"/>
                </a:lnTo>
                <a:lnTo>
                  <a:pt x="457" y="20559"/>
                </a:lnTo>
                <a:lnTo>
                  <a:pt x="285" y="21148"/>
                </a:lnTo>
                <a:lnTo>
                  <a:pt x="626" y="22173"/>
                </a:lnTo>
                <a:lnTo>
                  <a:pt x="1196" y="23160"/>
                </a:lnTo>
                <a:lnTo>
                  <a:pt x="1881" y="24128"/>
                </a:lnTo>
                <a:lnTo>
                  <a:pt x="2223" y="23805"/>
                </a:lnTo>
                <a:lnTo>
                  <a:pt x="1482" y="22875"/>
                </a:lnTo>
                <a:lnTo>
                  <a:pt x="968" y="21907"/>
                </a:lnTo>
                <a:lnTo>
                  <a:pt x="569" y="20882"/>
                </a:lnTo>
                <a:lnTo>
                  <a:pt x="3077" y="18832"/>
                </a:lnTo>
                <a:lnTo>
                  <a:pt x="5643" y="17047"/>
                </a:lnTo>
                <a:lnTo>
                  <a:pt x="8206" y="15490"/>
                </a:lnTo>
                <a:lnTo>
                  <a:pt x="8377" y="15984"/>
                </a:lnTo>
                <a:lnTo>
                  <a:pt x="8436" y="14997"/>
                </a:lnTo>
                <a:lnTo>
                  <a:pt x="8150" y="14256"/>
                </a:lnTo>
                <a:lnTo>
                  <a:pt x="8094" y="13440"/>
                </a:lnTo>
                <a:lnTo>
                  <a:pt x="8094" y="12301"/>
                </a:lnTo>
                <a:lnTo>
                  <a:pt x="8150" y="11504"/>
                </a:lnTo>
                <a:lnTo>
                  <a:pt x="8377" y="10687"/>
                </a:lnTo>
                <a:lnTo>
                  <a:pt x="8663" y="9985"/>
                </a:lnTo>
                <a:lnTo>
                  <a:pt x="11455" y="8903"/>
                </a:lnTo>
                <a:lnTo>
                  <a:pt x="14077" y="8049"/>
                </a:lnTo>
                <a:lnTo>
                  <a:pt x="16584" y="7403"/>
                </a:lnTo>
                <a:lnTo>
                  <a:pt x="16357" y="8258"/>
                </a:lnTo>
                <a:lnTo>
                  <a:pt x="16415" y="8751"/>
                </a:lnTo>
                <a:lnTo>
                  <a:pt x="16415" y="8201"/>
                </a:lnTo>
                <a:lnTo>
                  <a:pt x="16643" y="7403"/>
                </a:lnTo>
                <a:lnTo>
                  <a:pt x="19378" y="6701"/>
                </a:lnTo>
                <a:lnTo>
                  <a:pt x="22000" y="6207"/>
                </a:lnTo>
                <a:lnTo>
                  <a:pt x="24394" y="5885"/>
                </a:lnTo>
                <a:lnTo>
                  <a:pt x="24280" y="6416"/>
                </a:lnTo>
                <a:lnTo>
                  <a:pt x="24507" y="5828"/>
                </a:lnTo>
                <a:lnTo>
                  <a:pt x="30150" y="5068"/>
                </a:lnTo>
                <a:lnTo>
                  <a:pt x="34482" y="5068"/>
                </a:lnTo>
                <a:lnTo>
                  <a:pt x="36420" y="5125"/>
                </a:lnTo>
                <a:lnTo>
                  <a:pt x="37161" y="5125"/>
                </a:lnTo>
                <a:lnTo>
                  <a:pt x="35962" y="5030"/>
                </a:lnTo>
                <a:lnTo>
                  <a:pt x="31119" y="4745"/>
                </a:lnTo>
                <a:lnTo>
                  <a:pt x="24564" y="5676"/>
                </a:lnTo>
                <a:lnTo>
                  <a:pt x="24678" y="5353"/>
                </a:lnTo>
                <a:lnTo>
                  <a:pt x="24850" y="4973"/>
                </a:lnTo>
                <a:lnTo>
                  <a:pt x="25133" y="4594"/>
                </a:lnTo>
                <a:lnTo>
                  <a:pt x="25818" y="3777"/>
                </a:lnTo>
                <a:lnTo>
                  <a:pt x="26104" y="3512"/>
                </a:lnTo>
                <a:lnTo>
                  <a:pt x="32259" y="3720"/>
                </a:lnTo>
                <a:lnTo>
                  <a:pt x="36762" y="4973"/>
                </a:lnTo>
                <a:lnTo>
                  <a:pt x="37388" y="5125"/>
                </a:lnTo>
                <a:lnTo>
                  <a:pt x="37388" y="5296"/>
                </a:lnTo>
                <a:lnTo>
                  <a:pt x="37217" y="5885"/>
                </a:lnTo>
                <a:lnTo>
                  <a:pt x="36704" y="8637"/>
                </a:lnTo>
                <a:lnTo>
                  <a:pt x="36021" y="12947"/>
                </a:lnTo>
                <a:lnTo>
                  <a:pt x="35393" y="12947"/>
                </a:lnTo>
                <a:lnTo>
                  <a:pt x="34766" y="12909"/>
                </a:lnTo>
                <a:lnTo>
                  <a:pt x="34140" y="12795"/>
                </a:lnTo>
                <a:lnTo>
                  <a:pt x="35850" y="8637"/>
                </a:lnTo>
                <a:lnTo>
                  <a:pt x="37102" y="5998"/>
                </a:lnTo>
                <a:lnTo>
                  <a:pt x="36647" y="6473"/>
                </a:lnTo>
                <a:lnTo>
                  <a:pt x="35336" y="8960"/>
                </a:lnTo>
                <a:lnTo>
                  <a:pt x="33741" y="12738"/>
                </a:lnTo>
                <a:lnTo>
                  <a:pt x="33171" y="12681"/>
                </a:lnTo>
                <a:lnTo>
                  <a:pt x="32658" y="12567"/>
                </a:lnTo>
                <a:lnTo>
                  <a:pt x="32088" y="12472"/>
                </a:lnTo>
                <a:lnTo>
                  <a:pt x="32486" y="12852"/>
                </a:lnTo>
                <a:lnTo>
                  <a:pt x="33056" y="12947"/>
                </a:lnTo>
                <a:lnTo>
                  <a:pt x="33626" y="13004"/>
                </a:lnTo>
                <a:lnTo>
                  <a:pt x="32944" y="14636"/>
                </a:lnTo>
                <a:lnTo>
                  <a:pt x="32259" y="16402"/>
                </a:lnTo>
                <a:lnTo>
                  <a:pt x="31973" y="18509"/>
                </a:lnTo>
                <a:lnTo>
                  <a:pt x="32714" y="16516"/>
                </a:lnTo>
                <a:lnTo>
                  <a:pt x="33399" y="14674"/>
                </a:lnTo>
                <a:lnTo>
                  <a:pt x="34025" y="13060"/>
                </a:lnTo>
                <a:lnTo>
                  <a:pt x="34653" y="13174"/>
                </a:lnTo>
                <a:lnTo>
                  <a:pt x="35336" y="13231"/>
                </a:lnTo>
                <a:lnTo>
                  <a:pt x="36021" y="13269"/>
                </a:lnTo>
                <a:lnTo>
                  <a:pt x="35735" y="14902"/>
                </a:lnTo>
                <a:lnTo>
                  <a:pt x="35735" y="18832"/>
                </a:lnTo>
                <a:lnTo>
                  <a:pt x="36021" y="16781"/>
                </a:lnTo>
                <a:lnTo>
                  <a:pt x="36248" y="14959"/>
                </a:lnTo>
                <a:lnTo>
                  <a:pt x="36420" y="13269"/>
                </a:lnTo>
                <a:lnTo>
                  <a:pt x="36875" y="13326"/>
                </a:lnTo>
                <a:lnTo>
                  <a:pt x="37672" y="13326"/>
                </a:lnTo>
                <a:lnTo>
                  <a:pt x="38129" y="13269"/>
                </a:lnTo>
                <a:lnTo>
                  <a:pt x="38301" y="14959"/>
                </a:lnTo>
                <a:lnTo>
                  <a:pt x="38472" y="16781"/>
                </a:lnTo>
                <a:lnTo>
                  <a:pt x="38643" y="18832"/>
                </a:lnTo>
                <a:lnTo>
                  <a:pt x="38871" y="21584"/>
                </a:lnTo>
                <a:lnTo>
                  <a:pt x="39042" y="24185"/>
                </a:lnTo>
                <a:lnTo>
                  <a:pt x="39269" y="27038"/>
                </a:lnTo>
                <a:lnTo>
                  <a:pt x="39441" y="21527"/>
                </a:lnTo>
                <a:lnTo>
                  <a:pt x="39213" y="19211"/>
                </a:lnTo>
                <a:lnTo>
                  <a:pt x="40294" y="19154"/>
                </a:lnTo>
                <a:lnTo>
                  <a:pt x="41378" y="19059"/>
                </a:lnTo>
                <a:lnTo>
                  <a:pt x="42403" y="18946"/>
                </a:lnTo>
                <a:lnTo>
                  <a:pt x="42802" y="18509"/>
                </a:lnTo>
                <a:lnTo>
                  <a:pt x="42119" y="16516"/>
                </a:lnTo>
                <a:lnTo>
                  <a:pt x="41493" y="14674"/>
                </a:lnTo>
                <a:lnTo>
                  <a:pt x="40923" y="13061"/>
                </a:lnTo>
                <a:lnTo>
                  <a:pt x="41493" y="13004"/>
                </a:lnTo>
                <a:lnTo>
                  <a:pt x="42063" y="12909"/>
                </a:lnTo>
                <a:lnTo>
                  <a:pt x="42633" y="12795"/>
                </a:lnTo>
                <a:lnTo>
                  <a:pt x="43601" y="14294"/>
                </a:lnTo>
                <a:lnTo>
                  <a:pt x="44626" y="16079"/>
                </a:lnTo>
                <a:lnTo>
                  <a:pt x="45710" y="18034"/>
                </a:lnTo>
                <a:lnTo>
                  <a:pt x="46165" y="17920"/>
                </a:lnTo>
                <a:lnTo>
                  <a:pt x="45082" y="15984"/>
                </a:lnTo>
                <a:lnTo>
                  <a:pt x="44000" y="14257"/>
                </a:lnTo>
                <a:lnTo>
                  <a:pt x="43031" y="12681"/>
                </a:lnTo>
                <a:lnTo>
                  <a:pt x="43601" y="12567"/>
                </a:lnTo>
                <a:lnTo>
                  <a:pt x="44171" y="12415"/>
                </a:lnTo>
                <a:lnTo>
                  <a:pt x="44741" y="12206"/>
                </a:lnTo>
                <a:lnTo>
                  <a:pt x="44912" y="11884"/>
                </a:lnTo>
                <a:lnTo>
                  <a:pt x="41434" y="8201"/>
                </a:lnTo>
                <a:lnTo>
                  <a:pt x="38756" y="6055"/>
                </a:lnTo>
                <a:lnTo>
                  <a:pt x="37843" y="5353"/>
                </a:lnTo>
                <a:lnTo>
                  <a:pt x="38472" y="6055"/>
                </a:lnTo>
                <a:lnTo>
                  <a:pt x="41092" y="8258"/>
                </a:lnTo>
                <a:lnTo>
                  <a:pt x="44570" y="11978"/>
                </a:lnTo>
                <a:lnTo>
                  <a:pt x="44000" y="12149"/>
                </a:lnTo>
                <a:lnTo>
                  <a:pt x="43430" y="12301"/>
                </a:lnTo>
                <a:lnTo>
                  <a:pt x="42860" y="12415"/>
                </a:lnTo>
                <a:lnTo>
                  <a:pt x="42461" y="12529"/>
                </a:lnTo>
                <a:lnTo>
                  <a:pt x="41948" y="12624"/>
                </a:lnTo>
                <a:lnTo>
                  <a:pt x="41378" y="12738"/>
                </a:lnTo>
                <a:lnTo>
                  <a:pt x="40808" y="12795"/>
                </a:lnTo>
                <a:lnTo>
                  <a:pt x="40466" y="13117"/>
                </a:lnTo>
                <a:lnTo>
                  <a:pt x="41036" y="14731"/>
                </a:lnTo>
                <a:lnTo>
                  <a:pt x="41662" y="16573"/>
                </a:lnTo>
                <a:lnTo>
                  <a:pt x="42290" y="18566"/>
                </a:lnTo>
                <a:lnTo>
                  <a:pt x="41263" y="18680"/>
                </a:lnTo>
                <a:lnTo>
                  <a:pt x="40238" y="18775"/>
                </a:lnTo>
                <a:lnTo>
                  <a:pt x="39213" y="18832"/>
                </a:lnTo>
                <a:lnTo>
                  <a:pt x="38983" y="16781"/>
                </a:lnTo>
                <a:lnTo>
                  <a:pt x="38756" y="14902"/>
                </a:lnTo>
                <a:lnTo>
                  <a:pt x="38585" y="13269"/>
                </a:lnTo>
                <a:lnTo>
                  <a:pt x="39269" y="13269"/>
                </a:lnTo>
                <a:lnTo>
                  <a:pt x="38585" y="13004"/>
                </a:lnTo>
                <a:lnTo>
                  <a:pt x="38073" y="8751"/>
                </a:lnTo>
                <a:lnTo>
                  <a:pt x="37672" y="5998"/>
                </a:lnTo>
                <a:lnTo>
                  <a:pt x="37787" y="8846"/>
                </a:lnTo>
                <a:lnTo>
                  <a:pt x="38129" y="13004"/>
                </a:lnTo>
                <a:lnTo>
                  <a:pt x="36476" y="13004"/>
                </a:lnTo>
                <a:lnTo>
                  <a:pt x="37046" y="8789"/>
                </a:lnTo>
                <a:lnTo>
                  <a:pt x="37388" y="6093"/>
                </a:lnTo>
                <a:lnTo>
                  <a:pt x="37445" y="5353"/>
                </a:lnTo>
                <a:lnTo>
                  <a:pt x="37388" y="5030"/>
                </a:lnTo>
                <a:lnTo>
                  <a:pt x="36933" y="4537"/>
                </a:lnTo>
                <a:lnTo>
                  <a:pt x="35336" y="2809"/>
                </a:lnTo>
                <a:lnTo>
                  <a:pt x="32772" y="1404"/>
                </a:lnTo>
                <a:lnTo>
                  <a:pt x="32202" y="1082"/>
                </a:lnTo>
                <a:lnTo>
                  <a:pt x="31973" y="911"/>
                </a:lnTo>
                <a:lnTo>
                  <a:pt x="32543" y="816"/>
                </a:lnTo>
                <a:lnTo>
                  <a:pt x="33228" y="702"/>
                </a:lnTo>
                <a:lnTo>
                  <a:pt x="33854" y="588"/>
                </a:lnTo>
                <a:lnTo>
                  <a:pt x="34539" y="1195"/>
                </a:lnTo>
                <a:lnTo>
                  <a:pt x="35052" y="1347"/>
                </a:lnTo>
                <a:lnTo>
                  <a:pt x="34424" y="816"/>
                </a:lnTo>
                <a:lnTo>
                  <a:pt x="34140" y="550"/>
                </a:lnTo>
                <a:lnTo>
                  <a:pt x="34823" y="493"/>
                </a:lnTo>
                <a:lnTo>
                  <a:pt x="35507" y="436"/>
                </a:lnTo>
                <a:lnTo>
                  <a:pt x="36248" y="379"/>
                </a:lnTo>
                <a:lnTo>
                  <a:pt x="36363" y="816"/>
                </a:lnTo>
                <a:lnTo>
                  <a:pt x="36476" y="1290"/>
                </a:lnTo>
                <a:lnTo>
                  <a:pt x="36647" y="1784"/>
                </a:lnTo>
                <a:lnTo>
                  <a:pt x="36762" y="1252"/>
                </a:lnTo>
                <a:lnTo>
                  <a:pt x="36591" y="759"/>
                </a:lnTo>
                <a:lnTo>
                  <a:pt x="36476" y="379"/>
                </a:lnTo>
                <a:lnTo>
                  <a:pt x="36990" y="322"/>
                </a:lnTo>
                <a:lnTo>
                  <a:pt x="37672" y="322"/>
                </a:lnTo>
                <a:lnTo>
                  <a:pt x="38186" y="379"/>
                </a:lnTo>
                <a:lnTo>
                  <a:pt x="38643" y="379"/>
                </a:lnTo>
                <a:lnTo>
                  <a:pt x="38472" y="759"/>
                </a:lnTo>
                <a:lnTo>
                  <a:pt x="38301" y="1195"/>
                </a:lnTo>
                <a:lnTo>
                  <a:pt x="38129" y="1670"/>
                </a:lnTo>
                <a:lnTo>
                  <a:pt x="37672" y="3189"/>
                </a:lnTo>
                <a:lnTo>
                  <a:pt x="37731" y="4328"/>
                </a:lnTo>
                <a:lnTo>
                  <a:pt x="37958" y="3132"/>
                </a:lnTo>
                <a:lnTo>
                  <a:pt x="38357" y="1727"/>
                </a:lnTo>
                <a:lnTo>
                  <a:pt x="38528" y="1252"/>
                </a:lnTo>
                <a:lnTo>
                  <a:pt x="38699" y="759"/>
                </a:lnTo>
                <a:lnTo>
                  <a:pt x="38871" y="379"/>
                </a:lnTo>
                <a:lnTo>
                  <a:pt x="39497" y="436"/>
                </a:lnTo>
                <a:lnTo>
                  <a:pt x="40067" y="493"/>
                </a:lnTo>
                <a:lnTo>
                  <a:pt x="40693" y="550"/>
                </a:lnTo>
                <a:lnTo>
                  <a:pt x="40123" y="1025"/>
                </a:lnTo>
                <a:lnTo>
                  <a:pt x="39896" y="1290"/>
                </a:lnTo>
                <a:lnTo>
                  <a:pt x="38528" y="2809"/>
                </a:lnTo>
                <a:lnTo>
                  <a:pt x="37843" y="4271"/>
                </a:lnTo>
                <a:lnTo>
                  <a:pt x="38643" y="3018"/>
                </a:lnTo>
                <a:lnTo>
                  <a:pt x="40067" y="1461"/>
                </a:lnTo>
                <a:lnTo>
                  <a:pt x="40693" y="873"/>
                </a:lnTo>
                <a:lnTo>
                  <a:pt x="40979" y="588"/>
                </a:lnTo>
                <a:lnTo>
                  <a:pt x="41606" y="645"/>
                </a:lnTo>
                <a:lnTo>
                  <a:pt x="42232" y="816"/>
                </a:lnTo>
                <a:lnTo>
                  <a:pt x="42860" y="911"/>
                </a:lnTo>
                <a:lnTo>
                  <a:pt x="42347" y="1196"/>
                </a:lnTo>
                <a:lnTo>
                  <a:pt x="42063" y="1347"/>
                </a:lnTo>
                <a:lnTo>
                  <a:pt x="39553" y="2866"/>
                </a:lnTo>
                <a:lnTo>
                  <a:pt x="37958" y="4594"/>
                </a:lnTo>
                <a:lnTo>
                  <a:pt x="37560" y="5030"/>
                </a:lnTo>
                <a:lnTo>
                  <a:pt x="37731" y="4973"/>
                </a:lnTo>
                <a:lnTo>
                  <a:pt x="38357" y="4423"/>
                </a:lnTo>
                <a:lnTo>
                  <a:pt x="39952" y="2866"/>
                </a:lnTo>
                <a:lnTo>
                  <a:pt x="42175" y="1575"/>
                </a:lnTo>
                <a:lnTo>
                  <a:pt x="42860" y="1196"/>
                </a:lnTo>
                <a:lnTo>
                  <a:pt x="43203" y="968"/>
                </a:lnTo>
                <a:lnTo>
                  <a:pt x="44000" y="1196"/>
                </a:lnTo>
                <a:lnTo>
                  <a:pt x="44741" y="1404"/>
                </a:lnTo>
                <a:lnTo>
                  <a:pt x="45482" y="1670"/>
                </a:lnTo>
                <a:lnTo>
                  <a:pt x="45766" y="1613"/>
                </a:lnTo>
                <a:lnTo>
                  <a:pt x="45082" y="1290"/>
                </a:lnTo>
                <a:lnTo>
                  <a:pt x="44284" y="1082"/>
                </a:lnTo>
                <a:lnTo>
                  <a:pt x="43487" y="873"/>
                </a:lnTo>
                <a:lnTo>
                  <a:pt x="44171" y="550"/>
                </a:lnTo>
                <a:lnTo>
                  <a:pt x="43487" y="588"/>
                </a:lnTo>
                <a:lnTo>
                  <a:pt x="43144" y="759"/>
                </a:lnTo>
                <a:lnTo>
                  <a:pt x="42518" y="588"/>
                </a:lnTo>
                <a:lnTo>
                  <a:pt x="41891" y="493"/>
                </a:lnTo>
                <a:lnTo>
                  <a:pt x="41207" y="379"/>
                </a:lnTo>
                <a:lnTo>
                  <a:pt x="40923" y="322"/>
                </a:lnTo>
                <a:lnTo>
                  <a:pt x="40294" y="265"/>
                </a:lnTo>
                <a:lnTo>
                  <a:pt x="39612" y="227"/>
                </a:lnTo>
                <a:lnTo>
                  <a:pt x="38983" y="170"/>
                </a:lnTo>
                <a:lnTo>
                  <a:pt x="38756" y="170"/>
                </a:lnTo>
                <a:lnTo>
                  <a:pt x="38242" y="113"/>
                </a:lnTo>
                <a:lnTo>
                  <a:pt x="36647" y="113"/>
                </a:lnTo>
                <a:lnTo>
                  <a:pt x="36305" y="0"/>
                </a:lnTo>
                <a:lnTo>
                  <a:pt x="36134" y="170"/>
                </a:lnTo>
                <a:lnTo>
                  <a:pt x="35393" y="170"/>
                </a:lnTo>
                <a:lnTo>
                  <a:pt x="34653" y="265"/>
                </a:lnTo>
                <a:lnTo>
                  <a:pt x="33912" y="379"/>
                </a:lnTo>
                <a:lnTo>
                  <a:pt x="33284" y="113"/>
                </a:lnTo>
                <a:lnTo>
                  <a:pt x="33626" y="379"/>
                </a:lnTo>
                <a:lnTo>
                  <a:pt x="32944" y="493"/>
                </a:lnTo>
                <a:lnTo>
                  <a:pt x="32315" y="645"/>
                </a:lnTo>
                <a:lnTo>
                  <a:pt x="31632" y="816"/>
                </a:lnTo>
                <a:lnTo>
                  <a:pt x="31632" y="1025"/>
                </a:lnTo>
                <a:lnTo>
                  <a:pt x="32315" y="1347"/>
                </a:lnTo>
                <a:lnTo>
                  <a:pt x="32658" y="1575"/>
                </a:lnTo>
                <a:lnTo>
                  <a:pt x="34881" y="2809"/>
                </a:lnTo>
                <a:lnTo>
                  <a:pt x="36476" y="4271"/>
                </a:lnTo>
                <a:lnTo>
                  <a:pt x="37102" y="4859"/>
                </a:lnTo>
                <a:lnTo>
                  <a:pt x="36192" y="4214"/>
                </a:lnTo>
                <a:lnTo>
                  <a:pt x="33399" y="2600"/>
                </a:lnTo>
                <a:lnTo>
                  <a:pt x="29751" y="1575"/>
                </a:lnTo>
                <a:lnTo>
                  <a:pt x="29409" y="1518"/>
                </a:lnTo>
                <a:lnTo>
                  <a:pt x="28553" y="1252"/>
                </a:lnTo>
                <a:lnTo>
                  <a:pt x="27756" y="1082"/>
                </a:lnTo>
                <a:lnTo>
                  <a:pt x="27015" y="968"/>
                </a:lnTo>
                <a:close/>
              </a:path>
            </a:pathLst>
          </a:custGeom>
          <a:solidFill>
            <a:srgbClr val="DDE6F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81" name="object 781"/>
          <p:cNvSpPr/>
          <p:nvPr/>
        </p:nvSpPr>
        <p:spPr>
          <a:xfrm>
            <a:off x="301578" y="526104"/>
            <a:ext cx="1623" cy="6151"/>
          </a:xfrm>
          <a:custGeom>
            <a:avLst/>
            <a:gdLst/>
            <a:ahLst/>
            <a:cxnLst/>
            <a:rect l="l" t="t" r="r" b="b"/>
            <a:pathLst>
              <a:path w="2164" h="8201">
                <a:moveTo>
                  <a:pt x="626" y="7650"/>
                </a:moveTo>
                <a:lnTo>
                  <a:pt x="1252" y="7119"/>
                </a:lnTo>
                <a:lnTo>
                  <a:pt x="1881" y="6568"/>
                </a:lnTo>
                <a:lnTo>
                  <a:pt x="2052" y="5979"/>
                </a:lnTo>
                <a:lnTo>
                  <a:pt x="1709" y="4897"/>
                </a:lnTo>
                <a:lnTo>
                  <a:pt x="1595" y="3872"/>
                </a:lnTo>
                <a:lnTo>
                  <a:pt x="1595" y="2904"/>
                </a:lnTo>
                <a:lnTo>
                  <a:pt x="2164" y="2467"/>
                </a:lnTo>
                <a:lnTo>
                  <a:pt x="1595" y="2467"/>
                </a:lnTo>
                <a:lnTo>
                  <a:pt x="1651" y="1404"/>
                </a:lnTo>
                <a:lnTo>
                  <a:pt x="1937" y="417"/>
                </a:lnTo>
                <a:lnTo>
                  <a:pt x="1822" y="0"/>
                </a:lnTo>
                <a:lnTo>
                  <a:pt x="1651" y="379"/>
                </a:lnTo>
                <a:lnTo>
                  <a:pt x="1423" y="1120"/>
                </a:lnTo>
                <a:lnTo>
                  <a:pt x="1252" y="1936"/>
                </a:lnTo>
                <a:lnTo>
                  <a:pt x="1252" y="2752"/>
                </a:lnTo>
                <a:lnTo>
                  <a:pt x="741" y="3132"/>
                </a:lnTo>
                <a:lnTo>
                  <a:pt x="398" y="3663"/>
                </a:lnTo>
                <a:lnTo>
                  <a:pt x="912" y="3398"/>
                </a:lnTo>
                <a:lnTo>
                  <a:pt x="1252" y="3170"/>
                </a:lnTo>
                <a:lnTo>
                  <a:pt x="1252" y="4100"/>
                </a:lnTo>
                <a:lnTo>
                  <a:pt x="1367" y="5125"/>
                </a:lnTo>
                <a:lnTo>
                  <a:pt x="1709" y="6150"/>
                </a:lnTo>
                <a:lnTo>
                  <a:pt x="1139" y="6739"/>
                </a:lnTo>
                <a:lnTo>
                  <a:pt x="569" y="7270"/>
                </a:lnTo>
                <a:lnTo>
                  <a:pt x="0" y="7821"/>
                </a:lnTo>
                <a:lnTo>
                  <a:pt x="0" y="8201"/>
                </a:lnTo>
                <a:lnTo>
                  <a:pt x="626" y="7650"/>
                </a:lnTo>
                <a:close/>
              </a:path>
            </a:pathLst>
          </a:custGeom>
          <a:solidFill>
            <a:srgbClr val="DDE6F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82" name="object 782"/>
          <p:cNvSpPr/>
          <p:nvPr/>
        </p:nvSpPr>
        <p:spPr>
          <a:xfrm>
            <a:off x="308247" y="527998"/>
            <a:ext cx="20817" cy="20321"/>
          </a:xfrm>
          <a:custGeom>
            <a:avLst/>
            <a:gdLst/>
            <a:ahLst/>
            <a:cxnLst/>
            <a:rect l="l" t="t" r="r" b="b"/>
            <a:pathLst>
              <a:path w="27756" h="27095">
                <a:moveTo>
                  <a:pt x="25589" y="27095"/>
                </a:moveTo>
                <a:lnTo>
                  <a:pt x="25875" y="27095"/>
                </a:lnTo>
                <a:lnTo>
                  <a:pt x="26102" y="24398"/>
                </a:lnTo>
                <a:lnTo>
                  <a:pt x="26330" y="21806"/>
                </a:lnTo>
                <a:lnTo>
                  <a:pt x="26557" y="19270"/>
                </a:lnTo>
                <a:lnTo>
                  <a:pt x="27357" y="19325"/>
                </a:lnTo>
                <a:lnTo>
                  <a:pt x="27756" y="18839"/>
                </a:lnTo>
                <a:lnTo>
                  <a:pt x="26956" y="18784"/>
                </a:lnTo>
                <a:lnTo>
                  <a:pt x="26616" y="18784"/>
                </a:lnTo>
                <a:lnTo>
                  <a:pt x="26900" y="15817"/>
                </a:lnTo>
                <a:lnTo>
                  <a:pt x="26787" y="10312"/>
                </a:lnTo>
                <a:lnTo>
                  <a:pt x="26445" y="12956"/>
                </a:lnTo>
                <a:lnTo>
                  <a:pt x="26159" y="15764"/>
                </a:lnTo>
                <a:lnTo>
                  <a:pt x="25875" y="18731"/>
                </a:lnTo>
                <a:lnTo>
                  <a:pt x="23766" y="18623"/>
                </a:lnTo>
                <a:lnTo>
                  <a:pt x="21657" y="18406"/>
                </a:lnTo>
                <a:lnTo>
                  <a:pt x="19605" y="18084"/>
                </a:lnTo>
                <a:lnTo>
                  <a:pt x="20346" y="15170"/>
                </a:lnTo>
                <a:lnTo>
                  <a:pt x="21144" y="12417"/>
                </a:lnTo>
                <a:lnTo>
                  <a:pt x="21941" y="9828"/>
                </a:lnTo>
                <a:lnTo>
                  <a:pt x="22340" y="6530"/>
                </a:lnTo>
                <a:lnTo>
                  <a:pt x="21428" y="9286"/>
                </a:lnTo>
                <a:lnTo>
                  <a:pt x="19948" y="9072"/>
                </a:lnTo>
                <a:lnTo>
                  <a:pt x="18522" y="8800"/>
                </a:lnTo>
                <a:lnTo>
                  <a:pt x="17098" y="8478"/>
                </a:lnTo>
                <a:lnTo>
                  <a:pt x="18465" y="5771"/>
                </a:lnTo>
                <a:lnTo>
                  <a:pt x="19833" y="3303"/>
                </a:lnTo>
                <a:lnTo>
                  <a:pt x="21144" y="1139"/>
                </a:lnTo>
                <a:lnTo>
                  <a:pt x="20687" y="1025"/>
                </a:lnTo>
                <a:lnTo>
                  <a:pt x="19378" y="3189"/>
                </a:lnTo>
                <a:lnTo>
                  <a:pt x="17952" y="5676"/>
                </a:lnTo>
                <a:lnTo>
                  <a:pt x="16584" y="8314"/>
                </a:lnTo>
                <a:lnTo>
                  <a:pt x="15217" y="7992"/>
                </a:lnTo>
                <a:lnTo>
                  <a:pt x="13847" y="7555"/>
                </a:lnTo>
                <a:lnTo>
                  <a:pt x="12538" y="7081"/>
                </a:lnTo>
                <a:lnTo>
                  <a:pt x="14361" y="4537"/>
                </a:lnTo>
                <a:lnTo>
                  <a:pt x="16127" y="2221"/>
                </a:lnTo>
                <a:lnTo>
                  <a:pt x="17837" y="170"/>
                </a:lnTo>
                <a:lnTo>
                  <a:pt x="17382" y="0"/>
                </a:lnTo>
                <a:lnTo>
                  <a:pt x="15672" y="1993"/>
                </a:lnTo>
                <a:lnTo>
                  <a:pt x="13847" y="4328"/>
                </a:lnTo>
                <a:lnTo>
                  <a:pt x="12025" y="6910"/>
                </a:lnTo>
                <a:lnTo>
                  <a:pt x="10828" y="6435"/>
                </a:lnTo>
                <a:lnTo>
                  <a:pt x="9689" y="5941"/>
                </a:lnTo>
                <a:lnTo>
                  <a:pt x="8605" y="5353"/>
                </a:lnTo>
                <a:lnTo>
                  <a:pt x="10371" y="2752"/>
                </a:lnTo>
                <a:lnTo>
                  <a:pt x="8206" y="5125"/>
                </a:lnTo>
                <a:lnTo>
                  <a:pt x="7808" y="4916"/>
                </a:lnTo>
                <a:lnTo>
                  <a:pt x="6895" y="4423"/>
                </a:lnTo>
                <a:lnTo>
                  <a:pt x="5983" y="3777"/>
                </a:lnTo>
                <a:lnTo>
                  <a:pt x="5129" y="3132"/>
                </a:lnTo>
                <a:lnTo>
                  <a:pt x="7636" y="968"/>
                </a:lnTo>
                <a:lnTo>
                  <a:pt x="7350" y="702"/>
                </a:lnTo>
                <a:lnTo>
                  <a:pt x="4787" y="2866"/>
                </a:lnTo>
                <a:lnTo>
                  <a:pt x="3989" y="2221"/>
                </a:lnTo>
                <a:lnTo>
                  <a:pt x="3304" y="1518"/>
                </a:lnTo>
                <a:lnTo>
                  <a:pt x="2678" y="759"/>
                </a:lnTo>
                <a:lnTo>
                  <a:pt x="2962" y="1784"/>
                </a:lnTo>
                <a:lnTo>
                  <a:pt x="3703" y="2486"/>
                </a:lnTo>
                <a:lnTo>
                  <a:pt x="4501" y="3189"/>
                </a:lnTo>
                <a:lnTo>
                  <a:pt x="2221" y="5125"/>
                </a:lnTo>
                <a:lnTo>
                  <a:pt x="0" y="7346"/>
                </a:lnTo>
                <a:lnTo>
                  <a:pt x="340" y="7612"/>
                </a:lnTo>
                <a:lnTo>
                  <a:pt x="2563" y="5410"/>
                </a:lnTo>
                <a:lnTo>
                  <a:pt x="4843" y="3398"/>
                </a:lnTo>
                <a:lnTo>
                  <a:pt x="5699" y="4100"/>
                </a:lnTo>
                <a:lnTo>
                  <a:pt x="6609" y="4745"/>
                </a:lnTo>
                <a:lnTo>
                  <a:pt x="7578" y="5296"/>
                </a:lnTo>
                <a:lnTo>
                  <a:pt x="7920" y="5448"/>
                </a:lnTo>
                <a:lnTo>
                  <a:pt x="5927" y="7669"/>
                </a:lnTo>
                <a:lnTo>
                  <a:pt x="3989" y="10042"/>
                </a:lnTo>
                <a:lnTo>
                  <a:pt x="2563" y="12903"/>
                </a:lnTo>
                <a:lnTo>
                  <a:pt x="4444" y="10312"/>
                </a:lnTo>
                <a:lnTo>
                  <a:pt x="6382" y="7878"/>
                </a:lnTo>
                <a:lnTo>
                  <a:pt x="8319" y="5676"/>
                </a:lnTo>
                <a:lnTo>
                  <a:pt x="9403" y="6264"/>
                </a:lnTo>
                <a:lnTo>
                  <a:pt x="10599" y="6796"/>
                </a:lnTo>
                <a:lnTo>
                  <a:pt x="11797" y="7232"/>
                </a:lnTo>
                <a:lnTo>
                  <a:pt x="12309" y="7460"/>
                </a:lnTo>
                <a:lnTo>
                  <a:pt x="13620" y="7935"/>
                </a:lnTo>
                <a:lnTo>
                  <a:pt x="14987" y="8371"/>
                </a:lnTo>
                <a:lnTo>
                  <a:pt x="16357" y="8747"/>
                </a:lnTo>
                <a:lnTo>
                  <a:pt x="16927" y="8856"/>
                </a:lnTo>
                <a:lnTo>
                  <a:pt x="18351" y="9233"/>
                </a:lnTo>
                <a:lnTo>
                  <a:pt x="19833" y="9503"/>
                </a:lnTo>
                <a:lnTo>
                  <a:pt x="21315" y="9772"/>
                </a:lnTo>
                <a:lnTo>
                  <a:pt x="20518" y="12309"/>
                </a:lnTo>
                <a:lnTo>
                  <a:pt x="19718" y="15115"/>
                </a:lnTo>
                <a:lnTo>
                  <a:pt x="18977" y="18029"/>
                </a:lnTo>
                <a:lnTo>
                  <a:pt x="16983" y="17706"/>
                </a:lnTo>
                <a:lnTo>
                  <a:pt x="15102" y="17328"/>
                </a:lnTo>
                <a:lnTo>
                  <a:pt x="13221" y="16842"/>
                </a:lnTo>
                <a:lnTo>
                  <a:pt x="14931" y="17814"/>
                </a:lnTo>
                <a:lnTo>
                  <a:pt x="16868" y="18192"/>
                </a:lnTo>
                <a:lnTo>
                  <a:pt x="18864" y="18515"/>
                </a:lnTo>
                <a:lnTo>
                  <a:pt x="18238" y="20890"/>
                </a:lnTo>
                <a:lnTo>
                  <a:pt x="17668" y="23426"/>
                </a:lnTo>
                <a:lnTo>
                  <a:pt x="17154" y="25962"/>
                </a:lnTo>
                <a:lnTo>
                  <a:pt x="17609" y="26070"/>
                </a:lnTo>
                <a:lnTo>
                  <a:pt x="17837" y="26125"/>
                </a:lnTo>
                <a:lnTo>
                  <a:pt x="18351" y="23534"/>
                </a:lnTo>
                <a:lnTo>
                  <a:pt x="18920" y="20998"/>
                </a:lnTo>
                <a:lnTo>
                  <a:pt x="19490" y="18623"/>
                </a:lnTo>
                <a:lnTo>
                  <a:pt x="21543" y="18892"/>
                </a:lnTo>
                <a:lnTo>
                  <a:pt x="23651" y="19109"/>
                </a:lnTo>
                <a:lnTo>
                  <a:pt x="25816" y="19270"/>
                </a:lnTo>
                <a:lnTo>
                  <a:pt x="25532" y="21753"/>
                </a:lnTo>
                <a:lnTo>
                  <a:pt x="25305" y="24343"/>
                </a:lnTo>
                <a:lnTo>
                  <a:pt x="25077" y="27042"/>
                </a:lnTo>
                <a:lnTo>
                  <a:pt x="25589" y="27095"/>
                </a:lnTo>
                <a:close/>
              </a:path>
            </a:pathLst>
          </a:custGeom>
          <a:solidFill>
            <a:srgbClr val="DDE6F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83" name="object 783"/>
          <p:cNvSpPr/>
          <p:nvPr/>
        </p:nvSpPr>
        <p:spPr>
          <a:xfrm>
            <a:off x="319018" y="516663"/>
            <a:ext cx="4361" cy="982"/>
          </a:xfrm>
          <a:custGeom>
            <a:avLst/>
            <a:gdLst/>
            <a:ahLst/>
            <a:cxnLst/>
            <a:rect l="l" t="t" r="r" b="b"/>
            <a:pathLst>
              <a:path w="5814" h="1309">
                <a:moveTo>
                  <a:pt x="1311" y="227"/>
                </a:moveTo>
                <a:lnTo>
                  <a:pt x="2736" y="284"/>
                </a:lnTo>
                <a:lnTo>
                  <a:pt x="4217" y="436"/>
                </a:lnTo>
                <a:lnTo>
                  <a:pt x="4615" y="493"/>
                </a:lnTo>
                <a:lnTo>
                  <a:pt x="5073" y="550"/>
                </a:lnTo>
                <a:lnTo>
                  <a:pt x="4901" y="968"/>
                </a:lnTo>
                <a:lnTo>
                  <a:pt x="4503" y="1309"/>
                </a:lnTo>
                <a:lnTo>
                  <a:pt x="4730" y="1309"/>
                </a:lnTo>
                <a:lnTo>
                  <a:pt x="5244" y="968"/>
                </a:lnTo>
                <a:lnTo>
                  <a:pt x="5755" y="645"/>
                </a:lnTo>
                <a:lnTo>
                  <a:pt x="5814" y="436"/>
                </a:lnTo>
                <a:lnTo>
                  <a:pt x="5300" y="322"/>
                </a:lnTo>
                <a:lnTo>
                  <a:pt x="4787" y="284"/>
                </a:lnTo>
                <a:lnTo>
                  <a:pt x="4217" y="227"/>
                </a:lnTo>
                <a:lnTo>
                  <a:pt x="3020" y="56"/>
                </a:lnTo>
                <a:lnTo>
                  <a:pt x="1881" y="0"/>
                </a:lnTo>
                <a:lnTo>
                  <a:pt x="797" y="0"/>
                </a:lnTo>
                <a:lnTo>
                  <a:pt x="285" y="170"/>
                </a:lnTo>
                <a:lnTo>
                  <a:pt x="0" y="227"/>
                </a:lnTo>
                <a:lnTo>
                  <a:pt x="1311" y="227"/>
                </a:lnTo>
                <a:close/>
              </a:path>
            </a:pathLst>
          </a:custGeom>
          <a:solidFill>
            <a:srgbClr val="DDE6F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84" name="object 784"/>
          <p:cNvSpPr/>
          <p:nvPr/>
        </p:nvSpPr>
        <p:spPr>
          <a:xfrm>
            <a:off x="314743" y="517276"/>
            <a:ext cx="7652" cy="3275"/>
          </a:xfrm>
          <a:custGeom>
            <a:avLst/>
            <a:gdLst/>
            <a:ahLst/>
            <a:cxnLst/>
            <a:rect l="l" t="t" r="r" b="b"/>
            <a:pathLst>
              <a:path w="10202" h="4366">
                <a:moveTo>
                  <a:pt x="912" y="1290"/>
                </a:moveTo>
                <a:lnTo>
                  <a:pt x="1881" y="1139"/>
                </a:lnTo>
                <a:lnTo>
                  <a:pt x="2849" y="1025"/>
                </a:lnTo>
                <a:lnTo>
                  <a:pt x="2394" y="1461"/>
                </a:lnTo>
                <a:lnTo>
                  <a:pt x="1995" y="1879"/>
                </a:lnTo>
                <a:lnTo>
                  <a:pt x="1709" y="2316"/>
                </a:lnTo>
                <a:lnTo>
                  <a:pt x="1538" y="2581"/>
                </a:lnTo>
                <a:lnTo>
                  <a:pt x="1139" y="3246"/>
                </a:lnTo>
                <a:lnTo>
                  <a:pt x="855" y="3834"/>
                </a:lnTo>
                <a:lnTo>
                  <a:pt x="684" y="4366"/>
                </a:lnTo>
                <a:lnTo>
                  <a:pt x="912" y="3834"/>
                </a:lnTo>
                <a:lnTo>
                  <a:pt x="1196" y="3246"/>
                </a:lnTo>
                <a:lnTo>
                  <a:pt x="1653" y="2581"/>
                </a:lnTo>
                <a:lnTo>
                  <a:pt x="1824" y="2316"/>
                </a:lnTo>
                <a:lnTo>
                  <a:pt x="2167" y="1879"/>
                </a:lnTo>
                <a:lnTo>
                  <a:pt x="2565" y="1461"/>
                </a:lnTo>
                <a:lnTo>
                  <a:pt x="3020" y="968"/>
                </a:lnTo>
                <a:lnTo>
                  <a:pt x="3876" y="854"/>
                </a:lnTo>
                <a:lnTo>
                  <a:pt x="4787" y="816"/>
                </a:lnTo>
                <a:lnTo>
                  <a:pt x="5699" y="759"/>
                </a:lnTo>
                <a:lnTo>
                  <a:pt x="7181" y="702"/>
                </a:lnTo>
                <a:lnTo>
                  <a:pt x="9916" y="702"/>
                </a:lnTo>
                <a:lnTo>
                  <a:pt x="10202" y="493"/>
                </a:lnTo>
                <a:lnTo>
                  <a:pt x="8776" y="436"/>
                </a:lnTo>
                <a:lnTo>
                  <a:pt x="7296" y="436"/>
                </a:lnTo>
                <a:lnTo>
                  <a:pt x="5699" y="531"/>
                </a:lnTo>
                <a:lnTo>
                  <a:pt x="4901" y="588"/>
                </a:lnTo>
                <a:lnTo>
                  <a:pt x="4104" y="645"/>
                </a:lnTo>
                <a:lnTo>
                  <a:pt x="3306" y="702"/>
                </a:lnTo>
                <a:lnTo>
                  <a:pt x="3818" y="322"/>
                </a:lnTo>
                <a:lnTo>
                  <a:pt x="4275" y="0"/>
                </a:lnTo>
                <a:lnTo>
                  <a:pt x="3705" y="265"/>
                </a:lnTo>
                <a:lnTo>
                  <a:pt x="3135" y="759"/>
                </a:lnTo>
                <a:lnTo>
                  <a:pt x="2394" y="816"/>
                </a:lnTo>
                <a:lnTo>
                  <a:pt x="1653" y="911"/>
                </a:lnTo>
                <a:lnTo>
                  <a:pt x="968" y="1082"/>
                </a:lnTo>
                <a:lnTo>
                  <a:pt x="285" y="1290"/>
                </a:lnTo>
                <a:lnTo>
                  <a:pt x="0" y="1461"/>
                </a:lnTo>
                <a:lnTo>
                  <a:pt x="912" y="1290"/>
                </a:lnTo>
                <a:close/>
              </a:path>
            </a:pathLst>
          </a:custGeom>
          <a:solidFill>
            <a:srgbClr val="DDE6F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85" name="object 785"/>
          <p:cNvSpPr/>
          <p:nvPr/>
        </p:nvSpPr>
        <p:spPr>
          <a:xfrm>
            <a:off x="330902" y="516379"/>
            <a:ext cx="16926" cy="2634"/>
          </a:xfrm>
          <a:custGeom>
            <a:avLst/>
            <a:gdLst/>
            <a:ahLst/>
            <a:cxnLst/>
            <a:rect l="l" t="t" r="r" b="b"/>
            <a:pathLst>
              <a:path w="22568" h="3512">
                <a:moveTo>
                  <a:pt x="169" y="1575"/>
                </a:moveTo>
                <a:lnTo>
                  <a:pt x="0" y="2923"/>
                </a:lnTo>
                <a:lnTo>
                  <a:pt x="56" y="3512"/>
                </a:lnTo>
                <a:lnTo>
                  <a:pt x="682" y="3360"/>
                </a:lnTo>
                <a:lnTo>
                  <a:pt x="5242" y="2164"/>
                </a:lnTo>
                <a:lnTo>
                  <a:pt x="11398" y="2012"/>
                </a:lnTo>
                <a:lnTo>
                  <a:pt x="11968" y="2543"/>
                </a:lnTo>
                <a:lnTo>
                  <a:pt x="12196" y="2809"/>
                </a:lnTo>
                <a:lnTo>
                  <a:pt x="11910" y="2278"/>
                </a:lnTo>
                <a:lnTo>
                  <a:pt x="11568" y="2012"/>
                </a:lnTo>
                <a:lnTo>
                  <a:pt x="12879" y="1955"/>
                </a:lnTo>
                <a:lnTo>
                  <a:pt x="14190" y="2012"/>
                </a:lnTo>
                <a:lnTo>
                  <a:pt x="15616" y="2050"/>
                </a:lnTo>
                <a:lnTo>
                  <a:pt x="16584" y="2107"/>
                </a:lnTo>
                <a:lnTo>
                  <a:pt x="17609" y="2164"/>
                </a:lnTo>
                <a:lnTo>
                  <a:pt x="18522" y="2278"/>
                </a:lnTo>
                <a:lnTo>
                  <a:pt x="19035" y="2752"/>
                </a:lnTo>
                <a:lnTo>
                  <a:pt x="18693" y="2335"/>
                </a:lnTo>
                <a:lnTo>
                  <a:pt x="20060" y="2486"/>
                </a:lnTo>
                <a:lnTo>
                  <a:pt x="21371" y="2714"/>
                </a:lnTo>
                <a:lnTo>
                  <a:pt x="22568" y="2980"/>
                </a:lnTo>
                <a:lnTo>
                  <a:pt x="21885" y="2714"/>
                </a:lnTo>
                <a:lnTo>
                  <a:pt x="21543" y="2543"/>
                </a:lnTo>
                <a:lnTo>
                  <a:pt x="20574" y="2373"/>
                </a:lnTo>
                <a:lnTo>
                  <a:pt x="19490" y="2164"/>
                </a:lnTo>
                <a:lnTo>
                  <a:pt x="18407" y="2050"/>
                </a:lnTo>
                <a:lnTo>
                  <a:pt x="17952" y="1689"/>
                </a:lnTo>
                <a:lnTo>
                  <a:pt x="17497" y="1252"/>
                </a:lnTo>
                <a:lnTo>
                  <a:pt x="16868" y="873"/>
                </a:lnTo>
                <a:lnTo>
                  <a:pt x="16470" y="759"/>
                </a:lnTo>
                <a:lnTo>
                  <a:pt x="17211" y="1196"/>
                </a:lnTo>
                <a:lnTo>
                  <a:pt x="17781" y="1632"/>
                </a:lnTo>
                <a:lnTo>
                  <a:pt x="18238" y="2050"/>
                </a:lnTo>
                <a:lnTo>
                  <a:pt x="17382" y="1955"/>
                </a:lnTo>
                <a:lnTo>
                  <a:pt x="16528" y="1841"/>
                </a:lnTo>
                <a:lnTo>
                  <a:pt x="15616" y="1841"/>
                </a:lnTo>
                <a:lnTo>
                  <a:pt x="14133" y="1727"/>
                </a:lnTo>
                <a:lnTo>
                  <a:pt x="12707" y="1727"/>
                </a:lnTo>
                <a:lnTo>
                  <a:pt x="11340" y="1784"/>
                </a:lnTo>
                <a:lnTo>
                  <a:pt x="10828" y="1347"/>
                </a:lnTo>
                <a:lnTo>
                  <a:pt x="10371" y="1082"/>
                </a:lnTo>
                <a:lnTo>
                  <a:pt x="10657" y="1404"/>
                </a:lnTo>
                <a:lnTo>
                  <a:pt x="11112" y="1784"/>
                </a:lnTo>
                <a:lnTo>
                  <a:pt x="6098" y="1955"/>
                </a:lnTo>
                <a:lnTo>
                  <a:pt x="2164" y="2866"/>
                </a:lnTo>
                <a:lnTo>
                  <a:pt x="626" y="3303"/>
                </a:lnTo>
                <a:lnTo>
                  <a:pt x="1822" y="2752"/>
                </a:lnTo>
                <a:lnTo>
                  <a:pt x="511" y="3246"/>
                </a:lnTo>
                <a:lnTo>
                  <a:pt x="1595" y="2714"/>
                </a:lnTo>
                <a:lnTo>
                  <a:pt x="4273" y="1404"/>
                </a:lnTo>
                <a:lnTo>
                  <a:pt x="7636" y="379"/>
                </a:lnTo>
                <a:lnTo>
                  <a:pt x="8092" y="284"/>
                </a:lnTo>
                <a:lnTo>
                  <a:pt x="8319" y="227"/>
                </a:lnTo>
                <a:lnTo>
                  <a:pt x="8263" y="0"/>
                </a:lnTo>
                <a:lnTo>
                  <a:pt x="7979" y="56"/>
                </a:lnTo>
                <a:lnTo>
                  <a:pt x="7578" y="170"/>
                </a:lnTo>
                <a:lnTo>
                  <a:pt x="3874" y="1252"/>
                </a:lnTo>
                <a:lnTo>
                  <a:pt x="1081" y="2809"/>
                </a:lnTo>
                <a:lnTo>
                  <a:pt x="227" y="3360"/>
                </a:lnTo>
                <a:lnTo>
                  <a:pt x="56" y="3417"/>
                </a:lnTo>
                <a:lnTo>
                  <a:pt x="340" y="3037"/>
                </a:lnTo>
                <a:lnTo>
                  <a:pt x="1139" y="1404"/>
                </a:lnTo>
                <a:lnTo>
                  <a:pt x="340" y="2657"/>
                </a:lnTo>
                <a:lnTo>
                  <a:pt x="56" y="3246"/>
                </a:lnTo>
                <a:lnTo>
                  <a:pt x="227" y="2714"/>
                </a:lnTo>
                <a:lnTo>
                  <a:pt x="169" y="1575"/>
                </a:lnTo>
                <a:close/>
              </a:path>
            </a:pathLst>
          </a:custGeom>
          <a:solidFill>
            <a:srgbClr val="DDE6F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86" name="object 786"/>
          <p:cNvSpPr/>
          <p:nvPr/>
        </p:nvSpPr>
        <p:spPr>
          <a:xfrm>
            <a:off x="331202" y="518771"/>
            <a:ext cx="21797" cy="4741"/>
          </a:xfrm>
          <a:custGeom>
            <a:avLst/>
            <a:gdLst/>
            <a:ahLst/>
            <a:cxnLst/>
            <a:rect l="l" t="t" r="r" b="b"/>
            <a:pathLst>
              <a:path w="29063" h="6321">
                <a:moveTo>
                  <a:pt x="12595" y="2278"/>
                </a:moveTo>
                <a:lnTo>
                  <a:pt x="12595" y="2866"/>
                </a:lnTo>
                <a:lnTo>
                  <a:pt x="12709" y="2278"/>
                </a:lnTo>
                <a:lnTo>
                  <a:pt x="12709" y="1613"/>
                </a:lnTo>
                <a:lnTo>
                  <a:pt x="12651" y="1993"/>
                </a:lnTo>
                <a:lnTo>
                  <a:pt x="12025" y="1898"/>
                </a:lnTo>
                <a:lnTo>
                  <a:pt x="11398" y="1727"/>
                </a:lnTo>
                <a:lnTo>
                  <a:pt x="10828" y="1613"/>
                </a:lnTo>
                <a:lnTo>
                  <a:pt x="5812" y="645"/>
                </a:lnTo>
                <a:lnTo>
                  <a:pt x="2164" y="379"/>
                </a:lnTo>
                <a:lnTo>
                  <a:pt x="511" y="322"/>
                </a:lnTo>
                <a:lnTo>
                  <a:pt x="2336" y="265"/>
                </a:lnTo>
                <a:lnTo>
                  <a:pt x="6780" y="227"/>
                </a:lnTo>
                <a:lnTo>
                  <a:pt x="12538" y="1082"/>
                </a:lnTo>
                <a:lnTo>
                  <a:pt x="14989" y="1461"/>
                </a:lnTo>
                <a:lnTo>
                  <a:pt x="17668" y="1936"/>
                </a:lnTo>
                <a:lnTo>
                  <a:pt x="20403" y="2695"/>
                </a:lnTo>
                <a:lnTo>
                  <a:pt x="23025" y="3341"/>
                </a:lnTo>
                <a:lnTo>
                  <a:pt x="25647" y="4214"/>
                </a:lnTo>
                <a:lnTo>
                  <a:pt x="28378" y="5353"/>
                </a:lnTo>
                <a:lnTo>
                  <a:pt x="28559" y="5828"/>
                </a:lnTo>
                <a:lnTo>
                  <a:pt x="28720" y="6321"/>
                </a:lnTo>
                <a:lnTo>
                  <a:pt x="29063" y="5353"/>
                </a:lnTo>
                <a:lnTo>
                  <a:pt x="28660" y="5239"/>
                </a:lnTo>
                <a:lnTo>
                  <a:pt x="28318" y="4328"/>
                </a:lnTo>
                <a:lnTo>
                  <a:pt x="27868" y="3512"/>
                </a:lnTo>
                <a:lnTo>
                  <a:pt x="27298" y="2809"/>
                </a:lnTo>
                <a:lnTo>
                  <a:pt x="27357" y="3341"/>
                </a:lnTo>
                <a:lnTo>
                  <a:pt x="27868" y="4157"/>
                </a:lnTo>
                <a:lnTo>
                  <a:pt x="28277" y="5030"/>
                </a:lnTo>
                <a:lnTo>
                  <a:pt x="25589" y="3948"/>
                </a:lnTo>
                <a:lnTo>
                  <a:pt x="22910" y="3132"/>
                </a:lnTo>
                <a:lnTo>
                  <a:pt x="20403" y="2429"/>
                </a:lnTo>
                <a:lnTo>
                  <a:pt x="20290" y="2107"/>
                </a:lnTo>
                <a:lnTo>
                  <a:pt x="20060" y="1461"/>
                </a:lnTo>
                <a:lnTo>
                  <a:pt x="19605" y="759"/>
                </a:lnTo>
                <a:lnTo>
                  <a:pt x="20004" y="1461"/>
                </a:lnTo>
                <a:lnTo>
                  <a:pt x="20232" y="2050"/>
                </a:lnTo>
                <a:lnTo>
                  <a:pt x="20346" y="2429"/>
                </a:lnTo>
                <a:lnTo>
                  <a:pt x="17553" y="1727"/>
                </a:lnTo>
                <a:lnTo>
                  <a:pt x="14931" y="1252"/>
                </a:lnTo>
                <a:lnTo>
                  <a:pt x="12538" y="873"/>
                </a:lnTo>
                <a:lnTo>
                  <a:pt x="5983" y="0"/>
                </a:lnTo>
                <a:lnTo>
                  <a:pt x="1252" y="227"/>
                </a:lnTo>
                <a:lnTo>
                  <a:pt x="0" y="379"/>
                </a:lnTo>
                <a:lnTo>
                  <a:pt x="1252" y="436"/>
                </a:lnTo>
                <a:lnTo>
                  <a:pt x="5185" y="702"/>
                </a:lnTo>
                <a:lnTo>
                  <a:pt x="10770" y="1841"/>
                </a:lnTo>
                <a:lnTo>
                  <a:pt x="11340" y="1936"/>
                </a:lnTo>
                <a:lnTo>
                  <a:pt x="11968" y="2107"/>
                </a:lnTo>
                <a:lnTo>
                  <a:pt x="12595" y="2278"/>
                </a:lnTo>
                <a:close/>
              </a:path>
            </a:pathLst>
          </a:custGeom>
          <a:solidFill>
            <a:srgbClr val="DDE6F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87" name="object 787"/>
          <p:cNvSpPr/>
          <p:nvPr/>
        </p:nvSpPr>
        <p:spPr>
          <a:xfrm>
            <a:off x="331202" y="519055"/>
            <a:ext cx="28081" cy="13199"/>
          </a:xfrm>
          <a:custGeom>
            <a:avLst/>
            <a:gdLst/>
            <a:ahLst/>
            <a:cxnLst/>
            <a:rect l="l" t="t" r="r" b="b"/>
            <a:pathLst>
              <a:path w="37441" h="17598">
                <a:moveTo>
                  <a:pt x="14305" y="11067"/>
                </a:moveTo>
                <a:lnTo>
                  <a:pt x="16357" y="12947"/>
                </a:lnTo>
                <a:lnTo>
                  <a:pt x="18465" y="15168"/>
                </a:lnTo>
                <a:lnTo>
                  <a:pt x="20630" y="17598"/>
                </a:lnTo>
                <a:lnTo>
                  <a:pt x="21029" y="17370"/>
                </a:lnTo>
                <a:lnTo>
                  <a:pt x="18920" y="14902"/>
                </a:lnTo>
                <a:lnTo>
                  <a:pt x="16755" y="12738"/>
                </a:lnTo>
                <a:lnTo>
                  <a:pt x="14703" y="10839"/>
                </a:lnTo>
                <a:lnTo>
                  <a:pt x="15444" y="10479"/>
                </a:lnTo>
                <a:lnTo>
                  <a:pt x="16186" y="10042"/>
                </a:lnTo>
                <a:lnTo>
                  <a:pt x="16812" y="9605"/>
                </a:lnTo>
                <a:lnTo>
                  <a:pt x="19148" y="11276"/>
                </a:lnTo>
                <a:lnTo>
                  <a:pt x="17098" y="9397"/>
                </a:lnTo>
                <a:lnTo>
                  <a:pt x="17668" y="8960"/>
                </a:lnTo>
                <a:lnTo>
                  <a:pt x="18067" y="8580"/>
                </a:lnTo>
                <a:lnTo>
                  <a:pt x="18465" y="8201"/>
                </a:lnTo>
                <a:lnTo>
                  <a:pt x="18808" y="7878"/>
                </a:lnTo>
                <a:lnTo>
                  <a:pt x="21371" y="9283"/>
                </a:lnTo>
                <a:lnTo>
                  <a:pt x="18979" y="7612"/>
                </a:lnTo>
                <a:lnTo>
                  <a:pt x="19434" y="7062"/>
                </a:lnTo>
                <a:lnTo>
                  <a:pt x="19776" y="6530"/>
                </a:lnTo>
                <a:lnTo>
                  <a:pt x="20060" y="6036"/>
                </a:lnTo>
                <a:lnTo>
                  <a:pt x="22739" y="7232"/>
                </a:lnTo>
                <a:lnTo>
                  <a:pt x="25532" y="8637"/>
                </a:lnTo>
                <a:lnTo>
                  <a:pt x="28378" y="10365"/>
                </a:lnTo>
                <a:lnTo>
                  <a:pt x="31298" y="12149"/>
                </a:lnTo>
                <a:lnTo>
                  <a:pt x="33856" y="13972"/>
                </a:lnTo>
                <a:lnTo>
                  <a:pt x="36313" y="16079"/>
                </a:lnTo>
                <a:lnTo>
                  <a:pt x="36595" y="16345"/>
                </a:lnTo>
                <a:lnTo>
                  <a:pt x="37380" y="16990"/>
                </a:lnTo>
                <a:lnTo>
                  <a:pt x="37441" y="16668"/>
                </a:lnTo>
                <a:lnTo>
                  <a:pt x="37038" y="16345"/>
                </a:lnTo>
                <a:lnTo>
                  <a:pt x="36696" y="16022"/>
                </a:lnTo>
                <a:lnTo>
                  <a:pt x="37098" y="14940"/>
                </a:lnTo>
                <a:lnTo>
                  <a:pt x="37280" y="13877"/>
                </a:lnTo>
                <a:lnTo>
                  <a:pt x="37340" y="12890"/>
                </a:lnTo>
                <a:lnTo>
                  <a:pt x="37219" y="12567"/>
                </a:lnTo>
                <a:lnTo>
                  <a:pt x="37159" y="12187"/>
                </a:lnTo>
                <a:lnTo>
                  <a:pt x="36655" y="12035"/>
                </a:lnTo>
                <a:lnTo>
                  <a:pt x="36313" y="11770"/>
                </a:lnTo>
                <a:lnTo>
                  <a:pt x="35910" y="11504"/>
                </a:lnTo>
                <a:lnTo>
                  <a:pt x="33735" y="9985"/>
                </a:lnTo>
                <a:lnTo>
                  <a:pt x="31520" y="8637"/>
                </a:lnTo>
                <a:lnTo>
                  <a:pt x="29284" y="7498"/>
                </a:lnTo>
                <a:lnTo>
                  <a:pt x="29284" y="7119"/>
                </a:lnTo>
                <a:lnTo>
                  <a:pt x="29284" y="7878"/>
                </a:lnTo>
                <a:lnTo>
                  <a:pt x="31459" y="8960"/>
                </a:lnTo>
                <a:lnTo>
                  <a:pt x="33574" y="10251"/>
                </a:lnTo>
                <a:lnTo>
                  <a:pt x="35668" y="11713"/>
                </a:lnTo>
                <a:lnTo>
                  <a:pt x="36132" y="12035"/>
                </a:lnTo>
                <a:lnTo>
                  <a:pt x="36595" y="12358"/>
                </a:lnTo>
                <a:lnTo>
                  <a:pt x="37038" y="12681"/>
                </a:lnTo>
                <a:lnTo>
                  <a:pt x="36998" y="13649"/>
                </a:lnTo>
                <a:lnTo>
                  <a:pt x="36816" y="14731"/>
                </a:lnTo>
                <a:lnTo>
                  <a:pt x="36414" y="15756"/>
                </a:lnTo>
                <a:lnTo>
                  <a:pt x="33977" y="13706"/>
                </a:lnTo>
                <a:lnTo>
                  <a:pt x="31338" y="11865"/>
                </a:lnTo>
                <a:lnTo>
                  <a:pt x="28781" y="10308"/>
                </a:lnTo>
                <a:lnTo>
                  <a:pt x="29063" y="9492"/>
                </a:lnTo>
                <a:lnTo>
                  <a:pt x="29244" y="8694"/>
                </a:lnTo>
                <a:lnTo>
                  <a:pt x="29184" y="6359"/>
                </a:lnTo>
                <a:lnTo>
                  <a:pt x="29063" y="5942"/>
                </a:lnTo>
                <a:lnTo>
                  <a:pt x="28962" y="5505"/>
                </a:lnTo>
                <a:lnTo>
                  <a:pt x="29405" y="5391"/>
                </a:lnTo>
                <a:lnTo>
                  <a:pt x="29747" y="5505"/>
                </a:lnTo>
                <a:lnTo>
                  <a:pt x="31741" y="6416"/>
                </a:lnTo>
                <a:lnTo>
                  <a:pt x="33675" y="7441"/>
                </a:lnTo>
                <a:lnTo>
                  <a:pt x="35386" y="8523"/>
                </a:lnTo>
                <a:lnTo>
                  <a:pt x="35105" y="8087"/>
                </a:lnTo>
                <a:lnTo>
                  <a:pt x="33453" y="7062"/>
                </a:lnTo>
                <a:lnTo>
                  <a:pt x="31741" y="6150"/>
                </a:lnTo>
                <a:lnTo>
                  <a:pt x="29808" y="5334"/>
                </a:lnTo>
                <a:lnTo>
                  <a:pt x="29465" y="5125"/>
                </a:lnTo>
                <a:lnTo>
                  <a:pt x="29063" y="4973"/>
                </a:lnTo>
                <a:lnTo>
                  <a:pt x="28720" y="5942"/>
                </a:lnTo>
                <a:lnTo>
                  <a:pt x="28841" y="6416"/>
                </a:lnTo>
                <a:lnTo>
                  <a:pt x="28962" y="7062"/>
                </a:lnTo>
                <a:lnTo>
                  <a:pt x="28962" y="7346"/>
                </a:lnTo>
                <a:lnTo>
                  <a:pt x="26102" y="5942"/>
                </a:lnTo>
                <a:lnTo>
                  <a:pt x="23309" y="4803"/>
                </a:lnTo>
                <a:lnTo>
                  <a:pt x="20630" y="3891"/>
                </a:lnTo>
                <a:lnTo>
                  <a:pt x="20630" y="2961"/>
                </a:lnTo>
                <a:lnTo>
                  <a:pt x="20459" y="2429"/>
                </a:lnTo>
                <a:lnTo>
                  <a:pt x="20574" y="2961"/>
                </a:lnTo>
                <a:lnTo>
                  <a:pt x="20459" y="3834"/>
                </a:lnTo>
                <a:lnTo>
                  <a:pt x="17724" y="2923"/>
                </a:lnTo>
                <a:lnTo>
                  <a:pt x="15102" y="2164"/>
                </a:lnTo>
                <a:lnTo>
                  <a:pt x="12709" y="1670"/>
                </a:lnTo>
                <a:lnTo>
                  <a:pt x="12709" y="1233"/>
                </a:lnTo>
                <a:lnTo>
                  <a:pt x="12709" y="1898"/>
                </a:lnTo>
                <a:lnTo>
                  <a:pt x="15046" y="2429"/>
                </a:lnTo>
                <a:lnTo>
                  <a:pt x="17668" y="3132"/>
                </a:lnTo>
                <a:lnTo>
                  <a:pt x="20459" y="4100"/>
                </a:lnTo>
                <a:lnTo>
                  <a:pt x="20518" y="4802"/>
                </a:lnTo>
                <a:lnTo>
                  <a:pt x="20574" y="4423"/>
                </a:lnTo>
                <a:lnTo>
                  <a:pt x="23309" y="5068"/>
                </a:lnTo>
                <a:lnTo>
                  <a:pt x="26102" y="6264"/>
                </a:lnTo>
                <a:lnTo>
                  <a:pt x="28962" y="7669"/>
                </a:lnTo>
                <a:lnTo>
                  <a:pt x="28962" y="8523"/>
                </a:lnTo>
                <a:lnTo>
                  <a:pt x="28781" y="9340"/>
                </a:lnTo>
                <a:lnTo>
                  <a:pt x="28499" y="10099"/>
                </a:lnTo>
                <a:lnTo>
                  <a:pt x="25647" y="8371"/>
                </a:lnTo>
                <a:lnTo>
                  <a:pt x="22854" y="6967"/>
                </a:lnTo>
                <a:lnTo>
                  <a:pt x="20175" y="5771"/>
                </a:lnTo>
                <a:lnTo>
                  <a:pt x="20232" y="5125"/>
                </a:lnTo>
                <a:lnTo>
                  <a:pt x="19948" y="5714"/>
                </a:lnTo>
                <a:lnTo>
                  <a:pt x="17724" y="4746"/>
                </a:lnTo>
                <a:lnTo>
                  <a:pt x="15559" y="3948"/>
                </a:lnTo>
                <a:lnTo>
                  <a:pt x="13563" y="3246"/>
                </a:lnTo>
                <a:lnTo>
                  <a:pt x="12822" y="3018"/>
                </a:lnTo>
                <a:lnTo>
                  <a:pt x="12595" y="2486"/>
                </a:lnTo>
                <a:lnTo>
                  <a:pt x="12595" y="1898"/>
                </a:lnTo>
                <a:lnTo>
                  <a:pt x="12480" y="2486"/>
                </a:lnTo>
                <a:lnTo>
                  <a:pt x="12309" y="2809"/>
                </a:lnTo>
                <a:lnTo>
                  <a:pt x="5870" y="816"/>
                </a:lnTo>
                <a:lnTo>
                  <a:pt x="1311" y="113"/>
                </a:lnTo>
                <a:lnTo>
                  <a:pt x="0" y="0"/>
                </a:lnTo>
                <a:lnTo>
                  <a:pt x="1311" y="208"/>
                </a:lnTo>
                <a:lnTo>
                  <a:pt x="5870" y="968"/>
                </a:lnTo>
                <a:lnTo>
                  <a:pt x="12196" y="3018"/>
                </a:lnTo>
                <a:lnTo>
                  <a:pt x="12709" y="3189"/>
                </a:lnTo>
                <a:lnTo>
                  <a:pt x="13507" y="3455"/>
                </a:lnTo>
                <a:lnTo>
                  <a:pt x="15501" y="4157"/>
                </a:lnTo>
                <a:lnTo>
                  <a:pt x="17609" y="4973"/>
                </a:lnTo>
                <a:lnTo>
                  <a:pt x="19889" y="5942"/>
                </a:lnTo>
                <a:lnTo>
                  <a:pt x="19605" y="6416"/>
                </a:lnTo>
                <a:lnTo>
                  <a:pt x="19263" y="6967"/>
                </a:lnTo>
                <a:lnTo>
                  <a:pt x="18808" y="7498"/>
                </a:lnTo>
                <a:lnTo>
                  <a:pt x="16983" y="6530"/>
                </a:lnTo>
                <a:lnTo>
                  <a:pt x="15273" y="5619"/>
                </a:lnTo>
                <a:lnTo>
                  <a:pt x="13620" y="4859"/>
                </a:lnTo>
                <a:lnTo>
                  <a:pt x="12993" y="4594"/>
                </a:lnTo>
                <a:lnTo>
                  <a:pt x="12367" y="4309"/>
                </a:lnTo>
                <a:lnTo>
                  <a:pt x="12196" y="4537"/>
                </a:lnTo>
                <a:lnTo>
                  <a:pt x="12822" y="4802"/>
                </a:lnTo>
                <a:lnTo>
                  <a:pt x="13507" y="5125"/>
                </a:lnTo>
                <a:lnTo>
                  <a:pt x="15102" y="5885"/>
                </a:lnTo>
                <a:lnTo>
                  <a:pt x="16812" y="6739"/>
                </a:lnTo>
                <a:lnTo>
                  <a:pt x="18578" y="7726"/>
                </a:lnTo>
                <a:lnTo>
                  <a:pt x="17895" y="8409"/>
                </a:lnTo>
                <a:lnTo>
                  <a:pt x="17269" y="8903"/>
                </a:lnTo>
                <a:lnTo>
                  <a:pt x="16868" y="9169"/>
                </a:lnTo>
                <a:lnTo>
                  <a:pt x="15728" y="8371"/>
                </a:lnTo>
                <a:lnTo>
                  <a:pt x="14588" y="7612"/>
                </a:lnTo>
                <a:lnTo>
                  <a:pt x="13507" y="6967"/>
                </a:lnTo>
                <a:lnTo>
                  <a:pt x="12480" y="6321"/>
                </a:lnTo>
                <a:lnTo>
                  <a:pt x="11511" y="5714"/>
                </a:lnTo>
                <a:lnTo>
                  <a:pt x="12252" y="6530"/>
                </a:lnTo>
                <a:lnTo>
                  <a:pt x="13279" y="7232"/>
                </a:lnTo>
                <a:lnTo>
                  <a:pt x="14361" y="7878"/>
                </a:lnTo>
                <a:lnTo>
                  <a:pt x="15444" y="8637"/>
                </a:lnTo>
                <a:lnTo>
                  <a:pt x="16528" y="9397"/>
                </a:lnTo>
                <a:lnTo>
                  <a:pt x="15900" y="9871"/>
                </a:lnTo>
                <a:lnTo>
                  <a:pt x="15217" y="10251"/>
                </a:lnTo>
                <a:lnTo>
                  <a:pt x="14476" y="10631"/>
                </a:lnTo>
                <a:lnTo>
                  <a:pt x="14305" y="11067"/>
                </a:lnTo>
                <a:close/>
              </a:path>
            </a:pathLst>
          </a:custGeom>
          <a:solidFill>
            <a:srgbClr val="DDE6F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88" name="object 788"/>
          <p:cNvSpPr/>
          <p:nvPr/>
        </p:nvSpPr>
        <p:spPr>
          <a:xfrm>
            <a:off x="346333" y="522130"/>
            <a:ext cx="257" cy="1253"/>
          </a:xfrm>
          <a:custGeom>
            <a:avLst/>
            <a:gdLst/>
            <a:ahLst/>
            <a:cxnLst/>
            <a:rect l="l" t="t" r="r" b="b"/>
            <a:pathLst>
              <a:path w="342" h="1670">
                <a:moveTo>
                  <a:pt x="227" y="493"/>
                </a:moveTo>
                <a:lnTo>
                  <a:pt x="56" y="1025"/>
                </a:lnTo>
                <a:lnTo>
                  <a:pt x="0" y="1670"/>
                </a:lnTo>
                <a:lnTo>
                  <a:pt x="171" y="1195"/>
                </a:lnTo>
                <a:lnTo>
                  <a:pt x="342" y="702"/>
                </a:lnTo>
                <a:lnTo>
                  <a:pt x="283" y="0"/>
                </a:lnTo>
                <a:lnTo>
                  <a:pt x="227" y="493"/>
                </a:lnTo>
                <a:close/>
              </a:path>
            </a:pathLst>
          </a:custGeom>
          <a:solidFill>
            <a:srgbClr val="DDE6F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89" name="object 789"/>
          <p:cNvSpPr/>
          <p:nvPr/>
        </p:nvSpPr>
        <p:spPr>
          <a:xfrm>
            <a:off x="353090" y="523826"/>
            <a:ext cx="75" cy="1751"/>
          </a:xfrm>
          <a:custGeom>
            <a:avLst/>
            <a:gdLst/>
            <a:ahLst/>
            <a:cxnLst/>
            <a:rect l="l" t="t" r="r" b="b"/>
            <a:pathLst>
              <a:path w="100" h="2335">
                <a:moveTo>
                  <a:pt x="60" y="379"/>
                </a:moveTo>
                <a:lnTo>
                  <a:pt x="0" y="0"/>
                </a:lnTo>
                <a:lnTo>
                  <a:pt x="60" y="2335"/>
                </a:lnTo>
                <a:lnTo>
                  <a:pt x="100" y="1518"/>
                </a:lnTo>
                <a:lnTo>
                  <a:pt x="100" y="759"/>
                </a:lnTo>
                <a:lnTo>
                  <a:pt x="60" y="379"/>
                </a:lnTo>
                <a:close/>
              </a:path>
            </a:pathLst>
          </a:custGeom>
          <a:solidFill>
            <a:srgbClr val="DDE6F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90" name="object 790"/>
          <p:cNvSpPr/>
          <p:nvPr/>
        </p:nvSpPr>
        <p:spPr>
          <a:xfrm>
            <a:off x="331202" y="519184"/>
            <a:ext cx="6625" cy="4442"/>
          </a:xfrm>
          <a:custGeom>
            <a:avLst/>
            <a:gdLst/>
            <a:ahLst/>
            <a:cxnLst/>
            <a:rect l="l" t="t" r="r" b="b"/>
            <a:pathLst>
              <a:path w="8833" h="5923">
                <a:moveTo>
                  <a:pt x="0" y="0"/>
                </a:moveTo>
                <a:lnTo>
                  <a:pt x="968" y="645"/>
                </a:lnTo>
                <a:lnTo>
                  <a:pt x="4160" y="2524"/>
                </a:lnTo>
                <a:lnTo>
                  <a:pt x="8490" y="5923"/>
                </a:lnTo>
                <a:lnTo>
                  <a:pt x="8833" y="5771"/>
                </a:lnTo>
                <a:lnTo>
                  <a:pt x="4444" y="2410"/>
                </a:lnTo>
                <a:lnTo>
                  <a:pt x="1196" y="588"/>
                </a:lnTo>
                <a:lnTo>
                  <a:pt x="0" y="0"/>
                </a:lnTo>
                <a:close/>
              </a:path>
            </a:pathLst>
          </a:custGeom>
          <a:solidFill>
            <a:srgbClr val="DDE6F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91" name="object 791"/>
          <p:cNvSpPr/>
          <p:nvPr/>
        </p:nvSpPr>
        <p:spPr>
          <a:xfrm>
            <a:off x="324704" y="524765"/>
            <a:ext cx="34110" cy="23595"/>
          </a:xfrm>
          <a:custGeom>
            <a:avLst/>
            <a:gdLst/>
            <a:ahLst/>
            <a:cxnLst/>
            <a:rect l="l" t="t" r="r" b="b"/>
            <a:pathLst>
              <a:path w="45480" h="31460">
                <a:moveTo>
                  <a:pt x="13678" y="6093"/>
                </a:moveTo>
                <a:lnTo>
                  <a:pt x="14703" y="5941"/>
                </a:lnTo>
                <a:lnTo>
                  <a:pt x="15674" y="5771"/>
                </a:lnTo>
                <a:lnTo>
                  <a:pt x="16643" y="5562"/>
                </a:lnTo>
                <a:lnTo>
                  <a:pt x="17895" y="7764"/>
                </a:lnTo>
                <a:lnTo>
                  <a:pt x="19150" y="10251"/>
                </a:lnTo>
                <a:lnTo>
                  <a:pt x="20403" y="12948"/>
                </a:lnTo>
                <a:lnTo>
                  <a:pt x="20973" y="12840"/>
                </a:lnTo>
                <a:lnTo>
                  <a:pt x="19664" y="10137"/>
                </a:lnTo>
                <a:lnTo>
                  <a:pt x="18353" y="7669"/>
                </a:lnTo>
                <a:lnTo>
                  <a:pt x="17098" y="5448"/>
                </a:lnTo>
                <a:lnTo>
                  <a:pt x="17895" y="4916"/>
                </a:lnTo>
                <a:lnTo>
                  <a:pt x="16927" y="5125"/>
                </a:lnTo>
                <a:lnTo>
                  <a:pt x="16472" y="5239"/>
                </a:lnTo>
                <a:lnTo>
                  <a:pt x="15559" y="5448"/>
                </a:lnTo>
                <a:lnTo>
                  <a:pt x="14534" y="5619"/>
                </a:lnTo>
                <a:lnTo>
                  <a:pt x="13563" y="5714"/>
                </a:lnTo>
                <a:lnTo>
                  <a:pt x="13165" y="6150"/>
                </a:lnTo>
                <a:lnTo>
                  <a:pt x="13906" y="8466"/>
                </a:lnTo>
                <a:lnTo>
                  <a:pt x="14647" y="11067"/>
                </a:lnTo>
                <a:lnTo>
                  <a:pt x="15388" y="13812"/>
                </a:lnTo>
                <a:lnTo>
                  <a:pt x="13849" y="14029"/>
                </a:lnTo>
                <a:lnTo>
                  <a:pt x="12311" y="14137"/>
                </a:lnTo>
                <a:lnTo>
                  <a:pt x="10714" y="14190"/>
                </a:lnTo>
                <a:lnTo>
                  <a:pt x="10430" y="11390"/>
                </a:lnTo>
                <a:lnTo>
                  <a:pt x="10202" y="8732"/>
                </a:lnTo>
                <a:lnTo>
                  <a:pt x="10031" y="14243"/>
                </a:lnTo>
                <a:lnTo>
                  <a:pt x="6440" y="14243"/>
                </a:lnTo>
                <a:lnTo>
                  <a:pt x="5870" y="14190"/>
                </a:lnTo>
                <a:lnTo>
                  <a:pt x="5584" y="14190"/>
                </a:lnTo>
                <a:lnTo>
                  <a:pt x="5870" y="11390"/>
                </a:lnTo>
                <a:lnTo>
                  <a:pt x="6154" y="8732"/>
                </a:lnTo>
                <a:lnTo>
                  <a:pt x="5927" y="6359"/>
                </a:lnTo>
                <a:lnTo>
                  <a:pt x="5584" y="8732"/>
                </a:lnTo>
                <a:lnTo>
                  <a:pt x="5244" y="11333"/>
                </a:lnTo>
                <a:lnTo>
                  <a:pt x="4901" y="14190"/>
                </a:lnTo>
                <a:lnTo>
                  <a:pt x="3304" y="14082"/>
                </a:lnTo>
                <a:lnTo>
                  <a:pt x="1653" y="13920"/>
                </a:lnTo>
                <a:lnTo>
                  <a:pt x="114" y="13704"/>
                </a:lnTo>
                <a:lnTo>
                  <a:pt x="398" y="10839"/>
                </a:lnTo>
                <a:lnTo>
                  <a:pt x="0" y="14137"/>
                </a:lnTo>
                <a:lnTo>
                  <a:pt x="1595" y="14351"/>
                </a:lnTo>
                <a:lnTo>
                  <a:pt x="3192" y="14515"/>
                </a:lnTo>
                <a:lnTo>
                  <a:pt x="4845" y="14621"/>
                </a:lnTo>
                <a:lnTo>
                  <a:pt x="4958" y="20126"/>
                </a:lnTo>
                <a:lnTo>
                  <a:pt x="5244" y="17265"/>
                </a:lnTo>
                <a:lnTo>
                  <a:pt x="5528" y="14621"/>
                </a:lnTo>
                <a:lnTo>
                  <a:pt x="6154" y="14676"/>
                </a:lnTo>
                <a:lnTo>
                  <a:pt x="6440" y="14676"/>
                </a:lnTo>
                <a:lnTo>
                  <a:pt x="7636" y="14729"/>
                </a:lnTo>
                <a:lnTo>
                  <a:pt x="8835" y="14729"/>
                </a:lnTo>
                <a:lnTo>
                  <a:pt x="10031" y="14676"/>
                </a:lnTo>
                <a:lnTo>
                  <a:pt x="10259" y="17320"/>
                </a:lnTo>
                <a:lnTo>
                  <a:pt x="10430" y="20126"/>
                </a:lnTo>
                <a:lnTo>
                  <a:pt x="10601" y="23094"/>
                </a:lnTo>
                <a:lnTo>
                  <a:pt x="9062" y="23149"/>
                </a:lnTo>
                <a:lnTo>
                  <a:pt x="5814" y="23149"/>
                </a:lnTo>
                <a:lnTo>
                  <a:pt x="5415" y="23635"/>
                </a:lnTo>
                <a:lnTo>
                  <a:pt x="5814" y="23635"/>
                </a:lnTo>
                <a:lnTo>
                  <a:pt x="7409" y="23688"/>
                </a:lnTo>
                <a:lnTo>
                  <a:pt x="9062" y="23688"/>
                </a:lnTo>
                <a:lnTo>
                  <a:pt x="10657" y="23635"/>
                </a:lnTo>
                <a:lnTo>
                  <a:pt x="10828" y="26171"/>
                </a:lnTo>
                <a:lnTo>
                  <a:pt x="10943" y="28760"/>
                </a:lnTo>
                <a:lnTo>
                  <a:pt x="11114" y="31460"/>
                </a:lnTo>
                <a:lnTo>
                  <a:pt x="11626" y="31405"/>
                </a:lnTo>
                <a:lnTo>
                  <a:pt x="11912" y="31405"/>
                </a:lnTo>
                <a:lnTo>
                  <a:pt x="11741" y="28707"/>
                </a:lnTo>
                <a:lnTo>
                  <a:pt x="11570" y="26116"/>
                </a:lnTo>
                <a:lnTo>
                  <a:pt x="11398" y="23635"/>
                </a:lnTo>
                <a:lnTo>
                  <a:pt x="13507" y="23526"/>
                </a:lnTo>
                <a:lnTo>
                  <a:pt x="15616" y="23365"/>
                </a:lnTo>
                <a:lnTo>
                  <a:pt x="17668" y="23094"/>
                </a:lnTo>
                <a:lnTo>
                  <a:pt x="18181" y="25468"/>
                </a:lnTo>
                <a:lnTo>
                  <a:pt x="18693" y="27952"/>
                </a:lnTo>
                <a:lnTo>
                  <a:pt x="19150" y="30541"/>
                </a:lnTo>
                <a:lnTo>
                  <a:pt x="19605" y="30435"/>
                </a:lnTo>
                <a:lnTo>
                  <a:pt x="19833" y="30380"/>
                </a:lnTo>
                <a:lnTo>
                  <a:pt x="19378" y="27843"/>
                </a:lnTo>
                <a:lnTo>
                  <a:pt x="18864" y="25360"/>
                </a:lnTo>
                <a:lnTo>
                  <a:pt x="18353" y="22987"/>
                </a:lnTo>
                <a:lnTo>
                  <a:pt x="20346" y="22716"/>
                </a:lnTo>
                <a:lnTo>
                  <a:pt x="22342" y="22393"/>
                </a:lnTo>
                <a:lnTo>
                  <a:pt x="24223" y="21907"/>
                </a:lnTo>
                <a:lnTo>
                  <a:pt x="25077" y="24066"/>
                </a:lnTo>
                <a:lnTo>
                  <a:pt x="25818" y="26332"/>
                </a:lnTo>
                <a:lnTo>
                  <a:pt x="26559" y="28652"/>
                </a:lnTo>
                <a:lnTo>
                  <a:pt x="27186" y="28491"/>
                </a:lnTo>
                <a:lnTo>
                  <a:pt x="26445" y="26171"/>
                </a:lnTo>
                <a:lnTo>
                  <a:pt x="25647" y="23904"/>
                </a:lnTo>
                <a:lnTo>
                  <a:pt x="24793" y="21799"/>
                </a:lnTo>
                <a:lnTo>
                  <a:pt x="26672" y="21313"/>
                </a:lnTo>
                <a:lnTo>
                  <a:pt x="28440" y="20829"/>
                </a:lnTo>
                <a:lnTo>
                  <a:pt x="30150" y="20235"/>
                </a:lnTo>
                <a:lnTo>
                  <a:pt x="31119" y="22068"/>
                </a:lnTo>
                <a:lnTo>
                  <a:pt x="32088" y="24012"/>
                </a:lnTo>
                <a:lnTo>
                  <a:pt x="32944" y="26063"/>
                </a:lnTo>
                <a:lnTo>
                  <a:pt x="33514" y="25738"/>
                </a:lnTo>
                <a:lnTo>
                  <a:pt x="32658" y="23743"/>
                </a:lnTo>
                <a:lnTo>
                  <a:pt x="31689" y="21854"/>
                </a:lnTo>
                <a:lnTo>
                  <a:pt x="30720" y="20018"/>
                </a:lnTo>
                <a:lnTo>
                  <a:pt x="32372" y="19371"/>
                </a:lnTo>
                <a:lnTo>
                  <a:pt x="33969" y="18723"/>
                </a:lnTo>
                <a:lnTo>
                  <a:pt x="35393" y="17913"/>
                </a:lnTo>
                <a:lnTo>
                  <a:pt x="36420" y="19424"/>
                </a:lnTo>
                <a:lnTo>
                  <a:pt x="37445" y="21043"/>
                </a:lnTo>
                <a:lnTo>
                  <a:pt x="38411" y="22663"/>
                </a:lnTo>
                <a:lnTo>
                  <a:pt x="38814" y="22338"/>
                </a:lnTo>
                <a:lnTo>
                  <a:pt x="37908" y="20721"/>
                </a:lnTo>
                <a:lnTo>
                  <a:pt x="36881" y="19154"/>
                </a:lnTo>
                <a:lnTo>
                  <a:pt x="35906" y="17698"/>
                </a:lnTo>
                <a:lnTo>
                  <a:pt x="37324" y="16943"/>
                </a:lnTo>
                <a:lnTo>
                  <a:pt x="38633" y="16079"/>
                </a:lnTo>
                <a:lnTo>
                  <a:pt x="39841" y="15162"/>
                </a:lnTo>
                <a:lnTo>
                  <a:pt x="40748" y="16295"/>
                </a:lnTo>
                <a:lnTo>
                  <a:pt x="41654" y="17482"/>
                </a:lnTo>
                <a:lnTo>
                  <a:pt x="42580" y="18723"/>
                </a:lnTo>
                <a:lnTo>
                  <a:pt x="42923" y="18346"/>
                </a:lnTo>
                <a:lnTo>
                  <a:pt x="41996" y="17157"/>
                </a:lnTo>
                <a:lnTo>
                  <a:pt x="41090" y="16024"/>
                </a:lnTo>
                <a:lnTo>
                  <a:pt x="40184" y="14892"/>
                </a:lnTo>
                <a:lnTo>
                  <a:pt x="41311" y="14029"/>
                </a:lnTo>
                <a:lnTo>
                  <a:pt x="42298" y="13057"/>
                </a:lnTo>
                <a:lnTo>
                  <a:pt x="43205" y="12035"/>
                </a:lnTo>
                <a:lnTo>
                  <a:pt x="43889" y="12787"/>
                </a:lnTo>
                <a:lnTo>
                  <a:pt x="44634" y="13543"/>
                </a:lnTo>
                <a:lnTo>
                  <a:pt x="45319" y="14298"/>
                </a:lnTo>
                <a:lnTo>
                  <a:pt x="45480" y="13921"/>
                </a:lnTo>
                <a:lnTo>
                  <a:pt x="44796" y="13165"/>
                </a:lnTo>
                <a:lnTo>
                  <a:pt x="44111" y="12472"/>
                </a:lnTo>
                <a:lnTo>
                  <a:pt x="43426" y="11770"/>
                </a:lnTo>
                <a:lnTo>
                  <a:pt x="44232" y="10782"/>
                </a:lnTo>
                <a:lnTo>
                  <a:pt x="44856" y="9719"/>
                </a:lnTo>
                <a:lnTo>
                  <a:pt x="45259" y="8732"/>
                </a:lnTo>
                <a:lnTo>
                  <a:pt x="44977" y="8466"/>
                </a:lnTo>
                <a:lnTo>
                  <a:pt x="44574" y="9492"/>
                </a:lnTo>
                <a:lnTo>
                  <a:pt x="43950" y="10517"/>
                </a:lnTo>
                <a:lnTo>
                  <a:pt x="43144" y="11485"/>
                </a:lnTo>
                <a:lnTo>
                  <a:pt x="40808" y="9169"/>
                </a:lnTo>
                <a:lnTo>
                  <a:pt x="38411" y="7119"/>
                </a:lnTo>
                <a:lnTo>
                  <a:pt x="35962" y="5334"/>
                </a:lnTo>
                <a:lnTo>
                  <a:pt x="36532" y="4575"/>
                </a:lnTo>
                <a:lnTo>
                  <a:pt x="37042" y="3777"/>
                </a:lnTo>
                <a:lnTo>
                  <a:pt x="37384" y="2961"/>
                </a:lnTo>
                <a:lnTo>
                  <a:pt x="37042" y="2752"/>
                </a:lnTo>
                <a:lnTo>
                  <a:pt x="36700" y="3550"/>
                </a:lnTo>
                <a:lnTo>
                  <a:pt x="36248" y="4366"/>
                </a:lnTo>
                <a:lnTo>
                  <a:pt x="35622" y="5068"/>
                </a:lnTo>
                <a:lnTo>
                  <a:pt x="32944" y="3132"/>
                </a:lnTo>
                <a:lnTo>
                  <a:pt x="30207" y="1461"/>
                </a:lnTo>
                <a:lnTo>
                  <a:pt x="27643" y="0"/>
                </a:lnTo>
                <a:lnTo>
                  <a:pt x="30035" y="1670"/>
                </a:lnTo>
                <a:lnTo>
                  <a:pt x="32714" y="3398"/>
                </a:lnTo>
                <a:lnTo>
                  <a:pt x="35393" y="5391"/>
                </a:lnTo>
                <a:lnTo>
                  <a:pt x="34766" y="6150"/>
                </a:lnTo>
                <a:lnTo>
                  <a:pt x="34081" y="7289"/>
                </a:lnTo>
                <a:lnTo>
                  <a:pt x="34766" y="6682"/>
                </a:lnTo>
                <a:lnTo>
                  <a:pt x="35336" y="6036"/>
                </a:lnTo>
                <a:lnTo>
                  <a:pt x="35735" y="5619"/>
                </a:lnTo>
                <a:lnTo>
                  <a:pt x="38190" y="7441"/>
                </a:lnTo>
                <a:lnTo>
                  <a:pt x="40586" y="9492"/>
                </a:lnTo>
                <a:lnTo>
                  <a:pt x="42923" y="11770"/>
                </a:lnTo>
                <a:lnTo>
                  <a:pt x="42057" y="12787"/>
                </a:lnTo>
                <a:lnTo>
                  <a:pt x="41030" y="13704"/>
                </a:lnTo>
                <a:lnTo>
                  <a:pt x="39902" y="14568"/>
                </a:lnTo>
                <a:lnTo>
                  <a:pt x="37787" y="12130"/>
                </a:lnTo>
                <a:lnTo>
                  <a:pt x="35564" y="9871"/>
                </a:lnTo>
                <a:lnTo>
                  <a:pt x="37445" y="12415"/>
                </a:lnTo>
                <a:lnTo>
                  <a:pt x="39559" y="14837"/>
                </a:lnTo>
                <a:lnTo>
                  <a:pt x="38351" y="15754"/>
                </a:lnTo>
                <a:lnTo>
                  <a:pt x="37042" y="16565"/>
                </a:lnTo>
                <a:lnTo>
                  <a:pt x="35622" y="17321"/>
                </a:lnTo>
                <a:lnTo>
                  <a:pt x="35165" y="17535"/>
                </a:lnTo>
                <a:lnTo>
                  <a:pt x="33683" y="18291"/>
                </a:lnTo>
                <a:lnTo>
                  <a:pt x="32144" y="18993"/>
                </a:lnTo>
                <a:lnTo>
                  <a:pt x="30493" y="19587"/>
                </a:lnTo>
                <a:lnTo>
                  <a:pt x="29010" y="16779"/>
                </a:lnTo>
                <a:lnTo>
                  <a:pt x="27413" y="14243"/>
                </a:lnTo>
                <a:lnTo>
                  <a:pt x="28440" y="16996"/>
                </a:lnTo>
                <a:lnTo>
                  <a:pt x="29923" y="19802"/>
                </a:lnTo>
                <a:lnTo>
                  <a:pt x="28213" y="20343"/>
                </a:lnTo>
                <a:lnTo>
                  <a:pt x="26445" y="20882"/>
                </a:lnTo>
                <a:lnTo>
                  <a:pt x="24622" y="21313"/>
                </a:lnTo>
                <a:lnTo>
                  <a:pt x="24052" y="21476"/>
                </a:lnTo>
                <a:lnTo>
                  <a:pt x="22171" y="21854"/>
                </a:lnTo>
                <a:lnTo>
                  <a:pt x="20234" y="22232"/>
                </a:lnTo>
                <a:lnTo>
                  <a:pt x="18238" y="22501"/>
                </a:lnTo>
                <a:lnTo>
                  <a:pt x="17553" y="19587"/>
                </a:lnTo>
                <a:lnTo>
                  <a:pt x="16870" y="16779"/>
                </a:lnTo>
                <a:lnTo>
                  <a:pt x="16129" y="14190"/>
                </a:lnTo>
                <a:lnTo>
                  <a:pt x="16244" y="16888"/>
                </a:lnTo>
                <a:lnTo>
                  <a:pt x="16927" y="19640"/>
                </a:lnTo>
                <a:lnTo>
                  <a:pt x="17553" y="22609"/>
                </a:lnTo>
                <a:lnTo>
                  <a:pt x="15559" y="22824"/>
                </a:lnTo>
                <a:lnTo>
                  <a:pt x="13451" y="22987"/>
                </a:lnTo>
                <a:lnTo>
                  <a:pt x="11398" y="23094"/>
                </a:lnTo>
                <a:lnTo>
                  <a:pt x="11171" y="20126"/>
                </a:lnTo>
                <a:lnTo>
                  <a:pt x="10943" y="17320"/>
                </a:lnTo>
                <a:lnTo>
                  <a:pt x="10714" y="14676"/>
                </a:lnTo>
                <a:lnTo>
                  <a:pt x="12367" y="14568"/>
                </a:lnTo>
                <a:lnTo>
                  <a:pt x="13964" y="14460"/>
                </a:lnTo>
                <a:lnTo>
                  <a:pt x="15503" y="14243"/>
                </a:lnTo>
                <a:lnTo>
                  <a:pt x="16014" y="13759"/>
                </a:lnTo>
                <a:lnTo>
                  <a:pt x="15217" y="10953"/>
                </a:lnTo>
                <a:lnTo>
                  <a:pt x="14419" y="8409"/>
                </a:lnTo>
                <a:lnTo>
                  <a:pt x="13678" y="6093"/>
                </a:lnTo>
                <a:close/>
              </a:path>
            </a:pathLst>
          </a:custGeom>
          <a:solidFill>
            <a:srgbClr val="DDE6F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92" name="object 792"/>
          <p:cNvSpPr/>
          <p:nvPr/>
        </p:nvSpPr>
        <p:spPr>
          <a:xfrm>
            <a:off x="321454" y="521490"/>
            <a:ext cx="299" cy="527"/>
          </a:xfrm>
          <a:custGeom>
            <a:avLst/>
            <a:gdLst/>
            <a:ahLst/>
            <a:cxnLst/>
            <a:rect l="l" t="t" r="r" b="b"/>
            <a:pathLst>
              <a:path w="398" h="702">
                <a:moveTo>
                  <a:pt x="0" y="0"/>
                </a:moveTo>
                <a:lnTo>
                  <a:pt x="0" y="360"/>
                </a:lnTo>
                <a:lnTo>
                  <a:pt x="285" y="702"/>
                </a:lnTo>
                <a:lnTo>
                  <a:pt x="0" y="0"/>
                </a:lnTo>
                <a:close/>
              </a:path>
            </a:pathLst>
          </a:custGeom>
          <a:solidFill>
            <a:srgbClr val="DDE6F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93" name="object 793"/>
          <p:cNvSpPr/>
          <p:nvPr/>
        </p:nvSpPr>
        <p:spPr>
          <a:xfrm>
            <a:off x="331372" y="515938"/>
            <a:ext cx="11712" cy="2918"/>
          </a:xfrm>
          <a:custGeom>
            <a:avLst/>
            <a:gdLst/>
            <a:ahLst/>
            <a:cxnLst/>
            <a:rect l="l" t="t" r="r" b="b"/>
            <a:pathLst>
              <a:path w="15616" h="3891">
                <a:moveTo>
                  <a:pt x="10941" y="113"/>
                </a:moveTo>
                <a:lnTo>
                  <a:pt x="10371" y="0"/>
                </a:lnTo>
                <a:lnTo>
                  <a:pt x="9517" y="113"/>
                </a:lnTo>
                <a:lnTo>
                  <a:pt x="8605" y="322"/>
                </a:lnTo>
                <a:lnTo>
                  <a:pt x="7636" y="588"/>
                </a:lnTo>
                <a:lnTo>
                  <a:pt x="7693" y="816"/>
                </a:lnTo>
                <a:lnTo>
                  <a:pt x="8206" y="1025"/>
                </a:lnTo>
                <a:lnTo>
                  <a:pt x="8720" y="1252"/>
                </a:lnTo>
                <a:lnTo>
                  <a:pt x="9119" y="1461"/>
                </a:lnTo>
                <a:lnTo>
                  <a:pt x="4672" y="2164"/>
                </a:lnTo>
                <a:lnTo>
                  <a:pt x="1196" y="3341"/>
                </a:lnTo>
                <a:lnTo>
                  <a:pt x="0" y="3891"/>
                </a:lnTo>
                <a:lnTo>
                  <a:pt x="1423" y="3398"/>
                </a:lnTo>
                <a:lnTo>
                  <a:pt x="5014" y="2316"/>
                </a:lnTo>
                <a:lnTo>
                  <a:pt x="9461" y="1670"/>
                </a:lnTo>
                <a:lnTo>
                  <a:pt x="10031" y="1993"/>
                </a:lnTo>
                <a:lnTo>
                  <a:pt x="9745" y="1670"/>
                </a:lnTo>
                <a:lnTo>
                  <a:pt x="10315" y="1575"/>
                </a:lnTo>
                <a:lnTo>
                  <a:pt x="10601" y="1518"/>
                </a:lnTo>
                <a:lnTo>
                  <a:pt x="12424" y="1252"/>
                </a:lnTo>
                <a:lnTo>
                  <a:pt x="14077" y="1196"/>
                </a:lnTo>
                <a:lnTo>
                  <a:pt x="15616" y="1252"/>
                </a:lnTo>
                <a:lnTo>
                  <a:pt x="15046" y="1139"/>
                </a:lnTo>
                <a:lnTo>
                  <a:pt x="14818" y="1025"/>
                </a:lnTo>
                <a:lnTo>
                  <a:pt x="13507" y="1025"/>
                </a:lnTo>
                <a:lnTo>
                  <a:pt x="12081" y="1082"/>
                </a:lnTo>
                <a:lnTo>
                  <a:pt x="10601" y="1290"/>
                </a:lnTo>
                <a:lnTo>
                  <a:pt x="9801" y="1404"/>
                </a:lnTo>
                <a:lnTo>
                  <a:pt x="9004" y="1195"/>
                </a:lnTo>
                <a:lnTo>
                  <a:pt x="8492" y="911"/>
                </a:lnTo>
                <a:lnTo>
                  <a:pt x="7979" y="702"/>
                </a:lnTo>
                <a:lnTo>
                  <a:pt x="9004" y="436"/>
                </a:lnTo>
                <a:lnTo>
                  <a:pt x="10031" y="227"/>
                </a:lnTo>
                <a:lnTo>
                  <a:pt x="10941" y="113"/>
                </a:lnTo>
                <a:close/>
              </a:path>
            </a:pathLst>
          </a:custGeom>
          <a:solidFill>
            <a:srgbClr val="DDE6F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94" name="object 794"/>
          <p:cNvSpPr/>
          <p:nvPr/>
        </p:nvSpPr>
        <p:spPr>
          <a:xfrm>
            <a:off x="332141" y="519298"/>
            <a:ext cx="7738" cy="2876"/>
          </a:xfrm>
          <a:custGeom>
            <a:avLst/>
            <a:gdLst/>
            <a:ahLst/>
            <a:cxnLst/>
            <a:rect l="l" t="t" r="r" b="b"/>
            <a:pathLst>
              <a:path w="10317" h="3834">
                <a:moveTo>
                  <a:pt x="4331" y="1082"/>
                </a:moveTo>
                <a:lnTo>
                  <a:pt x="58" y="0"/>
                </a:lnTo>
                <a:lnTo>
                  <a:pt x="4275" y="1233"/>
                </a:lnTo>
                <a:lnTo>
                  <a:pt x="10146" y="3834"/>
                </a:lnTo>
                <a:lnTo>
                  <a:pt x="10317" y="3663"/>
                </a:lnTo>
                <a:lnTo>
                  <a:pt x="4331" y="1082"/>
                </a:lnTo>
                <a:close/>
              </a:path>
            </a:pathLst>
          </a:custGeom>
          <a:solidFill>
            <a:srgbClr val="DDE6F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95" name="object 795"/>
          <p:cNvSpPr/>
          <p:nvPr/>
        </p:nvSpPr>
        <p:spPr>
          <a:xfrm>
            <a:off x="309186" y="526658"/>
            <a:ext cx="385" cy="1424"/>
          </a:xfrm>
          <a:custGeom>
            <a:avLst/>
            <a:gdLst/>
            <a:ahLst/>
            <a:cxnLst/>
            <a:rect l="l" t="t" r="r" b="b"/>
            <a:pathLst>
              <a:path w="513" h="1898">
                <a:moveTo>
                  <a:pt x="227" y="550"/>
                </a:moveTo>
                <a:lnTo>
                  <a:pt x="56" y="170"/>
                </a:lnTo>
                <a:lnTo>
                  <a:pt x="0" y="0"/>
                </a:lnTo>
                <a:lnTo>
                  <a:pt x="114" y="1309"/>
                </a:lnTo>
                <a:lnTo>
                  <a:pt x="513" y="1898"/>
                </a:lnTo>
                <a:lnTo>
                  <a:pt x="457" y="1139"/>
                </a:lnTo>
                <a:lnTo>
                  <a:pt x="227" y="550"/>
                </a:lnTo>
                <a:close/>
              </a:path>
            </a:pathLst>
          </a:custGeom>
          <a:solidFill>
            <a:srgbClr val="DDE6F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96" name="object 796"/>
          <p:cNvSpPr/>
          <p:nvPr/>
        </p:nvSpPr>
        <p:spPr>
          <a:xfrm>
            <a:off x="340050" y="527186"/>
            <a:ext cx="1880" cy="939"/>
          </a:xfrm>
          <a:custGeom>
            <a:avLst/>
            <a:gdLst/>
            <a:ahLst/>
            <a:cxnLst/>
            <a:rect l="l" t="t" r="r" b="b"/>
            <a:pathLst>
              <a:path w="2507" h="1252">
                <a:moveTo>
                  <a:pt x="2507" y="227"/>
                </a:moveTo>
                <a:lnTo>
                  <a:pt x="2279" y="0"/>
                </a:lnTo>
                <a:lnTo>
                  <a:pt x="1482" y="322"/>
                </a:lnTo>
                <a:lnTo>
                  <a:pt x="626" y="664"/>
                </a:lnTo>
                <a:lnTo>
                  <a:pt x="0" y="1252"/>
                </a:lnTo>
                <a:lnTo>
                  <a:pt x="912" y="930"/>
                </a:lnTo>
                <a:lnTo>
                  <a:pt x="1709" y="607"/>
                </a:lnTo>
                <a:lnTo>
                  <a:pt x="2507" y="227"/>
                </a:lnTo>
                <a:close/>
              </a:path>
            </a:pathLst>
          </a:custGeom>
          <a:solidFill>
            <a:srgbClr val="DDE6F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97" name="object 797"/>
          <p:cNvSpPr/>
          <p:nvPr/>
        </p:nvSpPr>
        <p:spPr>
          <a:xfrm>
            <a:off x="328678" y="516066"/>
            <a:ext cx="24713" cy="24806"/>
          </a:xfrm>
          <a:custGeom>
            <a:avLst/>
            <a:gdLst/>
            <a:ahLst/>
            <a:cxnLst/>
            <a:rect l="l" t="t" r="r" b="b"/>
            <a:pathLst>
              <a:path w="32950" h="33075">
                <a:moveTo>
                  <a:pt x="5927" y="11921"/>
                </a:moveTo>
                <a:lnTo>
                  <a:pt x="6269" y="11599"/>
                </a:lnTo>
                <a:lnTo>
                  <a:pt x="4787" y="7707"/>
                </a:lnTo>
                <a:lnTo>
                  <a:pt x="3647" y="5182"/>
                </a:lnTo>
                <a:lnTo>
                  <a:pt x="3133" y="4252"/>
                </a:lnTo>
                <a:lnTo>
                  <a:pt x="3762" y="5125"/>
                </a:lnTo>
                <a:lnTo>
                  <a:pt x="5584" y="7555"/>
                </a:lnTo>
                <a:lnTo>
                  <a:pt x="7922" y="11333"/>
                </a:lnTo>
                <a:lnTo>
                  <a:pt x="8321" y="11219"/>
                </a:lnTo>
                <a:lnTo>
                  <a:pt x="5755" y="7384"/>
                </a:lnTo>
                <a:lnTo>
                  <a:pt x="3818" y="4897"/>
                </a:lnTo>
                <a:lnTo>
                  <a:pt x="3192" y="4157"/>
                </a:lnTo>
                <a:lnTo>
                  <a:pt x="3933" y="4859"/>
                </a:lnTo>
                <a:lnTo>
                  <a:pt x="3304" y="4157"/>
                </a:lnTo>
                <a:lnTo>
                  <a:pt x="4331" y="4802"/>
                </a:lnTo>
                <a:lnTo>
                  <a:pt x="3363" y="4157"/>
                </a:lnTo>
                <a:lnTo>
                  <a:pt x="4674" y="4689"/>
                </a:lnTo>
                <a:lnTo>
                  <a:pt x="8377" y="6207"/>
                </a:lnTo>
                <a:lnTo>
                  <a:pt x="13451" y="9226"/>
                </a:lnTo>
                <a:lnTo>
                  <a:pt x="12653" y="9700"/>
                </a:lnTo>
                <a:lnTo>
                  <a:pt x="12196" y="9928"/>
                </a:lnTo>
                <a:lnTo>
                  <a:pt x="11854" y="10080"/>
                </a:lnTo>
                <a:lnTo>
                  <a:pt x="11398" y="10308"/>
                </a:lnTo>
                <a:lnTo>
                  <a:pt x="10885" y="10460"/>
                </a:lnTo>
                <a:lnTo>
                  <a:pt x="10373" y="10688"/>
                </a:lnTo>
                <a:lnTo>
                  <a:pt x="10202" y="11010"/>
                </a:lnTo>
                <a:lnTo>
                  <a:pt x="11342" y="12244"/>
                </a:lnTo>
                <a:lnTo>
                  <a:pt x="12538" y="13592"/>
                </a:lnTo>
                <a:lnTo>
                  <a:pt x="13849" y="15149"/>
                </a:lnTo>
                <a:lnTo>
                  <a:pt x="14248" y="15699"/>
                </a:lnTo>
                <a:lnTo>
                  <a:pt x="14476" y="15965"/>
                </a:lnTo>
                <a:lnTo>
                  <a:pt x="13563" y="16231"/>
                </a:lnTo>
                <a:lnTo>
                  <a:pt x="12595" y="16516"/>
                </a:lnTo>
                <a:lnTo>
                  <a:pt x="11797" y="17047"/>
                </a:lnTo>
                <a:lnTo>
                  <a:pt x="12822" y="16838"/>
                </a:lnTo>
                <a:lnTo>
                  <a:pt x="13793" y="16554"/>
                </a:lnTo>
                <a:lnTo>
                  <a:pt x="14703" y="16231"/>
                </a:lnTo>
                <a:lnTo>
                  <a:pt x="16357" y="18338"/>
                </a:lnTo>
                <a:lnTo>
                  <a:pt x="18067" y="20654"/>
                </a:lnTo>
                <a:lnTo>
                  <a:pt x="19776" y="23255"/>
                </a:lnTo>
                <a:lnTo>
                  <a:pt x="18465" y="23730"/>
                </a:lnTo>
                <a:lnTo>
                  <a:pt x="17098" y="24109"/>
                </a:lnTo>
                <a:lnTo>
                  <a:pt x="15672" y="24440"/>
                </a:lnTo>
                <a:lnTo>
                  <a:pt x="15102" y="24548"/>
                </a:lnTo>
                <a:lnTo>
                  <a:pt x="13678" y="24872"/>
                </a:lnTo>
                <a:lnTo>
                  <a:pt x="12196" y="25142"/>
                </a:lnTo>
                <a:lnTo>
                  <a:pt x="10714" y="25358"/>
                </a:lnTo>
                <a:lnTo>
                  <a:pt x="10202" y="25842"/>
                </a:lnTo>
                <a:lnTo>
                  <a:pt x="10943" y="28487"/>
                </a:lnTo>
                <a:lnTo>
                  <a:pt x="10828" y="25789"/>
                </a:lnTo>
                <a:lnTo>
                  <a:pt x="12367" y="25573"/>
                </a:lnTo>
                <a:lnTo>
                  <a:pt x="13849" y="25303"/>
                </a:lnTo>
                <a:lnTo>
                  <a:pt x="15332" y="24981"/>
                </a:lnTo>
                <a:lnTo>
                  <a:pt x="16472" y="27462"/>
                </a:lnTo>
                <a:lnTo>
                  <a:pt x="17668" y="30161"/>
                </a:lnTo>
                <a:lnTo>
                  <a:pt x="18751" y="33075"/>
                </a:lnTo>
                <a:lnTo>
                  <a:pt x="19321" y="32912"/>
                </a:lnTo>
                <a:lnTo>
                  <a:pt x="18238" y="30053"/>
                </a:lnTo>
                <a:lnTo>
                  <a:pt x="17041" y="27354"/>
                </a:lnTo>
                <a:lnTo>
                  <a:pt x="15843" y="24872"/>
                </a:lnTo>
                <a:lnTo>
                  <a:pt x="17269" y="24495"/>
                </a:lnTo>
                <a:lnTo>
                  <a:pt x="18693" y="24109"/>
                </a:lnTo>
                <a:lnTo>
                  <a:pt x="20062" y="23635"/>
                </a:lnTo>
                <a:lnTo>
                  <a:pt x="21601" y="26006"/>
                </a:lnTo>
                <a:lnTo>
                  <a:pt x="23140" y="28595"/>
                </a:lnTo>
                <a:lnTo>
                  <a:pt x="22113" y="25842"/>
                </a:lnTo>
                <a:lnTo>
                  <a:pt x="20574" y="23407"/>
                </a:lnTo>
                <a:lnTo>
                  <a:pt x="21144" y="23198"/>
                </a:lnTo>
                <a:lnTo>
                  <a:pt x="21714" y="22989"/>
                </a:lnTo>
                <a:lnTo>
                  <a:pt x="22284" y="22761"/>
                </a:lnTo>
                <a:lnTo>
                  <a:pt x="22969" y="22496"/>
                </a:lnTo>
                <a:lnTo>
                  <a:pt x="23595" y="22173"/>
                </a:lnTo>
                <a:lnTo>
                  <a:pt x="24221" y="21850"/>
                </a:lnTo>
                <a:lnTo>
                  <a:pt x="26161" y="24071"/>
                </a:lnTo>
                <a:lnTo>
                  <a:pt x="28042" y="26545"/>
                </a:lnTo>
                <a:lnTo>
                  <a:pt x="29864" y="29134"/>
                </a:lnTo>
                <a:lnTo>
                  <a:pt x="30321" y="28920"/>
                </a:lnTo>
                <a:lnTo>
                  <a:pt x="28497" y="26275"/>
                </a:lnTo>
                <a:lnTo>
                  <a:pt x="26616" y="23843"/>
                </a:lnTo>
                <a:lnTo>
                  <a:pt x="24678" y="21641"/>
                </a:lnTo>
                <a:lnTo>
                  <a:pt x="25762" y="21034"/>
                </a:lnTo>
                <a:lnTo>
                  <a:pt x="26787" y="20445"/>
                </a:lnTo>
                <a:lnTo>
                  <a:pt x="27756" y="19743"/>
                </a:lnTo>
                <a:lnTo>
                  <a:pt x="29921" y="21736"/>
                </a:lnTo>
                <a:lnTo>
                  <a:pt x="32144" y="24014"/>
                </a:lnTo>
                <a:lnTo>
                  <a:pt x="30263" y="21470"/>
                </a:lnTo>
                <a:lnTo>
                  <a:pt x="28042" y="19477"/>
                </a:lnTo>
                <a:lnTo>
                  <a:pt x="28781" y="18889"/>
                </a:lnTo>
                <a:lnTo>
                  <a:pt x="29465" y="17750"/>
                </a:lnTo>
                <a:lnTo>
                  <a:pt x="28668" y="18509"/>
                </a:lnTo>
                <a:lnTo>
                  <a:pt x="27756" y="19211"/>
                </a:lnTo>
                <a:lnTo>
                  <a:pt x="25305" y="16990"/>
                </a:lnTo>
                <a:lnTo>
                  <a:pt x="22797" y="15054"/>
                </a:lnTo>
                <a:lnTo>
                  <a:pt x="20461" y="13383"/>
                </a:lnTo>
                <a:lnTo>
                  <a:pt x="22511" y="15263"/>
                </a:lnTo>
                <a:lnTo>
                  <a:pt x="24962" y="17218"/>
                </a:lnTo>
                <a:lnTo>
                  <a:pt x="27413" y="19477"/>
                </a:lnTo>
                <a:lnTo>
                  <a:pt x="26501" y="20180"/>
                </a:lnTo>
                <a:lnTo>
                  <a:pt x="25476" y="20768"/>
                </a:lnTo>
                <a:lnTo>
                  <a:pt x="24392" y="21357"/>
                </a:lnTo>
                <a:lnTo>
                  <a:pt x="23994" y="21584"/>
                </a:lnTo>
                <a:lnTo>
                  <a:pt x="23367" y="21850"/>
                </a:lnTo>
                <a:lnTo>
                  <a:pt x="22741" y="22116"/>
                </a:lnTo>
                <a:lnTo>
                  <a:pt x="22113" y="22382"/>
                </a:lnTo>
                <a:lnTo>
                  <a:pt x="21543" y="22609"/>
                </a:lnTo>
                <a:lnTo>
                  <a:pt x="20916" y="22875"/>
                </a:lnTo>
                <a:lnTo>
                  <a:pt x="20290" y="23084"/>
                </a:lnTo>
                <a:lnTo>
                  <a:pt x="18580" y="20502"/>
                </a:lnTo>
                <a:lnTo>
                  <a:pt x="16812" y="18129"/>
                </a:lnTo>
                <a:lnTo>
                  <a:pt x="15160" y="16079"/>
                </a:lnTo>
                <a:lnTo>
                  <a:pt x="15787" y="15490"/>
                </a:lnTo>
                <a:lnTo>
                  <a:pt x="14933" y="15813"/>
                </a:lnTo>
                <a:lnTo>
                  <a:pt x="14419" y="15206"/>
                </a:lnTo>
                <a:lnTo>
                  <a:pt x="14192" y="14883"/>
                </a:lnTo>
                <a:lnTo>
                  <a:pt x="12937" y="13383"/>
                </a:lnTo>
                <a:lnTo>
                  <a:pt x="11741" y="12073"/>
                </a:lnTo>
                <a:lnTo>
                  <a:pt x="10601" y="10896"/>
                </a:lnTo>
                <a:lnTo>
                  <a:pt x="11112" y="10688"/>
                </a:lnTo>
                <a:lnTo>
                  <a:pt x="11626" y="10460"/>
                </a:lnTo>
                <a:lnTo>
                  <a:pt x="12083" y="10251"/>
                </a:lnTo>
                <a:lnTo>
                  <a:pt x="13223" y="11162"/>
                </a:lnTo>
                <a:lnTo>
                  <a:pt x="14476" y="12187"/>
                </a:lnTo>
                <a:lnTo>
                  <a:pt x="15730" y="13326"/>
                </a:lnTo>
                <a:lnTo>
                  <a:pt x="16300" y="13763"/>
                </a:lnTo>
                <a:lnTo>
                  <a:pt x="16870" y="14294"/>
                </a:lnTo>
                <a:lnTo>
                  <a:pt x="17440" y="14826"/>
                </a:lnTo>
                <a:lnTo>
                  <a:pt x="17668" y="15054"/>
                </a:lnTo>
                <a:lnTo>
                  <a:pt x="17839" y="14617"/>
                </a:lnTo>
                <a:lnTo>
                  <a:pt x="17213" y="14086"/>
                </a:lnTo>
                <a:lnTo>
                  <a:pt x="16584" y="13535"/>
                </a:lnTo>
                <a:lnTo>
                  <a:pt x="16014" y="13004"/>
                </a:lnTo>
                <a:lnTo>
                  <a:pt x="14762" y="11921"/>
                </a:lnTo>
                <a:lnTo>
                  <a:pt x="13563" y="10953"/>
                </a:lnTo>
                <a:lnTo>
                  <a:pt x="12424" y="10080"/>
                </a:lnTo>
                <a:lnTo>
                  <a:pt x="12881" y="9871"/>
                </a:lnTo>
                <a:lnTo>
                  <a:pt x="13678" y="9321"/>
                </a:lnTo>
                <a:lnTo>
                  <a:pt x="14647" y="9928"/>
                </a:lnTo>
                <a:lnTo>
                  <a:pt x="15616" y="10517"/>
                </a:lnTo>
                <a:lnTo>
                  <a:pt x="14874" y="9700"/>
                </a:lnTo>
                <a:lnTo>
                  <a:pt x="13906" y="9169"/>
                </a:lnTo>
                <a:lnTo>
                  <a:pt x="14419" y="8789"/>
                </a:lnTo>
                <a:lnTo>
                  <a:pt x="14933" y="8258"/>
                </a:lnTo>
                <a:lnTo>
                  <a:pt x="15559" y="8523"/>
                </a:lnTo>
                <a:lnTo>
                  <a:pt x="15730" y="8296"/>
                </a:lnTo>
                <a:lnTo>
                  <a:pt x="15102" y="8030"/>
                </a:lnTo>
                <a:lnTo>
                  <a:pt x="15559" y="7384"/>
                </a:lnTo>
                <a:lnTo>
                  <a:pt x="16073" y="7175"/>
                </a:lnTo>
                <a:lnTo>
                  <a:pt x="15559" y="7005"/>
                </a:lnTo>
                <a:lnTo>
                  <a:pt x="15217" y="7650"/>
                </a:lnTo>
                <a:lnTo>
                  <a:pt x="14933" y="7973"/>
                </a:lnTo>
                <a:lnTo>
                  <a:pt x="14762" y="8144"/>
                </a:lnTo>
                <a:lnTo>
                  <a:pt x="14248" y="8637"/>
                </a:lnTo>
                <a:lnTo>
                  <a:pt x="13793" y="8960"/>
                </a:lnTo>
                <a:lnTo>
                  <a:pt x="8434" y="5979"/>
                </a:lnTo>
                <a:lnTo>
                  <a:pt x="4559" y="4480"/>
                </a:lnTo>
                <a:lnTo>
                  <a:pt x="3304" y="4043"/>
                </a:lnTo>
                <a:lnTo>
                  <a:pt x="4615" y="4423"/>
                </a:lnTo>
                <a:lnTo>
                  <a:pt x="3363" y="3986"/>
                </a:lnTo>
                <a:lnTo>
                  <a:pt x="4615" y="3834"/>
                </a:lnTo>
                <a:lnTo>
                  <a:pt x="3304" y="3929"/>
                </a:lnTo>
                <a:lnTo>
                  <a:pt x="4615" y="3777"/>
                </a:lnTo>
                <a:lnTo>
                  <a:pt x="9233" y="3132"/>
                </a:lnTo>
                <a:lnTo>
                  <a:pt x="15273" y="3455"/>
                </a:lnTo>
                <a:lnTo>
                  <a:pt x="15559" y="3872"/>
                </a:lnTo>
                <a:lnTo>
                  <a:pt x="15843" y="4480"/>
                </a:lnTo>
                <a:lnTo>
                  <a:pt x="15672" y="3872"/>
                </a:lnTo>
                <a:lnTo>
                  <a:pt x="15444" y="3493"/>
                </a:lnTo>
                <a:lnTo>
                  <a:pt x="17724" y="3606"/>
                </a:lnTo>
                <a:lnTo>
                  <a:pt x="20232" y="3872"/>
                </a:lnTo>
                <a:lnTo>
                  <a:pt x="22854" y="4366"/>
                </a:lnTo>
                <a:lnTo>
                  <a:pt x="23367" y="5068"/>
                </a:lnTo>
                <a:lnTo>
                  <a:pt x="22969" y="4366"/>
                </a:lnTo>
                <a:lnTo>
                  <a:pt x="23538" y="4480"/>
                </a:lnTo>
                <a:lnTo>
                  <a:pt x="25931" y="4897"/>
                </a:lnTo>
                <a:lnTo>
                  <a:pt x="28154" y="5505"/>
                </a:lnTo>
                <a:lnTo>
                  <a:pt x="30150" y="6245"/>
                </a:lnTo>
                <a:lnTo>
                  <a:pt x="30720" y="6948"/>
                </a:lnTo>
                <a:lnTo>
                  <a:pt x="30662" y="6416"/>
                </a:lnTo>
                <a:lnTo>
                  <a:pt x="31459" y="6739"/>
                </a:lnTo>
                <a:lnTo>
                  <a:pt x="32265" y="7005"/>
                </a:lnTo>
                <a:lnTo>
                  <a:pt x="32950" y="7327"/>
                </a:lnTo>
                <a:lnTo>
                  <a:pt x="32607" y="7119"/>
                </a:lnTo>
                <a:lnTo>
                  <a:pt x="32204" y="6853"/>
                </a:lnTo>
                <a:lnTo>
                  <a:pt x="31802" y="6625"/>
                </a:lnTo>
                <a:lnTo>
                  <a:pt x="31346" y="6416"/>
                </a:lnTo>
                <a:lnTo>
                  <a:pt x="30891" y="6245"/>
                </a:lnTo>
                <a:lnTo>
                  <a:pt x="30434" y="6093"/>
                </a:lnTo>
                <a:lnTo>
                  <a:pt x="29979" y="5600"/>
                </a:lnTo>
                <a:lnTo>
                  <a:pt x="29465" y="5334"/>
                </a:lnTo>
                <a:lnTo>
                  <a:pt x="29921" y="5923"/>
                </a:lnTo>
                <a:lnTo>
                  <a:pt x="27983" y="5220"/>
                </a:lnTo>
                <a:lnTo>
                  <a:pt x="25875" y="4632"/>
                </a:lnTo>
                <a:lnTo>
                  <a:pt x="23595" y="4252"/>
                </a:lnTo>
                <a:lnTo>
                  <a:pt x="23025" y="4157"/>
                </a:lnTo>
                <a:lnTo>
                  <a:pt x="22797" y="4100"/>
                </a:lnTo>
                <a:lnTo>
                  <a:pt x="22511" y="3663"/>
                </a:lnTo>
                <a:lnTo>
                  <a:pt x="22113" y="3170"/>
                </a:lnTo>
                <a:lnTo>
                  <a:pt x="21657" y="2752"/>
                </a:lnTo>
                <a:lnTo>
                  <a:pt x="22000" y="3170"/>
                </a:lnTo>
                <a:lnTo>
                  <a:pt x="22399" y="3663"/>
                </a:lnTo>
                <a:lnTo>
                  <a:pt x="22683" y="4100"/>
                </a:lnTo>
                <a:lnTo>
                  <a:pt x="20062" y="3607"/>
                </a:lnTo>
                <a:lnTo>
                  <a:pt x="17553" y="3398"/>
                </a:lnTo>
                <a:lnTo>
                  <a:pt x="15273" y="3284"/>
                </a:lnTo>
                <a:lnTo>
                  <a:pt x="8549" y="2961"/>
                </a:lnTo>
                <a:lnTo>
                  <a:pt x="3762" y="3777"/>
                </a:lnTo>
                <a:lnTo>
                  <a:pt x="3020" y="3929"/>
                </a:lnTo>
                <a:lnTo>
                  <a:pt x="2964" y="3341"/>
                </a:lnTo>
                <a:lnTo>
                  <a:pt x="2906" y="3777"/>
                </a:lnTo>
                <a:lnTo>
                  <a:pt x="2906" y="3341"/>
                </a:lnTo>
                <a:lnTo>
                  <a:pt x="2793" y="2050"/>
                </a:lnTo>
                <a:lnTo>
                  <a:pt x="2336" y="531"/>
                </a:lnTo>
                <a:lnTo>
                  <a:pt x="2223" y="56"/>
                </a:lnTo>
                <a:lnTo>
                  <a:pt x="2108" y="588"/>
                </a:lnTo>
                <a:lnTo>
                  <a:pt x="2507" y="1936"/>
                </a:lnTo>
                <a:lnTo>
                  <a:pt x="2734" y="3170"/>
                </a:lnTo>
                <a:lnTo>
                  <a:pt x="2849" y="3663"/>
                </a:lnTo>
                <a:lnTo>
                  <a:pt x="2622" y="3075"/>
                </a:lnTo>
                <a:lnTo>
                  <a:pt x="1937" y="1556"/>
                </a:lnTo>
                <a:lnTo>
                  <a:pt x="513" y="151"/>
                </a:lnTo>
                <a:lnTo>
                  <a:pt x="0" y="0"/>
                </a:lnTo>
                <a:lnTo>
                  <a:pt x="342" y="322"/>
                </a:lnTo>
                <a:lnTo>
                  <a:pt x="1824" y="1765"/>
                </a:lnTo>
                <a:lnTo>
                  <a:pt x="2563" y="3398"/>
                </a:lnTo>
                <a:lnTo>
                  <a:pt x="2849" y="3834"/>
                </a:lnTo>
                <a:lnTo>
                  <a:pt x="2906" y="4157"/>
                </a:lnTo>
                <a:lnTo>
                  <a:pt x="2964" y="4954"/>
                </a:lnTo>
                <a:lnTo>
                  <a:pt x="3248" y="7650"/>
                </a:lnTo>
                <a:lnTo>
                  <a:pt x="3133" y="4802"/>
                </a:lnTo>
                <a:lnTo>
                  <a:pt x="2964" y="4100"/>
                </a:lnTo>
                <a:lnTo>
                  <a:pt x="3248" y="4802"/>
                </a:lnTo>
                <a:lnTo>
                  <a:pt x="4388" y="7441"/>
                </a:lnTo>
                <a:lnTo>
                  <a:pt x="5870" y="11656"/>
                </a:lnTo>
                <a:lnTo>
                  <a:pt x="5244" y="11713"/>
                </a:lnTo>
                <a:lnTo>
                  <a:pt x="4674" y="11751"/>
                </a:lnTo>
                <a:lnTo>
                  <a:pt x="4046" y="11808"/>
                </a:lnTo>
                <a:lnTo>
                  <a:pt x="4730" y="12073"/>
                </a:lnTo>
                <a:lnTo>
                  <a:pt x="5357" y="12035"/>
                </a:lnTo>
                <a:lnTo>
                  <a:pt x="5927" y="11921"/>
                </a:lnTo>
                <a:close/>
              </a:path>
            </a:pathLst>
          </a:custGeom>
          <a:solidFill>
            <a:srgbClr val="DDE6F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98" name="object 798"/>
          <p:cNvSpPr/>
          <p:nvPr/>
        </p:nvSpPr>
        <p:spPr>
          <a:xfrm>
            <a:off x="330859" y="518571"/>
            <a:ext cx="44" cy="1210"/>
          </a:xfrm>
          <a:custGeom>
            <a:avLst/>
            <a:gdLst/>
            <a:ahLst/>
            <a:cxnLst/>
            <a:rect l="l" t="t" r="r" b="b"/>
            <a:pathLst>
              <a:path w="58" h="1613">
                <a:moveTo>
                  <a:pt x="0" y="436"/>
                </a:moveTo>
                <a:lnTo>
                  <a:pt x="0" y="816"/>
                </a:lnTo>
                <a:lnTo>
                  <a:pt x="58" y="1613"/>
                </a:lnTo>
                <a:lnTo>
                  <a:pt x="58" y="0"/>
                </a:lnTo>
                <a:lnTo>
                  <a:pt x="0" y="436"/>
                </a:lnTo>
                <a:close/>
              </a:path>
            </a:pathLst>
          </a:custGeom>
          <a:solidFill>
            <a:srgbClr val="D2DE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99" name="object 799"/>
          <p:cNvSpPr/>
          <p:nvPr/>
        </p:nvSpPr>
        <p:spPr>
          <a:xfrm>
            <a:off x="321925" y="522088"/>
            <a:ext cx="683" cy="726"/>
          </a:xfrm>
          <a:custGeom>
            <a:avLst/>
            <a:gdLst/>
            <a:ahLst/>
            <a:cxnLst/>
            <a:rect l="l" t="t" r="r" b="b"/>
            <a:pathLst>
              <a:path w="910" h="968">
                <a:moveTo>
                  <a:pt x="340" y="645"/>
                </a:moveTo>
                <a:lnTo>
                  <a:pt x="682" y="968"/>
                </a:lnTo>
                <a:lnTo>
                  <a:pt x="910" y="873"/>
                </a:lnTo>
                <a:lnTo>
                  <a:pt x="227" y="265"/>
                </a:lnTo>
                <a:lnTo>
                  <a:pt x="0" y="0"/>
                </a:lnTo>
                <a:lnTo>
                  <a:pt x="340" y="645"/>
                </a:lnTo>
                <a:close/>
              </a:path>
            </a:pathLst>
          </a:custGeom>
          <a:solidFill>
            <a:srgbClr val="D2DE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00" name="object 800"/>
          <p:cNvSpPr/>
          <p:nvPr/>
        </p:nvSpPr>
        <p:spPr>
          <a:xfrm>
            <a:off x="331372" y="516109"/>
            <a:ext cx="10516" cy="2747"/>
          </a:xfrm>
          <a:custGeom>
            <a:avLst/>
            <a:gdLst/>
            <a:ahLst/>
            <a:cxnLst/>
            <a:rect l="l" t="t" r="r" b="b"/>
            <a:pathLst>
              <a:path w="14021" h="3663">
                <a:moveTo>
                  <a:pt x="9801" y="94"/>
                </a:moveTo>
                <a:lnTo>
                  <a:pt x="9231" y="0"/>
                </a:lnTo>
                <a:lnTo>
                  <a:pt x="8720" y="94"/>
                </a:lnTo>
                <a:lnTo>
                  <a:pt x="8206" y="208"/>
                </a:lnTo>
                <a:lnTo>
                  <a:pt x="7636" y="360"/>
                </a:lnTo>
                <a:lnTo>
                  <a:pt x="7693" y="588"/>
                </a:lnTo>
                <a:lnTo>
                  <a:pt x="8206" y="797"/>
                </a:lnTo>
                <a:lnTo>
                  <a:pt x="8720" y="1025"/>
                </a:lnTo>
                <a:lnTo>
                  <a:pt x="9119" y="1233"/>
                </a:lnTo>
                <a:lnTo>
                  <a:pt x="4672" y="1936"/>
                </a:lnTo>
                <a:lnTo>
                  <a:pt x="1196" y="3113"/>
                </a:lnTo>
                <a:lnTo>
                  <a:pt x="0" y="3663"/>
                </a:lnTo>
                <a:lnTo>
                  <a:pt x="1423" y="3170"/>
                </a:lnTo>
                <a:lnTo>
                  <a:pt x="5014" y="2088"/>
                </a:lnTo>
                <a:lnTo>
                  <a:pt x="9461" y="1442"/>
                </a:lnTo>
                <a:lnTo>
                  <a:pt x="10031" y="1765"/>
                </a:lnTo>
                <a:lnTo>
                  <a:pt x="9745" y="1442"/>
                </a:lnTo>
                <a:lnTo>
                  <a:pt x="10315" y="1347"/>
                </a:lnTo>
                <a:lnTo>
                  <a:pt x="10601" y="1290"/>
                </a:lnTo>
                <a:lnTo>
                  <a:pt x="11797" y="1120"/>
                </a:lnTo>
                <a:lnTo>
                  <a:pt x="12937" y="1063"/>
                </a:lnTo>
                <a:lnTo>
                  <a:pt x="14021" y="1025"/>
                </a:lnTo>
                <a:lnTo>
                  <a:pt x="13507" y="911"/>
                </a:lnTo>
                <a:lnTo>
                  <a:pt x="13279" y="854"/>
                </a:lnTo>
                <a:lnTo>
                  <a:pt x="12424" y="854"/>
                </a:lnTo>
                <a:lnTo>
                  <a:pt x="11511" y="911"/>
                </a:lnTo>
                <a:lnTo>
                  <a:pt x="10601" y="1063"/>
                </a:lnTo>
                <a:lnTo>
                  <a:pt x="9801" y="1177"/>
                </a:lnTo>
                <a:lnTo>
                  <a:pt x="9004" y="968"/>
                </a:lnTo>
                <a:lnTo>
                  <a:pt x="8492" y="683"/>
                </a:lnTo>
                <a:lnTo>
                  <a:pt x="7979" y="474"/>
                </a:lnTo>
                <a:lnTo>
                  <a:pt x="8605" y="322"/>
                </a:lnTo>
                <a:lnTo>
                  <a:pt x="9231" y="208"/>
                </a:lnTo>
                <a:lnTo>
                  <a:pt x="9801" y="94"/>
                </a:lnTo>
                <a:close/>
              </a:path>
            </a:pathLst>
          </a:custGeom>
          <a:solidFill>
            <a:srgbClr val="D2DE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01" name="object 801"/>
          <p:cNvSpPr/>
          <p:nvPr/>
        </p:nvSpPr>
        <p:spPr>
          <a:xfrm>
            <a:off x="332141" y="519298"/>
            <a:ext cx="7738" cy="2876"/>
          </a:xfrm>
          <a:custGeom>
            <a:avLst/>
            <a:gdLst/>
            <a:ahLst/>
            <a:cxnLst/>
            <a:rect l="l" t="t" r="r" b="b"/>
            <a:pathLst>
              <a:path w="10317" h="3834">
                <a:moveTo>
                  <a:pt x="4331" y="1082"/>
                </a:moveTo>
                <a:lnTo>
                  <a:pt x="58" y="0"/>
                </a:lnTo>
                <a:lnTo>
                  <a:pt x="4275" y="1233"/>
                </a:lnTo>
                <a:lnTo>
                  <a:pt x="10146" y="3834"/>
                </a:lnTo>
                <a:lnTo>
                  <a:pt x="10317" y="3663"/>
                </a:lnTo>
                <a:lnTo>
                  <a:pt x="4331" y="1082"/>
                </a:lnTo>
                <a:close/>
              </a:path>
            </a:pathLst>
          </a:custGeom>
          <a:solidFill>
            <a:srgbClr val="D2DE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02" name="object 802"/>
          <p:cNvSpPr/>
          <p:nvPr/>
        </p:nvSpPr>
        <p:spPr>
          <a:xfrm>
            <a:off x="329577" y="529292"/>
            <a:ext cx="2351" cy="2064"/>
          </a:xfrm>
          <a:custGeom>
            <a:avLst/>
            <a:gdLst/>
            <a:ahLst/>
            <a:cxnLst/>
            <a:rect l="l" t="t" r="r" b="b"/>
            <a:pathLst>
              <a:path w="3135" h="2752">
                <a:moveTo>
                  <a:pt x="0" y="0"/>
                </a:moveTo>
                <a:lnTo>
                  <a:pt x="741" y="379"/>
                </a:lnTo>
                <a:lnTo>
                  <a:pt x="2908" y="379"/>
                </a:lnTo>
                <a:lnTo>
                  <a:pt x="3135" y="2752"/>
                </a:lnTo>
                <a:lnTo>
                  <a:pt x="2908" y="0"/>
                </a:lnTo>
                <a:lnTo>
                  <a:pt x="0" y="0"/>
                </a:lnTo>
                <a:close/>
              </a:path>
            </a:pathLst>
          </a:custGeom>
          <a:solidFill>
            <a:srgbClr val="D2DE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03" name="object 803"/>
          <p:cNvSpPr/>
          <p:nvPr/>
        </p:nvSpPr>
        <p:spPr>
          <a:xfrm>
            <a:off x="321198" y="518614"/>
            <a:ext cx="427" cy="812"/>
          </a:xfrm>
          <a:custGeom>
            <a:avLst/>
            <a:gdLst/>
            <a:ahLst/>
            <a:cxnLst/>
            <a:rect l="l" t="t" r="r" b="b"/>
            <a:pathLst>
              <a:path w="569" h="1082">
                <a:moveTo>
                  <a:pt x="569" y="0"/>
                </a:moveTo>
                <a:lnTo>
                  <a:pt x="400" y="0"/>
                </a:lnTo>
                <a:lnTo>
                  <a:pt x="171" y="379"/>
                </a:lnTo>
                <a:lnTo>
                  <a:pt x="0" y="759"/>
                </a:lnTo>
                <a:lnTo>
                  <a:pt x="0" y="1082"/>
                </a:lnTo>
                <a:lnTo>
                  <a:pt x="114" y="759"/>
                </a:lnTo>
                <a:lnTo>
                  <a:pt x="285" y="379"/>
                </a:lnTo>
                <a:lnTo>
                  <a:pt x="569" y="0"/>
                </a:lnTo>
                <a:close/>
              </a:path>
            </a:pathLst>
          </a:custGeom>
          <a:solidFill>
            <a:srgbClr val="D2DE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04" name="object 804"/>
          <p:cNvSpPr/>
          <p:nvPr/>
        </p:nvSpPr>
        <p:spPr>
          <a:xfrm>
            <a:off x="315257" y="519212"/>
            <a:ext cx="726" cy="1338"/>
          </a:xfrm>
          <a:custGeom>
            <a:avLst/>
            <a:gdLst/>
            <a:ahLst/>
            <a:cxnLst/>
            <a:rect l="l" t="t" r="r" b="b"/>
            <a:pathLst>
              <a:path w="968" h="1784">
                <a:moveTo>
                  <a:pt x="0" y="1784"/>
                </a:moveTo>
                <a:lnTo>
                  <a:pt x="227" y="1252"/>
                </a:lnTo>
                <a:lnTo>
                  <a:pt x="511" y="664"/>
                </a:lnTo>
                <a:lnTo>
                  <a:pt x="968" y="0"/>
                </a:lnTo>
                <a:lnTo>
                  <a:pt x="455" y="664"/>
                </a:lnTo>
                <a:lnTo>
                  <a:pt x="171" y="1252"/>
                </a:lnTo>
                <a:lnTo>
                  <a:pt x="0" y="1784"/>
                </a:lnTo>
                <a:close/>
              </a:path>
            </a:pathLst>
          </a:custGeom>
          <a:solidFill>
            <a:srgbClr val="D2DE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05" name="object 805"/>
          <p:cNvSpPr/>
          <p:nvPr/>
        </p:nvSpPr>
        <p:spPr>
          <a:xfrm>
            <a:off x="302305" y="523755"/>
            <a:ext cx="17610" cy="17968"/>
          </a:xfrm>
          <a:custGeom>
            <a:avLst/>
            <a:gdLst/>
            <a:ahLst/>
            <a:cxnLst/>
            <a:rect l="l" t="t" r="r" b="b"/>
            <a:pathLst>
              <a:path w="23480" h="23957">
                <a:moveTo>
                  <a:pt x="0" y="15268"/>
                </a:moveTo>
                <a:lnTo>
                  <a:pt x="112" y="15646"/>
                </a:lnTo>
                <a:lnTo>
                  <a:pt x="968" y="14729"/>
                </a:lnTo>
                <a:lnTo>
                  <a:pt x="1881" y="13820"/>
                </a:lnTo>
                <a:lnTo>
                  <a:pt x="2734" y="12947"/>
                </a:lnTo>
                <a:lnTo>
                  <a:pt x="3532" y="13972"/>
                </a:lnTo>
                <a:lnTo>
                  <a:pt x="4388" y="14891"/>
                </a:lnTo>
                <a:lnTo>
                  <a:pt x="5471" y="15754"/>
                </a:lnTo>
                <a:lnTo>
                  <a:pt x="4388" y="16941"/>
                </a:lnTo>
                <a:lnTo>
                  <a:pt x="3363" y="18182"/>
                </a:lnTo>
                <a:lnTo>
                  <a:pt x="2392" y="19477"/>
                </a:lnTo>
                <a:lnTo>
                  <a:pt x="2678" y="19855"/>
                </a:lnTo>
                <a:lnTo>
                  <a:pt x="3703" y="18505"/>
                </a:lnTo>
                <a:lnTo>
                  <a:pt x="4730" y="17265"/>
                </a:lnTo>
                <a:lnTo>
                  <a:pt x="5812" y="16024"/>
                </a:lnTo>
                <a:lnTo>
                  <a:pt x="6952" y="16994"/>
                </a:lnTo>
                <a:lnTo>
                  <a:pt x="8321" y="17913"/>
                </a:lnTo>
                <a:lnTo>
                  <a:pt x="9745" y="18668"/>
                </a:lnTo>
                <a:lnTo>
                  <a:pt x="8605" y="20233"/>
                </a:lnTo>
                <a:lnTo>
                  <a:pt x="7522" y="21905"/>
                </a:lnTo>
                <a:lnTo>
                  <a:pt x="6496" y="23633"/>
                </a:lnTo>
                <a:lnTo>
                  <a:pt x="6952" y="23957"/>
                </a:lnTo>
                <a:lnTo>
                  <a:pt x="7979" y="22230"/>
                </a:lnTo>
                <a:lnTo>
                  <a:pt x="9062" y="20557"/>
                </a:lnTo>
                <a:lnTo>
                  <a:pt x="10202" y="18938"/>
                </a:lnTo>
                <a:lnTo>
                  <a:pt x="11398" y="19585"/>
                </a:lnTo>
                <a:lnTo>
                  <a:pt x="10486" y="18560"/>
                </a:lnTo>
                <a:lnTo>
                  <a:pt x="12367" y="15969"/>
                </a:lnTo>
                <a:lnTo>
                  <a:pt x="14305" y="13535"/>
                </a:lnTo>
                <a:lnTo>
                  <a:pt x="16242" y="11333"/>
                </a:lnTo>
                <a:lnTo>
                  <a:pt x="17325" y="11921"/>
                </a:lnTo>
                <a:lnTo>
                  <a:pt x="16528" y="11010"/>
                </a:lnTo>
                <a:lnTo>
                  <a:pt x="18751" y="8637"/>
                </a:lnTo>
                <a:lnTo>
                  <a:pt x="20916" y="6473"/>
                </a:lnTo>
                <a:lnTo>
                  <a:pt x="22969" y="4632"/>
                </a:lnTo>
                <a:lnTo>
                  <a:pt x="23480" y="3663"/>
                </a:lnTo>
                <a:lnTo>
                  <a:pt x="22854" y="4214"/>
                </a:lnTo>
                <a:lnTo>
                  <a:pt x="22171" y="3872"/>
                </a:lnTo>
                <a:lnTo>
                  <a:pt x="21543" y="3512"/>
                </a:lnTo>
                <a:lnTo>
                  <a:pt x="21031" y="3132"/>
                </a:lnTo>
                <a:lnTo>
                  <a:pt x="20689" y="2904"/>
                </a:lnTo>
                <a:lnTo>
                  <a:pt x="21601" y="1879"/>
                </a:lnTo>
                <a:lnTo>
                  <a:pt x="20403" y="2695"/>
                </a:lnTo>
                <a:lnTo>
                  <a:pt x="19776" y="2202"/>
                </a:lnTo>
                <a:lnTo>
                  <a:pt x="19263" y="1784"/>
                </a:lnTo>
                <a:lnTo>
                  <a:pt x="18864" y="1290"/>
                </a:lnTo>
                <a:lnTo>
                  <a:pt x="20574" y="0"/>
                </a:lnTo>
                <a:lnTo>
                  <a:pt x="18637" y="1082"/>
                </a:lnTo>
                <a:lnTo>
                  <a:pt x="19035" y="1879"/>
                </a:lnTo>
                <a:lnTo>
                  <a:pt x="19549" y="2372"/>
                </a:lnTo>
                <a:lnTo>
                  <a:pt x="20175" y="2847"/>
                </a:lnTo>
                <a:lnTo>
                  <a:pt x="20461" y="3075"/>
                </a:lnTo>
                <a:lnTo>
                  <a:pt x="20860" y="3341"/>
                </a:lnTo>
                <a:lnTo>
                  <a:pt x="21371" y="3720"/>
                </a:lnTo>
                <a:lnTo>
                  <a:pt x="21941" y="4100"/>
                </a:lnTo>
                <a:lnTo>
                  <a:pt x="22570" y="4423"/>
                </a:lnTo>
                <a:lnTo>
                  <a:pt x="20518" y="6264"/>
                </a:lnTo>
                <a:lnTo>
                  <a:pt x="18294" y="8409"/>
                </a:lnTo>
                <a:lnTo>
                  <a:pt x="16129" y="10782"/>
                </a:lnTo>
                <a:lnTo>
                  <a:pt x="15730" y="10574"/>
                </a:lnTo>
                <a:lnTo>
                  <a:pt x="14818" y="10080"/>
                </a:lnTo>
                <a:lnTo>
                  <a:pt x="13906" y="9435"/>
                </a:lnTo>
                <a:lnTo>
                  <a:pt x="13052" y="8789"/>
                </a:lnTo>
                <a:lnTo>
                  <a:pt x="15273" y="6359"/>
                </a:lnTo>
                <a:lnTo>
                  <a:pt x="12709" y="8523"/>
                </a:lnTo>
                <a:lnTo>
                  <a:pt x="11912" y="7878"/>
                </a:lnTo>
                <a:lnTo>
                  <a:pt x="11227" y="7175"/>
                </a:lnTo>
                <a:lnTo>
                  <a:pt x="10601" y="6416"/>
                </a:lnTo>
                <a:lnTo>
                  <a:pt x="13165" y="4214"/>
                </a:lnTo>
                <a:lnTo>
                  <a:pt x="10430" y="6150"/>
                </a:lnTo>
                <a:lnTo>
                  <a:pt x="10885" y="7441"/>
                </a:lnTo>
                <a:lnTo>
                  <a:pt x="11626" y="8144"/>
                </a:lnTo>
                <a:lnTo>
                  <a:pt x="12424" y="8846"/>
                </a:lnTo>
                <a:lnTo>
                  <a:pt x="12766" y="9055"/>
                </a:lnTo>
                <a:lnTo>
                  <a:pt x="13622" y="9757"/>
                </a:lnTo>
                <a:lnTo>
                  <a:pt x="14532" y="10403"/>
                </a:lnTo>
                <a:lnTo>
                  <a:pt x="15501" y="10953"/>
                </a:lnTo>
                <a:lnTo>
                  <a:pt x="15843" y="11105"/>
                </a:lnTo>
                <a:lnTo>
                  <a:pt x="13849" y="13326"/>
                </a:lnTo>
                <a:lnTo>
                  <a:pt x="11912" y="15699"/>
                </a:lnTo>
                <a:lnTo>
                  <a:pt x="10031" y="18291"/>
                </a:lnTo>
                <a:lnTo>
                  <a:pt x="8605" y="17535"/>
                </a:lnTo>
                <a:lnTo>
                  <a:pt x="7294" y="16616"/>
                </a:lnTo>
                <a:lnTo>
                  <a:pt x="6098" y="15699"/>
                </a:lnTo>
                <a:lnTo>
                  <a:pt x="7922" y="13004"/>
                </a:lnTo>
                <a:lnTo>
                  <a:pt x="5755" y="15430"/>
                </a:lnTo>
                <a:lnTo>
                  <a:pt x="4730" y="14566"/>
                </a:lnTo>
                <a:lnTo>
                  <a:pt x="3818" y="13649"/>
                </a:lnTo>
                <a:lnTo>
                  <a:pt x="3077" y="12681"/>
                </a:lnTo>
                <a:lnTo>
                  <a:pt x="5185" y="10137"/>
                </a:lnTo>
                <a:lnTo>
                  <a:pt x="2849" y="12358"/>
                </a:lnTo>
                <a:lnTo>
                  <a:pt x="2507" y="12681"/>
                </a:lnTo>
                <a:lnTo>
                  <a:pt x="1653" y="13478"/>
                </a:lnTo>
                <a:lnTo>
                  <a:pt x="797" y="14351"/>
                </a:lnTo>
                <a:lnTo>
                  <a:pt x="0" y="15268"/>
                </a:lnTo>
                <a:close/>
              </a:path>
            </a:pathLst>
          </a:custGeom>
          <a:solidFill>
            <a:srgbClr val="D2DE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06" name="object 806"/>
          <p:cNvSpPr/>
          <p:nvPr/>
        </p:nvSpPr>
        <p:spPr>
          <a:xfrm>
            <a:off x="340263" y="518686"/>
            <a:ext cx="343" cy="740"/>
          </a:xfrm>
          <a:custGeom>
            <a:avLst/>
            <a:gdLst/>
            <a:ahLst/>
            <a:cxnLst/>
            <a:rect l="l" t="t" r="r" b="b"/>
            <a:pathLst>
              <a:path w="457" h="987">
                <a:moveTo>
                  <a:pt x="227" y="379"/>
                </a:moveTo>
                <a:lnTo>
                  <a:pt x="0" y="0"/>
                </a:lnTo>
                <a:lnTo>
                  <a:pt x="114" y="379"/>
                </a:lnTo>
                <a:lnTo>
                  <a:pt x="398" y="987"/>
                </a:lnTo>
                <a:lnTo>
                  <a:pt x="227" y="379"/>
                </a:lnTo>
                <a:close/>
              </a:path>
            </a:pathLst>
          </a:custGeom>
          <a:solidFill>
            <a:srgbClr val="D2DE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07" name="object 807"/>
          <p:cNvSpPr/>
          <p:nvPr/>
        </p:nvSpPr>
        <p:spPr>
          <a:xfrm>
            <a:off x="330944" y="518088"/>
            <a:ext cx="9189" cy="11447"/>
          </a:xfrm>
          <a:custGeom>
            <a:avLst/>
            <a:gdLst/>
            <a:ahLst/>
            <a:cxnLst/>
            <a:rect l="l" t="t" r="r" b="b"/>
            <a:pathLst>
              <a:path w="12252" h="15263">
                <a:moveTo>
                  <a:pt x="12252" y="588"/>
                </a:moveTo>
                <a:lnTo>
                  <a:pt x="11854" y="0"/>
                </a:lnTo>
                <a:lnTo>
                  <a:pt x="11912" y="265"/>
                </a:lnTo>
                <a:lnTo>
                  <a:pt x="12140" y="531"/>
                </a:lnTo>
                <a:lnTo>
                  <a:pt x="5528" y="265"/>
                </a:lnTo>
                <a:lnTo>
                  <a:pt x="741" y="1082"/>
                </a:lnTo>
                <a:lnTo>
                  <a:pt x="0" y="1233"/>
                </a:lnTo>
                <a:lnTo>
                  <a:pt x="227" y="2107"/>
                </a:lnTo>
                <a:lnTo>
                  <a:pt x="1367" y="4745"/>
                </a:lnTo>
                <a:lnTo>
                  <a:pt x="2849" y="8960"/>
                </a:lnTo>
                <a:lnTo>
                  <a:pt x="2223" y="9017"/>
                </a:lnTo>
                <a:lnTo>
                  <a:pt x="1653" y="9055"/>
                </a:lnTo>
                <a:lnTo>
                  <a:pt x="1025" y="9112"/>
                </a:lnTo>
                <a:lnTo>
                  <a:pt x="1025" y="9378"/>
                </a:lnTo>
                <a:lnTo>
                  <a:pt x="1709" y="9378"/>
                </a:lnTo>
                <a:lnTo>
                  <a:pt x="2336" y="9340"/>
                </a:lnTo>
                <a:lnTo>
                  <a:pt x="2906" y="9226"/>
                </a:lnTo>
                <a:lnTo>
                  <a:pt x="3476" y="10839"/>
                </a:lnTo>
                <a:lnTo>
                  <a:pt x="4102" y="12681"/>
                </a:lnTo>
                <a:lnTo>
                  <a:pt x="4730" y="14674"/>
                </a:lnTo>
                <a:lnTo>
                  <a:pt x="3703" y="14788"/>
                </a:lnTo>
                <a:lnTo>
                  <a:pt x="2678" y="14883"/>
                </a:lnTo>
                <a:lnTo>
                  <a:pt x="1653" y="14940"/>
                </a:lnTo>
                <a:lnTo>
                  <a:pt x="2734" y="15263"/>
                </a:lnTo>
                <a:lnTo>
                  <a:pt x="3818" y="15168"/>
                </a:lnTo>
                <a:lnTo>
                  <a:pt x="4843" y="15054"/>
                </a:lnTo>
                <a:lnTo>
                  <a:pt x="5242" y="14617"/>
                </a:lnTo>
                <a:lnTo>
                  <a:pt x="4559" y="12624"/>
                </a:lnTo>
                <a:lnTo>
                  <a:pt x="3933" y="10782"/>
                </a:lnTo>
                <a:lnTo>
                  <a:pt x="3363" y="9169"/>
                </a:lnTo>
                <a:lnTo>
                  <a:pt x="3933" y="9112"/>
                </a:lnTo>
                <a:lnTo>
                  <a:pt x="4503" y="9017"/>
                </a:lnTo>
                <a:lnTo>
                  <a:pt x="5073" y="8903"/>
                </a:lnTo>
                <a:lnTo>
                  <a:pt x="6041" y="10403"/>
                </a:lnTo>
                <a:lnTo>
                  <a:pt x="7066" y="12187"/>
                </a:lnTo>
                <a:lnTo>
                  <a:pt x="8150" y="14143"/>
                </a:lnTo>
                <a:lnTo>
                  <a:pt x="8605" y="14029"/>
                </a:lnTo>
                <a:lnTo>
                  <a:pt x="7522" y="12092"/>
                </a:lnTo>
                <a:lnTo>
                  <a:pt x="6440" y="10365"/>
                </a:lnTo>
                <a:lnTo>
                  <a:pt x="5471" y="8789"/>
                </a:lnTo>
                <a:lnTo>
                  <a:pt x="6041" y="8675"/>
                </a:lnTo>
                <a:lnTo>
                  <a:pt x="6611" y="8523"/>
                </a:lnTo>
                <a:lnTo>
                  <a:pt x="7181" y="8314"/>
                </a:lnTo>
                <a:lnTo>
                  <a:pt x="7352" y="7992"/>
                </a:lnTo>
                <a:lnTo>
                  <a:pt x="3874" y="4309"/>
                </a:lnTo>
                <a:lnTo>
                  <a:pt x="1196" y="2164"/>
                </a:lnTo>
                <a:lnTo>
                  <a:pt x="283" y="1461"/>
                </a:lnTo>
                <a:lnTo>
                  <a:pt x="912" y="2164"/>
                </a:lnTo>
                <a:lnTo>
                  <a:pt x="3532" y="4366"/>
                </a:lnTo>
                <a:lnTo>
                  <a:pt x="7010" y="8087"/>
                </a:lnTo>
                <a:lnTo>
                  <a:pt x="6440" y="8258"/>
                </a:lnTo>
                <a:lnTo>
                  <a:pt x="5870" y="8409"/>
                </a:lnTo>
                <a:lnTo>
                  <a:pt x="5300" y="8523"/>
                </a:lnTo>
                <a:lnTo>
                  <a:pt x="4901" y="8637"/>
                </a:lnTo>
                <a:lnTo>
                  <a:pt x="4388" y="8732"/>
                </a:lnTo>
                <a:lnTo>
                  <a:pt x="3818" y="8846"/>
                </a:lnTo>
                <a:lnTo>
                  <a:pt x="3248" y="8903"/>
                </a:lnTo>
                <a:lnTo>
                  <a:pt x="1766" y="5011"/>
                </a:lnTo>
                <a:lnTo>
                  <a:pt x="626" y="2486"/>
                </a:lnTo>
                <a:lnTo>
                  <a:pt x="112" y="1556"/>
                </a:lnTo>
                <a:lnTo>
                  <a:pt x="283" y="1233"/>
                </a:lnTo>
                <a:lnTo>
                  <a:pt x="1595" y="1082"/>
                </a:lnTo>
                <a:lnTo>
                  <a:pt x="6213" y="436"/>
                </a:lnTo>
                <a:lnTo>
                  <a:pt x="12252" y="759"/>
                </a:lnTo>
                <a:lnTo>
                  <a:pt x="12252" y="588"/>
                </a:lnTo>
                <a:close/>
              </a:path>
            </a:pathLst>
          </a:custGeom>
          <a:solidFill>
            <a:srgbClr val="D2DE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08" name="object 808"/>
          <p:cNvSpPr/>
          <p:nvPr/>
        </p:nvSpPr>
        <p:spPr>
          <a:xfrm>
            <a:off x="340050" y="527186"/>
            <a:ext cx="1880" cy="939"/>
          </a:xfrm>
          <a:custGeom>
            <a:avLst/>
            <a:gdLst/>
            <a:ahLst/>
            <a:cxnLst/>
            <a:rect l="l" t="t" r="r" b="b"/>
            <a:pathLst>
              <a:path w="2507" h="1252">
                <a:moveTo>
                  <a:pt x="2507" y="227"/>
                </a:moveTo>
                <a:lnTo>
                  <a:pt x="2279" y="0"/>
                </a:lnTo>
                <a:lnTo>
                  <a:pt x="1482" y="322"/>
                </a:lnTo>
                <a:lnTo>
                  <a:pt x="626" y="664"/>
                </a:lnTo>
                <a:lnTo>
                  <a:pt x="0" y="1252"/>
                </a:lnTo>
                <a:lnTo>
                  <a:pt x="912" y="930"/>
                </a:lnTo>
                <a:lnTo>
                  <a:pt x="1709" y="607"/>
                </a:lnTo>
                <a:lnTo>
                  <a:pt x="2507" y="227"/>
                </a:lnTo>
                <a:close/>
              </a:path>
            </a:pathLst>
          </a:custGeom>
          <a:solidFill>
            <a:srgbClr val="D2DE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09" name="object 809"/>
          <p:cNvSpPr/>
          <p:nvPr/>
        </p:nvSpPr>
        <p:spPr>
          <a:xfrm>
            <a:off x="317651" y="527997"/>
            <a:ext cx="3974" cy="5311"/>
          </a:xfrm>
          <a:custGeom>
            <a:avLst/>
            <a:gdLst/>
            <a:ahLst/>
            <a:cxnLst/>
            <a:rect l="l" t="t" r="r" b="b"/>
            <a:pathLst>
              <a:path w="5298" h="7081">
                <a:moveTo>
                  <a:pt x="5298" y="170"/>
                </a:moveTo>
                <a:lnTo>
                  <a:pt x="4843" y="0"/>
                </a:lnTo>
                <a:lnTo>
                  <a:pt x="3133" y="1993"/>
                </a:lnTo>
                <a:lnTo>
                  <a:pt x="1309" y="4328"/>
                </a:lnTo>
                <a:lnTo>
                  <a:pt x="0" y="7081"/>
                </a:lnTo>
                <a:lnTo>
                  <a:pt x="1822" y="4537"/>
                </a:lnTo>
                <a:lnTo>
                  <a:pt x="3588" y="2221"/>
                </a:lnTo>
                <a:lnTo>
                  <a:pt x="5298" y="170"/>
                </a:lnTo>
                <a:close/>
              </a:path>
            </a:pathLst>
          </a:custGeom>
          <a:solidFill>
            <a:srgbClr val="D2DE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10" name="object 810"/>
          <p:cNvSpPr/>
          <p:nvPr/>
        </p:nvSpPr>
        <p:spPr>
          <a:xfrm>
            <a:off x="313889" y="533422"/>
            <a:ext cx="3590" cy="5912"/>
          </a:xfrm>
          <a:custGeom>
            <a:avLst/>
            <a:gdLst/>
            <a:ahLst/>
            <a:cxnLst/>
            <a:rect l="l" t="t" r="r" b="b"/>
            <a:pathLst>
              <a:path w="4787" h="7882">
                <a:moveTo>
                  <a:pt x="4787" y="227"/>
                </a:moveTo>
                <a:lnTo>
                  <a:pt x="4275" y="0"/>
                </a:lnTo>
                <a:lnTo>
                  <a:pt x="2622" y="2378"/>
                </a:lnTo>
                <a:lnTo>
                  <a:pt x="968" y="4914"/>
                </a:lnTo>
                <a:lnTo>
                  <a:pt x="0" y="7882"/>
                </a:lnTo>
                <a:lnTo>
                  <a:pt x="1538" y="5131"/>
                </a:lnTo>
                <a:lnTo>
                  <a:pt x="3135" y="2595"/>
                </a:lnTo>
                <a:lnTo>
                  <a:pt x="4787" y="227"/>
                </a:lnTo>
                <a:close/>
              </a:path>
            </a:pathLst>
          </a:custGeom>
          <a:solidFill>
            <a:srgbClr val="D2DE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11" name="object 811"/>
          <p:cNvSpPr/>
          <p:nvPr/>
        </p:nvSpPr>
        <p:spPr>
          <a:xfrm>
            <a:off x="310170" y="526018"/>
            <a:ext cx="14662" cy="20115"/>
          </a:xfrm>
          <a:custGeom>
            <a:avLst/>
            <a:gdLst/>
            <a:ahLst/>
            <a:cxnLst/>
            <a:rect l="l" t="t" r="r" b="b"/>
            <a:pathLst>
              <a:path w="19549" h="26820">
                <a:moveTo>
                  <a:pt x="1139" y="23906"/>
                </a:moveTo>
                <a:lnTo>
                  <a:pt x="1653" y="24231"/>
                </a:lnTo>
                <a:lnTo>
                  <a:pt x="2622" y="22125"/>
                </a:lnTo>
                <a:lnTo>
                  <a:pt x="3647" y="20128"/>
                </a:lnTo>
                <a:lnTo>
                  <a:pt x="4730" y="18186"/>
                </a:lnTo>
                <a:lnTo>
                  <a:pt x="6384" y="18834"/>
                </a:lnTo>
                <a:lnTo>
                  <a:pt x="8094" y="19373"/>
                </a:lnTo>
                <a:lnTo>
                  <a:pt x="9860" y="19859"/>
                </a:lnTo>
                <a:lnTo>
                  <a:pt x="9004" y="22017"/>
                </a:lnTo>
                <a:lnTo>
                  <a:pt x="8094" y="24284"/>
                </a:lnTo>
                <a:lnTo>
                  <a:pt x="7294" y="26604"/>
                </a:lnTo>
                <a:lnTo>
                  <a:pt x="7922" y="26820"/>
                </a:lnTo>
                <a:lnTo>
                  <a:pt x="8720" y="24445"/>
                </a:lnTo>
                <a:lnTo>
                  <a:pt x="9574" y="22179"/>
                </a:lnTo>
                <a:lnTo>
                  <a:pt x="10486" y="19967"/>
                </a:lnTo>
                <a:lnTo>
                  <a:pt x="12367" y="20453"/>
                </a:lnTo>
                <a:lnTo>
                  <a:pt x="14305" y="20831"/>
                </a:lnTo>
                <a:lnTo>
                  <a:pt x="16300" y="21153"/>
                </a:lnTo>
                <a:lnTo>
                  <a:pt x="16413" y="20667"/>
                </a:lnTo>
                <a:lnTo>
                  <a:pt x="14419" y="20345"/>
                </a:lnTo>
                <a:lnTo>
                  <a:pt x="12538" y="19967"/>
                </a:lnTo>
                <a:lnTo>
                  <a:pt x="10657" y="19481"/>
                </a:lnTo>
                <a:lnTo>
                  <a:pt x="11854" y="16675"/>
                </a:lnTo>
                <a:lnTo>
                  <a:pt x="13108" y="13976"/>
                </a:lnTo>
                <a:lnTo>
                  <a:pt x="14363" y="11494"/>
                </a:lnTo>
                <a:lnTo>
                  <a:pt x="15787" y="11872"/>
                </a:lnTo>
                <a:lnTo>
                  <a:pt x="14534" y="11117"/>
                </a:lnTo>
                <a:lnTo>
                  <a:pt x="15902" y="8409"/>
                </a:lnTo>
                <a:lnTo>
                  <a:pt x="17269" y="5941"/>
                </a:lnTo>
                <a:lnTo>
                  <a:pt x="18580" y="3777"/>
                </a:lnTo>
                <a:lnTo>
                  <a:pt x="19549" y="1290"/>
                </a:lnTo>
                <a:lnTo>
                  <a:pt x="18409" y="3189"/>
                </a:lnTo>
                <a:lnTo>
                  <a:pt x="18294" y="3341"/>
                </a:lnTo>
                <a:lnTo>
                  <a:pt x="17325" y="3075"/>
                </a:lnTo>
                <a:lnTo>
                  <a:pt x="16413" y="2809"/>
                </a:lnTo>
                <a:lnTo>
                  <a:pt x="15503" y="2543"/>
                </a:lnTo>
                <a:lnTo>
                  <a:pt x="15958" y="1993"/>
                </a:lnTo>
                <a:lnTo>
                  <a:pt x="17154" y="0"/>
                </a:lnTo>
                <a:lnTo>
                  <a:pt x="15843" y="1461"/>
                </a:lnTo>
                <a:lnTo>
                  <a:pt x="15332" y="2050"/>
                </a:lnTo>
                <a:lnTo>
                  <a:pt x="15046" y="2372"/>
                </a:lnTo>
                <a:lnTo>
                  <a:pt x="14248" y="2050"/>
                </a:lnTo>
                <a:lnTo>
                  <a:pt x="13451" y="1727"/>
                </a:lnTo>
                <a:lnTo>
                  <a:pt x="12766" y="1404"/>
                </a:lnTo>
                <a:lnTo>
                  <a:pt x="13223" y="1936"/>
                </a:lnTo>
                <a:lnTo>
                  <a:pt x="14021" y="2316"/>
                </a:lnTo>
                <a:lnTo>
                  <a:pt x="14818" y="2638"/>
                </a:lnTo>
                <a:lnTo>
                  <a:pt x="15273" y="2809"/>
                </a:lnTo>
                <a:lnTo>
                  <a:pt x="16186" y="3132"/>
                </a:lnTo>
                <a:lnTo>
                  <a:pt x="17154" y="3398"/>
                </a:lnTo>
                <a:lnTo>
                  <a:pt x="18123" y="3663"/>
                </a:lnTo>
                <a:lnTo>
                  <a:pt x="16814" y="5828"/>
                </a:lnTo>
                <a:lnTo>
                  <a:pt x="15388" y="8314"/>
                </a:lnTo>
                <a:lnTo>
                  <a:pt x="14021" y="10953"/>
                </a:lnTo>
                <a:lnTo>
                  <a:pt x="12653" y="10631"/>
                </a:lnTo>
                <a:lnTo>
                  <a:pt x="11284" y="10194"/>
                </a:lnTo>
                <a:lnTo>
                  <a:pt x="9975" y="9719"/>
                </a:lnTo>
                <a:lnTo>
                  <a:pt x="11284" y="6967"/>
                </a:lnTo>
                <a:lnTo>
                  <a:pt x="9461" y="9548"/>
                </a:lnTo>
                <a:lnTo>
                  <a:pt x="8265" y="9074"/>
                </a:lnTo>
                <a:lnTo>
                  <a:pt x="7125" y="8580"/>
                </a:lnTo>
                <a:lnTo>
                  <a:pt x="6041" y="7992"/>
                </a:lnTo>
                <a:lnTo>
                  <a:pt x="6839" y="8903"/>
                </a:lnTo>
                <a:lnTo>
                  <a:pt x="8035" y="9435"/>
                </a:lnTo>
                <a:lnTo>
                  <a:pt x="9233" y="9871"/>
                </a:lnTo>
                <a:lnTo>
                  <a:pt x="9745" y="10099"/>
                </a:lnTo>
                <a:lnTo>
                  <a:pt x="11056" y="10574"/>
                </a:lnTo>
                <a:lnTo>
                  <a:pt x="12424" y="11010"/>
                </a:lnTo>
                <a:lnTo>
                  <a:pt x="13793" y="11386"/>
                </a:lnTo>
                <a:lnTo>
                  <a:pt x="12538" y="13869"/>
                </a:lnTo>
                <a:lnTo>
                  <a:pt x="11284" y="16514"/>
                </a:lnTo>
                <a:lnTo>
                  <a:pt x="10087" y="19373"/>
                </a:lnTo>
                <a:lnTo>
                  <a:pt x="8321" y="18887"/>
                </a:lnTo>
                <a:lnTo>
                  <a:pt x="6611" y="18348"/>
                </a:lnTo>
                <a:lnTo>
                  <a:pt x="4958" y="17753"/>
                </a:lnTo>
                <a:lnTo>
                  <a:pt x="5927" y="14786"/>
                </a:lnTo>
                <a:lnTo>
                  <a:pt x="4388" y="17539"/>
                </a:lnTo>
                <a:lnTo>
                  <a:pt x="3874" y="17322"/>
                </a:lnTo>
                <a:lnTo>
                  <a:pt x="3590" y="17214"/>
                </a:lnTo>
                <a:lnTo>
                  <a:pt x="2336" y="16728"/>
                </a:lnTo>
                <a:lnTo>
                  <a:pt x="1139" y="16136"/>
                </a:lnTo>
                <a:lnTo>
                  <a:pt x="0" y="15542"/>
                </a:lnTo>
                <a:lnTo>
                  <a:pt x="912" y="16567"/>
                </a:lnTo>
                <a:lnTo>
                  <a:pt x="2108" y="17161"/>
                </a:lnTo>
                <a:lnTo>
                  <a:pt x="3419" y="17700"/>
                </a:lnTo>
                <a:lnTo>
                  <a:pt x="3874" y="17862"/>
                </a:lnTo>
                <a:lnTo>
                  <a:pt x="4160" y="17970"/>
                </a:lnTo>
                <a:lnTo>
                  <a:pt x="3077" y="19859"/>
                </a:lnTo>
                <a:lnTo>
                  <a:pt x="2052" y="21856"/>
                </a:lnTo>
                <a:lnTo>
                  <a:pt x="1139" y="23906"/>
                </a:lnTo>
                <a:close/>
              </a:path>
            </a:pathLst>
          </a:custGeom>
          <a:solidFill>
            <a:srgbClr val="D2DE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12" name="object 812"/>
          <p:cNvSpPr/>
          <p:nvPr/>
        </p:nvSpPr>
        <p:spPr>
          <a:xfrm>
            <a:off x="322652" y="522857"/>
            <a:ext cx="1110" cy="698"/>
          </a:xfrm>
          <a:custGeom>
            <a:avLst/>
            <a:gdLst/>
            <a:ahLst/>
            <a:cxnLst/>
            <a:rect l="l" t="t" r="r" b="b"/>
            <a:pathLst>
              <a:path w="1480" h="930">
                <a:moveTo>
                  <a:pt x="1025" y="550"/>
                </a:moveTo>
                <a:lnTo>
                  <a:pt x="283" y="56"/>
                </a:lnTo>
                <a:lnTo>
                  <a:pt x="0" y="113"/>
                </a:lnTo>
                <a:lnTo>
                  <a:pt x="511" y="493"/>
                </a:lnTo>
                <a:lnTo>
                  <a:pt x="1252" y="930"/>
                </a:lnTo>
                <a:lnTo>
                  <a:pt x="1480" y="759"/>
                </a:lnTo>
                <a:lnTo>
                  <a:pt x="1025" y="550"/>
                </a:lnTo>
                <a:close/>
              </a:path>
            </a:pathLst>
          </a:custGeom>
          <a:solidFill>
            <a:srgbClr val="D2DE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13" name="object 813"/>
          <p:cNvSpPr/>
          <p:nvPr/>
        </p:nvSpPr>
        <p:spPr>
          <a:xfrm>
            <a:off x="302775" y="522787"/>
            <a:ext cx="6283" cy="5495"/>
          </a:xfrm>
          <a:custGeom>
            <a:avLst/>
            <a:gdLst/>
            <a:ahLst/>
            <a:cxnLst/>
            <a:rect l="l" t="t" r="r" b="b"/>
            <a:pathLst>
              <a:path w="8377" h="7327">
                <a:moveTo>
                  <a:pt x="0" y="4840"/>
                </a:moveTo>
                <a:lnTo>
                  <a:pt x="0" y="7327"/>
                </a:lnTo>
                <a:lnTo>
                  <a:pt x="569" y="6891"/>
                </a:lnTo>
                <a:lnTo>
                  <a:pt x="1139" y="6530"/>
                </a:lnTo>
                <a:lnTo>
                  <a:pt x="1709" y="6150"/>
                </a:lnTo>
                <a:lnTo>
                  <a:pt x="3705" y="4802"/>
                </a:lnTo>
                <a:lnTo>
                  <a:pt x="5699" y="3663"/>
                </a:lnTo>
                <a:lnTo>
                  <a:pt x="7695" y="2638"/>
                </a:lnTo>
                <a:lnTo>
                  <a:pt x="7695" y="3436"/>
                </a:lnTo>
                <a:lnTo>
                  <a:pt x="7808" y="4252"/>
                </a:lnTo>
                <a:lnTo>
                  <a:pt x="8094" y="5068"/>
                </a:lnTo>
                <a:lnTo>
                  <a:pt x="8094" y="2145"/>
                </a:lnTo>
                <a:lnTo>
                  <a:pt x="8150" y="1347"/>
                </a:lnTo>
                <a:lnTo>
                  <a:pt x="8377" y="531"/>
                </a:lnTo>
                <a:lnTo>
                  <a:pt x="8206" y="0"/>
                </a:lnTo>
                <a:lnTo>
                  <a:pt x="7922" y="740"/>
                </a:lnTo>
                <a:lnTo>
                  <a:pt x="7751" y="1499"/>
                </a:lnTo>
                <a:lnTo>
                  <a:pt x="7695" y="2316"/>
                </a:lnTo>
                <a:lnTo>
                  <a:pt x="5643" y="3341"/>
                </a:lnTo>
                <a:lnTo>
                  <a:pt x="3590" y="4518"/>
                </a:lnTo>
                <a:lnTo>
                  <a:pt x="1538" y="5866"/>
                </a:lnTo>
                <a:lnTo>
                  <a:pt x="1027" y="6188"/>
                </a:lnTo>
                <a:lnTo>
                  <a:pt x="513" y="6568"/>
                </a:lnTo>
                <a:lnTo>
                  <a:pt x="0" y="6891"/>
                </a:lnTo>
                <a:lnTo>
                  <a:pt x="56" y="6036"/>
                </a:lnTo>
                <a:lnTo>
                  <a:pt x="227" y="5163"/>
                </a:lnTo>
                <a:lnTo>
                  <a:pt x="513" y="4423"/>
                </a:lnTo>
                <a:lnTo>
                  <a:pt x="0" y="4840"/>
                </a:lnTo>
                <a:close/>
              </a:path>
            </a:pathLst>
          </a:custGeom>
          <a:solidFill>
            <a:srgbClr val="D2DE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14" name="object 814"/>
          <p:cNvSpPr/>
          <p:nvPr/>
        </p:nvSpPr>
        <p:spPr>
          <a:xfrm>
            <a:off x="330945" y="515852"/>
            <a:ext cx="22054" cy="25020"/>
          </a:xfrm>
          <a:custGeom>
            <a:avLst/>
            <a:gdLst/>
            <a:ahLst/>
            <a:cxnLst/>
            <a:rect l="l" t="t" r="r" b="b"/>
            <a:pathLst>
              <a:path w="29405" h="33360">
                <a:moveTo>
                  <a:pt x="12937" y="6169"/>
                </a:moveTo>
                <a:lnTo>
                  <a:pt x="12937" y="6758"/>
                </a:lnTo>
                <a:lnTo>
                  <a:pt x="13052" y="6169"/>
                </a:lnTo>
                <a:lnTo>
                  <a:pt x="13052" y="5505"/>
                </a:lnTo>
                <a:lnTo>
                  <a:pt x="12993" y="5885"/>
                </a:lnTo>
                <a:lnTo>
                  <a:pt x="12367" y="5790"/>
                </a:lnTo>
                <a:lnTo>
                  <a:pt x="11741" y="5619"/>
                </a:lnTo>
                <a:lnTo>
                  <a:pt x="11171" y="5505"/>
                </a:lnTo>
                <a:lnTo>
                  <a:pt x="6154" y="4537"/>
                </a:lnTo>
                <a:lnTo>
                  <a:pt x="2507" y="4271"/>
                </a:lnTo>
                <a:lnTo>
                  <a:pt x="853" y="4214"/>
                </a:lnTo>
                <a:lnTo>
                  <a:pt x="2678" y="4157"/>
                </a:lnTo>
                <a:lnTo>
                  <a:pt x="7123" y="4119"/>
                </a:lnTo>
                <a:lnTo>
                  <a:pt x="12881" y="4973"/>
                </a:lnTo>
                <a:lnTo>
                  <a:pt x="15332" y="5353"/>
                </a:lnTo>
                <a:lnTo>
                  <a:pt x="18010" y="5828"/>
                </a:lnTo>
                <a:lnTo>
                  <a:pt x="20745" y="6587"/>
                </a:lnTo>
                <a:lnTo>
                  <a:pt x="23367" y="7232"/>
                </a:lnTo>
                <a:lnTo>
                  <a:pt x="25989" y="8106"/>
                </a:lnTo>
                <a:lnTo>
                  <a:pt x="28720" y="9245"/>
                </a:lnTo>
                <a:lnTo>
                  <a:pt x="28902" y="9719"/>
                </a:lnTo>
                <a:lnTo>
                  <a:pt x="29063" y="10213"/>
                </a:lnTo>
                <a:lnTo>
                  <a:pt x="29405" y="9245"/>
                </a:lnTo>
                <a:lnTo>
                  <a:pt x="29002" y="9131"/>
                </a:lnTo>
                <a:lnTo>
                  <a:pt x="28660" y="8220"/>
                </a:lnTo>
                <a:lnTo>
                  <a:pt x="28211" y="7460"/>
                </a:lnTo>
                <a:lnTo>
                  <a:pt x="27699" y="6758"/>
                </a:lnTo>
                <a:lnTo>
                  <a:pt x="27242" y="6492"/>
                </a:lnTo>
                <a:lnTo>
                  <a:pt x="26787" y="6264"/>
                </a:lnTo>
                <a:lnTo>
                  <a:pt x="26330" y="5998"/>
                </a:lnTo>
                <a:lnTo>
                  <a:pt x="24564" y="5410"/>
                </a:lnTo>
                <a:lnTo>
                  <a:pt x="22626" y="4916"/>
                </a:lnTo>
                <a:lnTo>
                  <a:pt x="20574" y="4537"/>
                </a:lnTo>
                <a:lnTo>
                  <a:pt x="20004" y="4442"/>
                </a:lnTo>
                <a:lnTo>
                  <a:pt x="19776" y="4385"/>
                </a:lnTo>
                <a:lnTo>
                  <a:pt x="19490" y="3948"/>
                </a:lnTo>
                <a:lnTo>
                  <a:pt x="19092" y="3455"/>
                </a:lnTo>
                <a:lnTo>
                  <a:pt x="18637" y="3037"/>
                </a:lnTo>
                <a:lnTo>
                  <a:pt x="19206" y="3075"/>
                </a:lnTo>
                <a:lnTo>
                  <a:pt x="19833" y="3189"/>
                </a:lnTo>
                <a:lnTo>
                  <a:pt x="20403" y="3303"/>
                </a:lnTo>
                <a:lnTo>
                  <a:pt x="19776" y="3037"/>
                </a:lnTo>
                <a:lnTo>
                  <a:pt x="19092" y="2866"/>
                </a:lnTo>
                <a:lnTo>
                  <a:pt x="18351" y="2752"/>
                </a:lnTo>
                <a:lnTo>
                  <a:pt x="17895" y="2392"/>
                </a:lnTo>
                <a:lnTo>
                  <a:pt x="18181" y="2752"/>
                </a:lnTo>
                <a:lnTo>
                  <a:pt x="17325" y="2657"/>
                </a:lnTo>
                <a:lnTo>
                  <a:pt x="16472" y="2543"/>
                </a:lnTo>
                <a:lnTo>
                  <a:pt x="15559" y="2543"/>
                </a:lnTo>
                <a:lnTo>
                  <a:pt x="14077" y="2429"/>
                </a:lnTo>
                <a:lnTo>
                  <a:pt x="12651" y="2429"/>
                </a:lnTo>
                <a:lnTo>
                  <a:pt x="11284" y="2486"/>
                </a:lnTo>
                <a:lnTo>
                  <a:pt x="10772" y="2050"/>
                </a:lnTo>
                <a:lnTo>
                  <a:pt x="10315" y="1784"/>
                </a:lnTo>
                <a:lnTo>
                  <a:pt x="10601" y="2107"/>
                </a:lnTo>
                <a:lnTo>
                  <a:pt x="11056" y="2486"/>
                </a:lnTo>
                <a:lnTo>
                  <a:pt x="6041" y="2657"/>
                </a:lnTo>
                <a:lnTo>
                  <a:pt x="2108" y="3568"/>
                </a:lnTo>
                <a:lnTo>
                  <a:pt x="569" y="4005"/>
                </a:lnTo>
                <a:lnTo>
                  <a:pt x="1766" y="3455"/>
                </a:lnTo>
                <a:lnTo>
                  <a:pt x="455" y="3948"/>
                </a:lnTo>
                <a:lnTo>
                  <a:pt x="1538" y="3417"/>
                </a:lnTo>
                <a:lnTo>
                  <a:pt x="4217" y="2107"/>
                </a:lnTo>
                <a:lnTo>
                  <a:pt x="7580" y="1082"/>
                </a:lnTo>
                <a:lnTo>
                  <a:pt x="8035" y="987"/>
                </a:lnTo>
                <a:lnTo>
                  <a:pt x="8263" y="930"/>
                </a:lnTo>
                <a:lnTo>
                  <a:pt x="8206" y="702"/>
                </a:lnTo>
                <a:lnTo>
                  <a:pt x="7922" y="759"/>
                </a:lnTo>
                <a:lnTo>
                  <a:pt x="7522" y="873"/>
                </a:lnTo>
                <a:lnTo>
                  <a:pt x="3818" y="1955"/>
                </a:lnTo>
                <a:lnTo>
                  <a:pt x="1025" y="3512"/>
                </a:lnTo>
                <a:lnTo>
                  <a:pt x="171" y="4062"/>
                </a:lnTo>
                <a:lnTo>
                  <a:pt x="797" y="3512"/>
                </a:lnTo>
                <a:lnTo>
                  <a:pt x="2392" y="1955"/>
                </a:lnTo>
                <a:lnTo>
                  <a:pt x="4615" y="664"/>
                </a:lnTo>
                <a:lnTo>
                  <a:pt x="5300" y="284"/>
                </a:lnTo>
                <a:lnTo>
                  <a:pt x="5643" y="56"/>
                </a:lnTo>
                <a:lnTo>
                  <a:pt x="5300" y="0"/>
                </a:lnTo>
                <a:lnTo>
                  <a:pt x="4787" y="284"/>
                </a:lnTo>
                <a:lnTo>
                  <a:pt x="4503" y="436"/>
                </a:lnTo>
                <a:lnTo>
                  <a:pt x="1993" y="1955"/>
                </a:lnTo>
                <a:lnTo>
                  <a:pt x="398" y="3682"/>
                </a:lnTo>
                <a:lnTo>
                  <a:pt x="0" y="4119"/>
                </a:lnTo>
                <a:lnTo>
                  <a:pt x="626" y="4062"/>
                </a:lnTo>
                <a:lnTo>
                  <a:pt x="5185" y="2866"/>
                </a:lnTo>
                <a:lnTo>
                  <a:pt x="11342" y="2714"/>
                </a:lnTo>
                <a:lnTo>
                  <a:pt x="11912" y="3246"/>
                </a:lnTo>
                <a:lnTo>
                  <a:pt x="11854" y="2980"/>
                </a:lnTo>
                <a:lnTo>
                  <a:pt x="11511" y="2714"/>
                </a:lnTo>
                <a:lnTo>
                  <a:pt x="12822" y="2657"/>
                </a:lnTo>
                <a:lnTo>
                  <a:pt x="14133" y="2714"/>
                </a:lnTo>
                <a:lnTo>
                  <a:pt x="15559" y="2752"/>
                </a:lnTo>
                <a:lnTo>
                  <a:pt x="16528" y="2809"/>
                </a:lnTo>
                <a:lnTo>
                  <a:pt x="17553" y="2866"/>
                </a:lnTo>
                <a:lnTo>
                  <a:pt x="18465" y="2980"/>
                </a:lnTo>
                <a:lnTo>
                  <a:pt x="18979" y="3455"/>
                </a:lnTo>
                <a:lnTo>
                  <a:pt x="19378" y="3948"/>
                </a:lnTo>
                <a:lnTo>
                  <a:pt x="19662" y="4385"/>
                </a:lnTo>
                <a:lnTo>
                  <a:pt x="17041" y="3891"/>
                </a:lnTo>
                <a:lnTo>
                  <a:pt x="14532" y="3682"/>
                </a:lnTo>
                <a:lnTo>
                  <a:pt x="12252" y="3569"/>
                </a:lnTo>
                <a:lnTo>
                  <a:pt x="12252" y="3739"/>
                </a:lnTo>
                <a:lnTo>
                  <a:pt x="12538" y="4157"/>
                </a:lnTo>
                <a:lnTo>
                  <a:pt x="12424" y="3777"/>
                </a:lnTo>
                <a:lnTo>
                  <a:pt x="14703" y="3891"/>
                </a:lnTo>
                <a:lnTo>
                  <a:pt x="17211" y="4157"/>
                </a:lnTo>
                <a:lnTo>
                  <a:pt x="19833" y="4651"/>
                </a:lnTo>
                <a:lnTo>
                  <a:pt x="20346" y="5353"/>
                </a:lnTo>
                <a:lnTo>
                  <a:pt x="19948" y="4651"/>
                </a:lnTo>
                <a:lnTo>
                  <a:pt x="20518" y="4765"/>
                </a:lnTo>
                <a:lnTo>
                  <a:pt x="22910" y="5182"/>
                </a:lnTo>
                <a:lnTo>
                  <a:pt x="25133" y="5790"/>
                </a:lnTo>
                <a:lnTo>
                  <a:pt x="27129" y="6530"/>
                </a:lnTo>
                <a:lnTo>
                  <a:pt x="27699" y="7232"/>
                </a:lnTo>
                <a:lnTo>
                  <a:pt x="28211" y="8049"/>
                </a:lnTo>
                <a:lnTo>
                  <a:pt x="28620" y="8922"/>
                </a:lnTo>
                <a:lnTo>
                  <a:pt x="25931" y="7840"/>
                </a:lnTo>
                <a:lnTo>
                  <a:pt x="23252" y="7024"/>
                </a:lnTo>
                <a:lnTo>
                  <a:pt x="20745" y="6321"/>
                </a:lnTo>
                <a:lnTo>
                  <a:pt x="17895" y="5619"/>
                </a:lnTo>
                <a:lnTo>
                  <a:pt x="15273" y="5144"/>
                </a:lnTo>
                <a:lnTo>
                  <a:pt x="12881" y="4765"/>
                </a:lnTo>
                <a:lnTo>
                  <a:pt x="6325" y="3891"/>
                </a:lnTo>
                <a:lnTo>
                  <a:pt x="1595" y="4119"/>
                </a:lnTo>
                <a:lnTo>
                  <a:pt x="283" y="4214"/>
                </a:lnTo>
                <a:lnTo>
                  <a:pt x="112" y="4537"/>
                </a:lnTo>
                <a:lnTo>
                  <a:pt x="741" y="5410"/>
                </a:lnTo>
                <a:lnTo>
                  <a:pt x="2563" y="7840"/>
                </a:lnTo>
                <a:lnTo>
                  <a:pt x="4901" y="11618"/>
                </a:lnTo>
                <a:lnTo>
                  <a:pt x="5300" y="11504"/>
                </a:lnTo>
                <a:lnTo>
                  <a:pt x="2734" y="7669"/>
                </a:lnTo>
                <a:lnTo>
                  <a:pt x="797" y="5182"/>
                </a:lnTo>
                <a:lnTo>
                  <a:pt x="171" y="4442"/>
                </a:lnTo>
                <a:lnTo>
                  <a:pt x="912" y="5144"/>
                </a:lnTo>
                <a:lnTo>
                  <a:pt x="283" y="4442"/>
                </a:lnTo>
                <a:lnTo>
                  <a:pt x="1311" y="5087"/>
                </a:lnTo>
                <a:lnTo>
                  <a:pt x="342" y="4442"/>
                </a:lnTo>
                <a:lnTo>
                  <a:pt x="1653" y="4973"/>
                </a:lnTo>
                <a:lnTo>
                  <a:pt x="5357" y="6492"/>
                </a:lnTo>
                <a:lnTo>
                  <a:pt x="10430" y="9510"/>
                </a:lnTo>
                <a:lnTo>
                  <a:pt x="9632" y="9985"/>
                </a:lnTo>
                <a:lnTo>
                  <a:pt x="9175" y="10213"/>
                </a:lnTo>
                <a:lnTo>
                  <a:pt x="8833" y="10365"/>
                </a:lnTo>
                <a:lnTo>
                  <a:pt x="8377" y="10593"/>
                </a:lnTo>
                <a:lnTo>
                  <a:pt x="7864" y="10744"/>
                </a:lnTo>
                <a:lnTo>
                  <a:pt x="7352" y="10972"/>
                </a:lnTo>
                <a:lnTo>
                  <a:pt x="7181" y="11295"/>
                </a:lnTo>
                <a:lnTo>
                  <a:pt x="8321" y="12529"/>
                </a:lnTo>
                <a:lnTo>
                  <a:pt x="9517" y="13877"/>
                </a:lnTo>
                <a:lnTo>
                  <a:pt x="10828" y="15434"/>
                </a:lnTo>
                <a:lnTo>
                  <a:pt x="11227" y="15984"/>
                </a:lnTo>
                <a:lnTo>
                  <a:pt x="11455" y="16250"/>
                </a:lnTo>
                <a:lnTo>
                  <a:pt x="10542" y="16516"/>
                </a:lnTo>
                <a:lnTo>
                  <a:pt x="9574" y="16800"/>
                </a:lnTo>
                <a:lnTo>
                  <a:pt x="8776" y="17332"/>
                </a:lnTo>
                <a:lnTo>
                  <a:pt x="9801" y="17123"/>
                </a:lnTo>
                <a:lnTo>
                  <a:pt x="10772" y="16838"/>
                </a:lnTo>
                <a:lnTo>
                  <a:pt x="11682" y="16516"/>
                </a:lnTo>
                <a:lnTo>
                  <a:pt x="13336" y="18623"/>
                </a:lnTo>
                <a:lnTo>
                  <a:pt x="15046" y="20939"/>
                </a:lnTo>
                <a:lnTo>
                  <a:pt x="16755" y="23540"/>
                </a:lnTo>
                <a:lnTo>
                  <a:pt x="15444" y="24014"/>
                </a:lnTo>
                <a:lnTo>
                  <a:pt x="14077" y="24394"/>
                </a:lnTo>
                <a:lnTo>
                  <a:pt x="12651" y="24724"/>
                </a:lnTo>
                <a:lnTo>
                  <a:pt x="12081" y="24832"/>
                </a:lnTo>
                <a:lnTo>
                  <a:pt x="10657" y="25157"/>
                </a:lnTo>
                <a:lnTo>
                  <a:pt x="9175" y="25427"/>
                </a:lnTo>
                <a:lnTo>
                  <a:pt x="7693" y="25643"/>
                </a:lnTo>
                <a:lnTo>
                  <a:pt x="7181" y="26127"/>
                </a:lnTo>
                <a:lnTo>
                  <a:pt x="7922" y="28772"/>
                </a:lnTo>
                <a:lnTo>
                  <a:pt x="7808" y="26074"/>
                </a:lnTo>
                <a:lnTo>
                  <a:pt x="9346" y="25858"/>
                </a:lnTo>
                <a:lnTo>
                  <a:pt x="10828" y="25588"/>
                </a:lnTo>
                <a:lnTo>
                  <a:pt x="12311" y="25265"/>
                </a:lnTo>
                <a:lnTo>
                  <a:pt x="13451" y="27747"/>
                </a:lnTo>
                <a:lnTo>
                  <a:pt x="14647" y="30446"/>
                </a:lnTo>
                <a:lnTo>
                  <a:pt x="15730" y="33360"/>
                </a:lnTo>
                <a:lnTo>
                  <a:pt x="16300" y="33197"/>
                </a:lnTo>
                <a:lnTo>
                  <a:pt x="15217" y="30338"/>
                </a:lnTo>
                <a:lnTo>
                  <a:pt x="14021" y="27638"/>
                </a:lnTo>
                <a:lnTo>
                  <a:pt x="12822" y="25157"/>
                </a:lnTo>
                <a:lnTo>
                  <a:pt x="14248" y="24779"/>
                </a:lnTo>
                <a:lnTo>
                  <a:pt x="15672" y="24394"/>
                </a:lnTo>
                <a:lnTo>
                  <a:pt x="17041" y="23919"/>
                </a:lnTo>
                <a:lnTo>
                  <a:pt x="18580" y="26290"/>
                </a:lnTo>
                <a:lnTo>
                  <a:pt x="20119" y="28880"/>
                </a:lnTo>
                <a:lnTo>
                  <a:pt x="19092" y="26127"/>
                </a:lnTo>
                <a:lnTo>
                  <a:pt x="17553" y="23692"/>
                </a:lnTo>
                <a:lnTo>
                  <a:pt x="18123" y="23483"/>
                </a:lnTo>
                <a:lnTo>
                  <a:pt x="18693" y="23274"/>
                </a:lnTo>
                <a:lnTo>
                  <a:pt x="19263" y="23046"/>
                </a:lnTo>
                <a:lnTo>
                  <a:pt x="19948" y="22780"/>
                </a:lnTo>
                <a:lnTo>
                  <a:pt x="20574" y="22458"/>
                </a:lnTo>
                <a:lnTo>
                  <a:pt x="21200" y="22135"/>
                </a:lnTo>
                <a:lnTo>
                  <a:pt x="23140" y="24356"/>
                </a:lnTo>
                <a:lnTo>
                  <a:pt x="25021" y="26830"/>
                </a:lnTo>
                <a:lnTo>
                  <a:pt x="26843" y="29419"/>
                </a:lnTo>
                <a:lnTo>
                  <a:pt x="27300" y="29205"/>
                </a:lnTo>
                <a:lnTo>
                  <a:pt x="25476" y="26560"/>
                </a:lnTo>
                <a:lnTo>
                  <a:pt x="23595" y="24128"/>
                </a:lnTo>
                <a:lnTo>
                  <a:pt x="21657" y="21926"/>
                </a:lnTo>
                <a:lnTo>
                  <a:pt x="22741" y="21319"/>
                </a:lnTo>
                <a:lnTo>
                  <a:pt x="23766" y="20730"/>
                </a:lnTo>
                <a:lnTo>
                  <a:pt x="24735" y="20028"/>
                </a:lnTo>
                <a:lnTo>
                  <a:pt x="26900" y="22021"/>
                </a:lnTo>
                <a:lnTo>
                  <a:pt x="29123" y="24299"/>
                </a:lnTo>
                <a:lnTo>
                  <a:pt x="27242" y="21755"/>
                </a:lnTo>
                <a:lnTo>
                  <a:pt x="25021" y="19762"/>
                </a:lnTo>
                <a:lnTo>
                  <a:pt x="25760" y="19173"/>
                </a:lnTo>
                <a:lnTo>
                  <a:pt x="26445" y="18034"/>
                </a:lnTo>
                <a:lnTo>
                  <a:pt x="25647" y="18794"/>
                </a:lnTo>
                <a:lnTo>
                  <a:pt x="24735" y="19496"/>
                </a:lnTo>
                <a:lnTo>
                  <a:pt x="22284" y="17275"/>
                </a:lnTo>
                <a:lnTo>
                  <a:pt x="19776" y="15339"/>
                </a:lnTo>
                <a:lnTo>
                  <a:pt x="17440" y="13668"/>
                </a:lnTo>
                <a:lnTo>
                  <a:pt x="19490" y="15547"/>
                </a:lnTo>
                <a:lnTo>
                  <a:pt x="21941" y="17503"/>
                </a:lnTo>
                <a:lnTo>
                  <a:pt x="24392" y="19762"/>
                </a:lnTo>
                <a:lnTo>
                  <a:pt x="23480" y="20464"/>
                </a:lnTo>
                <a:lnTo>
                  <a:pt x="22455" y="21053"/>
                </a:lnTo>
                <a:lnTo>
                  <a:pt x="21371" y="21641"/>
                </a:lnTo>
                <a:lnTo>
                  <a:pt x="20973" y="21869"/>
                </a:lnTo>
                <a:lnTo>
                  <a:pt x="20346" y="22135"/>
                </a:lnTo>
                <a:lnTo>
                  <a:pt x="19720" y="22401"/>
                </a:lnTo>
                <a:lnTo>
                  <a:pt x="19092" y="22666"/>
                </a:lnTo>
                <a:lnTo>
                  <a:pt x="18522" y="22894"/>
                </a:lnTo>
                <a:lnTo>
                  <a:pt x="17895" y="23160"/>
                </a:lnTo>
                <a:lnTo>
                  <a:pt x="17269" y="23369"/>
                </a:lnTo>
                <a:lnTo>
                  <a:pt x="15559" y="20787"/>
                </a:lnTo>
                <a:lnTo>
                  <a:pt x="13791" y="18414"/>
                </a:lnTo>
                <a:lnTo>
                  <a:pt x="12140" y="16364"/>
                </a:lnTo>
                <a:lnTo>
                  <a:pt x="12766" y="15775"/>
                </a:lnTo>
                <a:lnTo>
                  <a:pt x="11912" y="16098"/>
                </a:lnTo>
                <a:lnTo>
                  <a:pt x="11398" y="15490"/>
                </a:lnTo>
                <a:lnTo>
                  <a:pt x="11171" y="15168"/>
                </a:lnTo>
                <a:lnTo>
                  <a:pt x="9916" y="13668"/>
                </a:lnTo>
                <a:lnTo>
                  <a:pt x="8720" y="12358"/>
                </a:lnTo>
                <a:lnTo>
                  <a:pt x="7580" y="11181"/>
                </a:lnTo>
                <a:lnTo>
                  <a:pt x="8092" y="10972"/>
                </a:lnTo>
                <a:lnTo>
                  <a:pt x="8605" y="10744"/>
                </a:lnTo>
                <a:lnTo>
                  <a:pt x="9062" y="10536"/>
                </a:lnTo>
                <a:lnTo>
                  <a:pt x="10202" y="11447"/>
                </a:lnTo>
                <a:lnTo>
                  <a:pt x="11455" y="12472"/>
                </a:lnTo>
                <a:lnTo>
                  <a:pt x="12709" y="13611"/>
                </a:lnTo>
                <a:lnTo>
                  <a:pt x="13279" y="14048"/>
                </a:lnTo>
                <a:lnTo>
                  <a:pt x="13849" y="14579"/>
                </a:lnTo>
                <a:lnTo>
                  <a:pt x="14419" y="15111"/>
                </a:lnTo>
                <a:lnTo>
                  <a:pt x="14647" y="15339"/>
                </a:lnTo>
                <a:lnTo>
                  <a:pt x="14818" y="14902"/>
                </a:lnTo>
                <a:lnTo>
                  <a:pt x="14192" y="14370"/>
                </a:lnTo>
                <a:lnTo>
                  <a:pt x="13563" y="13820"/>
                </a:lnTo>
                <a:lnTo>
                  <a:pt x="12993" y="13288"/>
                </a:lnTo>
                <a:lnTo>
                  <a:pt x="11741" y="12206"/>
                </a:lnTo>
                <a:lnTo>
                  <a:pt x="10542" y="11238"/>
                </a:lnTo>
                <a:lnTo>
                  <a:pt x="9403" y="10365"/>
                </a:lnTo>
                <a:lnTo>
                  <a:pt x="9860" y="10156"/>
                </a:lnTo>
                <a:lnTo>
                  <a:pt x="10657" y="9605"/>
                </a:lnTo>
                <a:lnTo>
                  <a:pt x="11626" y="10213"/>
                </a:lnTo>
                <a:lnTo>
                  <a:pt x="12595" y="10801"/>
                </a:lnTo>
                <a:lnTo>
                  <a:pt x="11854" y="9985"/>
                </a:lnTo>
                <a:lnTo>
                  <a:pt x="10885" y="9454"/>
                </a:lnTo>
                <a:lnTo>
                  <a:pt x="11398" y="9074"/>
                </a:lnTo>
                <a:lnTo>
                  <a:pt x="11912" y="8542"/>
                </a:lnTo>
                <a:lnTo>
                  <a:pt x="12538" y="8808"/>
                </a:lnTo>
                <a:lnTo>
                  <a:pt x="12709" y="8580"/>
                </a:lnTo>
                <a:lnTo>
                  <a:pt x="12081" y="8315"/>
                </a:lnTo>
                <a:lnTo>
                  <a:pt x="11912" y="8258"/>
                </a:lnTo>
                <a:lnTo>
                  <a:pt x="11741" y="8428"/>
                </a:lnTo>
                <a:lnTo>
                  <a:pt x="11227" y="8922"/>
                </a:lnTo>
                <a:lnTo>
                  <a:pt x="10772" y="9245"/>
                </a:lnTo>
                <a:lnTo>
                  <a:pt x="5413" y="6264"/>
                </a:lnTo>
                <a:lnTo>
                  <a:pt x="1538" y="4764"/>
                </a:lnTo>
                <a:lnTo>
                  <a:pt x="283" y="4328"/>
                </a:lnTo>
                <a:lnTo>
                  <a:pt x="1595" y="4708"/>
                </a:lnTo>
                <a:lnTo>
                  <a:pt x="342" y="4271"/>
                </a:lnTo>
                <a:lnTo>
                  <a:pt x="1595" y="4328"/>
                </a:lnTo>
                <a:lnTo>
                  <a:pt x="5528" y="4594"/>
                </a:lnTo>
                <a:lnTo>
                  <a:pt x="11112" y="5733"/>
                </a:lnTo>
                <a:lnTo>
                  <a:pt x="11682" y="5828"/>
                </a:lnTo>
                <a:lnTo>
                  <a:pt x="12311" y="5998"/>
                </a:lnTo>
                <a:lnTo>
                  <a:pt x="12937" y="6169"/>
                </a:lnTo>
                <a:close/>
              </a:path>
            </a:pathLst>
          </a:custGeom>
          <a:solidFill>
            <a:srgbClr val="D2DE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15" name="object 815"/>
          <p:cNvSpPr/>
          <p:nvPr/>
        </p:nvSpPr>
        <p:spPr>
          <a:xfrm>
            <a:off x="328803" y="515496"/>
            <a:ext cx="560" cy="31"/>
          </a:xfrm>
          <a:custGeom>
            <a:avLst/>
            <a:gdLst/>
            <a:ahLst/>
            <a:cxnLst/>
            <a:rect l="l" t="t" r="r" b="b"/>
            <a:pathLst>
              <a:path w="747" h="41">
                <a:moveTo>
                  <a:pt x="747" y="0"/>
                </a:moveTo>
                <a:lnTo>
                  <a:pt x="290" y="0"/>
                </a:lnTo>
                <a:lnTo>
                  <a:pt x="0" y="41"/>
                </a:lnTo>
                <a:lnTo>
                  <a:pt x="747" y="0"/>
                </a:lnTo>
                <a:close/>
              </a:path>
            </a:pathLst>
          </a:custGeom>
          <a:solidFill>
            <a:srgbClr val="D2DE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16" name="object 816"/>
          <p:cNvSpPr/>
          <p:nvPr/>
        </p:nvSpPr>
        <p:spPr>
          <a:xfrm>
            <a:off x="346376" y="522131"/>
            <a:ext cx="214" cy="896"/>
          </a:xfrm>
          <a:custGeom>
            <a:avLst/>
            <a:gdLst/>
            <a:ahLst/>
            <a:cxnLst/>
            <a:rect l="l" t="t" r="r" b="b"/>
            <a:pathLst>
              <a:path w="285" h="1195">
                <a:moveTo>
                  <a:pt x="171" y="493"/>
                </a:moveTo>
                <a:lnTo>
                  <a:pt x="0" y="1025"/>
                </a:lnTo>
                <a:lnTo>
                  <a:pt x="114" y="1195"/>
                </a:lnTo>
                <a:lnTo>
                  <a:pt x="285" y="702"/>
                </a:lnTo>
                <a:lnTo>
                  <a:pt x="227" y="0"/>
                </a:lnTo>
                <a:lnTo>
                  <a:pt x="171" y="493"/>
                </a:lnTo>
                <a:close/>
              </a:path>
            </a:pathLst>
          </a:custGeom>
          <a:solidFill>
            <a:srgbClr val="D2DE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17" name="object 817"/>
          <p:cNvSpPr/>
          <p:nvPr/>
        </p:nvSpPr>
        <p:spPr>
          <a:xfrm>
            <a:off x="345906" y="519340"/>
            <a:ext cx="598" cy="1253"/>
          </a:xfrm>
          <a:custGeom>
            <a:avLst/>
            <a:gdLst/>
            <a:ahLst/>
            <a:cxnLst/>
            <a:rect l="l" t="t" r="r" b="b"/>
            <a:pathLst>
              <a:path w="797" h="1670">
                <a:moveTo>
                  <a:pt x="0" y="0"/>
                </a:moveTo>
                <a:lnTo>
                  <a:pt x="398" y="702"/>
                </a:lnTo>
                <a:lnTo>
                  <a:pt x="626" y="1290"/>
                </a:lnTo>
                <a:lnTo>
                  <a:pt x="741" y="1670"/>
                </a:lnTo>
                <a:lnTo>
                  <a:pt x="684" y="1347"/>
                </a:lnTo>
                <a:lnTo>
                  <a:pt x="455" y="702"/>
                </a:lnTo>
                <a:lnTo>
                  <a:pt x="0" y="0"/>
                </a:lnTo>
                <a:close/>
              </a:path>
            </a:pathLst>
          </a:custGeom>
          <a:solidFill>
            <a:srgbClr val="D2DE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18" name="object 818"/>
          <p:cNvSpPr/>
          <p:nvPr/>
        </p:nvSpPr>
        <p:spPr>
          <a:xfrm>
            <a:off x="339835" y="522287"/>
            <a:ext cx="12055" cy="9966"/>
          </a:xfrm>
          <a:custGeom>
            <a:avLst/>
            <a:gdLst/>
            <a:ahLst/>
            <a:cxnLst/>
            <a:rect l="l" t="t" r="r" b="b"/>
            <a:pathLst>
              <a:path w="16073" h="13288">
                <a:moveTo>
                  <a:pt x="13906" y="10593"/>
                </a:moveTo>
                <a:lnTo>
                  <a:pt x="14591" y="9985"/>
                </a:lnTo>
                <a:lnTo>
                  <a:pt x="15160" y="9340"/>
                </a:lnTo>
                <a:lnTo>
                  <a:pt x="15559" y="8922"/>
                </a:lnTo>
                <a:lnTo>
                  <a:pt x="16073" y="7669"/>
                </a:lnTo>
                <a:lnTo>
                  <a:pt x="15446" y="8371"/>
                </a:lnTo>
                <a:lnTo>
                  <a:pt x="12768" y="6435"/>
                </a:lnTo>
                <a:lnTo>
                  <a:pt x="10031" y="4765"/>
                </a:lnTo>
                <a:lnTo>
                  <a:pt x="7467" y="3303"/>
                </a:lnTo>
                <a:lnTo>
                  <a:pt x="7922" y="2752"/>
                </a:lnTo>
                <a:lnTo>
                  <a:pt x="8265" y="2221"/>
                </a:lnTo>
                <a:lnTo>
                  <a:pt x="8549" y="1727"/>
                </a:lnTo>
                <a:lnTo>
                  <a:pt x="8377" y="1632"/>
                </a:lnTo>
                <a:lnTo>
                  <a:pt x="8094" y="2107"/>
                </a:lnTo>
                <a:lnTo>
                  <a:pt x="7751" y="2657"/>
                </a:lnTo>
                <a:lnTo>
                  <a:pt x="7296" y="3189"/>
                </a:lnTo>
                <a:lnTo>
                  <a:pt x="5471" y="2221"/>
                </a:lnTo>
                <a:lnTo>
                  <a:pt x="3762" y="1309"/>
                </a:lnTo>
                <a:lnTo>
                  <a:pt x="2108" y="550"/>
                </a:lnTo>
                <a:lnTo>
                  <a:pt x="1482" y="284"/>
                </a:lnTo>
                <a:lnTo>
                  <a:pt x="855" y="0"/>
                </a:lnTo>
                <a:lnTo>
                  <a:pt x="684" y="227"/>
                </a:lnTo>
                <a:lnTo>
                  <a:pt x="1311" y="493"/>
                </a:lnTo>
                <a:lnTo>
                  <a:pt x="1995" y="816"/>
                </a:lnTo>
                <a:lnTo>
                  <a:pt x="3590" y="1575"/>
                </a:lnTo>
                <a:lnTo>
                  <a:pt x="5300" y="2429"/>
                </a:lnTo>
                <a:lnTo>
                  <a:pt x="7066" y="3417"/>
                </a:lnTo>
                <a:lnTo>
                  <a:pt x="6384" y="4100"/>
                </a:lnTo>
                <a:lnTo>
                  <a:pt x="5757" y="4594"/>
                </a:lnTo>
                <a:lnTo>
                  <a:pt x="5357" y="4859"/>
                </a:lnTo>
                <a:lnTo>
                  <a:pt x="4217" y="4062"/>
                </a:lnTo>
                <a:lnTo>
                  <a:pt x="3077" y="3303"/>
                </a:lnTo>
                <a:lnTo>
                  <a:pt x="1995" y="2657"/>
                </a:lnTo>
                <a:lnTo>
                  <a:pt x="968" y="2012"/>
                </a:lnTo>
                <a:lnTo>
                  <a:pt x="0" y="1404"/>
                </a:lnTo>
                <a:lnTo>
                  <a:pt x="741" y="2221"/>
                </a:lnTo>
                <a:lnTo>
                  <a:pt x="1768" y="2923"/>
                </a:lnTo>
                <a:lnTo>
                  <a:pt x="2849" y="3568"/>
                </a:lnTo>
                <a:lnTo>
                  <a:pt x="3933" y="4328"/>
                </a:lnTo>
                <a:lnTo>
                  <a:pt x="5016" y="5087"/>
                </a:lnTo>
                <a:lnTo>
                  <a:pt x="4388" y="5562"/>
                </a:lnTo>
                <a:lnTo>
                  <a:pt x="3705" y="5942"/>
                </a:lnTo>
                <a:lnTo>
                  <a:pt x="2964" y="6321"/>
                </a:lnTo>
                <a:lnTo>
                  <a:pt x="2793" y="6758"/>
                </a:lnTo>
                <a:lnTo>
                  <a:pt x="4845" y="8637"/>
                </a:lnTo>
                <a:lnTo>
                  <a:pt x="6954" y="10858"/>
                </a:lnTo>
                <a:lnTo>
                  <a:pt x="9119" y="13288"/>
                </a:lnTo>
                <a:lnTo>
                  <a:pt x="9517" y="13061"/>
                </a:lnTo>
                <a:lnTo>
                  <a:pt x="7409" y="10593"/>
                </a:lnTo>
                <a:lnTo>
                  <a:pt x="5244" y="8428"/>
                </a:lnTo>
                <a:lnTo>
                  <a:pt x="3192" y="6530"/>
                </a:lnTo>
                <a:lnTo>
                  <a:pt x="3933" y="6169"/>
                </a:lnTo>
                <a:lnTo>
                  <a:pt x="4674" y="5733"/>
                </a:lnTo>
                <a:lnTo>
                  <a:pt x="5300" y="5296"/>
                </a:lnTo>
                <a:lnTo>
                  <a:pt x="7636" y="6967"/>
                </a:lnTo>
                <a:lnTo>
                  <a:pt x="5586" y="5087"/>
                </a:lnTo>
                <a:lnTo>
                  <a:pt x="6156" y="4651"/>
                </a:lnTo>
                <a:lnTo>
                  <a:pt x="6555" y="4271"/>
                </a:lnTo>
                <a:lnTo>
                  <a:pt x="6954" y="3891"/>
                </a:lnTo>
                <a:lnTo>
                  <a:pt x="7296" y="3569"/>
                </a:lnTo>
                <a:lnTo>
                  <a:pt x="9860" y="4973"/>
                </a:lnTo>
                <a:lnTo>
                  <a:pt x="12538" y="6701"/>
                </a:lnTo>
                <a:lnTo>
                  <a:pt x="15217" y="8694"/>
                </a:lnTo>
                <a:lnTo>
                  <a:pt x="14591" y="9454"/>
                </a:lnTo>
                <a:lnTo>
                  <a:pt x="13906" y="10593"/>
                </a:lnTo>
                <a:close/>
              </a:path>
            </a:pathLst>
          </a:custGeom>
          <a:solidFill>
            <a:srgbClr val="D2DE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19" name="object 819"/>
          <p:cNvSpPr/>
          <p:nvPr/>
        </p:nvSpPr>
        <p:spPr>
          <a:xfrm>
            <a:off x="352788" y="523826"/>
            <a:ext cx="6494" cy="7973"/>
          </a:xfrm>
          <a:custGeom>
            <a:avLst/>
            <a:gdLst/>
            <a:ahLst/>
            <a:cxnLst/>
            <a:rect l="l" t="t" r="r" b="b"/>
            <a:pathLst>
              <a:path w="8659" h="10631">
                <a:moveTo>
                  <a:pt x="0" y="3948"/>
                </a:moveTo>
                <a:lnTo>
                  <a:pt x="2517" y="5790"/>
                </a:lnTo>
                <a:lnTo>
                  <a:pt x="5075" y="7612"/>
                </a:lnTo>
                <a:lnTo>
                  <a:pt x="7532" y="9719"/>
                </a:lnTo>
                <a:lnTo>
                  <a:pt x="7814" y="9985"/>
                </a:lnTo>
                <a:lnTo>
                  <a:pt x="8599" y="10631"/>
                </a:lnTo>
                <a:lnTo>
                  <a:pt x="8659" y="10308"/>
                </a:lnTo>
                <a:lnTo>
                  <a:pt x="8257" y="9985"/>
                </a:lnTo>
                <a:lnTo>
                  <a:pt x="7914" y="9662"/>
                </a:lnTo>
                <a:lnTo>
                  <a:pt x="8317" y="8580"/>
                </a:lnTo>
                <a:lnTo>
                  <a:pt x="8498" y="7517"/>
                </a:lnTo>
                <a:lnTo>
                  <a:pt x="8559" y="6530"/>
                </a:lnTo>
                <a:lnTo>
                  <a:pt x="8438" y="6207"/>
                </a:lnTo>
                <a:lnTo>
                  <a:pt x="8377" y="5828"/>
                </a:lnTo>
                <a:lnTo>
                  <a:pt x="7874" y="5676"/>
                </a:lnTo>
                <a:lnTo>
                  <a:pt x="7532" y="5410"/>
                </a:lnTo>
                <a:lnTo>
                  <a:pt x="7129" y="5144"/>
                </a:lnTo>
                <a:lnTo>
                  <a:pt x="4954" y="3625"/>
                </a:lnTo>
                <a:lnTo>
                  <a:pt x="2738" y="2278"/>
                </a:lnTo>
                <a:lnTo>
                  <a:pt x="503" y="1139"/>
                </a:lnTo>
                <a:lnTo>
                  <a:pt x="503" y="759"/>
                </a:lnTo>
                <a:lnTo>
                  <a:pt x="463" y="379"/>
                </a:lnTo>
                <a:lnTo>
                  <a:pt x="402" y="0"/>
                </a:lnTo>
                <a:lnTo>
                  <a:pt x="463" y="2335"/>
                </a:lnTo>
                <a:lnTo>
                  <a:pt x="503" y="1518"/>
                </a:lnTo>
                <a:lnTo>
                  <a:pt x="2678" y="2600"/>
                </a:lnTo>
                <a:lnTo>
                  <a:pt x="4793" y="3891"/>
                </a:lnTo>
                <a:lnTo>
                  <a:pt x="6887" y="5353"/>
                </a:lnTo>
                <a:lnTo>
                  <a:pt x="7350" y="5676"/>
                </a:lnTo>
                <a:lnTo>
                  <a:pt x="7814" y="5998"/>
                </a:lnTo>
                <a:lnTo>
                  <a:pt x="8257" y="6321"/>
                </a:lnTo>
                <a:lnTo>
                  <a:pt x="8216" y="7289"/>
                </a:lnTo>
                <a:lnTo>
                  <a:pt x="8035" y="8371"/>
                </a:lnTo>
                <a:lnTo>
                  <a:pt x="7632" y="9397"/>
                </a:lnTo>
                <a:lnTo>
                  <a:pt x="5195" y="7346"/>
                </a:lnTo>
                <a:lnTo>
                  <a:pt x="2557" y="5505"/>
                </a:lnTo>
                <a:lnTo>
                  <a:pt x="0" y="3948"/>
                </a:lnTo>
                <a:close/>
              </a:path>
            </a:pathLst>
          </a:custGeom>
          <a:solidFill>
            <a:srgbClr val="D2DE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20" name="object 820"/>
          <p:cNvSpPr/>
          <p:nvPr/>
        </p:nvSpPr>
        <p:spPr>
          <a:xfrm>
            <a:off x="331202" y="519184"/>
            <a:ext cx="6625" cy="4442"/>
          </a:xfrm>
          <a:custGeom>
            <a:avLst/>
            <a:gdLst/>
            <a:ahLst/>
            <a:cxnLst/>
            <a:rect l="l" t="t" r="r" b="b"/>
            <a:pathLst>
              <a:path w="8833" h="5923">
                <a:moveTo>
                  <a:pt x="0" y="0"/>
                </a:moveTo>
                <a:lnTo>
                  <a:pt x="968" y="645"/>
                </a:lnTo>
                <a:lnTo>
                  <a:pt x="4160" y="2524"/>
                </a:lnTo>
                <a:lnTo>
                  <a:pt x="8490" y="5923"/>
                </a:lnTo>
                <a:lnTo>
                  <a:pt x="8833" y="5771"/>
                </a:lnTo>
                <a:lnTo>
                  <a:pt x="4444" y="2410"/>
                </a:lnTo>
                <a:lnTo>
                  <a:pt x="1196" y="588"/>
                </a:lnTo>
                <a:lnTo>
                  <a:pt x="0" y="0"/>
                </a:lnTo>
                <a:close/>
              </a:path>
            </a:pathLst>
          </a:custGeom>
          <a:solidFill>
            <a:srgbClr val="D2DE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21" name="object 821"/>
          <p:cNvSpPr/>
          <p:nvPr/>
        </p:nvSpPr>
        <p:spPr>
          <a:xfrm>
            <a:off x="326371" y="515527"/>
            <a:ext cx="2693" cy="695"/>
          </a:xfrm>
          <a:custGeom>
            <a:avLst/>
            <a:gdLst/>
            <a:ahLst/>
            <a:cxnLst/>
            <a:rect l="l" t="t" r="r" b="b"/>
            <a:pathLst>
              <a:path w="3590" h="926">
                <a:moveTo>
                  <a:pt x="3590" y="869"/>
                </a:moveTo>
                <a:lnTo>
                  <a:pt x="2962" y="338"/>
                </a:lnTo>
                <a:lnTo>
                  <a:pt x="2678" y="72"/>
                </a:lnTo>
                <a:lnTo>
                  <a:pt x="3133" y="15"/>
                </a:lnTo>
                <a:lnTo>
                  <a:pt x="2962" y="15"/>
                </a:lnTo>
                <a:lnTo>
                  <a:pt x="1993" y="72"/>
                </a:lnTo>
                <a:lnTo>
                  <a:pt x="968" y="110"/>
                </a:lnTo>
                <a:lnTo>
                  <a:pt x="455" y="224"/>
                </a:lnTo>
                <a:lnTo>
                  <a:pt x="0" y="224"/>
                </a:lnTo>
                <a:lnTo>
                  <a:pt x="171" y="547"/>
                </a:lnTo>
                <a:lnTo>
                  <a:pt x="853" y="869"/>
                </a:lnTo>
                <a:lnTo>
                  <a:pt x="1311" y="926"/>
                </a:lnTo>
                <a:lnTo>
                  <a:pt x="741" y="604"/>
                </a:lnTo>
                <a:lnTo>
                  <a:pt x="511" y="433"/>
                </a:lnTo>
                <a:lnTo>
                  <a:pt x="1081" y="338"/>
                </a:lnTo>
                <a:lnTo>
                  <a:pt x="1766" y="224"/>
                </a:lnTo>
                <a:lnTo>
                  <a:pt x="2392" y="110"/>
                </a:lnTo>
                <a:lnTo>
                  <a:pt x="3077" y="717"/>
                </a:lnTo>
                <a:lnTo>
                  <a:pt x="3590" y="869"/>
                </a:lnTo>
                <a:close/>
              </a:path>
            </a:pathLst>
          </a:custGeom>
          <a:solidFill>
            <a:srgbClr val="D2DE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22" name="object 822"/>
          <p:cNvSpPr/>
          <p:nvPr/>
        </p:nvSpPr>
        <p:spPr>
          <a:xfrm>
            <a:off x="326755" y="521889"/>
            <a:ext cx="2522" cy="7161"/>
          </a:xfrm>
          <a:custGeom>
            <a:avLst/>
            <a:gdLst/>
            <a:ahLst/>
            <a:cxnLst/>
            <a:rect l="l" t="t" r="r" b="b"/>
            <a:pathLst>
              <a:path w="3363" h="9548">
                <a:moveTo>
                  <a:pt x="114" y="3512"/>
                </a:moveTo>
                <a:lnTo>
                  <a:pt x="513" y="3891"/>
                </a:lnTo>
                <a:lnTo>
                  <a:pt x="1083" y="3986"/>
                </a:lnTo>
                <a:lnTo>
                  <a:pt x="1653" y="4043"/>
                </a:lnTo>
                <a:lnTo>
                  <a:pt x="970" y="5676"/>
                </a:lnTo>
                <a:lnTo>
                  <a:pt x="285" y="7441"/>
                </a:lnTo>
                <a:lnTo>
                  <a:pt x="0" y="9548"/>
                </a:lnTo>
                <a:lnTo>
                  <a:pt x="741" y="7555"/>
                </a:lnTo>
                <a:lnTo>
                  <a:pt x="1425" y="5714"/>
                </a:lnTo>
                <a:lnTo>
                  <a:pt x="2052" y="4100"/>
                </a:lnTo>
                <a:lnTo>
                  <a:pt x="3363" y="0"/>
                </a:lnTo>
                <a:lnTo>
                  <a:pt x="1768" y="3777"/>
                </a:lnTo>
                <a:lnTo>
                  <a:pt x="1198" y="3720"/>
                </a:lnTo>
                <a:lnTo>
                  <a:pt x="684" y="3606"/>
                </a:lnTo>
                <a:lnTo>
                  <a:pt x="114" y="3512"/>
                </a:lnTo>
                <a:close/>
              </a:path>
            </a:pathLst>
          </a:custGeom>
          <a:solidFill>
            <a:srgbClr val="D2DE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23" name="object 823"/>
          <p:cNvSpPr/>
          <p:nvPr/>
        </p:nvSpPr>
        <p:spPr>
          <a:xfrm>
            <a:off x="321071" y="519141"/>
            <a:ext cx="9745" cy="20719"/>
          </a:xfrm>
          <a:custGeom>
            <a:avLst/>
            <a:gdLst/>
            <a:ahLst/>
            <a:cxnLst/>
            <a:rect l="l" t="t" r="r" b="b"/>
            <a:pathLst>
              <a:path w="12993" h="27625">
                <a:moveTo>
                  <a:pt x="4273" y="12624"/>
                </a:moveTo>
                <a:lnTo>
                  <a:pt x="5413" y="10687"/>
                </a:lnTo>
                <a:lnTo>
                  <a:pt x="6553" y="8960"/>
                </a:lnTo>
                <a:lnTo>
                  <a:pt x="7522" y="7384"/>
                </a:lnTo>
                <a:lnTo>
                  <a:pt x="8092" y="7555"/>
                </a:lnTo>
                <a:lnTo>
                  <a:pt x="7693" y="7175"/>
                </a:lnTo>
                <a:lnTo>
                  <a:pt x="10200" y="3493"/>
                </a:lnTo>
                <a:lnTo>
                  <a:pt x="12081" y="1120"/>
                </a:lnTo>
                <a:lnTo>
                  <a:pt x="12766" y="208"/>
                </a:lnTo>
                <a:lnTo>
                  <a:pt x="12252" y="1177"/>
                </a:lnTo>
                <a:lnTo>
                  <a:pt x="10941" y="3663"/>
                </a:lnTo>
                <a:lnTo>
                  <a:pt x="9745" y="7498"/>
                </a:lnTo>
                <a:lnTo>
                  <a:pt x="11455" y="3341"/>
                </a:lnTo>
                <a:lnTo>
                  <a:pt x="12707" y="702"/>
                </a:lnTo>
                <a:lnTo>
                  <a:pt x="12993" y="0"/>
                </a:lnTo>
                <a:lnTo>
                  <a:pt x="12196" y="702"/>
                </a:lnTo>
                <a:lnTo>
                  <a:pt x="10087" y="3132"/>
                </a:lnTo>
                <a:lnTo>
                  <a:pt x="7350" y="7062"/>
                </a:lnTo>
                <a:lnTo>
                  <a:pt x="6780" y="6948"/>
                </a:lnTo>
                <a:lnTo>
                  <a:pt x="6210" y="6796"/>
                </a:lnTo>
                <a:lnTo>
                  <a:pt x="5641" y="6587"/>
                </a:lnTo>
                <a:lnTo>
                  <a:pt x="9346" y="2847"/>
                </a:lnTo>
                <a:lnTo>
                  <a:pt x="12081" y="702"/>
                </a:lnTo>
                <a:lnTo>
                  <a:pt x="12651" y="94"/>
                </a:lnTo>
                <a:lnTo>
                  <a:pt x="11682" y="759"/>
                </a:lnTo>
                <a:lnTo>
                  <a:pt x="8889" y="2847"/>
                </a:lnTo>
                <a:lnTo>
                  <a:pt x="5298" y="6473"/>
                </a:lnTo>
                <a:lnTo>
                  <a:pt x="4787" y="6302"/>
                </a:lnTo>
                <a:lnTo>
                  <a:pt x="4329" y="6093"/>
                </a:lnTo>
                <a:lnTo>
                  <a:pt x="3874" y="5885"/>
                </a:lnTo>
                <a:lnTo>
                  <a:pt x="3703" y="6036"/>
                </a:lnTo>
                <a:lnTo>
                  <a:pt x="4102" y="6245"/>
                </a:lnTo>
                <a:lnTo>
                  <a:pt x="4559" y="6473"/>
                </a:lnTo>
                <a:lnTo>
                  <a:pt x="5071" y="6682"/>
                </a:lnTo>
                <a:lnTo>
                  <a:pt x="3874" y="7821"/>
                </a:lnTo>
                <a:lnTo>
                  <a:pt x="2620" y="9169"/>
                </a:lnTo>
                <a:lnTo>
                  <a:pt x="1423" y="11162"/>
                </a:lnTo>
                <a:lnTo>
                  <a:pt x="1651" y="10896"/>
                </a:lnTo>
                <a:lnTo>
                  <a:pt x="3018" y="9378"/>
                </a:lnTo>
                <a:lnTo>
                  <a:pt x="4273" y="8030"/>
                </a:lnTo>
                <a:lnTo>
                  <a:pt x="5469" y="6796"/>
                </a:lnTo>
                <a:lnTo>
                  <a:pt x="5983" y="7005"/>
                </a:lnTo>
                <a:lnTo>
                  <a:pt x="6553" y="7175"/>
                </a:lnTo>
                <a:lnTo>
                  <a:pt x="7179" y="7327"/>
                </a:lnTo>
                <a:lnTo>
                  <a:pt x="6154" y="8789"/>
                </a:lnTo>
                <a:lnTo>
                  <a:pt x="5014" y="10460"/>
                </a:lnTo>
                <a:lnTo>
                  <a:pt x="4046" y="12947"/>
                </a:lnTo>
                <a:lnTo>
                  <a:pt x="5014" y="13155"/>
                </a:lnTo>
                <a:lnTo>
                  <a:pt x="5983" y="13326"/>
                </a:lnTo>
                <a:lnTo>
                  <a:pt x="6952" y="13478"/>
                </a:lnTo>
                <a:lnTo>
                  <a:pt x="6098" y="15813"/>
                </a:lnTo>
                <a:lnTo>
                  <a:pt x="5242" y="18338"/>
                </a:lnTo>
                <a:lnTo>
                  <a:pt x="4329" y="21095"/>
                </a:lnTo>
                <a:lnTo>
                  <a:pt x="2849" y="20880"/>
                </a:lnTo>
                <a:lnTo>
                  <a:pt x="1423" y="20609"/>
                </a:lnTo>
                <a:lnTo>
                  <a:pt x="0" y="20286"/>
                </a:lnTo>
                <a:lnTo>
                  <a:pt x="1252" y="21041"/>
                </a:lnTo>
                <a:lnTo>
                  <a:pt x="2734" y="21311"/>
                </a:lnTo>
                <a:lnTo>
                  <a:pt x="4217" y="21581"/>
                </a:lnTo>
                <a:lnTo>
                  <a:pt x="4843" y="21636"/>
                </a:lnTo>
                <a:lnTo>
                  <a:pt x="6438" y="21850"/>
                </a:lnTo>
                <a:lnTo>
                  <a:pt x="8035" y="22013"/>
                </a:lnTo>
                <a:lnTo>
                  <a:pt x="9689" y="22120"/>
                </a:lnTo>
                <a:lnTo>
                  <a:pt x="9801" y="27625"/>
                </a:lnTo>
                <a:lnTo>
                  <a:pt x="10087" y="24764"/>
                </a:lnTo>
                <a:lnTo>
                  <a:pt x="10371" y="22120"/>
                </a:lnTo>
                <a:lnTo>
                  <a:pt x="10998" y="22175"/>
                </a:lnTo>
                <a:lnTo>
                  <a:pt x="11284" y="21742"/>
                </a:lnTo>
                <a:lnTo>
                  <a:pt x="10714" y="21689"/>
                </a:lnTo>
                <a:lnTo>
                  <a:pt x="10428" y="21689"/>
                </a:lnTo>
                <a:lnTo>
                  <a:pt x="10714" y="18889"/>
                </a:lnTo>
                <a:lnTo>
                  <a:pt x="10998" y="16231"/>
                </a:lnTo>
                <a:lnTo>
                  <a:pt x="10770" y="13858"/>
                </a:lnTo>
                <a:lnTo>
                  <a:pt x="10428" y="16231"/>
                </a:lnTo>
                <a:lnTo>
                  <a:pt x="10087" y="18832"/>
                </a:lnTo>
                <a:lnTo>
                  <a:pt x="9745" y="21689"/>
                </a:lnTo>
                <a:lnTo>
                  <a:pt x="8148" y="21581"/>
                </a:lnTo>
                <a:lnTo>
                  <a:pt x="6496" y="21419"/>
                </a:lnTo>
                <a:lnTo>
                  <a:pt x="4958" y="21203"/>
                </a:lnTo>
                <a:lnTo>
                  <a:pt x="5812" y="18452"/>
                </a:lnTo>
                <a:lnTo>
                  <a:pt x="6668" y="15851"/>
                </a:lnTo>
                <a:lnTo>
                  <a:pt x="7465" y="13535"/>
                </a:lnTo>
                <a:lnTo>
                  <a:pt x="7864" y="11105"/>
                </a:lnTo>
                <a:lnTo>
                  <a:pt x="7066" y="13155"/>
                </a:lnTo>
                <a:lnTo>
                  <a:pt x="6098" y="13004"/>
                </a:lnTo>
                <a:lnTo>
                  <a:pt x="5185" y="12833"/>
                </a:lnTo>
                <a:lnTo>
                  <a:pt x="4273" y="12624"/>
                </a:lnTo>
                <a:close/>
              </a:path>
            </a:pathLst>
          </a:custGeom>
          <a:solidFill>
            <a:srgbClr val="D2DE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24" name="object 824"/>
          <p:cNvSpPr/>
          <p:nvPr/>
        </p:nvSpPr>
        <p:spPr>
          <a:xfrm>
            <a:off x="316411" y="517076"/>
            <a:ext cx="10558" cy="1367"/>
          </a:xfrm>
          <a:custGeom>
            <a:avLst/>
            <a:gdLst/>
            <a:ahLst/>
            <a:cxnLst/>
            <a:rect l="l" t="t" r="r" b="b"/>
            <a:pathLst>
              <a:path w="14077" h="1822">
                <a:moveTo>
                  <a:pt x="6952" y="1822"/>
                </a:moveTo>
                <a:lnTo>
                  <a:pt x="7123" y="1822"/>
                </a:lnTo>
                <a:lnTo>
                  <a:pt x="7636" y="1233"/>
                </a:lnTo>
                <a:lnTo>
                  <a:pt x="7922" y="968"/>
                </a:lnTo>
                <a:lnTo>
                  <a:pt x="14077" y="1177"/>
                </a:lnTo>
                <a:lnTo>
                  <a:pt x="8206" y="759"/>
                </a:lnTo>
                <a:lnTo>
                  <a:pt x="8720" y="417"/>
                </a:lnTo>
                <a:lnTo>
                  <a:pt x="8549" y="0"/>
                </a:lnTo>
                <a:lnTo>
                  <a:pt x="8377" y="417"/>
                </a:lnTo>
                <a:lnTo>
                  <a:pt x="7979" y="759"/>
                </a:lnTo>
                <a:lnTo>
                  <a:pt x="6553" y="702"/>
                </a:lnTo>
                <a:lnTo>
                  <a:pt x="5073" y="702"/>
                </a:lnTo>
                <a:lnTo>
                  <a:pt x="3476" y="797"/>
                </a:lnTo>
                <a:lnTo>
                  <a:pt x="2678" y="854"/>
                </a:lnTo>
                <a:lnTo>
                  <a:pt x="1881" y="911"/>
                </a:lnTo>
                <a:lnTo>
                  <a:pt x="1083" y="968"/>
                </a:lnTo>
                <a:lnTo>
                  <a:pt x="626" y="1025"/>
                </a:lnTo>
                <a:lnTo>
                  <a:pt x="0" y="1290"/>
                </a:lnTo>
                <a:lnTo>
                  <a:pt x="626" y="1290"/>
                </a:lnTo>
                <a:lnTo>
                  <a:pt x="797" y="1233"/>
                </a:lnTo>
                <a:lnTo>
                  <a:pt x="1653" y="1120"/>
                </a:lnTo>
                <a:lnTo>
                  <a:pt x="2563" y="1082"/>
                </a:lnTo>
                <a:lnTo>
                  <a:pt x="3476" y="1025"/>
                </a:lnTo>
                <a:lnTo>
                  <a:pt x="4958" y="968"/>
                </a:lnTo>
                <a:lnTo>
                  <a:pt x="7693" y="968"/>
                </a:lnTo>
                <a:lnTo>
                  <a:pt x="7123" y="1556"/>
                </a:lnTo>
                <a:lnTo>
                  <a:pt x="6952" y="1822"/>
                </a:lnTo>
                <a:close/>
              </a:path>
            </a:pathLst>
          </a:custGeom>
          <a:solidFill>
            <a:srgbClr val="D2DE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25" name="object 825"/>
          <p:cNvSpPr/>
          <p:nvPr/>
        </p:nvSpPr>
        <p:spPr>
          <a:xfrm>
            <a:off x="326970" y="517518"/>
            <a:ext cx="3676" cy="1424"/>
          </a:xfrm>
          <a:custGeom>
            <a:avLst/>
            <a:gdLst/>
            <a:ahLst/>
            <a:cxnLst/>
            <a:rect l="l" t="t" r="r" b="b"/>
            <a:pathLst>
              <a:path w="4901" h="1898">
                <a:moveTo>
                  <a:pt x="3762" y="1461"/>
                </a:moveTo>
                <a:lnTo>
                  <a:pt x="4901" y="1898"/>
                </a:lnTo>
                <a:lnTo>
                  <a:pt x="4730" y="1727"/>
                </a:lnTo>
                <a:lnTo>
                  <a:pt x="3476" y="1195"/>
                </a:lnTo>
                <a:lnTo>
                  <a:pt x="0" y="0"/>
                </a:lnTo>
                <a:lnTo>
                  <a:pt x="0" y="170"/>
                </a:lnTo>
                <a:lnTo>
                  <a:pt x="3762" y="1461"/>
                </a:lnTo>
                <a:close/>
              </a:path>
            </a:pathLst>
          </a:custGeom>
          <a:solidFill>
            <a:srgbClr val="D2DE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26" name="object 826"/>
          <p:cNvSpPr/>
          <p:nvPr/>
        </p:nvSpPr>
        <p:spPr>
          <a:xfrm>
            <a:off x="312094" y="525890"/>
            <a:ext cx="5557" cy="4456"/>
          </a:xfrm>
          <a:custGeom>
            <a:avLst/>
            <a:gdLst/>
            <a:ahLst/>
            <a:cxnLst/>
            <a:rect l="l" t="t" r="r" b="b"/>
            <a:pathLst>
              <a:path w="7409" h="5941">
                <a:moveTo>
                  <a:pt x="7409" y="227"/>
                </a:moveTo>
                <a:lnTo>
                  <a:pt x="7123" y="0"/>
                </a:lnTo>
                <a:lnTo>
                  <a:pt x="4728" y="1632"/>
                </a:lnTo>
                <a:lnTo>
                  <a:pt x="2221" y="3512"/>
                </a:lnTo>
                <a:lnTo>
                  <a:pt x="0" y="5941"/>
                </a:lnTo>
                <a:lnTo>
                  <a:pt x="2507" y="3777"/>
                </a:lnTo>
                <a:lnTo>
                  <a:pt x="5014" y="1841"/>
                </a:lnTo>
                <a:lnTo>
                  <a:pt x="7409" y="227"/>
                </a:lnTo>
                <a:close/>
              </a:path>
            </a:pathLst>
          </a:custGeom>
          <a:solidFill>
            <a:srgbClr val="D2DE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27" name="object 827"/>
          <p:cNvSpPr/>
          <p:nvPr/>
        </p:nvSpPr>
        <p:spPr>
          <a:xfrm>
            <a:off x="306878" y="530389"/>
            <a:ext cx="5001" cy="5140"/>
          </a:xfrm>
          <a:custGeom>
            <a:avLst/>
            <a:gdLst/>
            <a:ahLst/>
            <a:cxnLst/>
            <a:rect l="l" t="t" r="r" b="b"/>
            <a:pathLst>
              <a:path w="6668" h="6853">
                <a:moveTo>
                  <a:pt x="6668" y="208"/>
                </a:moveTo>
                <a:lnTo>
                  <a:pt x="6325" y="0"/>
                </a:lnTo>
                <a:lnTo>
                  <a:pt x="4046" y="1936"/>
                </a:lnTo>
                <a:lnTo>
                  <a:pt x="1824" y="4157"/>
                </a:lnTo>
                <a:lnTo>
                  <a:pt x="0" y="6853"/>
                </a:lnTo>
                <a:lnTo>
                  <a:pt x="2164" y="4423"/>
                </a:lnTo>
                <a:lnTo>
                  <a:pt x="4388" y="2221"/>
                </a:lnTo>
                <a:lnTo>
                  <a:pt x="6668" y="208"/>
                </a:lnTo>
                <a:close/>
              </a:path>
            </a:pathLst>
          </a:custGeom>
          <a:solidFill>
            <a:srgbClr val="D2DE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28" name="object 828"/>
          <p:cNvSpPr/>
          <p:nvPr/>
        </p:nvSpPr>
        <p:spPr>
          <a:xfrm>
            <a:off x="301578" y="519625"/>
            <a:ext cx="24536" cy="13640"/>
          </a:xfrm>
          <a:custGeom>
            <a:avLst/>
            <a:gdLst/>
            <a:ahLst/>
            <a:cxnLst/>
            <a:rect l="l" t="t" r="r" b="b"/>
            <a:pathLst>
              <a:path w="32714" h="18186">
                <a:moveTo>
                  <a:pt x="1252" y="12738"/>
                </a:moveTo>
                <a:lnTo>
                  <a:pt x="1367" y="13763"/>
                </a:lnTo>
                <a:lnTo>
                  <a:pt x="1709" y="14788"/>
                </a:lnTo>
                <a:lnTo>
                  <a:pt x="1139" y="15376"/>
                </a:lnTo>
                <a:lnTo>
                  <a:pt x="569" y="15908"/>
                </a:lnTo>
                <a:lnTo>
                  <a:pt x="0" y="16459"/>
                </a:lnTo>
                <a:lnTo>
                  <a:pt x="0" y="16838"/>
                </a:lnTo>
                <a:lnTo>
                  <a:pt x="626" y="16288"/>
                </a:lnTo>
                <a:lnTo>
                  <a:pt x="1252" y="15756"/>
                </a:lnTo>
                <a:lnTo>
                  <a:pt x="1881" y="15206"/>
                </a:lnTo>
                <a:lnTo>
                  <a:pt x="2221" y="16231"/>
                </a:lnTo>
                <a:lnTo>
                  <a:pt x="2791" y="17218"/>
                </a:lnTo>
                <a:lnTo>
                  <a:pt x="3476" y="18186"/>
                </a:lnTo>
                <a:lnTo>
                  <a:pt x="3818" y="17863"/>
                </a:lnTo>
                <a:lnTo>
                  <a:pt x="3077" y="16933"/>
                </a:lnTo>
                <a:lnTo>
                  <a:pt x="2563" y="15965"/>
                </a:lnTo>
                <a:lnTo>
                  <a:pt x="2164" y="14940"/>
                </a:lnTo>
                <a:lnTo>
                  <a:pt x="4672" y="12890"/>
                </a:lnTo>
                <a:lnTo>
                  <a:pt x="7238" y="11105"/>
                </a:lnTo>
                <a:lnTo>
                  <a:pt x="9801" y="9548"/>
                </a:lnTo>
                <a:lnTo>
                  <a:pt x="9973" y="10042"/>
                </a:lnTo>
                <a:lnTo>
                  <a:pt x="10259" y="10687"/>
                </a:lnTo>
                <a:lnTo>
                  <a:pt x="10657" y="11276"/>
                </a:lnTo>
                <a:lnTo>
                  <a:pt x="11056" y="11864"/>
                </a:lnTo>
                <a:lnTo>
                  <a:pt x="8605" y="13649"/>
                </a:lnTo>
                <a:lnTo>
                  <a:pt x="6154" y="15642"/>
                </a:lnTo>
                <a:lnTo>
                  <a:pt x="4046" y="18186"/>
                </a:lnTo>
                <a:lnTo>
                  <a:pt x="6382" y="15908"/>
                </a:lnTo>
                <a:lnTo>
                  <a:pt x="8833" y="13915"/>
                </a:lnTo>
                <a:lnTo>
                  <a:pt x="11284" y="12130"/>
                </a:lnTo>
                <a:lnTo>
                  <a:pt x="11854" y="12947"/>
                </a:lnTo>
                <a:lnTo>
                  <a:pt x="11398" y="11656"/>
                </a:lnTo>
                <a:lnTo>
                  <a:pt x="11000" y="11105"/>
                </a:lnTo>
                <a:lnTo>
                  <a:pt x="10601" y="10517"/>
                </a:lnTo>
                <a:lnTo>
                  <a:pt x="10371" y="9928"/>
                </a:lnTo>
                <a:lnTo>
                  <a:pt x="10200" y="9548"/>
                </a:lnTo>
                <a:lnTo>
                  <a:pt x="10144" y="9378"/>
                </a:lnTo>
                <a:lnTo>
                  <a:pt x="12993" y="7650"/>
                </a:lnTo>
                <a:lnTo>
                  <a:pt x="15843" y="6264"/>
                </a:lnTo>
                <a:lnTo>
                  <a:pt x="18522" y="5125"/>
                </a:lnTo>
                <a:lnTo>
                  <a:pt x="18693" y="5562"/>
                </a:lnTo>
                <a:lnTo>
                  <a:pt x="19035" y="6093"/>
                </a:lnTo>
                <a:lnTo>
                  <a:pt x="19434" y="6625"/>
                </a:lnTo>
                <a:lnTo>
                  <a:pt x="16812" y="8030"/>
                </a:lnTo>
                <a:lnTo>
                  <a:pt x="14133" y="9719"/>
                </a:lnTo>
                <a:lnTo>
                  <a:pt x="11570" y="11921"/>
                </a:lnTo>
                <a:lnTo>
                  <a:pt x="14305" y="9985"/>
                </a:lnTo>
                <a:lnTo>
                  <a:pt x="17039" y="8314"/>
                </a:lnTo>
                <a:lnTo>
                  <a:pt x="19605" y="6910"/>
                </a:lnTo>
                <a:lnTo>
                  <a:pt x="20004" y="7384"/>
                </a:lnTo>
                <a:lnTo>
                  <a:pt x="19605" y="6587"/>
                </a:lnTo>
                <a:lnTo>
                  <a:pt x="19206" y="6036"/>
                </a:lnTo>
                <a:lnTo>
                  <a:pt x="18864" y="5505"/>
                </a:lnTo>
                <a:lnTo>
                  <a:pt x="18637" y="5011"/>
                </a:lnTo>
                <a:lnTo>
                  <a:pt x="20574" y="4214"/>
                </a:lnTo>
                <a:lnTo>
                  <a:pt x="22455" y="3512"/>
                </a:lnTo>
                <a:lnTo>
                  <a:pt x="24165" y="2904"/>
                </a:lnTo>
                <a:lnTo>
                  <a:pt x="24850" y="2638"/>
                </a:lnTo>
                <a:lnTo>
                  <a:pt x="25532" y="2429"/>
                </a:lnTo>
                <a:lnTo>
                  <a:pt x="26217" y="2202"/>
                </a:lnTo>
                <a:lnTo>
                  <a:pt x="26501" y="2847"/>
                </a:lnTo>
                <a:lnTo>
                  <a:pt x="26787" y="3189"/>
                </a:lnTo>
                <a:lnTo>
                  <a:pt x="26217" y="3398"/>
                </a:lnTo>
                <a:lnTo>
                  <a:pt x="25703" y="3606"/>
                </a:lnTo>
                <a:lnTo>
                  <a:pt x="25133" y="3891"/>
                </a:lnTo>
                <a:lnTo>
                  <a:pt x="23424" y="4632"/>
                </a:lnTo>
                <a:lnTo>
                  <a:pt x="21543" y="5505"/>
                </a:lnTo>
                <a:lnTo>
                  <a:pt x="19833" y="6796"/>
                </a:lnTo>
                <a:lnTo>
                  <a:pt x="21714" y="5771"/>
                </a:lnTo>
                <a:lnTo>
                  <a:pt x="23538" y="4859"/>
                </a:lnTo>
                <a:lnTo>
                  <a:pt x="25248" y="4100"/>
                </a:lnTo>
                <a:lnTo>
                  <a:pt x="25818" y="3834"/>
                </a:lnTo>
                <a:lnTo>
                  <a:pt x="26388" y="3606"/>
                </a:lnTo>
                <a:lnTo>
                  <a:pt x="26900" y="3398"/>
                </a:lnTo>
                <a:lnTo>
                  <a:pt x="26900" y="3132"/>
                </a:lnTo>
                <a:lnTo>
                  <a:pt x="26501" y="2486"/>
                </a:lnTo>
                <a:lnTo>
                  <a:pt x="26330" y="2202"/>
                </a:lnTo>
                <a:lnTo>
                  <a:pt x="32714" y="0"/>
                </a:lnTo>
                <a:lnTo>
                  <a:pt x="26273" y="1993"/>
                </a:lnTo>
                <a:lnTo>
                  <a:pt x="26102" y="1613"/>
                </a:lnTo>
                <a:lnTo>
                  <a:pt x="25989" y="1082"/>
                </a:lnTo>
                <a:lnTo>
                  <a:pt x="25989" y="1613"/>
                </a:lnTo>
                <a:lnTo>
                  <a:pt x="26159" y="2050"/>
                </a:lnTo>
                <a:lnTo>
                  <a:pt x="25476" y="2259"/>
                </a:lnTo>
                <a:lnTo>
                  <a:pt x="24791" y="2486"/>
                </a:lnTo>
                <a:lnTo>
                  <a:pt x="24050" y="2695"/>
                </a:lnTo>
                <a:lnTo>
                  <a:pt x="22340" y="3284"/>
                </a:lnTo>
                <a:lnTo>
                  <a:pt x="20518" y="3986"/>
                </a:lnTo>
                <a:lnTo>
                  <a:pt x="18580" y="4802"/>
                </a:lnTo>
                <a:lnTo>
                  <a:pt x="18294" y="4157"/>
                </a:lnTo>
                <a:lnTo>
                  <a:pt x="18123" y="3606"/>
                </a:lnTo>
                <a:lnTo>
                  <a:pt x="18067" y="3227"/>
                </a:lnTo>
                <a:lnTo>
                  <a:pt x="18067" y="3606"/>
                </a:lnTo>
                <a:lnTo>
                  <a:pt x="18123" y="4214"/>
                </a:lnTo>
                <a:lnTo>
                  <a:pt x="18409" y="4859"/>
                </a:lnTo>
                <a:lnTo>
                  <a:pt x="15730" y="5979"/>
                </a:lnTo>
                <a:lnTo>
                  <a:pt x="12881" y="7384"/>
                </a:lnTo>
                <a:lnTo>
                  <a:pt x="10031" y="9055"/>
                </a:lnTo>
                <a:lnTo>
                  <a:pt x="9745" y="8314"/>
                </a:lnTo>
                <a:lnTo>
                  <a:pt x="9689" y="7498"/>
                </a:lnTo>
                <a:lnTo>
                  <a:pt x="9689" y="9283"/>
                </a:lnTo>
                <a:lnTo>
                  <a:pt x="7123" y="10839"/>
                </a:lnTo>
                <a:lnTo>
                  <a:pt x="4559" y="12567"/>
                </a:lnTo>
                <a:lnTo>
                  <a:pt x="2052" y="14617"/>
                </a:lnTo>
                <a:lnTo>
                  <a:pt x="1709" y="13535"/>
                </a:lnTo>
                <a:lnTo>
                  <a:pt x="1595" y="12510"/>
                </a:lnTo>
                <a:lnTo>
                  <a:pt x="1595" y="9055"/>
                </a:lnTo>
                <a:lnTo>
                  <a:pt x="1423" y="9757"/>
                </a:lnTo>
                <a:lnTo>
                  <a:pt x="1252" y="10574"/>
                </a:lnTo>
                <a:lnTo>
                  <a:pt x="1252" y="11390"/>
                </a:lnTo>
                <a:lnTo>
                  <a:pt x="741" y="11770"/>
                </a:lnTo>
                <a:lnTo>
                  <a:pt x="398" y="12301"/>
                </a:lnTo>
                <a:lnTo>
                  <a:pt x="912" y="12035"/>
                </a:lnTo>
                <a:lnTo>
                  <a:pt x="1252" y="11807"/>
                </a:lnTo>
                <a:lnTo>
                  <a:pt x="1252" y="12738"/>
                </a:lnTo>
                <a:close/>
              </a:path>
            </a:pathLst>
          </a:custGeom>
          <a:solidFill>
            <a:srgbClr val="D2DE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29" name="object 829"/>
          <p:cNvSpPr/>
          <p:nvPr/>
        </p:nvSpPr>
        <p:spPr>
          <a:xfrm>
            <a:off x="304228" y="515454"/>
            <a:ext cx="54586" cy="32906"/>
          </a:xfrm>
          <a:custGeom>
            <a:avLst/>
            <a:gdLst/>
            <a:ahLst/>
            <a:cxnLst/>
            <a:rect l="l" t="t" r="r" b="b"/>
            <a:pathLst>
              <a:path w="72781" h="43875">
                <a:moveTo>
                  <a:pt x="40979" y="18509"/>
                </a:moveTo>
                <a:lnTo>
                  <a:pt x="42004" y="18357"/>
                </a:lnTo>
                <a:lnTo>
                  <a:pt x="42975" y="18186"/>
                </a:lnTo>
                <a:lnTo>
                  <a:pt x="43944" y="17977"/>
                </a:lnTo>
                <a:lnTo>
                  <a:pt x="45196" y="20180"/>
                </a:lnTo>
                <a:lnTo>
                  <a:pt x="46451" y="22666"/>
                </a:lnTo>
                <a:lnTo>
                  <a:pt x="47704" y="25364"/>
                </a:lnTo>
                <a:lnTo>
                  <a:pt x="48274" y="25256"/>
                </a:lnTo>
                <a:lnTo>
                  <a:pt x="46965" y="22553"/>
                </a:lnTo>
                <a:lnTo>
                  <a:pt x="45654" y="20085"/>
                </a:lnTo>
                <a:lnTo>
                  <a:pt x="44399" y="17863"/>
                </a:lnTo>
                <a:lnTo>
                  <a:pt x="45196" y="17332"/>
                </a:lnTo>
                <a:lnTo>
                  <a:pt x="44228" y="17541"/>
                </a:lnTo>
                <a:lnTo>
                  <a:pt x="43773" y="17655"/>
                </a:lnTo>
                <a:lnTo>
                  <a:pt x="42860" y="17863"/>
                </a:lnTo>
                <a:lnTo>
                  <a:pt x="41835" y="18034"/>
                </a:lnTo>
                <a:lnTo>
                  <a:pt x="40864" y="18129"/>
                </a:lnTo>
                <a:lnTo>
                  <a:pt x="40466" y="18566"/>
                </a:lnTo>
                <a:lnTo>
                  <a:pt x="41207" y="20882"/>
                </a:lnTo>
                <a:lnTo>
                  <a:pt x="41948" y="23483"/>
                </a:lnTo>
                <a:lnTo>
                  <a:pt x="42689" y="26228"/>
                </a:lnTo>
                <a:lnTo>
                  <a:pt x="41150" y="26444"/>
                </a:lnTo>
                <a:lnTo>
                  <a:pt x="39612" y="26552"/>
                </a:lnTo>
                <a:lnTo>
                  <a:pt x="38015" y="26606"/>
                </a:lnTo>
                <a:lnTo>
                  <a:pt x="37731" y="23805"/>
                </a:lnTo>
                <a:lnTo>
                  <a:pt x="37503" y="21148"/>
                </a:lnTo>
                <a:lnTo>
                  <a:pt x="37276" y="18832"/>
                </a:lnTo>
                <a:lnTo>
                  <a:pt x="38357" y="18775"/>
                </a:lnTo>
                <a:lnTo>
                  <a:pt x="37276" y="18452"/>
                </a:lnTo>
                <a:lnTo>
                  <a:pt x="37046" y="16402"/>
                </a:lnTo>
                <a:lnTo>
                  <a:pt x="36818" y="14522"/>
                </a:lnTo>
                <a:lnTo>
                  <a:pt x="36647" y="12890"/>
                </a:lnTo>
                <a:lnTo>
                  <a:pt x="36647" y="12624"/>
                </a:lnTo>
                <a:lnTo>
                  <a:pt x="36136" y="8371"/>
                </a:lnTo>
                <a:lnTo>
                  <a:pt x="35735" y="5619"/>
                </a:lnTo>
                <a:lnTo>
                  <a:pt x="35566" y="4916"/>
                </a:lnTo>
                <a:lnTo>
                  <a:pt x="35850" y="5619"/>
                </a:lnTo>
                <a:lnTo>
                  <a:pt x="35622" y="4746"/>
                </a:lnTo>
                <a:lnTo>
                  <a:pt x="36248" y="4594"/>
                </a:lnTo>
                <a:lnTo>
                  <a:pt x="35622" y="4651"/>
                </a:lnTo>
                <a:lnTo>
                  <a:pt x="35906" y="4271"/>
                </a:lnTo>
                <a:lnTo>
                  <a:pt x="36706" y="2638"/>
                </a:lnTo>
                <a:lnTo>
                  <a:pt x="38129" y="1082"/>
                </a:lnTo>
                <a:lnTo>
                  <a:pt x="38756" y="493"/>
                </a:lnTo>
                <a:lnTo>
                  <a:pt x="39042" y="208"/>
                </a:lnTo>
                <a:lnTo>
                  <a:pt x="39668" y="265"/>
                </a:lnTo>
                <a:lnTo>
                  <a:pt x="40294" y="436"/>
                </a:lnTo>
                <a:lnTo>
                  <a:pt x="40923" y="531"/>
                </a:lnTo>
                <a:lnTo>
                  <a:pt x="41265" y="588"/>
                </a:lnTo>
                <a:lnTo>
                  <a:pt x="42063" y="816"/>
                </a:lnTo>
                <a:lnTo>
                  <a:pt x="42804" y="1025"/>
                </a:lnTo>
                <a:lnTo>
                  <a:pt x="43545" y="1290"/>
                </a:lnTo>
                <a:lnTo>
                  <a:pt x="43829" y="1233"/>
                </a:lnTo>
                <a:lnTo>
                  <a:pt x="43144" y="911"/>
                </a:lnTo>
                <a:lnTo>
                  <a:pt x="42347" y="702"/>
                </a:lnTo>
                <a:lnTo>
                  <a:pt x="41549" y="493"/>
                </a:lnTo>
                <a:lnTo>
                  <a:pt x="40923" y="322"/>
                </a:lnTo>
                <a:lnTo>
                  <a:pt x="40294" y="208"/>
                </a:lnTo>
                <a:lnTo>
                  <a:pt x="39269" y="113"/>
                </a:lnTo>
                <a:lnTo>
                  <a:pt x="38301" y="56"/>
                </a:lnTo>
                <a:lnTo>
                  <a:pt x="37276" y="0"/>
                </a:lnTo>
                <a:lnTo>
                  <a:pt x="37731" y="56"/>
                </a:lnTo>
                <a:lnTo>
                  <a:pt x="38244" y="113"/>
                </a:lnTo>
                <a:lnTo>
                  <a:pt x="38756" y="170"/>
                </a:lnTo>
                <a:lnTo>
                  <a:pt x="38186" y="645"/>
                </a:lnTo>
                <a:lnTo>
                  <a:pt x="37958" y="911"/>
                </a:lnTo>
                <a:lnTo>
                  <a:pt x="36591" y="2429"/>
                </a:lnTo>
                <a:lnTo>
                  <a:pt x="35906" y="3891"/>
                </a:lnTo>
                <a:lnTo>
                  <a:pt x="35622" y="4480"/>
                </a:lnTo>
                <a:lnTo>
                  <a:pt x="35793" y="3948"/>
                </a:lnTo>
                <a:lnTo>
                  <a:pt x="36021" y="2752"/>
                </a:lnTo>
                <a:lnTo>
                  <a:pt x="36420" y="1347"/>
                </a:lnTo>
                <a:lnTo>
                  <a:pt x="36591" y="873"/>
                </a:lnTo>
                <a:lnTo>
                  <a:pt x="36762" y="436"/>
                </a:lnTo>
                <a:lnTo>
                  <a:pt x="36933" y="0"/>
                </a:lnTo>
                <a:lnTo>
                  <a:pt x="36534" y="379"/>
                </a:lnTo>
                <a:lnTo>
                  <a:pt x="36363" y="816"/>
                </a:lnTo>
                <a:lnTo>
                  <a:pt x="36192" y="1290"/>
                </a:lnTo>
                <a:lnTo>
                  <a:pt x="35735" y="2809"/>
                </a:lnTo>
                <a:lnTo>
                  <a:pt x="35566" y="4157"/>
                </a:lnTo>
                <a:lnTo>
                  <a:pt x="35566" y="5771"/>
                </a:lnTo>
                <a:lnTo>
                  <a:pt x="35850" y="8466"/>
                </a:lnTo>
                <a:lnTo>
                  <a:pt x="36192" y="12624"/>
                </a:lnTo>
                <a:lnTo>
                  <a:pt x="34539" y="12624"/>
                </a:lnTo>
                <a:lnTo>
                  <a:pt x="35109" y="8409"/>
                </a:lnTo>
                <a:lnTo>
                  <a:pt x="35451" y="5714"/>
                </a:lnTo>
                <a:lnTo>
                  <a:pt x="35507" y="4973"/>
                </a:lnTo>
                <a:lnTo>
                  <a:pt x="35507" y="4157"/>
                </a:lnTo>
                <a:lnTo>
                  <a:pt x="35395" y="2866"/>
                </a:lnTo>
                <a:lnTo>
                  <a:pt x="34937" y="1347"/>
                </a:lnTo>
                <a:lnTo>
                  <a:pt x="34825" y="873"/>
                </a:lnTo>
                <a:lnTo>
                  <a:pt x="34653" y="436"/>
                </a:lnTo>
                <a:lnTo>
                  <a:pt x="34539" y="0"/>
                </a:lnTo>
                <a:lnTo>
                  <a:pt x="34311" y="0"/>
                </a:lnTo>
                <a:lnTo>
                  <a:pt x="34426" y="436"/>
                </a:lnTo>
                <a:lnTo>
                  <a:pt x="34539" y="911"/>
                </a:lnTo>
                <a:lnTo>
                  <a:pt x="34710" y="1404"/>
                </a:lnTo>
                <a:lnTo>
                  <a:pt x="35109" y="2752"/>
                </a:lnTo>
                <a:lnTo>
                  <a:pt x="35336" y="3986"/>
                </a:lnTo>
                <a:lnTo>
                  <a:pt x="35451" y="4480"/>
                </a:lnTo>
                <a:lnTo>
                  <a:pt x="35223" y="3891"/>
                </a:lnTo>
                <a:lnTo>
                  <a:pt x="34539" y="2373"/>
                </a:lnTo>
                <a:lnTo>
                  <a:pt x="33115" y="968"/>
                </a:lnTo>
                <a:lnTo>
                  <a:pt x="32601" y="816"/>
                </a:lnTo>
                <a:lnTo>
                  <a:pt x="32944" y="1139"/>
                </a:lnTo>
                <a:lnTo>
                  <a:pt x="34426" y="2581"/>
                </a:lnTo>
                <a:lnTo>
                  <a:pt x="35165" y="4214"/>
                </a:lnTo>
                <a:lnTo>
                  <a:pt x="35451" y="4651"/>
                </a:lnTo>
                <a:lnTo>
                  <a:pt x="34996" y="4157"/>
                </a:lnTo>
                <a:lnTo>
                  <a:pt x="33399" y="2429"/>
                </a:lnTo>
                <a:lnTo>
                  <a:pt x="30835" y="1025"/>
                </a:lnTo>
                <a:lnTo>
                  <a:pt x="30378" y="968"/>
                </a:lnTo>
                <a:lnTo>
                  <a:pt x="30720" y="1195"/>
                </a:lnTo>
                <a:lnTo>
                  <a:pt x="32944" y="2429"/>
                </a:lnTo>
                <a:lnTo>
                  <a:pt x="34539" y="3891"/>
                </a:lnTo>
                <a:lnTo>
                  <a:pt x="35165" y="4480"/>
                </a:lnTo>
                <a:lnTo>
                  <a:pt x="34255" y="3834"/>
                </a:lnTo>
                <a:lnTo>
                  <a:pt x="31461" y="2221"/>
                </a:lnTo>
                <a:lnTo>
                  <a:pt x="27814" y="1195"/>
                </a:lnTo>
                <a:lnTo>
                  <a:pt x="28384" y="968"/>
                </a:lnTo>
                <a:lnTo>
                  <a:pt x="29010" y="816"/>
                </a:lnTo>
                <a:lnTo>
                  <a:pt x="29695" y="645"/>
                </a:lnTo>
                <a:lnTo>
                  <a:pt x="29524" y="322"/>
                </a:lnTo>
                <a:lnTo>
                  <a:pt x="29353" y="493"/>
                </a:lnTo>
                <a:lnTo>
                  <a:pt x="28726" y="702"/>
                </a:lnTo>
                <a:lnTo>
                  <a:pt x="28042" y="873"/>
                </a:lnTo>
                <a:lnTo>
                  <a:pt x="27472" y="1139"/>
                </a:lnTo>
                <a:lnTo>
                  <a:pt x="27017" y="968"/>
                </a:lnTo>
                <a:lnTo>
                  <a:pt x="26616" y="873"/>
                </a:lnTo>
                <a:lnTo>
                  <a:pt x="26161" y="816"/>
                </a:lnTo>
                <a:lnTo>
                  <a:pt x="25591" y="911"/>
                </a:lnTo>
                <a:lnTo>
                  <a:pt x="26104" y="968"/>
                </a:lnTo>
                <a:lnTo>
                  <a:pt x="26616" y="1139"/>
                </a:lnTo>
                <a:lnTo>
                  <a:pt x="27129" y="1233"/>
                </a:lnTo>
                <a:lnTo>
                  <a:pt x="26559" y="1518"/>
                </a:lnTo>
                <a:lnTo>
                  <a:pt x="25989" y="1727"/>
                </a:lnTo>
                <a:lnTo>
                  <a:pt x="25534" y="2050"/>
                </a:lnTo>
                <a:lnTo>
                  <a:pt x="25021" y="1936"/>
                </a:lnTo>
                <a:lnTo>
                  <a:pt x="24507" y="1898"/>
                </a:lnTo>
                <a:lnTo>
                  <a:pt x="23937" y="1841"/>
                </a:lnTo>
                <a:lnTo>
                  <a:pt x="23311" y="1784"/>
                </a:lnTo>
                <a:lnTo>
                  <a:pt x="22626" y="1727"/>
                </a:lnTo>
                <a:lnTo>
                  <a:pt x="22000" y="1670"/>
                </a:lnTo>
                <a:lnTo>
                  <a:pt x="21486" y="1784"/>
                </a:lnTo>
                <a:lnTo>
                  <a:pt x="21259" y="1841"/>
                </a:lnTo>
                <a:lnTo>
                  <a:pt x="22115" y="1898"/>
                </a:lnTo>
                <a:lnTo>
                  <a:pt x="23027" y="1936"/>
                </a:lnTo>
                <a:lnTo>
                  <a:pt x="23937" y="2050"/>
                </a:lnTo>
                <a:lnTo>
                  <a:pt x="24336" y="2107"/>
                </a:lnTo>
                <a:lnTo>
                  <a:pt x="24793" y="2164"/>
                </a:lnTo>
                <a:lnTo>
                  <a:pt x="24964" y="2581"/>
                </a:lnTo>
                <a:lnTo>
                  <a:pt x="25476" y="2259"/>
                </a:lnTo>
                <a:lnTo>
                  <a:pt x="30321" y="2923"/>
                </a:lnTo>
                <a:lnTo>
                  <a:pt x="30321" y="2752"/>
                </a:lnTo>
                <a:lnTo>
                  <a:pt x="25818" y="2050"/>
                </a:lnTo>
                <a:lnTo>
                  <a:pt x="26332" y="1784"/>
                </a:lnTo>
                <a:lnTo>
                  <a:pt x="26845" y="1556"/>
                </a:lnTo>
                <a:lnTo>
                  <a:pt x="27415" y="1347"/>
                </a:lnTo>
                <a:lnTo>
                  <a:pt x="27756" y="1404"/>
                </a:lnTo>
                <a:lnTo>
                  <a:pt x="31290" y="2429"/>
                </a:lnTo>
                <a:lnTo>
                  <a:pt x="33969" y="3891"/>
                </a:lnTo>
                <a:lnTo>
                  <a:pt x="35052" y="4480"/>
                </a:lnTo>
                <a:lnTo>
                  <a:pt x="35223" y="4651"/>
                </a:lnTo>
                <a:lnTo>
                  <a:pt x="34025" y="4271"/>
                </a:lnTo>
                <a:lnTo>
                  <a:pt x="29923" y="3132"/>
                </a:lnTo>
                <a:lnTo>
                  <a:pt x="24451" y="2923"/>
                </a:lnTo>
                <a:lnTo>
                  <a:pt x="30321" y="3341"/>
                </a:lnTo>
                <a:lnTo>
                  <a:pt x="34825" y="4594"/>
                </a:lnTo>
                <a:lnTo>
                  <a:pt x="35451" y="4746"/>
                </a:lnTo>
                <a:lnTo>
                  <a:pt x="34710" y="4594"/>
                </a:lnTo>
                <a:lnTo>
                  <a:pt x="29923" y="3720"/>
                </a:lnTo>
                <a:lnTo>
                  <a:pt x="23367" y="3986"/>
                </a:lnTo>
                <a:lnTo>
                  <a:pt x="23196" y="3986"/>
                </a:lnTo>
                <a:lnTo>
                  <a:pt x="20916" y="4100"/>
                </a:lnTo>
                <a:lnTo>
                  <a:pt x="18467" y="4309"/>
                </a:lnTo>
                <a:lnTo>
                  <a:pt x="15845" y="4745"/>
                </a:lnTo>
                <a:lnTo>
                  <a:pt x="16188" y="4309"/>
                </a:lnTo>
                <a:lnTo>
                  <a:pt x="16586" y="3891"/>
                </a:lnTo>
                <a:lnTo>
                  <a:pt x="17041" y="3398"/>
                </a:lnTo>
                <a:lnTo>
                  <a:pt x="16870" y="3455"/>
                </a:lnTo>
                <a:lnTo>
                  <a:pt x="16415" y="3891"/>
                </a:lnTo>
                <a:lnTo>
                  <a:pt x="16016" y="4309"/>
                </a:lnTo>
                <a:lnTo>
                  <a:pt x="15730" y="4745"/>
                </a:lnTo>
                <a:lnTo>
                  <a:pt x="15332" y="4802"/>
                </a:lnTo>
                <a:lnTo>
                  <a:pt x="13737" y="5068"/>
                </a:lnTo>
                <a:lnTo>
                  <a:pt x="12140" y="5448"/>
                </a:lnTo>
                <a:lnTo>
                  <a:pt x="10716" y="5828"/>
                </a:lnTo>
                <a:lnTo>
                  <a:pt x="10031" y="6207"/>
                </a:lnTo>
                <a:lnTo>
                  <a:pt x="9689" y="6359"/>
                </a:lnTo>
                <a:lnTo>
                  <a:pt x="11457" y="5828"/>
                </a:lnTo>
                <a:lnTo>
                  <a:pt x="13338" y="5334"/>
                </a:lnTo>
                <a:lnTo>
                  <a:pt x="15388" y="5011"/>
                </a:lnTo>
                <a:lnTo>
                  <a:pt x="15674" y="5011"/>
                </a:lnTo>
                <a:lnTo>
                  <a:pt x="18238" y="4594"/>
                </a:lnTo>
                <a:lnTo>
                  <a:pt x="20747" y="4309"/>
                </a:lnTo>
                <a:lnTo>
                  <a:pt x="23027" y="4214"/>
                </a:lnTo>
                <a:lnTo>
                  <a:pt x="23196" y="4214"/>
                </a:lnTo>
                <a:lnTo>
                  <a:pt x="29409" y="3948"/>
                </a:lnTo>
                <a:lnTo>
                  <a:pt x="34025" y="4594"/>
                </a:lnTo>
                <a:lnTo>
                  <a:pt x="35223" y="4746"/>
                </a:lnTo>
                <a:lnTo>
                  <a:pt x="34025" y="4651"/>
                </a:lnTo>
                <a:lnTo>
                  <a:pt x="29182" y="4366"/>
                </a:lnTo>
                <a:lnTo>
                  <a:pt x="22626" y="5296"/>
                </a:lnTo>
                <a:lnTo>
                  <a:pt x="22626" y="4973"/>
                </a:lnTo>
                <a:lnTo>
                  <a:pt x="22513" y="5296"/>
                </a:lnTo>
                <a:lnTo>
                  <a:pt x="20177" y="5619"/>
                </a:lnTo>
                <a:lnTo>
                  <a:pt x="17555" y="6093"/>
                </a:lnTo>
                <a:lnTo>
                  <a:pt x="14762" y="6796"/>
                </a:lnTo>
                <a:lnTo>
                  <a:pt x="12198" y="7441"/>
                </a:lnTo>
                <a:lnTo>
                  <a:pt x="9517" y="8257"/>
                </a:lnTo>
                <a:lnTo>
                  <a:pt x="6839" y="9340"/>
                </a:lnTo>
                <a:lnTo>
                  <a:pt x="7010" y="8903"/>
                </a:lnTo>
                <a:lnTo>
                  <a:pt x="7238" y="8523"/>
                </a:lnTo>
                <a:lnTo>
                  <a:pt x="7695" y="7821"/>
                </a:lnTo>
                <a:lnTo>
                  <a:pt x="8208" y="7175"/>
                </a:lnTo>
                <a:lnTo>
                  <a:pt x="7695" y="7441"/>
                </a:lnTo>
                <a:lnTo>
                  <a:pt x="7238" y="7878"/>
                </a:lnTo>
                <a:lnTo>
                  <a:pt x="7181" y="8049"/>
                </a:lnTo>
                <a:lnTo>
                  <a:pt x="6839" y="8466"/>
                </a:lnTo>
                <a:lnTo>
                  <a:pt x="6611" y="8960"/>
                </a:lnTo>
                <a:lnTo>
                  <a:pt x="6384" y="9491"/>
                </a:lnTo>
                <a:lnTo>
                  <a:pt x="4503" y="10251"/>
                </a:lnTo>
                <a:lnTo>
                  <a:pt x="2678" y="11124"/>
                </a:lnTo>
                <a:lnTo>
                  <a:pt x="1027" y="12035"/>
                </a:lnTo>
                <a:lnTo>
                  <a:pt x="342" y="12624"/>
                </a:lnTo>
                <a:lnTo>
                  <a:pt x="0" y="12890"/>
                </a:lnTo>
                <a:lnTo>
                  <a:pt x="1881" y="11770"/>
                </a:lnTo>
                <a:lnTo>
                  <a:pt x="3989" y="10744"/>
                </a:lnTo>
                <a:lnTo>
                  <a:pt x="6269" y="9776"/>
                </a:lnTo>
                <a:lnTo>
                  <a:pt x="6440" y="10308"/>
                </a:lnTo>
                <a:lnTo>
                  <a:pt x="6726" y="9605"/>
                </a:lnTo>
                <a:lnTo>
                  <a:pt x="9517" y="8523"/>
                </a:lnTo>
                <a:lnTo>
                  <a:pt x="12140" y="7669"/>
                </a:lnTo>
                <a:lnTo>
                  <a:pt x="14647" y="7024"/>
                </a:lnTo>
                <a:lnTo>
                  <a:pt x="14419" y="7878"/>
                </a:lnTo>
                <a:lnTo>
                  <a:pt x="14478" y="8371"/>
                </a:lnTo>
                <a:lnTo>
                  <a:pt x="14478" y="7821"/>
                </a:lnTo>
                <a:lnTo>
                  <a:pt x="14705" y="7024"/>
                </a:lnTo>
                <a:lnTo>
                  <a:pt x="17440" y="6321"/>
                </a:lnTo>
                <a:lnTo>
                  <a:pt x="20062" y="5828"/>
                </a:lnTo>
                <a:lnTo>
                  <a:pt x="22457" y="5505"/>
                </a:lnTo>
                <a:lnTo>
                  <a:pt x="22342" y="6036"/>
                </a:lnTo>
                <a:lnTo>
                  <a:pt x="22570" y="5448"/>
                </a:lnTo>
                <a:lnTo>
                  <a:pt x="28213" y="4689"/>
                </a:lnTo>
                <a:lnTo>
                  <a:pt x="32545" y="4689"/>
                </a:lnTo>
                <a:lnTo>
                  <a:pt x="34482" y="4746"/>
                </a:lnTo>
                <a:lnTo>
                  <a:pt x="32772" y="4802"/>
                </a:lnTo>
                <a:lnTo>
                  <a:pt x="29238" y="5068"/>
                </a:lnTo>
                <a:lnTo>
                  <a:pt x="24451" y="5998"/>
                </a:lnTo>
                <a:lnTo>
                  <a:pt x="23766" y="6093"/>
                </a:lnTo>
                <a:lnTo>
                  <a:pt x="23083" y="6207"/>
                </a:lnTo>
                <a:lnTo>
                  <a:pt x="22399" y="6359"/>
                </a:lnTo>
                <a:lnTo>
                  <a:pt x="19948" y="6910"/>
                </a:lnTo>
                <a:lnTo>
                  <a:pt x="17327" y="7612"/>
                </a:lnTo>
                <a:lnTo>
                  <a:pt x="14534" y="8523"/>
                </a:lnTo>
                <a:lnTo>
                  <a:pt x="11797" y="9453"/>
                </a:lnTo>
                <a:lnTo>
                  <a:pt x="9006" y="10517"/>
                </a:lnTo>
                <a:lnTo>
                  <a:pt x="6156" y="11921"/>
                </a:lnTo>
                <a:lnTo>
                  <a:pt x="6156" y="14845"/>
                </a:lnTo>
                <a:lnTo>
                  <a:pt x="6156" y="12244"/>
                </a:lnTo>
                <a:lnTo>
                  <a:pt x="9006" y="10839"/>
                </a:lnTo>
                <a:lnTo>
                  <a:pt x="11797" y="9719"/>
                </a:lnTo>
                <a:lnTo>
                  <a:pt x="14478" y="8846"/>
                </a:lnTo>
                <a:lnTo>
                  <a:pt x="14534" y="9169"/>
                </a:lnTo>
                <a:lnTo>
                  <a:pt x="14534" y="8789"/>
                </a:lnTo>
                <a:lnTo>
                  <a:pt x="17327" y="7878"/>
                </a:lnTo>
                <a:lnTo>
                  <a:pt x="20006" y="7175"/>
                </a:lnTo>
                <a:lnTo>
                  <a:pt x="22399" y="6644"/>
                </a:lnTo>
                <a:lnTo>
                  <a:pt x="22457" y="7175"/>
                </a:lnTo>
                <a:lnTo>
                  <a:pt x="22457" y="6644"/>
                </a:lnTo>
                <a:lnTo>
                  <a:pt x="23140" y="6473"/>
                </a:lnTo>
                <a:lnTo>
                  <a:pt x="23824" y="6321"/>
                </a:lnTo>
                <a:lnTo>
                  <a:pt x="24507" y="6150"/>
                </a:lnTo>
                <a:lnTo>
                  <a:pt x="30035" y="5068"/>
                </a:lnTo>
                <a:lnTo>
                  <a:pt x="33912" y="4859"/>
                </a:lnTo>
                <a:lnTo>
                  <a:pt x="35109" y="4802"/>
                </a:lnTo>
                <a:lnTo>
                  <a:pt x="33797" y="4916"/>
                </a:lnTo>
                <a:lnTo>
                  <a:pt x="29182" y="5562"/>
                </a:lnTo>
                <a:lnTo>
                  <a:pt x="22797" y="7764"/>
                </a:lnTo>
                <a:lnTo>
                  <a:pt x="29182" y="5714"/>
                </a:lnTo>
                <a:lnTo>
                  <a:pt x="33685" y="5011"/>
                </a:lnTo>
                <a:lnTo>
                  <a:pt x="35052" y="4859"/>
                </a:lnTo>
                <a:lnTo>
                  <a:pt x="33685" y="5125"/>
                </a:lnTo>
                <a:lnTo>
                  <a:pt x="29353" y="6150"/>
                </a:lnTo>
                <a:lnTo>
                  <a:pt x="23367" y="8694"/>
                </a:lnTo>
                <a:lnTo>
                  <a:pt x="23367" y="8960"/>
                </a:lnTo>
                <a:lnTo>
                  <a:pt x="23937" y="9491"/>
                </a:lnTo>
                <a:lnTo>
                  <a:pt x="23597" y="8846"/>
                </a:lnTo>
                <a:lnTo>
                  <a:pt x="29409" y="6359"/>
                </a:lnTo>
                <a:lnTo>
                  <a:pt x="33685" y="5239"/>
                </a:lnTo>
                <a:lnTo>
                  <a:pt x="35052" y="4916"/>
                </a:lnTo>
                <a:lnTo>
                  <a:pt x="33741" y="5334"/>
                </a:lnTo>
                <a:lnTo>
                  <a:pt x="29808" y="6739"/>
                </a:lnTo>
                <a:lnTo>
                  <a:pt x="24507" y="9719"/>
                </a:lnTo>
                <a:lnTo>
                  <a:pt x="24280" y="9814"/>
                </a:lnTo>
                <a:lnTo>
                  <a:pt x="23367" y="10365"/>
                </a:lnTo>
                <a:lnTo>
                  <a:pt x="22342" y="10896"/>
                </a:lnTo>
                <a:lnTo>
                  <a:pt x="21317" y="11542"/>
                </a:lnTo>
                <a:lnTo>
                  <a:pt x="20177" y="12187"/>
                </a:lnTo>
                <a:lnTo>
                  <a:pt x="19037" y="12947"/>
                </a:lnTo>
                <a:lnTo>
                  <a:pt x="18125" y="13972"/>
                </a:lnTo>
                <a:lnTo>
                  <a:pt x="19321" y="13174"/>
                </a:lnTo>
                <a:lnTo>
                  <a:pt x="20405" y="12472"/>
                </a:lnTo>
                <a:lnTo>
                  <a:pt x="21486" y="11827"/>
                </a:lnTo>
                <a:lnTo>
                  <a:pt x="22570" y="11162"/>
                </a:lnTo>
                <a:lnTo>
                  <a:pt x="23597" y="10574"/>
                </a:lnTo>
                <a:lnTo>
                  <a:pt x="24566" y="9985"/>
                </a:lnTo>
                <a:lnTo>
                  <a:pt x="24737" y="9871"/>
                </a:lnTo>
                <a:lnTo>
                  <a:pt x="29979" y="6967"/>
                </a:lnTo>
                <a:lnTo>
                  <a:pt x="33856" y="5448"/>
                </a:lnTo>
                <a:lnTo>
                  <a:pt x="35109" y="4973"/>
                </a:lnTo>
                <a:lnTo>
                  <a:pt x="33912" y="5505"/>
                </a:lnTo>
                <a:lnTo>
                  <a:pt x="30549" y="7346"/>
                </a:lnTo>
                <a:lnTo>
                  <a:pt x="26046" y="10631"/>
                </a:lnTo>
                <a:lnTo>
                  <a:pt x="25818" y="10801"/>
                </a:lnTo>
                <a:lnTo>
                  <a:pt x="24678" y="11656"/>
                </a:lnTo>
                <a:lnTo>
                  <a:pt x="23426" y="12624"/>
                </a:lnTo>
                <a:lnTo>
                  <a:pt x="22171" y="13649"/>
                </a:lnTo>
                <a:lnTo>
                  <a:pt x="21545" y="14200"/>
                </a:lnTo>
                <a:lnTo>
                  <a:pt x="20916" y="14731"/>
                </a:lnTo>
                <a:lnTo>
                  <a:pt x="20405" y="15699"/>
                </a:lnTo>
                <a:lnTo>
                  <a:pt x="21146" y="16022"/>
                </a:lnTo>
                <a:lnTo>
                  <a:pt x="20689" y="15490"/>
                </a:lnTo>
                <a:lnTo>
                  <a:pt x="21259" y="14940"/>
                </a:lnTo>
                <a:lnTo>
                  <a:pt x="21829" y="14408"/>
                </a:lnTo>
                <a:lnTo>
                  <a:pt x="22399" y="13972"/>
                </a:lnTo>
                <a:lnTo>
                  <a:pt x="23710" y="12852"/>
                </a:lnTo>
                <a:lnTo>
                  <a:pt x="24964" y="11864"/>
                </a:lnTo>
                <a:lnTo>
                  <a:pt x="26161" y="10953"/>
                </a:lnTo>
                <a:lnTo>
                  <a:pt x="26332" y="10801"/>
                </a:lnTo>
                <a:lnTo>
                  <a:pt x="30777" y="7498"/>
                </a:lnTo>
                <a:lnTo>
                  <a:pt x="34025" y="5619"/>
                </a:lnTo>
                <a:lnTo>
                  <a:pt x="35109" y="5011"/>
                </a:lnTo>
                <a:lnTo>
                  <a:pt x="34539" y="5619"/>
                </a:lnTo>
                <a:lnTo>
                  <a:pt x="35336" y="4973"/>
                </a:lnTo>
                <a:lnTo>
                  <a:pt x="35280" y="5505"/>
                </a:lnTo>
                <a:lnTo>
                  <a:pt x="34766" y="8258"/>
                </a:lnTo>
                <a:lnTo>
                  <a:pt x="34083" y="12567"/>
                </a:lnTo>
                <a:lnTo>
                  <a:pt x="33455" y="12567"/>
                </a:lnTo>
                <a:lnTo>
                  <a:pt x="32829" y="12529"/>
                </a:lnTo>
                <a:lnTo>
                  <a:pt x="32202" y="12415"/>
                </a:lnTo>
                <a:lnTo>
                  <a:pt x="33399" y="8580"/>
                </a:lnTo>
                <a:lnTo>
                  <a:pt x="32088" y="12681"/>
                </a:lnTo>
                <a:lnTo>
                  <a:pt x="32716" y="12795"/>
                </a:lnTo>
                <a:lnTo>
                  <a:pt x="33399" y="12852"/>
                </a:lnTo>
                <a:lnTo>
                  <a:pt x="34083" y="12890"/>
                </a:lnTo>
                <a:lnTo>
                  <a:pt x="33797" y="14522"/>
                </a:lnTo>
                <a:lnTo>
                  <a:pt x="33514" y="16345"/>
                </a:lnTo>
                <a:lnTo>
                  <a:pt x="33228" y="18395"/>
                </a:lnTo>
                <a:lnTo>
                  <a:pt x="32146" y="18357"/>
                </a:lnTo>
                <a:lnTo>
                  <a:pt x="31119" y="18243"/>
                </a:lnTo>
                <a:lnTo>
                  <a:pt x="30035" y="18129"/>
                </a:lnTo>
                <a:lnTo>
                  <a:pt x="30321" y="16022"/>
                </a:lnTo>
                <a:lnTo>
                  <a:pt x="29923" y="18452"/>
                </a:lnTo>
                <a:lnTo>
                  <a:pt x="31006" y="18623"/>
                </a:lnTo>
                <a:lnTo>
                  <a:pt x="32088" y="18718"/>
                </a:lnTo>
                <a:lnTo>
                  <a:pt x="33228" y="18775"/>
                </a:lnTo>
                <a:lnTo>
                  <a:pt x="33455" y="21148"/>
                </a:lnTo>
                <a:lnTo>
                  <a:pt x="33741" y="18832"/>
                </a:lnTo>
                <a:lnTo>
                  <a:pt x="34539" y="18832"/>
                </a:lnTo>
                <a:lnTo>
                  <a:pt x="33797" y="18452"/>
                </a:lnTo>
                <a:lnTo>
                  <a:pt x="34083" y="16402"/>
                </a:lnTo>
                <a:lnTo>
                  <a:pt x="34311" y="14579"/>
                </a:lnTo>
                <a:lnTo>
                  <a:pt x="34482" y="12890"/>
                </a:lnTo>
                <a:lnTo>
                  <a:pt x="34937" y="12947"/>
                </a:lnTo>
                <a:lnTo>
                  <a:pt x="35735" y="12947"/>
                </a:lnTo>
                <a:lnTo>
                  <a:pt x="36192" y="12890"/>
                </a:lnTo>
                <a:lnTo>
                  <a:pt x="36363" y="14579"/>
                </a:lnTo>
                <a:lnTo>
                  <a:pt x="36534" y="16402"/>
                </a:lnTo>
                <a:lnTo>
                  <a:pt x="36706" y="18452"/>
                </a:lnTo>
                <a:lnTo>
                  <a:pt x="36933" y="21205"/>
                </a:lnTo>
                <a:lnTo>
                  <a:pt x="37104" y="23805"/>
                </a:lnTo>
                <a:lnTo>
                  <a:pt x="37332" y="26659"/>
                </a:lnTo>
                <a:lnTo>
                  <a:pt x="33741" y="26659"/>
                </a:lnTo>
                <a:lnTo>
                  <a:pt x="33455" y="27092"/>
                </a:lnTo>
                <a:lnTo>
                  <a:pt x="33741" y="27092"/>
                </a:lnTo>
                <a:lnTo>
                  <a:pt x="34937" y="27145"/>
                </a:lnTo>
                <a:lnTo>
                  <a:pt x="36136" y="27145"/>
                </a:lnTo>
                <a:lnTo>
                  <a:pt x="37332" y="27092"/>
                </a:lnTo>
                <a:lnTo>
                  <a:pt x="37560" y="29736"/>
                </a:lnTo>
                <a:lnTo>
                  <a:pt x="37731" y="32542"/>
                </a:lnTo>
                <a:lnTo>
                  <a:pt x="37902" y="35509"/>
                </a:lnTo>
                <a:lnTo>
                  <a:pt x="36363" y="35564"/>
                </a:lnTo>
                <a:lnTo>
                  <a:pt x="33115" y="35564"/>
                </a:lnTo>
                <a:lnTo>
                  <a:pt x="32315" y="35509"/>
                </a:lnTo>
                <a:lnTo>
                  <a:pt x="31975" y="35509"/>
                </a:lnTo>
                <a:lnTo>
                  <a:pt x="32259" y="32542"/>
                </a:lnTo>
                <a:lnTo>
                  <a:pt x="32146" y="27037"/>
                </a:lnTo>
                <a:lnTo>
                  <a:pt x="31804" y="29681"/>
                </a:lnTo>
                <a:lnTo>
                  <a:pt x="31518" y="32489"/>
                </a:lnTo>
                <a:lnTo>
                  <a:pt x="31234" y="35456"/>
                </a:lnTo>
                <a:lnTo>
                  <a:pt x="29125" y="35348"/>
                </a:lnTo>
                <a:lnTo>
                  <a:pt x="27017" y="35131"/>
                </a:lnTo>
                <a:lnTo>
                  <a:pt x="24964" y="34809"/>
                </a:lnTo>
                <a:lnTo>
                  <a:pt x="25705" y="31895"/>
                </a:lnTo>
                <a:lnTo>
                  <a:pt x="26503" y="29142"/>
                </a:lnTo>
                <a:lnTo>
                  <a:pt x="27300" y="26552"/>
                </a:lnTo>
                <a:lnTo>
                  <a:pt x="26674" y="26497"/>
                </a:lnTo>
                <a:lnTo>
                  <a:pt x="25877" y="29034"/>
                </a:lnTo>
                <a:lnTo>
                  <a:pt x="25077" y="31839"/>
                </a:lnTo>
                <a:lnTo>
                  <a:pt x="24336" y="34754"/>
                </a:lnTo>
                <a:lnTo>
                  <a:pt x="24223" y="35239"/>
                </a:lnTo>
                <a:lnTo>
                  <a:pt x="23597" y="37614"/>
                </a:lnTo>
                <a:lnTo>
                  <a:pt x="23027" y="40151"/>
                </a:lnTo>
                <a:lnTo>
                  <a:pt x="22513" y="42687"/>
                </a:lnTo>
                <a:lnTo>
                  <a:pt x="22969" y="42795"/>
                </a:lnTo>
                <a:lnTo>
                  <a:pt x="23196" y="42850"/>
                </a:lnTo>
                <a:lnTo>
                  <a:pt x="23710" y="40259"/>
                </a:lnTo>
                <a:lnTo>
                  <a:pt x="24280" y="37723"/>
                </a:lnTo>
                <a:lnTo>
                  <a:pt x="24850" y="35348"/>
                </a:lnTo>
                <a:lnTo>
                  <a:pt x="26902" y="35617"/>
                </a:lnTo>
                <a:lnTo>
                  <a:pt x="29010" y="35834"/>
                </a:lnTo>
                <a:lnTo>
                  <a:pt x="31175" y="35995"/>
                </a:lnTo>
                <a:lnTo>
                  <a:pt x="30891" y="38478"/>
                </a:lnTo>
                <a:lnTo>
                  <a:pt x="30664" y="41068"/>
                </a:lnTo>
                <a:lnTo>
                  <a:pt x="30436" y="43767"/>
                </a:lnTo>
                <a:lnTo>
                  <a:pt x="30948" y="43820"/>
                </a:lnTo>
                <a:lnTo>
                  <a:pt x="31234" y="43820"/>
                </a:lnTo>
                <a:lnTo>
                  <a:pt x="31461" y="41123"/>
                </a:lnTo>
                <a:lnTo>
                  <a:pt x="31689" y="38531"/>
                </a:lnTo>
                <a:lnTo>
                  <a:pt x="31916" y="35995"/>
                </a:lnTo>
                <a:lnTo>
                  <a:pt x="32716" y="36050"/>
                </a:lnTo>
                <a:lnTo>
                  <a:pt x="33115" y="36050"/>
                </a:lnTo>
                <a:lnTo>
                  <a:pt x="34710" y="36103"/>
                </a:lnTo>
                <a:lnTo>
                  <a:pt x="36363" y="36103"/>
                </a:lnTo>
                <a:lnTo>
                  <a:pt x="37958" y="36050"/>
                </a:lnTo>
                <a:lnTo>
                  <a:pt x="38129" y="38586"/>
                </a:lnTo>
                <a:lnTo>
                  <a:pt x="38244" y="41176"/>
                </a:lnTo>
                <a:lnTo>
                  <a:pt x="38415" y="43875"/>
                </a:lnTo>
                <a:lnTo>
                  <a:pt x="38927" y="43820"/>
                </a:lnTo>
                <a:lnTo>
                  <a:pt x="39213" y="43820"/>
                </a:lnTo>
                <a:lnTo>
                  <a:pt x="39042" y="41123"/>
                </a:lnTo>
                <a:lnTo>
                  <a:pt x="38871" y="38531"/>
                </a:lnTo>
                <a:lnTo>
                  <a:pt x="38699" y="36050"/>
                </a:lnTo>
                <a:lnTo>
                  <a:pt x="40808" y="35942"/>
                </a:lnTo>
                <a:lnTo>
                  <a:pt x="42917" y="35781"/>
                </a:lnTo>
                <a:lnTo>
                  <a:pt x="44969" y="35509"/>
                </a:lnTo>
                <a:lnTo>
                  <a:pt x="45482" y="37884"/>
                </a:lnTo>
                <a:lnTo>
                  <a:pt x="45994" y="40367"/>
                </a:lnTo>
                <a:lnTo>
                  <a:pt x="46451" y="42957"/>
                </a:lnTo>
                <a:lnTo>
                  <a:pt x="46906" y="42850"/>
                </a:lnTo>
                <a:lnTo>
                  <a:pt x="47134" y="42795"/>
                </a:lnTo>
                <a:lnTo>
                  <a:pt x="46679" y="40259"/>
                </a:lnTo>
                <a:lnTo>
                  <a:pt x="46165" y="37776"/>
                </a:lnTo>
                <a:lnTo>
                  <a:pt x="45654" y="35403"/>
                </a:lnTo>
                <a:lnTo>
                  <a:pt x="47647" y="35131"/>
                </a:lnTo>
                <a:lnTo>
                  <a:pt x="49643" y="34809"/>
                </a:lnTo>
                <a:lnTo>
                  <a:pt x="51524" y="34323"/>
                </a:lnTo>
                <a:lnTo>
                  <a:pt x="52378" y="36481"/>
                </a:lnTo>
                <a:lnTo>
                  <a:pt x="53119" y="38748"/>
                </a:lnTo>
                <a:lnTo>
                  <a:pt x="53860" y="41068"/>
                </a:lnTo>
                <a:lnTo>
                  <a:pt x="54487" y="40906"/>
                </a:lnTo>
                <a:lnTo>
                  <a:pt x="53746" y="38586"/>
                </a:lnTo>
                <a:lnTo>
                  <a:pt x="52948" y="36320"/>
                </a:lnTo>
                <a:lnTo>
                  <a:pt x="52094" y="34214"/>
                </a:lnTo>
                <a:lnTo>
                  <a:pt x="53973" y="33728"/>
                </a:lnTo>
                <a:lnTo>
                  <a:pt x="55741" y="33244"/>
                </a:lnTo>
                <a:lnTo>
                  <a:pt x="57451" y="32650"/>
                </a:lnTo>
                <a:lnTo>
                  <a:pt x="58420" y="34484"/>
                </a:lnTo>
                <a:lnTo>
                  <a:pt x="59389" y="36428"/>
                </a:lnTo>
                <a:lnTo>
                  <a:pt x="60245" y="38478"/>
                </a:lnTo>
                <a:lnTo>
                  <a:pt x="60814" y="38154"/>
                </a:lnTo>
                <a:lnTo>
                  <a:pt x="59959" y="36158"/>
                </a:lnTo>
                <a:lnTo>
                  <a:pt x="58990" y="34269"/>
                </a:lnTo>
                <a:lnTo>
                  <a:pt x="58021" y="32434"/>
                </a:lnTo>
                <a:lnTo>
                  <a:pt x="59673" y="31786"/>
                </a:lnTo>
                <a:lnTo>
                  <a:pt x="61270" y="31139"/>
                </a:lnTo>
                <a:lnTo>
                  <a:pt x="62693" y="30328"/>
                </a:lnTo>
                <a:lnTo>
                  <a:pt x="63721" y="31840"/>
                </a:lnTo>
                <a:lnTo>
                  <a:pt x="64746" y="33459"/>
                </a:lnTo>
                <a:lnTo>
                  <a:pt x="65712" y="35078"/>
                </a:lnTo>
                <a:lnTo>
                  <a:pt x="66115" y="34754"/>
                </a:lnTo>
                <a:lnTo>
                  <a:pt x="65209" y="33136"/>
                </a:lnTo>
                <a:lnTo>
                  <a:pt x="64182" y="31570"/>
                </a:lnTo>
                <a:lnTo>
                  <a:pt x="63207" y="30114"/>
                </a:lnTo>
                <a:lnTo>
                  <a:pt x="64625" y="29358"/>
                </a:lnTo>
                <a:lnTo>
                  <a:pt x="65934" y="28495"/>
                </a:lnTo>
                <a:lnTo>
                  <a:pt x="67142" y="27578"/>
                </a:lnTo>
                <a:lnTo>
                  <a:pt x="68049" y="28711"/>
                </a:lnTo>
                <a:lnTo>
                  <a:pt x="68955" y="29897"/>
                </a:lnTo>
                <a:lnTo>
                  <a:pt x="69881" y="31139"/>
                </a:lnTo>
                <a:lnTo>
                  <a:pt x="70224" y="30761"/>
                </a:lnTo>
                <a:lnTo>
                  <a:pt x="69297" y="29573"/>
                </a:lnTo>
                <a:lnTo>
                  <a:pt x="68391" y="28440"/>
                </a:lnTo>
                <a:lnTo>
                  <a:pt x="67485" y="27308"/>
                </a:lnTo>
                <a:lnTo>
                  <a:pt x="68612" y="26444"/>
                </a:lnTo>
                <a:lnTo>
                  <a:pt x="69599" y="25472"/>
                </a:lnTo>
                <a:lnTo>
                  <a:pt x="70506" y="24451"/>
                </a:lnTo>
                <a:lnTo>
                  <a:pt x="71190" y="25203"/>
                </a:lnTo>
                <a:lnTo>
                  <a:pt x="71935" y="25958"/>
                </a:lnTo>
                <a:lnTo>
                  <a:pt x="72620" y="26714"/>
                </a:lnTo>
                <a:lnTo>
                  <a:pt x="72781" y="26336"/>
                </a:lnTo>
                <a:lnTo>
                  <a:pt x="72097" y="25581"/>
                </a:lnTo>
                <a:lnTo>
                  <a:pt x="71412" y="24888"/>
                </a:lnTo>
                <a:lnTo>
                  <a:pt x="70727" y="24185"/>
                </a:lnTo>
                <a:lnTo>
                  <a:pt x="71533" y="23198"/>
                </a:lnTo>
                <a:lnTo>
                  <a:pt x="72157" y="22135"/>
                </a:lnTo>
                <a:lnTo>
                  <a:pt x="72560" y="21148"/>
                </a:lnTo>
                <a:lnTo>
                  <a:pt x="72278" y="20882"/>
                </a:lnTo>
                <a:lnTo>
                  <a:pt x="71875" y="21907"/>
                </a:lnTo>
                <a:lnTo>
                  <a:pt x="71251" y="22932"/>
                </a:lnTo>
                <a:lnTo>
                  <a:pt x="70445" y="23900"/>
                </a:lnTo>
                <a:lnTo>
                  <a:pt x="68109" y="21584"/>
                </a:lnTo>
                <a:lnTo>
                  <a:pt x="65712" y="19534"/>
                </a:lnTo>
                <a:lnTo>
                  <a:pt x="63263" y="17750"/>
                </a:lnTo>
                <a:lnTo>
                  <a:pt x="63833" y="16990"/>
                </a:lnTo>
                <a:lnTo>
                  <a:pt x="64343" y="16193"/>
                </a:lnTo>
                <a:lnTo>
                  <a:pt x="64685" y="15377"/>
                </a:lnTo>
                <a:lnTo>
                  <a:pt x="67263" y="16952"/>
                </a:lnTo>
                <a:lnTo>
                  <a:pt x="64746" y="15111"/>
                </a:lnTo>
                <a:lnTo>
                  <a:pt x="65028" y="14295"/>
                </a:lnTo>
                <a:lnTo>
                  <a:pt x="65209" y="13497"/>
                </a:lnTo>
                <a:lnTo>
                  <a:pt x="65148" y="11162"/>
                </a:lnTo>
                <a:lnTo>
                  <a:pt x="65028" y="10745"/>
                </a:lnTo>
                <a:lnTo>
                  <a:pt x="64927" y="10308"/>
                </a:lnTo>
                <a:lnTo>
                  <a:pt x="65370" y="10194"/>
                </a:lnTo>
                <a:lnTo>
                  <a:pt x="65712" y="10308"/>
                </a:lnTo>
                <a:lnTo>
                  <a:pt x="67706" y="11219"/>
                </a:lnTo>
                <a:lnTo>
                  <a:pt x="69640" y="12244"/>
                </a:lnTo>
                <a:lnTo>
                  <a:pt x="71351" y="13326"/>
                </a:lnTo>
                <a:lnTo>
                  <a:pt x="71069" y="12890"/>
                </a:lnTo>
                <a:lnTo>
                  <a:pt x="69418" y="11865"/>
                </a:lnTo>
                <a:lnTo>
                  <a:pt x="67706" y="10953"/>
                </a:lnTo>
                <a:lnTo>
                  <a:pt x="65773" y="10137"/>
                </a:lnTo>
                <a:lnTo>
                  <a:pt x="65430" y="9928"/>
                </a:lnTo>
                <a:lnTo>
                  <a:pt x="65028" y="9776"/>
                </a:lnTo>
                <a:lnTo>
                  <a:pt x="64685" y="10745"/>
                </a:lnTo>
                <a:lnTo>
                  <a:pt x="64806" y="11219"/>
                </a:lnTo>
                <a:lnTo>
                  <a:pt x="64927" y="11865"/>
                </a:lnTo>
                <a:lnTo>
                  <a:pt x="64927" y="12149"/>
                </a:lnTo>
                <a:lnTo>
                  <a:pt x="62067" y="10745"/>
                </a:lnTo>
                <a:lnTo>
                  <a:pt x="59274" y="9605"/>
                </a:lnTo>
                <a:lnTo>
                  <a:pt x="56595" y="8694"/>
                </a:lnTo>
                <a:lnTo>
                  <a:pt x="56595" y="7764"/>
                </a:lnTo>
                <a:lnTo>
                  <a:pt x="56424" y="7232"/>
                </a:lnTo>
                <a:lnTo>
                  <a:pt x="56539" y="7764"/>
                </a:lnTo>
                <a:lnTo>
                  <a:pt x="56424" y="8637"/>
                </a:lnTo>
                <a:lnTo>
                  <a:pt x="53689" y="7726"/>
                </a:lnTo>
                <a:lnTo>
                  <a:pt x="51067" y="6967"/>
                </a:lnTo>
                <a:lnTo>
                  <a:pt x="48674" y="6473"/>
                </a:lnTo>
                <a:lnTo>
                  <a:pt x="48674" y="6036"/>
                </a:lnTo>
                <a:lnTo>
                  <a:pt x="48674" y="6701"/>
                </a:lnTo>
                <a:lnTo>
                  <a:pt x="51011" y="7232"/>
                </a:lnTo>
                <a:lnTo>
                  <a:pt x="53633" y="7935"/>
                </a:lnTo>
                <a:lnTo>
                  <a:pt x="56424" y="8903"/>
                </a:lnTo>
                <a:lnTo>
                  <a:pt x="56483" y="9605"/>
                </a:lnTo>
                <a:lnTo>
                  <a:pt x="56539" y="9226"/>
                </a:lnTo>
                <a:lnTo>
                  <a:pt x="59274" y="9871"/>
                </a:lnTo>
                <a:lnTo>
                  <a:pt x="62067" y="11067"/>
                </a:lnTo>
                <a:lnTo>
                  <a:pt x="64927" y="12472"/>
                </a:lnTo>
                <a:lnTo>
                  <a:pt x="64927" y="13326"/>
                </a:lnTo>
                <a:lnTo>
                  <a:pt x="64746" y="14143"/>
                </a:lnTo>
                <a:lnTo>
                  <a:pt x="64464" y="14902"/>
                </a:lnTo>
                <a:lnTo>
                  <a:pt x="61612" y="13174"/>
                </a:lnTo>
                <a:lnTo>
                  <a:pt x="58819" y="11770"/>
                </a:lnTo>
                <a:lnTo>
                  <a:pt x="56140" y="10574"/>
                </a:lnTo>
                <a:lnTo>
                  <a:pt x="56311" y="10099"/>
                </a:lnTo>
                <a:lnTo>
                  <a:pt x="56197" y="9928"/>
                </a:lnTo>
                <a:lnTo>
                  <a:pt x="55913" y="10517"/>
                </a:lnTo>
                <a:lnTo>
                  <a:pt x="53689" y="9548"/>
                </a:lnTo>
                <a:lnTo>
                  <a:pt x="51524" y="8751"/>
                </a:lnTo>
                <a:lnTo>
                  <a:pt x="49528" y="8049"/>
                </a:lnTo>
                <a:lnTo>
                  <a:pt x="48787" y="7821"/>
                </a:lnTo>
                <a:lnTo>
                  <a:pt x="48560" y="7289"/>
                </a:lnTo>
                <a:lnTo>
                  <a:pt x="48560" y="6701"/>
                </a:lnTo>
                <a:lnTo>
                  <a:pt x="48445" y="7289"/>
                </a:lnTo>
                <a:lnTo>
                  <a:pt x="48274" y="7612"/>
                </a:lnTo>
                <a:lnTo>
                  <a:pt x="41835" y="5619"/>
                </a:lnTo>
                <a:lnTo>
                  <a:pt x="37276" y="4916"/>
                </a:lnTo>
                <a:lnTo>
                  <a:pt x="35964" y="4802"/>
                </a:lnTo>
                <a:lnTo>
                  <a:pt x="37276" y="5011"/>
                </a:lnTo>
                <a:lnTo>
                  <a:pt x="41835" y="5771"/>
                </a:lnTo>
                <a:lnTo>
                  <a:pt x="48161" y="7821"/>
                </a:lnTo>
                <a:lnTo>
                  <a:pt x="47819" y="8466"/>
                </a:lnTo>
                <a:lnTo>
                  <a:pt x="47535" y="8789"/>
                </a:lnTo>
                <a:lnTo>
                  <a:pt x="47704" y="8846"/>
                </a:lnTo>
                <a:lnTo>
                  <a:pt x="48161" y="8201"/>
                </a:lnTo>
                <a:lnTo>
                  <a:pt x="48674" y="7992"/>
                </a:lnTo>
                <a:lnTo>
                  <a:pt x="49472" y="8258"/>
                </a:lnTo>
                <a:lnTo>
                  <a:pt x="51466" y="8960"/>
                </a:lnTo>
                <a:lnTo>
                  <a:pt x="53574" y="9776"/>
                </a:lnTo>
                <a:lnTo>
                  <a:pt x="55854" y="10744"/>
                </a:lnTo>
                <a:lnTo>
                  <a:pt x="56025" y="10839"/>
                </a:lnTo>
                <a:lnTo>
                  <a:pt x="58704" y="12035"/>
                </a:lnTo>
                <a:lnTo>
                  <a:pt x="61497" y="13440"/>
                </a:lnTo>
                <a:lnTo>
                  <a:pt x="64343" y="15168"/>
                </a:lnTo>
                <a:lnTo>
                  <a:pt x="64001" y="15965"/>
                </a:lnTo>
                <a:lnTo>
                  <a:pt x="63549" y="16781"/>
                </a:lnTo>
                <a:lnTo>
                  <a:pt x="63036" y="18034"/>
                </a:lnTo>
                <a:lnTo>
                  <a:pt x="65491" y="19857"/>
                </a:lnTo>
                <a:lnTo>
                  <a:pt x="67887" y="21907"/>
                </a:lnTo>
                <a:lnTo>
                  <a:pt x="70224" y="24185"/>
                </a:lnTo>
                <a:lnTo>
                  <a:pt x="69358" y="25203"/>
                </a:lnTo>
                <a:lnTo>
                  <a:pt x="68331" y="26120"/>
                </a:lnTo>
                <a:lnTo>
                  <a:pt x="67203" y="26983"/>
                </a:lnTo>
                <a:lnTo>
                  <a:pt x="65088" y="24546"/>
                </a:lnTo>
                <a:lnTo>
                  <a:pt x="62865" y="22287"/>
                </a:lnTo>
                <a:lnTo>
                  <a:pt x="64746" y="24831"/>
                </a:lnTo>
                <a:lnTo>
                  <a:pt x="66860" y="27253"/>
                </a:lnTo>
                <a:lnTo>
                  <a:pt x="65652" y="28170"/>
                </a:lnTo>
                <a:lnTo>
                  <a:pt x="64343" y="28981"/>
                </a:lnTo>
                <a:lnTo>
                  <a:pt x="62923" y="29736"/>
                </a:lnTo>
                <a:lnTo>
                  <a:pt x="62466" y="29951"/>
                </a:lnTo>
                <a:lnTo>
                  <a:pt x="60984" y="30706"/>
                </a:lnTo>
                <a:lnTo>
                  <a:pt x="59445" y="31409"/>
                </a:lnTo>
                <a:lnTo>
                  <a:pt x="57794" y="32003"/>
                </a:lnTo>
                <a:lnTo>
                  <a:pt x="56311" y="29195"/>
                </a:lnTo>
                <a:lnTo>
                  <a:pt x="54714" y="26659"/>
                </a:lnTo>
                <a:lnTo>
                  <a:pt x="55741" y="29411"/>
                </a:lnTo>
                <a:lnTo>
                  <a:pt x="57224" y="32217"/>
                </a:lnTo>
                <a:lnTo>
                  <a:pt x="55514" y="32758"/>
                </a:lnTo>
                <a:lnTo>
                  <a:pt x="53746" y="33297"/>
                </a:lnTo>
                <a:lnTo>
                  <a:pt x="51923" y="33728"/>
                </a:lnTo>
                <a:lnTo>
                  <a:pt x="51353" y="33892"/>
                </a:lnTo>
                <a:lnTo>
                  <a:pt x="49472" y="34269"/>
                </a:lnTo>
                <a:lnTo>
                  <a:pt x="47535" y="34647"/>
                </a:lnTo>
                <a:lnTo>
                  <a:pt x="45539" y="34917"/>
                </a:lnTo>
                <a:lnTo>
                  <a:pt x="44854" y="32003"/>
                </a:lnTo>
                <a:lnTo>
                  <a:pt x="44171" y="29195"/>
                </a:lnTo>
                <a:lnTo>
                  <a:pt x="43430" y="26606"/>
                </a:lnTo>
                <a:lnTo>
                  <a:pt x="43545" y="29303"/>
                </a:lnTo>
                <a:lnTo>
                  <a:pt x="44228" y="32056"/>
                </a:lnTo>
                <a:lnTo>
                  <a:pt x="44854" y="35025"/>
                </a:lnTo>
                <a:lnTo>
                  <a:pt x="42860" y="35240"/>
                </a:lnTo>
                <a:lnTo>
                  <a:pt x="40752" y="35403"/>
                </a:lnTo>
                <a:lnTo>
                  <a:pt x="38699" y="35509"/>
                </a:lnTo>
                <a:lnTo>
                  <a:pt x="38472" y="32542"/>
                </a:lnTo>
                <a:lnTo>
                  <a:pt x="38244" y="29736"/>
                </a:lnTo>
                <a:lnTo>
                  <a:pt x="38015" y="27092"/>
                </a:lnTo>
                <a:lnTo>
                  <a:pt x="39668" y="26983"/>
                </a:lnTo>
                <a:lnTo>
                  <a:pt x="41265" y="26875"/>
                </a:lnTo>
                <a:lnTo>
                  <a:pt x="42804" y="26659"/>
                </a:lnTo>
                <a:lnTo>
                  <a:pt x="43315" y="26175"/>
                </a:lnTo>
                <a:lnTo>
                  <a:pt x="42518" y="23369"/>
                </a:lnTo>
                <a:lnTo>
                  <a:pt x="41720" y="20825"/>
                </a:lnTo>
                <a:lnTo>
                  <a:pt x="40979" y="18509"/>
                </a:lnTo>
                <a:close/>
              </a:path>
            </a:pathLst>
          </a:custGeom>
          <a:solidFill>
            <a:srgbClr val="D2DE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30" name="object 830"/>
          <p:cNvSpPr/>
          <p:nvPr/>
        </p:nvSpPr>
        <p:spPr>
          <a:xfrm>
            <a:off x="302305" y="523755"/>
            <a:ext cx="17610" cy="17968"/>
          </a:xfrm>
          <a:custGeom>
            <a:avLst/>
            <a:gdLst/>
            <a:ahLst/>
            <a:cxnLst/>
            <a:rect l="l" t="t" r="r" b="b"/>
            <a:pathLst>
              <a:path w="23480" h="23957">
                <a:moveTo>
                  <a:pt x="0" y="15268"/>
                </a:moveTo>
                <a:lnTo>
                  <a:pt x="112" y="15646"/>
                </a:lnTo>
                <a:lnTo>
                  <a:pt x="968" y="14729"/>
                </a:lnTo>
                <a:lnTo>
                  <a:pt x="1881" y="13820"/>
                </a:lnTo>
                <a:lnTo>
                  <a:pt x="2734" y="12947"/>
                </a:lnTo>
                <a:lnTo>
                  <a:pt x="3532" y="13972"/>
                </a:lnTo>
                <a:lnTo>
                  <a:pt x="4388" y="14891"/>
                </a:lnTo>
                <a:lnTo>
                  <a:pt x="5471" y="15754"/>
                </a:lnTo>
                <a:lnTo>
                  <a:pt x="4388" y="16941"/>
                </a:lnTo>
                <a:lnTo>
                  <a:pt x="3363" y="18182"/>
                </a:lnTo>
                <a:lnTo>
                  <a:pt x="2392" y="19477"/>
                </a:lnTo>
                <a:lnTo>
                  <a:pt x="2678" y="19855"/>
                </a:lnTo>
                <a:lnTo>
                  <a:pt x="3703" y="18505"/>
                </a:lnTo>
                <a:lnTo>
                  <a:pt x="4730" y="17265"/>
                </a:lnTo>
                <a:lnTo>
                  <a:pt x="5812" y="16024"/>
                </a:lnTo>
                <a:lnTo>
                  <a:pt x="6952" y="16994"/>
                </a:lnTo>
                <a:lnTo>
                  <a:pt x="8321" y="17913"/>
                </a:lnTo>
                <a:lnTo>
                  <a:pt x="9745" y="18668"/>
                </a:lnTo>
                <a:lnTo>
                  <a:pt x="8605" y="20233"/>
                </a:lnTo>
                <a:lnTo>
                  <a:pt x="7522" y="21905"/>
                </a:lnTo>
                <a:lnTo>
                  <a:pt x="6496" y="23633"/>
                </a:lnTo>
                <a:lnTo>
                  <a:pt x="6952" y="23957"/>
                </a:lnTo>
                <a:lnTo>
                  <a:pt x="7979" y="22230"/>
                </a:lnTo>
                <a:lnTo>
                  <a:pt x="9062" y="20557"/>
                </a:lnTo>
                <a:lnTo>
                  <a:pt x="10202" y="18938"/>
                </a:lnTo>
                <a:lnTo>
                  <a:pt x="11398" y="19585"/>
                </a:lnTo>
                <a:lnTo>
                  <a:pt x="10486" y="18560"/>
                </a:lnTo>
                <a:lnTo>
                  <a:pt x="12367" y="15969"/>
                </a:lnTo>
                <a:lnTo>
                  <a:pt x="14305" y="13535"/>
                </a:lnTo>
                <a:lnTo>
                  <a:pt x="16242" y="11333"/>
                </a:lnTo>
                <a:lnTo>
                  <a:pt x="17325" y="11921"/>
                </a:lnTo>
                <a:lnTo>
                  <a:pt x="18522" y="12453"/>
                </a:lnTo>
                <a:lnTo>
                  <a:pt x="19720" y="12890"/>
                </a:lnTo>
                <a:lnTo>
                  <a:pt x="18067" y="15268"/>
                </a:lnTo>
                <a:lnTo>
                  <a:pt x="16413" y="17805"/>
                </a:lnTo>
                <a:lnTo>
                  <a:pt x="15444" y="20772"/>
                </a:lnTo>
                <a:lnTo>
                  <a:pt x="16983" y="18021"/>
                </a:lnTo>
                <a:lnTo>
                  <a:pt x="18580" y="15485"/>
                </a:lnTo>
                <a:lnTo>
                  <a:pt x="20232" y="13117"/>
                </a:lnTo>
                <a:lnTo>
                  <a:pt x="21770" y="9985"/>
                </a:lnTo>
                <a:lnTo>
                  <a:pt x="19948" y="12567"/>
                </a:lnTo>
                <a:lnTo>
                  <a:pt x="18751" y="12092"/>
                </a:lnTo>
                <a:lnTo>
                  <a:pt x="17611" y="11599"/>
                </a:lnTo>
                <a:lnTo>
                  <a:pt x="16528" y="11010"/>
                </a:lnTo>
                <a:lnTo>
                  <a:pt x="18751" y="8637"/>
                </a:lnTo>
                <a:lnTo>
                  <a:pt x="20916" y="6473"/>
                </a:lnTo>
                <a:lnTo>
                  <a:pt x="22969" y="4632"/>
                </a:lnTo>
                <a:lnTo>
                  <a:pt x="23480" y="3663"/>
                </a:lnTo>
                <a:lnTo>
                  <a:pt x="22854" y="4214"/>
                </a:lnTo>
                <a:lnTo>
                  <a:pt x="22171" y="3872"/>
                </a:lnTo>
                <a:lnTo>
                  <a:pt x="21543" y="3512"/>
                </a:lnTo>
                <a:lnTo>
                  <a:pt x="21031" y="3132"/>
                </a:lnTo>
                <a:lnTo>
                  <a:pt x="20689" y="2904"/>
                </a:lnTo>
                <a:lnTo>
                  <a:pt x="21601" y="1879"/>
                </a:lnTo>
                <a:lnTo>
                  <a:pt x="20403" y="2695"/>
                </a:lnTo>
                <a:lnTo>
                  <a:pt x="19776" y="2202"/>
                </a:lnTo>
                <a:lnTo>
                  <a:pt x="19263" y="1784"/>
                </a:lnTo>
                <a:lnTo>
                  <a:pt x="18864" y="1290"/>
                </a:lnTo>
                <a:lnTo>
                  <a:pt x="20574" y="0"/>
                </a:lnTo>
                <a:lnTo>
                  <a:pt x="18637" y="1082"/>
                </a:lnTo>
                <a:lnTo>
                  <a:pt x="19035" y="1879"/>
                </a:lnTo>
                <a:lnTo>
                  <a:pt x="19549" y="2372"/>
                </a:lnTo>
                <a:lnTo>
                  <a:pt x="20175" y="2847"/>
                </a:lnTo>
                <a:lnTo>
                  <a:pt x="20461" y="3075"/>
                </a:lnTo>
                <a:lnTo>
                  <a:pt x="20860" y="3341"/>
                </a:lnTo>
                <a:lnTo>
                  <a:pt x="21371" y="3720"/>
                </a:lnTo>
                <a:lnTo>
                  <a:pt x="21941" y="4100"/>
                </a:lnTo>
                <a:lnTo>
                  <a:pt x="22570" y="4423"/>
                </a:lnTo>
                <a:lnTo>
                  <a:pt x="20518" y="6264"/>
                </a:lnTo>
                <a:lnTo>
                  <a:pt x="18294" y="8409"/>
                </a:lnTo>
                <a:lnTo>
                  <a:pt x="16129" y="10782"/>
                </a:lnTo>
                <a:lnTo>
                  <a:pt x="15730" y="10574"/>
                </a:lnTo>
                <a:lnTo>
                  <a:pt x="14818" y="10080"/>
                </a:lnTo>
                <a:lnTo>
                  <a:pt x="13906" y="9435"/>
                </a:lnTo>
                <a:lnTo>
                  <a:pt x="13052" y="8789"/>
                </a:lnTo>
                <a:lnTo>
                  <a:pt x="15273" y="6359"/>
                </a:lnTo>
                <a:lnTo>
                  <a:pt x="12709" y="8523"/>
                </a:lnTo>
                <a:lnTo>
                  <a:pt x="11912" y="7878"/>
                </a:lnTo>
                <a:lnTo>
                  <a:pt x="11227" y="7175"/>
                </a:lnTo>
                <a:lnTo>
                  <a:pt x="10601" y="6416"/>
                </a:lnTo>
                <a:lnTo>
                  <a:pt x="13165" y="4214"/>
                </a:lnTo>
                <a:lnTo>
                  <a:pt x="10430" y="6150"/>
                </a:lnTo>
                <a:lnTo>
                  <a:pt x="10885" y="7441"/>
                </a:lnTo>
                <a:lnTo>
                  <a:pt x="11626" y="8144"/>
                </a:lnTo>
                <a:lnTo>
                  <a:pt x="12424" y="8846"/>
                </a:lnTo>
                <a:lnTo>
                  <a:pt x="12766" y="9055"/>
                </a:lnTo>
                <a:lnTo>
                  <a:pt x="13622" y="9757"/>
                </a:lnTo>
                <a:lnTo>
                  <a:pt x="14532" y="10403"/>
                </a:lnTo>
                <a:lnTo>
                  <a:pt x="15501" y="10953"/>
                </a:lnTo>
                <a:lnTo>
                  <a:pt x="15843" y="11105"/>
                </a:lnTo>
                <a:lnTo>
                  <a:pt x="13849" y="13326"/>
                </a:lnTo>
                <a:lnTo>
                  <a:pt x="11912" y="15699"/>
                </a:lnTo>
                <a:lnTo>
                  <a:pt x="10031" y="18291"/>
                </a:lnTo>
                <a:lnTo>
                  <a:pt x="8605" y="17535"/>
                </a:lnTo>
                <a:lnTo>
                  <a:pt x="7294" y="16616"/>
                </a:lnTo>
                <a:lnTo>
                  <a:pt x="6098" y="15699"/>
                </a:lnTo>
                <a:lnTo>
                  <a:pt x="7922" y="13004"/>
                </a:lnTo>
                <a:lnTo>
                  <a:pt x="5755" y="15430"/>
                </a:lnTo>
                <a:lnTo>
                  <a:pt x="4730" y="14566"/>
                </a:lnTo>
                <a:lnTo>
                  <a:pt x="3818" y="13649"/>
                </a:lnTo>
                <a:lnTo>
                  <a:pt x="3077" y="12681"/>
                </a:lnTo>
                <a:lnTo>
                  <a:pt x="5185" y="10137"/>
                </a:lnTo>
                <a:lnTo>
                  <a:pt x="2849" y="12358"/>
                </a:lnTo>
                <a:lnTo>
                  <a:pt x="2507" y="12681"/>
                </a:lnTo>
                <a:lnTo>
                  <a:pt x="1653" y="13478"/>
                </a:lnTo>
                <a:lnTo>
                  <a:pt x="797" y="14351"/>
                </a:lnTo>
                <a:lnTo>
                  <a:pt x="0" y="15268"/>
                </a:lnTo>
                <a:close/>
              </a:path>
            </a:pathLst>
          </a:custGeom>
          <a:solidFill>
            <a:srgbClr val="C9D9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31" name="object 831"/>
          <p:cNvSpPr/>
          <p:nvPr/>
        </p:nvSpPr>
        <p:spPr>
          <a:xfrm>
            <a:off x="302775" y="521561"/>
            <a:ext cx="7054" cy="7446"/>
          </a:xfrm>
          <a:custGeom>
            <a:avLst/>
            <a:gdLst/>
            <a:ahLst/>
            <a:cxnLst/>
            <a:rect l="l" t="t" r="r" b="b"/>
            <a:pathLst>
              <a:path w="9405" h="9928">
                <a:moveTo>
                  <a:pt x="7695" y="5068"/>
                </a:moveTo>
                <a:lnTo>
                  <a:pt x="7808" y="5885"/>
                </a:lnTo>
                <a:lnTo>
                  <a:pt x="8094" y="6701"/>
                </a:lnTo>
                <a:lnTo>
                  <a:pt x="8094" y="3777"/>
                </a:lnTo>
                <a:lnTo>
                  <a:pt x="8150" y="2980"/>
                </a:lnTo>
                <a:lnTo>
                  <a:pt x="8377" y="2164"/>
                </a:lnTo>
                <a:lnTo>
                  <a:pt x="8663" y="1461"/>
                </a:lnTo>
                <a:lnTo>
                  <a:pt x="8776" y="1195"/>
                </a:lnTo>
                <a:lnTo>
                  <a:pt x="8947" y="759"/>
                </a:lnTo>
                <a:lnTo>
                  <a:pt x="9175" y="379"/>
                </a:lnTo>
                <a:lnTo>
                  <a:pt x="9405" y="0"/>
                </a:lnTo>
                <a:lnTo>
                  <a:pt x="8835" y="265"/>
                </a:lnTo>
                <a:lnTo>
                  <a:pt x="8492" y="968"/>
                </a:lnTo>
                <a:lnTo>
                  <a:pt x="8321" y="1347"/>
                </a:lnTo>
                <a:lnTo>
                  <a:pt x="7238" y="1784"/>
                </a:lnTo>
                <a:lnTo>
                  <a:pt x="6156" y="2278"/>
                </a:lnTo>
                <a:lnTo>
                  <a:pt x="5129" y="2752"/>
                </a:lnTo>
                <a:lnTo>
                  <a:pt x="4446" y="3303"/>
                </a:lnTo>
                <a:lnTo>
                  <a:pt x="4104" y="3568"/>
                </a:lnTo>
                <a:lnTo>
                  <a:pt x="5357" y="2866"/>
                </a:lnTo>
                <a:lnTo>
                  <a:pt x="6782" y="2221"/>
                </a:lnTo>
                <a:lnTo>
                  <a:pt x="8206" y="1632"/>
                </a:lnTo>
                <a:lnTo>
                  <a:pt x="7922" y="2372"/>
                </a:lnTo>
                <a:lnTo>
                  <a:pt x="7751" y="3132"/>
                </a:lnTo>
                <a:lnTo>
                  <a:pt x="7695" y="3948"/>
                </a:lnTo>
                <a:lnTo>
                  <a:pt x="5643" y="4973"/>
                </a:lnTo>
                <a:lnTo>
                  <a:pt x="3590" y="6150"/>
                </a:lnTo>
                <a:lnTo>
                  <a:pt x="1538" y="7498"/>
                </a:lnTo>
                <a:lnTo>
                  <a:pt x="1027" y="7821"/>
                </a:lnTo>
                <a:lnTo>
                  <a:pt x="513" y="8201"/>
                </a:lnTo>
                <a:lnTo>
                  <a:pt x="0" y="8523"/>
                </a:lnTo>
                <a:lnTo>
                  <a:pt x="0" y="9928"/>
                </a:lnTo>
                <a:lnTo>
                  <a:pt x="0" y="8960"/>
                </a:lnTo>
                <a:lnTo>
                  <a:pt x="569" y="8523"/>
                </a:lnTo>
                <a:lnTo>
                  <a:pt x="1139" y="8163"/>
                </a:lnTo>
                <a:lnTo>
                  <a:pt x="1709" y="7783"/>
                </a:lnTo>
                <a:lnTo>
                  <a:pt x="3705" y="6435"/>
                </a:lnTo>
                <a:lnTo>
                  <a:pt x="5699" y="5296"/>
                </a:lnTo>
                <a:lnTo>
                  <a:pt x="7695" y="4271"/>
                </a:lnTo>
                <a:lnTo>
                  <a:pt x="7695" y="5068"/>
                </a:lnTo>
                <a:close/>
              </a:path>
            </a:pathLst>
          </a:custGeom>
          <a:solidFill>
            <a:srgbClr val="C9D9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32" name="object 832"/>
          <p:cNvSpPr/>
          <p:nvPr/>
        </p:nvSpPr>
        <p:spPr>
          <a:xfrm>
            <a:off x="321669" y="519056"/>
            <a:ext cx="37145" cy="29304"/>
          </a:xfrm>
          <a:custGeom>
            <a:avLst/>
            <a:gdLst/>
            <a:ahLst/>
            <a:cxnLst/>
            <a:rect l="l" t="t" r="r" b="b"/>
            <a:pathLst>
              <a:path w="49526" h="39072">
                <a:moveTo>
                  <a:pt x="27015" y="11067"/>
                </a:moveTo>
                <a:lnTo>
                  <a:pt x="27186" y="10631"/>
                </a:lnTo>
                <a:lnTo>
                  <a:pt x="26559" y="10099"/>
                </a:lnTo>
                <a:lnTo>
                  <a:pt x="25931" y="9548"/>
                </a:lnTo>
                <a:lnTo>
                  <a:pt x="25361" y="9017"/>
                </a:lnTo>
                <a:lnTo>
                  <a:pt x="24108" y="7935"/>
                </a:lnTo>
                <a:lnTo>
                  <a:pt x="22910" y="6967"/>
                </a:lnTo>
                <a:lnTo>
                  <a:pt x="21770" y="6093"/>
                </a:lnTo>
                <a:lnTo>
                  <a:pt x="22227" y="5885"/>
                </a:lnTo>
                <a:lnTo>
                  <a:pt x="23025" y="5334"/>
                </a:lnTo>
                <a:lnTo>
                  <a:pt x="23994" y="5942"/>
                </a:lnTo>
                <a:lnTo>
                  <a:pt x="24962" y="6530"/>
                </a:lnTo>
                <a:lnTo>
                  <a:pt x="24221" y="5714"/>
                </a:lnTo>
                <a:lnTo>
                  <a:pt x="23252" y="5182"/>
                </a:lnTo>
                <a:lnTo>
                  <a:pt x="23766" y="4802"/>
                </a:lnTo>
                <a:lnTo>
                  <a:pt x="24280" y="4271"/>
                </a:lnTo>
                <a:lnTo>
                  <a:pt x="24906" y="4537"/>
                </a:lnTo>
                <a:lnTo>
                  <a:pt x="25077" y="4309"/>
                </a:lnTo>
                <a:lnTo>
                  <a:pt x="24449" y="4043"/>
                </a:lnTo>
                <a:lnTo>
                  <a:pt x="24906" y="3398"/>
                </a:lnTo>
                <a:lnTo>
                  <a:pt x="25419" y="3189"/>
                </a:lnTo>
                <a:lnTo>
                  <a:pt x="26217" y="3455"/>
                </a:lnTo>
                <a:lnTo>
                  <a:pt x="28211" y="4157"/>
                </a:lnTo>
                <a:lnTo>
                  <a:pt x="30319" y="4973"/>
                </a:lnTo>
                <a:lnTo>
                  <a:pt x="32599" y="5942"/>
                </a:lnTo>
                <a:lnTo>
                  <a:pt x="32770" y="6036"/>
                </a:lnTo>
                <a:lnTo>
                  <a:pt x="35449" y="7232"/>
                </a:lnTo>
                <a:lnTo>
                  <a:pt x="38242" y="8637"/>
                </a:lnTo>
                <a:lnTo>
                  <a:pt x="41088" y="10365"/>
                </a:lnTo>
                <a:lnTo>
                  <a:pt x="40746" y="11162"/>
                </a:lnTo>
                <a:lnTo>
                  <a:pt x="40294" y="11978"/>
                </a:lnTo>
                <a:lnTo>
                  <a:pt x="39781" y="13231"/>
                </a:lnTo>
                <a:lnTo>
                  <a:pt x="42236" y="15054"/>
                </a:lnTo>
                <a:lnTo>
                  <a:pt x="44632" y="17104"/>
                </a:lnTo>
                <a:lnTo>
                  <a:pt x="46969" y="19382"/>
                </a:lnTo>
                <a:lnTo>
                  <a:pt x="46103" y="20400"/>
                </a:lnTo>
                <a:lnTo>
                  <a:pt x="45076" y="21317"/>
                </a:lnTo>
                <a:lnTo>
                  <a:pt x="43948" y="22180"/>
                </a:lnTo>
                <a:lnTo>
                  <a:pt x="41833" y="19743"/>
                </a:lnTo>
                <a:lnTo>
                  <a:pt x="39610" y="17484"/>
                </a:lnTo>
                <a:lnTo>
                  <a:pt x="41491" y="20028"/>
                </a:lnTo>
                <a:lnTo>
                  <a:pt x="43605" y="22450"/>
                </a:lnTo>
                <a:lnTo>
                  <a:pt x="42397" y="23367"/>
                </a:lnTo>
                <a:lnTo>
                  <a:pt x="41088" y="24178"/>
                </a:lnTo>
                <a:lnTo>
                  <a:pt x="39668" y="24933"/>
                </a:lnTo>
                <a:lnTo>
                  <a:pt x="39211" y="25148"/>
                </a:lnTo>
                <a:lnTo>
                  <a:pt x="37729" y="25903"/>
                </a:lnTo>
                <a:lnTo>
                  <a:pt x="36190" y="26606"/>
                </a:lnTo>
                <a:lnTo>
                  <a:pt x="34539" y="27200"/>
                </a:lnTo>
                <a:lnTo>
                  <a:pt x="33056" y="24392"/>
                </a:lnTo>
                <a:lnTo>
                  <a:pt x="32486" y="24609"/>
                </a:lnTo>
                <a:lnTo>
                  <a:pt x="33969" y="27414"/>
                </a:lnTo>
                <a:lnTo>
                  <a:pt x="32259" y="27955"/>
                </a:lnTo>
                <a:lnTo>
                  <a:pt x="30491" y="28495"/>
                </a:lnTo>
                <a:lnTo>
                  <a:pt x="28668" y="28925"/>
                </a:lnTo>
                <a:lnTo>
                  <a:pt x="28098" y="29089"/>
                </a:lnTo>
                <a:lnTo>
                  <a:pt x="26217" y="29467"/>
                </a:lnTo>
                <a:lnTo>
                  <a:pt x="24280" y="29844"/>
                </a:lnTo>
                <a:lnTo>
                  <a:pt x="22284" y="30114"/>
                </a:lnTo>
                <a:lnTo>
                  <a:pt x="21599" y="27200"/>
                </a:lnTo>
                <a:lnTo>
                  <a:pt x="20916" y="24392"/>
                </a:lnTo>
                <a:lnTo>
                  <a:pt x="20175" y="21803"/>
                </a:lnTo>
                <a:lnTo>
                  <a:pt x="20290" y="24500"/>
                </a:lnTo>
                <a:lnTo>
                  <a:pt x="20973" y="27253"/>
                </a:lnTo>
                <a:lnTo>
                  <a:pt x="21599" y="30222"/>
                </a:lnTo>
                <a:lnTo>
                  <a:pt x="19605" y="30437"/>
                </a:lnTo>
                <a:lnTo>
                  <a:pt x="17497" y="30600"/>
                </a:lnTo>
                <a:lnTo>
                  <a:pt x="15444" y="30706"/>
                </a:lnTo>
                <a:lnTo>
                  <a:pt x="15217" y="27739"/>
                </a:lnTo>
                <a:lnTo>
                  <a:pt x="14989" y="24933"/>
                </a:lnTo>
                <a:lnTo>
                  <a:pt x="14760" y="22289"/>
                </a:lnTo>
                <a:lnTo>
                  <a:pt x="14760" y="21803"/>
                </a:lnTo>
                <a:lnTo>
                  <a:pt x="14476" y="19002"/>
                </a:lnTo>
                <a:lnTo>
                  <a:pt x="14248" y="16345"/>
                </a:lnTo>
                <a:lnTo>
                  <a:pt x="14077" y="21856"/>
                </a:lnTo>
                <a:lnTo>
                  <a:pt x="10486" y="21856"/>
                </a:lnTo>
                <a:lnTo>
                  <a:pt x="9916" y="21803"/>
                </a:lnTo>
                <a:lnTo>
                  <a:pt x="9630" y="21803"/>
                </a:lnTo>
                <a:lnTo>
                  <a:pt x="9916" y="19002"/>
                </a:lnTo>
                <a:lnTo>
                  <a:pt x="10200" y="16345"/>
                </a:lnTo>
                <a:lnTo>
                  <a:pt x="10486" y="14029"/>
                </a:lnTo>
                <a:lnTo>
                  <a:pt x="11284" y="14029"/>
                </a:lnTo>
                <a:lnTo>
                  <a:pt x="10542" y="13649"/>
                </a:lnTo>
                <a:lnTo>
                  <a:pt x="10828" y="11599"/>
                </a:lnTo>
                <a:lnTo>
                  <a:pt x="11056" y="9776"/>
                </a:lnTo>
                <a:lnTo>
                  <a:pt x="10828" y="8087"/>
                </a:lnTo>
                <a:lnTo>
                  <a:pt x="10542" y="9719"/>
                </a:lnTo>
                <a:lnTo>
                  <a:pt x="10259" y="11542"/>
                </a:lnTo>
                <a:lnTo>
                  <a:pt x="9973" y="13592"/>
                </a:lnTo>
                <a:lnTo>
                  <a:pt x="8891" y="13554"/>
                </a:lnTo>
                <a:lnTo>
                  <a:pt x="7864" y="13440"/>
                </a:lnTo>
                <a:lnTo>
                  <a:pt x="6780" y="13326"/>
                </a:lnTo>
                <a:lnTo>
                  <a:pt x="7522" y="11333"/>
                </a:lnTo>
                <a:lnTo>
                  <a:pt x="8206" y="9491"/>
                </a:lnTo>
                <a:lnTo>
                  <a:pt x="8833" y="7878"/>
                </a:lnTo>
                <a:lnTo>
                  <a:pt x="9461" y="7992"/>
                </a:lnTo>
                <a:lnTo>
                  <a:pt x="8947" y="7612"/>
                </a:lnTo>
                <a:lnTo>
                  <a:pt x="10657" y="3455"/>
                </a:lnTo>
                <a:lnTo>
                  <a:pt x="11910" y="816"/>
                </a:lnTo>
                <a:lnTo>
                  <a:pt x="11455" y="1290"/>
                </a:lnTo>
                <a:lnTo>
                  <a:pt x="10144" y="3777"/>
                </a:lnTo>
                <a:lnTo>
                  <a:pt x="8549" y="7555"/>
                </a:lnTo>
                <a:lnTo>
                  <a:pt x="7979" y="7498"/>
                </a:lnTo>
                <a:lnTo>
                  <a:pt x="7465" y="7384"/>
                </a:lnTo>
                <a:lnTo>
                  <a:pt x="6895" y="7289"/>
                </a:lnTo>
                <a:lnTo>
                  <a:pt x="9403" y="3606"/>
                </a:lnTo>
                <a:lnTo>
                  <a:pt x="11284" y="1233"/>
                </a:lnTo>
                <a:lnTo>
                  <a:pt x="11398" y="816"/>
                </a:lnTo>
                <a:lnTo>
                  <a:pt x="9290" y="3246"/>
                </a:lnTo>
                <a:lnTo>
                  <a:pt x="6553" y="7175"/>
                </a:lnTo>
                <a:lnTo>
                  <a:pt x="5983" y="7062"/>
                </a:lnTo>
                <a:lnTo>
                  <a:pt x="5413" y="6910"/>
                </a:lnTo>
                <a:lnTo>
                  <a:pt x="4843" y="6701"/>
                </a:lnTo>
                <a:lnTo>
                  <a:pt x="8549" y="2961"/>
                </a:lnTo>
                <a:lnTo>
                  <a:pt x="11284" y="816"/>
                </a:lnTo>
                <a:lnTo>
                  <a:pt x="11854" y="208"/>
                </a:lnTo>
                <a:lnTo>
                  <a:pt x="10885" y="873"/>
                </a:lnTo>
                <a:lnTo>
                  <a:pt x="8092" y="2961"/>
                </a:lnTo>
                <a:lnTo>
                  <a:pt x="4501" y="6587"/>
                </a:lnTo>
                <a:lnTo>
                  <a:pt x="3989" y="6416"/>
                </a:lnTo>
                <a:lnTo>
                  <a:pt x="3532" y="6207"/>
                </a:lnTo>
                <a:lnTo>
                  <a:pt x="3077" y="5998"/>
                </a:lnTo>
                <a:lnTo>
                  <a:pt x="2906" y="6150"/>
                </a:lnTo>
                <a:lnTo>
                  <a:pt x="3304" y="6359"/>
                </a:lnTo>
                <a:lnTo>
                  <a:pt x="3762" y="6587"/>
                </a:lnTo>
                <a:lnTo>
                  <a:pt x="4273" y="6796"/>
                </a:lnTo>
                <a:lnTo>
                  <a:pt x="3077" y="7935"/>
                </a:lnTo>
                <a:lnTo>
                  <a:pt x="1822" y="9283"/>
                </a:lnTo>
                <a:lnTo>
                  <a:pt x="511" y="10744"/>
                </a:lnTo>
                <a:lnTo>
                  <a:pt x="0" y="11333"/>
                </a:lnTo>
                <a:lnTo>
                  <a:pt x="171" y="11827"/>
                </a:lnTo>
                <a:lnTo>
                  <a:pt x="626" y="11276"/>
                </a:lnTo>
                <a:lnTo>
                  <a:pt x="853" y="11010"/>
                </a:lnTo>
                <a:lnTo>
                  <a:pt x="2221" y="9491"/>
                </a:lnTo>
                <a:lnTo>
                  <a:pt x="3476" y="8144"/>
                </a:lnTo>
                <a:lnTo>
                  <a:pt x="4672" y="6910"/>
                </a:lnTo>
                <a:lnTo>
                  <a:pt x="5185" y="7118"/>
                </a:lnTo>
                <a:lnTo>
                  <a:pt x="5755" y="7289"/>
                </a:lnTo>
                <a:lnTo>
                  <a:pt x="6382" y="7441"/>
                </a:lnTo>
                <a:lnTo>
                  <a:pt x="6724" y="7498"/>
                </a:lnTo>
                <a:lnTo>
                  <a:pt x="7294" y="7669"/>
                </a:lnTo>
                <a:lnTo>
                  <a:pt x="7864" y="7764"/>
                </a:lnTo>
                <a:lnTo>
                  <a:pt x="8434" y="7821"/>
                </a:lnTo>
                <a:lnTo>
                  <a:pt x="7751" y="9454"/>
                </a:lnTo>
                <a:lnTo>
                  <a:pt x="7066" y="11219"/>
                </a:lnTo>
                <a:lnTo>
                  <a:pt x="6269" y="13269"/>
                </a:lnTo>
                <a:lnTo>
                  <a:pt x="5300" y="13117"/>
                </a:lnTo>
                <a:lnTo>
                  <a:pt x="4388" y="12947"/>
                </a:lnTo>
                <a:lnTo>
                  <a:pt x="3476" y="12738"/>
                </a:lnTo>
                <a:lnTo>
                  <a:pt x="4217" y="13269"/>
                </a:lnTo>
                <a:lnTo>
                  <a:pt x="5185" y="13440"/>
                </a:lnTo>
                <a:lnTo>
                  <a:pt x="6154" y="13592"/>
                </a:lnTo>
                <a:lnTo>
                  <a:pt x="6668" y="13649"/>
                </a:lnTo>
                <a:lnTo>
                  <a:pt x="7751" y="13820"/>
                </a:lnTo>
                <a:lnTo>
                  <a:pt x="8833" y="13915"/>
                </a:lnTo>
                <a:lnTo>
                  <a:pt x="9973" y="13972"/>
                </a:lnTo>
                <a:lnTo>
                  <a:pt x="9630" y="16345"/>
                </a:lnTo>
                <a:lnTo>
                  <a:pt x="9290" y="18946"/>
                </a:lnTo>
                <a:lnTo>
                  <a:pt x="8947" y="21803"/>
                </a:lnTo>
                <a:lnTo>
                  <a:pt x="7350" y="21694"/>
                </a:lnTo>
                <a:lnTo>
                  <a:pt x="5699" y="21533"/>
                </a:lnTo>
                <a:lnTo>
                  <a:pt x="4160" y="21317"/>
                </a:lnTo>
                <a:lnTo>
                  <a:pt x="4444" y="18452"/>
                </a:lnTo>
                <a:lnTo>
                  <a:pt x="4046" y="21749"/>
                </a:lnTo>
                <a:lnTo>
                  <a:pt x="5641" y="21964"/>
                </a:lnTo>
                <a:lnTo>
                  <a:pt x="7238" y="22127"/>
                </a:lnTo>
                <a:lnTo>
                  <a:pt x="8891" y="22234"/>
                </a:lnTo>
                <a:lnTo>
                  <a:pt x="9004" y="27739"/>
                </a:lnTo>
                <a:lnTo>
                  <a:pt x="9290" y="24878"/>
                </a:lnTo>
                <a:lnTo>
                  <a:pt x="9574" y="22234"/>
                </a:lnTo>
                <a:lnTo>
                  <a:pt x="10200" y="22289"/>
                </a:lnTo>
                <a:lnTo>
                  <a:pt x="10486" y="22289"/>
                </a:lnTo>
                <a:lnTo>
                  <a:pt x="11682" y="22342"/>
                </a:lnTo>
                <a:lnTo>
                  <a:pt x="12881" y="22342"/>
                </a:lnTo>
                <a:lnTo>
                  <a:pt x="14077" y="22289"/>
                </a:lnTo>
                <a:lnTo>
                  <a:pt x="14305" y="24933"/>
                </a:lnTo>
                <a:lnTo>
                  <a:pt x="14476" y="27739"/>
                </a:lnTo>
                <a:lnTo>
                  <a:pt x="14647" y="30706"/>
                </a:lnTo>
                <a:lnTo>
                  <a:pt x="13108" y="30761"/>
                </a:lnTo>
                <a:lnTo>
                  <a:pt x="9860" y="30761"/>
                </a:lnTo>
                <a:lnTo>
                  <a:pt x="9461" y="31247"/>
                </a:lnTo>
                <a:lnTo>
                  <a:pt x="9860" y="31247"/>
                </a:lnTo>
                <a:lnTo>
                  <a:pt x="11455" y="31300"/>
                </a:lnTo>
                <a:lnTo>
                  <a:pt x="13108" y="31300"/>
                </a:lnTo>
                <a:lnTo>
                  <a:pt x="14703" y="31247"/>
                </a:lnTo>
                <a:lnTo>
                  <a:pt x="14874" y="33783"/>
                </a:lnTo>
                <a:lnTo>
                  <a:pt x="14989" y="36373"/>
                </a:lnTo>
                <a:lnTo>
                  <a:pt x="15160" y="39072"/>
                </a:lnTo>
                <a:lnTo>
                  <a:pt x="15672" y="39017"/>
                </a:lnTo>
                <a:lnTo>
                  <a:pt x="15958" y="39017"/>
                </a:lnTo>
                <a:lnTo>
                  <a:pt x="15787" y="36320"/>
                </a:lnTo>
                <a:lnTo>
                  <a:pt x="15616" y="33728"/>
                </a:lnTo>
                <a:lnTo>
                  <a:pt x="15444" y="31247"/>
                </a:lnTo>
                <a:lnTo>
                  <a:pt x="17553" y="31139"/>
                </a:lnTo>
                <a:lnTo>
                  <a:pt x="19662" y="30978"/>
                </a:lnTo>
                <a:lnTo>
                  <a:pt x="21714" y="30706"/>
                </a:lnTo>
                <a:lnTo>
                  <a:pt x="22227" y="33081"/>
                </a:lnTo>
                <a:lnTo>
                  <a:pt x="22739" y="35564"/>
                </a:lnTo>
                <a:lnTo>
                  <a:pt x="23196" y="38154"/>
                </a:lnTo>
                <a:lnTo>
                  <a:pt x="23651" y="38047"/>
                </a:lnTo>
                <a:lnTo>
                  <a:pt x="23879" y="37992"/>
                </a:lnTo>
                <a:lnTo>
                  <a:pt x="23424" y="35456"/>
                </a:lnTo>
                <a:lnTo>
                  <a:pt x="22910" y="32973"/>
                </a:lnTo>
                <a:lnTo>
                  <a:pt x="22399" y="30600"/>
                </a:lnTo>
                <a:lnTo>
                  <a:pt x="24392" y="30328"/>
                </a:lnTo>
                <a:lnTo>
                  <a:pt x="26388" y="30006"/>
                </a:lnTo>
                <a:lnTo>
                  <a:pt x="28269" y="29520"/>
                </a:lnTo>
                <a:lnTo>
                  <a:pt x="29123" y="31678"/>
                </a:lnTo>
                <a:lnTo>
                  <a:pt x="29864" y="33945"/>
                </a:lnTo>
                <a:lnTo>
                  <a:pt x="30605" y="36265"/>
                </a:lnTo>
                <a:lnTo>
                  <a:pt x="31232" y="36103"/>
                </a:lnTo>
                <a:lnTo>
                  <a:pt x="30491" y="33783"/>
                </a:lnTo>
                <a:lnTo>
                  <a:pt x="29693" y="31517"/>
                </a:lnTo>
                <a:lnTo>
                  <a:pt x="28839" y="29411"/>
                </a:lnTo>
                <a:lnTo>
                  <a:pt x="30718" y="28925"/>
                </a:lnTo>
                <a:lnTo>
                  <a:pt x="32486" y="28441"/>
                </a:lnTo>
                <a:lnTo>
                  <a:pt x="34196" y="27847"/>
                </a:lnTo>
                <a:lnTo>
                  <a:pt x="35165" y="29681"/>
                </a:lnTo>
                <a:lnTo>
                  <a:pt x="36134" y="31625"/>
                </a:lnTo>
                <a:lnTo>
                  <a:pt x="36990" y="33675"/>
                </a:lnTo>
                <a:lnTo>
                  <a:pt x="37560" y="33351"/>
                </a:lnTo>
                <a:lnTo>
                  <a:pt x="36704" y="31355"/>
                </a:lnTo>
                <a:lnTo>
                  <a:pt x="35735" y="29467"/>
                </a:lnTo>
                <a:lnTo>
                  <a:pt x="34766" y="27631"/>
                </a:lnTo>
                <a:lnTo>
                  <a:pt x="36418" y="26983"/>
                </a:lnTo>
                <a:lnTo>
                  <a:pt x="38015" y="26336"/>
                </a:lnTo>
                <a:lnTo>
                  <a:pt x="39439" y="25525"/>
                </a:lnTo>
                <a:lnTo>
                  <a:pt x="40466" y="27037"/>
                </a:lnTo>
                <a:lnTo>
                  <a:pt x="41491" y="28656"/>
                </a:lnTo>
                <a:lnTo>
                  <a:pt x="42457" y="30275"/>
                </a:lnTo>
                <a:lnTo>
                  <a:pt x="42860" y="29951"/>
                </a:lnTo>
                <a:lnTo>
                  <a:pt x="41954" y="28333"/>
                </a:lnTo>
                <a:lnTo>
                  <a:pt x="40927" y="26767"/>
                </a:lnTo>
                <a:lnTo>
                  <a:pt x="39952" y="25311"/>
                </a:lnTo>
                <a:lnTo>
                  <a:pt x="41370" y="24555"/>
                </a:lnTo>
                <a:lnTo>
                  <a:pt x="42679" y="23692"/>
                </a:lnTo>
                <a:lnTo>
                  <a:pt x="43887" y="22775"/>
                </a:lnTo>
                <a:lnTo>
                  <a:pt x="44794" y="23908"/>
                </a:lnTo>
                <a:lnTo>
                  <a:pt x="45700" y="25095"/>
                </a:lnTo>
                <a:lnTo>
                  <a:pt x="46626" y="26336"/>
                </a:lnTo>
                <a:lnTo>
                  <a:pt x="46969" y="25958"/>
                </a:lnTo>
                <a:lnTo>
                  <a:pt x="46042" y="24770"/>
                </a:lnTo>
                <a:lnTo>
                  <a:pt x="45136" y="23637"/>
                </a:lnTo>
                <a:lnTo>
                  <a:pt x="44230" y="22505"/>
                </a:lnTo>
                <a:lnTo>
                  <a:pt x="45357" y="21641"/>
                </a:lnTo>
                <a:lnTo>
                  <a:pt x="46344" y="20669"/>
                </a:lnTo>
                <a:lnTo>
                  <a:pt x="47251" y="19648"/>
                </a:lnTo>
                <a:lnTo>
                  <a:pt x="47935" y="20400"/>
                </a:lnTo>
                <a:lnTo>
                  <a:pt x="48680" y="21155"/>
                </a:lnTo>
                <a:lnTo>
                  <a:pt x="49365" y="21911"/>
                </a:lnTo>
                <a:lnTo>
                  <a:pt x="49526" y="21533"/>
                </a:lnTo>
                <a:lnTo>
                  <a:pt x="48842" y="20778"/>
                </a:lnTo>
                <a:lnTo>
                  <a:pt x="48157" y="20085"/>
                </a:lnTo>
                <a:lnTo>
                  <a:pt x="47472" y="19382"/>
                </a:lnTo>
                <a:lnTo>
                  <a:pt x="48278" y="18395"/>
                </a:lnTo>
                <a:lnTo>
                  <a:pt x="48902" y="17332"/>
                </a:lnTo>
                <a:lnTo>
                  <a:pt x="49305" y="16345"/>
                </a:lnTo>
                <a:lnTo>
                  <a:pt x="49023" y="16079"/>
                </a:lnTo>
                <a:lnTo>
                  <a:pt x="48620" y="17104"/>
                </a:lnTo>
                <a:lnTo>
                  <a:pt x="47996" y="18129"/>
                </a:lnTo>
                <a:lnTo>
                  <a:pt x="47190" y="19097"/>
                </a:lnTo>
                <a:lnTo>
                  <a:pt x="44854" y="16781"/>
                </a:lnTo>
                <a:lnTo>
                  <a:pt x="42457" y="14731"/>
                </a:lnTo>
                <a:lnTo>
                  <a:pt x="40008" y="12947"/>
                </a:lnTo>
                <a:lnTo>
                  <a:pt x="40578" y="12187"/>
                </a:lnTo>
                <a:lnTo>
                  <a:pt x="41088" y="11390"/>
                </a:lnTo>
                <a:lnTo>
                  <a:pt x="41430" y="10574"/>
                </a:lnTo>
                <a:lnTo>
                  <a:pt x="44008" y="12149"/>
                </a:lnTo>
                <a:lnTo>
                  <a:pt x="41491" y="10308"/>
                </a:lnTo>
                <a:lnTo>
                  <a:pt x="41773" y="9492"/>
                </a:lnTo>
                <a:lnTo>
                  <a:pt x="41954" y="8694"/>
                </a:lnTo>
                <a:lnTo>
                  <a:pt x="41894" y="6359"/>
                </a:lnTo>
                <a:lnTo>
                  <a:pt x="41773" y="5942"/>
                </a:lnTo>
                <a:lnTo>
                  <a:pt x="41672" y="5505"/>
                </a:lnTo>
                <a:lnTo>
                  <a:pt x="42115" y="5391"/>
                </a:lnTo>
                <a:lnTo>
                  <a:pt x="42457" y="5505"/>
                </a:lnTo>
                <a:lnTo>
                  <a:pt x="44169" y="6264"/>
                </a:lnTo>
                <a:lnTo>
                  <a:pt x="45821" y="7119"/>
                </a:lnTo>
                <a:lnTo>
                  <a:pt x="47371" y="8049"/>
                </a:lnTo>
                <a:lnTo>
                  <a:pt x="46626" y="7441"/>
                </a:lnTo>
                <a:lnTo>
                  <a:pt x="46223" y="7176"/>
                </a:lnTo>
                <a:lnTo>
                  <a:pt x="45076" y="6473"/>
                </a:lnTo>
                <a:lnTo>
                  <a:pt x="43827" y="5885"/>
                </a:lnTo>
                <a:lnTo>
                  <a:pt x="42518" y="5334"/>
                </a:lnTo>
                <a:lnTo>
                  <a:pt x="42175" y="5125"/>
                </a:lnTo>
                <a:lnTo>
                  <a:pt x="41773" y="4973"/>
                </a:lnTo>
                <a:lnTo>
                  <a:pt x="41430" y="5942"/>
                </a:lnTo>
                <a:lnTo>
                  <a:pt x="41551" y="6416"/>
                </a:lnTo>
                <a:lnTo>
                  <a:pt x="41672" y="7062"/>
                </a:lnTo>
                <a:lnTo>
                  <a:pt x="41672" y="7346"/>
                </a:lnTo>
                <a:lnTo>
                  <a:pt x="38812" y="5942"/>
                </a:lnTo>
                <a:lnTo>
                  <a:pt x="36019" y="4803"/>
                </a:lnTo>
                <a:lnTo>
                  <a:pt x="33340" y="3891"/>
                </a:lnTo>
                <a:lnTo>
                  <a:pt x="33340" y="2961"/>
                </a:lnTo>
                <a:lnTo>
                  <a:pt x="33169" y="2429"/>
                </a:lnTo>
                <a:lnTo>
                  <a:pt x="33284" y="2961"/>
                </a:lnTo>
                <a:lnTo>
                  <a:pt x="33169" y="3834"/>
                </a:lnTo>
                <a:lnTo>
                  <a:pt x="30434" y="2923"/>
                </a:lnTo>
                <a:lnTo>
                  <a:pt x="27812" y="2164"/>
                </a:lnTo>
                <a:lnTo>
                  <a:pt x="25419" y="1670"/>
                </a:lnTo>
                <a:lnTo>
                  <a:pt x="25419" y="1233"/>
                </a:lnTo>
                <a:lnTo>
                  <a:pt x="25419" y="1898"/>
                </a:lnTo>
                <a:lnTo>
                  <a:pt x="27756" y="2429"/>
                </a:lnTo>
                <a:lnTo>
                  <a:pt x="30378" y="3132"/>
                </a:lnTo>
                <a:lnTo>
                  <a:pt x="33169" y="4100"/>
                </a:lnTo>
                <a:lnTo>
                  <a:pt x="33228" y="4802"/>
                </a:lnTo>
                <a:lnTo>
                  <a:pt x="33284" y="4423"/>
                </a:lnTo>
                <a:lnTo>
                  <a:pt x="36019" y="5068"/>
                </a:lnTo>
                <a:lnTo>
                  <a:pt x="38812" y="6264"/>
                </a:lnTo>
                <a:lnTo>
                  <a:pt x="41672" y="7669"/>
                </a:lnTo>
                <a:lnTo>
                  <a:pt x="41672" y="8523"/>
                </a:lnTo>
                <a:lnTo>
                  <a:pt x="41491" y="9340"/>
                </a:lnTo>
                <a:lnTo>
                  <a:pt x="41209" y="10099"/>
                </a:lnTo>
                <a:lnTo>
                  <a:pt x="38357" y="8371"/>
                </a:lnTo>
                <a:lnTo>
                  <a:pt x="35564" y="6967"/>
                </a:lnTo>
                <a:lnTo>
                  <a:pt x="32885" y="5771"/>
                </a:lnTo>
                <a:lnTo>
                  <a:pt x="33056" y="5296"/>
                </a:lnTo>
                <a:lnTo>
                  <a:pt x="32942" y="5125"/>
                </a:lnTo>
                <a:lnTo>
                  <a:pt x="32658" y="5714"/>
                </a:lnTo>
                <a:lnTo>
                  <a:pt x="30434" y="4746"/>
                </a:lnTo>
                <a:lnTo>
                  <a:pt x="28269" y="3948"/>
                </a:lnTo>
                <a:lnTo>
                  <a:pt x="26273" y="3246"/>
                </a:lnTo>
                <a:lnTo>
                  <a:pt x="25532" y="3018"/>
                </a:lnTo>
                <a:lnTo>
                  <a:pt x="25305" y="2486"/>
                </a:lnTo>
                <a:lnTo>
                  <a:pt x="25305" y="1898"/>
                </a:lnTo>
                <a:lnTo>
                  <a:pt x="25190" y="2486"/>
                </a:lnTo>
                <a:lnTo>
                  <a:pt x="25019" y="2809"/>
                </a:lnTo>
                <a:lnTo>
                  <a:pt x="18580" y="816"/>
                </a:lnTo>
                <a:lnTo>
                  <a:pt x="14021" y="113"/>
                </a:lnTo>
                <a:lnTo>
                  <a:pt x="12709" y="0"/>
                </a:lnTo>
                <a:lnTo>
                  <a:pt x="14021" y="208"/>
                </a:lnTo>
                <a:lnTo>
                  <a:pt x="18580" y="968"/>
                </a:lnTo>
                <a:lnTo>
                  <a:pt x="24906" y="3018"/>
                </a:lnTo>
                <a:lnTo>
                  <a:pt x="24564" y="3663"/>
                </a:lnTo>
                <a:lnTo>
                  <a:pt x="24280" y="3986"/>
                </a:lnTo>
                <a:lnTo>
                  <a:pt x="24108" y="4157"/>
                </a:lnTo>
                <a:lnTo>
                  <a:pt x="23595" y="4651"/>
                </a:lnTo>
                <a:lnTo>
                  <a:pt x="23140" y="4973"/>
                </a:lnTo>
                <a:lnTo>
                  <a:pt x="17781" y="1993"/>
                </a:lnTo>
                <a:lnTo>
                  <a:pt x="13906" y="493"/>
                </a:lnTo>
                <a:lnTo>
                  <a:pt x="12651" y="56"/>
                </a:lnTo>
                <a:lnTo>
                  <a:pt x="13678" y="816"/>
                </a:lnTo>
                <a:lnTo>
                  <a:pt x="16870" y="2695"/>
                </a:lnTo>
                <a:lnTo>
                  <a:pt x="13906" y="759"/>
                </a:lnTo>
                <a:lnTo>
                  <a:pt x="12709" y="170"/>
                </a:lnTo>
                <a:lnTo>
                  <a:pt x="14021" y="702"/>
                </a:lnTo>
                <a:lnTo>
                  <a:pt x="17724" y="2221"/>
                </a:lnTo>
                <a:lnTo>
                  <a:pt x="22797" y="5239"/>
                </a:lnTo>
                <a:lnTo>
                  <a:pt x="22000" y="5714"/>
                </a:lnTo>
                <a:lnTo>
                  <a:pt x="21543" y="5942"/>
                </a:lnTo>
                <a:lnTo>
                  <a:pt x="21200" y="6093"/>
                </a:lnTo>
                <a:lnTo>
                  <a:pt x="20745" y="6321"/>
                </a:lnTo>
                <a:lnTo>
                  <a:pt x="20232" y="6473"/>
                </a:lnTo>
                <a:lnTo>
                  <a:pt x="19720" y="6701"/>
                </a:lnTo>
                <a:lnTo>
                  <a:pt x="19948" y="6910"/>
                </a:lnTo>
                <a:lnTo>
                  <a:pt x="20459" y="6701"/>
                </a:lnTo>
                <a:lnTo>
                  <a:pt x="20973" y="6473"/>
                </a:lnTo>
                <a:lnTo>
                  <a:pt x="21430" y="6264"/>
                </a:lnTo>
                <a:lnTo>
                  <a:pt x="22570" y="7175"/>
                </a:lnTo>
                <a:lnTo>
                  <a:pt x="23822" y="8201"/>
                </a:lnTo>
                <a:lnTo>
                  <a:pt x="25077" y="9340"/>
                </a:lnTo>
                <a:lnTo>
                  <a:pt x="25647" y="9776"/>
                </a:lnTo>
                <a:lnTo>
                  <a:pt x="26217" y="10308"/>
                </a:lnTo>
                <a:lnTo>
                  <a:pt x="26787" y="10839"/>
                </a:lnTo>
                <a:lnTo>
                  <a:pt x="25989" y="11162"/>
                </a:lnTo>
                <a:lnTo>
                  <a:pt x="25133" y="11504"/>
                </a:lnTo>
                <a:lnTo>
                  <a:pt x="24507" y="12092"/>
                </a:lnTo>
                <a:lnTo>
                  <a:pt x="25419" y="11770"/>
                </a:lnTo>
                <a:lnTo>
                  <a:pt x="26217" y="11447"/>
                </a:lnTo>
                <a:lnTo>
                  <a:pt x="27015" y="11067"/>
                </a:lnTo>
                <a:close/>
              </a:path>
            </a:pathLst>
          </a:custGeom>
          <a:solidFill>
            <a:srgbClr val="C9D9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33" name="object 833"/>
          <p:cNvSpPr/>
          <p:nvPr/>
        </p:nvSpPr>
        <p:spPr>
          <a:xfrm>
            <a:off x="331713" y="524808"/>
            <a:ext cx="1411" cy="313"/>
          </a:xfrm>
          <a:custGeom>
            <a:avLst/>
            <a:gdLst/>
            <a:ahLst/>
            <a:cxnLst/>
            <a:rect l="l" t="t" r="r" b="b"/>
            <a:pathLst>
              <a:path w="1881" h="417">
                <a:moveTo>
                  <a:pt x="1881" y="265"/>
                </a:moveTo>
                <a:lnTo>
                  <a:pt x="1824" y="0"/>
                </a:lnTo>
                <a:lnTo>
                  <a:pt x="1198" y="56"/>
                </a:lnTo>
                <a:lnTo>
                  <a:pt x="628" y="94"/>
                </a:lnTo>
                <a:lnTo>
                  <a:pt x="0" y="151"/>
                </a:lnTo>
                <a:lnTo>
                  <a:pt x="684" y="417"/>
                </a:lnTo>
                <a:lnTo>
                  <a:pt x="1311" y="379"/>
                </a:lnTo>
                <a:lnTo>
                  <a:pt x="1881" y="265"/>
                </a:lnTo>
                <a:close/>
              </a:path>
            </a:pathLst>
          </a:custGeom>
          <a:solidFill>
            <a:srgbClr val="C9D9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34" name="object 834"/>
          <p:cNvSpPr/>
          <p:nvPr/>
        </p:nvSpPr>
        <p:spPr>
          <a:xfrm>
            <a:off x="317651" y="527997"/>
            <a:ext cx="3974" cy="5311"/>
          </a:xfrm>
          <a:custGeom>
            <a:avLst/>
            <a:gdLst/>
            <a:ahLst/>
            <a:cxnLst/>
            <a:rect l="l" t="t" r="r" b="b"/>
            <a:pathLst>
              <a:path w="5298" h="7081">
                <a:moveTo>
                  <a:pt x="5298" y="170"/>
                </a:moveTo>
                <a:lnTo>
                  <a:pt x="4843" y="0"/>
                </a:lnTo>
                <a:lnTo>
                  <a:pt x="3133" y="1993"/>
                </a:lnTo>
                <a:lnTo>
                  <a:pt x="1309" y="4328"/>
                </a:lnTo>
                <a:lnTo>
                  <a:pt x="0" y="7081"/>
                </a:lnTo>
                <a:lnTo>
                  <a:pt x="1822" y="4537"/>
                </a:lnTo>
                <a:lnTo>
                  <a:pt x="3588" y="2221"/>
                </a:lnTo>
                <a:lnTo>
                  <a:pt x="5298" y="170"/>
                </a:lnTo>
                <a:close/>
              </a:path>
            </a:pathLst>
          </a:custGeom>
          <a:solidFill>
            <a:srgbClr val="C9D9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35" name="object 835"/>
          <p:cNvSpPr/>
          <p:nvPr/>
        </p:nvSpPr>
        <p:spPr>
          <a:xfrm>
            <a:off x="322652" y="522857"/>
            <a:ext cx="1110" cy="698"/>
          </a:xfrm>
          <a:custGeom>
            <a:avLst/>
            <a:gdLst/>
            <a:ahLst/>
            <a:cxnLst/>
            <a:rect l="l" t="t" r="r" b="b"/>
            <a:pathLst>
              <a:path w="1480" h="930">
                <a:moveTo>
                  <a:pt x="1025" y="550"/>
                </a:moveTo>
                <a:lnTo>
                  <a:pt x="283" y="56"/>
                </a:lnTo>
                <a:lnTo>
                  <a:pt x="0" y="113"/>
                </a:lnTo>
                <a:lnTo>
                  <a:pt x="511" y="493"/>
                </a:lnTo>
                <a:lnTo>
                  <a:pt x="1252" y="930"/>
                </a:lnTo>
                <a:lnTo>
                  <a:pt x="1480" y="759"/>
                </a:lnTo>
                <a:lnTo>
                  <a:pt x="1025" y="550"/>
                </a:lnTo>
                <a:close/>
              </a:path>
            </a:pathLst>
          </a:custGeom>
          <a:solidFill>
            <a:srgbClr val="C9D9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36" name="object 836"/>
          <p:cNvSpPr/>
          <p:nvPr/>
        </p:nvSpPr>
        <p:spPr>
          <a:xfrm>
            <a:off x="322395" y="517077"/>
            <a:ext cx="556" cy="569"/>
          </a:xfrm>
          <a:custGeom>
            <a:avLst/>
            <a:gdLst/>
            <a:ahLst/>
            <a:cxnLst/>
            <a:rect l="l" t="t" r="r" b="b"/>
            <a:pathLst>
              <a:path w="741" h="759">
                <a:moveTo>
                  <a:pt x="398" y="417"/>
                </a:moveTo>
                <a:lnTo>
                  <a:pt x="0" y="759"/>
                </a:lnTo>
                <a:lnTo>
                  <a:pt x="227" y="759"/>
                </a:lnTo>
                <a:lnTo>
                  <a:pt x="741" y="417"/>
                </a:lnTo>
                <a:lnTo>
                  <a:pt x="569" y="0"/>
                </a:lnTo>
                <a:lnTo>
                  <a:pt x="398" y="417"/>
                </a:lnTo>
                <a:close/>
              </a:path>
            </a:pathLst>
          </a:custGeom>
          <a:solidFill>
            <a:srgbClr val="C9D9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37" name="object 837"/>
          <p:cNvSpPr/>
          <p:nvPr/>
        </p:nvSpPr>
        <p:spPr>
          <a:xfrm>
            <a:off x="331073" y="518088"/>
            <a:ext cx="21926" cy="6065"/>
          </a:xfrm>
          <a:custGeom>
            <a:avLst/>
            <a:gdLst/>
            <a:ahLst/>
            <a:cxnLst/>
            <a:rect l="l" t="t" r="r" b="b"/>
            <a:pathLst>
              <a:path w="29234" h="8087">
                <a:moveTo>
                  <a:pt x="171" y="1290"/>
                </a:moveTo>
                <a:lnTo>
                  <a:pt x="1423" y="1347"/>
                </a:lnTo>
                <a:lnTo>
                  <a:pt x="5357" y="1613"/>
                </a:lnTo>
                <a:lnTo>
                  <a:pt x="10941" y="2752"/>
                </a:lnTo>
                <a:lnTo>
                  <a:pt x="11511" y="2847"/>
                </a:lnTo>
                <a:lnTo>
                  <a:pt x="12140" y="3018"/>
                </a:lnTo>
                <a:lnTo>
                  <a:pt x="12766" y="3189"/>
                </a:lnTo>
                <a:lnTo>
                  <a:pt x="12766" y="3777"/>
                </a:lnTo>
                <a:lnTo>
                  <a:pt x="12881" y="3189"/>
                </a:lnTo>
                <a:lnTo>
                  <a:pt x="12881" y="2524"/>
                </a:lnTo>
                <a:lnTo>
                  <a:pt x="12822" y="2904"/>
                </a:lnTo>
                <a:lnTo>
                  <a:pt x="12196" y="2809"/>
                </a:lnTo>
                <a:lnTo>
                  <a:pt x="11570" y="2638"/>
                </a:lnTo>
                <a:lnTo>
                  <a:pt x="11000" y="2524"/>
                </a:lnTo>
                <a:lnTo>
                  <a:pt x="5983" y="1556"/>
                </a:lnTo>
                <a:lnTo>
                  <a:pt x="2336" y="1290"/>
                </a:lnTo>
                <a:lnTo>
                  <a:pt x="682" y="1233"/>
                </a:lnTo>
                <a:lnTo>
                  <a:pt x="2507" y="1176"/>
                </a:lnTo>
                <a:lnTo>
                  <a:pt x="6952" y="1139"/>
                </a:lnTo>
                <a:lnTo>
                  <a:pt x="12709" y="1993"/>
                </a:lnTo>
                <a:lnTo>
                  <a:pt x="15160" y="2372"/>
                </a:lnTo>
                <a:lnTo>
                  <a:pt x="17839" y="2847"/>
                </a:lnTo>
                <a:lnTo>
                  <a:pt x="20574" y="3606"/>
                </a:lnTo>
                <a:lnTo>
                  <a:pt x="23196" y="4252"/>
                </a:lnTo>
                <a:lnTo>
                  <a:pt x="25818" y="5125"/>
                </a:lnTo>
                <a:lnTo>
                  <a:pt x="28549" y="6264"/>
                </a:lnTo>
                <a:lnTo>
                  <a:pt x="28730" y="6739"/>
                </a:lnTo>
                <a:lnTo>
                  <a:pt x="28892" y="7232"/>
                </a:lnTo>
                <a:lnTo>
                  <a:pt x="29234" y="6264"/>
                </a:lnTo>
                <a:lnTo>
                  <a:pt x="28831" y="6150"/>
                </a:lnTo>
                <a:lnTo>
                  <a:pt x="28610" y="5562"/>
                </a:lnTo>
                <a:lnTo>
                  <a:pt x="28388" y="5068"/>
                </a:lnTo>
                <a:lnTo>
                  <a:pt x="28098" y="4575"/>
                </a:lnTo>
                <a:lnTo>
                  <a:pt x="27528" y="4252"/>
                </a:lnTo>
                <a:lnTo>
                  <a:pt x="27868" y="4746"/>
                </a:lnTo>
                <a:lnTo>
                  <a:pt x="28154" y="5334"/>
                </a:lnTo>
                <a:lnTo>
                  <a:pt x="28448" y="5942"/>
                </a:lnTo>
                <a:lnTo>
                  <a:pt x="25760" y="4859"/>
                </a:lnTo>
                <a:lnTo>
                  <a:pt x="23081" y="4043"/>
                </a:lnTo>
                <a:lnTo>
                  <a:pt x="20574" y="3341"/>
                </a:lnTo>
                <a:lnTo>
                  <a:pt x="20461" y="3018"/>
                </a:lnTo>
                <a:lnTo>
                  <a:pt x="20232" y="2373"/>
                </a:lnTo>
                <a:lnTo>
                  <a:pt x="19776" y="1670"/>
                </a:lnTo>
                <a:lnTo>
                  <a:pt x="20346" y="1784"/>
                </a:lnTo>
                <a:lnTo>
                  <a:pt x="22000" y="2050"/>
                </a:lnTo>
                <a:lnTo>
                  <a:pt x="23538" y="2429"/>
                </a:lnTo>
                <a:lnTo>
                  <a:pt x="25021" y="2904"/>
                </a:lnTo>
                <a:lnTo>
                  <a:pt x="24280" y="2524"/>
                </a:lnTo>
                <a:lnTo>
                  <a:pt x="23937" y="2316"/>
                </a:lnTo>
                <a:lnTo>
                  <a:pt x="22797" y="2050"/>
                </a:lnTo>
                <a:lnTo>
                  <a:pt x="21599" y="1784"/>
                </a:lnTo>
                <a:lnTo>
                  <a:pt x="20403" y="1556"/>
                </a:lnTo>
                <a:lnTo>
                  <a:pt x="19833" y="1461"/>
                </a:lnTo>
                <a:lnTo>
                  <a:pt x="19605" y="1404"/>
                </a:lnTo>
                <a:lnTo>
                  <a:pt x="19319" y="968"/>
                </a:lnTo>
                <a:lnTo>
                  <a:pt x="18979" y="531"/>
                </a:lnTo>
                <a:lnTo>
                  <a:pt x="18522" y="94"/>
                </a:lnTo>
                <a:lnTo>
                  <a:pt x="18294" y="0"/>
                </a:lnTo>
                <a:lnTo>
                  <a:pt x="18808" y="474"/>
                </a:lnTo>
                <a:lnTo>
                  <a:pt x="19206" y="968"/>
                </a:lnTo>
                <a:lnTo>
                  <a:pt x="19490" y="1404"/>
                </a:lnTo>
                <a:lnTo>
                  <a:pt x="19662" y="1670"/>
                </a:lnTo>
                <a:lnTo>
                  <a:pt x="20175" y="2373"/>
                </a:lnTo>
                <a:lnTo>
                  <a:pt x="20403" y="2961"/>
                </a:lnTo>
                <a:lnTo>
                  <a:pt x="20518" y="3341"/>
                </a:lnTo>
                <a:lnTo>
                  <a:pt x="17724" y="2638"/>
                </a:lnTo>
                <a:lnTo>
                  <a:pt x="15102" y="2164"/>
                </a:lnTo>
                <a:lnTo>
                  <a:pt x="12709" y="1784"/>
                </a:lnTo>
                <a:lnTo>
                  <a:pt x="6154" y="911"/>
                </a:lnTo>
                <a:lnTo>
                  <a:pt x="1423" y="1139"/>
                </a:lnTo>
                <a:lnTo>
                  <a:pt x="112" y="1233"/>
                </a:lnTo>
                <a:lnTo>
                  <a:pt x="0" y="1461"/>
                </a:lnTo>
                <a:lnTo>
                  <a:pt x="741" y="2164"/>
                </a:lnTo>
                <a:lnTo>
                  <a:pt x="3361" y="4366"/>
                </a:lnTo>
                <a:lnTo>
                  <a:pt x="6839" y="8087"/>
                </a:lnTo>
                <a:lnTo>
                  <a:pt x="7181" y="7992"/>
                </a:lnTo>
                <a:lnTo>
                  <a:pt x="3703" y="4309"/>
                </a:lnTo>
                <a:lnTo>
                  <a:pt x="1025" y="2164"/>
                </a:lnTo>
                <a:lnTo>
                  <a:pt x="112" y="1461"/>
                </a:lnTo>
                <a:lnTo>
                  <a:pt x="1423" y="1727"/>
                </a:lnTo>
                <a:lnTo>
                  <a:pt x="5699" y="2847"/>
                </a:lnTo>
                <a:lnTo>
                  <a:pt x="11570" y="5448"/>
                </a:lnTo>
                <a:lnTo>
                  <a:pt x="11741" y="5277"/>
                </a:lnTo>
                <a:lnTo>
                  <a:pt x="5755" y="2695"/>
                </a:lnTo>
                <a:lnTo>
                  <a:pt x="1482" y="1613"/>
                </a:lnTo>
                <a:lnTo>
                  <a:pt x="171" y="1290"/>
                </a:lnTo>
                <a:close/>
              </a:path>
            </a:pathLst>
          </a:custGeom>
          <a:solidFill>
            <a:srgbClr val="C9D9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38" name="object 838"/>
          <p:cNvSpPr/>
          <p:nvPr/>
        </p:nvSpPr>
        <p:spPr>
          <a:xfrm>
            <a:off x="331074" y="516022"/>
            <a:ext cx="9745" cy="2876"/>
          </a:xfrm>
          <a:custGeom>
            <a:avLst/>
            <a:gdLst/>
            <a:ahLst/>
            <a:cxnLst/>
            <a:rect l="l" t="t" r="r" b="b"/>
            <a:pathLst>
              <a:path w="12993" h="3834">
                <a:moveTo>
                  <a:pt x="10430" y="1879"/>
                </a:moveTo>
                <a:lnTo>
                  <a:pt x="10144" y="1556"/>
                </a:lnTo>
                <a:lnTo>
                  <a:pt x="10714" y="1461"/>
                </a:lnTo>
                <a:lnTo>
                  <a:pt x="11000" y="1404"/>
                </a:lnTo>
                <a:lnTo>
                  <a:pt x="11682" y="1290"/>
                </a:lnTo>
                <a:lnTo>
                  <a:pt x="12367" y="1233"/>
                </a:lnTo>
                <a:lnTo>
                  <a:pt x="12993" y="1177"/>
                </a:lnTo>
                <a:lnTo>
                  <a:pt x="12480" y="1082"/>
                </a:lnTo>
                <a:lnTo>
                  <a:pt x="11854" y="1082"/>
                </a:lnTo>
                <a:lnTo>
                  <a:pt x="11398" y="1139"/>
                </a:lnTo>
                <a:lnTo>
                  <a:pt x="10601" y="1233"/>
                </a:lnTo>
                <a:lnTo>
                  <a:pt x="9801" y="1347"/>
                </a:lnTo>
                <a:lnTo>
                  <a:pt x="9403" y="1082"/>
                </a:lnTo>
                <a:lnTo>
                  <a:pt x="8891" y="797"/>
                </a:lnTo>
                <a:lnTo>
                  <a:pt x="8377" y="588"/>
                </a:lnTo>
                <a:lnTo>
                  <a:pt x="8891" y="474"/>
                </a:lnTo>
                <a:lnTo>
                  <a:pt x="8377" y="379"/>
                </a:lnTo>
                <a:lnTo>
                  <a:pt x="7751" y="322"/>
                </a:lnTo>
                <a:lnTo>
                  <a:pt x="7123" y="113"/>
                </a:lnTo>
                <a:lnTo>
                  <a:pt x="6325" y="0"/>
                </a:lnTo>
                <a:lnTo>
                  <a:pt x="5927" y="0"/>
                </a:lnTo>
                <a:lnTo>
                  <a:pt x="6553" y="151"/>
                </a:lnTo>
                <a:lnTo>
                  <a:pt x="7181" y="322"/>
                </a:lnTo>
                <a:lnTo>
                  <a:pt x="7751" y="531"/>
                </a:lnTo>
                <a:lnTo>
                  <a:pt x="7350" y="645"/>
                </a:lnTo>
                <a:lnTo>
                  <a:pt x="3647" y="1727"/>
                </a:lnTo>
                <a:lnTo>
                  <a:pt x="853" y="3284"/>
                </a:lnTo>
                <a:lnTo>
                  <a:pt x="0" y="3834"/>
                </a:lnTo>
                <a:lnTo>
                  <a:pt x="283" y="3720"/>
                </a:lnTo>
                <a:lnTo>
                  <a:pt x="1367" y="3189"/>
                </a:lnTo>
                <a:lnTo>
                  <a:pt x="4046" y="1879"/>
                </a:lnTo>
                <a:lnTo>
                  <a:pt x="7409" y="854"/>
                </a:lnTo>
                <a:lnTo>
                  <a:pt x="7864" y="759"/>
                </a:lnTo>
                <a:lnTo>
                  <a:pt x="8092" y="702"/>
                </a:lnTo>
                <a:lnTo>
                  <a:pt x="8605" y="911"/>
                </a:lnTo>
                <a:lnTo>
                  <a:pt x="9119" y="1139"/>
                </a:lnTo>
                <a:lnTo>
                  <a:pt x="9517" y="1347"/>
                </a:lnTo>
                <a:lnTo>
                  <a:pt x="9860" y="1556"/>
                </a:lnTo>
                <a:lnTo>
                  <a:pt x="10430" y="1879"/>
                </a:lnTo>
                <a:close/>
              </a:path>
            </a:pathLst>
          </a:custGeom>
          <a:solidFill>
            <a:srgbClr val="C9D9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39" name="object 839"/>
          <p:cNvSpPr/>
          <p:nvPr/>
        </p:nvSpPr>
        <p:spPr>
          <a:xfrm>
            <a:off x="317565" y="515781"/>
            <a:ext cx="17311" cy="19667"/>
          </a:xfrm>
          <a:custGeom>
            <a:avLst/>
            <a:gdLst/>
            <a:ahLst/>
            <a:cxnLst/>
            <a:rect l="l" t="t" r="r" b="b"/>
            <a:pathLst>
              <a:path w="23081" h="26222">
                <a:moveTo>
                  <a:pt x="626" y="2847"/>
                </a:moveTo>
                <a:lnTo>
                  <a:pt x="1311" y="2809"/>
                </a:lnTo>
                <a:lnTo>
                  <a:pt x="1937" y="2752"/>
                </a:lnTo>
                <a:lnTo>
                  <a:pt x="3419" y="2695"/>
                </a:lnTo>
                <a:lnTo>
                  <a:pt x="6154" y="2695"/>
                </a:lnTo>
                <a:lnTo>
                  <a:pt x="5584" y="3284"/>
                </a:lnTo>
                <a:lnTo>
                  <a:pt x="5413" y="3549"/>
                </a:lnTo>
                <a:lnTo>
                  <a:pt x="5584" y="3549"/>
                </a:lnTo>
                <a:lnTo>
                  <a:pt x="6098" y="2961"/>
                </a:lnTo>
                <a:lnTo>
                  <a:pt x="6384" y="2695"/>
                </a:lnTo>
                <a:lnTo>
                  <a:pt x="12538" y="2904"/>
                </a:lnTo>
                <a:lnTo>
                  <a:pt x="17041" y="4157"/>
                </a:lnTo>
                <a:lnTo>
                  <a:pt x="17668" y="4309"/>
                </a:lnTo>
                <a:lnTo>
                  <a:pt x="17668" y="4480"/>
                </a:lnTo>
                <a:lnTo>
                  <a:pt x="17497" y="5068"/>
                </a:lnTo>
                <a:lnTo>
                  <a:pt x="16983" y="7821"/>
                </a:lnTo>
                <a:lnTo>
                  <a:pt x="16300" y="12130"/>
                </a:lnTo>
                <a:lnTo>
                  <a:pt x="15672" y="12130"/>
                </a:lnTo>
                <a:lnTo>
                  <a:pt x="15046" y="12092"/>
                </a:lnTo>
                <a:lnTo>
                  <a:pt x="14419" y="11978"/>
                </a:lnTo>
                <a:lnTo>
                  <a:pt x="14933" y="12358"/>
                </a:lnTo>
                <a:lnTo>
                  <a:pt x="15616" y="12415"/>
                </a:lnTo>
                <a:lnTo>
                  <a:pt x="16300" y="12453"/>
                </a:lnTo>
                <a:lnTo>
                  <a:pt x="16528" y="14143"/>
                </a:lnTo>
                <a:lnTo>
                  <a:pt x="16699" y="12453"/>
                </a:lnTo>
                <a:lnTo>
                  <a:pt x="17154" y="12510"/>
                </a:lnTo>
                <a:lnTo>
                  <a:pt x="17952" y="12510"/>
                </a:lnTo>
                <a:lnTo>
                  <a:pt x="18409" y="12453"/>
                </a:lnTo>
                <a:lnTo>
                  <a:pt x="18580" y="14143"/>
                </a:lnTo>
                <a:lnTo>
                  <a:pt x="18751" y="15965"/>
                </a:lnTo>
                <a:lnTo>
                  <a:pt x="18922" y="18015"/>
                </a:lnTo>
                <a:lnTo>
                  <a:pt x="16014" y="18015"/>
                </a:lnTo>
                <a:lnTo>
                  <a:pt x="16755" y="18395"/>
                </a:lnTo>
                <a:lnTo>
                  <a:pt x="18922" y="18395"/>
                </a:lnTo>
                <a:lnTo>
                  <a:pt x="19150" y="20768"/>
                </a:lnTo>
                <a:lnTo>
                  <a:pt x="19321" y="23369"/>
                </a:lnTo>
                <a:lnTo>
                  <a:pt x="19549" y="26222"/>
                </a:lnTo>
                <a:lnTo>
                  <a:pt x="19720" y="20711"/>
                </a:lnTo>
                <a:lnTo>
                  <a:pt x="19492" y="18395"/>
                </a:lnTo>
                <a:lnTo>
                  <a:pt x="20574" y="18338"/>
                </a:lnTo>
                <a:lnTo>
                  <a:pt x="21657" y="18243"/>
                </a:lnTo>
                <a:lnTo>
                  <a:pt x="22683" y="18129"/>
                </a:lnTo>
                <a:lnTo>
                  <a:pt x="23081" y="17693"/>
                </a:lnTo>
                <a:lnTo>
                  <a:pt x="22399" y="15699"/>
                </a:lnTo>
                <a:lnTo>
                  <a:pt x="21772" y="13858"/>
                </a:lnTo>
                <a:lnTo>
                  <a:pt x="21202" y="12244"/>
                </a:lnTo>
                <a:lnTo>
                  <a:pt x="21772" y="12187"/>
                </a:lnTo>
                <a:lnTo>
                  <a:pt x="22342" y="12092"/>
                </a:lnTo>
                <a:lnTo>
                  <a:pt x="22912" y="11978"/>
                </a:lnTo>
                <a:lnTo>
                  <a:pt x="22741" y="11713"/>
                </a:lnTo>
                <a:lnTo>
                  <a:pt x="22227" y="11808"/>
                </a:lnTo>
                <a:lnTo>
                  <a:pt x="21657" y="11921"/>
                </a:lnTo>
                <a:lnTo>
                  <a:pt x="21087" y="11978"/>
                </a:lnTo>
                <a:lnTo>
                  <a:pt x="19605" y="8087"/>
                </a:lnTo>
                <a:lnTo>
                  <a:pt x="18465" y="5562"/>
                </a:lnTo>
                <a:lnTo>
                  <a:pt x="17952" y="4632"/>
                </a:lnTo>
                <a:lnTo>
                  <a:pt x="18067" y="5182"/>
                </a:lnTo>
                <a:lnTo>
                  <a:pt x="19206" y="7821"/>
                </a:lnTo>
                <a:lnTo>
                  <a:pt x="20689" y="12035"/>
                </a:lnTo>
                <a:lnTo>
                  <a:pt x="20745" y="12301"/>
                </a:lnTo>
                <a:lnTo>
                  <a:pt x="21315" y="13915"/>
                </a:lnTo>
                <a:lnTo>
                  <a:pt x="21941" y="15756"/>
                </a:lnTo>
                <a:lnTo>
                  <a:pt x="22570" y="17750"/>
                </a:lnTo>
                <a:lnTo>
                  <a:pt x="21543" y="17863"/>
                </a:lnTo>
                <a:lnTo>
                  <a:pt x="20518" y="17958"/>
                </a:lnTo>
                <a:lnTo>
                  <a:pt x="19492" y="18015"/>
                </a:lnTo>
                <a:lnTo>
                  <a:pt x="19263" y="15965"/>
                </a:lnTo>
                <a:lnTo>
                  <a:pt x="19035" y="14086"/>
                </a:lnTo>
                <a:lnTo>
                  <a:pt x="18864" y="12453"/>
                </a:lnTo>
                <a:lnTo>
                  <a:pt x="19549" y="12453"/>
                </a:lnTo>
                <a:lnTo>
                  <a:pt x="18864" y="12187"/>
                </a:lnTo>
                <a:lnTo>
                  <a:pt x="18353" y="7935"/>
                </a:lnTo>
                <a:lnTo>
                  <a:pt x="18067" y="8030"/>
                </a:lnTo>
                <a:lnTo>
                  <a:pt x="18409" y="12187"/>
                </a:lnTo>
                <a:lnTo>
                  <a:pt x="16755" y="12187"/>
                </a:lnTo>
                <a:lnTo>
                  <a:pt x="17325" y="7973"/>
                </a:lnTo>
                <a:lnTo>
                  <a:pt x="17668" y="5277"/>
                </a:lnTo>
                <a:lnTo>
                  <a:pt x="17724" y="4537"/>
                </a:lnTo>
                <a:lnTo>
                  <a:pt x="17783" y="5334"/>
                </a:lnTo>
                <a:lnTo>
                  <a:pt x="17724" y="4157"/>
                </a:lnTo>
                <a:lnTo>
                  <a:pt x="17724" y="3720"/>
                </a:lnTo>
                <a:lnTo>
                  <a:pt x="17611" y="2429"/>
                </a:lnTo>
                <a:lnTo>
                  <a:pt x="17154" y="911"/>
                </a:lnTo>
                <a:lnTo>
                  <a:pt x="16983" y="265"/>
                </a:lnTo>
                <a:lnTo>
                  <a:pt x="16870" y="0"/>
                </a:lnTo>
                <a:lnTo>
                  <a:pt x="16812" y="645"/>
                </a:lnTo>
                <a:lnTo>
                  <a:pt x="16927" y="968"/>
                </a:lnTo>
                <a:lnTo>
                  <a:pt x="17325" y="2316"/>
                </a:lnTo>
                <a:lnTo>
                  <a:pt x="17553" y="3550"/>
                </a:lnTo>
                <a:lnTo>
                  <a:pt x="17668" y="4043"/>
                </a:lnTo>
                <a:lnTo>
                  <a:pt x="17440" y="3455"/>
                </a:lnTo>
                <a:lnTo>
                  <a:pt x="16755" y="1936"/>
                </a:lnTo>
                <a:lnTo>
                  <a:pt x="15332" y="531"/>
                </a:lnTo>
                <a:lnTo>
                  <a:pt x="14818" y="56"/>
                </a:lnTo>
                <a:lnTo>
                  <a:pt x="14933" y="474"/>
                </a:lnTo>
                <a:lnTo>
                  <a:pt x="15160" y="702"/>
                </a:lnTo>
                <a:lnTo>
                  <a:pt x="16643" y="2145"/>
                </a:lnTo>
                <a:lnTo>
                  <a:pt x="17382" y="3777"/>
                </a:lnTo>
                <a:lnTo>
                  <a:pt x="17668" y="4214"/>
                </a:lnTo>
                <a:lnTo>
                  <a:pt x="17213" y="3720"/>
                </a:lnTo>
                <a:lnTo>
                  <a:pt x="15616" y="1993"/>
                </a:lnTo>
                <a:lnTo>
                  <a:pt x="13052" y="588"/>
                </a:lnTo>
                <a:lnTo>
                  <a:pt x="12424" y="208"/>
                </a:lnTo>
                <a:lnTo>
                  <a:pt x="12937" y="759"/>
                </a:lnTo>
                <a:lnTo>
                  <a:pt x="15160" y="1993"/>
                </a:lnTo>
                <a:lnTo>
                  <a:pt x="16755" y="3455"/>
                </a:lnTo>
                <a:lnTo>
                  <a:pt x="17382" y="4043"/>
                </a:lnTo>
                <a:lnTo>
                  <a:pt x="16472" y="3398"/>
                </a:lnTo>
                <a:lnTo>
                  <a:pt x="13678" y="1784"/>
                </a:lnTo>
                <a:lnTo>
                  <a:pt x="10031" y="759"/>
                </a:lnTo>
                <a:lnTo>
                  <a:pt x="10430" y="588"/>
                </a:lnTo>
                <a:lnTo>
                  <a:pt x="10885" y="474"/>
                </a:lnTo>
                <a:lnTo>
                  <a:pt x="11342" y="379"/>
                </a:lnTo>
                <a:lnTo>
                  <a:pt x="10542" y="436"/>
                </a:lnTo>
                <a:lnTo>
                  <a:pt x="9973" y="531"/>
                </a:lnTo>
                <a:lnTo>
                  <a:pt x="9517" y="645"/>
                </a:lnTo>
                <a:lnTo>
                  <a:pt x="9062" y="645"/>
                </a:lnTo>
                <a:lnTo>
                  <a:pt x="9346" y="797"/>
                </a:lnTo>
                <a:lnTo>
                  <a:pt x="8776" y="1082"/>
                </a:lnTo>
                <a:lnTo>
                  <a:pt x="8206" y="1290"/>
                </a:lnTo>
                <a:lnTo>
                  <a:pt x="7751" y="1613"/>
                </a:lnTo>
                <a:lnTo>
                  <a:pt x="7238" y="1499"/>
                </a:lnTo>
                <a:lnTo>
                  <a:pt x="6724" y="1461"/>
                </a:lnTo>
                <a:lnTo>
                  <a:pt x="6154" y="1404"/>
                </a:lnTo>
                <a:lnTo>
                  <a:pt x="5584" y="1347"/>
                </a:lnTo>
                <a:lnTo>
                  <a:pt x="5073" y="1461"/>
                </a:lnTo>
                <a:lnTo>
                  <a:pt x="4843" y="1499"/>
                </a:lnTo>
                <a:lnTo>
                  <a:pt x="5300" y="1556"/>
                </a:lnTo>
                <a:lnTo>
                  <a:pt x="5699" y="1556"/>
                </a:lnTo>
                <a:lnTo>
                  <a:pt x="6154" y="1613"/>
                </a:lnTo>
                <a:lnTo>
                  <a:pt x="6553" y="1670"/>
                </a:lnTo>
                <a:lnTo>
                  <a:pt x="7010" y="1727"/>
                </a:lnTo>
                <a:lnTo>
                  <a:pt x="7181" y="2145"/>
                </a:lnTo>
                <a:lnTo>
                  <a:pt x="7693" y="1822"/>
                </a:lnTo>
                <a:lnTo>
                  <a:pt x="12538" y="2486"/>
                </a:lnTo>
                <a:lnTo>
                  <a:pt x="12538" y="2316"/>
                </a:lnTo>
                <a:lnTo>
                  <a:pt x="8035" y="1613"/>
                </a:lnTo>
                <a:lnTo>
                  <a:pt x="8549" y="1347"/>
                </a:lnTo>
                <a:lnTo>
                  <a:pt x="9062" y="1120"/>
                </a:lnTo>
                <a:lnTo>
                  <a:pt x="9632" y="911"/>
                </a:lnTo>
                <a:lnTo>
                  <a:pt x="9973" y="968"/>
                </a:lnTo>
                <a:lnTo>
                  <a:pt x="13507" y="1993"/>
                </a:lnTo>
                <a:lnTo>
                  <a:pt x="16186" y="3455"/>
                </a:lnTo>
                <a:lnTo>
                  <a:pt x="17269" y="4043"/>
                </a:lnTo>
                <a:lnTo>
                  <a:pt x="17440" y="4214"/>
                </a:lnTo>
                <a:lnTo>
                  <a:pt x="16242" y="3834"/>
                </a:lnTo>
                <a:lnTo>
                  <a:pt x="12140" y="2695"/>
                </a:lnTo>
                <a:lnTo>
                  <a:pt x="6668" y="2486"/>
                </a:lnTo>
                <a:lnTo>
                  <a:pt x="6440" y="2486"/>
                </a:lnTo>
                <a:lnTo>
                  <a:pt x="5014" y="2429"/>
                </a:lnTo>
                <a:lnTo>
                  <a:pt x="3534" y="2429"/>
                </a:lnTo>
                <a:lnTo>
                  <a:pt x="1937" y="2524"/>
                </a:lnTo>
                <a:lnTo>
                  <a:pt x="1254" y="2581"/>
                </a:lnTo>
                <a:lnTo>
                  <a:pt x="569" y="2695"/>
                </a:lnTo>
                <a:lnTo>
                  <a:pt x="0" y="2904"/>
                </a:lnTo>
                <a:lnTo>
                  <a:pt x="626" y="2847"/>
                </a:lnTo>
                <a:close/>
              </a:path>
            </a:pathLst>
          </a:custGeom>
          <a:solidFill>
            <a:srgbClr val="C9D9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40" name="object 840"/>
          <p:cNvSpPr/>
          <p:nvPr/>
        </p:nvSpPr>
        <p:spPr>
          <a:xfrm>
            <a:off x="324790" y="529250"/>
            <a:ext cx="1880" cy="5793"/>
          </a:xfrm>
          <a:custGeom>
            <a:avLst/>
            <a:gdLst/>
            <a:ahLst/>
            <a:cxnLst/>
            <a:rect l="l" t="t" r="r" b="b"/>
            <a:pathLst>
              <a:path w="2507" h="7724">
                <a:moveTo>
                  <a:pt x="2507" y="56"/>
                </a:moveTo>
                <a:lnTo>
                  <a:pt x="1993" y="0"/>
                </a:lnTo>
                <a:lnTo>
                  <a:pt x="1139" y="2335"/>
                </a:lnTo>
                <a:lnTo>
                  <a:pt x="283" y="4859"/>
                </a:lnTo>
                <a:lnTo>
                  <a:pt x="0" y="7724"/>
                </a:lnTo>
                <a:lnTo>
                  <a:pt x="853" y="4973"/>
                </a:lnTo>
                <a:lnTo>
                  <a:pt x="1709" y="2373"/>
                </a:lnTo>
                <a:lnTo>
                  <a:pt x="2507" y="56"/>
                </a:lnTo>
                <a:close/>
              </a:path>
            </a:pathLst>
          </a:custGeom>
          <a:solidFill>
            <a:srgbClr val="C9D9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41" name="object 841"/>
          <p:cNvSpPr/>
          <p:nvPr/>
        </p:nvSpPr>
        <p:spPr>
          <a:xfrm>
            <a:off x="321114" y="539333"/>
            <a:ext cx="1922" cy="8258"/>
          </a:xfrm>
          <a:custGeom>
            <a:avLst/>
            <a:gdLst/>
            <a:ahLst/>
            <a:cxnLst/>
            <a:rect l="l" t="t" r="r" b="b"/>
            <a:pathLst>
              <a:path w="2563" h="11010">
                <a:moveTo>
                  <a:pt x="0" y="10847"/>
                </a:moveTo>
                <a:lnTo>
                  <a:pt x="455" y="10955"/>
                </a:lnTo>
                <a:lnTo>
                  <a:pt x="682" y="11010"/>
                </a:lnTo>
                <a:lnTo>
                  <a:pt x="1196" y="8419"/>
                </a:lnTo>
                <a:lnTo>
                  <a:pt x="1766" y="5883"/>
                </a:lnTo>
                <a:lnTo>
                  <a:pt x="2336" y="3508"/>
                </a:lnTo>
                <a:lnTo>
                  <a:pt x="2563" y="0"/>
                </a:lnTo>
                <a:lnTo>
                  <a:pt x="1822" y="2914"/>
                </a:lnTo>
                <a:lnTo>
                  <a:pt x="1709" y="3400"/>
                </a:lnTo>
                <a:lnTo>
                  <a:pt x="1083" y="5774"/>
                </a:lnTo>
                <a:lnTo>
                  <a:pt x="513" y="8311"/>
                </a:lnTo>
                <a:lnTo>
                  <a:pt x="0" y="10847"/>
                </a:lnTo>
                <a:close/>
              </a:path>
            </a:pathLst>
          </a:custGeom>
          <a:solidFill>
            <a:srgbClr val="C9D9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42" name="object 842"/>
          <p:cNvSpPr/>
          <p:nvPr/>
        </p:nvSpPr>
        <p:spPr>
          <a:xfrm>
            <a:off x="326970" y="517518"/>
            <a:ext cx="3676" cy="1424"/>
          </a:xfrm>
          <a:custGeom>
            <a:avLst/>
            <a:gdLst/>
            <a:ahLst/>
            <a:cxnLst/>
            <a:rect l="l" t="t" r="r" b="b"/>
            <a:pathLst>
              <a:path w="4901" h="1898">
                <a:moveTo>
                  <a:pt x="3762" y="1461"/>
                </a:moveTo>
                <a:lnTo>
                  <a:pt x="4901" y="1898"/>
                </a:lnTo>
                <a:lnTo>
                  <a:pt x="4730" y="1727"/>
                </a:lnTo>
                <a:lnTo>
                  <a:pt x="3476" y="1195"/>
                </a:lnTo>
                <a:lnTo>
                  <a:pt x="0" y="0"/>
                </a:lnTo>
                <a:lnTo>
                  <a:pt x="0" y="170"/>
                </a:lnTo>
                <a:lnTo>
                  <a:pt x="3762" y="1461"/>
                </a:lnTo>
                <a:close/>
              </a:path>
            </a:pathLst>
          </a:custGeom>
          <a:solidFill>
            <a:srgbClr val="C9D9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43" name="object 843"/>
          <p:cNvSpPr/>
          <p:nvPr/>
        </p:nvSpPr>
        <p:spPr>
          <a:xfrm>
            <a:off x="312094" y="525890"/>
            <a:ext cx="5557" cy="4456"/>
          </a:xfrm>
          <a:custGeom>
            <a:avLst/>
            <a:gdLst/>
            <a:ahLst/>
            <a:cxnLst/>
            <a:rect l="l" t="t" r="r" b="b"/>
            <a:pathLst>
              <a:path w="7409" h="5941">
                <a:moveTo>
                  <a:pt x="7409" y="227"/>
                </a:moveTo>
                <a:lnTo>
                  <a:pt x="7123" y="0"/>
                </a:lnTo>
                <a:lnTo>
                  <a:pt x="4728" y="1632"/>
                </a:lnTo>
                <a:lnTo>
                  <a:pt x="2221" y="3512"/>
                </a:lnTo>
                <a:lnTo>
                  <a:pt x="0" y="5941"/>
                </a:lnTo>
                <a:lnTo>
                  <a:pt x="2507" y="3777"/>
                </a:lnTo>
                <a:lnTo>
                  <a:pt x="5014" y="1841"/>
                </a:lnTo>
                <a:lnTo>
                  <a:pt x="7409" y="227"/>
                </a:lnTo>
                <a:close/>
              </a:path>
            </a:pathLst>
          </a:custGeom>
          <a:solidFill>
            <a:srgbClr val="C9D9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44" name="object 844"/>
          <p:cNvSpPr/>
          <p:nvPr/>
        </p:nvSpPr>
        <p:spPr>
          <a:xfrm>
            <a:off x="306878" y="530389"/>
            <a:ext cx="5001" cy="5140"/>
          </a:xfrm>
          <a:custGeom>
            <a:avLst/>
            <a:gdLst/>
            <a:ahLst/>
            <a:cxnLst/>
            <a:rect l="l" t="t" r="r" b="b"/>
            <a:pathLst>
              <a:path w="6668" h="6853">
                <a:moveTo>
                  <a:pt x="6668" y="208"/>
                </a:moveTo>
                <a:lnTo>
                  <a:pt x="6325" y="0"/>
                </a:lnTo>
                <a:lnTo>
                  <a:pt x="4046" y="1936"/>
                </a:lnTo>
                <a:lnTo>
                  <a:pt x="1824" y="4157"/>
                </a:lnTo>
                <a:lnTo>
                  <a:pt x="0" y="6853"/>
                </a:lnTo>
                <a:lnTo>
                  <a:pt x="2164" y="4423"/>
                </a:lnTo>
                <a:lnTo>
                  <a:pt x="4388" y="2221"/>
                </a:lnTo>
                <a:lnTo>
                  <a:pt x="6668" y="208"/>
                </a:lnTo>
                <a:close/>
              </a:path>
            </a:pathLst>
          </a:custGeom>
          <a:solidFill>
            <a:srgbClr val="C9D9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45" name="object 845"/>
          <p:cNvSpPr/>
          <p:nvPr/>
        </p:nvSpPr>
        <p:spPr>
          <a:xfrm>
            <a:off x="301578" y="519625"/>
            <a:ext cx="24536" cy="13640"/>
          </a:xfrm>
          <a:custGeom>
            <a:avLst/>
            <a:gdLst/>
            <a:ahLst/>
            <a:cxnLst/>
            <a:rect l="l" t="t" r="r" b="b"/>
            <a:pathLst>
              <a:path w="32714" h="18186">
                <a:moveTo>
                  <a:pt x="1252" y="12738"/>
                </a:moveTo>
                <a:lnTo>
                  <a:pt x="1367" y="13763"/>
                </a:lnTo>
                <a:lnTo>
                  <a:pt x="1709" y="14788"/>
                </a:lnTo>
                <a:lnTo>
                  <a:pt x="1139" y="15376"/>
                </a:lnTo>
                <a:lnTo>
                  <a:pt x="569" y="15908"/>
                </a:lnTo>
                <a:lnTo>
                  <a:pt x="0" y="16459"/>
                </a:lnTo>
                <a:lnTo>
                  <a:pt x="0" y="16838"/>
                </a:lnTo>
                <a:lnTo>
                  <a:pt x="626" y="16288"/>
                </a:lnTo>
                <a:lnTo>
                  <a:pt x="1252" y="15756"/>
                </a:lnTo>
                <a:lnTo>
                  <a:pt x="1881" y="15206"/>
                </a:lnTo>
                <a:lnTo>
                  <a:pt x="2221" y="16231"/>
                </a:lnTo>
                <a:lnTo>
                  <a:pt x="2791" y="17218"/>
                </a:lnTo>
                <a:lnTo>
                  <a:pt x="3476" y="18186"/>
                </a:lnTo>
                <a:lnTo>
                  <a:pt x="3818" y="17863"/>
                </a:lnTo>
                <a:lnTo>
                  <a:pt x="3077" y="16933"/>
                </a:lnTo>
                <a:lnTo>
                  <a:pt x="2563" y="15965"/>
                </a:lnTo>
                <a:lnTo>
                  <a:pt x="2164" y="14940"/>
                </a:lnTo>
                <a:lnTo>
                  <a:pt x="4672" y="12890"/>
                </a:lnTo>
                <a:lnTo>
                  <a:pt x="7238" y="11105"/>
                </a:lnTo>
                <a:lnTo>
                  <a:pt x="9801" y="9548"/>
                </a:lnTo>
                <a:lnTo>
                  <a:pt x="9973" y="10042"/>
                </a:lnTo>
                <a:lnTo>
                  <a:pt x="10259" y="10687"/>
                </a:lnTo>
                <a:lnTo>
                  <a:pt x="10657" y="11276"/>
                </a:lnTo>
                <a:lnTo>
                  <a:pt x="11056" y="11864"/>
                </a:lnTo>
                <a:lnTo>
                  <a:pt x="8605" y="13649"/>
                </a:lnTo>
                <a:lnTo>
                  <a:pt x="6154" y="15642"/>
                </a:lnTo>
                <a:lnTo>
                  <a:pt x="4046" y="18186"/>
                </a:lnTo>
                <a:lnTo>
                  <a:pt x="6382" y="15908"/>
                </a:lnTo>
                <a:lnTo>
                  <a:pt x="8833" y="13915"/>
                </a:lnTo>
                <a:lnTo>
                  <a:pt x="11284" y="12130"/>
                </a:lnTo>
                <a:lnTo>
                  <a:pt x="11854" y="12947"/>
                </a:lnTo>
                <a:lnTo>
                  <a:pt x="11398" y="11656"/>
                </a:lnTo>
                <a:lnTo>
                  <a:pt x="11000" y="11105"/>
                </a:lnTo>
                <a:lnTo>
                  <a:pt x="10601" y="10517"/>
                </a:lnTo>
                <a:lnTo>
                  <a:pt x="10371" y="9928"/>
                </a:lnTo>
                <a:lnTo>
                  <a:pt x="10200" y="9548"/>
                </a:lnTo>
                <a:lnTo>
                  <a:pt x="10144" y="9378"/>
                </a:lnTo>
                <a:lnTo>
                  <a:pt x="12993" y="7650"/>
                </a:lnTo>
                <a:lnTo>
                  <a:pt x="15843" y="6264"/>
                </a:lnTo>
                <a:lnTo>
                  <a:pt x="18522" y="5125"/>
                </a:lnTo>
                <a:lnTo>
                  <a:pt x="18693" y="5562"/>
                </a:lnTo>
                <a:lnTo>
                  <a:pt x="19035" y="6093"/>
                </a:lnTo>
                <a:lnTo>
                  <a:pt x="19434" y="6625"/>
                </a:lnTo>
                <a:lnTo>
                  <a:pt x="16812" y="8030"/>
                </a:lnTo>
                <a:lnTo>
                  <a:pt x="14133" y="9719"/>
                </a:lnTo>
                <a:lnTo>
                  <a:pt x="11570" y="11921"/>
                </a:lnTo>
                <a:lnTo>
                  <a:pt x="14305" y="9985"/>
                </a:lnTo>
                <a:lnTo>
                  <a:pt x="17039" y="8314"/>
                </a:lnTo>
                <a:lnTo>
                  <a:pt x="19605" y="6910"/>
                </a:lnTo>
                <a:lnTo>
                  <a:pt x="20004" y="7384"/>
                </a:lnTo>
                <a:lnTo>
                  <a:pt x="19605" y="6587"/>
                </a:lnTo>
                <a:lnTo>
                  <a:pt x="19206" y="6036"/>
                </a:lnTo>
                <a:lnTo>
                  <a:pt x="18864" y="5505"/>
                </a:lnTo>
                <a:lnTo>
                  <a:pt x="18637" y="5011"/>
                </a:lnTo>
                <a:lnTo>
                  <a:pt x="20574" y="4214"/>
                </a:lnTo>
                <a:lnTo>
                  <a:pt x="22455" y="3512"/>
                </a:lnTo>
                <a:lnTo>
                  <a:pt x="24165" y="2904"/>
                </a:lnTo>
                <a:lnTo>
                  <a:pt x="24850" y="2638"/>
                </a:lnTo>
                <a:lnTo>
                  <a:pt x="25532" y="2429"/>
                </a:lnTo>
                <a:lnTo>
                  <a:pt x="26217" y="2202"/>
                </a:lnTo>
                <a:lnTo>
                  <a:pt x="26501" y="2847"/>
                </a:lnTo>
                <a:lnTo>
                  <a:pt x="26787" y="3189"/>
                </a:lnTo>
                <a:lnTo>
                  <a:pt x="26217" y="3398"/>
                </a:lnTo>
                <a:lnTo>
                  <a:pt x="25703" y="3606"/>
                </a:lnTo>
                <a:lnTo>
                  <a:pt x="25133" y="3891"/>
                </a:lnTo>
                <a:lnTo>
                  <a:pt x="23424" y="4632"/>
                </a:lnTo>
                <a:lnTo>
                  <a:pt x="21543" y="5505"/>
                </a:lnTo>
                <a:lnTo>
                  <a:pt x="19833" y="6796"/>
                </a:lnTo>
                <a:lnTo>
                  <a:pt x="21714" y="5771"/>
                </a:lnTo>
                <a:lnTo>
                  <a:pt x="23538" y="4859"/>
                </a:lnTo>
                <a:lnTo>
                  <a:pt x="25248" y="4100"/>
                </a:lnTo>
                <a:lnTo>
                  <a:pt x="25818" y="3834"/>
                </a:lnTo>
                <a:lnTo>
                  <a:pt x="26388" y="3606"/>
                </a:lnTo>
                <a:lnTo>
                  <a:pt x="26900" y="3398"/>
                </a:lnTo>
                <a:lnTo>
                  <a:pt x="26900" y="3132"/>
                </a:lnTo>
                <a:lnTo>
                  <a:pt x="26501" y="2486"/>
                </a:lnTo>
                <a:lnTo>
                  <a:pt x="26330" y="2202"/>
                </a:lnTo>
                <a:lnTo>
                  <a:pt x="32714" y="0"/>
                </a:lnTo>
                <a:lnTo>
                  <a:pt x="26273" y="1993"/>
                </a:lnTo>
                <a:lnTo>
                  <a:pt x="26102" y="1613"/>
                </a:lnTo>
                <a:lnTo>
                  <a:pt x="25989" y="1082"/>
                </a:lnTo>
                <a:lnTo>
                  <a:pt x="25989" y="1613"/>
                </a:lnTo>
                <a:lnTo>
                  <a:pt x="26159" y="2050"/>
                </a:lnTo>
                <a:lnTo>
                  <a:pt x="25476" y="2259"/>
                </a:lnTo>
                <a:lnTo>
                  <a:pt x="24791" y="2486"/>
                </a:lnTo>
                <a:lnTo>
                  <a:pt x="24050" y="2695"/>
                </a:lnTo>
                <a:lnTo>
                  <a:pt x="22340" y="3284"/>
                </a:lnTo>
                <a:lnTo>
                  <a:pt x="20518" y="3986"/>
                </a:lnTo>
                <a:lnTo>
                  <a:pt x="18580" y="4802"/>
                </a:lnTo>
                <a:lnTo>
                  <a:pt x="18294" y="4157"/>
                </a:lnTo>
                <a:lnTo>
                  <a:pt x="18123" y="3606"/>
                </a:lnTo>
                <a:lnTo>
                  <a:pt x="18067" y="3227"/>
                </a:lnTo>
                <a:lnTo>
                  <a:pt x="18067" y="3606"/>
                </a:lnTo>
                <a:lnTo>
                  <a:pt x="18123" y="4214"/>
                </a:lnTo>
                <a:lnTo>
                  <a:pt x="18409" y="4859"/>
                </a:lnTo>
                <a:lnTo>
                  <a:pt x="15730" y="5979"/>
                </a:lnTo>
                <a:lnTo>
                  <a:pt x="12881" y="7384"/>
                </a:lnTo>
                <a:lnTo>
                  <a:pt x="10031" y="9055"/>
                </a:lnTo>
                <a:lnTo>
                  <a:pt x="9745" y="8314"/>
                </a:lnTo>
                <a:lnTo>
                  <a:pt x="9689" y="7498"/>
                </a:lnTo>
                <a:lnTo>
                  <a:pt x="9689" y="9283"/>
                </a:lnTo>
                <a:lnTo>
                  <a:pt x="7123" y="10839"/>
                </a:lnTo>
                <a:lnTo>
                  <a:pt x="4559" y="12567"/>
                </a:lnTo>
                <a:lnTo>
                  <a:pt x="2052" y="14617"/>
                </a:lnTo>
                <a:lnTo>
                  <a:pt x="1709" y="13535"/>
                </a:lnTo>
                <a:lnTo>
                  <a:pt x="1595" y="12510"/>
                </a:lnTo>
                <a:lnTo>
                  <a:pt x="1595" y="11105"/>
                </a:lnTo>
                <a:lnTo>
                  <a:pt x="1651" y="10517"/>
                </a:lnTo>
                <a:lnTo>
                  <a:pt x="1709" y="9928"/>
                </a:lnTo>
                <a:lnTo>
                  <a:pt x="1881" y="9378"/>
                </a:lnTo>
                <a:lnTo>
                  <a:pt x="1423" y="9814"/>
                </a:lnTo>
                <a:lnTo>
                  <a:pt x="1311" y="10308"/>
                </a:lnTo>
                <a:lnTo>
                  <a:pt x="1252" y="10839"/>
                </a:lnTo>
                <a:lnTo>
                  <a:pt x="1252" y="11390"/>
                </a:lnTo>
                <a:lnTo>
                  <a:pt x="741" y="11770"/>
                </a:lnTo>
                <a:lnTo>
                  <a:pt x="398" y="12301"/>
                </a:lnTo>
                <a:lnTo>
                  <a:pt x="912" y="12035"/>
                </a:lnTo>
                <a:lnTo>
                  <a:pt x="1252" y="11807"/>
                </a:lnTo>
                <a:lnTo>
                  <a:pt x="1252" y="12738"/>
                </a:lnTo>
                <a:close/>
              </a:path>
            </a:pathLst>
          </a:custGeom>
          <a:solidFill>
            <a:srgbClr val="C9D9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46" name="object 846"/>
          <p:cNvSpPr/>
          <p:nvPr/>
        </p:nvSpPr>
        <p:spPr>
          <a:xfrm>
            <a:off x="330945" y="518899"/>
            <a:ext cx="21842" cy="21974"/>
          </a:xfrm>
          <a:custGeom>
            <a:avLst/>
            <a:gdLst/>
            <a:ahLst/>
            <a:cxnLst/>
            <a:rect l="l" t="t" r="r" b="b"/>
            <a:pathLst>
              <a:path w="29123" h="29298">
                <a:moveTo>
                  <a:pt x="21200" y="18072"/>
                </a:moveTo>
                <a:lnTo>
                  <a:pt x="23140" y="20293"/>
                </a:lnTo>
                <a:lnTo>
                  <a:pt x="25021" y="22767"/>
                </a:lnTo>
                <a:lnTo>
                  <a:pt x="26843" y="25356"/>
                </a:lnTo>
                <a:lnTo>
                  <a:pt x="27300" y="25142"/>
                </a:lnTo>
                <a:lnTo>
                  <a:pt x="25476" y="22498"/>
                </a:lnTo>
                <a:lnTo>
                  <a:pt x="23595" y="20066"/>
                </a:lnTo>
                <a:lnTo>
                  <a:pt x="21657" y="17863"/>
                </a:lnTo>
                <a:lnTo>
                  <a:pt x="22741" y="17256"/>
                </a:lnTo>
                <a:lnTo>
                  <a:pt x="23766" y="16668"/>
                </a:lnTo>
                <a:lnTo>
                  <a:pt x="24735" y="15965"/>
                </a:lnTo>
                <a:lnTo>
                  <a:pt x="26900" y="17958"/>
                </a:lnTo>
                <a:lnTo>
                  <a:pt x="29123" y="20237"/>
                </a:lnTo>
                <a:lnTo>
                  <a:pt x="27242" y="17693"/>
                </a:lnTo>
                <a:lnTo>
                  <a:pt x="25021" y="15699"/>
                </a:lnTo>
                <a:lnTo>
                  <a:pt x="25760" y="15111"/>
                </a:lnTo>
                <a:lnTo>
                  <a:pt x="26445" y="13972"/>
                </a:lnTo>
                <a:lnTo>
                  <a:pt x="25647" y="14731"/>
                </a:lnTo>
                <a:lnTo>
                  <a:pt x="24735" y="15434"/>
                </a:lnTo>
                <a:lnTo>
                  <a:pt x="22284" y="13212"/>
                </a:lnTo>
                <a:lnTo>
                  <a:pt x="19776" y="11276"/>
                </a:lnTo>
                <a:lnTo>
                  <a:pt x="17440" y="9605"/>
                </a:lnTo>
                <a:lnTo>
                  <a:pt x="19490" y="11485"/>
                </a:lnTo>
                <a:lnTo>
                  <a:pt x="21941" y="13440"/>
                </a:lnTo>
                <a:lnTo>
                  <a:pt x="24392" y="15699"/>
                </a:lnTo>
                <a:lnTo>
                  <a:pt x="23480" y="16402"/>
                </a:lnTo>
                <a:lnTo>
                  <a:pt x="22455" y="16990"/>
                </a:lnTo>
                <a:lnTo>
                  <a:pt x="21371" y="17579"/>
                </a:lnTo>
                <a:lnTo>
                  <a:pt x="20973" y="17807"/>
                </a:lnTo>
                <a:lnTo>
                  <a:pt x="20346" y="18072"/>
                </a:lnTo>
                <a:lnTo>
                  <a:pt x="19720" y="18338"/>
                </a:lnTo>
                <a:lnTo>
                  <a:pt x="19092" y="18604"/>
                </a:lnTo>
                <a:lnTo>
                  <a:pt x="18522" y="18832"/>
                </a:lnTo>
                <a:lnTo>
                  <a:pt x="17895" y="19097"/>
                </a:lnTo>
                <a:lnTo>
                  <a:pt x="17269" y="19306"/>
                </a:lnTo>
                <a:lnTo>
                  <a:pt x="15559" y="16724"/>
                </a:lnTo>
                <a:lnTo>
                  <a:pt x="13791" y="14351"/>
                </a:lnTo>
                <a:lnTo>
                  <a:pt x="12140" y="12301"/>
                </a:lnTo>
                <a:lnTo>
                  <a:pt x="12766" y="11713"/>
                </a:lnTo>
                <a:lnTo>
                  <a:pt x="11912" y="12035"/>
                </a:lnTo>
                <a:lnTo>
                  <a:pt x="13336" y="14560"/>
                </a:lnTo>
                <a:lnTo>
                  <a:pt x="15046" y="16876"/>
                </a:lnTo>
                <a:lnTo>
                  <a:pt x="16755" y="19477"/>
                </a:lnTo>
                <a:lnTo>
                  <a:pt x="15444" y="19952"/>
                </a:lnTo>
                <a:lnTo>
                  <a:pt x="14077" y="20331"/>
                </a:lnTo>
                <a:lnTo>
                  <a:pt x="12651" y="20662"/>
                </a:lnTo>
                <a:lnTo>
                  <a:pt x="11342" y="17958"/>
                </a:lnTo>
                <a:lnTo>
                  <a:pt x="10031" y="15490"/>
                </a:lnTo>
                <a:lnTo>
                  <a:pt x="8776" y="13269"/>
                </a:lnTo>
                <a:lnTo>
                  <a:pt x="9801" y="13061"/>
                </a:lnTo>
                <a:lnTo>
                  <a:pt x="10772" y="12776"/>
                </a:lnTo>
                <a:lnTo>
                  <a:pt x="11682" y="12453"/>
                </a:lnTo>
                <a:lnTo>
                  <a:pt x="11455" y="12187"/>
                </a:lnTo>
                <a:lnTo>
                  <a:pt x="10542" y="12453"/>
                </a:lnTo>
                <a:lnTo>
                  <a:pt x="9574" y="12738"/>
                </a:lnTo>
                <a:lnTo>
                  <a:pt x="8605" y="12947"/>
                </a:lnTo>
                <a:lnTo>
                  <a:pt x="7522" y="11010"/>
                </a:lnTo>
                <a:lnTo>
                  <a:pt x="6440" y="9283"/>
                </a:lnTo>
                <a:lnTo>
                  <a:pt x="5471" y="7707"/>
                </a:lnTo>
                <a:lnTo>
                  <a:pt x="6041" y="7593"/>
                </a:lnTo>
                <a:lnTo>
                  <a:pt x="6611" y="7441"/>
                </a:lnTo>
                <a:lnTo>
                  <a:pt x="7181" y="7232"/>
                </a:lnTo>
                <a:lnTo>
                  <a:pt x="8321" y="8466"/>
                </a:lnTo>
                <a:lnTo>
                  <a:pt x="8720" y="8296"/>
                </a:lnTo>
                <a:lnTo>
                  <a:pt x="7580" y="7119"/>
                </a:lnTo>
                <a:lnTo>
                  <a:pt x="7352" y="6910"/>
                </a:lnTo>
                <a:lnTo>
                  <a:pt x="7010" y="7005"/>
                </a:lnTo>
                <a:lnTo>
                  <a:pt x="6440" y="7175"/>
                </a:lnTo>
                <a:lnTo>
                  <a:pt x="5870" y="7327"/>
                </a:lnTo>
                <a:lnTo>
                  <a:pt x="5300" y="7441"/>
                </a:lnTo>
                <a:lnTo>
                  <a:pt x="2734" y="3606"/>
                </a:lnTo>
                <a:lnTo>
                  <a:pt x="797" y="1120"/>
                </a:lnTo>
                <a:lnTo>
                  <a:pt x="171" y="379"/>
                </a:lnTo>
                <a:lnTo>
                  <a:pt x="283" y="151"/>
                </a:lnTo>
                <a:lnTo>
                  <a:pt x="741" y="0"/>
                </a:lnTo>
                <a:lnTo>
                  <a:pt x="0" y="151"/>
                </a:lnTo>
                <a:lnTo>
                  <a:pt x="112" y="474"/>
                </a:lnTo>
                <a:lnTo>
                  <a:pt x="741" y="1347"/>
                </a:lnTo>
                <a:lnTo>
                  <a:pt x="2563" y="3777"/>
                </a:lnTo>
                <a:lnTo>
                  <a:pt x="4901" y="7555"/>
                </a:lnTo>
                <a:lnTo>
                  <a:pt x="5073" y="7821"/>
                </a:lnTo>
                <a:lnTo>
                  <a:pt x="6041" y="9321"/>
                </a:lnTo>
                <a:lnTo>
                  <a:pt x="7066" y="11105"/>
                </a:lnTo>
                <a:lnTo>
                  <a:pt x="8150" y="13061"/>
                </a:lnTo>
                <a:lnTo>
                  <a:pt x="7238" y="13269"/>
                </a:lnTo>
                <a:lnTo>
                  <a:pt x="6213" y="13440"/>
                </a:lnTo>
                <a:lnTo>
                  <a:pt x="5242" y="13535"/>
                </a:lnTo>
                <a:lnTo>
                  <a:pt x="4843" y="13972"/>
                </a:lnTo>
                <a:lnTo>
                  <a:pt x="5584" y="16288"/>
                </a:lnTo>
                <a:lnTo>
                  <a:pt x="5357" y="13915"/>
                </a:lnTo>
                <a:lnTo>
                  <a:pt x="6382" y="13763"/>
                </a:lnTo>
                <a:lnTo>
                  <a:pt x="7352" y="13592"/>
                </a:lnTo>
                <a:lnTo>
                  <a:pt x="8321" y="13383"/>
                </a:lnTo>
                <a:lnTo>
                  <a:pt x="9574" y="15585"/>
                </a:lnTo>
                <a:lnTo>
                  <a:pt x="10828" y="18072"/>
                </a:lnTo>
                <a:lnTo>
                  <a:pt x="12081" y="20770"/>
                </a:lnTo>
                <a:lnTo>
                  <a:pt x="10657" y="21095"/>
                </a:lnTo>
                <a:lnTo>
                  <a:pt x="9175" y="21364"/>
                </a:lnTo>
                <a:lnTo>
                  <a:pt x="7693" y="21581"/>
                </a:lnTo>
                <a:lnTo>
                  <a:pt x="6895" y="18775"/>
                </a:lnTo>
                <a:lnTo>
                  <a:pt x="6325" y="18889"/>
                </a:lnTo>
                <a:lnTo>
                  <a:pt x="7066" y="21634"/>
                </a:lnTo>
                <a:lnTo>
                  <a:pt x="5528" y="21850"/>
                </a:lnTo>
                <a:lnTo>
                  <a:pt x="3989" y="21958"/>
                </a:lnTo>
                <a:lnTo>
                  <a:pt x="2392" y="22011"/>
                </a:lnTo>
                <a:lnTo>
                  <a:pt x="2392" y="22497"/>
                </a:lnTo>
                <a:lnTo>
                  <a:pt x="4046" y="22389"/>
                </a:lnTo>
                <a:lnTo>
                  <a:pt x="5643" y="22281"/>
                </a:lnTo>
                <a:lnTo>
                  <a:pt x="7181" y="22065"/>
                </a:lnTo>
                <a:lnTo>
                  <a:pt x="7922" y="24709"/>
                </a:lnTo>
                <a:lnTo>
                  <a:pt x="7808" y="22011"/>
                </a:lnTo>
                <a:lnTo>
                  <a:pt x="9346" y="21795"/>
                </a:lnTo>
                <a:lnTo>
                  <a:pt x="10828" y="21525"/>
                </a:lnTo>
                <a:lnTo>
                  <a:pt x="12311" y="21203"/>
                </a:lnTo>
                <a:lnTo>
                  <a:pt x="13451" y="23684"/>
                </a:lnTo>
                <a:lnTo>
                  <a:pt x="14647" y="26384"/>
                </a:lnTo>
                <a:lnTo>
                  <a:pt x="15730" y="29298"/>
                </a:lnTo>
                <a:lnTo>
                  <a:pt x="16300" y="29134"/>
                </a:lnTo>
                <a:lnTo>
                  <a:pt x="15217" y="26275"/>
                </a:lnTo>
                <a:lnTo>
                  <a:pt x="14021" y="23576"/>
                </a:lnTo>
                <a:lnTo>
                  <a:pt x="12822" y="21095"/>
                </a:lnTo>
                <a:lnTo>
                  <a:pt x="14248" y="20717"/>
                </a:lnTo>
                <a:lnTo>
                  <a:pt x="15672" y="20331"/>
                </a:lnTo>
                <a:lnTo>
                  <a:pt x="17041" y="19857"/>
                </a:lnTo>
                <a:lnTo>
                  <a:pt x="18580" y="22228"/>
                </a:lnTo>
                <a:lnTo>
                  <a:pt x="20119" y="24817"/>
                </a:lnTo>
                <a:lnTo>
                  <a:pt x="20689" y="24601"/>
                </a:lnTo>
                <a:lnTo>
                  <a:pt x="19092" y="22065"/>
                </a:lnTo>
                <a:lnTo>
                  <a:pt x="17553" y="19629"/>
                </a:lnTo>
                <a:lnTo>
                  <a:pt x="18123" y="19420"/>
                </a:lnTo>
                <a:lnTo>
                  <a:pt x="18693" y="19211"/>
                </a:lnTo>
                <a:lnTo>
                  <a:pt x="19263" y="18984"/>
                </a:lnTo>
                <a:lnTo>
                  <a:pt x="19948" y="18718"/>
                </a:lnTo>
                <a:lnTo>
                  <a:pt x="20574" y="18395"/>
                </a:lnTo>
                <a:lnTo>
                  <a:pt x="21200" y="18072"/>
                </a:lnTo>
                <a:close/>
              </a:path>
            </a:pathLst>
          </a:custGeom>
          <a:solidFill>
            <a:srgbClr val="C9D9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47" name="object 847"/>
          <p:cNvSpPr/>
          <p:nvPr/>
        </p:nvSpPr>
        <p:spPr>
          <a:xfrm>
            <a:off x="346376" y="522131"/>
            <a:ext cx="214" cy="896"/>
          </a:xfrm>
          <a:custGeom>
            <a:avLst/>
            <a:gdLst/>
            <a:ahLst/>
            <a:cxnLst/>
            <a:rect l="l" t="t" r="r" b="b"/>
            <a:pathLst>
              <a:path w="285" h="1195">
                <a:moveTo>
                  <a:pt x="171" y="493"/>
                </a:moveTo>
                <a:lnTo>
                  <a:pt x="0" y="1025"/>
                </a:lnTo>
                <a:lnTo>
                  <a:pt x="114" y="1195"/>
                </a:lnTo>
                <a:lnTo>
                  <a:pt x="285" y="702"/>
                </a:lnTo>
                <a:lnTo>
                  <a:pt x="227" y="0"/>
                </a:lnTo>
                <a:lnTo>
                  <a:pt x="171" y="493"/>
                </a:lnTo>
                <a:close/>
              </a:path>
            </a:pathLst>
          </a:custGeom>
          <a:solidFill>
            <a:srgbClr val="C9D9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48" name="object 848"/>
          <p:cNvSpPr/>
          <p:nvPr/>
        </p:nvSpPr>
        <p:spPr>
          <a:xfrm>
            <a:off x="339835" y="522287"/>
            <a:ext cx="12055" cy="9966"/>
          </a:xfrm>
          <a:custGeom>
            <a:avLst/>
            <a:gdLst/>
            <a:ahLst/>
            <a:cxnLst/>
            <a:rect l="l" t="t" r="r" b="b"/>
            <a:pathLst>
              <a:path w="16073" h="13288">
                <a:moveTo>
                  <a:pt x="13906" y="10593"/>
                </a:moveTo>
                <a:lnTo>
                  <a:pt x="14591" y="9985"/>
                </a:lnTo>
                <a:lnTo>
                  <a:pt x="15160" y="9340"/>
                </a:lnTo>
                <a:lnTo>
                  <a:pt x="15559" y="8922"/>
                </a:lnTo>
                <a:lnTo>
                  <a:pt x="16073" y="7669"/>
                </a:lnTo>
                <a:lnTo>
                  <a:pt x="15446" y="8371"/>
                </a:lnTo>
                <a:lnTo>
                  <a:pt x="12768" y="6435"/>
                </a:lnTo>
                <a:lnTo>
                  <a:pt x="10031" y="4765"/>
                </a:lnTo>
                <a:lnTo>
                  <a:pt x="7467" y="3303"/>
                </a:lnTo>
                <a:lnTo>
                  <a:pt x="7922" y="2752"/>
                </a:lnTo>
                <a:lnTo>
                  <a:pt x="8265" y="2221"/>
                </a:lnTo>
                <a:lnTo>
                  <a:pt x="8549" y="1727"/>
                </a:lnTo>
                <a:lnTo>
                  <a:pt x="8377" y="1632"/>
                </a:lnTo>
                <a:lnTo>
                  <a:pt x="8094" y="2107"/>
                </a:lnTo>
                <a:lnTo>
                  <a:pt x="7751" y="2657"/>
                </a:lnTo>
                <a:lnTo>
                  <a:pt x="7296" y="3189"/>
                </a:lnTo>
                <a:lnTo>
                  <a:pt x="5471" y="2221"/>
                </a:lnTo>
                <a:lnTo>
                  <a:pt x="3762" y="1309"/>
                </a:lnTo>
                <a:lnTo>
                  <a:pt x="2108" y="550"/>
                </a:lnTo>
                <a:lnTo>
                  <a:pt x="1482" y="284"/>
                </a:lnTo>
                <a:lnTo>
                  <a:pt x="855" y="0"/>
                </a:lnTo>
                <a:lnTo>
                  <a:pt x="684" y="227"/>
                </a:lnTo>
                <a:lnTo>
                  <a:pt x="1311" y="493"/>
                </a:lnTo>
                <a:lnTo>
                  <a:pt x="1995" y="816"/>
                </a:lnTo>
                <a:lnTo>
                  <a:pt x="3590" y="1575"/>
                </a:lnTo>
                <a:lnTo>
                  <a:pt x="5300" y="2429"/>
                </a:lnTo>
                <a:lnTo>
                  <a:pt x="7066" y="3417"/>
                </a:lnTo>
                <a:lnTo>
                  <a:pt x="6384" y="4100"/>
                </a:lnTo>
                <a:lnTo>
                  <a:pt x="5757" y="4594"/>
                </a:lnTo>
                <a:lnTo>
                  <a:pt x="5357" y="4859"/>
                </a:lnTo>
                <a:lnTo>
                  <a:pt x="4217" y="4062"/>
                </a:lnTo>
                <a:lnTo>
                  <a:pt x="3077" y="3303"/>
                </a:lnTo>
                <a:lnTo>
                  <a:pt x="1995" y="2657"/>
                </a:lnTo>
                <a:lnTo>
                  <a:pt x="968" y="2012"/>
                </a:lnTo>
                <a:lnTo>
                  <a:pt x="0" y="1404"/>
                </a:lnTo>
                <a:lnTo>
                  <a:pt x="741" y="2221"/>
                </a:lnTo>
                <a:lnTo>
                  <a:pt x="1768" y="2923"/>
                </a:lnTo>
                <a:lnTo>
                  <a:pt x="2849" y="3568"/>
                </a:lnTo>
                <a:lnTo>
                  <a:pt x="3933" y="4328"/>
                </a:lnTo>
                <a:lnTo>
                  <a:pt x="5016" y="5087"/>
                </a:lnTo>
                <a:lnTo>
                  <a:pt x="4388" y="5562"/>
                </a:lnTo>
                <a:lnTo>
                  <a:pt x="3705" y="5942"/>
                </a:lnTo>
                <a:lnTo>
                  <a:pt x="2964" y="6321"/>
                </a:lnTo>
                <a:lnTo>
                  <a:pt x="2793" y="6758"/>
                </a:lnTo>
                <a:lnTo>
                  <a:pt x="4845" y="8637"/>
                </a:lnTo>
                <a:lnTo>
                  <a:pt x="6954" y="10858"/>
                </a:lnTo>
                <a:lnTo>
                  <a:pt x="9119" y="13288"/>
                </a:lnTo>
                <a:lnTo>
                  <a:pt x="9517" y="13061"/>
                </a:lnTo>
                <a:lnTo>
                  <a:pt x="7409" y="10593"/>
                </a:lnTo>
                <a:lnTo>
                  <a:pt x="5244" y="8428"/>
                </a:lnTo>
                <a:lnTo>
                  <a:pt x="3192" y="6530"/>
                </a:lnTo>
                <a:lnTo>
                  <a:pt x="3933" y="6169"/>
                </a:lnTo>
                <a:lnTo>
                  <a:pt x="4674" y="5733"/>
                </a:lnTo>
                <a:lnTo>
                  <a:pt x="5300" y="5296"/>
                </a:lnTo>
                <a:lnTo>
                  <a:pt x="7636" y="6967"/>
                </a:lnTo>
                <a:lnTo>
                  <a:pt x="5586" y="5087"/>
                </a:lnTo>
                <a:lnTo>
                  <a:pt x="6156" y="4651"/>
                </a:lnTo>
                <a:lnTo>
                  <a:pt x="6555" y="4271"/>
                </a:lnTo>
                <a:lnTo>
                  <a:pt x="6954" y="3891"/>
                </a:lnTo>
                <a:lnTo>
                  <a:pt x="7296" y="3569"/>
                </a:lnTo>
                <a:lnTo>
                  <a:pt x="9860" y="4973"/>
                </a:lnTo>
                <a:lnTo>
                  <a:pt x="12538" y="6701"/>
                </a:lnTo>
                <a:lnTo>
                  <a:pt x="15217" y="8694"/>
                </a:lnTo>
                <a:lnTo>
                  <a:pt x="14591" y="9454"/>
                </a:lnTo>
                <a:lnTo>
                  <a:pt x="13906" y="10593"/>
                </a:lnTo>
                <a:close/>
              </a:path>
            </a:pathLst>
          </a:custGeom>
          <a:solidFill>
            <a:srgbClr val="C9D9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49" name="object 849"/>
          <p:cNvSpPr/>
          <p:nvPr/>
        </p:nvSpPr>
        <p:spPr>
          <a:xfrm>
            <a:off x="352788" y="523826"/>
            <a:ext cx="6494" cy="7973"/>
          </a:xfrm>
          <a:custGeom>
            <a:avLst/>
            <a:gdLst/>
            <a:ahLst/>
            <a:cxnLst/>
            <a:rect l="l" t="t" r="r" b="b"/>
            <a:pathLst>
              <a:path w="8659" h="10631">
                <a:moveTo>
                  <a:pt x="0" y="3948"/>
                </a:moveTo>
                <a:lnTo>
                  <a:pt x="2517" y="5790"/>
                </a:lnTo>
                <a:lnTo>
                  <a:pt x="5075" y="7612"/>
                </a:lnTo>
                <a:lnTo>
                  <a:pt x="7532" y="9719"/>
                </a:lnTo>
                <a:lnTo>
                  <a:pt x="7814" y="9985"/>
                </a:lnTo>
                <a:lnTo>
                  <a:pt x="8599" y="10631"/>
                </a:lnTo>
                <a:lnTo>
                  <a:pt x="8659" y="10308"/>
                </a:lnTo>
                <a:lnTo>
                  <a:pt x="8257" y="9985"/>
                </a:lnTo>
                <a:lnTo>
                  <a:pt x="7914" y="9662"/>
                </a:lnTo>
                <a:lnTo>
                  <a:pt x="8317" y="8580"/>
                </a:lnTo>
                <a:lnTo>
                  <a:pt x="8498" y="7517"/>
                </a:lnTo>
                <a:lnTo>
                  <a:pt x="8559" y="6530"/>
                </a:lnTo>
                <a:lnTo>
                  <a:pt x="8438" y="6207"/>
                </a:lnTo>
                <a:lnTo>
                  <a:pt x="8377" y="5828"/>
                </a:lnTo>
                <a:lnTo>
                  <a:pt x="7874" y="5676"/>
                </a:lnTo>
                <a:lnTo>
                  <a:pt x="7532" y="5410"/>
                </a:lnTo>
                <a:lnTo>
                  <a:pt x="7129" y="5144"/>
                </a:lnTo>
                <a:lnTo>
                  <a:pt x="4954" y="3625"/>
                </a:lnTo>
                <a:lnTo>
                  <a:pt x="2738" y="2278"/>
                </a:lnTo>
                <a:lnTo>
                  <a:pt x="503" y="1139"/>
                </a:lnTo>
                <a:lnTo>
                  <a:pt x="503" y="759"/>
                </a:lnTo>
                <a:lnTo>
                  <a:pt x="463" y="379"/>
                </a:lnTo>
                <a:lnTo>
                  <a:pt x="402" y="0"/>
                </a:lnTo>
                <a:lnTo>
                  <a:pt x="463" y="2335"/>
                </a:lnTo>
                <a:lnTo>
                  <a:pt x="503" y="1518"/>
                </a:lnTo>
                <a:lnTo>
                  <a:pt x="2678" y="2600"/>
                </a:lnTo>
                <a:lnTo>
                  <a:pt x="4793" y="3891"/>
                </a:lnTo>
                <a:lnTo>
                  <a:pt x="6887" y="5353"/>
                </a:lnTo>
                <a:lnTo>
                  <a:pt x="7350" y="5676"/>
                </a:lnTo>
                <a:lnTo>
                  <a:pt x="7814" y="5998"/>
                </a:lnTo>
                <a:lnTo>
                  <a:pt x="8257" y="6321"/>
                </a:lnTo>
                <a:lnTo>
                  <a:pt x="8216" y="7289"/>
                </a:lnTo>
                <a:lnTo>
                  <a:pt x="8035" y="8371"/>
                </a:lnTo>
                <a:lnTo>
                  <a:pt x="7632" y="9397"/>
                </a:lnTo>
                <a:lnTo>
                  <a:pt x="5195" y="7346"/>
                </a:lnTo>
                <a:lnTo>
                  <a:pt x="2557" y="5505"/>
                </a:lnTo>
                <a:lnTo>
                  <a:pt x="0" y="3948"/>
                </a:lnTo>
                <a:close/>
              </a:path>
            </a:pathLst>
          </a:custGeom>
          <a:solidFill>
            <a:srgbClr val="C9D9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50" name="object 850"/>
          <p:cNvSpPr/>
          <p:nvPr/>
        </p:nvSpPr>
        <p:spPr>
          <a:xfrm>
            <a:off x="332099" y="519625"/>
            <a:ext cx="5727" cy="4001"/>
          </a:xfrm>
          <a:custGeom>
            <a:avLst/>
            <a:gdLst/>
            <a:ahLst/>
            <a:cxnLst/>
            <a:rect l="l" t="t" r="r" b="b"/>
            <a:pathLst>
              <a:path w="7636" h="5334">
                <a:moveTo>
                  <a:pt x="3248" y="1822"/>
                </a:moveTo>
                <a:lnTo>
                  <a:pt x="0" y="0"/>
                </a:lnTo>
                <a:lnTo>
                  <a:pt x="2964" y="1936"/>
                </a:lnTo>
                <a:lnTo>
                  <a:pt x="7294" y="5334"/>
                </a:lnTo>
                <a:lnTo>
                  <a:pt x="7636" y="5182"/>
                </a:lnTo>
                <a:lnTo>
                  <a:pt x="3248" y="1822"/>
                </a:lnTo>
                <a:close/>
              </a:path>
            </a:pathLst>
          </a:custGeom>
          <a:solidFill>
            <a:srgbClr val="C9D9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51" name="object 851"/>
          <p:cNvSpPr/>
          <p:nvPr/>
        </p:nvSpPr>
        <p:spPr>
          <a:xfrm>
            <a:off x="337186" y="525121"/>
            <a:ext cx="3761" cy="4698"/>
          </a:xfrm>
          <a:custGeom>
            <a:avLst/>
            <a:gdLst/>
            <a:ahLst/>
            <a:cxnLst/>
            <a:rect l="l" t="t" r="r" b="b"/>
            <a:pathLst>
              <a:path w="5014" h="6264">
                <a:moveTo>
                  <a:pt x="398" y="0"/>
                </a:moveTo>
                <a:lnTo>
                  <a:pt x="0" y="170"/>
                </a:lnTo>
                <a:lnTo>
                  <a:pt x="1196" y="1518"/>
                </a:lnTo>
                <a:lnTo>
                  <a:pt x="2507" y="3075"/>
                </a:lnTo>
                <a:lnTo>
                  <a:pt x="2906" y="3625"/>
                </a:lnTo>
                <a:lnTo>
                  <a:pt x="3133" y="3891"/>
                </a:lnTo>
                <a:lnTo>
                  <a:pt x="3361" y="4157"/>
                </a:lnTo>
                <a:lnTo>
                  <a:pt x="5014" y="6264"/>
                </a:lnTo>
                <a:lnTo>
                  <a:pt x="3590" y="3739"/>
                </a:lnTo>
                <a:lnTo>
                  <a:pt x="3077" y="3132"/>
                </a:lnTo>
                <a:lnTo>
                  <a:pt x="2849" y="2809"/>
                </a:lnTo>
                <a:lnTo>
                  <a:pt x="1595" y="1309"/>
                </a:lnTo>
                <a:lnTo>
                  <a:pt x="398" y="0"/>
                </a:lnTo>
                <a:close/>
              </a:path>
            </a:pathLst>
          </a:custGeom>
          <a:solidFill>
            <a:srgbClr val="C9D9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52" name="object 852"/>
          <p:cNvSpPr/>
          <p:nvPr/>
        </p:nvSpPr>
        <p:spPr>
          <a:xfrm>
            <a:off x="334962" y="529335"/>
            <a:ext cx="1154" cy="3730"/>
          </a:xfrm>
          <a:custGeom>
            <a:avLst/>
            <a:gdLst/>
            <a:ahLst/>
            <a:cxnLst/>
            <a:rect l="l" t="t" r="r" b="b"/>
            <a:pathLst>
              <a:path w="1538" h="4973">
                <a:moveTo>
                  <a:pt x="741" y="2316"/>
                </a:moveTo>
                <a:lnTo>
                  <a:pt x="0" y="0"/>
                </a:lnTo>
                <a:lnTo>
                  <a:pt x="227" y="2373"/>
                </a:lnTo>
                <a:lnTo>
                  <a:pt x="968" y="4973"/>
                </a:lnTo>
                <a:lnTo>
                  <a:pt x="1538" y="4859"/>
                </a:lnTo>
                <a:lnTo>
                  <a:pt x="741" y="2316"/>
                </a:lnTo>
                <a:close/>
              </a:path>
            </a:pathLst>
          </a:custGeom>
          <a:solidFill>
            <a:srgbClr val="C9D9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53" name="object 853"/>
          <p:cNvSpPr/>
          <p:nvPr/>
        </p:nvSpPr>
        <p:spPr>
          <a:xfrm>
            <a:off x="330859" y="515823"/>
            <a:ext cx="14961" cy="5980"/>
          </a:xfrm>
          <a:custGeom>
            <a:avLst/>
            <a:gdLst/>
            <a:ahLst/>
            <a:cxnLst/>
            <a:rect l="l" t="t" r="r" b="b"/>
            <a:pathLst>
              <a:path w="19948" h="7973">
                <a:moveTo>
                  <a:pt x="628" y="7878"/>
                </a:moveTo>
                <a:lnTo>
                  <a:pt x="227" y="5125"/>
                </a:lnTo>
                <a:lnTo>
                  <a:pt x="58" y="4423"/>
                </a:lnTo>
                <a:lnTo>
                  <a:pt x="342" y="5125"/>
                </a:lnTo>
                <a:lnTo>
                  <a:pt x="227" y="4575"/>
                </a:lnTo>
                <a:lnTo>
                  <a:pt x="114" y="4252"/>
                </a:lnTo>
                <a:lnTo>
                  <a:pt x="741" y="4100"/>
                </a:lnTo>
                <a:lnTo>
                  <a:pt x="5300" y="2904"/>
                </a:lnTo>
                <a:lnTo>
                  <a:pt x="11457" y="2752"/>
                </a:lnTo>
                <a:lnTo>
                  <a:pt x="12027" y="3284"/>
                </a:lnTo>
                <a:lnTo>
                  <a:pt x="12254" y="3550"/>
                </a:lnTo>
                <a:lnTo>
                  <a:pt x="5643" y="3284"/>
                </a:lnTo>
                <a:lnTo>
                  <a:pt x="855" y="4100"/>
                </a:lnTo>
                <a:lnTo>
                  <a:pt x="398" y="4252"/>
                </a:lnTo>
                <a:lnTo>
                  <a:pt x="1709" y="4100"/>
                </a:lnTo>
                <a:lnTo>
                  <a:pt x="6327" y="3455"/>
                </a:lnTo>
                <a:lnTo>
                  <a:pt x="12367" y="3777"/>
                </a:lnTo>
                <a:lnTo>
                  <a:pt x="12653" y="4195"/>
                </a:lnTo>
                <a:lnTo>
                  <a:pt x="12937" y="4802"/>
                </a:lnTo>
                <a:lnTo>
                  <a:pt x="12766" y="4195"/>
                </a:lnTo>
                <a:lnTo>
                  <a:pt x="12538" y="3815"/>
                </a:lnTo>
                <a:lnTo>
                  <a:pt x="14818" y="3929"/>
                </a:lnTo>
                <a:lnTo>
                  <a:pt x="17325" y="4195"/>
                </a:lnTo>
                <a:lnTo>
                  <a:pt x="19948" y="4689"/>
                </a:lnTo>
                <a:lnTo>
                  <a:pt x="19776" y="4423"/>
                </a:lnTo>
                <a:lnTo>
                  <a:pt x="17156" y="3929"/>
                </a:lnTo>
                <a:lnTo>
                  <a:pt x="14647" y="3720"/>
                </a:lnTo>
                <a:lnTo>
                  <a:pt x="12367" y="3606"/>
                </a:lnTo>
                <a:lnTo>
                  <a:pt x="11968" y="3018"/>
                </a:lnTo>
                <a:lnTo>
                  <a:pt x="11626" y="2752"/>
                </a:lnTo>
                <a:lnTo>
                  <a:pt x="12937" y="2695"/>
                </a:lnTo>
                <a:lnTo>
                  <a:pt x="14248" y="2752"/>
                </a:lnTo>
                <a:lnTo>
                  <a:pt x="15674" y="2790"/>
                </a:lnTo>
                <a:lnTo>
                  <a:pt x="16643" y="2847"/>
                </a:lnTo>
                <a:lnTo>
                  <a:pt x="17668" y="2904"/>
                </a:lnTo>
                <a:lnTo>
                  <a:pt x="18580" y="3018"/>
                </a:lnTo>
                <a:lnTo>
                  <a:pt x="17954" y="2790"/>
                </a:lnTo>
                <a:lnTo>
                  <a:pt x="17611" y="2695"/>
                </a:lnTo>
                <a:lnTo>
                  <a:pt x="16985" y="2638"/>
                </a:lnTo>
                <a:lnTo>
                  <a:pt x="16300" y="2581"/>
                </a:lnTo>
                <a:lnTo>
                  <a:pt x="15674" y="2581"/>
                </a:lnTo>
                <a:lnTo>
                  <a:pt x="14192" y="2467"/>
                </a:lnTo>
                <a:lnTo>
                  <a:pt x="12766" y="2467"/>
                </a:lnTo>
                <a:lnTo>
                  <a:pt x="11398" y="2524"/>
                </a:lnTo>
                <a:lnTo>
                  <a:pt x="10887" y="2088"/>
                </a:lnTo>
                <a:lnTo>
                  <a:pt x="10430" y="1822"/>
                </a:lnTo>
                <a:lnTo>
                  <a:pt x="10716" y="2145"/>
                </a:lnTo>
                <a:lnTo>
                  <a:pt x="11171" y="2524"/>
                </a:lnTo>
                <a:lnTo>
                  <a:pt x="6156" y="2695"/>
                </a:lnTo>
                <a:lnTo>
                  <a:pt x="2223" y="3606"/>
                </a:lnTo>
                <a:lnTo>
                  <a:pt x="684" y="4043"/>
                </a:lnTo>
                <a:lnTo>
                  <a:pt x="2108" y="3550"/>
                </a:lnTo>
                <a:lnTo>
                  <a:pt x="5699" y="2467"/>
                </a:lnTo>
                <a:lnTo>
                  <a:pt x="10146" y="1822"/>
                </a:lnTo>
                <a:lnTo>
                  <a:pt x="9803" y="1613"/>
                </a:lnTo>
                <a:lnTo>
                  <a:pt x="5357" y="2316"/>
                </a:lnTo>
                <a:lnTo>
                  <a:pt x="1881" y="3493"/>
                </a:lnTo>
                <a:lnTo>
                  <a:pt x="569" y="3986"/>
                </a:lnTo>
                <a:lnTo>
                  <a:pt x="285" y="4100"/>
                </a:lnTo>
                <a:lnTo>
                  <a:pt x="912" y="3550"/>
                </a:lnTo>
                <a:lnTo>
                  <a:pt x="2507" y="1993"/>
                </a:lnTo>
                <a:lnTo>
                  <a:pt x="4730" y="702"/>
                </a:lnTo>
                <a:lnTo>
                  <a:pt x="5357" y="322"/>
                </a:lnTo>
                <a:lnTo>
                  <a:pt x="4845" y="379"/>
                </a:lnTo>
                <a:lnTo>
                  <a:pt x="4617" y="474"/>
                </a:lnTo>
                <a:lnTo>
                  <a:pt x="2108" y="1993"/>
                </a:lnTo>
                <a:lnTo>
                  <a:pt x="513" y="3720"/>
                </a:lnTo>
                <a:lnTo>
                  <a:pt x="114" y="4157"/>
                </a:lnTo>
                <a:lnTo>
                  <a:pt x="398" y="3777"/>
                </a:lnTo>
                <a:lnTo>
                  <a:pt x="1198" y="2145"/>
                </a:lnTo>
                <a:lnTo>
                  <a:pt x="2622" y="588"/>
                </a:lnTo>
                <a:lnTo>
                  <a:pt x="3192" y="0"/>
                </a:lnTo>
                <a:lnTo>
                  <a:pt x="2736" y="151"/>
                </a:lnTo>
                <a:lnTo>
                  <a:pt x="2450" y="417"/>
                </a:lnTo>
                <a:lnTo>
                  <a:pt x="1083" y="1936"/>
                </a:lnTo>
                <a:lnTo>
                  <a:pt x="398" y="3398"/>
                </a:lnTo>
                <a:lnTo>
                  <a:pt x="114" y="3986"/>
                </a:lnTo>
                <a:lnTo>
                  <a:pt x="285" y="3455"/>
                </a:lnTo>
                <a:lnTo>
                  <a:pt x="513" y="2259"/>
                </a:lnTo>
                <a:lnTo>
                  <a:pt x="912" y="854"/>
                </a:lnTo>
                <a:lnTo>
                  <a:pt x="1139" y="208"/>
                </a:lnTo>
                <a:lnTo>
                  <a:pt x="684" y="797"/>
                </a:lnTo>
                <a:lnTo>
                  <a:pt x="227" y="2316"/>
                </a:lnTo>
                <a:lnTo>
                  <a:pt x="58" y="3663"/>
                </a:lnTo>
                <a:lnTo>
                  <a:pt x="0" y="4100"/>
                </a:lnTo>
                <a:lnTo>
                  <a:pt x="58" y="5277"/>
                </a:lnTo>
                <a:lnTo>
                  <a:pt x="342" y="7973"/>
                </a:lnTo>
                <a:lnTo>
                  <a:pt x="628" y="7878"/>
                </a:lnTo>
                <a:close/>
              </a:path>
            </a:pathLst>
          </a:custGeom>
          <a:solidFill>
            <a:srgbClr val="C9D9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54" name="object 854"/>
          <p:cNvSpPr/>
          <p:nvPr/>
        </p:nvSpPr>
        <p:spPr>
          <a:xfrm>
            <a:off x="321925" y="522088"/>
            <a:ext cx="683" cy="726"/>
          </a:xfrm>
          <a:custGeom>
            <a:avLst/>
            <a:gdLst/>
            <a:ahLst/>
            <a:cxnLst/>
            <a:rect l="l" t="t" r="r" b="b"/>
            <a:pathLst>
              <a:path w="910" h="968">
                <a:moveTo>
                  <a:pt x="340" y="645"/>
                </a:moveTo>
                <a:lnTo>
                  <a:pt x="682" y="968"/>
                </a:lnTo>
                <a:lnTo>
                  <a:pt x="910" y="873"/>
                </a:lnTo>
                <a:lnTo>
                  <a:pt x="227" y="265"/>
                </a:lnTo>
                <a:lnTo>
                  <a:pt x="0" y="0"/>
                </a:lnTo>
                <a:lnTo>
                  <a:pt x="340" y="645"/>
                </a:lnTo>
                <a:close/>
              </a:path>
            </a:pathLst>
          </a:custGeom>
          <a:solidFill>
            <a:srgbClr val="C9D9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55" name="object 855"/>
          <p:cNvSpPr/>
          <p:nvPr/>
        </p:nvSpPr>
        <p:spPr>
          <a:xfrm>
            <a:off x="321198" y="518614"/>
            <a:ext cx="427" cy="812"/>
          </a:xfrm>
          <a:custGeom>
            <a:avLst/>
            <a:gdLst/>
            <a:ahLst/>
            <a:cxnLst/>
            <a:rect l="l" t="t" r="r" b="b"/>
            <a:pathLst>
              <a:path w="569" h="1082">
                <a:moveTo>
                  <a:pt x="569" y="0"/>
                </a:moveTo>
                <a:lnTo>
                  <a:pt x="400" y="0"/>
                </a:lnTo>
                <a:lnTo>
                  <a:pt x="171" y="379"/>
                </a:lnTo>
                <a:lnTo>
                  <a:pt x="0" y="759"/>
                </a:lnTo>
                <a:lnTo>
                  <a:pt x="0" y="1082"/>
                </a:lnTo>
                <a:lnTo>
                  <a:pt x="114" y="759"/>
                </a:lnTo>
                <a:lnTo>
                  <a:pt x="285" y="379"/>
                </a:lnTo>
                <a:lnTo>
                  <a:pt x="569" y="0"/>
                </a:lnTo>
                <a:close/>
              </a:path>
            </a:pathLst>
          </a:custGeom>
          <a:solidFill>
            <a:srgbClr val="C9D9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56" name="object 856"/>
          <p:cNvSpPr/>
          <p:nvPr/>
        </p:nvSpPr>
        <p:spPr>
          <a:xfrm>
            <a:off x="315257" y="519212"/>
            <a:ext cx="726" cy="1338"/>
          </a:xfrm>
          <a:custGeom>
            <a:avLst/>
            <a:gdLst/>
            <a:ahLst/>
            <a:cxnLst/>
            <a:rect l="l" t="t" r="r" b="b"/>
            <a:pathLst>
              <a:path w="968" h="1784">
                <a:moveTo>
                  <a:pt x="0" y="1784"/>
                </a:moveTo>
                <a:lnTo>
                  <a:pt x="227" y="1252"/>
                </a:lnTo>
                <a:lnTo>
                  <a:pt x="511" y="664"/>
                </a:lnTo>
                <a:lnTo>
                  <a:pt x="968" y="0"/>
                </a:lnTo>
                <a:lnTo>
                  <a:pt x="455" y="664"/>
                </a:lnTo>
                <a:lnTo>
                  <a:pt x="171" y="1252"/>
                </a:lnTo>
                <a:lnTo>
                  <a:pt x="0" y="1784"/>
                </a:lnTo>
                <a:close/>
              </a:path>
            </a:pathLst>
          </a:custGeom>
          <a:solidFill>
            <a:srgbClr val="C9D9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57" name="object 857"/>
          <p:cNvSpPr/>
          <p:nvPr/>
        </p:nvSpPr>
        <p:spPr>
          <a:xfrm>
            <a:off x="308845" y="518201"/>
            <a:ext cx="21971" cy="30117"/>
          </a:xfrm>
          <a:custGeom>
            <a:avLst/>
            <a:gdLst/>
            <a:ahLst/>
            <a:cxnLst/>
            <a:rect l="l" t="t" r="r" b="b"/>
            <a:pathLst>
              <a:path w="29294" h="40156">
                <a:moveTo>
                  <a:pt x="8321" y="4157"/>
                </a:moveTo>
                <a:lnTo>
                  <a:pt x="8549" y="3360"/>
                </a:lnTo>
                <a:lnTo>
                  <a:pt x="11284" y="2657"/>
                </a:lnTo>
                <a:lnTo>
                  <a:pt x="13906" y="2164"/>
                </a:lnTo>
                <a:lnTo>
                  <a:pt x="16300" y="1841"/>
                </a:lnTo>
                <a:lnTo>
                  <a:pt x="16186" y="2373"/>
                </a:lnTo>
                <a:lnTo>
                  <a:pt x="16413" y="1784"/>
                </a:lnTo>
                <a:lnTo>
                  <a:pt x="22056" y="1025"/>
                </a:lnTo>
                <a:lnTo>
                  <a:pt x="26388" y="1025"/>
                </a:lnTo>
                <a:lnTo>
                  <a:pt x="28326" y="1082"/>
                </a:lnTo>
                <a:lnTo>
                  <a:pt x="26616" y="1139"/>
                </a:lnTo>
                <a:lnTo>
                  <a:pt x="23081" y="1404"/>
                </a:lnTo>
                <a:lnTo>
                  <a:pt x="18294" y="2335"/>
                </a:lnTo>
                <a:lnTo>
                  <a:pt x="17609" y="2429"/>
                </a:lnTo>
                <a:lnTo>
                  <a:pt x="16927" y="2543"/>
                </a:lnTo>
                <a:lnTo>
                  <a:pt x="16242" y="2695"/>
                </a:lnTo>
                <a:lnTo>
                  <a:pt x="13791" y="3246"/>
                </a:lnTo>
                <a:lnTo>
                  <a:pt x="11171" y="3948"/>
                </a:lnTo>
                <a:lnTo>
                  <a:pt x="8377" y="4859"/>
                </a:lnTo>
                <a:lnTo>
                  <a:pt x="5641" y="5790"/>
                </a:lnTo>
                <a:lnTo>
                  <a:pt x="2849" y="6853"/>
                </a:lnTo>
                <a:lnTo>
                  <a:pt x="0" y="8258"/>
                </a:lnTo>
                <a:lnTo>
                  <a:pt x="0" y="11181"/>
                </a:lnTo>
                <a:lnTo>
                  <a:pt x="0" y="8580"/>
                </a:lnTo>
                <a:lnTo>
                  <a:pt x="2849" y="7175"/>
                </a:lnTo>
                <a:lnTo>
                  <a:pt x="5641" y="6055"/>
                </a:lnTo>
                <a:lnTo>
                  <a:pt x="8321" y="5182"/>
                </a:lnTo>
                <a:lnTo>
                  <a:pt x="8377" y="5505"/>
                </a:lnTo>
                <a:lnTo>
                  <a:pt x="8377" y="5125"/>
                </a:lnTo>
                <a:lnTo>
                  <a:pt x="11171" y="4214"/>
                </a:lnTo>
                <a:lnTo>
                  <a:pt x="13849" y="3512"/>
                </a:lnTo>
                <a:lnTo>
                  <a:pt x="16242" y="2980"/>
                </a:lnTo>
                <a:lnTo>
                  <a:pt x="16300" y="3512"/>
                </a:lnTo>
                <a:lnTo>
                  <a:pt x="16300" y="2980"/>
                </a:lnTo>
                <a:lnTo>
                  <a:pt x="16983" y="2809"/>
                </a:lnTo>
                <a:lnTo>
                  <a:pt x="17668" y="2657"/>
                </a:lnTo>
                <a:lnTo>
                  <a:pt x="18351" y="2486"/>
                </a:lnTo>
                <a:lnTo>
                  <a:pt x="23879" y="1404"/>
                </a:lnTo>
                <a:lnTo>
                  <a:pt x="27756" y="1196"/>
                </a:lnTo>
                <a:lnTo>
                  <a:pt x="28952" y="1139"/>
                </a:lnTo>
                <a:lnTo>
                  <a:pt x="27641" y="1252"/>
                </a:lnTo>
                <a:lnTo>
                  <a:pt x="23025" y="1898"/>
                </a:lnTo>
                <a:lnTo>
                  <a:pt x="16641" y="4100"/>
                </a:lnTo>
                <a:lnTo>
                  <a:pt x="23025" y="2050"/>
                </a:lnTo>
                <a:lnTo>
                  <a:pt x="27528" y="1347"/>
                </a:lnTo>
                <a:lnTo>
                  <a:pt x="28896" y="1196"/>
                </a:lnTo>
                <a:lnTo>
                  <a:pt x="27528" y="1461"/>
                </a:lnTo>
                <a:lnTo>
                  <a:pt x="23196" y="2486"/>
                </a:lnTo>
                <a:lnTo>
                  <a:pt x="17211" y="5030"/>
                </a:lnTo>
                <a:lnTo>
                  <a:pt x="17211" y="5296"/>
                </a:lnTo>
                <a:lnTo>
                  <a:pt x="17781" y="5828"/>
                </a:lnTo>
                <a:lnTo>
                  <a:pt x="17440" y="5182"/>
                </a:lnTo>
                <a:lnTo>
                  <a:pt x="23252" y="2695"/>
                </a:lnTo>
                <a:lnTo>
                  <a:pt x="27528" y="1575"/>
                </a:lnTo>
                <a:lnTo>
                  <a:pt x="28896" y="1252"/>
                </a:lnTo>
                <a:lnTo>
                  <a:pt x="27584" y="1670"/>
                </a:lnTo>
                <a:lnTo>
                  <a:pt x="23651" y="3075"/>
                </a:lnTo>
                <a:lnTo>
                  <a:pt x="18351" y="6055"/>
                </a:lnTo>
                <a:lnTo>
                  <a:pt x="18123" y="6150"/>
                </a:lnTo>
                <a:lnTo>
                  <a:pt x="17211" y="6701"/>
                </a:lnTo>
                <a:lnTo>
                  <a:pt x="16186" y="7232"/>
                </a:lnTo>
                <a:lnTo>
                  <a:pt x="15160" y="7878"/>
                </a:lnTo>
                <a:lnTo>
                  <a:pt x="14021" y="8523"/>
                </a:lnTo>
                <a:lnTo>
                  <a:pt x="12881" y="9283"/>
                </a:lnTo>
                <a:lnTo>
                  <a:pt x="11968" y="10308"/>
                </a:lnTo>
                <a:lnTo>
                  <a:pt x="13165" y="9510"/>
                </a:lnTo>
                <a:lnTo>
                  <a:pt x="14248" y="8808"/>
                </a:lnTo>
                <a:lnTo>
                  <a:pt x="15330" y="8163"/>
                </a:lnTo>
                <a:lnTo>
                  <a:pt x="16413" y="7498"/>
                </a:lnTo>
                <a:lnTo>
                  <a:pt x="17440" y="6910"/>
                </a:lnTo>
                <a:lnTo>
                  <a:pt x="18409" y="6321"/>
                </a:lnTo>
                <a:lnTo>
                  <a:pt x="18580" y="6207"/>
                </a:lnTo>
                <a:lnTo>
                  <a:pt x="23822" y="3303"/>
                </a:lnTo>
                <a:lnTo>
                  <a:pt x="27699" y="1784"/>
                </a:lnTo>
                <a:lnTo>
                  <a:pt x="28952" y="1309"/>
                </a:lnTo>
                <a:lnTo>
                  <a:pt x="27756" y="1841"/>
                </a:lnTo>
                <a:lnTo>
                  <a:pt x="24392" y="3682"/>
                </a:lnTo>
                <a:lnTo>
                  <a:pt x="19889" y="6967"/>
                </a:lnTo>
                <a:lnTo>
                  <a:pt x="19662" y="7138"/>
                </a:lnTo>
                <a:lnTo>
                  <a:pt x="18522" y="7992"/>
                </a:lnTo>
                <a:lnTo>
                  <a:pt x="17269" y="8960"/>
                </a:lnTo>
                <a:lnTo>
                  <a:pt x="16014" y="9985"/>
                </a:lnTo>
                <a:lnTo>
                  <a:pt x="15388" y="10536"/>
                </a:lnTo>
                <a:lnTo>
                  <a:pt x="14760" y="11067"/>
                </a:lnTo>
                <a:lnTo>
                  <a:pt x="14248" y="12035"/>
                </a:lnTo>
                <a:lnTo>
                  <a:pt x="14989" y="12358"/>
                </a:lnTo>
                <a:lnTo>
                  <a:pt x="15787" y="12738"/>
                </a:lnTo>
                <a:lnTo>
                  <a:pt x="16584" y="13061"/>
                </a:lnTo>
                <a:lnTo>
                  <a:pt x="17039" y="13231"/>
                </a:lnTo>
                <a:lnTo>
                  <a:pt x="17952" y="13554"/>
                </a:lnTo>
                <a:lnTo>
                  <a:pt x="18920" y="13820"/>
                </a:lnTo>
                <a:lnTo>
                  <a:pt x="19889" y="14086"/>
                </a:lnTo>
                <a:lnTo>
                  <a:pt x="18580" y="16250"/>
                </a:lnTo>
                <a:lnTo>
                  <a:pt x="17154" y="18737"/>
                </a:lnTo>
                <a:lnTo>
                  <a:pt x="15787" y="21376"/>
                </a:lnTo>
                <a:lnTo>
                  <a:pt x="14419" y="21053"/>
                </a:lnTo>
                <a:lnTo>
                  <a:pt x="13050" y="20616"/>
                </a:lnTo>
                <a:lnTo>
                  <a:pt x="11741" y="20142"/>
                </a:lnTo>
                <a:lnTo>
                  <a:pt x="13050" y="17389"/>
                </a:lnTo>
                <a:lnTo>
                  <a:pt x="11511" y="20521"/>
                </a:lnTo>
                <a:lnTo>
                  <a:pt x="12822" y="20996"/>
                </a:lnTo>
                <a:lnTo>
                  <a:pt x="14190" y="21432"/>
                </a:lnTo>
                <a:lnTo>
                  <a:pt x="15559" y="21808"/>
                </a:lnTo>
                <a:lnTo>
                  <a:pt x="14305" y="24291"/>
                </a:lnTo>
                <a:lnTo>
                  <a:pt x="13050" y="26936"/>
                </a:lnTo>
                <a:lnTo>
                  <a:pt x="11854" y="29795"/>
                </a:lnTo>
                <a:lnTo>
                  <a:pt x="10087" y="29309"/>
                </a:lnTo>
                <a:lnTo>
                  <a:pt x="8377" y="28770"/>
                </a:lnTo>
                <a:lnTo>
                  <a:pt x="6724" y="28176"/>
                </a:lnTo>
                <a:lnTo>
                  <a:pt x="7693" y="25208"/>
                </a:lnTo>
                <a:lnTo>
                  <a:pt x="6154" y="27961"/>
                </a:lnTo>
                <a:lnTo>
                  <a:pt x="5641" y="27745"/>
                </a:lnTo>
                <a:lnTo>
                  <a:pt x="5357" y="27636"/>
                </a:lnTo>
                <a:lnTo>
                  <a:pt x="4102" y="27150"/>
                </a:lnTo>
                <a:lnTo>
                  <a:pt x="2906" y="26558"/>
                </a:lnTo>
                <a:lnTo>
                  <a:pt x="1766" y="25964"/>
                </a:lnTo>
                <a:lnTo>
                  <a:pt x="2678" y="26989"/>
                </a:lnTo>
                <a:lnTo>
                  <a:pt x="3874" y="27583"/>
                </a:lnTo>
                <a:lnTo>
                  <a:pt x="5185" y="28122"/>
                </a:lnTo>
                <a:lnTo>
                  <a:pt x="5641" y="28284"/>
                </a:lnTo>
                <a:lnTo>
                  <a:pt x="5927" y="28392"/>
                </a:lnTo>
                <a:lnTo>
                  <a:pt x="4843" y="30281"/>
                </a:lnTo>
                <a:lnTo>
                  <a:pt x="3818" y="32278"/>
                </a:lnTo>
                <a:lnTo>
                  <a:pt x="2906" y="34328"/>
                </a:lnTo>
                <a:lnTo>
                  <a:pt x="3419" y="34653"/>
                </a:lnTo>
                <a:lnTo>
                  <a:pt x="4388" y="32548"/>
                </a:lnTo>
                <a:lnTo>
                  <a:pt x="5413" y="30550"/>
                </a:lnTo>
                <a:lnTo>
                  <a:pt x="6496" y="28608"/>
                </a:lnTo>
                <a:lnTo>
                  <a:pt x="8150" y="29256"/>
                </a:lnTo>
                <a:lnTo>
                  <a:pt x="9860" y="29795"/>
                </a:lnTo>
                <a:lnTo>
                  <a:pt x="11626" y="30281"/>
                </a:lnTo>
                <a:lnTo>
                  <a:pt x="10770" y="32439"/>
                </a:lnTo>
                <a:lnTo>
                  <a:pt x="9860" y="34706"/>
                </a:lnTo>
                <a:lnTo>
                  <a:pt x="9060" y="37026"/>
                </a:lnTo>
                <a:lnTo>
                  <a:pt x="9689" y="37242"/>
                </a:lnTo>
                <a:lnTo>
                  <a:pt x="10486" y="34867"/>
                </a:lnTo>
                <a:lnTo>
                  <a:pt x="11340" y="32601"/>
                </a:lnTo>
                <a:lnTo>
                  <a:pt x="12252" y="30389"/>
                </a:lnTo>
                <a:lnTo>
                  <a:pt x="14133" y="30875"/>
                </a:lnTo>
                <a:lnTo>
                  <a:pt x="16071" y="31253"/>
                </a:lnTo>
                <a:lnTo>
                  <a:pt x="18067" y="31576"/>
                </a:lnTo>
                <a:lnTo>
                  <a:pt x="18179" y="31090"/>
                </a:lnTo>
                <a:lnTo>
                  <a:pt x="16186" y="30767"/>
                </a:lnTo>
                <a:lnTo>
                  <a:pt x="14305" y="30389"/>
                </a:lnTo>
                <a:lnTo>
                  <a:pt x="12424" y="29903"/>
                </a:lnTo>
                <a:lnTo>
                  <a:pt x="13620" y="27097"/>
                </a:lnTo>
                <a:lnTo>
                  <a:pt x="14874" y="24398"/>
                </a:lnTo>
                <a:lnTo>
                  <a:pt x="16129" y="21917"/>
                </a:lnTo>
                <a:lnTo>
                  <a:pt x="17553" y="22294"/>
                </a:lnTo>
                <a:lnTo>
                  <a:pt x="19035" y="22564"/>
                </a:lnTo>
                <a:lnTo>
                  <a:pt x="20518" y="22833"/>
                </a:lnTo>
                <a:lnTo>
                  <a:pt x="19720" y="25370"/>
                </a:lnTo>
                <a:lnTo>
                  <a:pt x="18920" y="28176"/>
                </a:lnTo>
                <a:lnTo>
                  <a:pt x="18693" y="31684"/>
                </a:lnTo>
                <a:lnTo>
                  <a:pt x="20745" y="31953"/>
                </a:lnTo>
                <a:lnTo>
                  <a:pt x="22854" y="32170"/>
                </a:lnTo>
                <a:lnTo>
                  <a:pt x="25019" y="32331"/>
                </a:lnTo>
                <a:lnTo>
                  <a:pt x="24735" y="34814"/>
                </a:lnTo>
                <a:lnTo>
                  <a:pt x="24507" y="37404"/>
                </a:lnTo>
                <a:lnTo>
                  <a:pt x="24280" y="40103"/>
                </a:lnTo>
                <a:lnTo>
                  <a:pt x="24791" y="40156"/>
                </a:lnTo>
                <a:lnTo>
                  <a:pt x="25077" y="40156"/>
                </a:lnTo>
                <a:lnTo>
                  <a:pt x="25305" y="37459"/>
                </a:lnTo>
                <a:lnTo>
                  <a:pt x="25532" y="34867"/>
                </a:lnTo>
                <a:lnTo>
                  <a:pt x="25760" y="32331"/>
                </a:lnTo>
                <a:lnTo>
                  <a:pt x="26559" y="32386"/>
                </a:lnTo>
                <a:lnTo>
                  <a:pt x="26958" y="31900"/>
                </a:lnTo>
                <a:lnTo>
                  <a:pt x="26159" y="31845"/>
                </a:lnTo>
                <a:lnTo>
                  <a:pt x="25818" y="31845"/>
                </a:lnTo>
                <a:lnTo>
                  <a:pt x="26102" y="28878"/>
                </a:lnTo>
                <a:lnTo>
                  <a:pt x="25989" y="23373"/>
                </a:lnTo>
                <a:lnTo>
                  <a:pt x="25647" y="26017"/>
                </a:lnTo>
                <a:lnTo>
                  <a:pt x="25361" y="28825"/>
                </a:lnTo>
                <a:lnTo>
                  <a:pt x="25077" y="31792"/>
                </a:lnTo>
                <a:lnTo>
                  <a:pt x="22969" y="31684"/>
                </a:lnTo>
                <a:lnTo>
                  <a:pt x="20860" y="31467"/>
                </a:lnTo>
                <a:lnTo>
                  <a:pt x="18808" y="31145"/>
                </a:lnTo>
                <a:lnTo>
                  <a:pt x="19549" y="28231"/>
                </a:lnTo>
                <a:lnTo>
                  <a:pt x="20346" y="25478"/>
                </a:lnTo>
                <a:lnTo>
                  <a:pt x="21144" y="22889"/>
                </a:lnTo>
                <a:lnTo>
                  <a:pt x="21543" y="19591"/>
                </a:lnTo>
                <a:lnTo>
                  <a:pt x="20630" y="22347"/>
                </a:lnTo>
                <a:lnTo>
                  <a:pt x="19150" y="22133"/>
                </a:lnTo>
                <a:lnTo>
                  <a:pt x="17724" y="21862"/>
                </a:lnTo>
                <a:lnTo>
                  <a:pt x="16300" y="21539"/>
                </a:lnTo>
                <a:lnTo>
                  <a:pt x="17668" y="18832"/>
                </a:lnTo>
                <a:lnTo>
                  <a:pt x="19035" y="16364"/>
                </a:lnTo>
                <a:lnTo>
                  <a:pt x="20346" y="14200"/>
                </a:lnTo>
                <a:lnTo>
                  <a:pt x="21315" y="14408"/>
                </a:lnTo>
                <a:lnTo>
                  <a:pt x="20574" y="13877"/>
                </a:lnTo>
                <a:lnTo>
                  <a:pt x="21714" y="11940"/>
                </a:lnTo>
                <a:lnTo>
                  <a:pt x="22854" y="10213"/>
                </a:lnTo>
                <a:lnTo>
                  <a:pt x="23822" y="8637"/>
                </a:lnTo>
                <a:lnTo>
                  <a:pt x="23480" y="8580"/>
                </a:lnTo>
                <a:lnTo>
                  <a:pt x="22455" y="10042"/>
                </a:lnTo>
                <a:lnTo>
                  <a:pt x="21315" y="11713"/>
                </a:lnTo>
                <a:lnTo>
                  <a:pt x="20175" y="13611"/>
                </a:lnTo>
                <a:lnTo>
                  <a:pt x="20060" y="13763"/>
                </a:lnTo>
                <a:lnTo>
                  <a:pt x="19092" y="13497"/>
                </a:lnTo>
                <a:lnTo>
                  <a:pt x="18179" y="13231"/>
                </a:lnTo>
                <a:lnTo>
                  <a:pt x="17269" y="12966"/>
                </a:lnTo>
                <a:lnTo>
                  <a:pt x="17098" y="12472"/>
                </a:lnTo>
                <a:lnTo>
                  <a:pt x="16812" y="12795"/>
                </a:lnTo>
                <a:lnTo>
                  <a:pt x="16014" y="12472"/>
                </a:lnTo>
                <a:lnTo>
                  <a:pt x="15217" y="12149"/>
                </a:lnTo>
                <a:lnTo>
                  <a:pt x="14532" y="11827"/>
                </a:lnTo>
                <a:lnTo>
                  <a:pt x="15102" y="11276"/>
                </a:lnTo>
                <a:lnTo>
                  <a:pt x="15672" y="10744"/>
                </a:lnTo>
                <a:lnTo>
                  <a:pt x="16242" y="10308"/>
                </a:lnTo>
                <a:lnTo>
                  <a:pt x="17553" y="9188"/>
                </a:lnTo>
                <a:lnTo>
                  <a:pt x="18808" y="8201"/>
                </a:lnTo>
                <a:lnTo>
                  <a:pt x="20004" y="7289"/>
                </a:lnTo>
                <a:lnTo>
                  <a:pt x="20175" y="7138"/>
                </a:lnTo>
                <a:lnTo>
                  <a:pt x="24620" y="3834"/>
                </a:lnTo>
                <a:lnTo>
                  <a:pt x="27868" y="1955"/>
                </a:lnTo>
                <a:lnTo>
                  <a:pt x="28952" y="1347"/>
                </a:lnTo>
                <a:lnTo>
                  <a:pt x="28382" y="1955"/>
                </a:lnTo>
                <a:lnTo>
                  <a:pt x="29179" y="1309"/>
                </a:lnTo>
                <a:lnTo>
                  <a:pt x="28497" y="1955"/>
                </a:lnTo>
                <a:lnTo>
                  <a:pt x="28382" y="2373"/>
                </a:lnTo>
                <a:lnTo>
                  <a:pt x="29067" y="1461"/>
                </a:lnTo>
                <a:lnTo>
                  <a:pt x="28553" y="2429"/>
                </a:lnTo>
                <a:lnTo>
                  <a:pt x="29008" y="1955"/>
                </a:lnTo>
                <a:lnTo>
                  <a:pt x="29294" y="1252"/>
                </a:lnTo>
                <a:lnTo>
                  <a:pt x="29294" y="1082"/>
                </a:lnTo>
                <a:lnTo>
                  <a:pt x="28553" y="930"/>
                </a:lnTo>
                <a:lnTo>
                  <a:pt x="23766" y="56"/>
                </a:lnTo>
                <a:lnTo>
                  <a:pt x="17211" y="322"/>
                </a:lnTo>
                <a:lnTo>
                  <a:pt x="17039" y="322"/>
                </a:lnTo>
                <a:lnTo>
                  <a:pt x="14760" y="436"/>
                </a:lnTo>
                <a:lnTo>
                  <a:pt x="12311" y="645"/>
                </a:lnTo>
                <a:lnTo>
                  <a:pt x="9689" y="1082"/>
                </a:lnTo>
                <a:lnTo>
                  <a:pt x="9916" y="759"/>
                </a:lnTo>
                <a:lnTo>
                  <a:pt x="10259" y="379"/>
                </a:lnTo>
                <a:lnTo>
                  <a:pt x="10601" y="0"/>
                </a:lnTo>
                <a:lnTo>
                  <a:pt x="10087" y="436"/>
                </a:lnTo>
                <a:lnTo>
                  <a:pt x="9574" y="1082"/>
                </a:lnTo>
                <a:lnTo>
                  <a:pt x="9175" y="1139"/>
                </a:lnTo>
                <a:lnTo>
                  <a:pt x="8321" y="1309"/>
                </a:lnTo>
                <a:lnTo>
                  <a:pt x="7409" y="1461"/>
                </a:lnTo>
                <a:lnTo>
                  <a:pt x="6611" y="1670"/>
                </a:lnTo>
                <a:lnTo>
                  <a:pt x="5927" y="1955"/>
                </a:lnTo>
                <a:lnTo>
                  <a:pt x="5584" y="2107"/>
                </a:lnTo>
                <a:lnTo>
                  <a:pt x="6724" y="1841"/>
                </a:lnTo>
                <a:lnTo>
                  <a:pt x="7979" y="1575"/>
                </a:lnTo>
                <a:lnTo>
                  <a:pt x="9231" y="1347"/>
                </a:lnTo>
                <a:lnTo>
                  <a:pt x="9517" y="1347"/>
                </a:lnTo>
                <a:lnTo>
                  <a:pt x="12081" y="930"/>
                </a:lnTo>
                <a:lnTo>
                  <a:pt x="14591" y="645"/>
                </a:lnTo>
                <a:lnTo>
                  <a:pt x="16870" y="550"/>
                </a:lnTo>
                <a:lnTo>
                  <a:pt x="17039" y="550"/>
                </a:lnTo>
                <a:lnTo>
                  <a:pt x="23252" y="284"/>
                </a:lnTo>
                <a:lnTo>
                  <a:pt x="27868" y="930"/>
                </a:lnTo>
                <a:lnTo>
                  <a:pt x="29067" y="1082"/>
                </a:lnTo>
                <a:lnTo>
                  <a:pt x="27868" y="987"/>
                </a:lnTo>
                <a:lnTo>
                  <a:pt x="23025" y="702"/>
                </a:lnTo>
                <a:lnTo>
                  <a:pt x="16470" y="1632"/>
                </a:lnTo>
                <a:lnTo>
                  <a:pt x="16470" y="1309"/>
                </a:lnTo>
                <a:lnTo>
                  <a:pt x="16357" y="1632"/>
                </a:lnTo>
                <a:lnTo>
                  <a:pt x="14021" y="1955"/>
                </a:lnTo>
                <a:lnTo>
                  <a:pt x="11398" y="2429"/>
                </a:lnTo>
                <a:lnTo>
                  <a:pt x="8605" y="3132"/>
                </a:lnTo>
                <a:lnTo>
                  <a:pt x="6041" y="3777"/>
                </a:lnTo>
                <a:lnTo>
                  <a:pt x="3361" y="4594"/>
                </a:lnTo>
                <a:lnTo>
                  <a:pt x="682" y="5676"/>
                </a:lnTo>
                <a:lnTo>
                  <a:pt x="569" y="5941"/>
                </a:lnTo>
                <a:lnTo>
                  <a:pt x="3361" y="4859"/>
                </a:lnTo>
                <a:lnTo>
                  <a:pt x="5983" y="4005"/>
                </a:lnTo>
                <a:lnTo>
                  <a:pt x="8490" y="3360"/>
                </a:lnTo>
                <a:lnTo>
                  <a:pt x="8263" y="4214"/>
                </a:lnTo>
                <a:lnTo>
                  <a:pt x="8321" y="4708"/>
                </a:lnTo>
                <a:lnTo>
                  <a:pt x="8321" y="4157"/>
                </a:lnTo>
                <a:close/>
              </a:path>
            </a:pathLst>
          </a:custGeom>
          <a:solidFill>
            <a:srgbClr val="C9D9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58" name="object 858"/>
          <p:cNvSpPr/>
          <p:nvPr/>
        </p:nvSpPr>
        <p:spPr>
          <a:xfrm>
            <a:off x="301578" y="519056"/>
            <a:ext cx="57236" cy="29304"/>
          </a:xfrm>
          <a:custGeom>
            <a:avLst/>
            <a:gdLst/>
            <a:ahLst/>
            <a:cxnLst/>
            <a:rect l="l" t="t" r="r" b="b"/>
            <a:pathLst>
              <a:path w="76314" h="39072">
                <a:moveTo>
                  <a:pt x="1709" y="15547"/>
                </a:moveTo>
                <a:lnTo>
                  <a:pt x="1139" y="16136"/>
                </a:lnTo>
                <a:lnTo>
                  <a:pt x="569" y="16667"/>
                </a:lnTo>
                <a:lnTo>
                  <a:pt x="0" y="17218"/>
                </a:lnTo>
                <a:lnTo>
                  <a:pt x="0" y="17598"/>
                </a:lnTo>
                <a:lnTo>
                  <a:pt x="626" y="17047"/>
                </a:lnTo>
                <a:lnTo>
                  <a:pt x="1252" y="16516"/>
                </a:lnTo>
                <a:lnTo>
                  <a:pt x="1881" y="15965"/>
                </a:lnTo>
                <a:lnTo>
                  <a:pt x="2221" y="16990"/>
                </a:lnTo>
                <a:lnTo>
                  <a:pt x="2791" y="17977"/>
                </a:lnTo>
                <a:lnTo>
                  <a:pt x="3476" y="18945"/>
                </a:lnTo>
                <a:lnTo>
                  <a:pt x="2622" y="19743"/>
                </a:lnTo>
                <a:lnTo>
                  <a:pt x="1766" y="20616"/>
                </a:lnTo>
                <a:lnTo>
                  <a:pt x="968" y="21533"/>
                </a:lnTo>
                <a:lnTo>
                  <a:pt x="1081" y="21911"/>
                </a:lnTo>
                <a:lnTo>
                  <a:pt x="1937" y="20994"/>
                </a:lnTo>
                <a:lnTo>
                  <a:pt x="2849" y="20085"/>
                </a:lnTo>
                <a:lnTo>
                  <a:pt x="3703" y="19211"/>
                </a:lnTo>
                <a:lnTo>
                  <a:pt x="4501" y="20236"/>
                </a:lnTo>
                <a:lnTo>
                  <a:pt x="5357" y="21155"/>
                </a:lnTo>
                <a:lnTo>
                  <a:pt x="6440" y="22019"/>
                </a:lnTo>
                <a:lnTo>
                  <a:pt x="5357" y="23205"/>
                </a:lnTo>
                <a:lnTo>
                  <a:pt x="4331" y="24447"/>
                </a:lnTo>
                <a:lnTo>
                  <a:pt x="3361" y="25742"/>
                </a:lnTo>
                <a:lnTo>
                  <a:pt x="3647" y="26120"/>
                </a:lnTo>
                <a:lnTo>
                  <a:pt x="4672" y="24770"/>
                </a:lnTo>
                <a:lnTo>
                  <a:pt x="5699" y="23530"/>
                </a:lnTo>
                <a:lnTo>
                  <a:pt x="6780" y="22289"/>
                </a:lnTo>
                <a:lnTo>
                  <a:pt x="7920" y="23259"/>
                </a:lnTo>
                <a:lnTo>
                  <a:pt x="9290" y="24177"/>
                </a:lnTo>
                <a:lnTo>
                  <a:pt x="10714" y="24933"/>
                </a:lnTo>
                <a:lnTo>
                  <a:pt x="9574" y="26497"/>
                </a:lnTo>
                <a:lnTo>
                  <a:pt x="8490" y="28170"/>
                </a:lnTo>
                <a:lnTo>
                  <a:pt x="7465" y="29897"/>
                </a:lnTo>
                <a:lnTo>
                  <a:pt x="7920" y="30222"/>
                </a:lnTo>
                <a:lnTo>
                  <a:pt x="8947" y="28494"/>
                </a:lnTo>
                <a:lnTo>
                  <a:pt x="10031" y="26822"/>
                </a:lnTo>
                <a:lnTo>
                  <a:pt x="11171" y="25203"/>
                </a:lnTo>
                <a:lnTo>
                  <a:pt x="12367" y="25850"/>
                </a:lnTo>
                <a:lnTo>
                  <a:pt x="11455" y="24825"/>
                </a:lnTo>
                <a:lnTo>
                  <a:pt x="13336" y="22234"/>
                </a:lnTo>
                <a:lnTo>
                  <a:pt x="15273" y="19800"/>
                </a:lnTo>
                <a:lnTo>
                  <a:pt x="17211" y="17598"/>
                </a:lnTo>
                <a:lnTo>
                  <a:pt x="18294" y="18186"/>
                </a:lnTo>
                <a:lnTo>
                  <a:pt x="19490" y="18718"/>
                </a:lnTo>
                <a:lnTo>
                  <a:pt x="20689" y="19154"/>
                </a:lnTo>
                <a:lnTo>
                  <a:pt x="19035" y="21533"/>
                </a:lnTo>
                <a:lnTo>
                  <a:pt x="17382" y="24069"/>
                </a:lnTo>
                <a:lnTo>
                  <a:pt x="16413" y="27036"/>
                </a:lnTo>
                <a:lnTo>
                  <a:pt x="17952" y="24286"/>
                </a:lnTo>
                <a:lnTo>
                  <a:pt x="19549" y="21749"/>
                </a:lnTo>
                <a:lnTo>
                  <a:pt x="21200" y="19382"/>
                </a:lnTo>
                <a:lnTo>
                  <a:pt x="22739" y="16250"/>
                </a:lnTo>
                <a:lnTo>
                  <a:pt x="20916" y="18832"/>
                </a:lnTo>
                <a:lnTo>
                  <a:pt x="19720" y="18357"/>
                </a:lnTo>
                <a:lnTo>
                  <a:pt x="18580" y="17863"/>
                </a:lnTo>
                <a:lnTo>
                  <a:pt x="17497" y="17275"/>
                </a:lnTo>
                <a:lnTo>
                  <a:pt x="19720" y="14902"/>
                </a:lnTo>
                <a:lnTo>
                  <a:pt x="21885" y="12738"/>
                </a:lnTo>
                <a:lnTo>
                  <a:pt x="23937" y="10896"/>
                </a:lnTo>
                <a:lnTo>
                  <a:pt x="24678" y="11219"/>
                </a:lnTo>
                <a:lnTo>
                  <a:pt x="24221" y="10687"/>
                </a:lnTo>
                <a:lnTo>
                  <a:pt x="24791" y="10137"/>
                </a:lnTo>
                <a:lnTo>
                  <a:pt x="25361" y="9605"/>
                </a:lnTo>
                <a:lnTo>
                  <a:pt x="25931" y="9169"/>
                </a:lnTo>
                <a:lnTo>
                  <a:pt x="27242" y="8049"/>
                </a:lnTo>
                <a:lnTo>
                  <a:pt x="28497" y="7062"/>
                </a:lnTo>
                <a:lnTo>
                  <a:pt x="29693" y="6150"/>
                </a:lnTo>
                <a:lnTo>
                  <a:pt x="30092" y="6359"/>
                </a:lnTo>
                <a:lnTo>
                  <a:pt x="30549" y="6587"/>
                </a:lnTo>
                <a:lnTo>
                  <a:pt x="31061" y="6796"/>
                </a:lnTo>
                <a:lnTo>
                  <a:pt x="29864" y="7935"/>
                </a:lnTo>
                <a:lnTo>
                  <a:pt x="28610" y="9283"/>
                </a:lnTo>
                <a:lnTo>
                  <a:pt x="27413" y="11276"/>
                </a:lnTo>
                <a:lnTo>
                  <a:pt x="27641" y="11010"/>
                </a:lnTo>
                <a:lnTo>
                  <a:pt x="29008" y="9491"/>
                </a:lnTo>
                <a:lnTo>
                  <a:pt x="30263" y="8144"/>
                </a:lnTo>
                <a:lnTo>
                  <a:pt x="31459" y="6910"/>
                </a:lnTo>
                <a:lnTo>
                  <a:pt x="31973" y="7118"/>
                </a:lnTo>
                <a:lnTo>
                  <a:pt x="32543" y="7289"/>
                </a:lnTo>
                <a:lnTo>
                  <a:pt x="33169" y="7441"/>
                </a:lnTo>
                <a:lnTo>
                  <a:pt x="32144" y="8903"/>
                </a:lnTo>
                <a:lnTo>
                  <a:pt x="31004" y="10574"/>
                </a:lnTo>
                <a:lnTo>
                  <a:pt x="29864" y="12472"/>
                </a:lnTo>
                <a:lnTo>
                  <a:pt x="29749" y="12624"/>
                </a:lnTo>
                <a:lnTo>
                  <a:pt x="28781" y="12358"/>
                </a:lnTo>
                <a:lnTo>
                  <a:pt x="27868" y="12092"/>
                </a:lnTo>
                <a:lnTo>
                  <a:pt x="26958" y="11827"/>
                </a:lnTo>
                <a:lnTo>
                  <a:pt x="26787" y="11333"/>
                </a:lnTo>
                <a:lnTo>
                  <a:pt x="26501" y="11656"/>
                </a:lnTo>
                <a:lnTo>
                  <a:pt x="26729" y="12092"/>
                </a:lnTo>
                <a:lnTo>
                  <a:pt x="27641" y="12415"/>
                </a:lnTo>
                <a:lnTo>
                  <a:pt x="28610" y="12681"/>
                </a:lnTo>
                <a:lnTo>
                  <a:pt x="29578" y="12947"/>
                </a:lnTo>
                <a:lnTo>
                  <a:pt x="30035" y="13060"/>
                </a:lnTo>
                <a:lnTo>
                  <a:pt x="31004" y="13269"/>
                </a:lnTo>
                <a:lnTo>
                  <a:pt x="31973" y="13440"/>
                </a:lnTo>
                <a:lnTo>
                  <a:pt x="32942" y="13592"/>
                </a:lnTo>
                <a:lnTo>
                  <a:pt x="32088" y="15927"/>
                </a:lnTo>
                <a:lnTo>
                  <a:pt x="31232" y="18452"/>
                </a:lnTo>
                <a:lnTo>
                  <a:pt x="30319" y="21208"/>
                </a:lnTo>
                <a:lnTo>
                  <a:pt x="28839" y="20994"/>
                </a:lnTo>
                <a:lnTo>
                  <a:pt x="27413" y="20722"/>
                </a:lnTo>
                <a:lnTo>
                  <a:pt x="25989" y="20400"/>
                </a:lnTo>
                <a:lnTo>
                  <a:pt x="27242" y="21155"/>
                </a:lnTo>
                <a:lnTo>
                  <a:pt x="28724" y="21425"/>
                </a:lnTo>
                <a:lnTo>
                  <a:pt x="30207" y="21694"/>
                </a:lnTo>
                <a:lnTo>
                  <a:pt x="30833" y="21749"/>
                </a:lnTo>
                <a:lnTo>
                  <a:pt x="32428" y="21964"/>
                </a:lnTo>
                <a:lnTo>
                  <a:pt x="34025" y="22127"/>
                </a:lnTo>
                <a:lnTo>
                  <a:pt x="35678" y="22234"/>
                </a:lnTo>
                <a:lnTo>
                  <a:pt x="35336" y="24878"/>
                </a:lnTo>
                <a:lnTo>
                  <a:pt x="35050" y="27686"/>
                </a:lnTo>
                <a:lnTo>
                  <a:pt x="34766" y="30653"/>
                </a:lnTo>
                <a:lnTo>
                  <a:pt x="32658" y="30545"/>
                </a:lnTo>
                <a:lnTo>
                  <a:pt x="30549" y="30328"/>
                </a:lnTo>
                <a:lnTo>
                  <a:pt x="28497" y="30006"/>
                </a:lnTo>
                <a:lnTo>
                  <a:pt x="28610" y="27037"/>
                </a:lnTo>
                <a:lnTo>
                  <a:pt x="27868" y="29951"/>
                </a:lnTo>
                <a:lnTo>
                  <a:pt x="27756" y="30437"/>
                </a:lnTo>
                <a:lnTo>
                  <a:pt x="27129" y="32811"/>
                </a:lnTo>
                <a:lnTo>
                  <a:pt x="26559" y="35348"/>
                </a:lnTo>
                <a:lnTo>
                  <a:pt x="26046" y="37884"/>
                </a:lnTo>
                <a:lnTo>
                  <a:pt x="26501" y="37992"/>
                </a:lnTo>
                <a:lnTo>
                  <a:pt x="26729" y="38047"/>
                </a:lnTo>
                <a:lnTo>
                  <a:pt x="27242" y="35456"/>
                </a:lnTo>
                <a:lnTo>
                  <a:pt x="27812" y="32920"/>
                </a:lnTo>
                <a:lnTo>
                  <a:pt x="28382" y="30545"/>
                </a:lnTo>
                <a:lnTo>
                  <a:pt x="30434" y="30814"/>
                </a:lnTo>
                <a:lnTo>
                  <a:pt x="32543" y="31031"/>
                </a:lnTo>
                <a:lnTo>
                  <a:pt x="34708" y="31192"/>
                </a:lnTo>
                <a:lnTo>
                  <a:pt x="34424" y="33675"/>
                </a:lnTo>
                <a:lnTo>
                  <a:pt x="34196" y="36265"/>
                </a:lnTo>
                <a:lnTo>
                  <a:pt x="33969" y="38964"/>
                </a:lnTo>
                <a:lnTo>
                  <a:pt x="34480" y="39017"/>
                </a:lnTo>
                <a:lnTo>
                  <a:pt x="34766" y="39017"/>
                </a:lnTo>
                <a:lnTo>
                  <a:pt x="34994" y="36320"/>
                </a:lnTo>
                <a:lnTo>
                  <a:pt x="35221" y="33728"/>
                </a:lnTo>
                <a:lnTo>
                  <a:pt x="35449" y="31192"/>
                </a:lnTo>
                <a:lnTo>
                  <a:pt x="36248" y="31247"/>
                </a:lnTo>
                <a:lnTo>
                  <a:pt x="36647" y="31247"/>
                </a:lnTo>
                <a:lnTo>
                  <a:pt x="38242" y="31300"/>
                </a:lnTo>
                <a:lnTo>
                  <a:pt x="39896" y="31300"/>
                </a:lnTo>
                <a:lnTo>
                  <a:pt x="41491" y="31247"/>
                </a:lnTo>
                <a:lnTo>
                  <a:pt x="41662" y="33783"/>
                </a:lnTo>
                <a:lnTo>
                  <a:pt x="41777" y="36373"/>
                </a:lnTo>
                <a:lnTo>
                  <a:pt x="41948" y="39072"/>
                </a:lnTo>
                <a:lnTo>
                  <a:pt x="42459" y="39017"/>
                </a:lnTo>
                <a:lnTo>
                  <a:pt x="42745" y="39017"/>
                </a:lnTo>
                <a:lnTo>
                  <a:pt x="42574" y="36320"/>
                </a:lnTo>
                <a:lnTo>
                  <a:pt x="42403" y="33728"/>
                </a:lnTo>
                <a:lnTo>
                  <a:pt x="42232" y="31247"/>
                </a:lnTo>
                <a:lnTo>
                  <a:pt x="44340" y="31139"/>
                </a:lnTo>
                <a:lnTo>
                  <a:pt x="46449" y="30978"/>
                </a:lnTo>
                <a:lnTo>
                  <a:pt x="48501" y="30706"/>
                </a:lnTo>
                <a:lnTo>
                  <a:pt x="49015" y="33081"/>
                </a:lnTo>
                <a:lnTo>
                  <a:pt x="49526" y="35564"/>
                </a:lnTo>
                <a:lnTo>
                  <a:pt x="49984" y="38154"/>
                </a:lnTo>
                <a:lnTo>
                  <a:pt x="50439" y="38047"/>
                </a:lnTo>
                <a:lnTo>
                  <a:pt x="50666" y="37992"/>
                </a:lnTo>
                <a:lnTo>
                  <a:pt x="50211" y="35456"/>
                </a:lnTo>
                <a:lnTo>
                  <a:pt x="49698" y="32973"/>
                </a:lnTo>
                <a:lnTo>
                  <a:pt x="49186" y="30600"/>
                </a:lnTo>
                <a:lnTo>
                  <a:pt x="51180" y="30328"/>
                </a:lnTo>
                <a:lnTo>
                  <a:pt x="53176" y="30006"/>
                </a:lnTo>
                <a:lnTo>
                  <a:pt x="55057" y="29520"/>
                </a:lnTo>
                <a:lnTo>
                  <a:pt x="55911" y="31678"/>
                </a:lnTo>
                <a:lnTo>
                  <a:pt x="56652" y="33945"/>
                </a:lnTo>
                <a:lnTo>
                  <a:pt x="57393" y="36265"/>
                </a:lnTo>
                <a:lnTo>
                  <a:pt x="58019" y="36103"/>
                </a:lnTo>
                <a:lnTo>
                  <a:pt x="57278" y="33783"/>
                </a:lnTo>
                <a:lnTo>
                  <a:pt x="56480" y="31517"/>
                </a:lnTo>
                <a:lnTo>
                  <a:pt x="55627" y="29411"/>
                </a:lnTo>
                <a:lnTo>
                  <a:pt x="57506" y="28925"/>
                </a:lnTo>
                <a:lnTo>
                  <a:pt x="59274" y="28441"/>
                </a:lnTo>
                <a:lnTo>
                  <a:pt x="60984" y="27847"/>
                </a:lnTo>
                <a:lnTo>
                  <a:pt x="61952" y="29681"/>
                </a:lnTo>
                <a:lnTo>
                  <a:pt x="62921" y="31625"/>
                </a:lnTo>
                <a:lnTo>
                  <a:pt x="63777" y="33675"/>
                </a:lnTo>
                <a:lnTo>
                  <a:pt x="64347" y="33351"/>
                </a:lnTo>
                <a:lnTo>
                  <a:pt x="63491" y="31355"/>
                </a:lnTo>
                <a:lnTo>
                  <a:pt x="62522" y="29467"/>
                </a:lnTo>
                <a:lnTo>
                  <a:pt x="61554" y="27631"/>
                </a:lnTo>
                <a:lnTo>
                  <a:pt x="63205" y="26983"/>
                </a:lnTo>
                <a:lnTo>
                  <a:pt x="64802" y="26336"/>
                </a:lnTo>
                <a:lnTo>
                  <a:pt x="66226" y="25525"/>
                </a:lnTo>
                <a:lnTo>
                  <a:pt x="67253" y="27037"/>
                </a:lnTo>
                <a:lnTo>
                  <a:pt x="68278" y="28656"/>
                </a:lnTo>
                <a:lnTo>
                  <a:pt x="69245" y="30275"/>
                </a:lnTo>
                <a:lnTo>
                  <a:pt x="69648" y="29951"/>
                </a:lnTo>
                <a:lnTo>
                  <a:pt x="68741" y="28333"/>
                </a:lnTo>
                <a:lnTo>
                  <a:pt x="67714" y="26767"/>
                </a:lnTo>
                <a:lnTo>
                  <a:pt x="66740" y="25311"/>
                </a:lnTo>
                <a:lnTo>
                  <a:pt x="68157" y="24555"/>
                </a:lnTo>
                <a:lnTo>
                  <a:pt x="69466" y="23692"/>
                </a:lnTo>
                <a:lnTo>
                  <a:pt x="70675" y="22775"/>
                </a:lnTo>
                <a:lnTo>
                  <a:pt x="71581" y="23908"/>
                </a:lnTo>
                <a:lnTo>
                  <a:pt x="72487" y="25095"/>
                </a:lnTo>
                <a:lnTo>
                  <a:pt x="73414" y="26336"/>
                </a:lnTo>
                <a:lnTo>
                  <a:pt x="73756" y="25958"/>
                </a:lnTo>
                <a:lnTo>
                  <a:pt x="72830" y="24770"/>
                </a:lnTo>
                <a:lnTo>
                  <a:pt x="71923" y="23637"/>
                </a:lnTo>
                <a:lnTo>
                  <a:pt x="71017" y="22505"/>
                </a:lnTo>
                <a:lnTo>
                  <a:pt x="72145" y="21641"/>
                </a:lnTo>
                <a:lnTo>
                  <a:pt x="73132" y="20669"/>
                </a:lnTo>
                <a:lnTo>
                  <a:pt x="74038" y="19648"/>
                </a:lnTo>
                <a:lnTo>
                  <a:pt x="74723" y="20400"/>
                </a:lnTo>
                <a:lnTo>
                  <a:pt x="75468" y="21155"/>
                </a:lnTo>
                <a:lnTo>
                  <a:pt x="76153" y="21911"/>
                </a:lnTo>
                <a:lnTo>
                  <a:pt x="76314" y="21533"/>
                </a:lnTo>
                <a:lnTo>
                  <a:pt x="75629" y="20778"/>
                </a:lnTo>
                <a:lnTo>
                  <a:pt x="74944" y="20085"/>
                </a:lnTo>
                <a:lnTo>
                  <a:pt x="74260" y="19382"/>
                </a:lnTo>
                <a:lnTo>
                  <a:pt x="75065" y="18395"/>
                </a:lnTo>
                <a:lnTo>
                  <a:pt x="75689" y="17332"/>
                </a:lnTo>
                <a:lnTo>
                  <a:pt x="76092" y="16345"/>
                </a:lnTo>
                <a:lnTo>
                  <a:pt x="75810" y="16079"/>
                </a:lnTo>
                <a:lnTo>
                  <a:pt x="75408" y="17104"/>
                </a:lnTo>
                <a:lnTo>
                  <a:pt x="74783" y="18129"/>
                </a:lnTo>
                <a:lnTo>
                  <a:pt x="73978" y="19097"/>
                </a:lnTo>
                <a:lnTo>
                  <a:pt x="71641" y="16781"/>
                </a:lnTo>
                <a:lnTo>
                  <a:pt x="69245" y="14731"/>
                </a:lnTo>
                <a:lnTo>
                  <a:pt x="66796" y="12947"/>
                </a:lnTo>
                <a:lnTo>
                  <a:pt x="67366" y="12187"/>
                </a:lnTo>
                <a:lnTo>
                  <a:pt x="67875" y="11390"/>
                </a:lnTo>
                <a:lnTo>
                  <a:pt x="68218" y="10574"/>
                </a:lnTo>
                <a:lnTo>
                  <a:pt x="70796" y="12149"/>
                </a:lnTo>
                <a:lnTo>
                  <a:pt x="68278" y="10308"/>
                </a:lnTo>
                <a:lnTo>
                  <a:pt x="68560" y="9492"/>
                </a:lnTo>
                <a:lnTo>
                  <a:pt x="68741" y="8694"/>
                </a:lnTo>
                <a:lnTo>
                  <a:pt x="68681" y="6359"/>
                </a:lnTo>
                <a:lnTo>
                  <a:pt x="68560" y="5942"/>
                </a:lnTo>
                <a:lnTo>
                  <a:pt x="68459" y="5505"/>
                </a:lnTo>
                <a:lnTo>
                  <a:pt x="68902" y="5391"/>
                </a:lnTo>
                <a:lnTo>
                  <a:pt x="69245" y="5505"/>
                </a:lnTo>
                <a:lnTo>
                  <a:pt x="70151" y="5942"/>
                </a:lnTo>
                <a:lnTo>
                  <a:pt x="71017" y="6321"/>
                </a:lnTo>
                <a:lnTo>
                  <a:pt x="71863" y="6796"/>
                </a:lnTo>
                <a:lnTo>
                  <a:pt x="71138" y="6264"/>
                </a:lnTo>
                <a:lnTo>
                  <a:pt x="70735" y="5999"/>
                </a:lnTo>
                <a:lnTo>
                  <a:pt x="70272" y="5771"/>
                </a:lnTo>
                <a:lnTo>
                  <a:pt x="69809" y="5505"/>
                </a:lnTo>
                <a:lnTo>
                  <a:pt x="69305" y="5334"/>
                </a:lnTo>
                <a:lnTo>
                  <a:pt x="68963" y="5125"/>
                </a:lnTo>
                <a:lnTo>
                  <a:pt x="68560" y="4973"/>
                </a:lnTo>
                <a:lnTo>
                  <a:pt x="68218" y="5942"/>
                </a:lnTo>
                <a:lnTo>
                  <a:pt x="68339" y="6416"/>
                </a:lnTo>
                <a:lnTo>
                  <a:pt x="68459" y="7062"/>
                </a:lnTo>
                <a:lnTo>
                  <a:pt x="68459" y="7346"/>
                </a:lnTo>
                <a:lnTo>
                  <a:pt x="65600" y="5942"/>
                </a:lnTo>
                <a:lnTo>
                  <a:pt x="62806" y="4803"/>
                </a:lnTo>
                <a:lnTo>
                  <a:pt x="60128" y="3891"/>
                </a:lnTo>
                <a:lnTo>
                  <a:pt x="60128" y="2961"/>
                </a:lnTo>
                <a:lnTo>
                  <a:pt x="59957" y="2429"/>
                </a:lnTo>
                <a:lnTo>
                  <a:pt x="60071" y="2961"/>
                </a:lnTo>
                <a:lnTo>
                  <a:pt x="59957" y="3834"/>
                </a:lnTo>
                <a:lnTo>
                  <a:pt x="57222" y="2923"/>
                </a:lnTo>
                <a:lnTo>
                  <a:pt x="54599" y="2164"/>
                </a:lnTo>
                <a:lnTo>
                  <a:pt x="52207" y="1670"/>
                </a:lnTo>
                <a:lnTo>
                  <a:pt x="52207" y="1233"/>
                </a:lnTo>
                <a:lnTo>
                  <a:pt x="52207" y="1898"/>
                </a:lnTo>
                <a:lnTo>
                  <a:pt x="54543" y="2429"/>
                </a:lnTo>
                <a:lnTo>
                  <a:pt x="57165" y="3132"/>
                </a:lnTo>
                <a:lnTo>
                  <a:pt x="59957" y="4100"/>
                </a:lnTo>
                <a:lnTo>
                  <a:pt x="60015" y="4802"/>
                </a:lnTo>
                <a:lnTo>
                  <a:pt x="60071" y="4423"/>
                </a:lnTo>
                <a:lnTo>
                  <a:pt x="62806" y="5068"/>
                </a:lnTo>
                <a:lnTo>
                  <a:pt x="65600" y="6264"/>
                </a:lnTo>
                <a:lnTo>
                  <a:pt x="68459" y="7669"/>
                </a:lnTo>
                <a:lnTo>
                  <a:pt x="68459" y="8523"/>
                </a:lnTo>
                <a:lnTo>
                  <a:pt x="68278" y="9340"/>
                </a:lnTo>
                <a:lnTo>
                  <a:pt x="67996" y="10099"/>
                </a:lnTo>
                <a:lnTo>
                  <a:pt x="65144" y="8371"/>
                </a:lnTo>
                <a:lnTo>
                  <a:pt x="62351" y="6967"/>
                </a:lnTo>
                <a:lnTo>
                  <a:pt x="59673" y="5771"/>
                </a:lnTo>
                <a:lnTo>
                  <a:pt x="59844" y="5296"/>
                </a:lnTo>
                <a:lnTo>
                  <a:pt x="59729" y="5125"/>
                </a:lnTo>
                <a:lnTo>
                  <a:pt x="59445" y="5714"/>
                </a:lnTo>
                <a:lnTo>
                  <a:pt x="57222" y="4746"/>
                </a:lnTo>
                <a:lnTo>
                  <a:pt x="55057" y="3948"/>
                </a:lnTo>
                <a:lnTo>
                  <a:pt x="53061" y="3246"/>
                </a:lnTo>
                <a:lnTo>
                  <a:pt x="52320" y="3018"/>
                </a:lnTo>
                <a:lnTo>
                  <a:pt x="52092" y="2486"/>
                </a:lnTo>
                <a:lnTo>
                  <a:pt x="52092" y="1898"/>
                </a:lnTo>
                <a:lnTo>
                  <a:pt x="51977" y="2486"/>
                </a:lnTo>
                <a:lnTo>
                  <a:pt x="51806" y="2809"/>
                </a:lnTo>
                <a:lnTo>
                  <a:pt x="45368" y="816"/>
                </a:lnTo>
                <a:lnTo>
                  <a:pt x="40808" y="113"/>
                </a:lnTo>
                <a:lnTo>
                  <a:pt x="39497" y="0"/>
                </a:lnTo>
                <a:lnTo>
                  <a:pt x="40808" y="208"/>
                </a:lnTo>
                <a:lnTo>
                  <a:pt x="45368" y="968"/>
                </a:lnTo>
                <a:lnTo>
                  <a:pt x="51693" y="3018"/>
                </a:lnTo>
                <a:lnTo>
                  <a:pt x="51351" y="3663"/>
                </a:lnTo>
                <a:lnTo>
                  <a:pt x="51067" y="3986"/>
                </a:lnTo>
                <a:lnTo>
                  <a:pt x="51236" y="4043"/>
                </a:lnTo>
                <a:lnTo>
                  <a:pt x="51693" y="3398"/>
                </a:lnTo>
                <a:lnTo>
                  <a:pt x="52207" y="3189"/>
                </a:lnTo>
                <a:lnTo>
                  <a:pt x="53004" y="3455"/>
                </a:lnTo>
                <a:lnTo>
                  <a:pt x="54998" y="4157"/>
                </a:lnTo>
                <a:lnTo>
                  <a:pt x="57107" y="4973"/>
                </a:lnTo>
                <a:lnTo>
                  <a:pt x="59387" y="5942"/>
                </a:lnTo>
                <a:lnTo>
                  <a:pt x="59558" y="6036"/>
                </a:lnTo>
                <a:lnTo>
                  <a:pt x="62236" y="7232"/>
                </a:lnTo>
                <a:lnTo>
                  <a:pt x="65030" y="8637"/>
                </a:lnTo>
                <a:lnTo>
                  <a:pt x="67875" y="10365"/>
                </a:lnTo>
                <a:lnTo>
                  <a:pt x="67533" y="11162"/>
                </a:lnTo>
                <a:lnTo>
                  <a:pt x="67082" y="11978"/>
                </a:lnTo>
                <a:lnTo>
                  <a:pt x="66568" y="13231"/>
                </a:lnTo>
                <a:lnTo>
                  <a:pt x="69023" y="15054"/>
                </a:lnTo>
                <a:lnTo>
                  <a:pt x="71420" y="17104"/>
                </a:lnTo>
                <a:lnTo>
                  <a:pt x="73756" y="19382"/>
                </a:lnTo>
                <a:lnTo>
                  <a:pt x="72890" y="20400"/>
                </a:lnTo>
                <a:lnTo>
                  <a:pt x="71863" y="21317"/>
                </a:lnTo>
                <a:lnTo>
                  <a:pt x="70735" y="22180"/>
                </a:lnTo>
                <a:lnTo>
                  <a:pt x="68621" y="19743"/>
                </a:lnTo>
                <a:lnTo>
                  <a:pt x="66397" y="17484"/>
                </a:lnTo>
                <a:lnTo>
                  <a:pt x="68278" y="20028"/>
                </a:lnTo>
                <a:lnTo>
                  <a:pt x="70393" y="22450"/>
                </a:lnTo>
                <a:lnTo>
                  <a:pt x="69184" y="23367"/>
                </a:lnTo>
                <a:lnTo>
                  <a:pt x="67875" y="24178"/>
                </a:lnTo>
                <a:lnTo>
                  <a:pt x="66456" y="24933"/>
                </a:lnTo>
                <a:lnTo>
                  <a:pt x="65998" y="25148"/>
                </a:lnTo>
                <a:lnTo>
                  <a:pt x="64516" y="25903"/>
                </a:lnTo>
                <a:lnTo>
                  <a:pt x="62977" y="26606"/>
                </a:lnTo>
                <a:lnTo>
                  <a:pt x="61326" y="27200"/>
                </a:lnTo>
                <a:lnTo>
                  <a:pt x="59844" y="24392"/>
                </a:lnTo>
                <a:lnTo>
                  <a:pt x="58247" y="21856"/>
                </a:lnTo>
                <a:lnTo>
                  <a:pt x="59274" y="24609"/>
                </a:lnTo>
                <a:lnTo>
                  <a:pt x="60756" y="27414"/>
                </a:lnTo>
                <a:lnTo>
                  <a:pt x="59046" y="27955"/>
                </a:lnTo>
                <a:lnTo>
                  <a:pt x="57278" y="28495"/>
                </a:lnTo>
                <a:lnTo>
                  <a:pt x="55455" y="28925"/>
                </a:lnTo>
                <a:lnTo>
                  <a:pt x="54885" y="29089"/>
                </a:lnTo>
                <a:lnTo>
                  <a:pt x="53004" y="29467"/>
                </a:lnTo>
                <a:lnTo>
                  <a:pt x="51067" y="29844"/>
                </a:lnTo>
                <a:lnTo>
                  <a:pt x="49071" y="30114"/>
                </a:lnTo>
                <a:lnTo>
                  <a:pt x="48386" y="27200"/>
                </a:lnTo>
                <a:lnTo>
                  <a:pt x="47704" y="24392"/>
                </a:lnTo>
                <a:lnTo>
                  <a:pt x="46963" y="21803"/>
                </a:lnTo>
                <a:lnTo>
                  <a:pt x="47077" y="24500"/>
                </a:lnTo>
                <a:lnTo>
                  <a:pt x="47760" y="27253"/>
                </a:lnTo>
                <a:lnTo>
                  <a:pt x="48386" y="30222"/>
                </a:lnTo>
                <a:lnTo>
                  <a:pt x="46393" y="30437"/>
                </a:lnTo>
                <a:lnTo>
                  <a:pt x="44284" y="30600"/>
                </a:lnTo>
                <a:lnTo>
                  <a:pt x="42232" y="30706"/>
                </a:lnTo>
                <a:lnTo>
                  <a:pt x="42004" y="27739"/>
                </a:lnTo>
                <a:lnTo>
                  <a:pt x="41777" y="24933"/>
                </a:lnTo>
                <a:lnTo>
                  <a:pt x="41547" y="22289"/>
                </a:lnTo>
                <a:lnTo>
                  <a:pt x="43201" y="22180"/>
                </a:lnTo>
                <a:lnTo>
                  <a:pt x="44798" y="22072"/>
                </a:lnTo>
                <a:lnTo>
                  <a:pt x="46336" y="21856"/>
                </a:lnTo>
                <a:lnTo>
                  <a:pt x="46848" y="21372"/>
                </a:lnTo>
                <a:lnTo>
                  <a:pt x="46050" y="18566"/>
                </a:lnTo>
                <a:lnTo>
                  <a:pt x="45253" y="16022"/>
                </a:lnTo>
                <a:lnTo>
                  <a:pt x="44512" y="13706"/>
                </a:lnTo>
                <a:lnTo>
                  <a:pt x="45537" y="13554"/>
                </a:lnTo>
                <a:lnTo>
                  <a:pt x="46507" y="13383"/>
                </a:lnTo>
                <a:lnTo>
                  <a:pt x="47476" y="13174"/>
                </a:lnTo>
                <a:lnTo>
                  <a:pt x="48729" y="15377"/>
                </a:lnTo>
                <a:lnTo>
                  <a:pt x="49984" y="17863"/>
                </a:lnTo>
                <a:lnTo>
                  <a:pt x="51236" y="20561"/>
                </a:lnTo>
                <a:lnTo>
                  <a:pt x="51806" y="20453"/>
                </a:lnTo>
                <a:lnTo>
                  <a:pt x="50497" y="17750"/>
                </a:lnTo>
                <a:lnTo>
                  <a:pt x="49186" y="15282"/>
                </a:lnTo>
                <a:lnTo>
                  <a:pt x="47931" y="13061"/>
                </a:lnTo>
                <a:lnTo>
                  <a:pt x="48729" y="12529"/>
                </a:lnTo>
                <a:lnTo>
                  <a:pt x="47760" y="12738"/>
                </a:lnTo>
                <a:lnTo>
                  <a:pt x="47305" y="12852"/>
                </a:lnTo>
                <a:lnTo>
                  <a:pt x="46393" y="13061"/>
                </a:lnTo>
                <a:lnTo>
                  <a:pt x="45368" y="13231"/>
                </a:lnTo>
                <a:lnTo>
                  <a:pt x="44397" y="13326"/>
                </a:lnTo>
                <a:lnTo>
                  <a:pt x="43998" y="13763"/>
                </a:lnTo>
                <a:lnTo>
                  <a:pt x="44739" y="16079"/>
                </a:lnTo>
                <a:lnTo>
                  <a:pt x="45480" y="18680"/>
                </a:lnTo>
                <a:lnTo>
                  <a:pt x="46221" y="21425"/>
                </a:lnTo>
                <a:lnTo>
                  <a:pt x="44683" y="21641"/>
                </a:lnTo>
                <a:lnTo>
                  <a:pt x="43144" y="21749"/>
                </a:lnTo>
                <a:lnTo>
                  <a:pt x="41547" y="21803"/>
                </a:lnTo>
                <a:lnTo>
                  <a:pt x="41263" y="19002"/>
                </a:lnTo>
                <a:lnTo>
                  <a:pt x="41036" y="16345"/>
                </a:lnTo>
                <a:lnTo>
                  <a:pt x="40864" y="21856"/>
                </a:lnTo>
                <a:lnTo>
                  <a:pt x="37274" y="21856"/>
                </a:lnTo>
                <a:lnTo>
                  <a:pt x="36988" y="22289"/>
                </a:lnTo>
                <a:lnTo>
                  <a:pt x="37274" y="22289"/>
                </a:lnTo>
                <a:lnTo>
                  <a:pt x="38470" y="22342"/>
                </a:lnTo>
                <a:lnTo>
                  <a:pt x="39668" y="22342"/>
                </a:lnTo>
                <a:lnTo>
                  <a:pt x="40864" y="22289"/>
                </a:lnTo>
                <a:lnTo>
                  <a:pt x="41092" y="24933"/>
                </a:lnTo>
                <a:lnTo>
                  <a:pt x="41263" y="27739"/>
                </a:lnTo>
                <a:lnTo>
                  <a:pt x="41434" y="30706"/>
                </a:lnTo>
                <a:lnTo>
                  <a:pt x="39896" y="30761"/>
                </a:lnTo>
                <a:lnTo>
                  <a:pt x="36647" y="30761"/>
                </a:lnTo>
                <a:lnTo>
                  <a:pt x="35848" y="30706"/>
                </a:lnTo>
                <a:lnTo>
                  <a:pt x="35507" y="30706"/>
                </a:lnTo>
                <a:lnTo>
                  <a:pt x="35791" y="27739"/>
                </a:lnTo>
                <a:lnTo>
                  <a:pt x="36077" y="24878"/>
                </a:lnTo>
                <a:lnTo>
                  <a:pt x="36361" y="22234"/>
                </a:lnTo>
                <a:lnTo>
                  <a:pt x="36418" y="16345"/>
                </a:lnTo>
                <a:lnTo>
                  <a:pt x="36077" y="18946"/>
                </a:lnTo>
                <a:lnTo>
                  <a:pt x="35735" y="21803"/>
                </a:lnTo>
                <a:lnTo>
                  <a:pt x="34138" y="21694"/>
                </a:lnTo>
                <a:lnTo>
                  <a:pt x="32486" y="21533"/>
                </a:lnTo>
                <a:lnTo>
                  <a:pt x="30948" y="21317"/>
                </a:lnTo>
                <a:lnTo>
                  <a:pt x="31802" y="18566"/>
                </a:lnTo>
                <a:lnTo>
                  <a:pt x="32658" y="15965"/>
                </a:lnTo>
                <a:lnTo>
                  <a:pt x="33455" y="13649"/>
                </a:lnTo>
                <a:lnTo>
                  <a:pt x="34539" y="13820"/>
                </a:lnTo>
                <a:lnTo>
                  <a:pt x="35620" y="13915"/>
                </a:lnTo>
                <a:lnTo>
                  <a:pt x="36760" y="13972"/>
                </a:lnTo>
                <a:lnTo>
                  <a:pt x="36988" y="16345"/>
                </a:lnTo>
                <a:lnTo>
                  <a:pt x="37274" y="14029"/>
                </a:lnTo>
                <a:lnTo>
                  <a:pt x="38071" y="14029"/>
                </a:lnTo>
                <a:lnTo>
                  <a:pt x="37330" y="13649"/>
                </a:lnTo>
                <a:lnTo>
                  <a:pt x="37616" y="11599"/>
                </a:lnTo>
                <a:lnTo>
                  <a:pt x="37843" y="9776"/>
                </a:lnTo>
                <a:lnTo>
                  <a:pt x="37616" y="8087"/>
                </a:lnTo>
                <a:lnTo>
                  <a:pt x="37330" y="9719"/>
                </a:lnTo>
                <a:lnTo>
                  <a:pt x="37046" y="11542"/>
                </a:lnTo>
                <a:lnTo>
                  <a:pt x="36760" y="13592"/>
                </a:lnTo>
                <a:lnTo>
                  <a:pt x="35678" y="13554"/>
                </a:lnTo>
                <a:lnTo>
                  <a:pt x="34651" y="13440"/>
                </a:lnTo>
                <a:lnTo>
                  <a:pt x="33568" y="13326"/>
                </a:lnTo>
                <a:lnTo>
                  <a:pt x="34309" y="11333"/>
                </a:lnTo>
                <a:lnTo>
                  <a:pt x="34994" y="9491"/>
                </a:lnTo>
                <a:lnTo>
                  <a:pt x="35620" y="7878"/>
                </a:lnTo>
                <a:lnTo>
                  <a:pt x="35221" y="7821"/>
                </a:lnTo>
                <a:lnTo>
                  <a:pt x="34539" y="9454"/>
                </a:lnTo>
                <a:lnTo>
                  <a:pt x="33854" y="11219"/>
                </a:lnTo>
                <a:lnTo>
                  <a:pt x="33056" y="13269"/>
                </a:lnTo>
                <a:lnTo>
                  <a:pt x="32088" y="13117"/>
                </a:lnTo>
                <a:lnTo>
                  <a:pt x="31175" y="12947"/>
                </a:lnTo>
                <a:lnTo>
                  <a:pt x="30263" y="12738"/>
                </a:lnTo>
                <a:lnTo>
                  <a:pt x="31403" y="10801"/>
                </a:lnTo>
                <a:lnTo>
                  <a:pt x="32543" y="9074"/>
                </a:lnTo>
                <a:lnTo>
                  <a:pt x="33511" y="7498"/>
                </a:lnTo>
                <a:lnTo>
                  <a:pt x="34081" y="7669"/>
                </a:lnTo>
                <a:lnTo>
                  <a:pt x="33683" y="7289"/>
                </a:lnTo>
                <a:lnTo>
                  <a:pt x="36190" y="3606"/>
                </a:lnTo>
                <a:lnTo>
                  <a:pt x="38071" y="1233"/>
                </a:lnTo>
                <a:lnTo>
                  <a:pt x="38186" y="816"/>
                </a:lnTo>
                <a:lnTo>
                  <a:pt x="36077" y="3246"/>
                </a:lnTo>
                <a:lnTo>
                  <a:pt x="33340" y="7175"/>
                </a:lnTo>
                <a:lnTo>
                  <a:pt x="32770" y="7062"/>
                </a:lnTo>
                <a:lnTo>
                  <a:pt x="32200" y="6910"/>
                </a:lnTo>
                <a:lnTo>
                  <a:pt x="31630" y="6701"/>
                </a:lnTo>
                <a:lnTo>
                  <a:pt x="35336" y="2961"/>
                </a:lnTo>
                <a:lnTo>
                  <a:pt x="38071" y="816"/>
                </a:lnTo>
                <a:lnTo>
                  <a:pt x="38641" y="208"/>
                </a:lnTo>
                <a:lnTo>
                  <a:pt x="37672" y="873"/>
                </a:lnTo>
                <a:lnTo>
                  <a:pt x="34879" y="2961"/>
                </a:lnTo>
                <a:lnTo>
                  <a:pt x="31288" y="6587"/>
                </a:lnTo>
                <a:lnTo>
                  <a:pt x="30777" y="6416"/>
                </a:lnTo>
                <a:lnTo>
                  <a:pt x="30319" y="6207"/>
                </a:lnTo>
                <a:lnTo>
                  <a:pt x="29864" y="5998"/>
                </a:lnTo>
                <a:lnTo>
                  <a:pt x="29578" y="5828"/>
                </a:lnTo>
                <a:lnTo>
                  <a:pt x="29123" y="5619"/>
                </a:lnTo>
                <a:lnTo>
                  <a:pt x="28382" y="5125"/>
                </a:lnTo>
                <a:lnTo>
                  <a:pt x="28098" y="5182"/>
                </a:lnTo>
                <a:lnTo>
                  <a:pt x="28610" y="5562"/>
                </a:lnTo>
                <a:lnTo>
                  <a:pt x="29351" y="5998"/>
                </a:lnTo>
                <a:lnTo>
                  <a:pt x="28211" y="6853"/>
                </a:lnTo>
                <a:lnTo>
                  <a:pt x="26958" y="7821"/>
                </a:lnTo>
                <a:lnTo>
                  <a:pt x="25703" y="8846"/>
                </a:lnTo>
                <a:lnTo>
                  <a:pt x="25077" y="9397"/>
                </a:lnTo>
                <a:lnTo>
                  <a:pt x="24449" y="9928"/>
                </a:lnTo>
                <a:lnTo>
                  <a:pt x="23822" y="10479"/>
                </a:lnTo>
                <a:lnTo>
                  <a:pt x="23140" y="10137"/>
                </a:lnTo>
                <a:lnTo>
                  <a:pt x="22511" y="9776"/>
                </a:lnTo>
                <a:lnTo>
                  <a:pt x="22000" y="9397"/>
                </a:lnTo>
                <a:lnTo>
                  <a:pt x="21657" y="9169"/>
                </a:lnTo>
                <a:lnTo>
                  <a:pt x="22570" y="8144"/>
                </a:lnTo>
                <a:lnTo>
                  <a:pt x="21371" y="8960"/>
                </a:lnTo>
                <a:lnTo>
                  <a:pt x="20745" y="8466"/>
                </a:lnTo>
                <a:lnTo>
                  <a:pt x="20232" y="8049"/>
                </a:lnTo>
                <a:lnTo>
                  <a:pt x="19833" y="7555"/>
                </a:lnTo>
                <a:lnTo>
                  <a:pt x="21543" y="6264"/>
                </a:lnTo>
                <a:lnTo>
                  <a:pt x="19605" y="7346"/>
                </a:lnTo>
                <a:lnTo>
                  <a:pt x="20004" y="8144"/>
                </a:lnTo>
                <a:lnTo>
                  <a:pt x="20518" y="8637"/>
                </a:lnTo>
                <a:lnTo>
                  <a:pt x="21144" y="9112"/>
                </a:lnTo>
                <a:lnTo>
                  <a:pt x="21430" y="9340"/>
                </a:lnTo>
                <a:lnTo>
                  <a:pt x="21829" y="9605"/>
                </a:lnTo>
                <a:lnTo>
                  <a:pt x="22340" y="9985"/>
                </a:lnTo>
                <a:lnTo>
                  <a:pt x="22910" y="10365"/>
                </a:lnTo>
                <a:lnTo>
                  <a:pt x="23538" y="10687"/>
                </a:lnTo>
                <a:lnTo>
                  <a:pt x="21486" y="12529"/>
                </a:lnTo>
                <a:lnTo>
                  <a:pt x="19263" y="14674"/>
                </a:lnTo>
                <a:lnTo>
                  <a:pt x="17098" y="17047"/>
                </a:lnTo>
                <a:lnTo>
                  <a:pt x="16699" y="16838"/>
                </a:lnTo>
                <a:lnTo>
                  <a:pt x="15787" y="16345"/>
                </a:lnTo>
                <a:lnTo>
                  <a:pt x="14874" y="15699"/>
                </a:lnTo>
                <a:lnTo>
                  <a:pt x="14021" y="15054"/>
                </a:lnTo>
                <a:lnTo>
                  <a:pt x="16242" y="12624"/>
                </a:lnTo>
                <a:lnTo>
                  <a:pt x="13678" y="14788"/>
                </a:lnTo>
                <a:lnTo>
                  <a:pt x="12881" y="14143"/>
                </a:lnTo>
                <a:lnTo>
                  <a:pt x="12196" y="13440"/>
                </a:lnTo>
                <a:lnTo>
                  <a:pt x="11570" y="12681"/>
                </a:lnTo>
                <a:lnTo>
                  <a:pt x="14133" y="10479"/>
                </a:lnTo>
                <a:lnTo>
                  <a:pt x="11398" y="12415"/>
                </a:lnTo>
                <a:lnTo>
                  <a:pt x="11854" y="13706"/>
                </a:lnTo>
                <a:lnTo>
                  <a:pt x="12595" y="14408"/>
                </a:lnTo>
                <a:lnTo>
                  <a:pt x="13392" y="15111"/>
                </a:lnTo>
                <a:lnTo>
                  <a:pt x="13735" y="15320"/>
                </a:lnTo>
                <a:lnTo>
                  <a:pt x="14591" y="16022"/>
                </a:lnTo>
                <a:lnTo>
                  <a:pt x="15501" y="16667"/>
                </a:lnTo>
                <a:lnTo>
                  <a:pt x="16470" y="17218"/>
                </a:lnTo>
                <a:lnTo>
                  <a:pt x="16812" y="17370"/>
                </a:lnTo>
                <a:lnTo>
                  <a:pt x="14818" y="19591"/>
                </a:lnTo>
                <a:lnTo>
                  <a:pt x="12881" y="21964"/>
                </a:lnTo>
                <a:lnTo>
                  <a:pt x="11000" y="24555"/>
                </a:lnTo>
                <a:lnTo>
                  <a:pt x="9574" y="23800"/>
                </a:lnTo>
                <a:lnTo>
                  <a:pt x="8263" y="22881"/>
                </a:lnTo>
                <a:lnTo>
                  <a:pt x="7066" y="21964"/>
                </a:lnTo>
                <a:lnTo>
                  <a:pt x="8891" y="19268"/>
                </a:lnTo>
                <a:lnTo>
                  <a:pt x="6724" y="21694"/>
                </a:lnTo>
                <a:lnTo>
                  <a:pt x="5699" y="20831"/>
                </a:lnTo>
                <a:lnTo>
                  <a:pt x="4787" y="19914"/>
                </a:lnTo>
                <a:lnTo>
                  <a:pt x="4046" y="18945"/>
                </a:lnTo>
                <a:lnTo>
                  <a:pt x="6154" y="16402"/>
                </a:lnTo>
                <a:lnTo>
                  <a:pt x="3818" y="18623"/>
                </a:lnTo>
                <a:lnTo>
                  <a:pt x="3077" y="17693"/>
                </a:lnTo>
                <a:lnTo>
                  <a:pt x="2563" y="16724"/>
                </a:lnTo>
                <a:lnTo>
                  <a:pt x="2164" y="15699"/>
                </a:lnTo>
                <a:lnTo>
                  <a:pt x="4672" y="13649"/>
                </a:lnTo>
                <a:lnTo>
                  <a:pt x="7238" y="11864"/>
                </a:lnTo>
                <a:lnTo>
                  <a:pt x="9689" y="10042"/>
                </a:lnTo>
                <a:lnTo>
                  <a:pt x="7123" y="11599"/>
                </a:lnTo>
                <a:lnTo>
                  <a:pt x="4559" y="13326"/>
                </a:lnTo>
                <a:lnTo>
                  <a:pt x="2052" y="15376"/>
                </a:lnTo>
                <a:lnTo>
                  <a:pt x="1709" y="14294"/>
                </a:lnTo>
                <a:lnTo>
                  <a:pt x="1595" y="13269"/>
                </a:lnTo>
                <a:lnTo>
                  <a:pt x="1367" y="14522"/>
                </a:lnTo>
                <a:lnTo>
                  <a:pt x="1709" y="15547"/>
                </a:lnTo>
                <a:close/>
              </a:path>
            </a:pathLst>
          </a:custGeom>
          <a:solidFill>
            <a:srgbClr val="BED2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59" name="object 859"/>
          <p:cNvSpPr/>
          <p:nvPr/>
        </p:nvSpPr>
        <p:spPr>
          <a:xfrm>
            <a:off x="346376" y="522131"/>
            <a:ext cx="214" cy="896"/>
          </a:xfrm>
          <a:custGeom>
            <a:avLst/>
            <a:gdLst/>
            <a:ahLst/>
            <a:cxnLst/>
            <a:rect l="l" t="t" r="r" b="b"/>
            <a:pathLst>
              <a:path w="285" h="1195">
                <a:moveTo>
                  <a:pt x="171" y="493"/>
                </a:moveTo>
                <a:lnTo>
                  <a:pt x="0" y="1025"/>
                </a:lnTo>
                <a:lnTo>
                  <a:pt x="114" y="1195"/>
                </a:lnTo>
                <a:lnTo>
                  <a:pt x="285" y="702"/>
                </a:lnTo>
                <a:lnTo>
                  <a:pt x="227" y="0"/>
                </a:lnTo>
                <a:lnTo>
                  <a:pt x="171" y="493"/>
                </a:lnTo>
                <a:close/>
              </a:path>
            </a:pathLst>
          </a:custGeom>
          <a:solidFill>
            <a:srgbClr val="BED2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60" name="object 860"/>
          <p:cNvSpPr/>
          <p:nvPr/>
        </p:nvSpPr>
        <p:spPr>
          <a:xfrm>
            <a:off x="339835" y="522287"/>
            <a:ext cx="12055" cy="9966"/>
          </a:xfrm>
          <a:custGeom>
            <a:avLst/>
            <a:gdLst/>
            <a:ahLst/>
            <a:cxnLst/>
            <a:rect l="l" t="t" r="r" b="b"/>
            <a:pathLst>
              <a:path w="16073" h="13288">
                <a:moveTo>
                  <a:pt x="13906" y="10593"/>
                </a:moveTo>
                <a:lnTo>
                  <a:pt x="14591" y="9985"/>
                </a:lnTo>
                <a:lnTo>
                  <a:pt x="15160" y="9340"/>
                </a:lnTo>
                <a:lnTo>
                  <a:pt x="15559" y="8922"/>
                </a:lnTo>
                <a:lnTo>
                  <a:pt x="16073" y="7669"/>
                </a:lnTo>
                <a:lnTo>
                  <a:pt x="15446" y="8371"/>
                </a:lnTo>
                <a:lnTo>
                  <a:pt x="12768" y="6435"/>
                </a:lnTo>
                <a:lnTo>
                  <a:pt x="10031" y="4765"/>
                </a:lnTo>
                <a:lnTo>
                  <a:pt x="7467" y="3303"/>
                </a:lnTo>
                <a:lnTo>
                  <a:pt x="7922" y="2752"/>
                </a:lnTo>
                <a:lnTo>
                  <a:pt x="8265" y="2221"/>
                </a:lnTo>
                <a:lnTo>
                  <a:pt x="8549" y="1727"/>
                </a:lnTo>
                <a:lnTo>
                  <a:pt x="8377" y="1632"/>
                </a:lnTo>
                <a:lnTo>
                  <a:pt x="8094" y="2107"/>
                </a:lnTo>
                <a:lnTo>
                  <a:pt x="7751" y="2657"/>
                </a:lnTo>
                <a:lnTo>
                  <a:pt x="7296" y="3189"/>
                </a:lnTo>
                <a:lnTo>
                  <a:pt x="5471" y="2221"/>
                </a:lnTo>
                <a:lnTo>
                  <a:pt x="3762" y="1309"/>
                </a:lnTo>
                <a:lnTo>
                  <a:pt x="2108" y="550"/>
                </a:lnTo>
                <a:lnTo>
                  <a:pt x="1482" y="284"/>
                </a:lnTo>
                <a:lnTo>
                  <a:pt x="855" y="0"/>
                </a:lnTo>
                <a:lnTo>
                  <a:pt x="684" y="227"/>
                </a:lnTo>
                <a:lnTo>
                  <a:pt x="1311" y="493"/>
                </a:lnTo>
                <a:lnTo>
                  <a:pt x="1995" y="816"/>
                </a:lnTo>
                <a:lnTo>
                  <a:pt x="3590" y="1575"/>
                </a:lnTo>
                <a:lnTo>
                  <a:pt x="5300" y="2429"/>
                </a:lnTo>
                <a:lnTo>
                  <a:pt x="7066" y="3417"/>
                </a:lnTo>
                <a:lnTo>
                  <a:pt x="6384" y="4100"/>
                </a:lnTo>
                <a:lnTo>
                  <a:pt x="5757" y="4594"/>
                </a:lnTo>
                <a:lnTo>
                  <a:pt x="5357" y="4859"/>
                </a:lnTo>
                <a:lnTo>
                  <a:pt x="4217" y="4062"/>
                </a:lnTo>
                <a:lnTo>
                  <a:pt x="3077" y="3303"/>
                </a:lnTo>
                <a:lnTo>
                  <a:pt x="1995" y="2657"/>
                </a:lnTo>
                <a:lnTo>
                  <a:pt x="968" y="2012"/>
                </a:lnTo>
                <a:lnTo>
                  <a:pt x="0" y="1404"/>
                </a:lnTo>
                <a:lnTo>
                  <a:pt x="741" y="2221"/>
                </a:lnTo>
                <a:lnTo>
                  <a:pt x="1768" y="2923"/>
                </a:lnTo>
                <a:lnTo>
                  <a:pt x="2849" y="3568"/>
                </a:lnTo>
                <a:lnTo>
                  <a:pt x="3933" y="4328"/>
                </a:lnTo>
                <a:lnTo>
                  <a:pt x="5016" y="5087"/>
                </a:lnTo>
                <a:lnTo>
                  <a:pt x="4388" y="5562"/>
                </a:lnTo>
                <a:lnTo>
                  <a:pt x="3705" y="5942"/>
                </a:lnTo>
                <a:lnTo>
                  <a:pt x="2964" y="6321"/>
                </a:lnTo>
                <a:lnTo>
                  <a:pt x="2793" y="6758"/>
                </a:lnTo>
                <a:lnTo>
                  <a:pt x="4845" y="8637"/>
                </a:lnTo>
                <a:lnTo>
                  <a:pt x="6954" y="10858"/>
                </a:lnTo>
                <a:lnTo>
                  <a:pt x="9119" y="13288"/>
                </a:lnTo>
                <a:lnTo>
                  <a:pt x="9517" y="13061"/>
                </a:lnTo>
                <a:lnTo>
                  <a:pt x="7409" y="10593"/>
                </a:lnTo>
                <a:lnTo>
                  <a:pt x="5244" y="8428"/>
                </a:lnTo>
                <a:lnTo>
                  <a:pt x="3192" y="6530"/>
                </a:lnTo>
                <a:lnTo>
                  <a:pt x="3933" y="6169"/>
                </a:lnTo>
                <a:lnTo>
                  <a:pt x="4674" y="5733"/>
                </a:lnTo>
                <a:lnTo>
                  <a:pt x="5300" y="5296"/>
                </a:lnTo>
                <a:lnTo>
                  <a:pt x="7636" y="6967"/>
                </a:lnTo>
                <a:lnTo>
                  <a:pt x="5586" y="5087"/>
                </a:lnTo>
                <a:lnTo>
                  <a:pt x="6156" y="4651"/>
                </a:lnTo>
                <a:lnTo>
                  <a:pt x="6555" y="4271"/>
                </a:lnTo>
                <a:lnTo>
                  <a:pt x="6954" y="3891"/>
                </a:lnTo>
                <a:lnTo>
                  <a:pt x="7296" y="3569"/>
                </a:lnTo>
                <a:lnTo>
                  <a:pt x="9860" y="4973"/>
                </a:lnTo>
                <a:lnTo>
                  <a:pt x="12538" y="6701"/>
                </a:lnTo>
                <a:lnTo>
                  <a:pt x="15217" y="8694"/>
                </a:lnTo>
                <a:lnTo>
                  <a:pt x="14591" y="9454"/>
                </a:lnTo>
                <a:lnTo>
                  <a:pt x="13906" y="10593"/>
                </a:lnTo>
                <a:close/>
              </a:path>
            </a:pathLst>
          </a:custGeom>
          <a:solidFill>
            <a:srgbClr val="BED2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61" name="object 861"/>
          <p:cNvSpPr/>
          <p:nvPr/>
        </p:nvSpPr>
        <p:spPr>
          <a:xfrm>
            <a:off x="352788" y="523826"/>
            <a:ext cx="6494" cy="7973"/>
          </a:xfrm>
          <a:custGeom>
            <a:avLst/>
            <a:gdLst/>
            <a:ahLst/>
            <a:cxnLst/>
            <a:rect l="l" t="t" r="r" b="b"/>
            <a:pathLst>
              <a:path w="8659" h="10631">
                <a:moveTo>
                  <a:pt x="0" y="3948"/>
                </a:moveTo>
                <a:lnTo>
                  <a:pt x="2517" y="5790"/>
                </a:lnTo>
                <a:lnTo>
                  <a:pt x="5075" y="7612"/>
                </a:lnTo>
                <a:lnTo>
                  <a:pt x="7532" y="9719"/>
                </a:lnTo>
                <a:lnTo>
                  <a:pt x="7814" y="9985"/>
                </a:lnTo>
                <a:lnTo>
                  <a:pt x="8599" y="10631"/>
                </a:lnTo>
                <a:lnTo>
                  <a:pt x="8659" y="10308"/>
                </a:lnTo>
                <a:lnTo>
                  <a:pt x="8257" y="9985"/>
                </a:lnTo>
                <a:lnTo>
                  <a:pt x="7914" y="9662"/>
                </a:lnTo>
                <a:lnTo>
                  <a:pt x="8317" y="8580"/>
                </a:lnTo>
                <a:lnTo>
                  <a:pt x="8498" y="7517"/>
                </a:lnTo>
                <a:lnTo>
                  <a:pt x="8559" y="6530"/>
                </a:lnTo>
                <a:lnTo>
                  <a:pt x="8438" y="6207"/>
                </a:lnTo>
                <a:lnTo>
                  <a:pt x="8377" y="5828"/>
                </a:lnTo>
                <a:lnTo>
                  <a:pt x="7874" y="5676"/>
                </a:lnTo>
                <a:lnTo>
                  <a:pt x="7532" y="5410"/>
                </a:lnTo>
                <a:lnTo>
                  <a:pt x="7129" y="5144"/>
                </a:lnTo>
                <a:lnTo>
                  <a:pt x="4954" y="3625"/>
                </a:lnTo>
                <a:lnTo>
                  <a:pt x="2738" y="2278"/>
                </a:lnTo>
                <a:lnTo>
                  <a:pt x="503" y="1139"/>
                </a:lnTo>
                <a:lnTo>
                  <a:pt x="503" y="759"/>
                </a:lnTo>
                <a:lnTo>
                  <a:pt x="463" y="379"/>
                </a:lnTo>
                <a:lnTo>
                  <a:pt x="402" y="0"/>
                </a:lnTo>
                <a:lnTo>
                  <a:pt x="463" y="2335"/>
                </a:lnTo>
                <a:lnTo>
                  <a:pt x="503" y="1518"/>
                </a:lnTo>
                <a:lnTo>
                  <a:pt x="2678" y="2600"/>
                </a:lnTo>
                <a:lnTo>
                  <a:pt x="4793" y="3891"/>
                </a:lnTo>
                <a:lnTo>
                  <a:pt x="6887" y="5353"/>
                </a:lnTo>
                <a:lnTo>
                  <a:pt x="7350" y="5676"/>
                </a:lnTo>
                <a:lnTo>
                  <a:pt x="7814" y="5998"/>
                </a:lnTo>
                <a:lnTo>
                  <a:pt x="8257" y="6321"/>
                </a:lnTo>
                <a:lnTo>
                  <a:pt x="8216" y="7289"/>
                </a:lnTo>
                <a:lnTo>
                  <a:pt x="8035" y="8371"/>
                </a:lnTo>
                <a:lnTo>
                  <a:pt x="7632" y="9397"/>
                </a:lnTo>
                <a:lnTo>
                  <a:pt x="5195" y="7346"/>
                </a:lnTo>
                <a:lnTo>
                  <a:pt x="2557" y="5505"/>
                </a:lnTo>
                <a:lnTo>
                  <a:pt x="0" y="3948"/>
                </a:lnTo>
                <a:close/>
              </a:path>
            </a:pathLst>
          </a:custGeom>
          <a:solidFill>
            <a:srgbClr val="BED2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62" name="object 862"/>
          <p:cNvSpPr/>
          <p:nvPr/>
        </p:nvSpPr>
        <p:spPr>
          <a:xfrm>
            <a:off x="331202" y="519184"/>
            <a:ext cx="6625" cy="4442"/>
          </a:xfrm>
          <a:custGeom>
            <a:avLst/>
            <a:gdLst/>
            <a:ahLst/>
            <a:cxnLst/>
            <a:rect l="l" t="t" r="r" b="b"/>
            <a:pathLst>
              <a:path w="8833" h="5923">
                <a:moveTo>
                  <a:pt x="0" y="0"/>
                </a:moveTo>
                <a:lnTo>
                  <a:pt x="968" y="645"/>
                </a:lnTo>
                <a:lnTo>
                  <a:pt x="4160" y="2524"/>
                </a:lnTo>
                <a:lnTo>
                  <a:pt x="8490" y="5923"/>
                </a:lnTo>
                <a:lnTo>
                  <a:pt x="8833" y="5771"/>
                </a:lnTo>
                <a:lnTo>
                  <a:pt x="4444" y="2410"/>
                </a:lnTo>
                <a:lnTo>
                  <a:pt x="1196" y="588"/>
                </a:lnTo>
                <a:lnTo>
                  <a:pt x="0" y="0"/>
                </a:lnTo>
                <a:close/>
              </a:path>
            </a:pathLst>
          </a:custGeom>
          <a:solidFill>
            <a:srgbClr val="BED2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63" name="object 863"/>
          <p:cNvSpPr/>
          <p:nvPr/>
        </p:nvSpPr>
        <p:spPr>
          <a:xfrm>
            <a:off x="328850" y="529535"/>
            <a:ext cx="684" cy="6237"/>
          </a:xfrm>
          <a:custGeom>
            <a:avLst/>
            <a:gdLst/>
            <a:ahLst/>
            <a:cxnLst/>
            <a:rect l="l" t="t" r="r" b="b"/>
            <a:pathLst>
              <a:path w="912" h="8316">
                <a:moveTo>
                  <a:pt x="626" y="2373"/>
                </a:moveTo>
                <a:lnTo>
                  <a:pt x="398" y="0"/>
                </a:lnTo>
                <a:lnTo>
                  <a:pt x="56" y="2373"/>
                </a:lnTo>
                <a:lnTo>
                  <a:pt x="0" y="8261"/>
                </a:lnTo>
                <a:lnTo>
                  <a:pt x="626" y="8316"/>
                </a:lnTo>
                <a:lnTo>
                  <a:pt x="912" y="7884"/>
                </a:lnTo>
                <a:lnTo>
                  <a:pt x="342" y="7830"/>
                </a:lnTo>
                <a:lnTo>
                  <a:pt x="56" y="7830"/>
                </a:lnTo>
                <a:lnTo>
                  <a:pt x="342" y="5030"/>
                </a:lnTo>
                <a:lnTo>
                  <a:pt x="626" y="2373"/>
                </a:lnTo>
                <a:close/>
              </a:path>
            </a:pathLst>
          </a:custGeom>
          <a:solidFill>
            <a:srgbClr val="BED2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64" name="object 864"/>
          <p:cNvSpPr/>
          <p:nvPr/>
        </p:nvSpPr>
        <p:spPr>
          <a:xfrm>
            <a:off x="322952" y="535327"/>
            <a:ext cx="1752" cy="6233"/>
          </a:xfrm>
          <a:custGeom>
            <a:avLst/>
            <a:gdLst/>
            <a:ahLst/>
            <a:cxnLst/>
            <a:rect l="l" t="t" r="r" b="b"/>
            <a:pathLst>
              <a:path w="2336" h="8311">
                <a:moveTo>
                  <a:pt x="2336" y="55"/>
                </a:moveTo>
                <a:lnTo>
                  <a:pt x="1709" y="0"/>
                </a:lnTo>
                <a:lnTo>
                  <a:pt x="912" y="2536"/>
                </a:lnTo>
                <a:lnTo>
                  <a:pt x="112" y="5342"/>
                </a:lnTo>
                <a:lnTo>
                  <a:pt x="0" y="8311"/>
                </a:lnTo>
                <a:lnTo>
                  <a:pt x="741" y="5397"/>
                </a:lnTo>
                <a:lnTo>
                  <a:pt x="1538" y="2644"/>
                </a:lnTo>
                <a:lnTo>
                  <a:pt x="2336" y="55"/>
                </a:lnTo>
                <a:close/>
              </a:path>
            </a:pathLst>
          </a:custGeom>
          <a:solidFill>
            <a:srgbClr val="BED2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65" name="object 865"/>
          <p:cNvSpPr/>
          <p:nvPr/>
        </p:nvSpPr>
        <p:spPr>
          <a:xfrm>
            <a:off x="321669" y="526018"/>
            <a:ext cx="1367" cy="1907"/>
          </a:xfrm>
          <a:custGeom>
            <a:avLst/>
            <a:gdLst/>
            <a:ahLst/>
            <a:cxnLst/>
            <a:rect l="l" t="t" r="r" b="b"/>
            <a:pathLst>
              <a:path w="1822" h="2543">
                <a:moveTo>
                  <a:pt x="511" y="1461"/>
                </a:moveTo>
                <a:lnTo>
                  <a:pt x="0" y="2050"/>
                </a:lnTo>
                <a:lnTo>
                  <a:pt x="171" y="2543"/>
                </a:lnTo>
                <a:lnTo>
                  <a:pt x="626" y="1993"/>
                </a:lnTo>
                <a:lnTo>
                  <a:pt x="1822" y="0"/>
                </a:lnTo>
                <a:lnTo>
                  <a:pt x="511" y="1461"/>
                </a:lnTo>
                <a:close/>
              </a:path>
            </a:pathLst>
          </a:custGeom>
          <a:solidFill>
            <a:srgbClr val="BED2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66" name="object 866"/>
          <p:cNvSpPr/>
          <p:nvPr/>
        </p:nvSpPr>
        <p:spPr>
          <a:xfrm>
            <a:off x="322395" y="517077"/>
            <a:ext cx="556" cy="569"/>
          </a:xfrm>
          <a:custGeom>
            <a:avLst/>
            <a:gdLst/>
            <a:ahLst/>
            <a:cxnLst/>
            <a:rect l="l" t="t" r="r" b="b"/>
            <a:pathLst>
              <a:path w="741" h="759">
                <a:moveTo>
                  <a:pt x="398" y="417"/>
                </a:moveTo>
                <a:lnTo>
                  <a:pt x="0" y="759"/>
                </a:lnTo>
                <a:lnTo>
                  <a:pt x="227" y="759"/>
                </a:lnTo>
                <a:lnTo>
                  <a:pt x="741" y="417"/>
                </a:lnTo>
                <a:lnTo>
                  <a:pt x="569" y="0"/>
                </a:lnTo>
                <a:lnTo>
                  <a:pt x="398" y="417"/>
                </a:lnTo>
                <a:close/>
              </a:path>
            </a:pathLst>
          </a:custGeom>
          <a:solidFill>
            <a:srgbClr val="BED2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67" name="object 867"/>
          <p:cNvSpPr/>
          <p:nvPr/>
        </p:nvSpPr>
        <p:spPr>
          <a:xfrm>
            <a:off x="312094" y="525890"/>
            <a:ext cx="5557" cy="4456"/>
          </a:xfrm>
          <a:custGeom>
            <a:avLst/>
            <a:gdLst/>
            <a:ahLst/>
            <a:cxnLst/>
            <a:rect l="l" t="t" r="r" b="b"/>
            <a:pathLst>
              <a:path w="7409" h="5941">
                <a:moveTo>
                  <a:pt x="7409" y="227"/>
                </a:moveTo>
                <a:lnTo>
                  <a:pt x="7123" y="0"/>
                </a:lnTo>
                <a:lnTo>
                  <a:pt x="4728" y="1632"/>
                </a:lnTo>
                <a:lnTo>
                  <a:pt x="2221" y="3512"/>
                </a:lnTo>
                <a:lnTo>
                  <a:pt x="0" y="5941"/>
                </a:lnTo>
                <a:lnTo>
                  <a:pt x="2507" y="3777"/>
                </a:lnTo>
                <a:lnTo>
                  <a:pt x="5014" y="1841"/>
                </a:lnTo>
                <a:lnTo>
                  <a:pt x="7409" y="227"/>
                </a:lnTo>
                <a:close/>
              </a:path>
            </a:pathLst>
          </a:custGeom>
          <a:solidFill>
            <a:srgbClr val="BED2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68" name="object 868"/>
          <p:cNvSpPr/>
          <p:nvPr/>
        </p:nvSpPr>
        <p:spPr>
          <a:xfrm>
            <a:off x="306878" y="530389"/>
            <a:ext cx="5001" cy="5140"/>
          </a:xfrm>
          <a:custGeom>
            <a:avLst/>
            <a:gdLst/>
            <a:ahLst/>
            <a:cxnLst/>
            <a:rect l="l" t="t" r="r" b="b"/>
            <a:pathLst>
              <a:path w="6668" h="6853">
                <a:moveTo>
                  <a:pt x="6668" y="208"/>
                </a:moveTo>
                <a:lnTo>
                  <a:pt x="6325" y="0"/>
                </a:lnTo>
                <a:lnTo>
                  <a:pt x="4046" y="1936"/>
                </a:lnTo>
                <a:lnTo>
                  <a:pt x="1824" y="4157"/>
                </a:lnTo>
                <a:lnTo>
                  <a:pt x="0" y="6853"/>
                </a:lnTo>
                <a:lnTo>
                  <a:pt x="2164" y="4423"/>
                </a:lnTo>
                <a:lnTo>
                  <a:pt x="4388" y="2221"/>
                </a:lnTo>
                <a:lnTo>
                  <a:pt x="6668" y="208"/>
                </a:lnTo>
                <a:close/>
              </a:path>
            </a:pathLst>
          </a:custGeom>
          <a:solidFill>
            <a:srgbClr val="BED2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69" name="object 869"/>
          <p:cNvSpPr/>
          <p:nvPr/>
        </p:nvSpPr>
        <p:spPr>
          <a:xfrm>
            <a:off x="310170" y="527072"/>
            <a:ext cx="13935" cy="19061"/>
          </a:xfrm>
          <a:custGeom>
            <a:avLst/>
            <a:gdLst/>
            <a:ahLst/>
            <a:cxnLst/>
            <a:rect l="l" t="t" r="r" b="b"/>
            <a:pathLst>
              <a:path w="18580" h="25415">
                <a:moveTo>
                  <a:pt x="12766" y="0"/>
                </a:moveTo>
                <a:lnTo>
                  <a:pt x="13223" y="531"/>
                </a:lnTo>
                <a:lnTo>
                  <a:pt x="14021" y="911"/>
                </a:lnTo>
                <a:lnTo>
                  <a:pt x="14818" y="1233"/>
                </a:lnTo>
                <a:lnTo>
                  <a:pt x="13108" y="3227"/>
                </a:lnTo>
                <a:lnTo>
                  <a:pt x="11284" y="5562"/>
                </a:lnTo>
                <a:lnTo>
                  <a:pt x="9745" y="8694"/>
                </a:lnTo>
                <a:lnTo>
                  <a:pt x="11056" y="9169"/>
                </a:lnTo>
                <a:lnTo>
                  <a:pt x="12424" y="9605"/>
                </a:lnTo>
                <a:lnTo>
                  <a:pt x="13793" y="9981"/>
                </a:lnTo>
                <a:lnTo>
                  <a:pt x="12538" y="12464"/>
                </a:lnTo>
                <a:lnTo>
                  <a:pt x="11284" y="15109"/>
                </a:lnTo>
                <a:lnTo>
                  <a:pt x="10087" y="17968"/>
                </a:lnTo>
                <a:lnTo>
                  <a:pt x="8321" y="17482"/>
                </a:lnTo>
                <a:lnTo>
                  <a:pt x="6611" y="16943"/>
                </a:lnTo>
                <a:lnTo>
                  <a:pt x="4958" y="16349"/>
                </a:lnTo>
                <a:lnTo>
                  <a:pt x="5927" y="13381"/>
                </a:lnTo>
                <a:lnTo>
                  <a:pt x="4388" y="16134"/>
                </a:lnTo>
                <a:lnTo>
                  <a:pt x="3874" y="15918"/>
                </a:lnTo>
                <a:lnTo>
                  <a:pt x="3590" y="15809"/>
                </a:lnTo>
                <a:lnTo>
                  <a:pt x="2336" y="15323"/>
                </a:lnTo>
                <a:lnTo>
                  <a:pt x="1139" y="14731"/>
                </a:lnTo>
                <a:lnTo>
                  <a:pt x="0" y="14137"/>
                </a:lnTo>
                <a:lnTo>
                  <a:pt x="912" y="15162"/>
                </a:lnTo>
                <a:lnTo>
                  <a:pt x="2108" y="15756"/>
                </a:lnTo>
                <a:lnTo>
                  <a:pt x="3419" y="16295"/>
                </a:lnTo>
                <a:lnTo>
                  <a:pt x="3874" y="16457"/>
                </a:lnTo>
                <a:lnTo>
                  <a:pt x="4160" y="16565"/>
                </a:lnTo>
                <a:lnTo>
                  <a:pt x="3077" y="18454"/>
                </a:lnTo>
                <a:lnTo>
                  <a:pt x="2052" y="20451"/>
                </a:lnTo>
                <a:lnTo>
                  <a:pt x="1139" y="22501"/>
                </a:lnTo>
                <a:lnTo>
                  <a:pt x="1653" y="22826"/>
                </a:lnTo>
                <a:lnTo>
                  <a:pt x="2622" y="20721"/>
                </a:lnTo>
                <a:lnTo>
                  <a:pt x="3647" y="18723"/>
                </a:lnTo>
                <a:lnTo>
                  <a:pt x="4730" y="16781"/>
                </a:lnTo>
                <a:lnTo>
                  <a:pt x="6384" y="17429"/>
                </a:lnTo>
                <a:lnTo>
                  <a:pt x="8094" y="17968"/>
                </a:lnTo>
                <a:lnTo>
                  <a:pt x="9860" y="18454"/>
                </a:lnTo>
                <a:lnTo>
                  <a:pt x="9004" y="20612"/>
                </a:lnTo>
                <a:lnTo>
                  <a:pt x="8094" y="22879"/>
                </a:lnTo>
                <a:lnTo>
                  <a:pt x="7294" y="25199"/>
                </a:lnTo>
                <a:lnTo>
                  <a:pt x="7922" y="25415"/>
                </a:lnTo>
                <a:lnTo>
                  <a:pt x="8720" y="23040"/>
                </a:lnTo>
                <a:lnTo>
                  <a:pt x="9574" y="20774"/>
                </a:lnTo>
                <a:lnTo>
                  <a:pt x="10486" y="18562"/>
                </a:lnTo>
                <a:lnTo>
                  <a:pt x="12367" y="19048"/>
                </a:lnTo>
                <a:lnTo>
                  <a:pt x="14305" y="19426"/>
                </a:lnTo>
                <a:lnTo>
                  <a:pt x="16300" y="19749"/>
                </a:lnTo>
                <a:lnTo>
                  <a:pt x="16413" y="19263"/>
                </a:lnTo>
                <a:lnTo>
                  <a:pt x="14419" y="18940"/>
                </a:lnTo>
                <a:lnTo>
                  <a:pt x="12538" y="18562"/>
                </a:lnTo>
                <a:lnTo>
                  <a:pt x="10657" y="18076"/>
                </a:lnTo>
                <a:lnTo>
                  <a:pt x="11854" y="15270"/>
                </a:lnTo>
                <a:lnTo>
                  <a:pt x="13108" y="12571"/>
                </a:lnTo>
                <a:lnTo>
                  <a:pt x="14363" y="10090"/>
                </a:lnTo>
                <a:lnTo>
                  <a:pt x="15787" y="10467"/>
                </a:lnTo>
                <a:lnTo>
                  <a:pt x="14534" y="9712"/>
                </a:lnTo>
                <a:lnTo>
                  <a:pt x="15902" y="7005"/>
                </a:lnTo>
                <a:lnTo>
                  <a:pt x="17269" y="4537"/>
                </a:lnTo>
                <a:lnTo>
                  <a:pt x="18580" y="2373"/>
                </a:lnTo>
                <a:lnTo>
                  <a:pt x="18123" y="2259"/>
                </a:lnTo>
                <a:lnTo>
                  <a:pt x="16814" y="4423"/>
                </a:lnTo>
                <a:lnTo>
                  <a:pt x="15388" y="6910"/>
                </a:lnTo>
                <a:lnTo>
                  <a:pt x="14021" y="9548"/>
                </a:lnTo>
                <a:lnTo>
                  <a:pt x="12653" y="9226"/>
                </a:lnTo>
                <a:lnTo>
                  <a:pt x="11284" y="8789"/>
                </a:lnTo>
                <a:lnTo>
                  <a:pt x="9975" y="8314"/>
                </a:lnTo>
                <a:lnTo>
                  <a:pt x="11797" y="5771"/>
                </a:lnTo>
                <a:lnTo>
                  <a:pt x="13563" y="3455"/>
                </a:lnTo>
                <a:lnTo>
                  <a:pt x="15273" y="1404"/>
                </a:lnTo>
                <a:lnTo>
                  <a:pt x="15046" y="968"/>
                </a:lnTo>
                <a:lnTo>
                  <a:pt x="14248" y="645"/>
                </a:lnTo>
                <a:lnTo>
                  <a:pt x="13451" y="322"/>
                </a:lnTo>
                <a:lnTo>
                  <a:pt x="12766" y="0"/>
                </a:lnTo>
                <a:close/>
              </a:path>
            </a:pathLst>
          </a:custGeom>
          <a:solidFill>
            <a:srgbClr val="BED2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70" name="object 870"/>
          <p:cNvSpPr/>
          <p:nvPr/>
        </p:nvSpPr>
        <p:spPr>
          <a:xfrm>
            <a:off x="304613" y="519625"/>
            <a:ext cx="21501" cy="13640"/>
          </a:xfrm>
          <a:custGeom>
            <a:avLst/>
            <a:gdLst/>
            <a:ahLst/>
            <a:cxnLst/>
            <a:rect l="l" t="t" r="r" b="b"/>
            <a:pathLst>
              <a:path w="28668" h="18186">
                <a:moveTo>
                  <a:pt x="15958" y="7384"/>
                </a:moveTo>
                <a:lnTo>
                  <a:pt x="15559" y="6587"/>
                </a:lnTo>
                <a:lnTo>
                  <a:pt x="15160" y="6036"/>
                </a:lnTo>
                <a:lnTo>
                  <a:pt x="14818" y="5505"/>
                </a:lnTo>
                <a:lnTo>
                  <a:pt x="14591" y="5011"/>
                </a:lnTo>
                <a:lnTo>
                  <a:pt x="16528" y="4214"/>
                </a:lnTo>
                <a:lnTo>
                  <a:pt x="18409" y="3512"/>
                </a:lnTo>
                <a:lnTo>
                  <a:pt x="20119" y="2904"/>
                </a:lnTo>
                <a:lnTo>
                  <a:pt x="20804" y="2638"/>
                </a:lnTo>
                <a:lnTo>
                  <a:pt x="21486" y="2429"/>
                </a:lnTo>
                <a:lnTo>
                  <a:pt x="22171" y="2202"/>
                </a:lnTo>
                <a:lnTo>
                  <a:pt x="22455" y="2847"/>
                </a:lnTo>
                <a:lnTo>
                  <a:pt x="22741" y="3189"/>
                </a:lnTo>
                <a:lnTo>
                  <a:pt x="22171" y="3398"/>
                </a:lnTo>
                <a:lnTo>
                  <a:pt x="21657" y="3606"/>
                </a:lnTo>
                <a:lnTo>
                  <a:pt x="21087" y="3891"/>
                </a:lnTo>
                <a:lnTo>
                  <a:pt x="19378" y="4632"/>
                </a:lnTo>
                <a:lnTo>
                  <a:pt x="17497" y="5505"/>
                </a:lnTo>
                <a:lnTo>
                  <a:pt x="15787" y="6796"/>
                </a:lnTo>
                <a:lnTo>
                  <a:pt x="17668" y="5771"/>
                </a:lnTo>
                <a:lnTo>
                  <a:pt x="19492" y="4859"/>
                </a:lnTo>
                <a:lnTo>
                  <a:pt x="21202" y="4100"/>
                </a:lnTo>
                <a:lnTo>
                  <a:pt x="21772" y="3834"/>
                </a:lnTo>
                <a:lnTo>
                  <a:pt x="22342" y="3606"/>
                </a:lnTo>
                <a:lnTo>
                  <a:pt x="22854" y="3398"/>
                </a:lnTo>
                <a:lnTo>
                  <a:pt x="22854" y="3132"/>
                </a:lnTo>
                <a:lnTo>
                  <a:pt x="22455" y="2486"/>
                </a:lnTo>
                <a:lnTo>
                  <a:pt x="22284" y="2202"/>
                </a:lnTo>
                <a:lnTo>
                  <a:pt x="28668" y="0"/>
                </a:lnTo>
                <a:lnTo>
                  <a:pt x="22227" y="1993"/>
                </a:lnTo>
                <a:lnTo>
                  <a:pt x="22056" y="1613"/>
                </a:lnTo>
                <a:lnTo>
                  <a:pt x="21943" y="1082"/>
                </a:lnTo>
                <a:lnTo>
                  <a:pt x="21943" y="1613"/>
                </a:lnTo>
                <a:lnTo>
                  <a:pt x="22113" y="2050"/>
                </a:lnTo>
                <a:lnTo>
                  <a:pt x="21430" y="2259"/>
                </a:lnTo>
                <a:lnTo>
                  <a:pt x="20745" y="2486"/>
                </a:lnTo>
                <a:lnTo>
                  <a:pt x="20004" y="2695"/>
                </a:lnTo>
                <a:lnTo>
                  <a:pt x="18294" y="3284"/>
                </a:lnTo>
                <a:lnTo>
                  <a:pt x="16472" y="3986"/>
                </a:lnTo>
                <a:lnTo>
                  <a:pt x="14534" y="4802"/>
                </a:lnTo>
                <a:lnTo>
                  <a:pt x="14248" y="4157"/>
                </a:lnTo>
                <a:lnTo>
                  <a:pt x="14077" y="3606"/>
                </a:lnTo>
                <a:lnTo>
                  <a:pt x="14021" y="3227"/>
                </a:lnTo>
                <a:lnTo>
                  <a:pt x="14021" y="3606"/>
                </a:lnTo>
                <a:lnTo>
                  <a:pt x="14077" y="4214"/>
                </a:lnTo>
                <a:lnTo>
                  <a:pt x="14363" y="4859"/>
                </a:lnTo>
                <a:lnTo>
                  <a:pt x="11684" y="5979"/>
                </a:lnTo>
                <a:lnTo>
                  <a:pt x="8835" y="7384"/>
                </a:lnTo>
                <a:lnTo>
                  <a:pt x="5985" y="9055"/>
                </a:lnTo>
                <a:lnTo>
                  <a:pt x="5699" y="8314"/>
                </a:lnTo>
                <a:lnTo>
                  <a:pt x="5643" y="7498"/>
                </a:lnTo>
                <a:lnTo>
                  <a:pt x="5643" y="9283"/>
                </a:lnTo>
                <a:lnTo>
                  <a:pt x="3192" y="11105"/>
                </a:lnTo>
                <a:lnTo>
                  <a:pt x="5755" y="9548"/>
                </a:lnTo>
                <a:lnTo>
                  <a:pt x="5927" y="10042"/>
                </a:lnTo>
                <a:lnTo>
                  <a:pt x="6213" y="10687"/>
                </a:lnTo>
                <a:lnTo>
                  <a:pt x="6611" y="11276"/>
                </a:lnTo>
                <a:lnTo>
                  <a:pt x="7010" y="11864"/>
                </a:lnTo>
                <a:lnTo>
                  <a:pt x="4559" y="13649"/>
                </a:lnTo>
                <a:lnTo>
                  <a:pt x="2108" y="15642"/>
                </a:lnTo>
                <a:lnTo>
                  <a:pt x="0" y="18186"/>
                </a:lnTo>
                <a:lnTo>
                  <a:pt x="2336" y="15908"/>
                </a:lnTo>
                <a:lnTo>
                  <a:pt x="4787" y="13915"/>
                </a:lnTo>
                <a:lnTo>
                  <a:pt x="7238" y="12130"/>
                </a:lnTo>
                <a:lnTo>
                  <a:pt x="7808" y="12947"/>
                </a:lnTo>
                <a:lnTo>
                  <a:pt x="7352" y="11656"/>
                </a:lnTo>
                <a:lnTo>
                  <a:pt x="6954" y="11105"/>
                </a:lnTo>
                <a:lnTo>
                  <a:pt x="6555" y="10517"/>
                </a:lnTo>
                <a:lnTo>
                  <a:pt x="6325" y="9928"/>
                </a:lnTo>
                <a:lnTo>
                  <a:pt x="6154" y="9548"/>
                </a:lnTo>
                <a:lnTo>
                  <a:pt x="6098" y="9378"/>
                </a:lnTo>
                <a:lnTo>
                  <a:pt x="8947" y="7650"/>
                </a:lnTo>
                <a:lnTo>
                  <a:pt x="11797" y="6264"/>
                </a:lnTo>
                <a:lnTo>
                  <a:pt x="14476" y="5125"/>
                </a:lnTo>
                <a:lnTo>
                  <a:pt x="14647" y="5562"/>
                </a:lnTo>
                <a:lnTo>
                  <a:pt x="14989" y="6093"/>
                </a:lnTo>
                <a:lnTo>
                  <a:pt x="15388" y="6625"/>
                </a:lnTo>
                <a:lnTo>
                  <a:pt x="12766" y="8030"/>
                </a:lnTo>
                <a:lnTo>
                  <a:pt x="10087" y="9719"/>
                </a:lnTo>
                <a:lnTo>
                  <a:pt x="7524" y="11921"/>
                </a:lnTo>
                <a:lnTo>
                  <a:pt x="10259" y="9985"/>
                </a:lnTo>
                <a:lnTo>
                  <a:pt x="12993" y="8314"/>
                </a:lnTo>
                <a:lnTo>
                  <a:pt x="15559" y="6910"/>
                </a:lnTo>
                <a:lnTo>
                  <a:pt x="15958" y="7384"/>
                </a:lnTo>
                <a:close/>
              </a:path>
            </a:pathLst>
          </a:custGeom>
          <a:solidFill>
            <a:srgbClr val="BED2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71" name="object 871"/>
          <p:cNvSpPr/>
          <p:nvPr/>
        </p:nvSpPr>
        <p:spPr>
          <a:xfrm>
            <a:off x="331372" y="517717"/>
            <a:ext cx="8079" cy="1181"/>
          </a:xfrm>
          <a:custGeom>
            <a:avLst/>
            <a:gdLst/>
            <a:ahLst/>
            <a:cxnLst/>
            <a:rect l="l" t="t" r="r" b="b"/>
            <a:pathLst>
              <a:path w="10772" h="1575">
                <a:moveTo>
                  <a:pt x="0" y="1518"/>
                </a:moveTo>
                <a:lnTo>
                  <a:pt x="4615" y="379"/>
                </a:lnTo>
                <a:lnTo>
                  <a:pt x="10772" y="227"/>
                </a:lnTo>
                <a:lnTo>
                  <a:pt x="10486" y="0"/>
                </a:lnTo>
                <a:lnTo>
                  <a:pt x="5471" y="170"/>
                </a:lnTo>
                <a:lnTo>
                  <a:pt x="1538" y="1082"/>
                </a:lnTo>
                <a:lnTo>
                  <a:pt x="0" y="1518"/>
                </a:lnTo>
                <a:close/>
              </a:path>
            </a:pathLst>
          </a:custGeom>
          <a:solidFill>
            <a:srgbClr val="BED2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72" name="object 872"/>
          <p:cNvSpPr/>
          <p:nvPr/>
        </p:nvSpPr>
        <p:spPr>
          <a:xfrm>
            <a:off x="331073" y="516464"/>
            <a:ext cx="5685" cy="2435"/>
          </a:xfrm>
          <a:custGeom>
            <a:avLst/>
            <a:gdLst/>
            <a:ahLst/>
            <a:cxnLst/>
            <a:rect l="l" t="t" r="r" b="b"/>
            <a:pathLst>
              <a:path w="7580" h="3246">
                <a:moveTo>
                  <a:pt x="0" y="3246"/>
                </a:moveTo>
                <a:lnTo>
                  <a:pt x="283" y="3132"/>
                </a:lnTo>
                <a:lnTo>
                  <a:pt x="1367" y="2600"/>
                </a:lnTo>
                <a:lnTo>
                  <a:pt x="4046" y="1290"/>
                </a:lnTo>
                <a:lnTo>
                  <a:pt x="7409" y="265"/>
                </a:lnTo>
                <a:lnTo>
                  <a:pt x="7580" y="0"/>
                </a:lnTo>
                <a:lnTo>
                  <a:pt x="7350" y="56"/>
                </a:lnTo>
                <a:lnTo>
                  <a:pt x="3647" y="1139"/>
                </a:lnTo>
                <a:lnTo>
                  <a:pt x="853" y="2695"/>
                </a:lnTo>
                <a:lnTo>
                  <a:pt x="0" y="3246"/>
                </a:lnTo>
                <a:close/>
              </a:path>
            </a:pathLst>
          </a:custGeom>
          <a:solidFill>
            <a:srgbClr val="BED2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73" name="object 873"/>
          <p:cNvSpPr/>
          <p:nvPr/>
        </p:nvSpPr>
        <p:spPr>
          <a:xfrm>
            <a:off x="319018" y="516065"/>
            <a:ext cx="18380" cy="19382"/>
          </a:xfrm>
          <a:custGeom>
            <a:avLst/>
            <a:gdLst/>
            <a:ahLst/>
            <a:cxnLst/>
            <a:rect l="l" t="t" r="r" b="b"/>
            <a:pathLst>
              <a:path w="24507" h="25842">
                <a:moveTo>
                  <a:pt x="19265" y="11865"/>
                </a:moveTo>
                <a:lnTo>
                  <a:pt x="19835" y="11808"/>
                </a:lnTo>
                <a:lnTo>
                  <a:pt x="20405" y="11713"/>
                </a:lnTo>
                <a:lnTo>
                  <a:pt x="20975" y="11599"/>
                </a:lnTo>
                <a:lnTo>
                  <a:pt x="21943" y="13098"/>
                </a:lnTo>
                <a:lnTo>
                  <a:pt x="22969" y="14883"/>
                </a:lnTo>
                <a:lnTo>
                  <a:pt x="24052" y="16838"/>
                </a:lnTo>
                <a:lnTo>
                  <a:pt x="24507" y="16724"/>
                </a:lnTo>
                <a:lnTo>
                  <a:pt x="23424" y="14788"/>
                </a:lnTo>
                <a:lnTo>
                  <a:pt x="22342" y="13061"/>
                </a:lnTo>
                <a:lnTo>
                  <a:pt x="21373" y="11485"/>
                </a:lnTo>
                <a:lnTo>
                  <a:pt x="21943" y="11371"/>
                </a:lnTo>
                <a:lnTo>
                  <a:pt x="22513" y="11219"/>
                </a:lnTo>
                <a:lnTo>
                  <a:pt x="23083" y="11010"/>
                </a:lnTo>
                <a:lnTo>
                  <a:pt x="23254" y="10688"/>
                </a:lnTo>
                <a:lnTo>
                  <a:pt x="19776" y="7005"/>
                </a:lnTo>
                <a:lnTo>
                  <a:pt x="17098" y="4859"/>
                </a:lnTo>
                <a:lnTo>
                  <a:pt x="16186" y="4157"/>
                </a:lnTo>
                <a:lnTo>
                  <a:pt x="16814" y="4859"/>
                </a:lnTo>
                <a:lnTo>
                  <a:pt x="19434" y="7062"/>
                </a:lnTo>
                <a:lnTo>
                  <a:pt x="22912" y="10782"/>
                </a:lnTo>
                <a:lnTo>
                  <a:pt x="22342" y="10953"/>
                </a:lnTo>
                <a:lnTo>
                  <a:pt x="21772" y="11105"/>
                </a:lnTo>
                <a:lnTo>
                  <a:pt x="21202" y="11219"/>
                </a:lnTo>
                <a:lnTo>
                  <a:pt x="20804" y="11333"/>
                </a:lnTo>
                <a:lnTo>
                  <a:pt x="20290" y="11428"/>
                </a:lnTo>
                <a:lnTo>
                  <a:pt x="19720" y="11542"/>
                </a:lnTo>
                <a:lnTo>
                  <a:pt x="19150" y="11599"/>
                </a:lnTo>
                <a:lnTo>
                  <a:pt x="18808" y="11921"/>
                </a:lnTo>
                <a:lnTo>
                  <a:pt x="19378" y="13535"/>
                </a:lnTo>
                <a:lnTo>
                  <a:pt x="20004" y="15377"/>
                </a:lnTo>
                <a:lnTo>
                  <a:pt x="20632" y="17370"/>
                </a:lnTo>
                <a:lnTo>
                  <a:pt x="19605" y="17484"/>
                </a:lnTo>
                <a:lnTo>
                  <a:pt x="18580" y="17579"/>
                </a:lnTo>
                <a:lnTo>
                  <a:pt x="17555" y="17636"/>
                </a:lnTo>
                <a:lnTo>
                  <a:pt x="17325" y="15585"/>
                </a:lnTo>
                <a:lnTo>
                  <a:pt x="17098" y="13706"/>
                </a:lnTo>
                <a:lnTo>
                  <a:pt x="16927" y="12073"/>
                </a:lnTo>
                <a:lnTo>
                  <a:pt x="17611" y="12073"/>
                </a:lnTo>
                <a:lnTo>
                  <a:pt x="16927" y="11808"/>
                </a:lnTo>
                <a:lnTo>
                  <a:pt x="16415" y="7555"/>
                </a:lnTo>
                <a:lnTo>
                  <a:pt x="16129" y="7650"/>
                </a:lnTo>
                <a:lnTo>
                  <a:pt x="16472" y="11808"/>
                </a:lnTo>
                <a:lnTo>
                  <a:pt x="14818" y="11808"/>
                </a:lnTo>
                <a:lnTo>
                  <a:pt x="15388" y="7593"/>
                </a:lnTo>
                <a:lnTo>
                  <a:pt x="15730" y="4897"/>
                </a:lnTo>
                <a:lnTo>
                  <a:pt x="15787" y="4157"/>
                </a:lnTo>
                <a:lnTo>
                  <a:pt x="15845" y="4954"/>
                </a:lnTo>
                <a:lnTo>
                  <a:pt x="15787" y="3777"/>
                </a:lnTo>
                <a:lnTo>
                  <a:pt x="15787" y="3341"/>
                </a:lnTo>
                <a:lnTo>
                  <a:pt x="15674" y="2050"/>
                </a:lnTo>
                <a:lnTo>
                  <a:pt x="15217" y="531"/>
                </a:lnTo>
                <a:lnTo>
                  <a:pt x="15046" y="0"/>
                </a:lnTo>
                <a:lnTo>
                  <a:pt x="14933" y="379"/>
                </a:lnTo>
                <a:lnTo>
                  <a:pt x="14989" y="588"/>
                </a:lnTo>
                <a:lnTo>
                  <a:pt x="15388" y="1936"/>
                </a:lnTo>
                <a:lnTo>
                  <a:pt x="15616" y="3170"/>
                </a:lnTo>
                <a:lnTo>
                  <a:pt x="15730" y="3663"/>
                </a:lnTo>
                <a:lnTo>
                  <a:pt x="15503" y="3075"/>
                </a:lnTo>
                <a:lnTo>
                  <a:pt x="14818" y="1556"/>
                </a:lnTo>
                <a:lnTo>
                  <a:pt x="13394" y="151"/>
                </a:lnTo>
                <a:lnTo>
                  <a:pt x="12937" y="94"/>
                </a:lnTo>
                <a:lnTo>
                  <a:pt x="13223" y="322"/>
                </a:lnTo>
                <a:lnTo>
                  <a:pt x="14705" y="1765"/>
                </a:lnTo>
                <a:lnTo>
                  <a:pt x="15444" y="3398"/>
                </a:lnTo>
                <a:lnTo>
                  <a:pt x="15730" y="3834"/>
                </a:lnTo>
                <a:lnTo>
                  <a:pt x="15275" y="3341"/>
                </a:lnTo>
                <a:lnTo>
                  <a:pt x="13678" y="1613"/>
                </a:lnTo>
                <a:lnTo>
                  <a:pt x="11171" y="208"/>
                </a:lnTo>
                <a:lnTo>
                  <a:pt x="11000" y="379"/>
                </a:lnTo>
                <a:lnTo>
                  <a:pt x="13223" y="1613"/>
                </a:lnTo>
                <a:lnTo>
                  <a:pt x="14818" y="3075"/>
                </a:lnTo>
                <a:lnTo>
                  <a:pt x="15444" y="3663"/>
                </a:lnTo>
                <a:lnTo>
                  <a:pt x="14534" y="3075"/>
                </a:lnTo>
                <a:lnTo>
                  <a:pt x="11968" y="1499"/>
                </a:lnTo>
                <a:lnTo>
                  <a:pt x="8492" y="474"/>
                </a:lnTo>
                <a:lnTo>
                  <a:pt x="7922" y="588"/>
                </a:lnTo>
                <a:lnTo>
                  <a:pt x="11570" y="1613"/>
                </a:lnTo>
                <a:lnTo>
                  <a:pt x="14248" y="3075"/>
                </a:lnTo>
                <a:lnTo>
                  <a:pt x="15332" y="3663"/>
                </a:lnTo>
                <a:lnTo>
                  <a:pt x="14077" y="3132"/>
                </a:lnTo>
                <a:lnTo>
                  <a:pt x="10601" y="1936"/>
                </a:lnTo>
                <a:lnTo>
                  <a:pt x="6098" y="1233"/>
                </a:lnTo>
                <a:lnTo>
                  <a:pt x="6895" y="854"/>
                </a:lnTo>
                <a:lnTo>
                  <a:pt x="7352" y="645"/>
                </a:lnTo>
                <a:lnTo>
                  <a:pt x="6839" y="740"/>
                </a:lnTo>
                <a:lnTo>
                  <a:pt x="6325" y="911"/>
                </a:lnTo>
                <a:lnTo>
                  <a:pt x="5814" y="1233"/>
                </a:lnTo>
                <a:lnTo>
                  <a:pt x="5185" y="1120"/>
                </a:lnTo>
                <a:lnTo>
                  <a:pt x="4674" y="1120"/>
                </a:lnTo>
                <a:lnTo>
                  <a:pt x="4217" y="1233"/>
                </a:lnTo>
                <a:lnTo>
                  <a:pt x="4615" y="1290"/>
                </a:lnTo>
                <a:lnTo>
                  <a:pt x="5073" y="1347"/>
                </a:lnTo>
                <a:lnTo>
                  <a:pt x="5244" y="1765"/>
                </a:lnTo>
                <a:lnTo>
                  <a:pt x="5755" y="1442"/>
                </a:lnTo>
                <a:lnTo>
                  <a:pt x="10601" y="2107"/>
                </a:lnTo>
                <a:lnTo>
                  <a:pt x="14363" y="3398"/>
                </a:lnTo>
                <a:lnTo>
                  <a:pt x="15503" y="3834"/>
                </a:lnTo>
                <a:lnTo>
                  <a:pt x="14305" y="3455"/>
                </a:lnTo>
                <a:lnTo>
                  <a:pt x="10202" y="2316"/>
                </a:lnTo>
                <a:lnTo>
                  <a:pt x="4730" y="2107"/>
                </a:lnTo>
                <a:lnTo>
                  <a:pt x="4503" y="2107"/>
                </a:lnTo>
                <a:lnTo>
                  <a:pt x="3248" y="2050"/>
                </a:lnTo>
                <a:lnTo>
                  <a:pt x="1995" y="2050"/>
                </a:lnTo>
                <a:lnTo>
                  <a:pt x="684" y="2145"/>
                </a:lnTo>
                <a:lnTo>
                  <a:pt x="56" y="2316"/>
                </a:lnTo>
                <a:lnTo>
                  <a:pt x="1482" y="2316"/>
                </a:lnTo>
                <a:lnTo>
                  <a:pt x="4217" y="2316"/>
                </a:lnTo>
                <a:lnTo>
                  <a:pt x="3647" y="2904"/>
                </a:lnTo>
                <a:lnTo>
                  <a:pt x="3476" y="3170"/>
                </a:lnTo>
                <a:lnTo>
                  <a:pt x="3647" y="3170"/>
                </a:lnTo>
                <a:lnTo>
                  <a:pt x="4160" y="2581"/>
                </a:lnTo>
                <a:lnTo>
                  <a:pt x="4446" y="2316"/>
                </a:lnTo>
                <a:lnTo>
                  <a:pt x="10601" y="2524"/>
                </a:lnTo>
                <a:lnTo>
                  <a:pt x="15104" y="3777"/>
                </a:lnTo>
                <a:lnTo>
                  <a:pt x="15730" y="3929"/>
                </a:lnTo>
                <a:lnTo>
                  <a:pt x="15730" y="4100"/>
                </a:lnTo>
                <a:lnTo>
                  <a:pt x="15559" y="4689"/>
                </a:lnTo>
                <a:lnTo>
                  <a:pt x="15046" y="7441"/>
                </a:lnTo>
                <a:lnTo>
                  <a:pt x="14363" y="11751"/>
                </a:lnTo>
                <a:lnTo>
                  <a:pt x="13735" y="11751"/>
                </a:lnTo>
                <a:lnTo>
                  <a:pt x="13108" y="11713"/>
                </a:lnTo>
                <a:lnTo>
                  <a:pt x="12482" y="11599"/>
                </a:lnTo>
                <a:lnTo>
                  <a:pt x="14192" y="7441"/>
                </a:lnTo>
                <a:lnTo>
                  <a:pt x="15444" y="4802"/>
                </a:lnTo>
                <a:lnTo>
                  <a:pt x="14989" y="5277"/>
                </a:lnTo>
                <a:lnTo>
                  <a:pt x="13678" y="7764"/>
                </a:lnTo>
                <a:lnTo>
                  <a:pt x="12083" y="11542"/>
                </a:lnTo>
                <a:lnTo>
                  <a:pt x="11513" y="11485"/>
                </a:lnTo>
                <a:lnTo>
                  <a:pt x="11000" y="11371"/>
                </a:lnTo>
                <a:lnTo>
                  <a:pt x="10430" y="11276"/>
                </a:lnTo>
                <a:lnTo>
                  <a:pt x="10828" y="11656"/>
                </a:lnTo>
                <a:lnTo>
                  <a:pt x="11398" y="11751"/>
                </a:lnTo>
                <a:lnTo>
                  <a:pt x="11968" y="11808"/>
                </a:lnTo>
                <a:lnTo>
                  <a:pt x="12367" y="11865"/>
                </a:lnTo>
                <a:lnTo>
                  <a:pt x="12995" y="11978"/>
                </a:lnTo>
                <a:lnTo>
                  <a:pt x="13678" y="12035"/>
                </a:lnTo>
                <a:lnTo>
                  <a:pt x="14363" y="12073"/>
                </a:lnTo>
                <a:lnTo>
                  <a:pt x="14591" y="13763"/>
                </a:lnTo>
                <a:lnTo>
                  <a:pt x="14762" y="12073"/>
                </a:lnTo>
                <a:lnTo>
                  <a:pt x="15217" y="12130"/>
                </a:lnTo>
                <a:lnTo>
                  <a:pt x="16014" y="12130"/>
                </a:lnTo>
                <a:lnTo>
                  <a:pt x="16472" y="12073"/>
                </a:lnTo>
                <a:lnTo>
                  <a:pt x="16643" y="13763"/>
                </a:lnTo>
                <a:lnTo>
                  <a:pt x="16814" y="15585"/>
                </a:lnTo>
                <a:lnTo>
                  <a:pt x="16985" y="17636"/>
                </a:lnTo>
                <a:lnTo>
                  <a:pt x="14077" y="17636"/>
                </a:lnTo>
                <a:lnTo>
                  <a:pt x="14818" y="18015"/>
                </a:lnTo>
                <a:lnTo>
                  <a:pt x="16985" y="18015"/>
                </a:lnTo>
                <a:lnTo>
                  <a:pt x="17213" y="20388"/>
                </a:lnTo>
                <a:lnTo>
                  <a:pt x="17384" y="22989"/>
                </a:lnTo>
                <a:lnTo>
                  <a:pt x="17611" y="25842"/>
                </a:lnTo>
                <a:lnTo>
                  <a:pt x="17783" y="20331"/>
                </a:lnTo>
                <a:lnTo>
                  <a:pt x="17555" y="18015"/>
                </a:lnTo>
                <a:lnTo>
                  <a:pt x="18637" y="17958"/>
                </a:lnTo>
                <a:lnTo>
                  <a:pt x="19720" y="17863"/>
                </a:lnTo>
                <a:lnTo>
                  <a:pt x="20745" y="17750"/>
                </a:lnTo>
                <a:lnTo>
                  <a:pt x="21144" y="17313"/>
                </a:lnTo>
                <a:lnTo>
                  <a:pt x="20461" y="15320"/>
                </a:lnTo>
                <a:lnTo>
                  <a:pt x="19835" y="13478"/>
                </a:lnTo>
                <a:lnTo>
                  <a:pt x="19265" y="11865"/>
                </a:lnTo>
                <a:close/>
              </a:path>
            </a:pathLst>
          </a:custGeom>
          <a:solidFill>
            <a:srgbClr val="BED2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74" name="object 874"/>
          <p:cNvSpPr/>
          <p:nvPr/>
        </p:nvSpPr>
        <p:spPr>
          <a:xfrm>
            <a:off x="321925" y="522088"/>
            <a:ext cx="683" cy="726"/>
          </a:xfrm>
          <a:custGeom>
            <a:avLst/>
            <a:gdLst/>
            <a:ahLst/>
            <a:cxnLst/>
            <a:rect l="l" t="t" r="r" b="b"/>
            <a:pathLst>
              <a:path w="910" h="968">
                <a:moveTo>
                  <a:pt x="340" y="645"/>
                </a:moveTo>
                <a:lnTo>
                  <a:pt x="682" y="968"/>
                </a:lnTo>
                <a:lnTo>
                  <a:pt x="910" y="873"/>
                </a:lnTo>
                <a:lnTo>
                  <a:pt x="227" y="265"/>
                </a:lnTo>
                <a:lnTo>
                  <a:pt x="0" y="0"/>
                </a:lnTo>
                <a:lnTo>
                  <a:pt x="340" y="645"/>
                </a:lnTo>
                <a:close/>
              </a:path>
            </a:pathLst>
          </a:custGeom>
          <a:solidFill>
            <a:srgbClr val="BED2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75" name="object 875"/>
          <p:cNvSpPr/>
          <p:nvPr/>
        </p:nvSpPr>
        <p:spPr>
          <a:xfrm>
            <a:off x="332141" y="519298"/>
            <a:ext cx="7738" cy="2876"/>
          </a:xfrm>
          <a:custGeom>
            <a:avLst/>
            <a:gdLst/>
            <a:ahLst/>
            <a:cxnLst/>
            <a:rect l="l" t="t" r="r" b="b"/>
            <a:pathLst>
              <a:path w="10317" h="3834">
                <a:moveTo>
                  <a:pt x="4331" y="1082"/>
                </a:moveTo>
                <a:lnTo>
                  <a:pt x="58" y="0"/>
                </a:lnTo>
                <a:lnTo>
                  <a:pt x="4275" y="1233"/>
                </a:lnTo>
                <a:lnTo>
                  <a:pt x="10146" y="3834"/>
                </a:lnTo>
                <a:lnTo>
                  <a:pt x="10317" y="3663"/>
                </a:lnTo>
                <a:lnTo>
                  <a:pt x="4331" y="1082"/>
                </a:lnTo>
                <a:close/>
              </a:path>
            </a:pathLst>
          </a:custGeom>
          <a:solidFill>
            <a:srgbClr val="BED2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76" name="object 876"/>
          <p:cNvSpPr/>
          <p:nvPr/>
        </p:nvSpPr>
        <p:spPr>
          <a:xfrm>
            <a:off x="315300" y="518614"/>
            <a:ext cx="15346" cy="1936"/>
          </a:xfrm>
          <a:custGeom>
            <a:avLst/>
            <a:gdLst/>
            <a:ahLst/>
            <a:cxnLst/>
            <a:rect l="l" t="t" r="r" b="b"/>
            <a:pathLst>
              <a:path w="20461" h="2581">
                <a:moveTo>
                  <a:pt x="7695" y="1290"/>
                </a:moveTo>
                <a:lnTo>
                  <a:pt x="7580" y="1822"/>
                </a:lnTo>
                <a:lnTo>
                  <a:pt x="7808" y="1233"/>
                </a:lnTo>
                <a:lnTo>
                  <a:pt x="13451" y="474"/>
                </a:lnTo>
                <a:lnTo>
                  <a:pt x="17783" y="474"/>
                </a:lnTo>
                <a:lnTo>
                  <a:pt x="19720" y="531"/>
                </a:lnTo>
                <a:lnTo>
                  <a:pt x="20461" y="531"/>
                </a:lnTo>
                <a:lnTo>
                  <a:pt x="19263" y="436"/>
                </a:lnTo>
                <a:lnTo>
                  <a:pt x="14419" y="151"/>
                </a:lnTo>
                <a:lnTo>
                  <a:pt x="7864" y="1082"/>
                </a:lnTo>
                <a:lnTo>
                  <a:pt x="7979" y="759"/>
                </a:lnTo>
                <a:lnTo>
                  <a:pt x="8150" y="379"/>
                </a:lnTo>
                <a:lnTo>
                  <a:pt x="8434" y="0"/>
                </a:lnTo>
                <a:lnTo>
                  <a:pt x="8265" y="0"/>
                </a:lnTo>
                <a:lnTo>
                  <a:pt x="8035" y="379"/>
                </a:lnTo>
                <a:lnTo>
                  <a:pt x="7864" y="759"/>
                </a:lnTo>
                <a:lnTo>
                  <a:pt x="7751" y="1082"/>
                </a:lnTo>
                <a:lnTo>
                  <a:pt x="5415" y="1404"/>
                </a:lnTo>
                <a:lnTo>
                  <a:pt x="2793" y="1879"/>
                </a:lnTo>
                <a:lnTo>
                  <a:pt x="0" y="2581"/>
                </a:lnTo>
                <a:lnTo>
                  <a:pt x="2678" y="2107"/>
                </a:lnTo>
                <a:lnTo>
                  <a:pt x="5300" y="1613"/>
                </a:lnTo>
                <a:lnTo>
                  <a:pt x="7695" y="1290"/>
                </a:lnTo>
                <a:close/>
              </a:path>
            </a:pathLst>
          </a:custGeom>
          <a:solidFill>
            <a:srgbClr val="BED2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77" name="object 877"/>
          <p:cNvSpPr/>
          <p:nvPr/>
        </p:nvSpPr>
        <p:spPr>
          <a:xfrm>
            <a:off x="331202" y="518528"/>
            <a:ext cx="21797" cy="4983"/>
          </a:xfrm>
          <a:custGeom>
            <a:avLst/>
            <a:gdLst/>
            <a:ahLst/>
            <a:cxnLst/>
            <a:rect l="l" t="t" r="r" b="b"/>
            <a:pathLst>
              <a:path w="29063" h="6644">
                <a:moveTo>
                  <a:pt x="12709" y="1936"/>
                </a:moveTo>
                <a:lnTo>
                  <a:pt x="12651" y="2316"/>
                </a:lnTo>
                <a:lnTo>
                  <a:pt x="12025" y="2221"/>
                </a:lnTo>
                <a:lnTo>
                  <a:pt x="11398" y="2050"/>
                </a:lnTo>
                <a:lnTo>
                  <a:pt x="10828" y="1936"/>
                </a:lnTo>
                <a:lnTo>
                  <a:pt x="5812" y="968"/>
                </a:lnTo>
                <a:lnTo>
                  <a:pt x="2164" y="702"/>
                </a:lnTo>
                <a:lnTo>
                  <a:pt x="511" y="645"/>
                </a:lnTo>
                <a:lnTo>
                  <a:pt x="2336" y="588"/>
                </a:lnTo>
                <a:lnTo>
                  <a:pt x="6780" y="550"/>
                </a:lnTo>
                <a:lnTo>
                  <a:pt x="12538" y="1404"/>
                </a:lnTo>
                <a:lnTo>
                  <a:pt x="14989" y="1784"/>
                </a:lnTo>
                <a:lnTo>
                  <a:pt x="17668" y="2259"/>
                </a:lnTo>
                <a:lnTo>
                  <a:pt x="20403" y="3018"/>
                </a:lnTo>
                <a:lnTo>
                  <a:pt x="23025" y="3663"/>
                </a:lnTo>
                <a:lnTo>
                  <a:pt x="25647" y="4537"/>
                </a:lnTo>
                <a:lnTo>
                  <a:pt x="28378" y="5676"/>
                </a:lnTo>
                <a:lnTo>
                  <a:pt x="28559" y="6150"/>
                </a:lnTo>
                <a:lnTo>
                  <a:pt x="28720" y="6644"/>
                </a:lnTo>
                <a:lnTo>
                  <a:pt x="29063" y="5676"/>
                </a:lnTo>
                <a:lnTo>
                  <a:pt x="28660" y="5562"/>
                </a:lnTo>
                <a:lnTo>
                  <a:pt x="28438" y="4973"/>
                </a:lnTo>
                <a:lnTo>
                  <a:pt x="27983" y="4537"/>
                </a:lnTo>
                <a:lnTo>
                  <a:pt x="28156" y="5011"/>
                </a:lnTo>
                <a:lnTo>
                  <a:pt x="28277" y="5353"/>
                </a:lnTo>
                <a:lnTo>
                  <a:pt x="25589" y="4271"/>
                </a:lnTo>
                <a:lnTo>
                  <a:pt x="22910" y="3455"/>
                </a:lnTo>
                <a:lnTo>
                  <a:pt x="20403" y="2752"/>
                </a:lnTo>
                <a:lnTo>
                  <a:pt x="20290" y="2429"/>
                </a:lnTo>
                <a:lnTo>
                  <a:pt x="20060" y="1784"/>
                </a:lnTo>
                <a:lnTo>
                  <a:pt x="19605" y="1082"/>
                </a:lnTo>
                <a:lnTo>
                  <a:pt x="20175" y="1196"/>
                </a:lnTo>
                <a:lnTo>
                  <a:pt x="21029" y="1347"/>
                </a:lnTo>
                <a:lnTo>
                  <a:pt x="21885" y="1518"/>
                </a:lnTo>
                <a:lnTo>
                  <a:pt x="22683" y="1727"/>
                </a:lnTo>
                <a:lnTo>
                  <a:pt x="22000" y="1404"/>
                </a:lnTo>
                <a:lnTo>
                  <a:pt x="21599" y="1233"/>
                </a:lnTo>
                <a:lnTo>
                  <a:pt x="21144" y="1139"/>
                </a:lnTo>
                <a:lnTo>
                  <a:pt x="20689" y="1025"/>
                </a:lnTo>
                <a:lnTo>
                  <a:pt x="20232" y="968"/>
                </a:lnTo>
                <a:lnTo>
                  <a:pt x="19662" y="873"/>
                </a:lnTo>
                <a:lnTo>
                  <a:pt x="19092" y="379"/>
                </a:lnTo>
                <a:lnTo>
                  <a:pt x="19319" y="816"/>
                </a:lnTo>
                <a:lnTo>
                  <a:pt x="16699" y="322"/>
                </a:lnTo>
                <a:lnTo>
                  <a:pt x="14190" y="113"/>
                </a:lnTo>
                <a:lnTo>
                  <a:pt x="11910" y="0"/>
                </a:lnTo>
                <a:lnTo>
                  <a:pt x="12081" y="208"/>
                </a:lnTo>
                <a:lnTo>
                  <a:pt x="14361" y="322"/>
                </a:lnTo>
                <a:lnTo>
                  <a:pt x="16868" y="588"/>
                </a:lnTo>
                <a:lnTo>
                  <a:pt x="19490" y="1082"/>
                </a:lnTo>
                <a:lnTo>
                  <a:pt x="20004" y="1784"/>
                </a:lnTo>
                <a:lnTo>
                  <a:pt x="20232" y="2373"/>
                </a:lnTo>
                <a:lnTo>
                  <a:pt x="20346" y="2752"/>
                </a:lnTo>
                <a:lnTo>
                  <a:pt x="17553" y="2050"/>
                </a:lnTo>
                <a:lnTo>
                  <a:pt x="14931" y="1575"/>
                </a:lnTo>
                <a:lnTo>
                  <a:pt x="12538" y="1195"/>
                </a:lnTo>
                <a:lnTo>
                  <a:pt x="5983" y="322"/>
                </a:lnTo>
                <a:lnTo>
                  <a:pt x="1252" y="550"/>
                </a:lnTo>
                <a:lnTo>
                  <a:pt x="0" y="702"/>
                </a:lnTo>
                <a:lnTo>
                  <a:pt x="1252" y="759"/>
                </a:lnTo>
                <a:lnTo>
                  <a:pt x="5185" y="1025"/>
                </a:lnTo>
                <a:lnTo>
                  <a:pt x="10770" y="2164"/>
                </a:lnTo>
                <a:lnTo>
                  <a:pt x="11340" y="2259"/>
                </a:lnTo>
                <a:lnTo>
                  <a:pt x="11968" y="2429"/>
                </a:lnTo>
                <a:lnTo>
                  <a:pt x="12595" y="2600"/>
                </a:lnTo>
                <a:lnTo>
                  <a:pt x="12595" y="3189"/>
                </a:lnTo>
                <a:lnTo>
                  <a:pt x="12709" y="2600"/>
                </a:lnTo>
                <a:lnTo>
                  <a:pt x="12709" y="1936"/>
                </a:lnTo>
                <a:close/>
              </a:path>
            </a:pathLst>
          </a:custGeom>
          <a:solidFill>
            <a:srgbClr val="BED2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78" name="object 878"/>
          <p:cNvSpPr/>
          <p:nvPr/>
        </p:nvSpPr>
        <p:spPr>
          <a:xfrm>
            <a:off x="340050" y="527186"/>
            <a:ext cx="1880" cy="939"/>
          </a:xfrm>
          <a:custGeom>
            <a:avLst/>
            <a:gdLst/>
            <a:ahLst/>
            <a:cxnLst/>
            <a:rect l="l" t="t" r="r" b="b"/>
            <a:pathLst>
              <a:path w="2507" h="1252">
                <a:moveTo>
                  <a:pt x="2507" y="227"/>
                </a:moveTo>
                <a:lnTo>
                  <a:pt x="2279" y="0"/>
                </a:lnTo>
                <a:lnTo>
                  <a:pt x="1482" y="322"/>
                </a:lnTo>
                <a:lnTo>
                  <a:pt x="626" y="664"/>
                </a:lnTo>
                <a:lnTo>
                  <a:pt x="0" y="1252"/>
                </a:lnTo>
                <a:lnTo>
                  <a:pt x="912" y="930"/>
                </a:lnTo>
                <a:lnTo>
                  <a:pt x="1709" y="607"/>
                </a:lnTo>
                <a:lnTo>
                  <a:pt x="2507" y="227"/>
                </a:lnTo>
                <a:close/>
              </a:path>
            </a:pathLst>
          </a:custGeom>
          <a:solidFill>
            <a:srgbClr val="BED2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79" name="object 879"/>
          <p:cNvSpPr/>
          <p:nvPr/>
        </p:nvSpPr>
        <p:spPr>
          <a:xfrm>
            <a:off x="309058" y="522174"/>
            <a:ext cx="427" cy="1010"/>
          </a:xfrm>
          <a:custGeom>
            <a:avLst/>
            <a:gdLst/>
            <a:ahLst/>
            <a:cxnLst/>
            <a:rect l="l" t="t" r="r" b="b"/>
            <a:pathLst>
              <a:path w="569" h="1347">
                <a:moveTo>
                  <a:pt x="58" y="208"/>
                </a:moveTo>
                <a:lnTo>
                  <a:pt x="0" y="1347"/>
                </a:lnTo>
                <a:lnTo>
                  <a:pt x="285" y="645"/>
                </a:lnTo>
                <a:lnTo>
                  <a:pt x="398" y="379"/>
                </a:lnTo>
                <a:lnTo>
                  <a:pt x="569" y="0"/>
                </a:lnTo>
                <a:lnTo>
                  <a:pt x="58" y="208"/>
                </a:lnTo>
                <a:close/>
              </a:path>
            </a:pathLst>
          </a:custGeom>
          <a:solidFill>
            <a:srgbClr val="BED2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80" name="object 880"/>
          <p:cNvSpPr/>
          <p:nvPr/>
        </p:nvSpPr>
        <p:spPr>
          <a:xfrm>
            <a:off x="330859" y="516066"/>
            <a:ext cx="21929" cy="24806"/>
          </a:xfrm>
          <a:custGeom>
            <a:avLst/>
            <a:gdLst/>
            <a:ahLst/>
            <a:cxnLst/>
            <a:rect l="l" t="t" r="r" b="b"/>
            <a:pathLst>
              <a:path w="29238" h="33075">
                <a:moveTo>
                  <a:pt x="3020" y="11921"/>
                </a:moveTo>
                <a:lnTo>
                  <a:pt x="3363" y="11599"/>
                </a:lnTo>
                <a:lnTo>
                  <a:pt x="1881" y="7707"/>
                </a:lnTo>
                <a:lnTo>
                  <a:pt x="741" y="5182"/>
                </a:lnTo>
                <a:lnTo>
                  <a:pt x="227" y="4252"/>
                </a:lnTo>
                <a:lnTo>
                  <a:pt x="855" y="5125"/>
                </a:lnTo>
                <a:lnTo>
                  <a:pt x="2678" y="7555"/>
                </a:lnTo>
                <a:lnTo>
                  <a:pt x="5016" y="11333"/>
                </a:lnTo>
                <a:lnTo>
                  <a:pt x="5415" y="11219"/>
                </a:lnTo>
                <a:lnTo>
                  <a:pt x="2849" y="7384"/>
                </a:lnTo>
                <a:lnTo>
                  <a:pt x="912" y="4897"/>
                </a:lnTo>
                <a:lnTo>
                  <a:pt x="285" y="4157"/>
                </a:lnTo>
                <a:lnTo>
                  <a:pt x="1027" y="4859"/>
                </a:lnTo>
                <a:lnTo>
                  <a:pt x="398" y="4157"/>
                </a:lnTo>
                <a:lnTo>
                  <a:pt x="1425" y="4802"/>
                </a:lnTo>
                <a:lnTo>
                  <a:pt x="457" y="4157"/>
                </a:lnTo>
                <a:lnTo>
                  <a:pt x="1768" y="4689"/>
                </a:lnTo>
                <a:lnTo>
                  <a:pt x="5471" y="6207"/>
                </a:lnTo>
                <a:lnTo>
                  <a:pt x="10544" y="9226"/>
                </a:lnTo>
                <a:lnTo>
                  <a:pt x="9747" y="9700"/>
                </a:lnTo>
                <a:lnTo>
                  <a:pt x="9290" y="9928"/>
                </a:lnTo>
                <a:lnTo>
                  <a:pt x="8947" y="10080"/>
                </a:lnTo>
                <a:lnTo>
                  <a:pt x="8492" y="10308"/>
                </a:lnTo>
                <a:lnTo>
                  <a:pt x="7979" y="10460"/>
                </a:lnTo>
                <a:lnTo>
                  <a:pt x="7467" y="10688"/>
                </a:lnTo>
                <a:lnTo>
                  <a:pt x="7296" y="11010"/>
                </a:lnTo>
                <a:lnTo>
                  <a:pt x="8436" y="12244"/>
                </a:lnTo>
                <a:lnTo>
                  <a:pt x="9632" y="13592"/>
                </a:lnTo>
                <a:lnTo>
                  <a:pt x="10943" y="15149"/>
                </a:lnTo>
                <a:lnTo>
                  <a:pt x="11342" y="15699"/>
                </a:lnTo>
                <a:lnTo>
                  <a:pt x="11570" y="15965"/>
                </a:lnTo>
                <a:lnTo>
                  <a:pt x="10657" y="16231"/>
                </a:lnTo>
                <a:lnTo>
                  <a:pt x="9689" y="16516"/>
                </a:lnTo>
                <a:lnTo>
                  <a:pt x="8891" y="17047"/>
                </a:lnTo>
                <a:lnTo>
                  <a:pt x="9916" y="16838"/>
                </a:lnTo>
                <a:lnTo>
                  <a:pt x="10887" y="16554"/>
                </a:lnTo>
                <a:lnTo>
                  <a:pt x="11797" y="16231"/>
                </a:lnTo>
                <a:lnTo>
                  <a:pt x="13451" y="18338"/>
                </a:lnTo>
                <a:lnTo>
                  <a:pt x="15160" y="20654"/>
                </a:lnTo>
                <a:lnTo>
                  <a:pt x="16870" y="23255"/>
                </a:lnTo>
                <a:lnTo>
                  <a:pt x="15559" y="23730"/>
                </a:lnTo>
                <a:lnTo>
                  <a:pt x="14192" y="24109"/>
                </a:lnTo>
                <a:lnTo>
                  <a:pt x="12766" y="24440"/>
                </a:lnTo>
                <a:lnTo>
                  <a:pt x="12196" y="24548"/>
                </a:lnTo>
                <a:lnTo>
                  <a:pt x="10772" y="24872"/>
                </a:lnTo>
                <a:lnTo>
                  <a:pt x="9290" y="25142"/>
                </a:lnTo>
                <a:lnTo>
                  <a:pt x="7808" y="25358"/>
                </a:lnTo>
                <a:lnTo>
                  <a:pt x="7296" y="25842"/>
                </a:lnTo>
                <a:lnTo>
                  <a:pt x="8037" y="28487"/>
                </a:lnTo>
                <a:lnTo>
                  <a:pt x="7922" y="25789"/>
                </a:lnTo>
                <a:lnTo>
                  <a:pt x="9461" y="25573"/>
                </a:lnTo>
                <a:lnTo>
                  <a:pt x="10943" y="25303"/>
                </a:lnTo>
                <a:lnTo>
                  <a:pt x="12426" y="24981"/>
                </a:lnTo>
                <a:lnTo>
                  <a:pt x="13565" y="27462"/>
                </a:lnTo>
                <a:lnTo>
                  <a:pt x="14762" y="30161"/>
                </a:lnTo>
                <a:lnTo>
                  <a:pt x="15845" y="33075"/>
                </a:lnTo>
                <a:lnTo>
                  <a:pt x="16415" y="32912"/>
                </a:lnTo>
                <a:lnTo>
                  <a:pt x="15332" y="30053"/>
                </a:lnTo>
                <a:lnTo>
                  <a:pt x="14135" y="27354"/>
                </a:lnTo>
                <a:lnTo>
                  <a:pt x="12937" y="24872"/>
                </a:lnTo>
                <a:lnTo>
                  <a:pt x="14363" y="24495"/>
                </a:lnTo>
                <a:lnTo>
                  <a:pt x="15787" y="24109"/>
                </a:lnTo>
                <a:lnTo>
                  <a:pt x="17156" y="23635"/>
                </a:lnTo>
                <a:lnTo>
                  <a:pt x="18695" y="26006"/>
                </a:lnTo>
                <a:lnTo>
                  <a:pt x="20234" y="28595"/>
                </a:lnTo>
                <a:lnTo>
                  <a:pt x="19206" y="25842"/>
                </a:lnTo>
                <a:lnTo>
                  <a:pt x="17668" y="23407"/>
                </a:lnTo>
                <a:lnTo>
                  <a:pt x="18238" y="23198"/>
                </a:lnTo>
                <a:lnTo>
                  <a:pt x="18808" y="22989"/>
                </a:lnTo>
                <a:lnTo>
                  <a:pt x="19378" y="22761"/>
                </a:lnTo>
                <a:lnTo>
                  <a:pt x="20062" y="22496"/>
                </a:lnTo>
                <a:lnTo>
                  <a:pt x="20689" y="22173"/>
                </a:lnTo>
                <a:lnTo>
                  <a:pt x="21315" y="21850"/>
                </a:lnTo>
                <a:lnTo>
                  <a:pt x="23254" y="24071"/>
                </a:lnTo>
                <a:lnTo>
                  <a:pt x="25136" y="26545"/>
                </a:lnTo>
                <a:lnTo>
                  <a:pt x="26958" y="29134"/>
                </a:lnTo>
                <a:lnTo>
                  <a:pt x="27415" y="28920"/>
                </a:lnTo>
                <a:lnTo>
                  <a:pt x="25591" y="26275"/>
                </a:lnTo>
                <a:lnTo>
                  <a:pt x="23710" y="23843"/>
                </a:lnTo>
                <a:lnTo>
                  <a:pt x="21772" y="21641"/>
                </a:lnTo>
                <a:lnTo>
                  <a:pt x="22856" y="21034"/>
                </a:lnTo>
                <a:lnTo>
                  <a:pt x="23881" y="20445"/>
                </a:lnTo>
                <a:lnTo>
                  <a:pt x="24850" y="19743"/>
                </a:lnTo>
                <a:lnTo>
                  <a:pt x="27015" y="21736"/>
                </a:lnTo>
                <a:lnTo>
                  <a:pt x="29238" y="24014"/>
                </a:lnTo>
                <a:lnTo>
                  <a:pt x="27357" y="21470"/>
                </a:lnTo>
                <a:lnTo>
                  <a:pt x="25136" y="19477"/>
                </a:lnTo>
                <a:lnTo>
                  <a:pt x="25875" y="18889"/>
                </a:lnTo>
                <a:lnTo>
                  <a:pt x="26559" y="17750"/>
                </a:lnTo>
                <a:lnTo>
                  <a:pt x="25762" y="18509"/>
                </a:lnTo>
                <a:lnTo>
                  <a:pt x="24850" y="19211"/>
                </a:lnTo>
                <a:lnTo>
                  <a:pt x="22399" y="16990"/>
                </a:lnTo>
                <a:lnTo>
                  <a:pt x="19891" y="15054"/>
                </a:lnTo>
                <a:lnTo>
                  <a:pt x="17555" y="13383"/>
                </a:lnTo>
                <a:lnTo>
                  <a:pt x="19605" y="15263"/>
                </a:lnTo>
                <a:lnTo>
                  <a:pt x="22056" y="17218"/>
                </a:lnTo>
                <a:lnTo>
                  <a:pt x="24507" y="19477"/>
                </a:lnTo>
                <a:lnTo>
                  <a:pt x="23595" y="20180"/>
                </a:lnTo>
                <a:lnTo>
                  <a:pt x="22570" y="20768"/>
                </a:lnTo>
                <a:lnTo>
                  <a:pt x="21486" y="21357"/>
                </a:lnTo>
                <a:lnTo>
                  <a:pt x="21087" y="21584"/>
                </a:lnTo>
                <a:lnTo>
                  <a:pt x="20461" y="21850"/>
                </a:lnTo>
                <a:lnTo>
                  <a:pt x="19835" y="22116"/>
                </a:lnTo>
                <a:lnTo>
                  <a:pt x="19206" y="22382"/>
                </a:lnTo>
                <a:lnTo>
                  <a:pt x="18637" y="22609"/>
                </a:lnTo>
                <a:lnTo>
                  <a:pt x="18010" y="22875"/>
                </a:lnTo>
                <a:lnTo>
                  <a:pt x="17384" y="23084"/>
                </a:lnTo>
                <a:lnTo>
                  <a:pt x="15674" y="20502"/>
                </a:lnTo>
                <a:lnTo>
                  <a:pt x="13906" y="18129"/>
                </a:lnTo>
                <a:lnTo>
                  <a:pt x="12254" y="16079"/>
                </a:lnTo>
                <a:lnTo>
                  <a:pt x="12881" y="15490"/>
                </a:lnTo>
                <a:lnTo>
                  <a:pt x="12027" y="15813"/>
                </a:lnTo>
                <a:lnTo>
                  <a:pt x="11513" y="15206"/>
                </a:lnTo>
                <a:lnTo>
                  <a:pt x="11286" y="14883"/>
                </a:lnTo>
                <a:lnTo>
                  <a:pt x="10031" y="13383"/>
                </a:lnTo>
                <a:lnTo>
                  <a:pt x="8835" y="12073"/>
                </a:lnTo>
                <a:lnTo>
                  <a:pt x="7695" y="10896"/>
                </a:lnTo>
                <a:lnTo>
                  <a:pt x="8206" y="10688"/>
                </a:lnTo>
                <a:lnTo>
                  <a:pt x="8720" y="10460"/>
                </a:lnTo>
                <a:lnTo>
                  <a:pt x="9177" y="10251"/>
                </a:lnTo>
                <a:lnTo>
                  <a:pt x="10317" y="11162"/>
                </a:lnTo>
                <a:lnTo>
                  <a:pt x="11570" y="12187"/>
                </a:lnTo>
                <a:lnTo>
                  <a:pt x="12824" y="13326"/>
                </a:lnTo>
                <a:lnTo>
                  <a:pt x="13394" y="13763"/>
                </a:lnTo>
                <a:lnTo>
                  <a:pt x="13964" y="14294"/>
                </a:lnTo>
                <a:lnTo>
                  <a:pt x="14534" y="14826"/>
                </a:lnTo>
                <a:lnTo>
                  <a:pt x="14762" y="15054"/>
                </a:lnTo>
                <a:lnTo>
                  <a:pt x="14933" y="14617"/>
                </a:lnTo>
                <a:lnTo>
                  <a:pt x="14307" y="14086"/>
                </a:lnTo>
                <a:lnTo>
                  <a:pt x="13678" y="13535"/>
                </a:lnTo>
                <a:lnTo>
                  <a:pt x="13108" y="13004"/>
                </a:lnTo>
                <a:lnTo>
                  <a:pt x="11856" y="11921"/>
                </a:lnTo>
                <a:lnTo>
                  <a:pt x="10657" y="10953"/>
                </a:lnTo>
                <a:lnTo>
                  <a:pt x="9517" y="10080"/>
                </a:lnTo>
                <a:lnTo>
                  <a:pt x="9975" y="9871"/>
                </a:lnTo>
                <a:lnTo>
                  <a:pt x="10772" y="9321"/>
                </a:lnTo>
                <a:lnTo>
                  <a:pt x="11741" y="9928"/>
                </a:lnTo>
                <a:lnTo>
                  <a:pt x="12709" y="10517"/>
                </a:lnTo>
                <a:lnTo>
                  <a:pt x="11968" y="9700"/>
                </a:lnTo>
                <a:lnTo>
                  <a:pt x="11000" y="9169"/>
                </a:lnTo>
                <a:lnTo>
                  <a:pt x="11513" y="8789"/>
                </a:lnTo>
                <a:lnTo>
                  <a:pt x="12027" y="8258"/>
                </a:lnTo>
                <a:lnTo>
                  <a:pt x="12653" y="8523"/>
                </a:lnTo>
                <a:lnTo>
                  <a:pt x="12824" y="8296"/>
                </a:lnTo>
                <a:lnTo>
                  <a:pt x="12196" y="8030"/>
                </a:lnTo>
                <a:lnTo>
                  <a:pt x="12027" y="7973"/>
                </a:lnTo>
                <a:lnTo>
                  <a:pt x="11856" y="8144"/>
                </a:lnTo>
                <a:lnTo>
                  <a:pt x="11342" y="8637"/>
                </a:lnTo>
                <a:lnTo>
                  <a:pt x="10887" y="8960"/>
                </a:lnTo>
                <a:lnTo>
                  <a:pt x="5528" y="5979"/>
                </a:lnTo>
                <a:lnTo>
                  <a:pt x="1653" y="4480"/>
                </a:lnTo>
                <a:lnTo>
                  <a:pt x="398" y="4043"/>
                </a:lnTo>
                <a:lnTo>
                  <a:pt x="1709" y="4423"/>
                </a:lnTo>
                <a:lnTo>
                  <a:pt x="457" y="3986"/>
                </a:lnTo>
                <a:lnTo>
                  <a:pt x="1709" y="3834"/>
                </a:lnTo>
                <a:lnTo>
                  <a:pt x="398" y="3929"/>
                </a:lnTo>
                <a:lnTo>
                  <a:pt x="1709" y="3777"/>
                </a:lnTo>
                <a:lnTo>
                  <a:pt x="6327" y="3132"/>
                </a:lnTo>
                <a:lnTo>
                  <a:pt x="12367" y="3455"/>
                </a:lnTo>
                <a:lnTo>
                  <a:pt x="12653" y="3872"/>
                </a:lnTo>
                <a:lnTo>
                  <a:pt x="12937" y="4480"/>
                </a:lnTo>
                <a:lnTo>
                  <a:pt x="12766" y="3872"/>
                </a:lnTo>
                <a:lnTo>
                  <a:pt x="12538" y="3493"/>
                </a:lnTo>
                <a:lnTo>
                  <a:pt x="5643" y="2961"/>
                </a:lnTo>
                <a:lnTo>
                  <a:pt x="855" y="3777"/>
                </a:lnTo>
                <a:lnTo>
                  <a:pt x="114" y="3929"/>
                </a:lnTo>
                <a:lnTo>
                  <a:pt x="114" y="3663"/>
                </a:lnTo>
                <a:lnTo>
                  <a:pt x="285" y="3132"/>
                </a:lnTo>
                <a:lnTo>
                  <a:pt x="513" y="1936"/>
                </a:lnTo>
                <a:lnTo>
                  <a:pt x="912" y="531"/>
                </a:lnTo>
                <a:lnTo>
                  <a:pt x="1083" y="0"/>
                </a:lnTo>
                <a:lnTo>
                  <a:pt x="684" y="474"/>
                </a:lnTo>
                <a:lnTo>
                  <a:pt x="227" y="1993"/>
                </a:lnTo>
                <a:lnTo>
                  <a:pt x="58" y="3341"/>
                </a:lnTo>
                <a:lnTo>
                  <a:pt x="0" y="3777"/>
                </a:lnTo>
                <a:lnTo>
                  <a:pt x="58" y="4954"/>
                </a:lnTo>
                <a:lnTo>
                  <a:pt x="342" y="7650"/>
                </a:lnTo>
                <a:lnTo>
                  <a:pt x="628" y="7555"/>
                </a:lnTo>
                <a:lnTo>
                  <a:pt x="227" y="4802"/>
                </a:lnTo>
                <a:lnTo>
                  <a:pt x="58" y="4100"/>
                </a:lnTo>
                <a:lnTo>
                  <a:pt x="342" y="4802"/>
                </a:lnTo>
                <a:lnTo>
                  <a:pt x="1482" y="7441"/>
                </a:lnTo>
                <a:lnTo>
                  <a:pt x="2964" y="11656"/>
                </a:lnTo>
                <a:lnTo>
                  <a:pt x="2338" y="11713"/>
                </a:lnTo>
                <a:lnTo>
                  <a:pt x="1768" y="11751"/>
                </a:lnTo>
                <a:lnTo>
                  <a:pt x="1139" y="11808"/>
                </a:lnTo>
                <a:lnTo>
                  <a:pt x="1824" y="12073"/>
                </a:lnTo>
                <a:lnTo>
                  <a:pt x="2450" y="12035"/>
                </a:lnTo>
                <a:lnTo>
                  <a:pt x="3020" y="11921"/>
                </a:lnTo>
                <a:close/>
              </a:path>
            </a:pathLst>
          </a:custGeom>
          <a:solidFill>
            <a:srgbClr val="BED2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81" name="object 881"/>
          <p:cNvSpPr/>
          <p:nvPr/>
        </p:nvSpPr>
        <p:spPr>
          <a:xfrm>
            <a:off x="330944" y="516136"/>
            <a:ext cx="12225" cy="2876"/>
          </a:xfrm>
          <a:custGeom>
            <a:avLst/>
            <a:gdLst/>
            <a:ahLst/>
            <a:cxnLst/>
            <a:rect l="l" t="t" r="r" b="b"/>
            <a:pathLst>
              <a:path w="16300" h="3834">
                <a:moveTo>
                  <a:pt x="2336" y="0"/>
                </a:moveTo>
                <a:lnTo>
                  <a:pt x="968" y="1518"/>
                </a:lnTo>
                <a:lnTo>
                  <a:pt x="283" y="2980"/>
                </a:lnTo>
                <a:lnTo>
                  <a:pt x="0" y="3568"/>
                </a:lnTo>
                <a:lnTo>
                  <a:pt x="0" y="3834"/>
                </a:lnTo>
                <a:lnTo>
                  <a:pt x="626" y="3682"/>
                </a:lnTo>
                <a:lnTo>
                  <a:pt x="1993" y="3132"/>
                </a:lnTo>
                <a:lnTo>
                  <a:pt x="5584" y="2050"/>
                </a:lnTo>
                <a:lnTo>
                  <a:pt x="10031" y="1404"/>
                </a:lnTo>
                <a:lnTo>
                  <a:pt x="10601" y="1727"/>
                </a:lnTo>
                <a:lnTo>
                  <a:pt x="11056" y="2107"/>
                </a:lnTo>
                <a:lnTo>
                  <a:pt x="11342" y="2335"/>
                </a:lnTo>
                <a:lnTo>
                  <a:pt x="11912" y="2866"/>
                </a:lnTo>
                <a:lnTo>
                  <a:pt x="12140" y="3132"/>
                </a:lnTo>
                <a:lnTo>
                  <a:pt x="11854" y="2600"/>
                </a:lnTo>
                <a:lnTo>
                  <a:pt x="11511" y="2335"/>
                </a:lnTo>
                <a:lnTo>
                  <a:pt x="12822" y="2278"/>
                </a:lnTo>
                <a:lnTo>
                  <a:pt x="14133" y="2335"/>
                </a:lnTo>
                <a:lnTo>
                  <a:pt x="15559" y="2373"/>
                </a:lnTo>
                <a:lnTo>
                  <a:pt x="16300" y="2429"/>
                </a:lnTo>
                <a:lnTo>
                  <a:pt x="15730" y="2164"/>
                </a:lnTo>
                <a:lnTo>
                  <a:pt x="15559" y="2164"/>
                </a:lnTo>
                <a:lnTo>
                  <a:pt x="14077" y="2050"/>
                </a:lnTo>
                <a:lnTo>
                  <a:pt x="12651" y="2050"/>
                </a:lnTo>
                <a:lnTo>
                  <a:pt x="11284" y="2107"/>
                </a:lnTo>
                <a:lnTo>
                  <a:pt x="10772" y="1670"/>
                </a:lnTo>
                <a:lnTo>
                  <a:pt x="10315" y="1404"/>
                </a:lnTo>
                <a:lnTo>
                  <a:pt x="10885" y="1309"/>
                </a:lnTo>
                <a:lnTo>
                  <a:pt x="11398" y="1196"/>
                </a:lnTo>
                <a:lnTo>
                  <a:pt x="11854" y="1139"/>
                </a:lnTo>
                <a:lnTo>
                  <a:pt x="11398" y="1082"/>
                </a:lnTo>
                <a:lnTo>
                  <a:pt x="10772" y="1082"/>
                </a:lnTo>
                <a:lnTo>
                  <a:pt x="9973" y="1196"/>
                </a:lnTo>
                <a:lnTo>
                  <a:pt x="9290" y="816"/>
                </a:lnTo>
                <a:lnTo>
                  <a:pt x="8549" y="550"/>
                </a:lnTo>
                <a:lnTo>
                  <a:pt x="7751" y="436"/>
                </a:lnTo>
                <a:lnTo>
                  <a:pt x="7580" y="702"/>
                </a:lnTo>
                <a:lnTo>
                  <a:pt x="8035" y="607"/>
                </a:lnTo>
                <a:lnTo>
                  <a:pt x="8263" y="550"/>
                </a:lnTo>
                <a:lnTo>
                  <a:pt x="8776" y="759"/>
                </a:lnTo>
                <a:lnTo>
                  <a:pt x="9290" y="987"/>
                </a:lnTo>
                <a:lnTo>
                  <a:pt x="9689" y="1196"/>
                </a:lnTo>
                <a:lnTo>
                  <a:pt x="5242" y="1898"/>
                </a:lnTo>
                <a:lnTo>
                  <a:pt x="1766" y="3075"/>
                </a:lnTo>
                <a:lnTo>
                  <a:pt x="455" y="3568"/>
                </a:lnTo>
                <a:lnTo>
                  <a:pt x="171" y="3682"/>
                </a:lnTo>
                <a:lnTo>
                  <a:pt x="797" y="3132"/>
                </a:lnTo>
                <a:lnTo>
                  <a:pt x="2392" y="1575"/>
                </a:lnTo>
                <a:lnTo>
                  <a:pt x="4615" y="284"/>
                </a:lnTo>
                <a:lnTo>
                  <a:pt x="4503" y="56"/>
                </a:lnTo>
                <a:lnTo>
                  <a:pt x="1993" y="1575"/>
                </a:lnTo>
                <a:lnTo>
                  <a:pt x="398" y="3303"/>
                </a:lnTo>
                <a:lnTo>
                  <a:pt x="0" y="3739"/>
                </a:lnTo>
                <a:lnTo>
                  <a:pt x="283" y="3360"/>
                </a:lnTo>
                <a:lnTo>
                  <a:pt x="1083" y="1727"/>
                </a:lnTo>
                <a:lnTo>
                  <a:pt x="2507" y="170"/>
                </a:lnTo>
                <a:lnTo>
                  <a:pt x="2336" y="0"/>
                </a:lnTo>
                <a:close/>
              </a:path>
            </a:pathLst>
          </a:custGeom>
          <a:solidFill>
            <a:srgbClr val="BED2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82" name="object 882"/>
          <p:cNvSpPr/>
          <p:nvPr/>
        </p:nvSpPr>
        <p:spPr>
          <a:xfrm>
            <a:off x="301836" y="518244"/>
            <a:ext cx="28981" cy="11703"/>
          </a:xfrm>
          <a:custGeom>
            <a:avLst/>
            <a:gdLst/>
            <a:ahLst/>
            <a:cxnLst/>
            <a:rect l="l" t="t" r="r" b="b"/>
            <a:pathLst>
              <a:path w="38641" h="15604">
                <a:moveTo>
                  <a:pt x="8092" y="6644"/>
                </a:moveTo>
                <a:lnTo>
                  <a:pt x="8776" y="6378"/>
                </a:lnTo>
                <a:lnTo>
                  <a:pt x="9459" y="6055"/>
                </a:lnTo>
                <a:lnTo>
                  <a:pt x="9175" y="6796"/>
                </a:lnTo>
                <a:lnTo>
                  <a:pt x="9004" y="7555"/>
                </a:lnTo>
                <a:lnTo>
                  <a:pt x="8947" y="8371"/>
                </a:lnTo>
                <a:lnTo>
                  <a:pt x="6895" y="9397"/>
                </a:lnTo>
                <a:lnTo>
                  <a:pt x="4843" y="10574"/>
                </a:lnTo>
                <a:lnTo>
                  <a:pt x="2791" y="11921"/>
                </a:lnTo>
                <a:lnTo>
                  <a:pt x="2279" y="12244"/>
                </a:lnTo>
                <a:lnTo>
                  <a:pt x="1766" y="12624"/>
                </a:lnTo>
                <a:lnTo>
                  <a:pt x="1252" y="12947"/>
                </a:lnTo>
                <a:lnTo>
                  <a:pt x="1309" y="12301"/>
                </a:lnTo>
                <a:lnTo>
                  <a:pt x="1367" y="11921"/>
                </a:lnTo>
                <a:lnTo>
                  <a:pt x="968" y="12358"/>
                </a:lnTo>
                <a:lnTo>
                  <a:pt x="910" y="12947"/>
                </a:lnTo>
                <a:lnTo>
                  <a:pt x="626" y="13440"/>
                </a:lnTo>
                <a:lnTo>
                  <a:pt x="112" y="13820"/>
                </a:lnTo>
                <a:lnTo>
                  <a:pt x="0" y="14313"/>
                </a:lnTo>
                <a:lnTo>
                  <a:pt x="569" y="13877"/>
                </a:lnTo>
                <a:lnTo>
                  <a:pt x="910" y="13649"/>
                </a:lnTo>
                <a:lnTo>
                  <a:pt x="910" y="14579"/>
                </a:lnTo>
                <a:lnTo>
                  <a:pt x="1025" y="15604"/>
                </a:lnTo>
                <a:lnTo>
                  <a:pt x="1252" y="14351"/>
                </a:lnTo>
                <a:lnTo>
                  <a:pt x="1252" y="13383"/>
                </a:lnTo>
                <a:lnTo>
                  <a:pt x="1822" y="12947"/>
                </a:lnTo>
                <a:lnTo>
                  <a:pt x="2392" y="12586"/>
                </a:lnTo>
                <a:lnTo>
                  <a:pt x="2962" y="12206"/>
                </a:lnTo>
                <a:lnTo>
                  <a:pt x="4958" y="10858"/>
                </a:lnTo>
                <a:lnTo>
                  <a:pt x="6952" y="9719"/>
                </a:lnTo>
                <a:lnTo>
                  <a:pt x="8947" y="8694"/>
                </a:lnTo>
                <a:lnTo>
                  <a:pt x="8947" y="9491"/>
                </a:lnTo>
                <a:lnTo>
                  <a:pt x="9060" y="10308"/>
                </a:lnTo>
                <a:lnTo>
                  <a:pt x="9346" y="11124"/>
                </a:lnTo>
                <a:lnTo>
                  <a:pt x="9346" y="8523"/>
                </a:lnTo>
                <a:lnTo>
                  <a:pt x="12196" y="7118"/>
                </a:lnTo>
                <a:lnTo>
                  <a:pt x="14987" y="5998"/>
                </a:lnTo>
                <a:lnTo>
                  <a:pt x="17668" y="5125"/>
                </a:lnTo>
                <a:lnTo>
                  <a:pt x="17724" y="5448"/>
                </a:lnTo>
                <a:lnTo>
                  <a:pt x="17724" y="5068"/>
                </a:lnTo>
                <a:lnTo>
                  <a:pt x="20518" y="4157"/>
                </a:lnTo>
                <a:lnTo>
                  <a:pt x="23196" y="3455"/>
                </a:lnTo>
                <a:lnTo>
                  <a:pt x="25589" y="2923"/>
                </a:lnTo>
                <a:lnTo>
                  <a:pt x="25647" y="3455"/>
                </a:lnTo>
                <a:lnTo>
                  <a:pt x="25647" y="2923"/>
                </a:lnTo>
                <a:lnTo>
                  <a:pt x="26330" y="2752"/>
                </a:lnTo>
                <a:lnTo>
                  <a:pt x="27015" y="2600"/>
                </a:lnTo>
                <a:lnTo>
                  <a:pt x="27697" y="2429"/>
                </a:lnTo>
                <a:lnTo>
                  <a:pt x="33226" y="1347"/>
                </a:lnTo>
                <a:lnTo>
                  <a:pt x="37102" y="1139"/>
                </a:lnTo>
                <a:lnTo>
                  <a:pt x="38299" y="1082"/>
                </a:lnTo>
                <a:lnTo>
                  <a:pt x="36988" y="1196"/>
                </a:lnTo>
                <a:lnTo>
                  <a:pt x="32372" y="1841"/>
                </a:lnTo>
                <a:lnTo>
                  <a:pt x="25987" y="4043"/>
                </a:lnTo>
                <a:lnTo>
                  <a:pt x="32372" y="1993"/>
                </a:lnTo>
                <a:lnTo>
                  <a:pt x="36875" y="1290"/>
                </a:lnTo>
                <a:lnTo>
                  <a:pt x="38242" y="1139"/>
                </a:lnTo>
                <a:lnTo>
                  <a:pt x="36875" y="1404"/>
                </a:lnTo>
                <a:lnTo>
                  <a:pt x="32543" y="2429"/>
                </a:lnTo>
                <a:lnTo>
                  <a:pt x="26557" y="4973"/>
                </a:lnTo>
                <a:lnTo>
                  <a:pt x="26557" y="5239"/>
                </a:lnTo>
                <a:lnTo>
                  <a:pt x="27127" y="5771"/>
                </a:lnTo>
                <a:lnTo>
                  <a:pt x="26787" y="5125"/>
                </a:lnTo>
                <a:lnTo>
                  <a:pt x="32599" y="2638"/>
                </a:lnTo>
                <a:lnTo>
                  <a:pt x="36875" y="1518"/>
                </a:lnTo>
                <a:lnTo>
                  <a:pt x="38242" y="1196"/>
                </a:lnTo>
                <a:lnTo>
                  <a:pt x="36931" y="1613"/>
                </a:lnTo>
                <a:lnTo>
                  <a:pt x="32998" y="3018"/>
                </a:lnTo>
                <a:lnTo>
                  <a:pt x="27697" y="5998"/>
                </a:lnTo>
                <a:lnTo>
                  <a:pt x="27470" y="6093"/>
                </a:lnTo>
                <a:lnTo>
                  <a:pt x="26557" y="6644"/>
                </a:lnTo>
                <a:lnTo>
                  <a:pt x="25532" y="7175"/>
                </a:lnTo>
                <a:lnTo>
                  <a:pt x="24507" y="7821"/>
                </a:lnTo>
                <a:lnTo>
                  <a:pt x="23367" y="8466"/>
                </a:lnTo>
                <a:lnTo>
                  <a:pt x="22227" y="9226"/>
                </a:lnTo>
                <a:lnTo>
                  <a:pt x="21315" y="10251"/>
                </a:lnTo>
                <a:lnTo>
                  <a:pt x="22511" y="9454"/>
                </a:lnTo>
                <a:lnTo>
                  <a:pt x="23595" y="8751"/>
                </a:lnTo>
                <a:lnTo>
                  <a:pt x="24676" y="8106"/>
                </a:lnTo>
                <a:lnTo>
                  <a:pt x="25760" y="7441"/>
                </a:lnTo>
                <a:lnTo>
                  <a:pt x="26787" y="6853"/>
                </a:lnTo>
                <a:lnTo>
                  <a:pt x="27756" y="6264"/>
                </a:lnTo>
                <a:lnTo>
                  <a:pt x="27927" y="6150"/>
                </a:lnTo>
                <a:lnTo>
                  <a:pt x="33169" y="3246"/>
                </a:lnTo>
                <a:lnTo>
                  <a:pt x="37046" y="1727"/>
                </a:lnTo>
                <a:lnTo>
                  <a:pt x="38299" y="1252"/>
                </a:lnTo>
                <a:lnTo>
                  <a:pt x="37102" y="1784"/>
                </a:lnTo>
                <a:lnTo>
                  <a:pt x="33739" y="3625"/>
                </a:lnTo>
                <a:lnTo>
                  <a:pt x="29236" y="6910"/>
                </a:lnTo>
                <a:lnTo>
                  <a:pt x="29522" y="7081"/>
                </a:lnTo>
                <a:lnTo>
                  <a:pt x="33967" y="3777"/>
                </a:lnTo>
                <a:lnTo>
                  <a:pt x="37215" y="1898"/>
                </a:lnTo>
                <a:lnTo>
                  <a:pt x="38299" y="1290"/>
                </a:lnTo>
                <a:lnTo>
                  <a:pt x="37729" y="1898"/>
                </a:lnTo>
                <a:lnTo>
                  <a:pt x="38526" y="1252"/>
                </a:lnTo>
                <a:lnTo>
                  <a:pt x="37843" y="1898"/>
                </a:lnTo>
                <a:lnTo>
                  <a:pt x="37729" y="2316"/>
                </a:lnTo>
                <a:lnTo>
                  <a:pt x="38413" y="1404"/>
                </a:lnTo>
                <a:lnTo>
                  <a:pt x="37900" y="2373"/>
                </a:lnTo>
                <a:lnTo>
                  <a:pt x="38355" y="1898"/>
                </a:lnTo>
                <a:lnTo>
                  <a:pt x="38641" y="1196"/>
                </a:lnTo>
                <a:lnTo>
                  <a:pt x="38641" y="1025"/>
                </a:lnTo>
                <a:lnTo>
                  <a:pt x="37900" y="873"/>
                </a:lnTo>
                <a:lnTo>
                  <a:pt x="33113" y="0"/>
                </a:lnTo>
                <a:lnTo>
                  <a:pt x="26557" y="265"/>
                </a:lnTo>
                <a:lnTo>
                  <a:pt x="26386" y="265"/>
                </a:lnTo>
                <a:lnTo>
                  <a:pt x="24106" y="379"/>
                </a:lnTo>
                <a:lnTo>
                  <a:pt x="21657" y="588"/>
                </a:lnTo>
                <a:lnTo>
                  <a:pt x="19035" y="1025"/>
                </a:lnTo>
                <a:lnTo>
                  <a:pt x="19319" y="645"/>
                </a:lnTo>
                <a:lnTo>
                  <a:pt x="18920" y="1025"/>
                </a:lnTo>
                <a:lnTo>
                  <a:pt x="18351" y="1139"/>
                </a:lnTo>
                <a:lnTo>
                  <a:pt x="17895" y="1195"/>
                </a:lnTo>
                <a:lnTo>
                  <a:pt x="17211" y="1461"/>
                </a:lnTo>
                <a:lnTo>
                  <a:pt x="16927" y="1613"/>
                </a:lnTo>
                <a:lnTo>
                  <a:pt x="17438" y="1518"/>
                </a:lnTo>
                <a:lnTo>
                  <a:pt x="18008" y="1404"/>
                </a:lnTo>
                <a:lnTo>
                  <a:pt x="18578" y="1290"/>
                </a:lnTo>
                <a:lnTo>
                  <a:pt x="18749" y="1290"/>
                </a:lnTo>
                <a:lnTo>
                  <a:pt x="18351" y="1955"/>
                </a:lnTo>
                <a:lnTo>
                  <a:pt x="18067" y="2543"/>
                </a:lnTo>
                <a:lnTo>
                  <a:pt x="17895" y="3075"/>
                </a:lnTo>
                <a:lnTo>
                  <a:pt x="15388" y="3720"/>
                </a:lnTo>
                <a:lnTo>
                  <a:pt x="12707" y="4537"/>
                </a:lnTo>
                <a:lnTo>
                  <a:pt x="10029" y="5619"/>
                </a:lnTo>
                <a:lnTo>
                  <a:pt x="9916" y="5884"/>
                </a:lnTo>
                <a:lnTo>
                  <a:pt x="12707" y="4802"/>
                </a:lnTo>
                <a:lnTo>
                  <a:pt x="15330" y="3948"/>
                </a:lnTo>
                <a:lnTo>
                  <a:pt x="17837" y="3303"/>
                </a:lnTo>
                <a:lnTo>
                  <a:pt x="17609" y="4157"/>
                </a:lnTo>
                <a:lnTo>
                  <a:pt x="17668" y="4651"/>
                </a:lnTo>
                <a:lnTo>
                  <a:pt x="17668" y="4100"/>
                </a:lnTo>
                <a:lnTo>
                  <a:pt x="17895" y="3303"/>
                </a:lnTo>
                <a:lnTo>
                  <a:pt x="20630" y="2600"/>
                </a:lnTo>
                <a:lnTo>
                  <a:pt x="17952" y="3075"/>
                </a:lnTo>
                <a:lnTo>
                  <a:pt x="18123" y="2543"/>
                </a:lnTo>
                <a:lnTo>
                  <a:pt x="18407" y="1955"/>
                </a:lnTo>
                <a:lnTo>
                  <a:pt x="18864" y="1290"/>
                </a:lnTo>
                <a:lnTo>
                  <a:pt x="21428" y="873"/>
                </a:lnTo>
                <a:lnTo>
                  <a:pt x="23937" y="588"/>
                </a:lnTo>
                <a:lnTo>
                  <a:pt x="26217" y="493"/>
                </a:lnTo>
                <a:lnTo>
                  <a:pt x="26386" y="493"/>
                </a:lnTo>
                <a:lnTo>
                  <a:pt x="32599" y="227"/>
                </a:lnTo>
                <a:lnTo>
                  <a:pt x="37215" y="873"/>
                </a:lnTo>
                <a:lnTo>
                  <a:pt x="38413" y="1025"/>
                </a:lnTo>
                <a:lnTo>
                  <a:pt x="37672" y="1025"/>
                </a:lnTo>
                <a:lnTo>
                  <a:pt x="35962" y="1082"/>
                </a:lnTo>
                <a:lnTo>
                  <a:pt x="32428" y="1347"/>
                </a:lnTo>
                <a:lnTo>
                  <a:pt x="27641" y="2278"/>
                </a:lnTo>
                <a:lnTo>
                  <a:pt x="26956" y="2372"/>
                </a:lnTo>
                <a:lnTo>
                  <a:pt x="26273" y="2486"/>
                </a:lnTo>
                <a:lnTo>
                  <a:pt x="25589" y="2638"/>
                </a:lnTo>
                <a:lnTo>
                  <a:pt x="23138" y="3189"/>
                </a:lnTo>
                <a:lnTo>
                  <a:pt x="20518" y="3891"/>
                </a:lnTo>
                <a:lnTo>
                  <a:pt x="17724" y="4802"/>
                </a:lnTo>
                <a:lnTo>
                  <a:pt x="14987" y="5733"/>
                </a:lnTo>
                <a:lnTo>
                  <a:pt x="12196" y="6796"/>
                </a:lnTo>
                <a:lnTo>
                  <a:pt x="9346" y="8201"/>
                </a:lnTo>
                <a:lnTo>
                  <a:pt x="9403" y="7403"/>
                </a:lnTo>
                <a:lnTo>
                  <a:pt x="9630" y="6587"/>
                </a:lnTo>
                <a:lnTo>
                  <a:pt x="9689" y="5448"/>
                </a:lnTo>
                <a:lnTo>
                  <a:pt x="9231" y="5941"/>
                </a:lnTo>
                <a:lnTo>
                  <a:pt x="8490" y="6207"/>
                </a:lnTo>
                <a:lnTo>
                  <a:pt x="7808" y="6701"/>
                </a:lnTo>
                <a:lnTo>
                  <a:pt x="7465" y="6967"/>
                </a:lnTo>
                <a:lnTo>
                  <a:pt x="8092" y="6644"/>
                </a:lnTo>
                <a:close/>
              </a:path>
            </a:pathLst>
          </a:custGeom>
          <a:solidFill>
            <a:srgbClr val="BED2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83" name="object 883"/>
          <p:cNvSpPr/>
          <p:nvPr/>
        </p:nvSpPr>
        <p:spPr>
          <a:xfrm>
            <a:off x="310171" y="532084"/>
            <a:ext cx="4316" cy="5591"/>
          </a:xfrm>
          <a:custGeom>
            <a:avLst/>
            <a:gdLst/>
            <a:ahLst/>
            <a:cxnLst/>
            <a:rect l="l" t="t" r="r" b="b"/>
            <a:pathLst>
              <a:path w="5755" h="7455">
                <a:moveTo>
                  <a:pt x="5755" y="227"/>
                </a:moveTo>
                <a:lnTo>
                  <a:pt x="5357" y="0"/>
                </a:lnTo>
                <a:lnTo>
                  <a:pt x="3363" y="2221"/>
                </a:lnTo>
                <a:lnTo>
                  <a:pt x="1425" y="4594"/>
                </a:lnTo>
                <a:lnTo>
                  <a:pt x="0" y="7455"/>
                </a:lnTo>
                <a:lnTo>
                  <a:pt x="1881" y="4863"/>
                </a:lnTo>
                <a:lnTo>
                  <a:pt x="3818" y="2429"/>
                </a:lnTo>
                <a:lnTo>
                  <a:pt x="5755" y="227"/>
                </a:lnTo>
                <a:close/>
              </a:path>
            </a:pathLst>
          </a:custGeom>
          <a:solidFill>
            <a:srgbClr val="B6CCE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84" name="object 884"/>
          <p:cNvSpPr/>
          <p:nvPr/>
        </p:nvSpPr>
        <p:spPr>
          <a:xfrm>
            <a:off x="315257" y="518899"/>
            <a:ext cx="2649" cy="1652"/>
          </a:xfrm>
          <a:custGeom>
            <a:avLst/>
            <a:gdLst/>
            <a:ahLst/>
            <a:cxnLst/>
            <a:rect l="l" t="t" r="r" b="b"/>
            <a:pathLst>
              <a:path w="3532" h="2202">
                <a:moveTo>
                  <a:pt x="0" y="2202"/>
                </a:moveTo>
                <a:lnTo>
                  <a:pt x="227" y="1670"/>
                </a:lnTo>
                <a:lnTo>
                  <a:pt x="511" y="1082"/>
                </a:lnTo>
                <a:lnTo>
                  <a:pt x="968" y="417"/>
                </a:lnTo>
                <a:lnTo>
                  <a:pt x="3532" y="0"/>
                </a:lnTo>
                <a:lnTo>
                  <a:pt x="1937" y="56"/>
                </a:lnTo>
                <a:lnTo>
                  <a:pt x="1196" y="322"/>
                </a:lnTo>
                <a:lnTo>
                  <a:pt x="853" y="417"/>
                </a:lnTo>
                <a:lnTo>
                  <a:pt x="398" y="1082"/>
                </a:lnTo>
                <a:lnTo>
                  <a:pt x="171" y="1727"/>
                </a:lnTo>
                <a:lnTo>
                  <a:pt x="0" y="2202"/>
                </a:lnTo>
                <a:close/>
              </a:path>
            </a:pathLst>
          </a:custGeom>
          <a:solidFill>
            <a:srgbClr val="B6CCE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85" name="object 885"/>
          <p:cNvSpPr/>
          <p:nvPr/>
        </p:nvSpPr>
        <p:spPr>
          <a:xfrm>
            <a:off x="313761" y="525890"/>
            <a:ext cx="3890" cy="2833"/>
          </a:xfrm>
          <a:custGeom>
            <a:avLst/>
            <a:gdLst/>
            <a:ahLst/>
            <a:cxnLst/>
            <a:rect l="l" t="t" r="r" b="b"/>
            <a:pathLst>
              <a:path w="5187" h="3777">
                <a:moveTo>
                  <a:pt x="0" y="3512"/>
                </a:moveTo>
                <a:lnTo>
                  <a:pt x="285" y="3777"/>
                </a:lnTo>
                <a:lnTo>
                  <a:pt x="2793" y="1841"/>
                </a:lnTo>
                <a:lnTo>
                  <a:pt x="5187" y="227"/>
                </a:lnTo>
                <a:lnTo>
                  <a:pt x="4901" y="0"/>
                </a:lnTo>
                <a:lnTo>
                  <a:pt x="2507" y="1632"/>
                </a:lnTo>
                <a:lnTo>
                  <a:pt x="0" y="3512"/>
                </a:lnTo>
                <a:close/>
              </a:path>
            </a:pathLst>
          </a:custGeom>
          <a:solidFill>
            <a:srgbClr val="B6CCE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86" name="object 886"/>
          <p:cNvSpPr/>
          <p:nvPr/>
        </p:nvSpPr>
        <p:spPr>
          <a:xfrm>
            <a:off x="317652" y="528766"/>
            <a:ext cx="11413" cy="19553"/>
          </a:xfrm>
          <a:custGeom>
            <a:avLst/>
            <a:gdLst/>
            <a:ahLst/>
            <a:cxnLst/>
            <a:rect l="l" t="t" r="r" b="b"/>
            <a:pathLst>
              <a:path w="15217" h="26070">
                <a:moveTo>
                  <a:pt x="13050" y="26070"/>
                </a:moveTo>
                <a:lnTo>
                  <a:pt x="13336" y="26070"/>
                </a:lnTo>
                <a:lnTo>
                  <a:pt x="13563" y="23373"/>
                </a:lnTo>
                <a:lnTo>
                  <a:pt x="13791" y="20781"/>
                </a:lnTo>
                <a:lnTo>
                  <a:pt x="14019" y="18245"/>
                </a:lnTo>
                <a:lnTo>
                  <a:pt x="14818" y="18300"/>
                </a:lnTo>
                <a:lnTo>
                  <a:pt x="15217" y="17814"/>
                </a:lnTo>
                <a:lnTo>
                  <a:pt x="14417" y="17759"/>
                </a:lnTo>
                <a:lnTo>
                  <a:pt x="14077" y="17759"/>
                </a:lnTo>
                <a:lnTo>
                  <a:pt x="14361" y="14792"/>
                </a:lnTo>
                <a:lnTo>
                  <a:pt x="14248" y="9286"/>
                </a:lnTo>
                <a:lnTo>
                  <a:pt x="13906" y="11931"/>
                </a:lnTo>
                <a:lnTo>
                  <a:pt x="13620" y="14739"/>
                </a:lnTo>
                <a:lnTo>
                  <a:pt x="13336" y="17706"/>
                </a:lnTo>
                <a:lnTo>
                  <a:pt x="11227" y="17598"/>
                </a:lnTo>
                <a:lnTo>
                  <a:pt x="9119" y="17381"/>
                </a:lnTo>
                <a:lnTo>
                  <a:pt x="7066" y="17059"/>
                </a:lnTo>
                <a:lnTo>
                  <a:pt x="7808" y="14144"/>
                </a:lnTo>
                <a:lnTo>
                  <a:pt x="8605" y="11392"/>
                </a:lnTo>
                <a:lnTo>
                  <a:pt x="9403" y="8802"/>
                </a:lnTo>
                <a:lnTo>
                  <a:pt x="10998" y="9017"/>
                </a:lnTo>
                <a:lnTo>
                  <a:pt x="9517" y="8370"/>
                </a:lnTo>
                <a:lnTo>
                  <a:pt x="10371" y="5619"/>
                </a:lnTo>
                <a:lnTo>
                  <a:pt x="11227" y="3018"/>
                </a:lnTo>
                <a:lnTo>
                  <a:pt x="12025" y="702"/>
                </a:lnTo>
                <a:lnTo>
                  <a:pt x="11511" y="645"/>
                </a:lnTo>
                <a:lnTo>
                  <a:pt x="10657" y="2980"/>
                </a:lnTo>
                <a:lnTo>
                  <a:pt x="9801" y="5505"/>
                </a:lnTo>
                <a:lnTo>
                  <a:pt x="8889" y="8261"/>
                </a:lnTo>
                <a:lnTo>
                  <a:pt x="7409" y="8047"/>
                </a:lnTo>
                <a:lnTo>
                  <a:pt x="5983" y="7775"/>
                </a:lnTo>
                <a:lnTo>
                  <a:pt x="4559" y="7453"/>
                </a:lnTo>
                <a:lnTo>
                  <a:pt x="5927" y="4745"/>
                </a:lnTo>
                <a:lnTo>
                  <a:pt x="7294" y="2278"/>
                </a:lnTo>
                <a:lnTo>
                  <a:pt x="8605" y="113"/>
                </a:lnTo>
                <a:lnTo>
                  <a:pt x="8148" y="0"/>
                </a:lnTo>
                <a:lnTo>
                  <a:pt x="6839" y="2164"/>
                </a:lnTo>
                <a:lnTo>
                  <a:pt x="5413" y="4651"/>
                </a:lnTo>
                <a:lnTo>
                  <a:pt x="4046" y="7289"/>
                </a:lnTo>
                <a:lnTo>
                  <a:pt x="2678" y="6967"/>
                </a:lnTo>
                <a:lnTo>
                  <a:pt x="1309" y="6530"/>
                </a:lnTo>
                <a:lnTo>
                  <a:pt x="0" y="6055"/>
                </a:lnTo>
                <a:lnTo>
                  <a:pt x="1081" y="6910"/>
                </a:lnTo>
                <a:lnTo>
                  <a:pt x="2448" y="7346"/>
                </a:lnTo>
                <a:lnTo>
                  <a:pt x="3818" y="7722"/>
                </a:lnTo>
                <a:lnTo>
                  <a:pt x="4388" y="7830"/>
                </a:lnTo>
                <a:lnTo>
                  <a:pt x="5812" y="8208"/>
                </a:lnTo>
                <a:lnTo>
                  <a:pt x="7294" y="8478"/>
                </a:lnTo>
                <a:lnTo>
                  <a:pt x="8776" y="8747"/>
                </a:lnTo>
                <a:lnTo>
                  <a:pt x="7979" y="11284"/>
                </a:lnTo>
                <a:lnTo>
                  <a:pt x="7179" y="14089"/>
                </a:lnTo>
                <a:lnTo>
                  <a:pt x="6438" y="17003"/>
                </a:lnTo>
                <a:lnTo>
                  <a:pt x="4444" y="16681"/>
                </a:lnTo>
                <a:lnTo>
                  <a:pt x="2563" y="16303"/>
                </a:lnTo>
                <a:lnTo>
                  <a:pt x="682" y="15817"/>
                </a:lnTo>
                <a:lnTo>
                  <a:pt x="2392" y="16789"/>
                </a:lnTo>
                <a:lnTo>
                  <a:pt x="4329" y="17167"/>
                </a:lnTo>
                <a:lnTo>
                  <a:pt x="6325" y="17489"/>
                </a:lnTo>
                <a:lnTo>
                  <a:pt x="5699" y="19864"/>
                </a:lnTo>
                <a:lnTo>
                  <a:pt x="5129" y="22401"/>
                </a:lnTo>
                <a:lnTo>
                  <a:pt x="4615" y="24937"/>
                </a:lnTo>
                <a:lnTo>
                  <a:pt x="5071" y="25045"/>
                </a:lnTo>
                <a:lnTo>
                  <a:pt x="5298" y="25100"/>
                </a:lnTo>
                <a:lnTo>
                  <a:pt x="5812" y="22509"/>
                </a:lnTo>
                <a:lnTo>
                  <a:pt x="6382" y="19973"/>
                </a:lnTo>
                <a:lnTo>
                  <a:pt x="6952" y="17598"/>
                </a:lnTo>
                <a:lnTo>
                  <a:pt x="9004" y="17867"/>
                </a:lnTo>
                <a:lnTo>
                  <a:pt x="11112" y="18084"/>
                </a:lnTo>
                <a:lnTo>
                  <a:pt x="13277" y="18245"/>
                </a:lnTo>
                <a:lnTo>
                  <a:pt x="12993" y="20728"/>
                </a:lnTo>
                <a:lnTo>
                  <a:pt x="12766" y="23318"/>
                </a:lnTo>
                <a:lnTo>
                  <a:pt x="12538" y="26017"/>
                </a:lnTo>
                <a:lnTo>
                  <a:pt x="13050" y="26070"/>
                </a:lnTo>
                <a:close/>
              </a:path>
            </a:pathLst>
          </a:custGeom>
          <a:solidFill>
            <a:srgbClr val="B6CCE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87" name="object 887"/>
          <p:cNvSpPr/>
          <p:nvPr/>
        </p:nvSpPr>
        <p:spPr>
          <a:xfrm>
            <a:off x="330944" y="516379"/>
            <a:ext cx="11156" cy="2634"/>
          </a:xfrm>
          <a:custGeom>
            <a:avLst/>
            <a:gdLst/>
            <a:ahLst/>
            <a:cxnLst/>
            <a:rect l="l" t="t" r="r" b="b"/>
            <a:pathLst>
              <a:path w="14874" h="3512">
                <a:moveTo>
                  <a:pt x="2052" y="0"/>
                </a:moveTo>
                <a:lnTo>
                  <a:pt x="853" y="1404"/>
                </a:lnTo>
                <a:lnTo>
                  <a:pt x="227" y="2714"/>
                </a:lnTo>
                <a:lnTo>
                  <a:pt x="0" y="3246"/>
                </a:lnTo>
                <a:lnTo>
                  <a:pt x="0" y="3512"/>
                </a:lnTo>
                <a:lnTo>
                  <a:pt x="626" y="3360"/>
                </a:lnTo>
                <a:lnTo>
                  <a:pt x="1993" y="2809"/>
                </a:lnTo>
                <a:lnTo>
                  <a:pt x="5584" y="1727"/>
                </a:lnTo>
                <a:lnTo>
                  <a:pt x="10031" y="1082"/>
                </a:lnTo>
                <a:lnTo>
                  <a:pt x="10601" y="1404"/>
                </a:lnTo>
                <a:lnTo>
                  <a:pt x="11056" y="1784"/>
                </a:lnTo>
                <a:lnTo>
                  <a:pt x="11342" y="2012"/>
                </a:lnTo>
                <a:lnTo>
                  <a:pt x="11912" y="2543"/>
                </a:lnTo>
                <a:lnTo>
                  <a:pt x="12140" y="2809"/>
                </a:lnTo>
                <a:lnTo>
                  <a:pt x="11854" y="2278"/>
                </a:lnTo>
                <a:lnTo>
                  <a:pt x="11511" y="2012"/>
                </a:lnTo>
                <a:lnTo>
                  <a:pt x="12595" y="1955"/>
                </a:lnTo>
                <a:lnTo>
                  <a:pt x="13735" y="1955"/>
                </a:lnTo>
                <a:lnTo>
                  <a:pt x="14874" y="2012"/>
                </a:lnTo>
                <a:lnTo>
                  <a:pt x="14248" y="1841"/>
                </a:lnTo>
                <a:lnTo>
                  <a:pt x="13962" y="1784"/>
                </a:lnTo>
                <a:lnTo>
                  <a:pt x="13052" y="1727"/>
                </a:lnTo>
                <a:lnTo>
                  <a:pt x="12140" y="1727"/>
                </a:lnTo>
                <a:lnTo>
                  <a:pt x="11284" y="1784"/>
                </a:lnTo>
                <a:lnTo>
                  <a:pt x="10772" y="1347"/>
                </a:lnTo>
                <a:lnTo>
                  <a:pt x="10315" y="1082"/>
                </a:lnTo>
                <a:lnTo>
                  <a:pt x="9574" y="816"/>
                </a:lnTo>
                <a:lnTo>
                  <a:pt x="5242" y="1575"/>
                </a:lnTo>
                <a:lnTo>
                  <a:pt x="1766" y="2752"/>
                </a:lnTo>
                <a:lnTo>
                  <a:pt x="455" y="3246"/>
                </a:lnTo>
                <a:lnTo>
                  <a:pt x="1538" y="2714"/>
                </a:lnTo>
                <a:lnTo>
                  <a:pt x="4102" y="1461"/>
                </a:lnTo>
                <a:lnTo>
                  <a:pt x="7352" y="493"/>
                </a:lnTo>
                <a:lnTo>
                  <a:pt x="6782" y="379"/>
                </a:lnTo>
                <a:lnTo>
                  <a:pt x="3476" y="1461"/>
                </a:lnTo>
                <a:lnTo>
                  <a:pt x="968" y="2809"/>
                </a:lnTo>
                <a:lnTo>
                  <a:pt x="171" y="3360"/>
                </a:lnTo>
                <a:lnTo>
                  <a:pt x="741" y="2809"/>
                </a:lnTo>
                <a:lnTo>
                  <a:pt x="2223" y="1404"/>
                </a:lnTo>
                <a:lnTo>
                  <a:pt x="4273" y="170"/>
                </a:lnTo>
                <a:lnTo>
                  <a:pt x="3874" y="113"/>
                </a:lnTo>
                <a:lnTo>
                  <a:pt x="1766" y="1518"/>
                </a:lnTo>
                <a:lnTo>
                  <a:pt x="342" y="3037"/>
                </a:lnTo>
                <a:lnTo>
                  <a:pt x="0" y="3417"/>
                </a:lnTo>
                <a:lnTo>
                  <a:pt x="227" y="3037"/>
                </a:lnTo>
                <a:lnTo>
                  <a:pt x="968" y="1575"/>
                </a:lnTo>
                <a:lnTo>
                  <a:pt x="2336" y="56"/>
                </a:lnTo>
                <a:lnTo>
                  <a:pt x="2052" y="0"/>
                </a:lnTo>
                <a:close/>
              </a:path>
            </a:pathLst>
          </a:custGeom>
          <a:solidFill>
            <a:srgbClr val="B6CCE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88" name="object 888"/>
          <p:cNvSpPr/>
          <p:nvPr/>
        </p:nvSpPr>
        <p:spPr>
          <a:xfrm>
            <a:off x="301579" y="517034"/>
            <a:ext cx="29237" cy="21611"/>
          </a:xfrm>
          <a:custGeom>
            <a:avLst/>
            <a:gdLst/>
            <a:ahLst/>
            <a:cxnLst/>
            <a:rect l="l" t="t" r="r" b="b"/>
            <a:pathLst>
              <a:path w="38983" h="28815">
                <a:moveTo>
                  <a:pt x="912" y="15490"/>
                </a:moveTo>
                <a:lnTo>
                  <a:pt x="1252" y="15263"/>
                </a:lnTo>
                <a:lnTo>
                  <a:pt x="1252" y="16193"/>
                </a:lnTo>
                <a:lnTo>
                  <a:pt x="1367" y="17218"/>
                </a:lnTo>
                <a:lnTo>
                  <a:pt x="1709" y="18243"/>
                </a:lnTo>
                <a:lnTo>
                  <a:pt x="1139" y="18832"/>
                </a:lnTo>
                <a:lnTo>
                  <a:pt x="569" y="19363"/>
                </a:lnTo>
                <a:lnTo>
                  <a:pt x="0" y="19914"/>
                </a:lnTo>
                <a:lnTo>
                  <a:pt x="0" y="20293"/>
                </a:lnTo>
                <a:lnTo>
                  <a:pt x="626" y="19743"/>
                </a:lnTo>
                <a:lnTo>
                  <a:pt x="1252" y="19211"/>
                </a:lnTo>
                <a:lnTo>
                  <a:pt x="1881" y="18661"/>
                </a:lnTo>
                <a:lnTo>
                  <a:pt x="2221" y="19686"/>
                </a:lnTo>
                <a:lnTo>
                  <a:pt x="2791" y="20673"/>
                </a:lnTo>
                <a:lnTo>
                  <a:pt x="3476" y="21641"/>
                </a:lnTo>
                <a:lnTo>
                  <a:pt x="2622" y="22439"/>
                </a:lnTo>
                <a:lnTo>
                  <a:pt x="1766" y="23312"/>
                </a:lnTo>
                <a:lnTo>
                  <a:pt x="968" y="24229"/>
                </a:lnTo>
                <a:lnTo>
                  <a:pt x="1081" y="24607"/>
                </a:lnTo>
                <a:lnTo>
                  <a:pt x="1937" y="23690"/>
                </a:lnTo>
                <a:lnTo>
                  <a:pt x="2849" y="22780"/>
                </a:lnTo>
                <a:lnTo>
                  <a:pt x="3703" y="21907"/>
                </a:lnTo>
                <a:lnTo>
                  <a:pt x="4501" y="22932"/>
                </a:lnTo>
                <a:lnTo>
                  <a:pt x="5357" y="23851"/>
                </a:lnTo>
                <a:lnTo>
                  <a:pt x="6440" y="24715"/>
                </a:lnTo>
                <a:lnTo>
                  <a:pt x="5357" y="25901"/>
                </a:lnTo>
                <a:lnTo>
                  <a:pt x="4331" y="27143"/>
                </a:lnTo>
                <a:lnTo>
                  <a:pt x="3361" y="28437"/>
                </a:lnTo>
                <a:lnTo>
                  <a:pt x="3647" y="28815"/>
                </a:lnTo>
                <a:lnTo>
                  <a:pt x="4672" y="27466"/>
                </a:lnTo>
                <a:lnTo>
                  <a:pt x="5699" y="26226"/>
                </a:lnTo>
                <a:lnTo>
                  <a:pt x="6780" y="24984"/>
                </a:lnTo>
                <a:lnTo>
                  <a:pt x="7066" y="24660"/>
                </a:lnTo>
                <a:lnTo>
                  <a:pt x="9231" y="22230"/>
                </a:lnTo>
                <a:lnTo>
                  <a:pt x="8891" y="21964"/>
                </a:lnTo>
                <a:lnTo>
                  <a:pt x="6724" y="24390"/>
                </a:lnTo>
                <a:lnTo>
                  <a:pt x="5699" y="23526"/>
                </a:lnTo>
                <a:lnTo>
                  <a:pt x="4787" y="22609"/>
                </a:lnTo>
                <a:lnTo>
                  <a:pt x="4046" y="21641"/>
                </a:lnTo>
                <a:lnTo>
                  <a:pt x="6382" y="19363"/>
                </a:lnTo>
                <a:lnTo>
                  <a:pt x="8833" y="17370"/>
                </a:lnTo>
                <a:lnTo>
                  <a:pt x="11284" y="15585"/>
                </a:lnTo>
                <a:lnTo>
                  <a:pt x="11398" y="15111"/>
                </a:lnTo>
                <a:lnTo>
                  <a:pt x="11000" y="14560"/>
                </a:lnTo>
                <a:lnTo>
                  <a:pt x="10601" y="13972"/>
                </a:lnTo>
                <a:lnTo>
                  <a:pt x="10371" y="13383"/>
                </a:lnTo>
                <a:lnTo>
                  <a:pt x="10200" y="13004"/>
                </a:lnTo>
                <a:lnTo>
                  <a:pt x="10144" y="12833"/>
                </a:lnTo>
                <a:lnTo>
                  <a:pt x="10259" y="14143"/>
                </a:lnTo>
                <a:lnTo>
                  <a:pt x="10657" y="14731"/>
                </a:lnTo>
                <a:lnTo>
                  <a:pt x="11056" y="15320"/>
                </a:lnTo>
                <a:lnTo>
                  <a:pt x="8605" y="17104"/>
                </a:lnTo>
                <a:lnTo>
                  <a:pt x="6154" y="19097"/>
                </a:lnTo>
                <a:lnTo>
                  <a:pt x="3818" y="21318"/>
                </a:lnTo>
                <a:lnTo>
                  <a:pt x="3077" y="20388"/>
                </a:lnTo>
                <a:lnTo>
                  <a:pt x="2563" y="19420"/>
                </a:lnTo>
                <a:lnTo>
                  <a:pt x="2164" y="18395"/>
                </a:lnTo>
                <a:lnTo>
                  <a:pt x="4672" y="16345"/>
                </a:lnTo>
                <a:lnTo>
                  <a:pt x="7238" y="14560"/>
                </a:lnTo>
                <a:lnTo>
                  <a:pt x="9801" y="13004"/>
                </a:lnTo>
                <a:lnTo>
                  <a:pt x="9973" y="13497"/>
                </a:lnTo>
                <a:lnTo>
                  <a:pt x="10031" y="12510"/>
                </a:lnTo>
                <a:lnTo>
                  <a:pt x="9745" y="11770"/>
                </a:lnTo>
                <a:lnTo>
                  <a:pt x="9689" y="10953"/>
                </a:lnTo>
                <a:lnTo>
                  <a:pt x="9689" y="10137"/>
                </a:lnTo>
                <a:lnTo>
                  <a:pt x="12538" y="8732"/>
                </a:lnTo>
                <a:lnTo>
                  <a:pt x="15330" y="7612"/>
                </a:lnTo>
                <a:lnTo>
                  <a:pt x="18010" y="6739"/>
                </a:lnTo>
                <a:lnTo>
                  <a:pt x="18067" y="7062"/>
                </a:lnTo>
                <a:lnTo>
                  <a:pt x="18123" y="7669"/>
                </a:lnTo>
                <a:lnTo>
                  <a:pt x="18409" y="8314"/>
                </a:lnTo>
                <a:lnTo>
                  <a:pt x="18580" y="8258"/>
                </a:lnTo>
                <a:lnTo>
                  <a:pt x="18294" y="7612"/>
                </a:lnTo>
                <a:lnTo>
                  <a:pt x="18123" y="7062"/>
                </a:lnTo>
                <a:lnTo>
                  <a:pt x="18067" y="6682"/>
                </a:lnTo>
                <a:lnTo>
                  <a:pt x="20860" y="5771"/>
                </a:lnTo>
                <a:lnTo>
                  <a:pt x="23538" y="5068"/>
                </a:lnTo>
                <a:lnTo>
                  <a:pt x="25931" y="4252"/>
                </a:lnTo>
                <a:lnTo>
                  <a:pt x="23480" y="4802"/>
                </a:lnTo>
                <a:lnTo>
                  <a:pt x="20860" y="5505"/>
                </a:lnTo>
                <a:lnTo>
                  <a:pt x="18067" y="6416"/>
                </a:lnTo>
                <a:lnTo>
                  <a:pt x="15330" y="7346"/>
                </a:lnTo>
                <a:lnTo>
                  <a:pt x="12538" y="8409"/>
                </a:lnTo>
                <a:lnTo>
                  <a:pt x="9689" y="9814"/>
                </a:lnTo>
                <a:lnTo>
                  <a:pt x="9745" y="9017"/>
                </a:lnTo>
                <a:lnTo>
                  <a:pt x="9973" y="8201"/>
                </a:lnTo>
                <a:lnTo>
                  <a:pt x="10259" y="7498"/>
                </a:lnTo>
                <a:lnTo>
                  <a:pt x="13050" y="6416"/>
                </a:lnTo>
                <a:lnTo>
                  <a:pt x="15672" y="5562"/>
                </a:lnTo>
                <a:lnTo>
                  <a:pt x="18179" y="4916"/>
                </a:lnTo>
                <a:lnTo>
                  <a:pt x="17952" y="5771"/>
                </a:lnTo>
                <a:lnTo>
                  <a:pt x="18010" y="6264"/>
                </a:lnTo>
                <a:lnTo>
                  <a:pt x="18010" y="5714"/>
                </a:lnTo>
                <a:lnTo>
                  <a:pt x="18238" y="4916"/>
                </a:lnTo>
                <a:lnTo>
                  <a:pt x="20973" y="4214"/>
                </a:lnTo>
                <a:lnTo>
                  <a:pt x="23595" y="3720"/>
                </a:lnTo>
                <a:lnTo>
                  <a:pt x="25989" y="3398"/>
                </a:lnTo>
                <a:lnTo>
                  <a:pt x="25875" y="3929"/>
                </a:lnTo>
                <a:lnTo>
                  <a:pt x="26102" y="3341"/>
                </a:lnTo>
                <a:lnTo>
                  <a:pt x="31745" y="2581"/>
                </a:lnTo>
                <a:lnTo>
                  <a:pt x="36077" y="2581"/>
                </a:lnTo>
                <a:lnTo>
                  <a:pt x="38015" y="2638"/>
                </a:lnTo>
                <a:lnTo>
                  <a:pt x="38756" y="2638"/>
                </a:lnTo>
                <a:lnTo>
                  <a:pt x="37557" y="2543"/>
                </a:lnTo>
                <a:lnTo>
                  <a:pt x="32714" y="2259"/>
                </a:lnTo>
                <a:lnTo>
                  <a:pt x="26159" y="3189"/>
                </a:lnTo>
                <a:lnTo>
                  <a:pt x="26273" y="2866"/>
                </a:lnTo>
                <a:lnTo>
                  <a:pt x="26445" y="2486"/>
                </a:lnTo>
                <a:lnTo>
                  <a:pt x="26729" y="2107"/>
                </a:lnTo>
                <a:lnTo>
                  <a:pt x="27413" y="1290"/>
                </a:lnTo>
                <a:lnTo>
                  <a:pt x="27699" y="1025"/>
                </a:lnTo>
                <a:lnTo>
                  <a:pt x="33854" y="1233"/>
                </a:lnTo>
                <a:lnTo>
                  <a:pt x="38357" y="2486"/>
                </a:lnTo>
                <a:lnTo>
                  <a:pt x="38983" y="2638"/>
                </a:lnTo>
                <a:lnTo>
                  <a:pt x="38756" y="2543"/>
                </a:lnTo>
                <a:lnTo>
                  <a:pt x="37557" y="2164"/>
                </a:lnTo>
                <a:lnTo>
                  <a:pt x="33455" y="1025"/>
                </a:lnTo>
                <a:lnTo>
                  <a:pt x="27983" y="816"/>
                </a:lnTo>
                <a:lnTo>
                  <a:pt x="28497" y="474"/>
                </a:lnTo>
                <a:lnTo>
                  <a:pt x="29008" y="151"/>
                </a:lnTo>
                <a:lnTo>
                  <a:pt x="33854" y="816"/>
                </a:lnTo>
                <a:lnTo>
                  <a:pt x="37616" y="2107"/>
                </a:lnTo>
                <a:lnTo>
                  <a:pt x="38585" y="2373"/>
                </a:lnTo>
                <a:lnTo>
                  <a:pt x="37330" y="1841"/>
                </a:lnTo>
                <a:lnTo>
                  <a:pt x="33910" y="645"/>
                </a:lnTo>
                <a:lnTo>
                  <a:pt x="29465" y="0"/>
                </a:lnTo>
                <a:lnTo>
                  <a:pt x="28952" y="56"/>
                </a:lnTo>
                <a:lnTo>
                  <a:pt x="28326" y="379"/>
                </a:lnTo>
                <a:lnTo>
                  <a:pt x="27868" y="702"/>
                </a:lnTo>
                <a:lnTo>
                  <a:pt x="25703" y="816"/>
                </a:lnTo>
                <a:lnTo>
                  <a:pt x="25077" y="968"/>
                </a:lnTo>
                <a:lnTo>
                  <a:pt x="24735" y="1025"/>
                </a:lnTo>
                <a:lnTo>
                  <a:pt x="27470" y="1025"/>
                </a:lnTo>
                <a:lnTo>
                  <a:pt x="26900" y="1613"/>
                </a:lnTo>
                <a:lnTo>
                  <a:pt x="26729" y="1879"/>
                </a:lnTo>
                <a:lnTo>
                  <a:pt x="24678" y="1993"/>
                </a:lnTo>
                <a:lnTo>
                  <a:pt x="22455" y="2164"/>
                </a:lnTo>
                <a:lnTo>
                  <a:pt x="20175" y="2543"/>
                </a:lnTo>
                <a:lnTo>
                  <a:pt x="21770" y="2486"/>
                </a:lnTo>
                <a:lnTo>
                  <a:pt x="24280" y="2202"/>
                </a:lnTo>
                <a:lnTo>
                  <a:pt x="26559" y="2107"/>
                </a:lnTo>
                <a:lnTo>
                  <a:pt x="26330" y="2486"/>
                </a:lnTo>
                <a:lnTo>
                  <a:pt x="26159" y="2866"/>
                </a:lnTo>
                <a:lnTo>
                  <a:pt x="26046" y="3189"/>
                </a:lnTo>
                <a:lnTo>
                  <a:pt x="23710" y="3512"/>
                </a:lnTo>
                <a:lnTo>
                  <a:pt x="21087" y="3986"/>
                </a:lnTo>
                <a:lnTo>
                  <a:pt x="18294" y="4689"/>
                </a:lnTo>
                <a:lnTo>
                  <a:pt x="15900" y="5277"/>
                </a:lnTo>
                <a:lnTo>
                  <a:pt x="13451" y="6036"/>
                </a:lnTo>
                <a:lnTo>
                  <a:pt x="10941" y="6967"/>
                </a:lnTo>
                <a:lnTo>
                  <a:pt x="10144" y="7441"/>
                </a:lnTo>
                <a:lnTo>
                  <a:pt x="9801" y="7707"/>
                </a:lnTo>
                <a:lnTo>
                  <a:pt x="9517" y="8409"/>
                </a:lnTo>
                <a:lnTo>
                  <a:pt x="9346" y="9169"/>
                </a:lnTo>
                <a:lnTo>
                  <a:pt x="9290" y="9985"/>
                </a:lnTo>
                <a:lnTo>
                  <a:pt x="9290" y="11105"/>
                </a:lnTo>
                <a:lnTo>
                  <a:pt x="9403" y="11921"/>
                </a:lnTo>
                <a:lnTo>
                  <a:pt x="9689" y="12738"/>
                </a:lnTo>
                <a:lnTo>
                  <a:pt x="7123" y="14294"/>
                </a:lnTo>
                <a:lnTo>
                  <a:pt x="4559" y="16022"/>
                </a:lnTo>
                <a:lnTo>
                  <a:pt x="2052" y="18072"/>
                </a:lnTo>
                <a:lnTo>
                  <a:pt x="1709" y="16990"/>
                </a:lnTo>
                <a:lnTo>
                  <a:pt x="1595" y="15965"/>
                </a:lnTo>
                <a:lnTo>
                  <a:pt x="1595" y="14997"/>
                </a:lnTo>
                <a:lnTo>
                  <a:pt x="2164" y="14560"/>
                </a:lnTo>
                <a:lnTo>
                  <a:pt x="1595" y="14560"/>
                </a:lnTo>
                <a:lnTo>
                  <a:pt x="968" y="15054"/>
                </a:lnTo>
                <a:lnTo>
                  <a:pt x="455" y="15433"/>
                </a:lnTo>
                <a:lnTo>
                  <a:pt x="342" y="15927"/>
                </a:lnTo>
                <a:lnTo>
                  <a:pt x="912" y="15490"/>
                </a:lnTo>
                <a:close/>
              </a:path>
            </a:pathLst>
          </a:custGeom>
          <a:solidFill>
            <a:srgbClr val="B6CCE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89" name="object 889"/>
          <p:cNvSpPr/>
          <p:nvPr/>
        </p:nvSpPr>
        <p:spPr>
          <a:xfrm>
            <a:off x="346376" y="522131"/>
            <a:ext cx="214" cy="896"/>
          </a:xfrm>
          <a:custGeom>
            <a:avLst/>
            <a:gdLst/>
            <a:ahLst/>
            <a:cxnLst/>
            <a:rect l="l" t="t" r="r" b="b"/>
            <a:pathLst>
              <a:path w="285" h="1195">
                <a:moveTo>
                  <a:pt x="171" y="493"/>
                </a:moveTo>
                <a:lnTo>
                  <a:pt x="0" y="1025"/>
                </a:lnTo>
                <a:lnTo>
                  <a:pt x="114" y="1195"/>
                </a:lnTo>
                <a:lnTo>
                  <a:pt x="285" y="702"/>
                </a:lnTo>
                <a:lnTo>
                  <a:pt x="227" y="0"/>
                </a:lnTo>
                <a:lnTo>
                  <a:pt x="171" y="493"/>
                </a:lnTo>
                <a:close/>
              </a:path>
            </a:pathLst>
          </a:custGeom>
          <a:solidFill>
            <a:srgbClr val="B6CCE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90" name="object 890"/>
          <p:cNvSpPr/>
          <p:nvPr/>
        </p:nvSpPr>
        <p:spPr>
          <a:xfrm>
            <a:off x="339835" y="522287"/>
            <a:ext cx="12055" cy="9966"/>
          </a:xfrm>
          <a:custGeom>
            <a:avLst/>
            <a:gdLst/>
            <a:ahLst/>
            <a:cxnLst/>
            <a:rect l="l" t="t" r="r" b="b"/>
            <a:pathLst>
              <a:path w="16073" h="13288">
                <a:moveTo>
                  <a:pt x="13906" y="10593"/>
                </a:moveTo>
                <a:lnTo>
                  <a:pt x="14591" y="9985"/>
                </a:lnTo>
                <a:lnTo>
                  <a:pt x="15160" y="9340"/>
                </a:lnTo>
                <a:lnTo>
                  <a:pt x="15559" y="8922"/>
                </a:lnTo>
                <a:lnTo>
                  <a:pt x="16073" y="7669"/>
                </a:lnTo>
                <a:lnTo>
                  <a:pt x="15446" y="8371"/>
                </a:lnTo>
                <a:lnTo>
                  <a:pt x="12768" y="6435"/>
                </a:lnTo>
                <a:lnTo>
                  <a:pt x="10031" y="4765"/>
                </a:lnTo>
                <a:lnTo>
                  <a:pt x="7467" y="3303"/>
                </a:lnTo>
                <a:lnTo>
                  <a:pt x="7922" y="2752"/>
                </a:lnTo>
                <a:lnTo>
                  <a:pt x="8265" y="2221"/>
                </a:lnTo>
                <a:lnTo>
                  <a:pt x="8549" y="1727"/>
                </a:lnTo>
                <a:lnTo>
                  <a:pt x="8377" y="1632"/>
                </a:lnTo>
                <a:lnTo>
                  <a:pt x="8094" y="2107"/>
                </a:lnTo>
                <a:lnTo>
                  <a:pt x="7751" y="2657"/>
                </a:lnTo>
                <a:lnTo>
                  <a:pt x="7296" y="3189"/>
                </a:lnTo>
                <a:lnTo>
                  <a:pt x="5471" y="2221"/>
                </a:lnTo>
                <a:lnTo>
                  <a:pt x="3762" y="1309"/>
                </a:lnTo>
                <a:lnTo>
                  <a:pt x="2108" y="550"/>
                </a:lnTo>
                <a:lnTo>
                  <a:pt x="1482" y="284"/>
                </a:lnTo>
                <a:lnTo>
                  <a:pt x="855" y="0"/>
                </a:lnTo>
                <a:lnTo>
                  <a:pt x="684" y="227"/>
                </a:lnTo>
                <a:lnTo>
                  <a:pt x="1311" y="493"/>
                </a:lnTo>
                <a:lnTo>
                  <a:pt x="1995" y="816"/>
                </a:lnTo>
                <a:lnTo>
                  <a:pt x="3590" y="1575"/>
                </a:lnTo>
                <a:lnTo>
                  <a:pt x="5300" y="2429"/>
                </a:lnTo>
                <a:lnTo>
                  <a:pt x="7066" y="3417"/>
                </a:lnTo>
                <a:lnTo>
                  <a:pt x="6384" y="4100"/>
                </a:lnTo>
                <a:lnTo>
                  <a:pt x="5757" y="4594"/>
                </a:lnTo>
                <a:lnTo>
                  <a:pt x="5357" y="4859"/>
                </a:lnTo>
                <a:lnTo>
                  <a:pt x="4217" y="4062"/>
                </a:lnTo>
                <a:lnTo>
                  <a:pt x="3077" y="3303"/>
                </a:lnTo>
                <a:lnTo>
                  <a:pt x="1995" y="2657"/>
                </a:lnTo>
                <a:lnTo>
                  <a:pt x="968" y="2012"/>
                </a:lnTo>
                <a:lnTo>
                  <a:pt x="0" y="1404"/>
                </a:lnTo>
                <a:lnTo>
                  <a:pt x="741" y="2221"/>
                </a:lnTo>
                <a:lnTo>
                  <a:pt x="1768" y="2923"/>
                </a:lnTo>
                <a:lnTo>
                  <a:pt x="2849" y="3568"/>
                </a:lnTo>
                <a:lnTo>
                  <a:pt x="3933" y="4328"/>
                </a:lnTo>
                <a:lnTo>
                  <a:pt x="5016" y="5087"/>
                </a:lnTo>
                <a:lnTo>
                  <a:pt x="4388" y="5562"/>
                </a:lnTo>
                <a:lnTo>
                  <a:pt x="3705" y="5942"/>
                </a:lnTo>
                <a:lnTo>
                  <a:pt x="2964" y="6321"/>
                </a:lnTo>
                <a:lnTo>
                  <a:pt x="2793" y="6758"/>
                </a:lnTo>
                <a:lnTo>
                  <a:pt x="4845" y="8637"/>
                </a:lnTo>
                <a:lnTo>
                  <a:pt x="6954" y="10858"/>
                </a:lnTo>
                <a:lnTo>
                  <a:pt x="9119" y="13288"/>
                </a:lnTo>
                <a:lnTo>
                  <a:pt x="9517" y="13061"/>
                </a:lnTo>
                <a:lnTo>
                  <a:pt x="7409" y="10593"/>
                </a:lnTo>
                <a:lnTo>
                  <a:pt x="5244" y="8428"/>
                </a:lnTo>
                <a:lnTo>
                  <a:pt x="3192" y="6530"/>
                </a:lnTo>
                <a:lnTo>
                  <a:pt x="3933" y="6169"/>
                </a:lnTo>
                <a:lnTo>
                  <a:pt x="4674" y="5733"/>
                </a:lnTo>
                <a:lnTo>
                  <a:pt x="5300" y="5296"/>
                </a:lnTo>
                <a:lnTo>
                  <a:pt x="7636" y="6967"/>
                </a:lnTo>
                <a:lnTo>
                  <a:pt x="5586" y="5087"/>
                </a:lnTo>
                <a:lnTo>
                  <a:pt x="6156" y="4651"/>
                </a:lnTo>
                <a:lnTo>
                  <a:pt x="6555" y="4271"/>
                </a:lnTo>
                <a:lnTo>
                  <a:pt x="6954" y="3891"/>
                </a:lnTo>
                <a:lnTo>
                  <a:pt x="7296" y="3569"/>
                </a:lnTo>
                <a:lnTo>
                  <a:pt x="9860" y="4973"/>
                </a:lnTo>
                <a:lnTo>
                  <a:pt x="12538" y="6701"/>
                </a:lnTo>
                <a:lnTo>
                  <a:pt x="15217" y="8694"/>
                </a:lnTo>
                <a:lnTo>
                  <a:pt x="14591" y="9454"/>
                </a:lnTo>
                <a:lnTo>
                  <a:pt x="13906" y="10593"/>
                </a:lnTo>
                <a:close/>
              </a:path>
            </a:pathLst>
          </a:custGeom>
          <a:solidFill>
            <a:srgbClr val="B6CCE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91" name="object 891"/>
          <p:cNvSpPr/>
          <p:nvPr/>
        </p:nvSpPr>
        <p:spPr>
          <a:xfrm>
            <a:off x="352788" y="523826"/>
            <a:ext cx="6494" cy="7973"/>
          </a:xfrm>
          <a:custGeom>
            <a:avLst/>
            <a:gdLst/>
            <a:ahLst/>
            <a:cxnLst/>
            <a:rect l="l" t="t" r="r" b="b"/>
            <a:pathLst>
              <a:path w="8659" h="10631">
                <a:moveTo>
                  <a:pt x="0" y="3948"/>
                </a:moveTo>
                <a:lnTo>
                  <a:pt x="2517" y="5790"/>
                </a:lnTo>
                <a:lnTo>
                  <a:pt x="5075" y="7612"/>
                </a:lnTo>
                <a:lnTo>
                  <a:pt x="7532" y="9719"/>
                </a:lnTo>
                <a:lnTo>
                  <a:pt x="7814" y="9985"/>
                </a:lnTo>
                <a:lnTo>
                  <a:pt x="8599" y="10631"/>
                </a:lnTo>
                <a:lnTo>
                  <a:pt x="8659" y="10308"/>
                </a:lnTo>
                <a:lnTo>
                  <a:pt x="8257" y="9985"/>
                </a:lnTo>
                <a:lnTo>
                  <a:pt x="7914" y="9662"/>
                </a:lnTo>
                <a:lnTo>
                  <a:pt x="8317" y="8580"/>
                </a:lnTo>
                <a:lnTo>
                  <a:pt x="8498" y="7517"/>
                </a:lnTo>
                <a:lnTo>
                  <a:pt x="8559" y="6530"/>
                </a:lnTo>
                <a:lnTo>
                  <a:pt x="8438" y="6207"/>
                </a:lnTo>
                <a:lnTo>
                  <a:pt x="8377" y="5828"/>
                </a:lnTo>
                <a:lnTo>
                  <a:pt x="7874" y="5676"/>
                </a:lnTo>
                <a:lnTo>
                  <a:pt x="7532" y="5410"/>
                </a:lnTo>
                <a:lnTo>
                  <a:pt x="7129" y="5144"/>
                </a:lnTo>
                <a:lnTo>
                  <a:pt x="4954" y="3625"/>
                </a:lnTo>
                <a:lnTo>
                  <a:pt x="2738" y="2278"/>
                </a:lnTo>
                <a:lnTo>
                  <a:pt x="503" y="1139"/>
                </a:lnTo>
                <a:lnTo>
                  <a:pt x="503" y="759"/>
                </a:lnTo>
                <a:lnTo>
                  <a:pt x="463" y="379"/>
                </a:lnTo>
                <a:lnTo>
                  <a:pt x="402" y="0"/>
                </a:lnTo>
                <a:lnTo>
                  <a:pt x="463" y="2335"/>
                </a:lnTo>
                <a:lnTo>
                  <a:pt x="503" y="1518"/>
                </a:lnTo>
                <a:lnTo>
                  <a:pt x="2678" y="2600"/>
                </a:lnTo>
                <a:lnTo>
                  <a:pt x="4793" y="3891"/>
                </a:lnTo>
                <a:lnTo>
                  <a:pt x="6887" y="5353"/>
                </a:lnTo>
                <a:lnTo>
                  <a:pt x="7350" y="5676"/>
                </a:lnTo>
                <a:lnTo>
                  <a:pt x="7814" y="5998"/>
                </a:lnTo>
                <a:lnTo>
                  <a:pt x="8257" y="6321"/>
                </a:lnTo>
                <a:lnTo>
                  <a:pt x="8216" y="7289"/>
                </a:lnTo>
                <a:lnTo>
                  <a:pt x="8035" y="8371"/>
                </a:lnTo>
                <a:lnTo>
                  <a:pt x="7632" y="9397"/>
                </a:lnTo>
                <a:lnTo>
                  <a:pt x="5195" y="7346"/>
                </a:lnTo>
                <a:lnTo>
                  <a:pt x="2557" y="5505"/>
                </a:lnTo>
                <a:lnTo>
                  <a:pt x="0" y="3948"/>
                </a:lnTo>
                <a:close/>
              </a:path>
            </a:pathLst>
          </a:custGeom>
          <a:solidFill>
            <a:srgbClr val="B6CCE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92" name="object 892"/>
          <p:cNvSpPr/>
          <p:nvPr/>
        </p:nvSpPr>
        <p:spPr>
          <a:xfrm>
            <a:off x="331202" y="519184"/>
            <a:ext cx="6625" cy="4442"/>
          </a:xfrm>
          <a:custGeom>
            <a:avLst/>
            <a:gdLst/>
            <a:ahLst/>
            <a:cxnLst/>
            <a:rect l="l" t="t" r="r" b="b"/>
            <a:pathLst>
              <a:path w="8833" h="5923">
                <a:moveTo>
                  <a:pt x="0" y="0"/>
                </a:moveTo>
                <a:lnTo>
                  <a:pt x="968" y="645"/>
                </a:lnTo>
                <a:lnTo>
                  <a:pt x="4160" y="2524"/>
                </a:lnTo>
                <a:lnTo>
                  <a:pt x="8490" y="5923"/>
                </a:lnTo>
                <a:lnTo>
                  <a:pt x="8833" y="5771"/>
                </a:lnTo>
                <a:lnTo>
                  <a:pt x="4444" y="2410"/>
                </a:lnTo>
                <a:lnTo>
                  <a:pt x="1196" y="588"/>
                </a:lnTo>
                <a:lnTo>
                  <a:pt x="0" y="0"/>
                </a:lnTo>
                <a:close/>
              </a:path>
            </a:pathLst>
          </a:custGeom>
          <a:solidFill>
            <a:srgbClr val="B6CCE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93" name="object 893"/>
          <p:cNvSpPr/>
          <p:nvPr/>
        </p:nvSpPr>
        <p:spPr>
          <a:xfrm>
            <a:off x="331372" y="517717"/>
            <a:ext cx="8079" cy="1181"/>
          </a:xfrm>
          <a:custGeom>
            <a:avLst/>
            <a:gdLst/>
            <a:ahLst/>
            <a:cxnLst/>
            <a:rect l="l" t="t" r="r" b="b"/>
            <a:pathLst>
              <a:path w="10772" h="1575">
                <a:moveTo>
                  <a:pt x="0" y="1518"/>
                </a:moveTo>
                <a:lnTo>
                  <a:pt x="4615" y="379"/>
                </a:lnTo>
                <a:lnTo>
                  <a:pt x="10772" y="227"/>
                </a:lnTo>
                <a:lnTo>
                  <a:pt x="10486" y="0"/>
                </a:lnTo>
                <a:lnTo>
                  <a:pt x="5471" y="170"/>
                </a:lnTo>
                <a:lnTo>
                  <a:pt x="1538" y="1082"/>
                </a:lnTo>
                <a:lnTo>
                  <a:pt x="0" y="1518"/>
                </a:lnTo>
                <a:close/>
              </a:path>
            </a:pathLst>
          </a:custGeom>
          <a:solidFill>
            <a:srgbClr val="B6CCE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94" name="object 894"/>
          <p:cNvSpPr/>
          <p:nvPr/>
        </p:nvSpPr>
        <p:spPr>
          <a:xfrm>
            <a:off x="306664" y="516507"/>
            <a:ext cx="30734" cy="29626"/>
          </a:xfrm>
          <a:custGeom>
            <a:avLst/>
            <a:gdLst/>
            <a:ahLst/>
            <a:cxnLst/>
            <a:rect l="l" t="t" r="r" b="b"/>
            <a:pathLst>
              <a:path w="40979" h="39501">
                <a:moveTo>
                  <a:pt x="35737" y="11276"/>
                </a:moveTo>
                <a:lnTo>
                  <a:pt x="36307" y="11219"/>
                </a:lnTo>
                <a:lnTo>
                  <a:pt x="36877" y="11124"/>
                </a:lnTo>
                <a:lnTo>
                  <a:pt x="37447" y="11010"/>
                </a:lnTo>
                <a:lnTo>
                  <a:pt x="38415" y="12510"/>
                </a:lnTo>
                <a:lnTo>
                  <a:pt x="39441" y="14294"/>
                </a:lnTo>
                <a:lnTo>
                  <a:pt x="40524" y="16250"/>
                </a:lnTo>
                <a:lnTo>
                  <a:pt x="40979" y="16136"/>
                </a:lnTo>
                <a:lnTo>
                  <a:pt x="39896" y="14200"/>
                </a:lnTo>
                <a:lnTo>
                  <a:pt x="38814" y="12472"/>
                </a:lnTo>
                <a:lnTo>
                  <a:pt x="37845" y="10896"/>
                </a:lnTo>
                <a:lnTo>
                  <a:pt x="38415" y="10782"/>
                </a:lnTo>
                <a:lnTo>
                  <a:pt x="38985" y="10631"/>
                </a:lnTo>
                <a:lnTo>
                  <a:pt x="39555" y="10422"/>
                </a:lnTo>
                <a:lnTo>
                  <a:pt x="39727" y="10099"/>
                </a:lnTo>
                <a:lnTo>
                  <a:pt x="36248" y="6416"/>
                </a:lnTo>
                <a:lnTo>
                  <a:pt x="33570" y="4271"/>
                </a:lnTo>
                <a:lnTo>
                  <a:pt x="32658" y="3569"/>
                </a:lnTo>
                <a:lnTo>
                  <a:pt x="33286" y="4271"/>
                </a:lnTo>
                <a:lnTo>
                  <a:pt x="35906" y="6473"/>
                </a:lnTo>
                <a:lnTo>
                  <a:pt x="39384" y="10194"/>
                </a:lnTo>
                <a:lnTo>
                  <a:pt x="38814" y="10365"/>
                </a:lnTo>
                <a:lnTo>
                  <a:pt x="38244" y="10517"/>
                </a:lnTo>
                <a:lnTo>
                  <a:pt x="37674" y="10631"/>
                </a:lnTo>
                <a:lnTo>
                  <a:pt x="37276" y="10744"/>
                </a:lnTo>
                <a:lnTo>
                  <a:pt x="36762" y="10839"/>
                </a:lnTo>
                <a:lnTo>
                  <a:pt x="36192" y="10953"/>
                </a:lnTo>
                <a:lnTo>
                  <a:pt x="35622" y="11010"/>
                </a:lnTo>
                <a:lnTo>
                  <a:pt x="35280" y="11333"/>
                </a:lnTo>
                <a:lnTo>
                  <a:pt x="35850" y="12947"/>
                </a:lnTo>
                <a:lnTo>
                  <a:pt x="36476" y="14788"/>
                </a:lnTo>
                <a:lnTo>
                  <a:pt x="37104" y="16781"/>
                </a:lnTo>
                <a:lnTo>
                  <a:pt x="36077" y="16895"/>
                </a:lnTo>
                <a:lnTo>
                  <a:pt x="35052" y="16990"/>
                </a:lnTo>
                <a:lnTo>
                  <a:pt x="34027" y="17047"/>
                </a:lnTo>
                <a:lnTo>
                  <a:pt x="33797" y="14997"/>
                </a:lnTo>
                <a:lnTo>
                  <a:pt x="33570" y="13117"/>
                </a:lnTo>
                <a:lnTo>
                  <a:pt x="33399" y="11485"/>
                </a:lnTo>
                <a:lnTo>
                  <a:pt x="34083" y="11485"/>
                </a:lnTo>
                <a:lnTo>
                  <a:pt x="33399" y="11219"/>
                </a:lnTo>
                <a:lnTo>
                  <a:pt x="32887" y="6967"/>
                </a:lnTo>
                <a:lnTo>
                  <a:pt x="32486" y="4214"/>
                </a:lnTo>
                <a:lnTo>
                  <a:pt x="32601" y="7062"/>
                </a:lnTo>
                <a:lnTo>
                  <a:pt x="32944" y="11219"/>
                </a:lnTo>
                <a:lnTo>
                  <a:pt x="31290" y="11219"/>
                </a:lnTo>
                <a:lnTo>
                  <a:pt x="31860" y="7005"/>
                </a:lnTo>
                <a:lnTo>
                  <a:pt x="32202" y="4309"/>
                </a:lnTo>
                <a:lnTo>
                  <a:pt x="32259" y="3569"/>
                </a:lnTo>
                <a:lnTo>
                  <a:pt x="32202" y="3246"/>
                </a:lnTo>
                <a:lnTo>
                  <a:pt x="31804" y="2809"/>
                </a:lnTo>
                <a:lnTo>
                  <a:pt x="30378" y="1290"/>
                </a:lnTo>
                <a:lnTo>
                  <a:pt x="28213" y="0"/>
                </a:lnTo>
                <a:lnTo>
                  <a:pt x="27870" y="0"/>
                </a:lnTo>
                <a:lnTo>
                  <a:pt x="29866" y="1177"/>
                </a:lnTo>
                <a:lnTo>
                  <a:pt x="31290" y="2543"/>
                </a:lnTo>
                <a:lnTo>
                  <a:pt x="31916" y="3075"/>
                </a:lnTo>
                <a:lnTo>
                  <a:pt x="31119" y="2543"/>
                </a:lnTo>
                <a:lnTo>
                  <a:pt x="28898" y="1177"/>
                </a:lnTo>
                <a:lnTo>
                  <a:pt x="25877" y="208"/>
                </a:lnTo>
                <a:lnTo>
                  <a:pt x="25363" y="265"/>
                </a:lnTo>
                <a:lnTo>
                  <a:pt x="28440" y="1233"/>
                </a:lnTo>
                <a:lnTo>
                  <a:pt x="30835" y="2543"/>
                </a:lnTo>
                <a:lnTo>
                  <a:pt x="31804" y="3075"/>
                </a:lnTo>
                <a:lnTo>
                  <a:pt x="30835" y="2809"/>
                </a:lnTo>
                <a:lnTo>
                  <a:pt x="31975" y="3246"/>
                </a:lnTo>
                <a:lnTo>
                  <a:pt x="32202" y="3341"/>
                </a:lnTo>
                <a:lnTo>
                  <a:pt x="32202" y="3512"/>
                </a:lnTo>
                <a:lnTo>
                  <a:pt x="32031" y="4100"/>
                </a:lnTo>
                <a:lnTo>
                  <a:pt x="31518" y="6853"/>
                </a:lnTo>
                <a:lnTo>
                  <a:pt x="30835" y="11162"/>
                </a:lnTo>
                <a:lnTo>
                  <a:pt x="30207" y="11162"/>
                </a:lnTo>
                <a:lnTo>
                  <a:pt x="29580" y="11124"/>
                </a:lnTo>
                <a:lnTo>
                  <a:pt x="28954" y="11010"/>
                </a:lnTo>
                <a:lnTo>
                  <a:pt x="30664" y="6853"/>
                </a:lnTo>
                <a:lnTo>
                  <a:pt x="31916" y="4214"/>
                </a:lnTo>
                <a:lnTo>
                  <a:pt x="31461" y="4689"/>
                </a:lnTo>
                <a:lnTo>
                  <a:pt x="30150" y="7175"/>
                </a:lnTo>
                <a:lnTo>
                  <a:pt x="28555" y="10953"/>
                </a:lnTo>
                <a:lnTo>
                  <a:pt x="27985" y="10896"/>
                </a:lnTo>
                <a:lnTo>
                  <a:pt x="27472" y="10782"/>
                </a:lnTo>
                <a:lnTo>
                  <a:pt x="26902" y="10687"/>
                </a:lnTo>
                <a:lnTo>
                  <a:pt x="29409" y="7005"/>
                </a:lnTo>
                <a:lnTo>
                  <a:pt x="31290" y="4632"/>
                </a:lnTo>
                <a:lnTo>
                  <a:pt x="31405" y="4214"/>
                </a:lnTo>
                <a:lnTo>
                  <a:pt x="29296" y="6644"/>
                </a:lnTo>
                <a:lnTo>
                  <a:pt x="26559" y="10574"/>
                </a:lnTo>
                <a:lnTo>
                  <a:pt x="25989" y="10460"/>
                </a:lnTo>
                <a:lnTo>
                  <a:pt x="25419" y="10308"/>
                </a:lnTo>
                <a:lnTo>
                  <a:pt x="24850" y="10099"/>
                </a:lnTo>
                <a:lnTo>
                  <a:pt x="28555" y="6359"/>
                </a:lnTo>
                <a:lnTo>
                  <a:pt x="31290" y="4214"/>
                </a:lnTo>
                <a:lnTo>
                  <a:pt x="31860" y="3606"/>
                </a:lnTo>
                <a:lnTo>
                  <a:pt x="30891" y="4271"/>
                </a:lnTo>
                <a:lnTo>
                  <a:pt x="28098" y="6359"/>
                </a:lnTo>
                <a:lnTo>
                  <a:pt x="24507" y="9985"/>
                </a:lnTo>
                <a:lnTo>
                  <a:pt x="23996" y="9814"/>
                </a:lnTo>
                <a:lnTo>
                  <a:pt x="23538" y="9605"/>
                </a:lnTo>
                <a:lnTo>
                  <a:pt x="23083" y="9397"/>
                </a:lnTo>
                <a:lnTo>
                  <a:pt x="22797" y="9226"/>
                </a:lnTo>
                <a:lnTo>
                  <a:pt x="22342" y="9017"/>
                </a:lnTo>
                <a:lnTo>
                  <a:pt x="21601" y="8523"/>
                </a:lnTo>
                <a:lnTo>
                  <a:pt x="26731" y="5562"/>
                </a:lnTo>
                <a:lnTo>
                  <a:pt x="30607" y="4043"/>
                </a:lnTo>
                <a:lnTo>
                  <a:pt x="31860" y="3569"/>
                </a:lnTo>
                <a:lnTo>
                  <a:pt x="30493" y="3929"/>
                </a:lnTo>
                <a:lnTo>
                  <a:pt x="26559" y="5334"/>
                </a:lnTo>
                <a:lnTo>
                  <a:pt x="21259" y="8314"/>
                </a:lnTo>
                <a:lnTo>
                  <a:pt x="20576" y="7707"/>
                </a:lnTo>
                <a:lnTo>
                  <a:pt x="20348" y="7441"/>
                </a:lnTo>
                <a:lnTo>
                  <a:pt x="20119" y="7289"/>
                </a:lnTo>
                <a:lnTo>
                  <a:pt x="20119" y="7555"/>
                </a:lnTo>
                <a:lnTo>
                  <a:pt x="20689" y="8087"/>
                </a:lnTo>
                <a:lnTo>
                  <a:pt x="21031" y="8409"/>
                </a:lnTo>
                <a:lnTo>
                  <a:pt x="20119" y="8960"/>
                </a:lnTo>
                <a:lnTo>
                  <a:pt x="19094" y="9491"/>
                </a:lnTo>
                <a:lnTo>
                  <a:pt x="18069" y="10137"/>
                </a:lnTo>
                <a:lnTo>
                  <a:pt x="16929" y="10782"/>
                </a:lnTo>
                <a:lnTo>
                  <a:pt x="15789" y="11542"/>
                </a:lnTo>
                <a:lnTo>
                  <a:pt x="16073" y="11770"/>
                </a:lnTo>
                <a:lnTo>
                  <a:pt x="17156" y="11067"/>
                </a:lnTo>
                <a:lnTo>
                  <a:pt x="18238" y="10422"/>
                </a:lnTo>
                <a:lnTo>
                  <a:pt x="19321" y="9757"/>
                </a:lnTo>
                <a:lnTo>
                  <a:pt x="20348" y="9169"/>
                </a:lnTo>
                <a:lnTo>
                  <a:pt x="21317" y="8580"/>
                </a:lnTo>
                <a:lnTo>
                  <a:pt x="21829" y="8960"/>
                </a:lnTo>
                <a:lnTo>
                  <a:pt x="22570" y="9397"/>
                </a:lnTo>
                <a:lnTo>
                  <a:pt x="21430" y="10251"/>
                </a:lnTo>
                <a:lnTo>
                  <a:pt x="20177" y="11219"/>
                </a:lnTo>
                <a:lnTo>
                  <a:pt x="18922" y="12244"/>
                </a:lnTo>
                <a:lnTo>
                  <a:pt x="18296" y="12795"/>
                </a:lnTo>
                <a:lnTo>
                  <a:pt x="17668" y="13326"/>
                </a:lnTo>
                <a:lnTo>
                  <a:pt x="17041" y="13877"/>
                </a:lnTo>
                <a:lnTo>
                  <a:pt x="16359" y="13535"/>
                </a:lnTo>
                <a:lnTo>
                  <a:pt x="15730" y="13174"/>
                </a:lnTo>
                <a:lnTo>
                  <a:pt x="15219" y="12795"/>
                </a:lnTo>
                <a:lnTo>
                  <a:pt x="14876" y="12567"/>
                </a:lnTo>
                <a:lnTo>
                  <a:pt x="14649" y="12738"/>
                </a:lnTo>
                <a:lnTo>
                  <a:pt x="15048" y="13004"/>
                </a:lnTo>
                <a:lnTo>
                  <a:pt x="15559" y="13383"/>
                </a:lnTo>
                <a:lnTo>
                  <a:pt x="16129" y="13763"/>
                </a:lnTo>
                <a:lnTo>
                  <a:pt x="16758" y="14086"/>
                </a:lnTo>
                <a:lnTo>
                  <a:pt x="14705" y="15927"/>
                </a:lnTo>
                <a:lnTo>
                  <a:pt x="12482" y="18072"/>
                </a:lnTo>
                <a:lnTo>
                  <a:pt x="10317" y="20445"/>
                </a:lnTo>
                <a:lnTo>
                  <a:pt x="9918" y="20236"/>
                </a:lnTo>
                <a:lnTo>
                  <a:pt x="9006" y="19743"/>
                </a:lnTo>
                <a:lnTo>
                  <a:pt x="8094" y="19097"/>
                </a:lnTo>
                <a:lnTo>
                  <a:pt x="7240" y="18452"/>
                </a:lnTo>
                <a:lnTo>
                  <a:pt x="7810" y="19420"/>
                </a:lnTo>
                <a:lnTo>
                  <a:pt x="8720" y="20066"/>
                </a:lnTo>
                <a:lnTo>
                  <a:pt x="9689" y="20616"/>
                </a:lnTo>
                <a:lnTo>
                  <a:pt x="10031" y="20768"/>
                </a:lnTo>
                <a:lnTo>
                  <a:pt x="10430" y="20996"/>
                </a:lnTo>
                <a:lnTo>
                  <a:pt x="11513" y="21584"/>
                </a:lnTo>
                <a:lnTo>
                  <a:pt x="12709" y="22116"/>
                </a:lnTo>
                <a:lnTo>
                  <a:pt x="13908" y="22552"/>
                </a:lnTo>
                <a:lnTo>
                  <a:pt x="12254" y="24931"/>
                </a:lnTo>
                <a:lnTo>
                  <a:pt x="10601" y="27467"/>
                </a:lnTo>
                <a:lnTo>
                  <a:pt x="9062" y="30220"/>
                </a:lnTo>
                <a:lnTo>
                  <a:pt x="8549" y="30004"/>
                </a:lnTo>
                <a:lnTo>
                  <a:pt x="8265" y="29895"/>
                </a:lnTo>
                <a:lnTo>
                  <a:pt x="7010" y="29409"/>
                </a:lnTo>
                <a:lnTo>
                  <a:pt x="5814" y="28817"/>
                </a:lnTo>
                <a:lnTo>
                  <a:pt x="4674" y="28223"/>
                </a:lnTo>
                <a:lnTo>
                  <a:pt x="6100" y="25362"/>
                </a:lnTo>
                <a:lnTo>
                  <a:pt x="4219" y="27953"/>
                </a:lnTo>
                <a:lnTo>
                  <a:pt x="2793" y="27198"/>
                </a:lnTo>
                <a:lnTo>
                  <a:pt x="1482" y="26279"/>
                </a:lnTo>
                <a:lnTo>
                  <a:pt x="285" y="25362"/>
                </a:lnTo>
                <a:lnTo>
                  <a:pt x="0" y="25687"/>
                </a:lnTo>
                <a:lnTo>
                  <a:pt x="1139" y="26657"/>
                </a:lnTo>
                <a:lnTo>
                  <a:pt x="2509" y="27576"/>
                </a:lnTo>
                <a:lnTo>
                  <a:pt x="3933" y="28331"/>
                </a:lnTo>
                <a:lnTo>
                  <a:pt x="2793" y="29895"/>
                </a:lnTo>
                <a:lnTo>
                  <a:pt x="1709" y="31568"/>
                </a:lnTo>
                <a:lnTo>
                  <a:pt x="684" y="33296"/>
                </a:lnTo>
                <a:lnTo>
                  <a:pt x="1139" y="33620"/>
                </a:lnTo>
                <a:lnTo>
                  <a:pt x="2167" y="31893"/>
                </a:lnTo>
                <a:lnTo>
                  <a:pt x="3250" y="30220"/>
                </a:lnTo>
                <a:lnTo>
                  <a:pt x="4390" y="28601"/>
                </a:lnTo>
                <a:lnTo>
                  <a:pt x="5586" y="29248"/>
                </a:lnTo>
                <a:lnTo>
                  <a:pt x="6782" y="29842"/>
                </a:lnTo>
                <a:lnTo>
                  <a:pt x="8094" y="30381"/>
                </a:lnTo>
                <a:lnTo>
                  <a:pt x="8549" y="30543"/>
                </a:lnTo>
                <a:lnTo>
                  <a:pt x="8835" y="30651"/>
                </a:lnTo>
                <a:lnTo>
                  <a:pt x="7751" y="32540"/>
                </a:lnTo>
                <a:lnTo>
                  <a:pt x="6726" y="34537"/>
                </a:lnTo>
                <a:lnTo>
                  <a:pt x="5814" y="36587"/>
                </a:lnTo>
                <a:lnTo>
                  <a:pt x="6327" y="36912"/>
                </a:lnTo>
                <a:lnTo>
                  <a:pt x="7296" y="34807"/>
                </a:lnTo>
                <a:lnTo>
                  <a:pt x="8321" y="32810"/>
                </a:lnTo>
                <a:lnTo>
                  <a:pt x="9405" y="30867"/>
                </a:lnTo>
                <a:lnTo>
                  <a:pt x="11058" y="31515"/>
                </a:lnTo>
                <a:lnTo>
                  <a:pt x="12768" y="32054"/>
                </a:lnTo>
                <a:lnTo>
                  <a:pt x="14534" y="32540"/>
                </a:lnTo>
                <a:lnTo>
                  <a:pt x="13678" y="34698"/>
                </a:lnTo>
                <a:lnTo>
                  <a:pt x="12768" y="36965"/>
                </a:lnTo>
                <a:lnTo>
                  <a:pt x="11968" y="39285"/>
                </a:lnTo>
                <a:lnTo>
                  <a:pt x="12597" y="39501"/>
                </a:lnTo>
                <a:lnTo>
                  <a:pt x="13394" y="37127"/>
                </a:lnTo>
                <a:lnTo>
                  <a:pt x="14248" y="34860"/>
                </a:lnTo>
                <a:lnTo>
                  <a:pt x="15160" y="32648"/>
                </a:lnTo>
                <a:lnTo>
                  <a:pt x="17041" y="33134"/>
                </a:lnTo>
                <a:lnTo>
                  <a:pt x="15332" y="32162"/>
                </a:lnTo>
                <a:lnTo>
                  <a:pt x="16528" y="29356"/>
                </a:lnTo>
                <a:lnTo>
                  <a:pt x="17783" y="26657"/>
                </a:lnTo>
                <a:lnTo>
                  <a:pt x="19037" y="24176"/>
                </a:lnTo>
                <a:lnTo>
                  <a:pt x="18467" y="24067"/>
                </a:lnTo>
                <a:lnTo>
                  <a:pt x="17213" y="26551"/>
                </a:lnTo>
                <a:lnTo>
                  <a:pt x="15958" y="29195"/>
                </a:lnTo>
                <a:lnTo>
                  <a:pt x="14762" y="32054"/>
                </a:lnTo>
                <a:lnTo>
                  <a:pt x="12995" y="31568"/>
                </a:lnTo>
                <a:lnTo>
                  <a:pt x="11286" y="31029"/>
                </a:lnTo>
                <a:lnTo>
                  <a:pt x="9632" y="30435"/>
                </a:lnTo>
                <a:lnTo>
                  <a:pt x="11171" y="27684"/>
                </a:lnTo>
                <a:lnTo>
                  <a:pt x="12768" y="25148"/>
                </a:lnTo>
                <a:lnTo>
                  <a:pt x="14419" y="22780"/>
                </a:lnTo>
                <a:lnTo>
                  <a:pt x="15730" y="23255"/>
                </a:lnTo>
                <a:lnTo>
                  <a:pt x="14649" y="22401"/>
                </a:lnTo>
                <a:lnTo>
                  <a:pt x="16472" y="19857"/>
                </a:lnTo>
                <a:lnTo>
                  <a:pt x="18238" y="17541"/>
                </a:lnTo>
                <a:lnTo>
                  <a:pt x="19948" y="15490"/>
                </a:lnTo>
                <a:lnTo>
                  <a:pt x="19492" y="15320"/>
                </a:lnTo>
                <a:lnTo>
                  <a:pt x="17783" y="17313"/>
                </a:lnTo>
                <a:lnTo>
                  <a:pt x="15958" y="19648"/>
                </a:lnTo>
                <a:lnTo>
                  <a:pt x="14135" y="22230"/>
                </a:lnTo>
                <a:lnTo>
                  <a:pt x="12939" y="21755"/>
                </a:lnTo>
                <a:lnTo>
                  <a:pt x="11799" y="21262"/>
                </a:lnTo>
                <a:lnTo>
                  <a:pt x="10716" y="20673"/>
                </a:lnTo>
                <a:lnTo>
                  <a:pt x="12939" y="18300"/>
                </a:lnTo>
                <a:lnTo>
                  <a:pt x="15104" y="16136"/>
                </a:lnTo>
                <a:lnTo>
                  <a:pt x="17156" y="14294"/>
                </a:lnTo>
                <a:lnTo>
                  <a:pt x="17897" y="14617"/>
                </a:lnTo>
                <a:lnTo>
                  <a:pt x="17440" y="14086"/>
                </a:lnTo>
                <a:lnTo>
                  <a:pt x="18010" y="13535"/>
                </a:lnTo>
                <a:lnTo>
                  <a:pt x="18580" y="13004"/>
                </a:lnTo>
                <a:lnTo>
                  <a:pt x="19150" y="12567"/>
                </a:lnTo>
                <a:lnTo>
                  <a:pt x="20461" y="11447"/>
                </a:lnTo>
                <a:lnTo>
                  <a:pt x="21716" y="10460"/>
                </a:lnTo>
                <a:lnTo>
                  <a:pt x="22912" y="9548"/>
                </a:lnTo>
                <a:lnTo>
                  <a:pt x="23311" y="9757"/>
                </a:lnTo>
                <a:lnTo>
                  <a:pt x="23768" y="9985"/>
                </a:lnTo>
                <a:lnTo>
                  <a:pt x="24280" y="10194"/>
                </a:lnTo>
                <a:lnTo>
                  <a:pt x="24678" y="10308"/>
                </a:lnTo>
                <a:lnTo>
                  <a:pt x="25192" y="10517"/>
                </a:lnTo>
                <a:lnTo>
                  <a:pt x="25762" y="10687"/>
                </a:lnTo>
                <a:lnTo>
                  <a:pt x="26388" y="10839"/>
                </a:lnTo>
                <a:lnTo>
                  <a:pt x="25363" y="12301"/>
                </a:lnTo>
                <a:lnTo>
                  <a:pt x="24223" y="13972"/>
                </a:lnTo>
                <a:lnTo>
                  <a:pt x="23482" y="16136"/>
                </a:lnTo>
                <a:lnTo>
                  <a:pt x="24622" y="14200"/>
                </a:lnTo>
                <a:lnTo>
                  <a:pt x="25762" y="12472"/>
                </a:lnTo>
                <a:lnTo>
                  <a:pt x="26731" y="10896"/>
                </a:lnTo>
                <a:lnTo>
                  <a:pt x="27300" y="11067"/>
                </a:lnTo>
                <a:lnTo>
                  <a:pt x="27870" y="11162"/>
                </a:lnTo>
                <a:lnTo>
                  <a:pt x="28440" y="11219"/>
                </a:lnTo>
                <a:lnTo>
                  <a:pt x="28839" y="11276"/>
                </a:lnTo>
                <a:lnTo>
                  <a:pt x="29467" y="11390"/>
                </a:lnTo>
                <a:lnTo>
                  <a:pt x="30150" y="11447"/>
                </a:lnTo>
                <a:lnTo>
                  <a:pt x="30835" y="11485"/>
                </a:lnTo>
                <a:lnTo>
                  <a:pt x="30549" y="13117"/>
                </a:lnTo>
                <a:lnTo>
                  <a:pt x="30549" y="17047"/>
                </a:lnTo>
                <a:lnTo>
                  <a:pt x="30835" y="14997"/>
                </a:lnTo>
                <a:lnTo>
                  <a:pt x="31063" y="13174"/>
                </a:lnTo>
                <a:lnTo>
                  <a:pt x="31234" y="11485"/>
                </a:lnTo>
                <a:lnTo>
                  <a:pt x="31689" y="11542"/>
                </a:lnTo>
                <a:lnTo>
                  <a:pt x="32486" y="11542"/>
                </a:lnTo>
                <a:lnTo>
                  <a:pt x="32944" y="11485"/>
                </a:lnTo>
                <a:lnTo>
                  <a:pt x="33115" y="13174"/>
                </a:lnTo>
                <a:lnTo>
                  <a:pt x="33286" y="14997"/>
                </a:lnTo>
                <a:lnTo>
                  <a:pt x="33457" y="17047"/>
                </a:lnTo>
                <a:lnTo>
                  <a:pt x="33685" y="19800"/>
                </a:lnTo>
                <a:lnTo>
                  <a:pt x="33856" y="22401"/>
                </a:lnTo>
                <a:lnTo>
                  <a:pt x="34083" y="25254"/>
                </a:lnTo>
                <a:lnTo>
                  <a:pt x="34255" y="19743"/>
                </a:lnTo>
                <a:lnTo>
                  <a:pt x="34027" y="17427"/>
                </a:lnTo>
                <a:lnTo>
                  <a:pt x="35109" y="17370"/>
                </a:lnTo>
                <a:lnTo>
                  <a:pt x="36192" y="17275"/>
                </a:lnTo>
                <a:lnTo>
                  <a:pt x="37217" y="17161"/>
                </a:lnTo>
                <a:lnTo>
                  <a:pt x="37616" y="16724"/>
                </a:lnTo>
                <a:lnTo>
                  <a:pt x="36933" y="14731"/>
                </a:lnTo>
                <a:lnTo>
                  <a:pt x="36307" y="12890"/>
                </a:lnTo>
                <a:lnTo>
                  <a:pt x="35737" y="11276"/>
                </a:lnTo>
                <a:close/>
              </a:path>
            </a:pathLst>
          </a:custGeom>
          <a:solidFill>
            <a:srgbClr val="B6CCE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95" name="object 895"/>
          <p:cNvSpPr/>
          <p:nvPr/>
        </p:nvSpPr>
        <p:spPr>
          <a:xfrm>
            <a:off x="309058" y="518244"/>
            <a:ext cx="21758" cy="9397"/>
          </a:xfrm>
          <a:custGeom>
            <a:avLst/>
            <a:gdLst/>
            <a:ahLst/>
            <a:cxnLst/>
            <a:rect l="l" t="t" r="r" b="b"/>
            <a:pathLst>
              <a:path w="29010" h="12529">
                <a:moveTo>
                  <a:pt x="8549" y="6967"/>
                </a:moveTo>
                <a:lnTo>
                  <a:pt x="8720" y="7403"/>
                </a:lnTo>
                <a:lnTo>
                  <a:pt x="9062" y="7935"/>
                </a:lnTo>
                <a:lnTo>
                  <a:pt x="9461" y="8466"/>
                </a:lnTo>
                <a:lnTo>
                  <a:pt x="9632" y="8428"/>
                </a:lnTo>
                <a:lnTo>
                  <a:pt x="9233" y="7878"/>
                </a:lnTo>
                <a:lnTo>
                  <a:pt x="8891" y="7346"/>
                </a:lnTo>
                <a:lnTo>
                  <a:pt x="8663" y="6853"/>
                </a:lnTo>
                <a:lnTo>
                  <a:pt x="10601" y="6055"/>
                </a:lnTo>
                <a:lnTo>
                  <a:pt x="12482" y="5353"/>
                </a:lnTo>
                <a:lnTo>
                  <a:pt x="14192" y="4745"/>
                </a:lnTo>
                <a:lnTo>
                  <a:pt x="14876" y="4480"/>
                </a:lnTo>
                <a:lnTo>
                  <a:pt x="15559" y="4271"/>
                </a:lnTo>
                <a:lnTo>
                  <a:pt x="16244" y="4043"/>
                </a:lnTo>
                <a:lnTo>
                  <a:pt x="16528" y="4689"/>
                </a:lnTo>
                <a:lnTo>
                  <a:pt x="16300" y="3834"/>
                </a:lnTo>
                <a:lnTo>
                  <a:pt x="16129" y="3455"/>
                </a:lnTo>
                <a:lnTo>
                  <a:pt x="16016" y="2923"/>
                </a:lnTo>
                <a:lnTo>
                  <a:pt x="16699" y="2752"/>
                </a:lnTo>
                <a:lnTo>
                  <a:pt x="17384" y="2600"/>
                </a:lnTo>
                <a:lnTo>
                  <a:pt x="18067" y="2429"/>
                </a:lnTo>
                <a:lnTo>
                  <a:pt x="23595" y="1347"/>
                </a:lnTo>
                <a:lnTo>
                  <a:pt x="27472" y="1139"/>
                </a:lnTo>
                <a:lnTo>
                  <a:pt x="28668" y="1082"/>
                </a:lnTo>
                <a:lnTo>
                  <a:pt x="27357" y="1196"/>
                </a:lnTo>
                <a:lnTo>
                  <a:pt x="22741" y="1841"/>
                </a:lnTo>
                <a:lnTo>
                  <a:pt x="16357" y="4043"/>
                </a:lnTo>
                <a:lnTo>
                  <a:pt x="22741" y="1993"/>
                </a:lnTo>
                <a:lnTo>
                  <a:pt x="27244" y="1290"/>
                </a:lnTo>
                <a:lnTo>
                  <a:pt x="28612" y="1139"/>
                </a:lnTo>
                <a:lnTo>
                  <a:pt x="27244" y="1404"/>
                </a:lnTo>
                <a:lnTo>
                  <a:pt x="22912" y="2429"/>
                </a:lnTo>
                <a:lnTo>
                  <a:pt x="16927" y="4973"/>
                </a:lnTo>
                <a:lnTo>
                  <a:pt x="17156" y="5125"/>
                </a:lnTo>
                <a:lnTo>
                  <a:pt x="22969" y="2638"/>
                </a:lnTo>
                <a:lnTo>
                  <a:pt x="27244" y="1518"/>
                </a:lnTo>
                <a:lnTo>
                  <a:pt x="28612" y="1196"/>
                </a:lnTo>
                <a:lnTo>
                  <a:pt x="27472" y="1784"/>
                </a:lnTo>
                <a:lnTo>
                  <a:pt x="24108" y="3625"/>
                </a:lnTo>
                <a:lnTo>
                  <a:pt x="19605" y="6910"/>
                </a:lnTo>
                <a:lnTo>
                  <a:pt x="19891" y="7081"/>
                </a:lnTo>
                <a:lnTo>
                  <a:pt x="24336" y="3777"/>
                </a:lnTo>
                <a:lnTo>
                  <a:pt x="27584" y="1898"/>
                </a:lnTo>
                <a:lnTo>
                  <a:pt x="28668" y="1290"/>
                </a:lnTo>
                <a:lnTo>
                  <a:pt x="28098" y="1898"/>
                </a:lnTo>
                <a:lnTo>
                  <a:pt x="28896" y="1252"/>
                </a:lnTo>
                <a:lnTo>
                  <a:pt x="28213" y="1898"/>
                </a:lnTo>
                <a:lnTo>
                  <a:pt x="28098" y="2316"/>
                </a:lnTo>
                <a:lnTo>
                  <a:pt x="28783" y="1404"/>
                </a:lnTo>
                <a:lnTo>
                  <a:pt x="28269" y="2373"/>
                </a:lnTo>
                <a:lnTo>
                  <a:pt x="28724" y="1898"/>
                </a:lnTo>
                <a:lnTo>
                  <a:pt x="29010" y="1196"/>
                </a:lnTo>
                <a:lnTo>
                  <a:pt x="29010" y="1025"/>
                </a:lnTo>
                <a:lnTo>
                  <a:pt x="28269" y="873"/>
                </a:lnTo>
                <a:lnTo>
                  <a:pt x="23482" y="0"/>
                </a:lnTo>
                <a:lnTo>
                  <a:pt x="16927" y="265"/>
                </a:lnTo>
                <a:lnTo>
                  <a:pt x="16755" y="493"/>
                </a:lnTo>
                <a:lnTo>
                  <a:pt x="22969" y="227"/>
                </a:lnTo>
                <a:lnTo>
                  <a:pt x="27584" y="873"/>
                </a:lnTo>
                <a:lnTo>
                  <a:pt x="28783" y="1025"/>
                </a:lnTo>
                <a:lnTo>
                  <a:pt x="28042" y="1025"/>
                </a:lnTo>
                <a:lnTo>
                  <a:pt x="26332" y="1082"/>
                </a:lnTo>
                <a:lnTo>
                  <a:pt x="22797" y="1347"/>
                </a:lnTo>
                <a:lnTo>
                  <a:pt x="18010" y="2278"/>
                </a:lnTo>
                <a:lnTo>
                  <a:pt x="17325" y="2372"/>
                </a:lnTo>
                <a:lnTo>
                  <a:pt x="16643" y="2486"/>
                </a:lnTo>
                <a:lnTo>
                  <a:pt x="15958" y="2638"/>
                </a:lnTo>
                <a:lnTo>
                  <a:pt x="13565" y="3455"/>
                </a:lnTo>
                <a:lnTo>
                  <a:pt x="15958" y="2923"/>
                </a:lnTo>
                <a:lnTo>
                  <a:pt x="16016" y="3455"/>
                </a:lnTo>
                <a:lnTo>
                  <a:pt x="16186" y="3891"/>
                </a:lnTo>
                <a:lnTo>
                  <a:pt x="15503" y="4100"/>
                </a:lnTo>
                <a:lnTo>
                  <a:pt x="14818" y="4328"/>
                </a:lnTo>
                <a:lnTo>
                  <a:pt x="14077" y="4537"/>
                </a:lnTo>
                <a:lnTo>
                  <a:pt x="12367" y="5125"/>
                </a:lnTo>
                <a:lnTo>
                  <a:pt x="10544" y="5828"/>
                </a:lnTo>
                <a:lnTo>
                  <a:pt x="8607" y="6644"/>
                </a:lnTo>
                <a:lnTo>
                  <a:pt x="8436" y="6701"/>
                </a:lnTo>
                <a:lnTo>
                  <a:pt x="5757" y="7821"/>
                </a:lnTo>
                <a:lnTo>
                  <a:pt x="2908" y="9226"/>
                </a:lnTo>
                <a:lnTo>
                  <a:pt x="58" y="10896"/>
                </a:lnTo>
                <a:lnTo>
                  <a:pt x="0" y="11883"/>
                </a:lnTo>
                <a:lnTo>
                  <a:pt x="285" y="12529"/>
                </a:lnTo>
                <a:lnTo>
                  <a:pt x="171" y="11219"/>
                </a:lnTo>
                <a:lnTo>
                  <a:pt x="3020" y="9491"/>
                </a:lnTo>
                <a:lnTo>
                  <a:pt x="5870" y="8106"/>
                </a:lnTo>
                <a:lnTo>
                  <a:pt x="8549" y="6967"/>
                </a:lnTo>
                <a:close/>
              </a:path>
            </a:pathLst>
          </a:custGeom>
          <a:solidFill>
            <a:srgbClr val="B6CCE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96" name="object 896"/>
          <p:cNvSpPr/>
          <p:nvPr/>
        </p:nvSpPr>
        <p:spPr>
          <a:xfrm>
            <a:off x="332141" y="519298"/>
            <a:ext cx="7738" cy="2876"/>
          </a:xfrm>
          <a:custGeom>
            <a:avLst/>
            <a:gdLst/>
            <a:ahLst/>
            <a:cxnLst/>
            <a:rect l="l" t="t" r="r" b="b"/>
            <a:pathLst>
              <a:path w="10317" h="3834">
                <a:moveTo>
                  <a:pt x="4331" y="1082"/>
                </a:moveTo>
                <a:lnTo>
                  <a:pt x="58" y="0"/>
                </a:lnTo>
                <a:lnTo>
                  <a:pt x="4275" y="1233"/>
                </a:lnTo>
                <a:lnTo>
                  <a:pt x="10146" y="3834"/>
                </a:lnTo>
                <a:lnTo>
                  <a:pt x="10317" y="3663"/>
                </a:lnTo>
                <a:lnTo>
                  <a:pt x="4331" y="1082"/>
                </a:lnTo>
                <a:close/>
              </a:path>
            </a:pathLst>
          </a:custGeom>
          <a:solidFill>
            <a:srgbClr val="B6CCE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97" name="object 897"/>
          <p:cNvSpPr/>
          <p:nvPr/>
        </p:nvSpPr>
        <p:spPr>
          <a:xfrm>
            <a:off x="319745" y="519056"/>
            <a:ext cx="39069" cy="29304"/>
          </a:xfrm>
          <a:custGeom>
            <a:avLst/>
            <a:gdLst/>
            <a:ahLst/>
            <a:cxnLst/>
            <a:rect l="l" t="t" r="r" b="b"/>
            <a:pathLst>
              <a:path w="52092" h="39072">
                <a:moveTo>
                  <a:pt x="13108" y="9719"/>
                </a:moveTo>
                <a:lnTo>
                  <a:pt x="12824" y="11542"/>
                </a:lnTo>
                <a:lnTo>
                  <a:pt x="12538" y="13592"/>
                </a:lnTo>
                <a:lnTo>
                  <a:pt x="11457" y="13554"/>
                </a:lnTo>
                <a:lnTo>
                  <a:pt x="10430" y="13440"/>
                </a:lnTo>
                <a:lnTo>
                  <a:pt x="9346" y="13326"/>
                </a:lnTo>
                <a:lnTo>
                  <a:pt x="10087" y="11333"/>
                </a:lnTo>
                <a:lnTo>
                  <a:pt x="10772" y="9491"/>
                </a:lnTo>
                <a:lnTo>
                  <a:pt x="11398" y="7878"/>
                </a:lnTo>
                <a:lnTo>
                  <a:pt x="11000" y="7821"/>
                </a:lnTo>
                <a:lnTo>
                  <a:pt x="10317" y="9454"/>
                </a:lnTo>
                <a:lnTo>
                  <a:pt x="9632" y="11219"/>
                </a:lnTo>
                <a:lnTo>
                  <a:pt x="8835" y="13269"/>
                </a:lnTo>
                <a:lnTo>
                  <a:pt x="7866" y="13117"/>
                </a:lnTo>
                <a:lnTo>
                  <a:pt x="6954" y="12947"/>
                </a:lnTo>
                <a:lnTo>
                  <a:pt x="6041" y="12738"/>
                </a:lnTo>
                <a:lnTo>
                  <a:pt x="6782" y="10574"/>
                </a:lnTo>
                <a:lnTo>
                  <a:pt x="5643" y="12472"/>
                </a:lnTo>
                <a:lnTo>
                  <a:pt x="5528" y="12624"/>
                </a:lnTo>
                <a:lnTo>
                  <a:pt x="4559" y="12358"/>
                </a:lnTo>
                <a:lnTo>
                  <a:pt x="3647" y="12092"/>
                </a:lnTo>
                <a:lnTo>
                  <a:pt x="2736" y="11827"/>
                </a:lnTo>
                <a:lnTo>
                  <a:pt x="3192" y="11276"/>
                </a:lnTo>
                <a:lnTo>
                  <a:pt x="3419" y="11010"/>
                </a:lnTo>
                <a:lnTo>
                  <a:pt x="4787" y="9491"/>
                </a:lnTo>
                <a:lnTo>
                  <a:pt x="6041" y="8144"/>
                </a:lnTo>
                <a:lnTo>
                  <a:pt x="7238" y="6910"/>
                </a:lnTo>
                <a:lnTo>
                  <a:pt x="6839" y="6796"/>
                </a:lnTo>
                <a:lnTo>
                  <a:pt x="5643" y="7935"/>
                </a:lnTo>
                <a:lnTo>
                  <a:pt x="4388" y="9283"/>
                </a:lnTo>
                <a:lnTo>
                  <a:pt x="3077" y="10744"/>
                </a:lnTo>
                <a:lnTo>
                  <a:pt x="2565" y="11333"/>
                </a:lnTo>
                <a:lnTo>
                  <a:pt x="2279" y="11656"/>
                </a:lnTo>
                <a:lnTo>
                  <a:pt x="1482" y="11333"/>
                </a:lnTo>
                <a:lnTo>
                  <a:pt x="684" y="11010"/>
                </a:lnTo>
                <a:lnTo>
                  <a:pt x="0" y="10687"/>
                </a:lnTo>
                <a:lnTo>
                  <a:pt x="457" y="11219"/>
                </a:lnTo>
                <a:lnTo>
                  <a:pt x="1254" y="11599"/>
                </a:lnTo>
                <a:lnTo>
                  <a:pt x="2052" y="11921"/>
                </a:lnTo>
                <a:lnTo>
                  <a:pt x="2507" y="12092"/>
                </a:lnTo>
                <a:lnTo>
                  <a:pt x="3419" y="12415"/>
                </a:lnTo>
                <a:lnTo>
                  <a:pt x="4388" y="12681"/>
                </a:lnTo>
                <a:lnTo>
                  <a:pt x="5357" y="12947"/>
                </a:lnTo>
                <a:lnTo>
                  <a:pt x="5814" y="13060"/>
                </a:lnTo>
                <a:lnTo>
                  <a:pt x="6782" y="13269"/>
                </a:lnTo>
                <a:lnTo>
                  <a:pt x="7751" y="13440"/>
                </a:lnTo>
                <a:lnTo>
                  <a:pt x="8720" y="13592"/>
                </a:lnTo>
                <a:lnTo>
                  <a:pt x="9233" y="13649"/>
                </a:lnTo>
                <a:lnTo>
                  <a:pt x="10317" y="13820"/>
                </a:lnTo>
                <a:lnTo>
                  <a:pt x="11398" y="13915"/>
                </a:lnTo>
                <a:lnTo>
                  <a:pt x="12538" y="13972"/>
                </a:lnTo>
                <a:lnTo>
                  <a:pt x="12196" y="16345"/>
                </a:lnTo>
                <a:lnTo>
                  <a:pt x="11856" y="18946"/>
                </a:lnTo>
                <a:lnTo>
                  <a:pt x="11513" y="21803"/>
                </a:lnTo>
                <a:lnTo>
                  <a:pt x="9916" y="21694"/>
                </a:lnTo>
                <a:lnTo>
                  <a:pt x="8265" y="21533"/>
                </a:lnTo>
                <a:lnTo>
                  <a:pt x="6726" y="21317"/>
                </a:lnTo>
                <a:lnTo>
                  <a:pt x="8206" y="21964"/>
                </a:lnTo>
                <a:lnTo>
                  <a:pt x="9803" y="22127"/>
                </a:lnTo>
                <a:lnTo>
                  <a:pt x="11457" y="22234"/>
                </a:lnTo>
                <a:lnTo>
                  <a:pt x="11570" y="27739"/>
                </a:lnTo>
                <a:lnTo>
                  <a:pt x="11856" y="24878"/>
                </a:lnTo>
                <a:lnTo>
                  <a:pt x="12140" y="22234"/>
                </a:lnTo>
                <a:lnTo>
                  <a:pt x="12766" y="22289"/>
                </a:lnTo>
                <a:lnTo>
                  <a:pt x="13052" y="22289"/>
                </a:lnTo>
                <a:lnTo>
                  <a:pt x="14248" y="22342"/>
                </a:lnTo>
                <a:lnTo>
                  <a:pt x="15446" y="22342"/>
                </a:lnTo>
                <a:lnTo>
                  <a:pt x="16643" y="22289"/>
                </a:lnTo>
                <a:lnTo>
                  <a:pt x="16870" y="24933"/>
                </a:lnTo>
                <a:lnTo>
                  <a:pt x="17041" y="27739"/>
                </a:lnTo>
                <a:lnTo>
                  <a:pt x="17213" y="30706"/>
                </a:lnTo>
                <a:lnTo>
                  <a:pt x="15674" y="30761"/>
                </a:lnTo>
                <a:lnTo>
                  <a:pt x="12426" y="30761"/>
                </a:lnTo>
                <a:lnTo>
                  <a:pt x="12027" y="31247"/>
                </a:lnTo>
                <a:lnTo>
                  <a:pt x="12426" y="31247"/>
                </a:lnTo>
                <a:lnTo>
                  <a:pt x="14021" y="31300"/>
                </a:lnTo>
                <a:lnTo>
                  <a:pt x="15674" y="31300"/>
                </a:lnTo>
                <a:lnTo>
                  <a:pt x="17269" y="31247"/>
                </a:lnTo>
                <a:lnTo>
                  <a:pt x="17440" y="33783"/>
                </a:lnTo>
                <a:lnTo>
                  <a:pt x="17555" y="36373"/>
                </a:lnTo>
                <a:lnTo>
                  <a:pt x="17726" y="39072"/>
                </a:lnTo>
                <a:lnTo>
                  <a:pt x="18238" y="39017"/>
                </a:lnTo>
                <a:lnTo>
                  <a:pt x="18524" y="39017"/>
                </a:lnTo>
                <a:lnTo>
                  <a:pt x="18353" y="36320"/>
                </a:lnTo>
                <a:lnTo>
                  <a:pt x="18181" y="33728"/>
                </a:lnTo>
                <a:lnTo>
                  <a:pt x="18010" y="31247"/>
                </a:lnTo>
                <a:lnTo>
                  <a:pt x="20119" y="31139"/>
                </a:lnTo>
                <a:lnTo>
                  <a:pt x="22227" y="30978"/>
                </a:lnTo>
                <a:lnTo>
                  <a:pt x="24280" y="30706"/>
                </a:lnTo>
                <a:lnTo>
                  <a:pt x="24793" y="33081"/>
                </a:lnTo>
                <a:lnTo>
                  <a:pt x="25305" y="35564"/>
                </a:lnTo>
                <a:lnTo>
                  <a:pt x="25762" y="38154"/>
                </a:lnTo>
                <a:lnTo>
                  <a:pt x="26217" y="38047"/>
                </a:lnTo>
                <a:lnTo>
                  <a:pt x="26445" y="37992"/>
                </a:lnTo>
                <a:lnTo>
                  <a:pt x="25989" y="35456"/>
                </a:lnTo>
                <a:lnTo>
                  <a:pt x="25476" y="32973"/>
                </a:lnTo>
                <a:lnTo>
                  <a:pt x="24964" y="30600"/>
                </a:lnTo>
                <a:lnTo>
                  <a:pt x="26958" y="30328"/>
                </a:lnTo>
                <a:lnTo>
                  <a:pt x="28954" y="30006"/>
                </a:lnTo>
                <a:lnTo>
                  <a:pt x="30835" y="29520"/>
                </a:lnTo>
                <a:lnTo>
                  <a:pt x="31689" y="31678"/>
                </a:lnTo>
                <a:lnTo>
                  <a:pt x="32430" y="33945"/>
                </a:lnTo>
                <a:lnTo>
                  <a:pt x="33171" y="36265"/>
                </a:lnTo>
                <a:lnTo>
                  <a:pt x="33797" y="36103"/>
                </a:lnTo>
                <a:lnTo>
                  <a:pt x="33056" y="33783"/>
                </a:lnTo>
                <a:lnTo>
                  <a:pt x="32259" y="31517"/>
                </a:lnTo>
                <a:lnTo>
                  <a:pt x="31405" y="29411"/>
                </a:lnTo>
                <a:lnTo>
                  <a:pt x="33284" y="28925"/>
                </a:lnTo>
                <a:lnTo>
                  <a:pt x="35052" y="28441"/>
                </a:lnTo>
                <a:lnTo>
                  <a:pt x="36762" y="27847"/>
                </a:lnTo>
                <a:lnTo>
                  <a:pt x="37731" y="29681"/>
                </a:lnTo>
                <a:lnTo>
                  <a:pt x="38699" y="31625"/>
                </a:lnTo>
                <a:lnTo>
                  <a:pt x="39555" y="33675"/>
                </a:lnTo>
                <a:lnTo>
                  <a:pt x="40125" y="33351"/>
                </a:lnTo>
                <a:lnTo>
                  <a:pt x="39269" y="31355"/>
                </a:lnTo>
                <a:lnTo>
                  <a:pt x="38301" y="29467"/>
                </a:lnTo>
                <a:lnTo>
                  <a:pt x="37332" y="27631"/>
                </a:lnTo>
                <a:lnTo>
                  <a:pt x="38983" y="26983"/>
                </a:lnTo>
                <a:lnTo>
                  <a:pt x="40580" y="26336"/>
                </a:lnTo>
                <a:lnTo>
                  <a:pt x="42004" y="25525"/>
                </a:lnTo>
                <a:lnTo>
                  <a:pt x="43031" y="27037"/>
                </a:lnTo>
                <a:lnTo>
                  <a:pt x="44056" y="28656"/>
                </a:lnTo>
                <a:lnTo>
                  <a:pt x="45023" y="30275"/>
                </a:lnTo>
                <a:lnTo>
                  <a:pt x="45426" y="29951"/>
                </a:lnTo>
                <a:lnTo>
                  <a:pt x="44520" y="28333"/>
                </a:lnTo>
                <a:lnTo>
                  <a:pt x="43493" y="26767"/>
                </a:lnTo>
                <a:lnTo>
                  <a:pt x="42518" y="25311"/>
                </a:lnTo>
                <a:lnTo>
                  <a:pt x="43936" y="24555"/>
                </a:lnTo>
                <a:lnTo>
                  <a:pt x="45245" y="23692"/>
                </a:lnTo>
                <a:lnTo>
                  <a:pt x="46453" y="22775"/>
                </a:lnTo>
                <a:lnTo>
                  <a:pt x="47359" y="23908"/>
                </a:lnTo>
                <a:lnTo>
                  <a:pt x="48266" y="25095"/>
                </a:lnTo>
                <a:lnTo>
                  <a:pt x="49192" y="26336"/>
                </a:lnTo>
                <a:lnTo>
                  <a:pt x="49534" y="25958"/>
                </a:lnTo>
                <a:lnTo>
                  <a:pt x="48608" y="24770"/>
                </a:lnTo>
                <a:lnTo>
                  <a:pt x="47702" y="23637"/>
                </a:lnTo>
                <a:lnTo>
                  <a:pt x="46795" y="22505"/>
                </a:lnTo>
                <a:lnTo>
                  <a:pt x="47923" y="21641"/>
                </a:lnTo>
                <a:lnTo>
                  <a:pt x="48910" y="20669"/>
                </a:lnTo>
                <a:lnTo>
                  <a:pt x="49816" y="19648"/>
                </a:lnTo>
                <a:lnTo>
                  <a:pt x="50501" y="20400"/>
                </a:lnTo>
                <a:lnTo>
                  <a:pt x="51246" y="21155"/>
                </a:lnTo>
                <a:lnTo>
                  <a:pt x="51931" y="21911"/>
                </a:lnTo>
                <a:lnTo>
                  <a:pt x="52092" y="21533"/>
                </a:lnTo>
                <a:lnTo>
                  <a:pt x="51407" y="20778"/>
                </a:lnTo>
                <a:lnTo>
                  <a:pt x="50723" y="20085"/>
                </a:lnTo>
                <a:lnTo>
                  <a:pt x="50038" y="19382"/>
                </a:lnTo>
                <a:lnTo>
                  <a:pt x="50843" y="18395"/>
                </a:lnTo>
                <a:lnTo>
                  <a:pt x="51468" y="17332"/>
                </a:lnTo>
                <a:lnTo>
                  <a:pt x="51871" y="16345"/>
                </a:lnTo>
                <a:lnTo>
                  <a:pt x="51589" y="16079"/>
                </a:lnTo>
                <a:lnTo>
                  <a:pt x="51186" y="17104"/>
                </a:lnTo>
                <a:lnTo>
                  <a:pt x="50562" y="18129"/>
                </a:lnTo>
                <a:lnTo>
                  <a:pt x="49756" y="19097"/>
                </a:lnTo>
                <a:lnTo>
                  <a:pt x="47420" y="16781"/>
                </a:lnTo>
                <a:lnTo>
                  <a:pt x="45023" y="14731"/>
                </a:lnTo>
                <a:lnTo>
                  <a:pt x="42574" y="12947"/>
                </a:lnTo>
                <a:lnTo>
                  <a:pt x="43144" y="12187"/>
                </a:lnTo>
                <a:lnTo>
                  <a:pt x="43654" y="11390"/>
                </a:lnTo>
                <a:lnTo>
                  <a:pt x="43996" y="10574"/>
                </a:lnTo>
                <a:lnTo>
                  <a:pt x="46574" y="12149"/>
                </a:lnTo>
                <a:lnTo>
                  <a:pt x="44056" y="10308"/>
                </a:lnTo>
                <a:lnTo>
                  <a:pt x="44338" y="9492"/>
                </a:lnTo>
                <a:lnTo>
                  <a:pt x="44520" y="8694"/>
                </a:lnTo>
                <a:lnTo>
                  <a:pt x="44459" y="6359"/>
                </a:lnTo>
                <a:lnTo>
                  <a:pt x="44338" y="5942"/>
                </a:lnTo>
                <a:lnTo>
                  <a:pt x="44238" y="5505"/>
                </a:lnTo>
                <a:lnTo>
                  <a:pt x="44681" y="5391"/>
                </a:lnTo>
                <a:lnTo>
                  <a:pt x="45144" y="5562"/>
                </a:lnTo>
                <a:lnTo>
                  <a:pt x="44681" y="5239"/>
                </a:lnTo>
                <a:lnTo>
                  <a:pt x="44238" y="4973"/>
                </a:lnTo>
                <a:lnTo>
                  <a:pt x="43775" y="4594"/>
                </a:lnTo>
                <a:lnTo>
                  <a:pt x="43835" y="5448"/>
                </a:lnTo>
                <a:lnTo>
                  <a:pt x="43996" y="5942"/>
                </a:lnTo>
                <a:lnTo>
                  <a:pt x="44117" y="6416"/>
                </a:lnTo>
                <a:lnTo>
                  <a:pt x="44238" y="7062"/>
                </a:lnTo>
                <a:lnTo>
                  <a:pt x="44238" y="7346"/>
                </a:lnTo>
                <a:lnTo>
                  <a:pt x="41378" y="5942"/>
                </a:lnTo>
                <a:lnTo>
                  <a:pt x="38585" y="4803"/>
                </a:lnTo>
                <a:lnTo>
                  <a:pt x="35906" y="3891"/>
                </a:lnTo>
                <a:lnTo>
                  <a:pt x="35906" y="2961"/>
                </a:lnTo>
                <a:lnTo>
                  <a:pt x="35735" y="2429"/>
                </a:lnTo>
                <a:lnTo>
                  <a:pt x="35850" y="2961"/>
                </a:lnTo>
                <a:lnTo>
                  <a:pt x="35735" y="3834"/>
                </a:lnTo>
                <a:lnTo>
                  <a:pt x="33000" y="2923"/>
                </a:lnTo>
                <a:lnTo>
                  <a:pt x="30378" y="2164"/>
                </a:lnTo>
                <a:lnTo>
                  <a:pt x="27985" y="1670"/>
                </a:lnTo>
                <a:lnTo>
                  <a:pt x="27985" y="1233"/>
                </a:lnTo>
                <a:lnTo>
                  <a:pt x="27985" y="1898"/>
                </a:lnTo>
                <a:lnTo>
                  <a:pt x="30321" y="2429"/>
                </a:lnTo>
                <a:lnTo>
                  <a:pt x="32944" y="3132"/>
                </a:lnTo>
                <a:lnTo>
                  <a:pt x="35735" y="4100"/>
                </a:lnTo>
                <a:lnTo>
                  <a:pt x="35793" y="4802"/>
                </a:lnTo>
                <a:lnTo>
                  <a:pt x="35850" y="4423"/>
                </a:lnTo>
                <a:lnTo>
                  <a:pt x="38585" y="5068"/>
                </a:lnTo>
                <a:lnTo>
                  <a:pt x="41378" y="6264"/>
                </a:lnTo>
                <a:lnTo>
                  <a:pt x="44238" y="7669"/>
                </a:lnTo>
                <a:lnTo>
                  <a:pt x="44238" y="8523"/>
                </a:lnTo>
                <a:lnTo>
                  <a:pt x="44056" y="9340"/>
                </a:lnTo>
                <a:lnTo>
                  <a:pt x="43775" y="10099"/>
                </a:lnTo>
                <a:lnTo>
                  <a:pt x="40923" y="8371"/>
                </a:lnTo>
                <a:lnTo>
                  <a:pt x="38129" y="6967"/>
                </a:lnTo>
                <a:lnTo>
                  <a:pt x="35451" y="5771"/>
                </a:lnTo>
                <a:lnTo>
                  <a:pt x="35622" y="5296"/>
                </a:lnTo>
                <a:lnTo>
                  <a:pt x="35507" y="5125"/>
                </a:lnTo>
                <a:lnTo>
                  <a:pt x="35223" y="5714"/>
                </a:lnTo>
                <a:lnTo>
                  <a:pt x="33000" y="4746"/>
                </a:lnTo>
                <a:lnTo>
                  <a:pt x="30835" y="3948"/>
                </a:lnTo>
                <a:lnTo>
                  <a:pt x="28839" y="3246"/>
                </a:lnTo>
                <a:lnTo>
                  <a:pt x="28098" y="3018"/>
                </a:lnTo>
                <a:lnTo>
                  <a:pt x="27870" y="2486"/>
                </a:lnTo>
                <a:lnTo>
                  <a:pt x="27870" y="1898"/>
                </a:lnTo>
                <a:lnTo>
                  <a:pt x="27756" y="2486"/>
                </a:lnTo>
                <a:lnTo>
                  <a:pt x="27584" y="2809"/>
                </a:lnTo>
                <a:lnTo>
                  <a:pt x="21146" y="816"/>
                </a:lnTo>
                <a:lnTo>
                  <a:pt x="16586" y="113"/>
                </a:lnTo>
                <a:lnTo>
                  <a:pt x="15275" y="0"/>
                </a:lnTo>
                <a:lnTo>
                  <a:pt x="16586" y="208"/>
                </a:lnTo>
                <a:lnTo>
                  <a:pt x="21146" y="968"/>
                </a:lnTo>
                <a:lnTo>
                  <a:pt x="27472" y="3018"/>
                </a:lnTo>
                <a:lnTo>
                  <a:pt x="27129" y="3663"/>
                </a:lnTo>
                <a:lnTo>
                  <a:pt x="26845" y="3986"/>
                </a:lnTo>
                <a:lnTo>
                  <a:pt x="27015" y="4043"/>
                </a:lnTo>
                <a:lnTo>
                  <a:pt x="27472" y="3398"/>
                </a:lnTo>
                <a:lnTo>
                  <a:pt x="27985" y="3189"/>
                </a:lnTo>
                <a:lnTo>
                  <a:pt x="28783" y="3455"/>
                </a:lnTo>
                <a:lnTo>
                  <a:pt x="30777" y="4157"/>
                </a:lnTo>
                <a:lnTo>
                  <a:pt x="32885" y="4973"/>
                </a:lnTo>
                <a:lnTo>
                  <a:pt x="35165" y="5942"/>
                </a:lnTo>
                <a:lnTo>
                  <a:pt x="35336" y="6036"/>
                </a:lnTo>
                <a:lnTo>
                  <a:pt x="38015" y="7232"/>
                </a:lnTo>
                <a:lnTo>
                  <a:pt x="40808" y="8637"/>
                </a:lnTo>
                <a:lnTo>
                  <a:pt x="43654" y="10365"/>
                </a:lnTo>
                <a:lnTo>
                  <a:pt x="43311" y="11162"/>
                </a:lnTo>
                <a:lnTo>
                  <a:pt x="42860" y="11978"/>
                </a:lnTo>
                <a:lnTo>
                  <a:pt x="42347" y="13231"/>
                </a:lnTo>
                <a:lnTo>
                  <a:pt x="44802" y="15054"/>
                </a:lnTo>
                <a:lnTo>
                  <a:pt x="47198" y="17104"/>
                </a:lnTo>
                <a:lnTo>
                  <a:pt x="49534" y="19382"/>
                </a:lnTo>
                <a:lnTo>
                  <a:pt x="48668" y="20400"/>
                </a:lnTo>
                <a:lnTo>
                  <a:pt x="47641" y="21317"/>
                </a:lnTo>
                <a:lnTo>
                  <a:pt x="46513" y="22180"/>
                </a:lnTo>
                <a:lnTo>
                  <a:pt x="44399" y="19743"/>
                </a:lnTo>
                <a:lnTo>
                  <a:pt x="42175" y="17484"/>
                </a:lnTo>
                <a:lnTo>
                  <a:pt x="44056" y="20028"/>
                </a:lnTo>
                <a:lnTo>
                  <a:pt x="46171" y="22450"/>
                </a:lnTo>
                <a:lnTo>
                  <a:pt x="44963" y="23367"/>
                </a:lnTo>
                <a:lnTo>
                  <a:pt x="43654" y="24178"/>
                </a:lnTo>
                <a:lnTo>
                  <a:pt x="42234" y="24933"/>
                </a:lnTo>
                <a:lnTo>
                  <a:pt x="41777" y="25148"/>
                </a:lnTo>
                <a:lnTo>
                  <a:pt x="40294" y="25903"/>
                </a:lnTo>
                <a:lnTo>
                  <a:pt x="38756" y="26606"/>
                </a:lnTo>
                <a:lnTo>
                  <a:pt x="37104" y="27200"/>
                </a:lnTo>
                <a:lnTo>
                  <a:pt x="35622" y="24392"/>
                </a:lnTo>
                <a:lnTo>
                  <a:pt x="34025" y="21856"/>
                </a:lnTo>
                <a:lnTo>
                  <a:pt x="35052" y="24609"/>
                </a:lnTo>
                <a:lnTo>
                  <a:pt x="36534" y="27414"/>
                </a:lnTo>
                <a:lnTo>
                  <a:pt x="34825" y="27955"/>
                </a:lnTo>
                <a:lnTo>
                  <a:pt x="33056" y="28495"/>
                </a:lnTo>
                <a:lnTo>
                  <a:pt x="31234" y="28925"/>
                </a:lnTo>
                <a:lnTo>
                  <a:pt x="30664" y="29089"/>
                </a:lnTo>
                <a:lnTo>
                  <a:pt x="28783" y="29467"/>
                </a:lnTo>
                <a:lnTo>
                  <a:pt x="26845" y="29844"/>
                </a:lnTo>
                <a:lnTo>
                  <a:pt x="24850" y="30114"/>
                </a:lnTo>
                <a:lnTo>
                  <a:pt x="24165" y="27200"/>
                </a:lnTo>
                <a:lnTo>
                  <a:pt x="23482" y="24392"/>
                </a:lnTo>
                <a:lnTo>
                  <a:pt x="22741" y="21803"/>
                </a:lnTo>
                <a:lnTo>
                  <a:pt x="22856" y="24500"/>
                </a:lnTo>
                <a:lnTo>
                  <a:pt x="23538" y="27253"/>
                </a:lnTo>
                <a:lnTo>
                  <a:pt x="24165" y="30222"/>
                </a:lnTo>
                <a:lnTo>
                  <a:pt x="22171" y="30437"/>
                </a:lnTo>
                <a:lnTo>
                  <a:pt x="20062" y="30600"/>
                </a:lnTo>
                <a:lnTo>
                  <a:pt x="18010" y="30706"/>
                </a:lnTo>
                <a:lnTo>
                  <a:pt x="17783" y="27739"/>
                </a:lnTo>
                <a:lnTo>
                  <a:pt x="17555" y="24933"/>
                </a:lnTo>
                <a:lnTo>
                  <a:pt x="17325" y="22289"/>
                </a:lnTo>
                <a:lnTo>
                  <a:pt x="18979" y="22180"/>
                </a:lnTo>
                <a:lnTo>
                  <a:pt x="20576" y="22072"/>
                </a:lnTo>
                <a:lnTo>
                  <a:pt x="22115" y="21856"/>
                </a:lnTo>
                <a:lnTo>
                  <a:pt x="22626" y="21372"/>
                </a:lnTo>
                <a:lnTo>
                  <a:pt x="21829" y="18566"/>
                </a:lnTo>
                <a:lnTo>
                  <a:pt x="21031" y="16022"/>
                </a:lnTo>
                <a:lnTo>
                  <a:pt x="20290" y="13706"/>
                </a:lnTo>
                <a:lnTo>
                  <a:pt x="21315" y="13554"/>
                </a:lnTo>
                <a:lnTo>
                  <a:pt x="22286" y="13383"/>
                </a:lnTo>
                <a:lnTo>
                  <a:pt x="23254" y="13174"/>
                </a:lnTo>
                <a:lnTo>
                  <a:pt x="24507" y="15377"/>
                </a:lnTo>
                <a:lnTo>
                  <a:pt x="25762" y="17863"/>
                </a:lnTo>
                <a:lnTo>
                  <a:pt x="27015" y="20561"/>
                </a:lnTo>
                <a:lnTo>
                  <a:pt x="27584" y="20453"/>
                </a:lnTo>
                <a:lnTo>
                  <a:pt x="26275" y="17750"/>
                </a:lnTo>
                <a:lnTo>
                  <a:pt x="24964" y="15282"/>
                </a:lnTo>
                <a:lnTo>
                  <a:pt x="23710" y="13061"/>
                </a:lnTo>
                <a:lnTo>
                  <a:pt x="24507" y="12529"/>
                </a:lnTo>
                <a:lnTo>
                  <a:pt x="23538" y="12738"/>
                </a:lnTo>
                <a:lnTo>
                  <a:pt x="23083" y="12852"/>
                </a:lnTo>
                <a:lnTo>
                  <a:pt x="22171" y="13061"/>
                </a:lnTo>
                <a:lnTo>
                  <a:pt x="21146" y="13231"/>
                </a:lnTo>
                <a:lnTo>
                  <a:pt x="20175" y="13326"/>
                </a:lnTo>
                <a:lnTo>
                  <a:pt x="19776" y="13763"/>
                </a:lnTo>
                <a:lnTo>
                  <a:pt x="20518" y="16079"/>
                </a:lnTo>
                <a:lnTo>
                  <a:pt x="21259" y="18680"/>
                </a:lnTo>
                <a:lnTo>
                  <a:pt x="22000" y="21425"/>
                </a:lnTo>
                <a:lnTo>
                  <a:pt x="20461" y="21641"/>
                </a:lnTo>
                <a:lnTo>
                  <a:pt x="18922" y="21749"/>
                </a:lnTo>
                <a:lnTo>
                  <a:pt x="17325" y="21803"/>
                </a:lnTo>
                <a:lnTo>
                  <a:pt x="17041" y="19002"/>
                </a:lnTo>
                <a:lnTo>
                  <a:pt x="16814" y="16345"/>
                </a:lnTo>
                <a:lnTo>
                  <a:pt x="16643" y="21856"/>
                </a:lnTo>
                <a:lnTo>
                  <a:pt x="13052" y="21856"/>
                </a:lnTo>
                <a:lnTo>
                  <a:pt x="12482" y="21803"/>
                </a:lnTo>
                <a:lnTo>
                  <a:pt x="12196" y="21803"/>
                </a:lnTo>
                <a:lnTo>
                  <a:pt x="12482" y="19002"/>
                </a:lnTo>
                <a:lnTo>
                  <a:pt x="12766" y="16345"/>
                </a:lnTo>
                <a:lnTo>
                  <a:pt x="13052" y="14029"/>
                </a:lnTo>
                <a:lnTo>
                  <a:pt x="16016" y="14029"/>
                </a:lnTo>
                <a:lnTo>
                  <a:pt x="16244" y="16402"/>
                </a:lnTo>
                <a:lnTo>
                  <a:pt x="16016" y="13649"/>
                </a:lnTo>
                <a:lnTo>
                  <a:pt x="13108" y="13649"/>
                </a:lnTo>
                <a:lnTo>
                  <a:pt x="13108" y="9719"/>
                </a:lnTo>
                <a:close/>
              </a:path>
            </a:pathLst>
          </a:custGeom>
          <a:solidFill>
            <a:srgbClr val="B6CCE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98" name="object 898"/>
          <p:cNvSpPr/>
          <p:nvPr/>
        </p:nvSpPr>
        <p:spPr>
          <a:xfrm>
            <a:off x="308247" y="519625"/>
            <a:ext cx="17867" cy="14081"/>
          </a:xfrm>
          <a:custGeom>
            <a:avLst/>
            <a:gdLst/>
            <a:ahLst/>
            <a:cxnLst/>
            <a:rect l="l" t="t" r="r" b="b"/>
            <a:pathLst>
              <a:path w="23822" h="18775">
                <a:moveTo>
                  <a:pt x="2678" y="11921"/>
                </a:moveTo>
                <a:lnTo>
                  <a:pt x="5413" y="9985"/>
                </a:lnTo>
                <a:lnTo>
                  <a:pt x="8148" y="8314"/>
                </a:lnTo>
                <a:lnTo>
                  <a:pt x="10714" y="6910"/>
                </a:lnTo>
                <a:lnTo>
                  <a:pt x="11112" y="7384"/>
                </a:lnTo>
                <a:lnTo>
                  <a:pt x="11626" y="7878"/>
                </a:lnTo>
                <a:lnTo>
                  <a:pt x="12252" y="8352"/>
                </a:lnTo>
                <a:lnTo>
                  <a:pt x="12538" y="8580"/>
                </a:lnTo>
                <a:lnTo>
                  <a:pt x="12766" y="8409"/>
                </a:lnTo>
                <a:lnTo>
                  <a:pt x="13962" y="7612"/>
                </a:lnTo>
                <a:lnTo>
                  <a:pt x="13678" y="7384"/>
                </a:lnTo>
                <a:lnTo>
                  <a:pt x="12480" y="8201"/>
                </a:lnTo>
                <a:lnTo>
                  <a:pt x="11854" y="7707"/>
                </a:lnTo>
                <a:lnTo>
                  <a:pt x="11340" y="7289"/>
                </a:lnTo>
                <a:lnTo>
                  <a:pt x="10941" y="6796"/>
                </a:lnTo>
                <a:lnTo>
                  <a:pt x="12822" y="5771"/>
                </a:lnTo>
                <a:lnTo>
                  <a:pt x="14647" y="4859"/>
                </a:lnTo>
                <a:lnTo>
                  <a:pt x="16357" y="4100"/>
                </a:lnTo>
                <a:lnTo>
                  <a:pt x="16927" y="3834"/>
                </a:lnTo>
                <a:lnTo>
                  <a:pt x="17497" y="3606"/>
                </a:lnTo>
                <a:lnTo>
                  <a:pt x="18008" y="3398"/>
                </a:lnTo>
                <a:lnTo>
                  <a:pt x="18008" y="3132"/>
                </a:lnTo>
                <a:lnTo>
                  <a:pt x="17609" y="2486"/>
                </a:lnTo>
                <a:lnTo>
                  <a:pt x="17438" y="2202"/>
                </a:lnTo>
                <a:lnTo>
                  <a:pt x="23822" y="0"/>
                </a:lnTo>
                <a:lnTo>
                  <a:pt x="17382" y="1993"/>
                </a:lnTo>
                <a:lnTo>
                  <a:pt x="17609" y="2847"/>
                </a:lnTo>
                <a:lnTo>
                  <a:pt x="17895" y="3189"/>
                </a:lnTo>
                <a:lnTo>
                  <a:pt x="17325" y="3398"/>
                </a:lnTo>
                <a:lnTo>
                  <a:pt x="16812" y="3606"/>
                </a:lnTo>
                <a:lnTo>
                  <a:pt x="16242" y="3891"/>
                </a:lnTo>
                <a:lnTo>
                  <a:pt x="14532" y="4632"/>
                </a:lnTo>
                <a:lnTo>
                  <a:pt x="12651" y="5505"/>
                </a:lnTo>
                <a:lnTo>
                  <a:pt x="10714" y="6587"/>
                </a:lnTo>
                <a:lnTo>
                  <a:pt x="10542" y="6625"/>
                </a:lnTo>
                <a:lnTo>
                  <a:pt x="7920" y="8030"/>
                </a:lnTo>
                <a:lnTo>
                  <a:pt x="5242" y="9719"/>
                </a:lnTo>
                <a:lnTo>
                  <a:pt x="2507" y="11656"/>
                </a:lnTo>
                <a:lnTo>
                  <a:pt x="2392" y="12130"/>
                </a:lnTo>
                <a:lnTo>
                  <a:pt x="2962" y="12947"/>
                </a:lnTo>
                <a:lnTo>
                  <a:pt x="3703" y="13649"/>
                </a:lnTo>
                <a:lnTo>
                  <a:pt x="4501" y="14351"/>
                </a:lnTo>
                <a:lnTo>
                  <a:pt x="2221" y="16288"/>
                </a:lnTo>
                <a:lnTo>
                  <a:pt x="0" y="18509"/>
                </a:lnTo>
                <a:lnTo>
                  <a:pt x="340" y="18775"/>
                </a:lnTo>
                <a:lnTo>
                  <a:pt x="2563" y="16572"/>
                </a:lnTo>
                <a:lnTo>
                  <a:pt x="4843" y="14560"/>
                </a:lnTo>
                <a:lnTo>
                  <a:pt x="5699" y="15263"/>
                </a:lnTo>
                <a:lnTo>
                  <a:pt x="5129" y="14294"/>
                </a:lnTo>
                <a:lnTo>
                  <a:pt x="7636" y="12130"/>
                </a:lnTo>
                <a:lnTo>
                  <a:pt x="7350" y="11864"/>
                </a:lnTo>
                <a:lnTo>
                  <a:pt x="4787" y="14029"/>
                </a:lnTo>
                <a:lnTo>
                  <a:pt x="3989" y="13383"/>
                </a:lnTo>
                <a:lnTo>
                  <a:pt x="3304" y="12681"/>
                </a:lnTo>
                <a:lnTo>
                  <a:pt x="2678" y="11921"/>
                </a:lnTo>
                <a:close/>
              </a:path>
            </a:pathLst>
          </a:custGeom>
          <a:solidFill>
            <a:srgbClr val="B6CCE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99" name="object 899"/>
          <p:cNvSpPr/>
          <p:nvPr/>
        </p:nvSpPr>
        <p:spPr>
          <a:xfrm>
            <a:off x="302775" y="524524"/>
            <a:ext cx="5771" cy="3431"/>
          </a:xfrm>
          <a:custGeom>
            <a:avLst/>
            <a:gdLst/>
            <a:ahLst/>
            <a:cxnLst/>
            <a:rect l="l" t="t" r="r" b="b"/>
            <a:pathLst>
              <a:path w="7695" h="4575">
                <a:moveTo>
                  <a:pt x="7695" y="322"/>
                </a:moveTo>
                <a:lnTo>
                  <a:pt x="7695" y="0"/>
                </a:lnTo>
                <a:lnTo>
                  <a:pt x="5643" y="1025"/>
                </a:lnTo>
                <a:lnTo>
                  <a:pt x="3590" y="2202"/>
                </a:lnTo>
                <a:lnTo>
                  <a:pt x="1538" y="3549"/>
                </a:lnTo>
                <a:lnTo>
                  <a:pt x="1027" y="3872"/>
                </a:lnTo>
                <a:lnTo>
                  <a:pt x="513" y="4252"/>
                </a:lnTo>
                <a:lnTo>
                  <a:pt x="0" y="4575"/>
                </a:lnTo>
                <a:lnTo>
                  <a:pt x="569" y="4575"/>
                </a:lnTo>
                <a:lnTo>
                  <a:pt x="1139" y="4214"/>
                </a:lnTo>
                <a:lnTo>
                  <a:pt x="1709" y="3834"/>
                </a:lnTo>
                <a:lnTo>
                  <a:pt x="3705" y="2486"/>
                </a:lnTo>
                <a:lnTo>
                  <a:pt x="5699" y="1347"/>
                </a:lnTo>
                <a:lnTo>
                  <a:pt x="7695" y="322"/>
                </a:lnTo>
                <a:close/>
              </a:path>
            </a:pathLst>
          </a:custGeom>
          <a:solidFill>
            <a:srgbClr val="B6CCE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00" name="object 900"/>
          <p:cNvSpPr/>
          <p:nvPr/>
        </p:nvSpPr>
        <p:spPr>
          <a:xfrm>
            <a:off x="331202" y="518528"/>
            <a:ext cx="21419" cy="4613"/>
          </a:xfrm>
          <a:custGeom>
            <a:avLst/>
            <a:gdLst/>
            <a:ahLst/>
            <a:cxnLst/>
            <a:rect l="l" t="t" r="r" b="b"/>
            <a:pathLst>
              <a:path w="28559" h="6150">
                <a:moveTo>
                  <a:pt x="12709" y="1936"/>
                </a:moveTo>
                <a:lnTo>
                  <a:pt x="12651" y="2316"/>
                </a:lnTo>
                <a:lnTo>
                  <a:pt x="12025" y="2221"/>
                </a:lnTo>
                <a:lnTo>
                  <a:pt x="11398" y="2050"/>
                </a:lnTo>
                <a:lnTo>
                  <a:pt x="10828" y="1936"/>
                </a:lnTo>
                <a:lnTo>
                  <a:pt x="5812" y="968"/>
                </a:lnTo>
                <a:lnTo>
                  <a:pt x="2164" y="702"/>
                </a:lnTo>
                <a:lnTo>
                  <a:pt x="511" y="645"/>
                </a:lnTo>
                <a:lnTo>
                  <a:pt x="2336" y="588"/>
                </a:lnTo>
                <a:lnTo>
                  <a:pt x="6780" y="550"/>
                </a:lnTo>
                <a:lnTo>
                  <a:pt x="12538" y="1404"/>
                </a:lnTo>
                <a:lnTo>
                  <a:pt x="14989" y="1784"/>
                </a:lnTo>
                <a:lnTo>
                  <a:pt x="17668" y="2259"/>
                </a:lnTo>
                <a:lnTo>
                  <a:pt x="20403" y="3018"/>
                </a:lnTo>
                <a:lnTo>
                  <a:pt x="23025" y="3663"/>
                </a:lnTo>
                <a:lnTo>
                  <a:pt x="25647" y="4537"/>
                </a:lnTo>
                <a:lnTo>
                  <a:pt x="28378" y="5676"/>
                </a:lnTo>
                <a:lnTo>
                  <a:pt x="28559" y="6150"/>
                </a:lnTo>
                <a:lnTo>
                  <a:pt x="28499" y="5296"/>
                </a:lnTo>
                <a:lnTo>
                  <a:pt x="28277" y="5353"/>
                </a:lnTo>
                <a:lnTo>
                  <a:pt x="25589" y="4271"/>
                </a:lnTo>
                <a:lnTo>
                  <a:pt x="22910" y="3455"/>
                </a:lnTo>
                <a:lnTo>
                  <a:pt x="20403" y="2752"/>
                </a:lnTo>
                <a:lnTo>
                  <a:pt x="20290" y="2429"/>
                </a:lnTo>
                <a:lnTo>
                  <a:pt x="20060" y="1784"/>
                </a:lnTo>
                <a:lnTo>
                  <a:pt x="19605" y="1082"/>
                </a:lnTo>
                <a:lnTo>
                  <a:pt x="20175" y="1196"/>
                </a:lnTo>
                <a:lnTo>
                  <a:pt x="20630" y="1233"/>
                </a:lnTo>
                <a:lnTo>
                  <a:pt x="19948" y="968"/>
                </a:lnTo>
                <a:lnTo>
                  <a:pt x="19434" y="816"/>
                </a:lnTo>
                <a:lnTo>
                  <a:pt x="16699" y="322"/>
                </a:lnTo>
                <a:lnTo>
                  <a:pt x="14190" y="113"/>
                </a:lnTo>
                <a:lnTo>
                  <a:pt x="11910" y="0"/>
                </a:lnTo>
                <a:lnTo>
                  <a:pt x="12081" y="208"/>
                </a:lnTo>
                <a:lnTo>
                  <a:pt x="14361" y="322"/>
                </a:lnTo>
                <a:lnTo>
                  <a:pt x="16868" y="588"/>
                </a:lnTo>
                <a:lnTo>
                  <a:pt x="19490" y="1082"/>
                </a:lnTo>
                <a:lnTo>
                  <a:pt x="20004" y="1784"/>
                </a:lnTo>
                <a:lnTo>
                  <a:pt x="20232" y="2373"/>
                </a:lnTo>
                <a:lnTo>
                  <a:pt x="20346" y="2752"/>
                </a:lnTo>
                <a:lnTo>
                  <a:pt x="17553" y="2050"/>
                </a:lnTo>
                <a:lnTo>
                  <a:pt x="14931" y="1575"/>
                </a:lnTo>
                <a:lnTo>
                  <a:pt x="12538" y="1195"/>
                </a:lnTo>
                <a:lnTo>
                  <a:pt x="5983" y="322"/>
                </a:lnTo>
                <a:lnTo>
                  <a:pt x="1252" y="550"/>
                </a:lnTo>
                <a:lnTo>
                  <a:pt x="0" y="702"/>
                </a:lnTo>
                <a:lnTo>
                  <a:pt x="1252" y="759"/>
                </a:lnTo>
                <a:lnTo>
                  <a:pt x="5185" y="1025"/>
                </a:lnTo>
                <a:lnTo>
                  <a:pt x="10770" y="2164"/>
                </a:lnTo>
                <a:lnTo>
                  <a:pt x="11340" y="2259"/>
                </a:lnTo>
                <a:lnTo>
                  <a:pt x="11968" y="2429"/>
                </a:lnTo>
                <a:lnTo>
                  <a:pt x="12595" y="2600"/>
                </a:lnTo>
                <a:lnTo>
                  <a:pt x="12595" y="3189"/>
                </a:lnTo>
                <a:lnTo>
                  <a:pt x="12709" y="2600"/>
                </a:lnTo>
                <a:lnTo>
                  <a:pt x="12709" y="1936"/>
                </a:lnTo>
                <a:close/>
              </a:path>
            </a:pathLst>
          </a:custGeom>
          <a:solidFill>
            <a:srgbClr val="B6CCE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01" name="object 901"/>
          <p:cNvSpPr/>
          <p:nvPr/>
        </p:nvSpPr>
        <p:spPr>
          <a:xfrm>
            <a:off x="340050" y="527186"/>
            <a:ext cx="1880" cy="939"/>
          </a:xfrm>
          <a:custGeom>
            <a:avLst/>
            <a:gdLst/>
            <a:ahLst/>
            <a:cxnLst/>
            <a:rect l="l" t="t" r="r" b="b"/>
            <a:pathLst>
              <a:path w="2507" h="1252">
                <a:moveTo>
                  <a:pt x="2507" y="227"/>
                </a:moveTo>
                <a:lnTo>
                  <a:pt x="2279" y="0"/>
                </a:lnTo>
                <a:lnTo>
                  <a:pt x="1482" y="322"/>
                </a:lnTo>
                <a:lnTo>
                  <a:pt x="626" y="664"/>
                </a:lnTo>
                <a:lnTo>
                  <a:pt x="0" y="1252"/>
                </a:lnTo>
                <a:lnTo>
                  <a:pt x="912" y="930"/>
                </a:lnTo>
                <a:lnTo>
                  <a:pt x="1709" y="607"/>
                </a:lnTo>
                <a:lnTo>
                  <a:pt x="2507" y="227"/>
                </a:lnTo>
                <a:close/>
              </a:path>
            </a:pathLst>
          </a:custGeom>
          <a:solidFill>
            <a:srgbClr val="B6CCE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02" name="object 902"/>
          <p:cNvSpPr/>
          <p:nvPr/>
        </p:nvSpPr>
        <p:spPr>
          <a:xfrm>
            <a:off x="329021" y="516379"/>
            <a:ext cx="23767" cy="24494"/>
          </a:xfrm>
          <a:custGeom>
            <a:avLst/>
            <a:gdLst/>
            <a:ahLst/>
            <a:cxnLst/>
            <a:rect l="l" t="t" r="r" b="b"/>
            <a:pathLst>
              <a:path w="31689" h="32658">
                <a:moveTo>
                  <a:pt x="5471" y="11504"/>
                </a:moveTo>
                <a:lnTo>
                  <a:pt x="5814" y="11181"/>
                </a:lnTo>
                <a:lnTo>
                  <a:pt x="4331" y="7289"/>
                </a:lnTo>
                <a:lnTo>
                  <a:pt x="3192" y="4764"/>
                </a:lnTo>
                <a:lnTo>
                  <a:pt x="2678" y="3834"/>
                </a:lnTo>
                <a:lnTo>
                  <a:pt x="3306" y="4708"/>
                </a:lnTo>
                <a:lnTo>
                  <a:pt x="5129" y="7137"/>
                </a:lnTo>
                <a:lnTo>
                  <a:pt x="7467" y="10915"/>
                </a:lnTo>
                <a:lnTo>
                  <a:pt x="7866" y="10801"/>
                </a:lnTo>
                <a:lnTo>
                  <a:pt x="5300" y="6967"/>
                </a:lnTo>
                <a:lnTo>
                  <a:pt x="3363" y="4480"/>
                </a:lnTo>
                <a:lnTo>
                  <a:pt x="2736" y="3739"/>
                </a:lnTo>
                <a:lnTo>
                  <a:pt x="3478" y="4442"/>
                </a:lnTo>
                <a:lnTo>
                  <a:pt x="2849" y="3739"/>
                </a:lnTo>
                <a:lnTo>
                  <a:pt x="3876" y="4385"/>
                </a:lnTo>
                <a:lnTo>
                  <a:pt x="2908" y="3739"/>
                </a:lnTo>
                <a:lnTo>
                  <a:pt x="4219" y="4271"/>
                </a:lnTo>
                <a:lnTo>
                  <a:pt x="7922" y="5790"/>
                </a:lnTo>
                <a:lnTo>
                  <a:pt x="12995" y="8808"/>
                </a:lnTo>
                <a:lnTo>
                  <a:pt x="12198" y="9283"/>
                </a:lnTo>
                <a:lnTo>
                  <a:pt x="11741" y="9511"/>
                </a:lnTo>
                <a:lnTo>
                  <a:pt x="11398" y="9662"/>
                </a:lnTo>
                <a:lnTo>
                  <a:pt x="10943" y="9890"/>
                </a:lnTo>
                <a:lnTo>
                  <a:pt x="10430" y="10042"/>
                </a:lnTo>
                <a:lnTo>
                  <a:pt x="9918" y="10270"/>
                </a:lnTo>
                <a:lnTo>
                  <a:pt x="9747" y="10593"/>
                </a:lnTo>
                <a:lnTo>
                  <a:pt x="10887" y="11827"/>
                </a:lnTo>
                <a:lnTo>
                  <a:pt x="12083" y="13174"/>
                </a:lnTo>
                <a:lnTo>
                  <a:pt x="13394" y="14731"/>
                </a:lnTo>
                <a:lnTo>
                  <a:pt x="13793" y="15282"/>
                </a:lnTo>
                <a:lnTo>
                  <a:pt x="14021" y="15547"/>
                </a:lnTo>
                <a:lnTo>
                  <a:pt x="13108" y="15813"/>
                </a:lnTo>
                <a:lnTo>
                  <a:pt x="12140" y="16098"/>
                </a:lnTo>
                <a:lnTo>
                  <a:pt x="11342" y="16630"/>
                </a:lnTo>
                <a:lnTo>
                  <a:pt x="12367" y="16421"/>
                </a:lnTo>
                <a:lnTo>
                  <a:pt x="13338" y="16136"/>
                </a:lnTo>
                <a:lnTo>
                  <a:pt x="14248" y="15813"/>
                </a:lnTo>
                <a:lnTo>
                  <a:pt x="15902" y="17920"/>
                </a:lnTo>
                <a:lnTo>
                  <a:pt x="17611" y="20236"/>
                </a:lnTo>
                <a:lnTo>
                  <a:pt x="19321" y="22837"/>
                </a:lnTo>
                <a:lnTo>
                  <a:pt x="18010" y="23312"/>
                </a:lnTo>
                <a:lnTo>
                  <a:pt x="16643" y="23692"/>
                </a:lnTo>
                <a:lnTo>
                  <a:pt x="15217" y="24022"/>
                </a:lnTo>
                <a:lnTo>
                  <a:pt x="14647" y="24130"/>
                </a:lnTo>
                <a:lnTo>
                  <a:pt x="13223" y="24455"/>
                </a:lnTo>
                <a:lnTo>
                  <a:pt x="11741" y="24724"/>
                </a:lnTo>
                <a:lnTo>
                  <a:pt x="10259" y="24941"/>
                </a:lnTo>
                <a:lnTo>
                  <a:pt x="9747" y="25425"/>
                </a:lnTo>
                <a:lnTo>
                  <a:pt x="10488" y="28069"/>
                </a:lnTo>
                <a:lnTo>
                  <a:pt x="10373" y="25372"/>
                </a:lnTo>
                <a:lnTo>
                  <a:pt x="11912" y="25155"/>
                </a:lnTo>
                <a:lnTo>
                  <a:pt x="13394" y="24886"/>
                </a:lnTo>
                <a:lnTo>
                  <a:pt x="14876" y="24563"/>
                </a:lnTo>
                <a:lnTo>
                  <a:pt x="16016" y="27044"/>
                </a:lnTo>
                <a:lnTo>
                  <a:pt x="17213" y="29744"/>
                </a:lnTo>
                <a:lnTo>
                  <a:pt x="18296" y="32658"/>
                </a:lnTo>
                <a:lnTo>
                  <a:pt x="18866" y="32494"/>
                </a:lnTo>
                <a:lnTo>
                  <a:pt x="17783" y="29635"/>
                </a:lnTo>
                <a:lnTo>
                  <a:pt x="16586" y="26936"/>
                </a:lnTo>
                <a:lnTo>
                  <a:pt x="15388" y="24455"/>
                </a:lnTo>
                <a:lnTo>
                  <a:pt x="16814" y="24077"/>
                </a:lnTo>
                <a:lnTo>
                  <a:pt x="18238" y="23692"/>
                </a:lnTo>
                <a:lnTo>
                  <a:pt x="19607" y="23217"/>
                </a:lnTo>
                <a:lnTo>
                  <a:pt x="21146" y="25588"/>
                </a:lnTo>
                <a:lnTo>
                  <a:pt x="22685" y="28178"/>
                </a:lnTo>
                <a:lnTo>
                  <a:pt x="21657" y="25425"/>
                </a:lnTo>
                <a:lnTo>
                  <a:pt x="20119" y="22989"/>
                </a:lnTo>
                <a:lnTo>
                  <a:pt x="20689" y="22780"/>
                </a:lnTo>
                <a:lnTo>
                  <a:pt x="21259" y="22572"/>
                </a:lnTo>
                <a:lnTo>
                  <a:pt x="21829" y="22344"/>
                </a:lnTo>
                <a:lnTo>
                  <a:pt x="22513" y="22078"/>
                </a:lnTo>
                <a:lnTo>
                  <a:pt x="23140" y="21755"/>
                </a:lnTo>
                <a:lnTo>
                  <a:pt x="23766" y="21432"/>
                </a:lnTo>
                <a:lnTo>
                  <a:pt x="25705" y="23654"/>
                </a:lnTo>
                <a:lnTo>
                  <a:pt x="27586" y="26127"/>
                </a:lnTo>
                <a:lnTo>
                  <a:pt x="29409" y="28717"/>
                </a:lnTo>
                <a:lnTo>
                  <a:pt x="29866" y="28502"/>
                </a:lnTo>
                <a:lnTo>
                  <a:pt x="28042" y="25858"/>
                </a:lnTo>
                <a:lnTo>
                  <a:pt x="26161" y="23426"/>
                </a:lnTo>
                <a:lnTo>
                  <a:pt x="24223" y="21224"/>
                </a:lnTo>
                <a:lnTo>
                  <a:pt x="25307" y="20616"/>
                </a:lnTo>
                <a:lnTo>
                  <a:pt x="26332" y="20028"/>
                </a:lnTo>
                <a:lnTo>
                  <a:pt x="27300" y="19325"/>
                </a:lnTo>
                <a:lnTo>
                  <a:pt x="29465" y="21319"/>
                </a:lnTo>
                <a:lnTo>
                  <a:pt x="31689" y="23597"/>
                </a:lnTo>
                <a:lnTo>
                  <a:pt x="29808" y="21053"/>
                </a:lnTo>
                <a:lnTo>
                  <a:pt x="27586" y="19059"/>
                </a:lnTo>
                <a:lnTo>
                  <a:pt x="28326" y="18471"/>
                </a:lnTo>
                <a:lnTo>
                  <a:pt x="29010" y="17332"/>
                </a:lnTo>
                <a:lnTo>
                  <a:pt x="28213" y="18091"/>
                </a:lnTo>
                <a:lnTo>
                  <a:pt x="27300" y="18794"/>
                </a:lnTo>
                <a:lnTo>
                  <a:pt x="24850" y="16573"/>
                </a:lnTo>
                <a:lnTo>
                  <a:pt x="22342" y="14636"/>
                </a:lnTo>
                <a:lnTo>
                  <a:pt x="20006" y="12966"/>
                </a:lnTo>
                <a:lnTo>
                  <a:pt x="22056" y="14845"/>
                </a:lnTo>
                <a:lnTo>
                  <a:pt x="24507" y="16800"/>
                </a:lnTo>
                <a:lnTo>
                  <a:pt x="26958" y="19059"/>
                </a:lnTo>
                <a:lnTo>
                  <a:pt x="26046" y="19762"/>
                </a:lnTo>
                <a:lnTo>
                  <a:pt x="25021" y="20350"/>
                </a:lnTo>
                <a:lnTo>
                  <a:pt x="23937" y="20939"/>
                </a:lnTo>
                <a:lnTo>
                  <a:pt x="23538" y="21167"/>
                </a:lnTo>
                <a:lnTo>
                  <a:pt x="22912" y="21432"/>
                </a:lnTo>
                <a:lnTo>
                  <a:pt x="22286" y="21698"/>
                </a:lnTo>
                <a:lnTo>
                  <a:pt x="21657" y="21964"/>
                </a:lnTo>
                <a:lnTo>
                  <a:pt x="21087" y="22192"/>
                </a:lnTo>
                <a:lnTo>
                  <a:pt x="20461" y="22458"/>
                </a:lnTo>
                <a:lnTo>
                  <a:pt x="19835" y="22666"/>
                </a:lnTo>
                <a:lnTo>
                  <a:pt x="18125" y="20085"/>
                </a:lnTo>
                <a:lnTo>
                  <a:pt x="16357" y="17712"/>
                </a:lnTo>
                <a:lnTo>
                  <a:pt x="14705" y="15661"/>
                </a:lnTo>
                <a:lnTo>
                  <a:pt x="15332" y="15073"/>
                </a:lnTo>
                <a:lnTo>
                  <a:pt x="14478" y="15396"/>
                </a:lnTo>
                <a:lnTo>
                  <a:pt x="13964" y="14788"/>
                </a:lnTo>
                <a:lnTo>
                  <a:pt x="13737" y="14465"/>
                </a:lnTo>
                <a:lnTo>
                  <a:pt x="12482" y="12966"/>
                </a:lnTo>
                <a:lnTo>
                  <a:pt x="11286" y="11656"/>
                </a:lnTo>
                <a:lnTo>
                  <a:pt x="10146" y="10479"/>
                </a:lnTo>
                <a:lnTo>
                  <a:pt x="10657" y="10270"/>
                </a:lnTo>
                <a:lnTo>
                  <a:pt x="11171" y="10042"/>
                </a:lnTo>
                <a:lnTo>
                  <a:pt x="11628" y="9833"/>
                </a:lnTo>
                <a:lnTo>
                  <a:pt x="12768" y="10744"/>
                </a:lnTo>
                <a:lnTo>
                  <a:pt x="14021" y="11770"/>
                </a:lnTo>
                <a:lnTo>
                  <a:pt x="15275" y="12909"/>
                </a:lnTo>
                <a:lnTo>
                  <a:pt x="15845" y="13345"/>
                </a:lnTo>
                <a:lnTo>
                  <a:pt x="16415" y="13877"/>
                </a:lnTo>
                <a:lnTo>
                  <a:pt x="16985" y="14408"/>
                </a:lnTo>
                <a:lnTo>
                  <a:pt x="17213" y="14636"/>
                </a:lnTo>
                <a:lnTo>
                  <a:pt x="17384" y="14200"/>
                </a:lnTo>
                <a:lnTo>
                  <a:pt x="16758" y="13668"/>
                </a:lnTo>
                <a:lnTo>
                  <a:pt x="16129" y="13117"/>
                </a:lnTo>
                <a:lnTo>
                  <a:pt x="15559" y="12586"/>
                </a:lnTo>
                <a:lnTo>
                  <a:pt x="14307" y="11504"/>
                </a:lnTo>
                <a:lnTo>
                  <a:pt x="13108" y="10536"/>
                </a:lnTo>
                <a:lnTo>
                  <a:pt x="11968" y="9662"/>
                </a:lnTo>
                <a:lnTo>
                  <a:pt x="12426" y="9454"/>
                </a:lnTo>
                <a:lnTo>
                  <a:pt x="13223" y="8903"/>
                </a:lnTo>
                <a:lnTo>
                  <a:pt x="14192" y="9511"/>
                </a:lnTo>
                <a:lnTo>
                  <a:pt x="15160" y="10099"/>
                </a:lnTo>
                <a:lnTo>
                  <a:pt x="14419" y="9283"/>
                </a:lnTo>
                <a:lnTo>
                  <a:pt x="13451" y="8751"/>
                </a:lnTo>
                <a:lnTo>
                  <a:pt x="13964" y="8371"/>
                </a:lnTo>
                <a:lnTo>
                  <a:pt x="14478" y="7840"/>
                </a:lnTo>
                <a:lnTo>
                  <a:pt x="15104" y="8106"/>
                </a:lnTo>
                <a:lnTo>
                  <a:pt x="15275" y="7878"/>
                </a:lnTo>
                <a:lnTo>
                  <a:pt x="14647" y="7612"/>
                </a:lnTo>
                <a:lnTo>
                  <a:pt x="14478" y="7555"/>
                </a:lnTo>
                <a:lnTo>
                  <a:pt x="14307" y="7726"/>
                </a:lnTo>
                <a:lnTo>
                  <a:pt x="13793" y="8220"/>
                </a:lnTo>
                <a:lnTo>
                  <a:pt x="13338" y="8542"/>
                </a:lnTo>
                <a:lnTo>
                  <a:pt x="7979" y="5562"/>
                </a:lnTo>
                <a:lnTo>
                  <a:pt x="4104" y="4062"/>
                </a:lnTo>
                <a:lnTo>
                  <a:pt x="2849" y="3625"/>
                </a:lnTo>
                <a:lnTo>
                  <a:pt x="4160" y="4005"/>
                </a:lnTo>
                <a:lnTo>
                  <a:pt x="2908" y="3568"/>
                </a:lnTo>
                <a:lnTo>
                  <a:pt x="4160" y="3417"/>
                </a:lnTo>
                <a:lnTo>
                  <a:pt x="2849" y="3512"/>
                </a:lnTo>
                <a:lnTo>
                  <a:pt x="4160" y="3360"/>
                </a:lnTo>
                <a:lnTo>
                  <a:pt x="8778" y="2714"/>
                </a:lnTo>
                <a:lnTo>
                  <a:pt x="14818" y="3037"/>
                </a:lnTo>
                <a:lnTo>
                  <a:pt x="15104" y="3455"/>
                </a:lnTo>
                <a:lnTo>
                  <a:pt x="15388" y="4062"/>
                </a:lnTo>
                <a:lnTo>
                  <a:pt x="15217" y="3455"/>
                </a:lnTo>
                <a:lnTo>
                  <a:pt x="14989" y="3075"/>
                </a:lnTo>
                <a:lnTo>
                  <a:pt x="8094" y="2543"/>
                </a:lnTo>
                <a:lnTo>
                  <a:pt x="3306" y="3360"/>
                </a:lnTo>
                <a:lnTo>
                  <a:pt x="2565" y="3512"/>
                </a:lnTo>
                <a:lnTo>
                  <a:pt x="2565" y="3246"/>
                </a:lnTo>
                <a:lnTo>
                  <a:pt x="2736" y="2714"/>
                </a:lnTo>
                <a:lnTo>
                  <a:pt x="2964" y="1518"/>
                </a:lnTo>
                <a:lnTo>
                  <a:pt x="3363" y="113"/>
                </a:lnTo>
                <a:lnTo>
                  <a:pt x="3135" y="56"/>
                </a:lnTo>
                <a:lnTo>
                  <a:pt x="2678" y="1575"/>
                </a:lnTo>
                <a:lnTo>
                  <a:pt x="2509" y="2923"/>
                </a:lnTo>
                <a:lnTo>
                  <a:pt x="2450" y="3360"/>
                </a:lnTo>
                <a:lnTo>
                  <a:pt x="2450" y="2923"/>
                </a:lnTo>
                <a:lnTo>
                  <a:pt x="2338" y="1632"/>
                </a:lnTo>
                <a:lnTo>
                  <a:pt x="1881" y="113"/>
                </a:lnTo>
                <a:lnTo>
                  <a:pt x="1653" y="170"/>
                </a:lnTo>
                <a:lnTo>
                  <a:pt x="2052" y="1518"/>
                </a:lnTo>
                <a:lnTo>
                  <a:pt x="2279" y="2752"/>
                </a:lnTo>
                <a:lnTo>
                  <a:pt x="2394" y="3246"/>
                </a:lnTo>
                <a:lnTo>
                  <a:pt x="2167" y="2714"/>
                </a:lnTo>
                <a:lnTo>
                  <a:pt x="1597" y="1347"/>
                </a:lnTo>
                <a:lnTo>
                  <a:pt x="342" y="56"/>
                </a:lnTo>
                <a:lnTo>
                  <a:pt x="0" y="56"/>
                </a:lnTo>
                <a:lnTo>
                  <a:pt x="1425" y="1461"/>
                </a:lnTo>
                <a:lnTo>
                  <a:pt x="2108" y="2980"/>
                </a:lnTo>
                <a:lnTo>
                  <a:pt x="2394" y="3417"/>
                </a:lnTo>
                <a:lnTo>
                  <a:pt x="2450" y="3739"/>
                </a:lnTo>
                <a:lnTo>
                  <a:pt x="2509" y="4537"/>
                </a:lnTo>
                <a:lnTo>
                  <a:pt x="2793" y="7232"/>
                </a:lnTo>
                <a:lnTo>
                  <a:pt x="2678" y="4385"/>
                </a:lnTo>
                <a:lnTo>
                  <a:pt x="2509" y="3682"/>
                </a:lnTo>
                <a:lnTo>
                  <a:pt x="2793" y="4385"/>
                </a:lnTo>
                <a:lnTo>
                  <a:pt x="3933" y="7024"/>
                </a:lnTo>
                <a:lnTo>
                  <a:pt x="5415" y="11238"/>
                </a:lnTo>
                <a:lnTo>
                  <a:pt x="4789" y="11295"/>
                </a:lnTo>
                <a:lnTo>
                  <a:pt x="4219" y="11333"/>
                </a:lnTo>
                <a:lnTo>
                  <a:pt x="3590" y="11390"/>
                </a:lnTo>
                <a:lnTo>
                  <a:pt x="4275" y="11656"/>
                </a:lnTo>
                <a:lnTo>
                  <a:pt x="4901" y="11618"/>
                </a:lnTo>
                <a:lnTo>
                  <a:pt x="5471" y="11504"/>
                </a:lnTo>
                <a:close/>
              </a:path>
            </a:pathLst>
          </a:custGeom>
          <a:solidFill>
            <a:srgbClr val="B6CCE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03" name="object 903"/>
          <p:cNvSpPr/>
          <p:nvPr/>
        </p:nvSpPr>
        <p:spPr>
          <a:xfrm>
            <a:off x="330944" y="516706"/>
            <a:ext cx="4787" cy="2306"/>
          </a:xfrm>
          <a:custGeom>
            <a:avLst/>
            <a:gdLst/>
            <a:ahLst/>
            <a:cxnLst/>
            <a:rect l="l" t="t" r="r" b="b"/>
            <a:pathLst>
              <a:path w="6382" h="3075">
                <a:moveTo>
                  <a:pt x="1709" y="0"/>
                </a:moveTo>
                <a:lnTo>
                  <a:pt x="741" y="1195"/>
                </a:lnTo>
                <a:lnTo>
                  <a:pt x="227" y="2316"/>
                </a:lnTo>
                <a:lnTo>
                  <a:pt x="0" y="2809"/>
                </a:lnTo>
                <a:lnTo>
                  <a:pt x="0" y="3075"/>
                </a:lnTo>
                <a:lnTo>
                  <a:pt x="626" y="2923"/>
                </a:lnTo>
                <a:lnTo>
                  <a:pt x="455" y="2809"/>
                </a:lnTo>
                <a:lnTo>
                  <a:pt x="1423" y="2316"/>
                </a:lnTo>
                <a:lnTo>
                  <a:pt x="3590" y="1252"/>
                </a:lnTo>
                <a:lnTo>
                  <a:pt x="6382" y="322"/>
                </a:lnTo>
                <a:lnTo>
                  <a:pt x="5870" y="265"/>
                </a:lnTo>
                <a:lnTo>
                  <a:pt x="3020" y="1290"/>
                </a:lnTo>
                <a:lnTo>
                  <a:pt x="912" y="2429"/>
                </a:lnTo>
                <a:lnTo>
                  <a:pt x="171" y="2923"/>
                </a:lnTo>
                <a:lnTo>
                  <a:pt x="682" y="2429"/>
                </a:lnTo>
                <a:lnTo>
                  <a:pt x="1937" y="1252"/>
                </a:lnTo>
                <a:lnTo>
                  <a:pt x="3703" y="113"/>
                </a:lnTo>
                <a:lnTo>
                  <a:pt x="3304" y="56"/>
                </a:lnTo>
                <a:lnTo>
                  <a:pt x="1482" y="1347"/>
                </a:lnTo>
                <a:lnTo>
                  <a:pt x="342" y="2600"/>
                </a:lnTo>
                <a:lnTo>
                  <a:pt x="0" y="2980"/>
                </a:lnTo>
                <a:lnTo>
                  <a:pt x="227" y="2638"/>
                </a:lnTo>
                <a:lnTo>
                  <a:pt x="853" y="1347"/>
                </a:lnTo>
                <a:lnTo>
                  <a:pt x="1993" y="0"/>
                </a:lnTo>
                <a:lnTo>
                  <a:pt x="1709" y="0"/>
                </a:lnTo>
                <a:close/>
              </a:path>
            </a:pathLst>
          </a:custGeom>
          <a:solidFill>
            <a:srgbClr val="ACC5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04" name="object 904"/>
          <p:cNvSpPr/>
          <p:nvPr/>
        </p:nvSpPr>
        <p:spPr>
          <a:xfrm>
            <a:off x="331157" y="518685"/>
            <a:ext cx="21032" cy="8500"/>
          </a:xfrm>
          <a:custGeom>
            <a:avLst/>
            <a:gdLst/>
            <a:ahLst/>
            <a:cxnLst/>
            <a:rect l="l" t="t" r="r" b="b"/>
            <a:pathLst>
              <a:path w="28042" h="11333">
                <a:moveTo>
                  <a:pt x="20119" y="1727"/>
                </a:moveTo>
                <a:lnTo>
                  <a:pt x="20290" y="2221"/>
                </a:lnTo>
                <a:lnTo>
                  <a:pt x="20405" y="2543"/>
                </a:lnTo>
                <a:lnTo>
                  <a:pt x="17611" y="1841"/>
                </a:lnTo>
                <a:lnTo>
                  <a:pt x="14989" y="1366"/>
                </a:lnTo>
                <a:lnTo>
                  <a:pt x="12597" y="987"/>
                </a:lnTo>
                <a:lnTo>
                  <a:pt x="12367" y="379"/>
                </a:lnTo>
                <a:lnTo>
                  <a:pt x="12140" y="0"/>
                </a:lnTo>
                <a:lnTo>
                  <a:pt x="12254" y="379"/>
                </a:lnTo>
                <a:lnTo>
                  <a:pt x="12538" y="987"/>
                </a:lnTo>
                <a:lnTo>
                  <a:pt x="6041" y="113"/>
                </a:lnTo>
                <a:lnTo>
                  <a:pt x="1311" y="341"/>
                </a:lnTo>
                <a:lnTo>
                  <a:pt x="0" y="436"/>
                </a:lnTo>
                <a:lnTo>
                  <a:pt x="0" y="664"/>
                </a:lnTo>
                <a:lnTo>
                  <a:pt x="1027" y="1309"/>
                </a:lnTo>
                <a:lnTo>
                  <a:pt x="4219" y="3189"/>
                </a:lnTo>
                <a:lnTo>
                  <a:pt x="8549" y="6587"/>
                </a:lnTo>
                <a:lnTo>
                  <a:pt x="8094" y="6815"/>
                </a:lnTo>
                <a:lnTo>
                  <a:pt x="7580" y="6967"/>
                </a:lnTo>
                <a:lnTo>
                  <a:pt x="7068" y="7194"/>
                </a:lnTo>
                <a:lnTo>
                  <a:pt x="8037" y="8751"/>
                </a:lnTo>
                <a:lnTo>
                  <a:pt x="7296" y="7403"/>
                </a:lnTo>
                <a:lnTo>
                  <a:pt x="7808" y="7194"/>
                </a:lnTo>
                <a:lnTo>
                  <a:pt x="8321" y="6967"/>
                </a:lnTo>
                <a:lnTo>
                  <a:pt x="8778" y="6758"/>
                </a:lnTo>
                <a:lnTo>
                  <a:pt x="9918" y="7669"/>
                </a:lnTo>
                <a:lnTo>
                  <a:pt x="11171" y="8694"/>
                </a:lnTo>
                <a:lnTo>
                  <a:pt x="12426" y="9833"/>
                </a:lnTo>
                <a:lnTo>
                  <a:pt x="12995" y="10270"/>
                </a:lnTo>
                <a:lnTo>
                  <a:pt x="13565" y="10801"/>
                </a:lnTo>
                <a:lnTo>
                  <a:pt x="14135" y="11333"/>
                </a:lnTo>
                <a:lnTo>
                  <a:pt x="14534" y="11124"/>
                </a:lnTo>
                <a:lnTo>
                  <a:pt x="13908" y="10593"/>
                </a:lnTo>
                <a:lnTo>
                  <a:pt x="13279" y="10042"/>
                </a:lnTo>
                <a:lnTo>
                  <a:pt x="12709" y="9510"/>
                </a:lnTo>
                <a:lnTo>
                  <a:pt x="11457" y="8428"/>
                </a:lnTo>
                <a:lnTo>
                  <a:pt x="10259" y="7460"/>
                </a:lnTo>
                <a:lnTo>
                  <a:pt x="9119" y="6587"/>
                </a:lnTo>
                <a:lnTo>
                  <a:pt x="9576" y="6378"/>
                </a:lnTo>
                <a:lnTo>
                  <a:pt x="10373" y="5828"/>
                </a:lnTo>
                <a:lnTo>
                  <a:pt x="11342" y="6435"/>
                </a:lnTo>
                <a:lnTo>
                  <a:pt x="12311" y="7024"/>
                </a:lnTo>
                <a:lnTo>
                  <a:pt x="11570" y="6207"/>
                </a:lnTo>
                <a:lnTo>
                  <a:pt x="10601" y="5676"/>
                </a:lnTo>
                <a:lnTo>
                  <a:pt x="11114" y="5296"/>
                </a:lnTo>
                <a:lnTo>
                  <a:pt x="11628" y="4764"/>
                </a:lnTo>
                <a:lnTo>
                  <a:pt x="11628" y="4480"/>
                </a:lnTo>
                <a:lnTo>
                  <a:pt x="5643" y="1898"/>
                </a:lnTo>
                <a:lnTo>
                  <a:pt x="5586" y="2050"/>
                </a:lnTo>
                <a:lnTo>
                  <a:pt x="11457" y="4651"/>
                </a:lnTo>
                <a:lnTo>
                  <a:pt x="10943" y="5144"/>
                </a:lnTo>
                <a:lnTo>
                  <a:pt x="10488" y="5467"/>
                </a:lnTo>
                <a:lnTo>
                  <a:pt x="5129" y="2486"/>
                </a:lnTo>
                <a:lnTo>
                  <a:pt x="1254" y="987"/>
                </a:lnTo>
                <a:lnTo>
                  <a:pt x="1369" y="1195"/>
                </a:lnTo>
                <a:lnTo>
                  <a:pt x="5073" y="2714"/>
                </a:lnTo>
                <a:lnTo>
                  <a:pt x="10146" y="5733"/>
                </a:lnTo>
                <a:lnTo>
                  <a:pt x="9348" y="6207"/>
                </a:lnTo>
                <a:lnTo>
                  <a:pt x="8891" y="6435"/>
                </a:lnTo>
                <a:lnTo>
                  <a:pt x="4503" y="3075"/>
                </a:lnTo>
                <a:lnTo>
                  <a:pt x="1254" y="1252"/>
                </a:lnTo>
                <a:lnTo>
                  <a:pt x="58" y="664"/>
                </a:lnTo>
                <a:lnTo>
                  <a:pt x="58" y="493"/>
                </a:lnTo>
                <a:lnTo>
                  <a:pt x="1311" y="550"/>
                </a:lnTo>
                <a:lnTo>
                  <a:pt x="569" y="436"/>
                </a:lnTo>
                <a:lnTo>
                  <a:pt x="2394" y="379"/>
                </a:lnTo>
                <a:lnTo>
                  <a:pt x="6839" y="341"/>
                </a:lnTo>
                <a:lnTo>
                  <a:pt x="12597" y="1195"/>
                </a:lnTo>
                <a:lnTo>
                  <a:pt x="15048" y="1575"/>
                </a:lnTo>
                <a:lnTo>
                  <a:pt x="17726" y="2050"/>
                </a:lnTo>
                <a:lnTo>
                  <a:pt x="20461" y="2809"/>
                </a:lnTo>
                <a:lnTo>
                  <a:pt x="22912" y="3455"/>
                </a:lnTo>
                <a:lnTo>
                  <a:pt x="25476" y="4271"/>
                </a:lnTo>
                <a:lnTo>
                  <a:pt x="28042" y="5296"/>
                </a:lnTo>
                <a:lnTo>
                  <a:pt x="27300" y="4802"/>
                </a:lnTo>
                <a:lnTo>
                  <a:pt x="26902" y="4594"/>
                </a:lnTo>
                <a:lnTo>
                  <a:pt x="24678" y="3777"/>
                </a:lnTo>
                <a:lnTo>
                  <a:pt x="22513" y="3075"/>
                </a:lnTo>
                <a:lnTo>
                  <a:pt x="20461" y="2543"/>
                </a:lnTo>
                <a:lnTo>
                  <a:pt x="20348" y="2221"/>
                </a:lnTo>
                <a:lnTo>
                  <a:pt x="20177" y="1727"/>
                </a:lnTo>
                <a:lnTo>
                  <a:pt x="19835" y="1139"/>
                </a:lnTo>
                <a:lnTo>
                  <a:pt x="20119" y="1727"/>
                </a:lnTo>
                <a:close/>
              </a:path>
            </a:pathLst>
          </a:custGeom>
          <a:solidFill>
            <a:srgbClr val="ACC5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05" name="object 905"/>
          <p:cNvSpPr/>
          <p:nvPr/>
        </p:nvSpPr>
        <p:spPr>
          <a:xfrm>
            <a:off x="331029" y="519013"/>
            <a:ext cx="6156" cy="6236"/>
          </a:xfrm>
          <a:custGeom>
            <a:avLst/>
            <a:gdLst/>
            <a:ahLst/>
            <a:cxnLst/>
            <a:rect l="l" t="t" r="r" b="b"/>
            <a:pathLst>
              <a:path w="8208" h="8315">
                <a:moveTo>
                  <a:pt x="171" y="0"/>
                </a:moveTo>
                <a:lnTo>
                  <a:pt x="0" y="322"/>
                </a:lnTo>
                <a:lnTo>
                  <a:pt x="628" y="1195"/>
                </a:lnTo>
                <a:lnTo>
                  <a:pt x="2450" y="3625"/>
                </a:lnTo>
                <a:lnTo>
                  <a:pt x="4789" y="7403"/>
                </a:lnTo>
                <a:lnTo>
                  <a:pt x="5187" y="7289"/>
                </a:lnTo>
                <a:lnTo>
                  <a:pt x="2622" y="3455"/>
                </a:lnTo>
                <a:lnTo>
                  <a:pt x="684" y="968"/>
                </a:lnTo>
                <a:lnTo>
                  <a:pt x="58" y="227"/>
                </a:lnTo>
                <a:lnTo>
                  <a:pt x="799" y="930"/>
                </a:lnTo>
                <a:lnTo>
                  <a:pt x="3419" y="3132"/>
                </a:lnTo>
                <a:lnTo>
                  <a:pt x="6897" y="6853"/>
                </a:lnTo>
                <a:lnTo>
                  <a:pt x="7068" y="7081"/>
                </a:lnTo>
                <a:lnTo>
                  <a:pt x="8208" y="8315"/>
                </a:lnTo>
                <a:lnTo>
                  <a:pt x="7240" y="6758"/>
                </a:lnTo>
                <a:lnTo>
                  <a:pt x="3762" y="3075"/>
                </a:lnTo>
                <a:lnTo>
                  <a:pt x="1083" y="930"/>
                </a:lnTo>
                <a:lnTo>
                  <a:pt x="171" y="227"/>
                </a:lnTo>
                <a:lnTo>
                  <a:pt x="171" y="0"/>
                </a:lnTo>
                <a:close/>
              </a:path>
            </a:pathLst>
          </a:custGeom>
          <a:solidFill>
            <a:srgbClr val="ACC5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06" name="object 906"/>
          <p:cNvSpPr/>
          <p:nvPr/>
        </p:nvSpPr>
        <p:spPr>
          <a:xfrm>
            <a:off x="314701" y="527072"/>
            <a:ext cx="4830" cy="4940"/>
          </a:xfrm>
          <a:custGeom>
            <a:avLst/>
            <a:gdLst/>
            <a:ahLst/>
            <a:cxnLst/>
            <a:rect l="l" t="t" r="r" b="b"/>
            <a:pathLst>
              <a:path w="6440" h="6587">
                <a:moveTo>
                  <a:pt x="6440" y="208"/>
                </a:moveTo>
                <a:lnTo>
                  <a:pt x="6041" y="0"/>
                </a:lnTo>
                <a:lnTo>
                  <a:pt x="3989" y="1841"/>
                </a:lnTo>
                <a:lnTo>
                  <a:pt x="1766" y="3986"/>
                </a:lnTo>
                <a:lnTo>
                  <a:pt x="0" y="6587"/>
                </a:lnTo>
                <a:lnTo>
                  <a:pt x="2223" y="4214"/>
                </a:lnTo>
                <a:lnTo>
                  <a:pt x="4388" y="2050"/>
                </a:lnTo>
                <a:lnTo>
                  <a:pt x="6440" y="208"/>
                </a:lnTo>
                <a:close/>
              </a:path>
            </a:pathLst>
          </a:custGeom>
          <a:solidFill>
            <a:srgbClr val="ACC5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07" name="object 907"/>
          <p:cNvSpPr/>
          <p:nvPr/>
        </p:nvSpPr>
        <p:spPr>
          <a:xfrm>
            <a:off x="330132" y="519141"/>
            <a:ext cx="684" cy="883"/>
          </a:xfrm>
          <a:custGeom>
            <a:avLst/>
            <a:gdLst/>
            <a:ahLst/>
            <a:cxnLst/>
            <a:rect l="l" t="t" r="r" b="b"/>
            <a:pathLst>
              <a:path w="912" h="1177">
                <a:moveTo>
                  <a:pt x="684" y="208"/>
                </a:moveTo>
                <a:lnTo>
                  <a:pt x="171" y="1177"/>
                </a:lnTo>
                <a:lnTo>
                  <a:pt x="626" y="702"/>
                </a:lnTo>
                <a:lnTo>
                  <a:pt x="912" y="0"/>
                </a:lnTo>
                <a:lnTo>
                  <a:pt x="114" y="702"/>
                </a:lnTo>
                <a:lnTo>
                  <a:pt x="0" y="1120"/>
                </a:lnTo>
                <a:lnTo>
                  <a:pt x="684" y="208"/>
                </a:lnTo>
                <a:close/>
              </a:path>
            </a:pathLst>
          </a:custGeom>
          <a:solidFill>
            <a:srgbClr val="ACC5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08" name="object 908"/>
          <p:cNvSpPr/>
          <p:nvPr/>
        </p:nvSpPr>
        <p:spPr>
          <a:xfrm>
            <a:off x="321113" y="539333"/>
            <a:ext cx="6540" cy="8258"/>
          </a:xfrm>
          <a:custGeom>
            <a:avLst/>
            <a:gdLst/>
            <a:ahLst/>
            <a:cxnLst/>
            <a:rect l="l" t="t" r="r" b="b"/>
            <a:pathLst>
              <a:path w="8720" h="11010">
                <a:moveTo>
                  <a:pt x="2563" y="0"/>
                </a:moveTo>
                <a:lnTo>
                  <a:pt x="1822" y="2914"/>
                </a:lnTo>
                <a:lnTo>
                  <a:pt x="1709" y="3400"/>
                </a:lnTo>
                <a:lnTo>
                  <a:pt x="1083" y="5774"/>
                </a:lnTo>
                <a:lnTo>
                  <a:pt x="513" y="8311"/>
                </a:lnTo>
                <a:lnTo>
                  <a:pt x="0" y="10847"/>
                </a:lnTo>
                <a:lnTo>
                  <a:pt x="455" y="10955"/>
                </a:lnTo>
                <a:lnTo>
                  <a:pt x="682" y="11010"/>
                </a:lnTo>
                <a:lnTo>
                  <a:pt x="1196" y="8419"/>
                </a:lnTo>
                <a:lnTo>
                  <a:pt x="1766" y="5883"/>
                </a:lnTo>
                <a:lnTo>
                  <a:pt x="2336" y="3508"/>
                </a:lnTo>
                <a:lnTo>
                  <a:pt x="4388" y="3777"/>
                </a:lnTo>
                <a:lnTo>
                  <a:pt x="6496" y="3994"/>
                </a:lnTo>
                <a:lnTo>
                  <a:pt x="8661" y="4155"/>
                </a:lnTo>
                <a:lnTo>
                  <a:pt x="8720" y="3616"/>
                </a:lnTo>
                <a:lnTo>
                  <a:pt x="6611" y="3508"/>
                </a:lnTo>
                <a:lnTo>
                  <a:pt x="4503" y="3291"/>
                </a:lnTo>
                <a:lnTo>
                  <a:pt x="2450" y="2969"/>
                </a:lnTo>
                <a:lnTo>
                  <a:pt x="2563" y="0"/>
                </a:lnTo>
                <a:close/>
              </a:path>
            </a:pathLst>
          </a:custGeom>
          <a:solidFill>
            <a:srgbClr val="ACC5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09" name="object 909"/>
          <p:cNvSpPr/>
          <p:nvPr/>
        </p:nvSpPr>
        <p:spPr>
          <a:xfrm>
            <a:off x="330902" y="516664"/>
            <a:ext cx="16071" cy="24209"/>
          </a:xfrm>
          <a:custGeom>
            <a:avLst/>
            <a:gdLst/>
            <a:ahLst/>
            <a:cxnLst/>
            <a:rect l="l" t="t" r="r" b="b"/>
            <a:pathLst>
              <a:path w="21428" h="32278">
                <a:moveTo>
                  <a:pt x="11398" y="1632"/>
                </a:moveTo>
                <a:lnTo>
                  <a:pt x="11968" y="2164"/>
                </a:lnTo>
                <a:lnTo>
                  <a:pt x="12196" y="2429"/>
                </a:lnTo>
                <a:lnTo>
                  <a:pt x="5584" y="2164"/>
                </a:lnTo>
                <a:lnTo>
                  <a:pt x="797" y="2980"/>
                </a:lnTo>
                <a:lnTo>
                  <a:pt x="56" y="3132"/>
                </a:lnTo>
                <a:lnTo>
                  <a:pt x="56" y="2866"/>
                </a:lnTo>
                <a:lnTo>
                  <a:pt x="169" y="2373"/>
                </a:lnTo>
                <a:lnTo>
                  <a:pt x="398" y="1309"/>
                </a:lnTo>
                <a:lnTo>
                  <a:pt x="797" y="0"/>
                </a:lnTo>
                <a:lnTo>
                  <a:pt x="569" y="0"/>
                </a:lnTo>
                <a:lnTo>
                  <a:pt x="169" y="1404"/>
                </a:lnTo>
                <a:lnTo>
                  <a:pt x="0" y="2600"/>
                </a:lnTo>
                <a:lnTo>
                  <a:pt x="0" y="4157"/>
                </a:lnTo>
                <a:lnTo>
                  <a:pt x="283" y="6853"/>
                </a:lnTo>
                <a:lnTo>
                  <a:pt x="169" y="4005"/>
                </a:lnTo>
                <a:lnTo>
                  <a:pt x="0" y="3303"/>
                </a:lnTo>
                <a:lnTo>
                  <a:pt x="283" y="4005"/>
                </a:lnTo>
                <a:lnTo>
                  <a:pt x="1423" y="6644"/>
                </a:lnTo>
                <a:lnTo>
                  <a:pt x="2906" y="10858"/>
                </a:lnTo>
                <a:lnTo>
                  <a:pt x="2279" y="10915"/>
                </a:lnTo>
                <a:lnTo>
                  <a:pt x="1709" y="10953"/>
                </a:lnTo>
                <a:lnTo>
                  <a:pt x="1081" y="11010"/>
                </a:lnTo>
                <a:lnTo>
                  <a:pt x="1766" y="11276"/>
                </a:lnTo>
                <a:lnTo>
                  <a:pt x="2392" y="11238"/>
                </a:lnTo>
                <a:lnTo>
                  <a:pt x="2962" y="11124"/>
                </a:lnTo>
                <a:lnTo>
                  <a:pt x="3532" y="12738"/>
                </a:lnTo>
                <a:lnTo>
                  <a:pt x="3419" y="11067"/>
                </a:lnTo>
                <a:lnTo>
                  <a:pt x="3989" y="11010"/>
                </a:lnTo>
                <a:lnTo>
                  <a:pt x="4559" y="10915"/>
                </a:lnTo>
                <a:lnTo>
                  <a:pt x="5129" y="10801"/>
                </a:lnTo>
                <a:lnTo>
                  <a:pt x="6098" y="12301"/>
                </a:lnTo>
                <a:lnTo>
                  <a:pt x="7123" y="14086"/>
                </a:lnTo>
                <a:lnTo>
                  <a:pt x="8206" y="16041"/>
                </a:lnTo>
                <a:lnTo>
                  <a:pt x="7294" y="16250"/>
                </a:lnTo>
                <a:lnTo>
                  <a:pt x="6269" y="16421"/>
                </a:lnTo>
                <a:lnTo>
                  <a:pt x="5298" y="16516"/>
                </a:lnTo>
                <a:lnTo>
                  <a:pt x="4899" y="16952"/>
                </a:lnTo>
                <a:lnTo>
                  <a:pt x="5641" y="19268"/>
                </a:lnTo>
                <a:lnTo>
                  <a:pt x="5413" y="16895"/>
                </a:lnTo>
                <a:lnTo>
                  <a:pt x="6438" y="16743"/>
                </a:lnTo>
                <a:lnTo>
                  <a:pt x="7409" y="16573"/>
                </a:lnTo>
                <a:lnTo>
                  <a:pt x="8377" y="16364"/>
                </a:lnTo>
                <a:lnTo>
                  <a:pt x="9630" y="18566"/>
                </a:lnTo>
                <a:lnTo>
                  <a:pt x="10885" y="21053"/>
                </a:lnTo>
                <a:lnTo>
                  <a:pt x="12138" y="23750"/>
                </a:lnTo>
                <a:lnTo>
                  <a:pt x="10714" y="24075"/>
                </a:lnTo>
                <a:lnTo>
                  <a:pt x="9231" y="24345"/>
                </a:lnTo>
                <a:lnTo>
                  <a:pt x="7749" y="24561"/>
                </a:lnTo>
                <a:lnTo>
                  <a:pt x="7238" y="25045"/>
                </a:lnTo>
                <a:lnTo>
                  <a:pt x="7979" y="27690"/>
                </a:lnTo>
                <a:lnTo>
                  <a:pt x="7864" y="24992"/>
                </a:lnTo>
                <a:lnTo>
                  <a:pt x="9403" y="24776"/>
                </a:lnTo>
                <a:lnTo>
                  <a:pt x="10885" y="24506"/>
                </a:lnTo>
                <a:lnTo>
                  <a:pt x="12367" y="24183"/>
                </a:lnTo>
                <a:lnTo>
                  <a:pt x="13507" y="26664"/>
                </a:lnTo>
                <a:lnTo>
                  <a:pt x="14703" y="29364"/>
                </a:lnTo>
                <a:lnTo>
                  <a:pt x="15787" y="32278"/>
                </a:lnTo>
                <a:lnTo>
                  <a:pt x="16357" y="32115"/>
                </a:lnTo>
                <a:lnTo>
                  <a:pt x="15273" y="29256"/>
                </a:lnTo>
                <a:lnTo>
                  <a:pt x="14077" y="26556"/>
                </a:lnTo>
                <a:lnTo>
                  <a:pt x="12879" y="24075"/>
                </a:lnTo>
                <a:lnTo>
                  <a:pt x="14305" y="23697"/>
                </a:lnTo>
                <a:lnTo>
                  <a:pt x="15728" y="23312"/>
                </a:lnTo>
                <a:lnTo>
                  <a:pt x="17098" y="22837"/>
                </a:lnTo>
                <a:lnTo>
                  <a:pt x="18637" y="25208"/>
                </a:lnTo>
                <a:lnTo>
                  <a:pt x="20175" y="27798"/>
                </a:lnTo>
                <a:lnTo>
                  <a:pt x="20745" y="27581"/>
                </a:lnTo>
                <a:lnTo>
                  <a:pt x="19148" y="25045"/>
                </a:lnTo>
                <a:lnTo>
                  <a:pt x="17609" y="22609"/>
                </a:lnTo>
                <a:lnTo>
                  <a:pt x="18179" y="22401"/>
                </a:lnTo>
                <a:lnTo>
                  <a:pt x="18749" y="22192"/>
                </a:lnTo>
                <a:lnTo>
                  <a:pt x="19319" y="21964"/>
                </a:lnTo>
                <a:lnTo>
                  <a:pt x="20004" y="21698"/>
                </a:lnTo>
                <a:lnTo>
                  <a:pt x="20630" y="21376"/>
                </a:lnTo>
                <a:lnTo>
                  <a:pt x="21257" y="21053"/>
                </a:lnTo>
                <a:lnTo>
                  <a:pt x="21428" y="20559"/>
                </a:lnTo>
                <a:lnTo>
                  <a:pt x="21029" y="20787"/>
                </a:lnTo>
                <a:lnTo>
                  <a:pt x="20403" y="21053"/>
                </a:lnTo>
                <a:lnTo>
                  <a:pt x="19776" y="21319"/>
                </a:lnTo>
                <a:lnTo>
                  <a:pt x="19148" y="21584"/>
                </a:lnTo>
                <a:lnTo>
                  <a:pt x="18578" y="21812"/>
                </a:lnTo>
                <a:lnTo>
                  <a:pt x="17952" y="22078"/>
                </a:lnTo>
                <a:lnTo>
                  <a:pt x="17325" y="22287"/>
                </a:lnTo>
                <a:lnTo>
                  <a:pt x="15616" y="19705"/>
                </a:lnTo>
                <a:lnTo>
                  <a:pt x="13847" y="17332"/>
                </a:lnTo>
                <a:lnTo>
                  <a:pt x="15102" y="19857"/>
                </a:lnTo>
                <a:lnTo>
                  <a:pt x="16812" y="22458"/>
                </a:lnTo>
                <a:lnTo>
                  <a:pt x="15501" y="22932"/>
                </a:lnTo>
                <a:lnTo>
                  <a:pt x="14133" y="23312"/>
                </a:lnTo>
                <a:lnTo>
                  <a:pt x="12707" y="23642"/>
                </a:lnTo>
                <a:lnTo>
                  <a:pt x="11398" y="20939"/>
                </a:lnTo>
                <a:lnTo>
                  <a:pt x="10087" y="18471"/>
                </a:lnTo>
                <a:lnTo>
                  <a:pt x="8833" y="16250"/>
                </a:lnTo>
                <a:lnTo>
                  <a:pt x="9630" y="15718"/>
                </a:lnTo>
                <a:lnTo>
                  <a:pt x="8661" y="15927"/>
                </a:lnTo>
                <a:lnTo>
                  <a:pt x="7578" y="13991"/>
                </a:lnTo>
                <a:lnTo>
                  <a:pt x="6496" y="12263"/>
                </a:lnTo>
                <a:lnTo>
                  <a:pt x="5528" y="10688"/>
                </a:lnTo>
                <a:lnTo>
                  <a:pt x="6098" y="10574"/>
                </a:lnTo>
                <a:lnTo>
                  <a:pt x="6668" y="10422"/>
                </a:lnTo>
                <a:lnTo>
                  <a:pt x="7238" y="10213"/>
                </a:lnTo>
                <a:lnTo>
                  <a:pt x="7066" y="9985"/>
                </a:lnTo>
                <a:lnTo>
                  <a:pt x="6496" y="10156"/>
                </a:lnTo>
                <a:lnTo>
                  <a:pt x="5927" y="10308"/>
                </a:lnTo>
                <a:lnTo>
                  <a:pt x="5357" y="10422"/>
                </a:lnTo>
                <a:lnTo>
                  <a:pt x="4958" y="10536"/>
                </a:lnTo>
                <a:lnTo>
                  <a:pt x="4444" y="10631"/>
                </a:lnTo>
                <a:lnTo>
                  <a:pt x="3874" y="10744"/>
                </a:lnTo>
                <a:lnTo>
                  <a:pt x="3304" y="10801"/>
                </a:lnTo>
                <a:lnTo>
                  <a:pt x="1822" y="6910"/>
                </a:lnTo>
                <a:lnTo>
                  <a:pt x="682" y="4385"/>
                </a:lnTo>
                <a:lnTo>
                  <a:pt x="169" y="3455"/>
                </a:lnTo>
                <a:lnTo>
                  <a:pt x="340" y="3132"/>
                </a:lnTo>
                <a:lnTo>
                  <a:pt x="1651" y="2980"/>
                </a:lnTo>
                <a:lnTo>
                  <a:pt x="6269" y="2335"/>
                </a:lnTo>
                <a:lnTo>
                  <a:pt x="12309" y="2657"/>
                </a:lnTo>
                <a:lnTo>
                  <a:pt x="12595" y="3075"/>
                </a:lnTo>
                <a:lnTo>
                  <a:pt x="12480" y="2695"/>
                </a:lnTo>
                <a:lnTo>
                  <a:pt x="14476" y="2809"/>
                </a:lnTo>
                <a:lnTo>
                  <a:pt x="16697" y="3037"/>
                </a:lnTo>
                <a:lnTo>
                  <a:pt x="18977" y="3398"/>
                </a:lnTo>
                <a:lnTo>
                  <a:pt x="18238" y="3132"/>
                </a:lnTo>
                <a:lnTo>
                  <a:pt x="17895" y="2980"/>
                </a:lnTo>
                <a:lnTo>
                  <a:pt x="15958" y="2695"/>
                </a:lnTo>
                <a:lnTo>
                  <a:pt x="14077" y="2543"/>
                </a:lnTo>
                <a:lnTo>
                  <a:pt x="12309" y="2486"/>
                </a:lnTo>
                <a:lnTo>
                  <a:pt x="11910" y="1898"/>
                </a:lnTo>
                <a:lnTo>
                  <a:pt x="11568" y="1632"/>
                </a:lnTo>
                <a:lnTo>
                  <a:pt x="12081" y="1632"/>
                </a:lnTo>
                <a:lnTo>
                  <a:pt x="12651" y="1575"/>
                </a:lnTo>
                <a:lnTo>
                  <a:pt x="13165" y="1632"/>
                </a:lnTo>
                <a:lnTo>
                  <a:pt x="12538" y="1461"/>
                </a:lnTo>
                <a:lnTo>
                  <a:pt x="11968" y="1404"/>
                </a:lnTo>
                <a:lnTo>
                  <a:pt x="11340" y="1404"/>
                </a:lnTo>
                <a:lnTo>
                  <a:pt x="10885" y="1082"/>
                </a:lnTo>
                <a:lnTo>
                  <a:pt x="11112" y="1404"/>
                </a:lnTo>
                <a:lnTo>
                  <a:pt x="6098" y="1575"/>
                </a:lnTo>
                <a:lnTo>
                  <a:pt x="2164" y="2486"/>
                </a:lnTo>
                <a:lnTo>
                  <a:pt x="626" y="2923"/>
                </a:lnTo>
                <a:lnTo>
                  <a:pt x="1993" y="2486"/>
                </a:lnTo>
                <a:lnTo>
                  <a:pt x="5242" y="1461"/>
                </a:lnTo>
                <a:lnTo>
                  <a:pt x="9346" y="816"/>
                </a:lnTo>
                <a:lnTo>
                  <a:pt x="8889" y="702"/>
                </a:lnTo>
                <a:lnTo>
                  <a:pt x="8661" y="702"/>
                </a:lnTo>
                <a:lnTo>
                  <a:pt x="4728" y="1347"/>
                </a:lnTo>
                <a:lnTo>
                  <a:pt x="1709" y="2373"/>
                </a:lnTo>
                <a:lnTo>
                  <a:pt x="511" y="2866"/>
                </a:lnTo>
                <a:lnTo>
                  <a:pt x="682" y="2980"/>
                </a:lnTo>
                <a:lnTo>
                  <a:pt x="5242" y="1784"/>
                </a:lnTo>
                <a:lnTo>
                  <a:pt x="11398" y="1632"/>
                </a:lnTo>
                <a:close/>
              </a:path>
            </a:pathLst>
          </a:custGeom>
          <a:solidFill>
            <a:srgbClr val="ACC5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10" name="object 910"/>
          <p:cNvSpPr/>
          <p:nvPr/>
        </p:nvSpPr>
        <p:spPr>
          <a:xfrm>
            <a:off x="301578" y="519625"/>
            <a:ext cx="24536" cy="18049"/>
          </a:xfrm>
          <a:custGeom>
            <a:avLst/>
            <a:gdLst/>
            <a:ahLst/>
            <a:cxnLst/>
            <a:rect l="l" t="t" r="r" b="b"/>
            <a:pathLst>
              <a:path w="32714" h="24065">
                <a:moveTo>
                  <a:pt x="26159" y="2050"/>
                </a:moveTo>
                <a:lnTo>
                  <a:pt x="25476" y="2259"/>
                </a:lnTo>
                <a:lnTo>
                  <a:pt x="24791" y="2486"/>
                </a:lnTo>
                <a:lnTo>
                  <a:pt x="24050" y="2695"/>
                </a:lnTo>
                <a:lnTo>
                  <a:pt x="22340" y="3284"/>
                </a:lnTo>
                <a:lnTo>
                  <a:pt x="20518" y="3986"/>
                </a:lnTo>
                <a:lnTo>
                  <a:pt x="18580" y="4802"/>
                </a:lnTo>
                <a:lnTo>
                  <a:pt x="18294" y="4157"/>
                </a:lnTo>
                <a:lnTo>
                  <a:pt x="18123" y="3606"/>
                </a:lnTo>
                <a:lnTo>
                  <a:pt x="18067" y="3227"/>
                </a:lnTo>
                <a:lnTo>
                  <a:pt x="18067" y="3606"/>
                </a:lnTo>
                <a:lnTo>
                  <a:pt x="18123" y="4214"/>
                </a:lnTo>
                <a:lnTo>
                  <a:pt x="18409" y="4859"/>
                </a:lnTo>
                <a:lnTo>
                  <a:pt x="15730" y="5979"/>
                </a:lnTo>
                <a:lnTo>
                  <a:pt x="12881" y="7384"/>
                </a:lnTo>
                <a:lnTo>
                  <a:pt x="10031" y="9055"/>
                </a:lnTo>
                <a:lnTo>
                  <a:pt x="9745" y="8314"/>
                </a:lnTo>
                <a:lnTo>
                  <a:pt x="9689" y="7498"/>
                </a:lnTo>
                <a:lnTo>
                  <a:pt x="9689" y="9283"/>
                </a:lnTo>
                <a:lnTo>
                  <a:pt x="7123" y="10839"/>
                </a:lnTo>
                <a:lnTo>
                  <a:pt x="4559" y="12567"/>
                </a:lnTo>
                <a:lnTo>
                  <a:pt x="2052" y="14617"/>
                </a:lnTo>
                <a:lnTo>
                  <a:pt x="1709" y="13535"/>
                </a:lnTo>
                <a:lnTo>
                  <a:pt x="1709" y="14788"/>
                </a:lnTo>
                <a:lnTo>
                  <a:pt x="1139" y="15376"/>
                </a:lnTo>
                <a:lnTo>
                  <a:pt x="569" y="15908"/>
                </a:lnTo>
                <a:lnTo>
                  <a:pt x="0" y="16459"/>
                </a:lnTo>
                <a:lnTo>
                  <a:pt x="0" y="16838"/>
                </a:lnTo>
                <a:lnTo>
                  <a:pt x="626" y="16288"/>
                </a:lnTo>
                <a:lnTo>
                  <a:pt x="1252" y="15756"/>
                </a:lnTo>
                <a:lnTo>
                  <a:pt x="1881" y="15206"/>
                </a:lnTo>
                <a:lnTo>
                  <a:pt x="2221" y="16231"/>
                </a:lnTo>
                <a:lnTo>
                  <a:pt x="2791" y="17218"/>
                </a:lnTo>
                <a:lnTo>
                  <a:pt x="3476" y="18186"/>
                </a:lnTo>
                <a:lnTo>
                  <a:pt x="3818" y="17863"/>
                </a:lnTo>
                <a:lnTo>
                  <a:pt x="3077" y="16933"/>
                </a:lnTo>
                <a:lnTo>
                  <a:pt x="2563" y="15965"/>
                </a:lnTo>
                <a:lnTo>
                  <a:pt x="2164" y="14940"/>
                </a:lnTo>
                <a:lnTo>
                  <a:pt x="4672" y="12890"/>
                </a:lnTo>
                <a:lnTo>
                  <a:pt x="7238" y="11105"/>
                </a:lnTo>
                <a:lnTo>
                  <a:pt x="9801" y="9548"/>
                </a:lnTo>
                <a:lnTo>
                  <a:pt x="9973" y="10042"/>
                </a:lnTo>
                <a:lnTo>
                  <a:pt x="10259" y="10687"/>
                </a:lnTo>
                <a:lnTo>
                  <a:pt x="10657" y="11276"/>
                </a:lnTo>
                <a:lnTo>
                  <a:pt x="11056" y="11864"/>
                </a:lnTo>
                <a:lnTo>
                  <a:pt x="8605" y="13649"/>
                </a:lnTo>
                <a:lnTo>
                  <a:pt x="6154" y="15642"/>
                </a:lnTo>
                <a:lnTo>
                  <a:pt x="4046" y="18186"/>
                </a:lnTo>
                <a:lnTo>
                  <a:pt x="6382" y="15908"/>
                </a:lnTo>
                <a:lnTo>
                  <a:pt x="8833" y="13915"/>
                </a:lnTo>
                <a:lnTo>
                  <a:pt x="11284" y="12130"/>
                </a:lnTo>
                <a:lnTo>
                  <a:pt x="11854" y="12947"/>
                </a:lnTo>
                <a:lnTo>
                  <a:pt x="12595" y="13649"/>
                </a:lnTo>
                <a:lnTo>
                  <a:pt x="13392" y="14351"/>
                </a:lnTo>
                <a:lnTo>
                  <a:pt x="13735" y="14560"/>
                </a:lnTo>
                <a:lnTo>
                  <a:pt x="14591" y="15263"/>
                </a:lnTo>
                <a:lnTo>
                  <a:pt x="15501" y="15908"/>
                </a:lnTo>
                <a:lnTo>
                  <a:pt x="16470" y="16459"/>
                </a:lnTo>
                <a:lnTo>
                  <a:pt x="16812" y="16610"/>
                </a:lnTo>
                <a:lnTo>
                  <a:pt x="14818" y="18832"/>
                </a:lnTo>
                <a:lnTo>
                  <a:pt x="12881" y="21205"/>
                </a:lnTo>
                <a:lnTo>
                  <a:pt x="11455" y="24065"/>
                </a:lnTo>
                <a:lnTo>
                  <a:pt x="13336" y="21474"/>
                </a:lnTo>
                <a:lnTo>
                  <a:pt x="15273" y="19040"/>
                </a:lnTo>
                <a:lnTo>
                  <a:pt x="17211" y="16838"/>
                </a:lnTo>
                <a:lnTo>
                  <a:pt x="19263" y="13915"/>
                </a:lnTo>
                <a:lnTo>
                  <a:pt x="17098" y="16288"/>
                </a:lnTo>
                <a:lnTo>
                  <a:pt x="16699" y="16079"/>
                </a:lnTo>
                <a:lnTo>
                  <a:pt x="15787" y="15585"/>
                </a:lnTo>
                <a:lnTo>
                  <a:pt x="14874" y="14940"/>
                </a:lnTo>
                <a:lnTo>
                  <a:pt x="14021" y="14294"/>
                </a:lnTo>
                <a:lnTo>
                  <a:pt x="16528" y="12130"/>
                </a:lnTo>
                <a:lnTo>
                  <a:pt x="19035" y="10194"/>
                </a:lnTo>
                <a:lnTo>
                  <a:pt x="21430" y="8580"/>
                </a:lnTo>
                <a:lnTo>
                  <a:pt x="21144" y="8352"/>
                </a:lnTo>
                <a:lnTo>
                  <a:pt x="18749" y="9985"/>
                </a:lnTo>
                <a:lnTo>
                  <a:pt x="16242" y="11864"/>
                </a:lnTo>
                <a:lnTo>
                  <a:pt x="13678" y="14029"/>
                </a:lnTo>
                <a:lnTo>
                  <a:pt x="12881" y="13383"/>
                </a:lnTo>
                <a:lnTo>
                  <a:pt x="12196" y="12681"/>
                </a:lnTo>
                <a:lnTo>
                  <a:pt x="11570" y="11921"/>
                </a:lnTo>
                <a:lnTo>
                  <a:pt x="14133" y="9719"/>
                </a:lnTo>
                <a:lnTo>
                  <a:pt x="11398" y="11656"/>
                </a:lnTo>
                <a:lnTo>
                  <a:pt x="11000" y="11105"/>
                </a:lnTo>
                <a:lnTo>
                  <a:pt x="10601" y="10517"/>
                </a:lnTo>
                <a:lnTo>
                  <a:pt x="10371" y="9928"/>
                </a:lnTo>
                <a:lnTo>
                  <a:pt x="10200" y="9548"/>
                </a:lnTo>
                <a:lnTo>
                  <a:pt x="10144" y="9378"/>
                </a:lnTo>
                <a:lnTo>
                  <a:pt x="12993" y="7650"/>
                </a:lnTo>
                <a:lnTo>
                  <a:pt x="15843" y="6264"/>
                </a:lnTo>
                <a:lnTo>
                  <a:pt x="18522" y="5125"/>
                </a:lnTo>
                <a:lnTo>
                  <a:pt x="18693" y="5562"/>
                </a:lnTo>
                <a:lnTo>
                  <a:pt x="19035" y="6093"/>
                </a:lnTo>
                <a:lnTo>
                  <a:pt x="18864" y="5505"/>
                </a:lnTo>
                <a:lnTo>
                  <a:pt x="18637" y="5011"/>
                </a:lnTo>
                <a:lnTo>
                  <a:pt x="20574" y="4214"/>
                </a:lnTo>
                <a:lnTo>
                  <a:pt x="22455" y="3512"/>
                </a:lnTo>
                <a:lnTo>
                  <a:pt x="24165" y="2904"/>
                </a:lnTo>
                <a:lnTo>
                  <a:pt x="24850" y="2638"/>
                </a:lnTo>
                <a:lnTo>
                  <a:pt x="25532" y="2429"/>
                </a:lnTo>
                <a:lnTo>
                  <a:pt x="26217" y="2202"/>
                </a:lnTo>
                <a:lnTo>
                  <a:pt x="26501" y="2847"/>
                </a:lnTo>
                <a:lnTo>
                  <a:pt x="26787" y="3189"/>
                </a:lnTo>
                <a:lnTo>
                  <a:pt x="26217" y="3398"/>
                </a:lnTo>
                <a:lnTo>
                  <a:pt x="25703" y="3606"/>
                </a:lnTo>
                <a:lnTo>
                  <a:pt x="25133" y="3891"/>
                </a:lnTo>
                <a:lnTo>
                  <a:pt x="23424" y="4632"/>
                </a:lnTo>
                <a:lnTo>
                  <a:pt x="21543" y="5505"/>
                </a:lnTo>
                <a:lnTo>
                  <a:pt x="19833" y="6796"/>
                </a:lnTo>
                <a:lnTo>
                  <a:pt x="21714" y="5771"/>
                </a:lnTo>
                <a:lnTo>
                  <a:pt x="23538" y="4859"/>
                </a:lnTo>
                <a:lnTo>
                  <a:pt x="25248" y="4100"/>
                </a:lnTo>
                <a:lnTo>
                  <a:pt x="25818" y="3834"/>
                </a:lnTo>
                <a:lnTo>
                  <a:pt x="26388" y="3606"/>
                </a:lnTo>
                <a:lnTo>
                  <a:pt x="26900" y="3398"/>
                </a:lnTo>
                <a:lnTo>
                  <a:pt x="26900" y="3132"/>
                </a:lnTo>
                <a:lnTo>
                  <a:pt x="26501" y="2486"/>
                </a:lnTo>
                <a:lnTo>
                  <a:pt x="26330" y="2202"/>
                </a:lnTo>
                <a:lnTo>
                  <a:pt x="32714" y="0"/>
                </a:lnTo>
                <a:lnTo>
                  <a:pt x="26273" y="1993"/>
                </a:lnTo>
                <a:lnTo>
                  <a:pt x="26102" y="1613"/>
                </a:lnTo>
                <a:lnTo>
                  <a:pt x="25989" y="1082"/>
                </a:lnTo>
                <a:lnTo>
                  <a:pt x="25989" y="1613"/>
                </a:lnTo>
                <a:lnTo>
                  <a:pt x="26159" y="2050"/>
                </a:lnTo>
                <a:close/>
              </a:path>
            </a:pathLst>
          </a:custGeom>
          <a:solidFill>
            <a:srgbClr val="ACC5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11" name="object 911"/>
          <p:cNvSpPr/>
          <p:nvPr/>
        </p:nvSpPr>
        <p:spPr>
          <a:xfrm>
            <a:off x="302305" y="517518"/>
            <a:ext cx="29623" cy="26673"/>
          </a:xfrm>
          <a:custGeom>
            <a:avLst/>
            <a:gdLst/>
            <a:ahLst/>
            <a:cxnLst/>
            <a:rect l="l" t="t" r="r" b="b"/>
            <a:pathLst>
              <a:path w="39497" h="35564">
                <a:moveTo>
                  <a:pt x="11398" y="5998"/>
                </a:moveTo>
                <a:lnTo>
                  <a:pt x="11056" y="6207"/>
                </a:lnTo>
                <a:lnTo>
                  <a:pt x="13165" y="5391"/>
                </a:lnTo>
                <a:lnTo>
                  <a:pt x="15217" y="4802"/>
                </a:lnTo>
                <a:lnTo>
                  <a:pt x="17211" y="4271"/>
                </a:lnTo>
                <a:lnTo>
                  <a:pt x="16983" y="5125"/>
                </a:lnTo>
                <a:lnTo>
                  <a:pt x="17041" y="5619"/>
                </a:lnTo>
                <a:lnTo>
                  <a:pt x="17041" y="5068"/>
                </a:lnTo>
                <a:lnTo>
                  <a:pt x="17269" y="4271"/>
                </a:lnTo>
                <a:lnTo>
                  <a:pt x="20004" y="3568"/>
                </a:lnTo>
                <a:lnTo>
                  <a:pt x="22626" y="3075"/>
                </a:lnTo>
                <a:lnTo>
                  <a:pt x="25021" y="2752"/>
                </a:lnTo>
                <a:lnTo>
                  <a:pt x="24906" y="3284"/>
                </a:lnTo>
                <a:lnTo>
                  <a:pt x="25133" y="2695"/>
                </a:lnTo>
                <a:lnTo>
                  <a:pt x="30777" y="1936"/>
                </a:lnTo>
                <a:lnTo>
                  <a:pt x="35109" y="1936"/>
                </a:lnTo>
                <a:lnTo>
                  <a:pt x="37046" y="1993"/>
                </a:lnTo>
                <a:lnTo>
                  <a:pt x="35336" y="2050"/>
                </a:lnTo>
                <a:lnTo>
                  <a:pt x="31802" y="2316"/>
                </a:lnTo>
                <a:lnTo>
                  <a:pt x="27015" y="3246"/>
                </a:lnTo>
                <a:lnTo>
                  <a:pt x="26330" y="3341"/>
                </a:lnTo>
                <a:lnTo>
                  <a:pt x="25647" y="3455"/>
                </a:lnTo>
                <a:lnTo>
                  <a:pt x="24962" y="3606"/>
                </a:lnTo>
                <a:lnTo>
                  <a:pt x="22511" y="4157"/>
                </a:lnTo>
                <a:lnTo>
                  <a:pt x="19891" y="4859"/>
                </a:lnTo>
                <a:lnTo>
                  <a:pt x="17098" y="5771"/>
                </a:lnTo>
                <a:lnTo>
                  <a:pt x="14361" y="6701"/>
                </a:lnTo>
                <a:lnTo>
                  <a:pt x="11570" y="7764"/>
                </a:lnTo>
                <a:lnTo>
                  <a:pt x="8720" y="9169"/>
                </a:lnTo>
                <a:lnTo>
                  <a:pt x="8776" y="8523"/>
                </a:lnTo>
                <a:lnTo>
                  <a:pt x="8891" y="7935"/>
                </a:lnTo>
                <a:lnTo>
                  <a:pt x="9062" y="7384"/>
                </a:lnTo>
                <a:lnTo>
                  <a:pt x="8605" y="7726"/>
                </a:lnTo>
                <a:lnTo>
                  <a:pt x="8492" y="8258"/>
                </a:lnTo>
                <a:lnTo>
                  <a:pt x="8377" y="8789"/>
                </a:lnTo>
                <a:lnTo>
                  <a:pt x="8321" y="9340"/>
                </a:lnTo>
                <a:lnTo>
                  <a:pt x="6269" y="10365"/>
                </a:lnTo>
                <a:lnTo>
                  <a:pt x="4217" y="11542"/>
                </a:lnTo>
                <a:lnTo>
                  <a:pt x="2164" y="12890"/>
                </a:lnTo>
                <a:lnTo>
                  <a:pt x="1595" y="13269"/>
                </a:lnTo>
                <a:lnTo>
                  <a:pt x="1139" y="13706"/>
                </a:lnTo>
                <a:lnTo>
                  <a:pt x="682" y="14199"/>
                </a:lnTo>
                <a:lnTo>
                  <a:pt x="227" y="14617"/>
                </a:lnTo>
                <a:lnTo>
                  <a:pt x="283" y="15547"/>
                </a:lnTo>
                <a:lnTo>
                  <a:pt x="398" y="16572"/>
                </a:lnTo>
                <a:lnTo>
                  <a:pt x="741" y="17598"/>
                </a:lnTo>
                <a:lnTo>
                  <a:pt x="741" y="16345"/>
                </a:lnTo>
                <a:lnTo>
                  <a:pt x="626" y="15320"/>
                </a:lnTo>
                <a:lnTo>
                  <a:pt x="626" y="14351"/>
                </a:lnTo>
                <a:lnTo>
                  <a:pt x="1196" y="13915"/>
                </a:lnTo>
                <a:lnTo>
                  <a:pt x="1766" y="13554"/>
                </a:lnTo>
                <a:lnTo>
                  <a:pt x="2336" y="13174"/>
                </a:lnTo>
                <a:lnTo>
                  <a:pt x="4331" y="11826"/>
                </a:lnTo>
                <a:lnTo>
                  <a:pt x="6325" y="10687"/>
                </a:lnTo>
                <a:lnTo>
                  <a:pt x="8321" y="9662"/>
                </a:lnTo>
                <a:lnTo>
                  <a:pt x="8321" y="10460"/>
                </a:lnTo>
                <a:lnTo>
                  <a:pt x="8434" y="11276"/>
                </a:lnTo>
                <a:lnTo>
                  <a:pt x="8720" y="12092"/>
                </a:lnTo>
                <a:lnTo>
                  <a:pt x="8720" y="9491"/>
                </a:lnTo>
                <a:lnTo>
                  <a:pt x="11570" y="8087"/>
                </a:lnTo>
                <a:lnTo>
                  <a:pt x="14361" y="6967"/>
                </a:lnTo>
                <a:lnTo>
                  <a:pt x="17041" y="6093"/>
                </a:lnTo>
                <a:lnTo>
                  <a:pt x="17098" y="6416"/>
                </a:lnTo>
                <a:lnTo>
                  <a:pt x="17098" y="6036"/>
                </a:lnTo>
                <a:lnTo>
                  <a:pt x="19891" y="5125"/>
                </a:lnTo>
                <a:lnTo>
                  <a:pt x="22570" y="4423"/>
                </a:lnTo>
                <a:lnTo>
                  <a:pt x="24962" y="3891"/>
                </a:lnTo>
                <a:lnTo>
                  <a:pt x="25021" y="4423"/>
                </a:lnTo>
                <a:lnTo>
                  <a:pt x="25021" y="3891"/>
                </a:lnTo>
                <a:lnTo>
                  <a:pt x="25703" y="3720"/>
                </a:lnTo>
                <a:lnTo>
                  <a:pt x="26388" y="3568"/>
                </a:lnTo>
                <a:lnTo>
                  <a:pt x="27071" y="3398"/>
                </a:lnTo>
                <a:lnTo>
                  <a:pt x="32599" y="2316"/>
                </a:lnTo>
                <a:lnTo>
                  <a:pt x="36476" y="2107"/>
                </a:lnTo>
                <a:lnTo>
                  <a:pt x="37672" y="2050"/>
                </a:lnTo>
                <a:lnTo>
                  <a:pt x="36361" y="2164"/>
                </a:lnTo>
                <a:lnTo>
                  <a:pt x="31745" y="2809"/>
                </a:lnTo>
                <a:lnTo>
                  <a:pt x="25361" y="5011"/>
                </a:lnTo>
                <a:lnTo>
                  <a:pt x="31745" y="2961"/>
                </a:lnTo>
                <a:lnTo>
                  <a:pt x="36248" y="2259"/>
                </a:lnTo>
                <a:lnTo>
                  <a:pt x="37616" y="2107"/>
                </a:lnTo>
                <a:lnTo>
                  <a:pt x="36248" y="2373"/>
                </a:lnTo>
                <a:lnTo>
                  <a:pt x="31916" y="3398"/>
                </a:lnTo>
                <a:lnTo>
                  <a:pt x="25931" y="5941"/>
                </a:lnTo>
                <a:lnTo>
                  <a:pt x="25931" y="6207"/>
                </a:lnTo>
                <a:lnTo>
                  <a:pt x="26501" y="6739"/>
                </a:lnTo>
                <a:lnTo>
                  <a:pt x="26843" y="7062"/>
                </a:lnTo>
                <a:lnTo>
                  <a:pt x="25931" y="7612"/>
                </a:lnTo>
                <a:lnTo>
                  <a:pt x="24906" y="8144"/>
                </a:lnTo>
                <a:lnTo>
                  <a:pt x="23881" y="8789"/>
                </a:lnTo>
                <a:lnTo>
                  <a:pt x="22741" y="9435"/>
                </a:lnTo>
                <a:lnTo>
                  <a:pt x="21601" y="10194"/>
                </a:lnTo>
                <a:lnTo>
                  <a:pt x="20403" y="11010"/>
                </a:lnTo>
                <a:lnTo>
                  <a:pt x="19776" y="10517"/>
                </a:lnTo>
                <a:lnTo>
                  <a:pt x="19263" y="10099"/>
                </a:lnTo>
                <a:lnTo>
                  <a:pt x="18864" y="9605"/>
                </a:lnTo>
                <a:lnTo>
                  <a:pt x="20574" y="8314"/>
                </a:lnTo>
                <a:lnTo>
                  <a:pt x="18637" y="9397"/>
                </a:lnTo>
                <a:lnTo>
                  <a:pt x="18238" y="8846"/>
                </a:lnTo>
                <a:lnTo>
                  <a:pt x="17895" y="8314"/>
                </a:lnTo>
                <a:lnTo>
                  <a:pt x="18067" y="8903"/>
                </a:lnTo>
                <a:lnTo>
                  <a:pt x="18465" y="9435"/>
                </a:lnTo>
                <a:lnTo>
                  <a:pt x="15843" y="10839"/>
                </a:lnTo>
                <a:lnTo>
                  <a:pt x="13165" y="12529"/>
                </a:lnTo>
                <a:lnTo>
                  <a:pt x="10601" y="14731"/>
                </a:lnTo>
                <a:lnTo>
                  <a:pt x="13336" y="12795"/>
                </a:lnTo>
                <a:lnTo>
                  <a:pt x="16071" y="11124"/>
                </a:lnTo>
                <a:lnTo>
                  <a:pt x="18637" y="9719"/>
                </a:lnTo>
                <a:lnTo>
                  <a:pt x="19035" y="10194"/>
                </a:lnTo>
                <a:lnTo>
                  <a:pt x="19549" y="10687"/>
                </a:lnTo>
                <a:lnTo>
                  <a:pt x="20175" y="11162"/>
                </a:lnTo>
                <a:lnTo>
                  <a:pt x="20461" y="11390"/>
                </a:lnTo>
                <a:lnTo>
                  <a:pt x="20860" y="11656"/>
                </a:lnTo>
                <a:lnTo>
                  <a:pt x="21371" y="12035"/>
                </a:lnTo>
                <a:lnTo>
                  <a:pt x="21941" y="12415"/>
                </a:lnTo>
                <a:lnTo>
                  <a:pt x="22570" y="12738"/>
                </a:lnTo>
                <a:lnTo>
                  <a:pt x="22969" y="12947"/>
                </a:lnTo>
                <a:lnTo>
                  <a:pt x="23710" y="13269"/>
                </a:lnTo>
                <a:lnTo>
                  <a:pt x="24507" y="13649"/>
                </a:lnTo>
                <a:lnTo>
                  <a:pt x="25305" y="13972"/>
                </a:lnTo>
                <a:lnTo>
                  <a:pt x="23595" y="15965"/>
                </a:lnTo>
                <a:lnTo>
                  <a:pt x="21770" y="18300"/>
                </a:lnTo>
                <a:lnTo>
                  <a:pt x="19948" y="20882"/>
                </a:lnTo>
                <a:lnTo>
                  <a:pt x="18751" y="20407"/>
                </a:lnTo>
                <a:lnTo>
                  <a:pt x="17611" y="19914"/>
                </a:lnTo>
                <a:lnTo>
                  <a:pt x="16528" y="19325"/>
                </a:lnTo>
                <a:lnTo>
                  <a:pt x="18294" y="16724"/>
                </a:lnTo>
                <a:lnTo>
                  <a:pt x="16242" y="19648"/>
                </a:lnTo>
                <a:lnTo>
                  <a:pt x="17325" y="20236"/>
                </a:lnTo>
                <a:lnTo>
                  <a:pt x="18522" y="20768"/>
                </a:lnTo>
                <a:lnTo>
                  <a:pt x="19720" y="21205"/>
                </a:lnTo>
                <a:lnTo>
                  <a:pt x="18067" y="23583"/>
                </a:lnTo>
                <a:lnTo>
                  <a:pt x="16413" y="26120"/>
                </a:lnTo>
                <a:lnTo>
                  <a:pt x="14874" y="28872"/>
                </a:lnTo>
                <a:lnTo>
                  <a:pt x="14361" y="28656"/>
                </a:lnTo>
                <a:lnTo>
                  <a:pt x="14077" y="28548"/>
                </a:lnTo>
                <a:lnTo>
                  <a:pt x="12822" y="28062"/>
                </a:lnTo>
                <a:lnTo>
                  <a:pt x="11626" y="27469"/>
                </a:lnTo>
                <a:lnTo>
                  <a:pt x="10486" y="26875"/>
                </a:lnTo>
                <a:lnTo>
                  <a:pt x="11912" y="24014"/>
                </a:lnTo>
                <a:lnTo>
                  <a:pt x="10031" y="26606"/>
                </a:lnTo>
                <a:lnTo>
                  <a:pt x="8605" y="25850"/>
                </a:lnTo>
                <a:lnTo>
                  <a:pt x="7294" y="24931"/>
                </a:lnTo>
                <a:lnTo>
                  <a:pt x="6098" y="24014"/>
                </a:lnTo>
                <a:lnTo>
                  <a:pt x="8263" y="21584"/>
                </a:lnTo>
                <a:lnTo>
                  <a:pt x="10486" y="19382"/>
                </a:lnTo>
                <a:lnTo>
                  <a:pt x="12766" y="17370"/>
                </a:lnTo>
                <a:lnTo>
                  <a:pt x="12424" y="17161"/>
                </a:lnTo>
                <a:lnTo>
                  <a:pt x="10144" y="19097"/>
                </a:lnTo>
                <a:lnTo>
                  <a:pt x="7922" y="21319"/>
                </a:lnTo>
                <a:lnTo>
                  <a:pt x="5755" y="23745"/>
                </a:lnTo>
                <a:lnTo>
                  <a:pt x="4730" y="22881"/>
                </a:lnTo>
                <a:lnTo>
                  <a:pt x="3818" y="21964"/>
                </a:lnTo>
                <a:lnTo>
                  <a:pt x="3077" y="20996"/>
                </a:lnTo>
                <a:lnTo>
                  <a:pt x="5185" y="18452"/>
                </a:lnTo>
                <a:lnTo>
                  <a:pt x="2849" y="20673"/>
                </a:lnTo>
                <a:lnTo>
                  <a:pt x="2507" y="20996"/>
                </a:lnTo>
                <a:lnTo>
                  <a:pt x="1653" y="21793"/>
                </a:lnTo>
                <a:lnTo>
                  <a:pt x="797" y="22666"/>
                </a:lnTo>
                <a:lnTo>
                  <a:pt x="0" y="23583"/>
                </a:lnTo>
                <a:lnTo>
                  <a:pt x="112" y="23961"/>
                </a:lnTo>
                <a:lnTo>
                  <a:pt x="968" y="23044"/>
                </a:lnTo>
                <a:lnTo>
                  <a:pt x="1881" y="22135"/>
                </a:lnTo>
                <a:lnTo>
                  <a:pt x="2734" y="21262"/>
                </a:lnTo>
                <a:lnTo>
                  <a:pt x="3532" y="22287"/>
                </a:lnTo>
                <a:lnTo>
                  <a:pt x="4388" y="23206"/>
                </a:lnTo>
                <a:lnTo>
                  <a:pt x="5471" y="24069"/>
                </a:lnTo>
                <a:lnTo>
                  <a:pt x="4388" y="25256"/>
                </a:lnTo>
                <a:lnTo>
                  <a:pt x="3363" y="26497"/>
                </a:lnTo>
                <a:lnTo>
                  <a:pt x="2392" y="27792"/>
                </a:lnTo>
                <a:lnTo>
                  <a:pt x="2678" y="28170"/>
                </a:lnTo>
                <a:lnTo>
                  <a:pt x="3703" y="26820"/>
                </a:lnTo>
                <a:lnTo>
                  <a:pt x="4730" y="25580"/>
                </a:lnTo>
                <a:lnTo>
                  <a:pt x="5812" y="24339"/>
                </a:lnTo>
                <a:lnTo>
                  <a:pt x="6952" y="25309"/>
                </a:lnTo>
                <a:lnTo>
                  <a:pt x="8321" y="26228"/>
                </a:lnTo>
                <a:lnTo>
                  <a:pt x="9745" y="26983"/>
                </a:lnTo>
                <a:lnTo>
                  <a:pt x="8605" y="28548"/>
                </a:lnTo>
                <a:lnTo>
                  <a:pt x="7522" y="30220"/>
                </a:lnTo>
                <a:lnTo>
                  <a:pt x="6496" y="31948"/>
                </a:lnTo>
                <a:lnTo>
                  <a:pt x="6952" y="32272"/>
                </a:lnTo>
                <a:lnTo>
                  <a:pt x="7979" y="30545"/>
                </a:lnTo>
                <a:lnTo>
                  <a:pt x="9062" y="28872"/>
                </a:lnTo>
                <a:lnTo>
                  <a:pt x="10202" y="27253"/>
                </a:lnTo>
                <a:lnTo>
                  <a:pt x="11398" y="27900"/>
                </a:lnTo>
                <a:lnTo>
                  <a:pt x="12595" y="28494"/>
                </a:lnTo>
                <a:lnTo>
                  <a:pt x="13906" y="29034"/>
                </a:lnTo>
                <a:lnTo>
                  <a:pt x="14361" y="29195"/>
                </a:lnTo>
                <a:lnTo>
                  <a:pt x="14647" y="29303"/>
                </a:lnTo>
                <a:lnTo>
                  <a:pt x="13563" y="31192"/>
                </a:lnTo>
                <a:lnTo>
                  <a:pt x="12538" y="33189"/>
                </a:lnTo>
                <a:lnTo>
                  <a:pt x="11626" y="35239"/>
                </a:lnTo>
                <a:lnTo>
                  <a:pt x="12140" y="35564"/>
                </a:lnTo>
                <a:lnTo>
                  <a:pt x="13108" y="33459"/>
                </a:lnTo>
                <a:lnTo>
                  <a:pt x="14133" y="31462"/>
                </a:lnTo>
                <a:lnTo>
                  <a:pt x="15217" y="29520"/>
                </a:lnTo>
                <a:lnTo>
                  <a:pt x="16870" y="30167"/>
                </a:lnTo>
                <a:lnTo>
                  <a:pt x="18580" y="30706"/>
                </a:lnTo>
                <a:lnTo>
                  <a:pt x="20346" y="31192"/>
                </a:lnTo>
                <a:lnTo>
                  <a:pt x="20574" y="30706"/>
                </a:lnTo>
                <a:lnTo>
                  <a:pt x="18808" y="30220"/>
                </a:lnTo>
                <a:lnTo>
                  <a:pt x="17098" y="29681"/>
                </a:lnTo>
                <a:lnTo>
                  <a:pt x="15444" y="29087"/>
                </a:lnTo>
                <a:lnTo>
                  <a:pt x="16983" y="26336"/>
                </a:lnTo>
                <a:lnTo>
                  <a:pt x="18580" y="23800"/>
                </a:lnTo>
                <a:lnTo>
                  <a:pt x="20232" y="21432"/>
                </a:lnTo>
                <a:lnTo>
                  <a:pt x="21543" y="21907"/>
                </a:lnTo>
                <a:lnTo>
                  <a:pt x="22910" y="22344"/>
                </a:lnTo>
                <a:lnTo>
                  <a:pt x="24280" y="22720"/>
                </a:lnTo>
                <a:lnTo>
                  <a:pt x="24507" y="22287"/>
                </a:lnTo>
                <a:lnTo>
                  <a:pt x="23140" y="21964"/>
                </a:lnTo>
                <a:lnTo>
                  <a:pt x="21770" y="21527"/>
                </a:lnTo>
                <a:lnTo>
                  <a:pt x="20461" y="21053"/>
                </a:lnTo>
                <a:lnTo>
                  <a:pt x="22284" y="18509"/>
                </a:lnTo>
                <a:lnTo>
                  <a:pt x="24050" y="16193"/>
                </a:lnTo>
                <a:lnTo>
                  <a:pt x="25760" y="14143"/>
                </a:lnTo>
                <a:lnTo>
                  <a:pt x="26672" y="14465"/>
                </a:lnTo>
                <a:lnTo>
                  <a:pt x="27641" y="14731"/>
                </a:lnTo>
                <a:lnTo>
                  <a:pt x="28610" y="14997"/>
                </a:lnTo>
                <a:lnTo>
                  <a:pt x="27300" y="17161"/>
                </a:lnTo>
                <a:lnTo>
                  <a:pt x="25875" y="19648"/>
                </a:lnTo>
                <a:lnTo>
                  <a:pt x="25021" y="22450"/>
                </a:lnTo>
                <a:lnTo>
                  <a:pt x="26388" y="19743"/>
                </a:lnTo>
                <a:lnTo>
                  <a:pt x="27756" y="17275"/>
                </a:lnTo>
                <a:lnTo>
                  <a:pt x="29067" y="15111"/>
                </a:lnTo>
                <a:lnTo>
                  <a:pt x="30035" y="15320"/>
                </a:lnTo>
                <a:lnTo>
                  <a:pt x="31004" y="15490"/>
                </a:lnTo>
                <a:lnTo>
                  <a:pt x="31973" y="15642"/>
                </a:lnTo>
                <a:lnTo>
                  <a:pt x="32486" y="15699"/>
                </a:lnTo>
                <a:lnTo>
                  <a:pt x="33570" y="15870"/>
                </a:lnTo>
                <a:lnTo>
                  <a:pt x="34651" y="15965"/>
                </a:lnTo>
                <a:lnTo>
                  <a:pt x="35791" y="16022"/>
                </a:lnTo>
                <a:lnTo>
                  <a:pt x="35449" y="18395"/>
                </a:lnTo>
                <a:lnTo>
                  <a:pt x="35393" y="24284"/>
                </a:lnTo>
                <a:lnTo>
                  <a:pt x="36019" y="24339"/>
                </a:lnTo>
                <a:lnTo>
                  <a:pt x="36305" y="23906"/>
                </a:lnTo>
                <a:lnTo>
                  <a:pt x="35735" y="23853"/>
                </a:lnTo>
                <a:lnTo>
                  <a:pt x="35449" y="23853"/>
                </a:lnTo>
                <a:lnTo>
                  <a:pt x="35735" y="21053"/>
                </a:lnTo>
                <a:lnTo>
                  <a:pt x="36019" y="18395"/>
                </a:lnTo>
                <a:lnTo>
                  <a:pt x="36305" y="16079"/>
                </a:lnTo>
                <a:lnTo>
                  <a:pt x="39269" y="16079"/>
                </a:lnTo>
                <a:lnTo>
                  <a:pt x="39497" y="18452"/>
                </a:lnTo>
                <a:lnTo>
                  <a:pt x="39269" y="15699"/>
                </a:lnTo>
                <a:lnTo>
                  <a:pt x="36361" y="15699"/>
                </a:lnTo>
                <a:lnTo>
                  <a:pt x="36647" y="13649"/>
                </a:lnTo>
                <a:lnTo>
                  <a:pt x="36875" y="11827"/>
                </a:lnTo>
                <a:lnTo>
                  <a:pt x="36647" y="10137"/>
                </a:lnTo>
                <a:lnTo>
                  <a:pt x="36361" y="11770"/>
                </a:lnTo>
                <a:lnTo>
                  <a:pt x="36077" y="13592"/>
                </a:lnTo>
                <a:lnTo>
                  <a:pt x="35791" y="15642"/>
                </a:lnTo>
                <a:lnTo>
                  <a:pt x="34710" y="15604"/>
                </a:lnTo>
                <a:lnTo>
                  <a:pt x="33683" y="15490"/>
                </a:lnTo>
                <a:lnTo>
                  <a:pt x="32599" y="15377"/>
                </a:lnTo>
                <a:lnTo>
                  <a:pt x="33340" y="13383"/>
                </a:lnTo>
                <a:lnTo>
                  <a:pt x="32885" y="13269"/>
                </a:lnTo>
                <a:lnTo>
                  <a:pt x="32088" y="15320"/>
                </a:lnTo>
                <a:lnTo>
                  <a:pt x="31119" y="15168"/>
                </a:lnTo>
                <a:lnTo>
                  <a:pt x="30207" y="14997"/>
                </a:lnTo>
                <a:lnTo>
                  <a:pt x="29294" y="14788"/>
                </a:lnTo>
                <a:lnTo>
                  <a:pt x="30035" y="12624"/>
                </a:lnTo>
                <a:lnTo>
                  <a:pt x="28896" y="14522"/>
                </a:lnTo>
                <a:lnTo>
                  <a:pt x="28781" y="14674"/>
                </a:lnTo>
                <a:lnTo>
                  <a:pt x="27812" y="14408"/>
                </a:lnTo>
                <a:lnTo>
                  <a:pt x="26900" y="14143"/>
                </a:lnTo>
                <a:lnTo>
                  <a:pt x="25989" y="13877"/>
                </a:lnTo>
                <a:lnTo>
                  <a:pt x="26445" y="13326"/>
                </a:lnTo>
                <a:lnTo>
                  <a:pt x="27641" y="11333"/>
                </a:lnTo>
                <a:lnTo>
                  <a:pt x="26330" y="12795"/>
                </a:lnTo>
                <a:lnTo>
                  <a:pt x="25818" y="13383"/>
                </a:lnTo>
                <a:lnTo>
                  <a:pt x="25532" y="13706"/>
                </a:lnTo>
                <a:lnTo>
                  <a:pt x="24735" y="13383"/>
                </a:lnTo>
                <a:lnTo>
                  <a:pt x="23937" y="13060"/>
                </a:lnTo>
                <a:lnTo>
                  <a:pt x="23252" y="12738"/>
                </a:lnTo>
                <a:lnTo>
                  <a:pt x="23480" y="11978"/>
                </a:lnTo>
                <a:lnTo>
                  <a:pt x="22854" y="12529"/>
                </a:lnTo>
                <a:lnTo>
                  <a:pt x="22171" y="12187"/>
                </a:lnTo>
                <a:lnTo>
                  <a:pt x="21543" y="11827"/>
                </a:lnTo>
                <a:lnTo>
                  <a:pt x="21031" y="11447"/>
                </a:lnTo>
                <a:lnTo>
                  <a:pt x="20689" y="11219"/>
                </a:lnTo>
                <a:lnTo>
                  <a:pt x="21885" y="10422"/>
                </a:lnTo>
                <a:lnTo>
                  <a:pt x="22969" y="9719"/>
                </a:lnTo>
                <a:lnTo>
                  <a:pt x="24050" y="9074"/>
                </a:lnTo>
                <a:lnTo>
                  <a:pt x="25133" y="8409"/>
                </a:lnTo>
                <a:lnTo>
                  <a:pt x="26161" y="7821"/>
                </a:lnTo>
                <a:lnTo>
                  <a:pt x="27129" y="7232"/>
                </a:lnTo>
                <a:lnTo>
                  <a:pt x="27071" y="6967"/>
                </a:lnTo>
                <a:lnTo>
                  <a:pt x="26388" y="6359"/>
                </a:lnTo>
                <a:lnTo>
                  <a:pt x="26161" y="6093"/>
                </a:lnTo>
                <a:lnTo>
                  <a:pt x="31973" y="3606"/>
                </a:lnTo>
                <a:lnTo>
                  <a:pt x="36248" y="2486"/>
                </a:lnTo>
                <a:lnTo>
                  <a:pt x="37616" y="2164"/>
                </a:lnTo>
                <a:lnTo>
                  <a:pt x="36305" y="2581"/>
                </a:lnTo>
                <a:lnTo>
                  <a:pt x="32372" y="3986"/>
                </a:lnTo>
                <a:lnTo>
                  <a:pt x="32543" y="4214"/>
                </a:lnTo>
                <a:lnTo>
                  <a:pt x="36420" y="2695"/>
                </a:lnTo>
                <a:lnTo>
                  <a:pt x="37672" y="2221"/>
                </a:lnTo>
                <a:lnTo>
                  <a:pt x="36476" y="2752"/>
                </a:lnTo>
                <a:lnTo>
                  <a:pt x="33113" y="4594"/>
                </a:lnTo>
                <a:lnTo>
                  <a:pt x="28610" y="7878"/>
                </a:lnTo>
                <a:lnTo>
                  <a:pt x="28896" y="8049"/>
                </a:lnTo>
                <a:lnTo>
                  <a:pt x="33340" y="4746"/>
                </a:lnTo>
                <a:lnTo>
                  <a:pt x="36589" y="2866"/>
                </a:lnTo>
                <a:lnTo>
                  <a:pt x="37672" y="2259"/>
                </a:lnTo>
                <a:lnTo>
                  <a:pt x="37102" y="2866"/>
                </a:lnTo>
                <a:lnTo>
                  <a:pt x="37900" y="2221"/>
                </a:lnTo>
                <a:lnTo>
                  <a:pt x="38015" y="1993"/>
                </a:lnTo>
                <a:lnTo>
                  <a:pt x="37274" y="1841"/>
                </a:lnTo>
                <a:lnTo>
                  <a:pt x="32486" y="968"/>
                </a:lnTo>
                <a:lnTo>
                  <a:pt x="25931" y="1233"/>
                </a:lnTo>
                <a:lnTo>
                  <a:pt x="26445" y="645"/>
                </a:lnTo>
                <a:lnTo>
                  <a:pt x="26731" y="379"/>
                </a:lnTo>
                <a:lnTo>
                  <a:pt x="32885" y="588"/>
                </a:lnTo>
                <a:lnTo>
                  <a:pt x="27015" y="170"/>
                </a:lnTo>
                <a:lnTo>
                  <a:pt x="27300" y="0"/>
                </a:lnTo>
                <a:lnTo>
                  <a:pt x="26843" y="113"/>
                </a:lnTo>
                <a:lnTo>
                  <a:pt x="26102" y="208"/>
                </a:lnTo>
                <a:lnTo>
                  <a:pt x="25532" y="379"/>
                </a:lnTo>
                <a:lnTo>
                  <a:pt x="26217" y="379"/>
                </a:lnTo>
                <a:lnTo>
                  <a:pt x="25931" y="968"/>
                </a:lnTo>
                <a:lnTo>
                  <a:pt x="25760" y="1233"/>
                </a:lnTo>
                <a:lnTo>
                  <a:pt x="24336" y="1290"/>
                </a:lnTo>
                <a:lnTo>
                  <a:pt x="22797" y="1404"/>
                </a:lnTo>
                <a:lnTo>
                  <a:pt x="21200" y="1613"/>
                </a:lnTo>
                <a:lnTo>
                  <a:pt x="20518" y="1841"/>
                </a:lnTo>
                <a:lnTo>
                  <a:pt x="20175" y="1936"/>
                </a:lnTo>
                <a:lnTo>
                  <a:pt x="22056" y="1670"/>
                </a:lnTo>
                <a:lnTo>
                  <a:pt x="23881" y="1556"/>
                </a:lnTo>
                <a:lnTo>
                  <a:pt x="25591" y="1461"/>
                </a:lnTo>
                <a:lnTo>
                  <a:pt x="25760" y="1461"/>
                </a:lnTo>
                <a:lnTo>
                  <a:pt x="31973" y="1196"/>
                </a:lnTo>
                <a:lnTo>
                  <a:pt x="36589" y="1841"/>
                </a:lnTo>
                <a:lnTo>
                  <a:pt x="37787" y="1993"/>
                </a:lnTo>
                <a:lnTo>
                  <a:pt x="36589" y="1898"/>
                </a:lnTo>
                <a:lnTo>
                  <a:pt x="31745" y="1613"/>
                </a:lnTo>
                <a:lnTo>
                  <a:pt x="25190" y="2543"/>
                </a:lnTo>
                <a:lnTo>
                  <a:pt x="25190" y="2221"/>
                </a:lnTo>
                <a:lnTo>
                  <a:pt x="25077" y="2543"/>
                </a:lnTo>
                <a:lnTo>
                  <a:pt x="22741" y="2866"/>
                </a:lnTo>
                <a:lnTo>
                  <a:pt x="20119" y="3341"/>
                </a:lnTo>
                <a:lnTo>
                  <a:pt x="17325" y="4043"/>
                </a:lnTo>
                <a:lnTo>
                  <a:pt x="17440" y="3663"/>
                </a:lnTo>
                <a:lnTo>
                  <a:pt x="17611" y="3246"/>
                </a:lnTo>
                <a:lnTo>
                  <a:pt x="17895" y="2809"/>
                </a:lnTo>
                <a:lnTo>
                  <a:pt x="17553" y="3284"/>
                </a:lnTo>
                <a:lnTo>
                  <a:pt x="17382" y="3663"/>
                </a:lnTo>
                <a:lnTo>
                  <a:pt x="17269" y="4043"/>
                </a:lnTo>
                <a:lnTo>
                  <a:pt x="15616" y="4480"/>
                </a:lnTo>
                <a:lnTo>
                  <a:pt x="13906" y="4973"/>
                </a:lnTo>
                <a:lnTo>
                  <a:pt x="12140" y="5562"/>
                </a:lnTo>
                <a:lnTo>
                  <a:pt x="11398" y="5998"/>
                </a:lnTo>
                <a:close/>
              </a:path>
            </a:pathLst>
          </a:custGeom>
          <a:solidFill>
            <a:srgbClr val="ACC5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12" name="object 912"/>
          <p:cNvSpPr/>
          <p:nvPr/>
        </p:nvSpPr>
        <p:spPr>
          <a:xfrm>
            <a:off x="331158" y="519056"/>
            <a:ext cx="4232" cy="1167"/>
          </a:xfrm>
          <a:custGeom>
            <a:avLst/>
            <a:gdLst/>
            <a:ahLst/>
            <a:cxnLst/>
            <a:rect l="l" t="t" r="r" b="b"/>
            <a:pathLst>
              <a:path w="5643" h="1556">
                <a:moveTo>
                  <a:pt x="1369" y="322"/>
                </a:moveTo>
                <a:lnTo>
                  <a:pt x="58" y="0"/>
                </a:lnTo>
                <a:lnTo>
                  <a:pt x="1311" y="436"/>
                </a:lnTo>
                <a:lnTo>
                  <a:pt x="5586" y="1556"/>
                </a:lnTo>
                <a:lnTo>
                  <a:pt x="5643" y="1404"/>
                </a:lnTo>
                <a:lnTo>
                  <a:pt x="1369" y="322"/>
                </a:lnTo>
                <a:close/>
              </a:path>
            </a:pathLst>
          </a:custGeom>
          <a:solidFill>
            <a:srgbClr val="ACC5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13" name="object 913"/>
          <p:cNvSpPr/>
          <p:nvPr/>
        </p:nvSpPr>
        <p:spPr>
          <a:xfrm>
            <a:off x="321198" y="518614"/>
            <a:ext cx="427" cy="812"/>
          </a:xfrm>
          <a:custGeom>
            <a:avLst/>
            <a:gdLst/>
            <a:ahLst/>
            <a:cxnLst/>
            <a:rect l="l" t="t" r="r" b="b"/>
            <a:pathLst>
              <a:path w="569" h="1082">
                <a:moveTo>
                  <a:pt x="569" y="0"/>
                </a:moveTo>
                <a:lnTo>
                  <a:pt x="400" y="0"/>
                </a:lnTo>
                <a:lnTo>
                  <a:pt x="171" y="379"/>
                </a:lnTo>
                <a:lnTo>
                  <a:pt x="0" y="759"/>
                </a:lnTo>
                <a:lnTo>
                  <a:pt x="0" y="1082"/>
                </a:lnTo>
                <a:lnTo>
                  <a:pt x="114" y="759"/>
                </a:lnTo>
                <a:lnTo>
                  <a:pt x="285" y="379"/>
                </a:lnTo>
                <a:lnTo>
                  <a:pt x="569" y="0"/>
                </a:lnTo>
                <a:close/>
              </a:path>
            </a:pathLst>
          </a:custGeom>
          <a:solidFill>
            <a:srgbClr val="ACC5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14" name="object 914"/>
          <p:cNvSpPr/>
          <p:nvPr/>
        </p:nvSpPr>
        <p:spPr>
          <a:xfrm>
            <a:off x="331202" y="519055"/>
            <a:ext cx="28081" cy="12743"/>
          </a:xfrm>
          <a:custGeom>
            <a:avLst/>
            <a:gdLst/>
            <a:ahLst/>
            <a:cxnLst/>
            <a:rect l="l" t="t" r="r" b="b"/>
            <a:pathLst>
              <a:path w="37441" h="16990">
                <a:moveTo>
                  <a:pt x="37159" y="12244"/>
                </a:moveTo>
                <a:lnTo>
                  <a:pt x="37038" y="11865"/>
                </a:lnTo>
                <a:lnTo>
                  <a:pt x="37038" y="12301"/>
                </a:lnTo>
                <a:lnTo>
                  <a:pt x="36313" y="11770"/>
                </a:lnTo>
                <a:lnTo>
                  <a:pt x="35910" y="11504"/>
                </a:lnTo>
                <a:lnTo>
                  <a:pt x="33735" y="9985"/>
                </a:lnTo>
                <a:lnTo>
                  <a:pt x="31520" y="8637"/>
                </a:lnTo>
                <a:lnTo>
                  <a:pt x="29284" y="7498"/>
                </a:lnTo>
                <a:lnTo>
                  <a:pt x="29284" y="7119"/>
                </a:lnTo>
                <a:lnTo>
                  <a:pt x="29244" y="6739"/>
                </a:lnTo>
                <a:lnTo>
                  <a:pt x="29284" y="7878"/>
                </a:lnTo>
                <a:lnTo>
                  <a:pt x="31459" y="8960"/>
                </a:lnTo>
                <a:lnTo>
                  <a:pt x="33574" y="10251"/>
                </a:lnTo>
                <a:lnTo>
                  <a:pt x="35668" y="11713"/>
                </a:lnTo>
                <a:lnTo>
                  <a:pt x="36132" y="12035"/>
                </a:lnTo>
                <a:lnTo>
                  <a:pt x="36595" y="12358"/>
                </a:lnTo>
                <a:lnTo>
                  <a:pt x="37038" y="12681"/>
                </a:lnTo>
                <a:lnTo>
                  <a:pt x="36998" y="13649"/>
                </a:lnTo>
                <a:lnTo>
                  <a:pt x="36816" y="14731"/>
                </a:lnTo>
                <a:lnTo>
                  <a:pt x="36414" y="15756"/>
                </a:lnTo>
                <a:lnTo>
                  <a:pt x="33977" y="13706"/>
                </a:lnTo>
                <a:lnTo>
                  <a:pt x="31338" y="11865"/>
                </a:lnTo>
                <a:lnTo>
                  <a:pt x="28781" y="10308"/>
                </a:lnTo>
                <a:lnTo>
                  <a:pt x="29063" y="9492"/>
                </a:lnTo>
                <a:lnTo>
                  <a:pt x="28962" y="7669"/>
                </a:lnTo>
                <a:lnTo>
                  <a:pt x="28962" y="8523"/>
                </a:lnTo>
                <a:lnTo>
                  <a:pt x="28781" y="9340"/>
                </a:lnTo>
                <a:lnTo>
                  <a:pt x="28499" y="10099"/>
                </a:lnTo>
                <a:lnTo>
                  <a:pt x="25647" y="8371"/>
                </a:lnTo>
                <a:lnTo>
                  <a:pt x="22854" y="6967"/>
                </a:lnTo>
                <a:lnTo>
                  <a:pt x="20175" y="5771"/>
                </a:lnTo>
                <a:lnTo>
                  <a:pt x="20346" y="5296"/>
                </a:lnTo>
                <a:lnTo>
                  <a:pt x="20518" y="4802"/>
                </a:lnTo>
                <a:lnTo>
                  <a:pt x="20459" y="4100"/>
                </a:lnTo>
                <a:lnTo>
                  <a:pt x="20403" y="4594"/>
                </a:lnTo>
                <a:lnTo>
                  <a:pt x="20232" y="5125"/>
                </a:lnTo>
                <a:lnTo>
                  <a:pt x="19948" y="5714"/>
                </a:lnTo>
                <a:lnTo>
                  <a:pt x="17724" y="4746"/>
                </a:lnTo>
                <a:lnTo>
                  <a:pt x="15559" y="3948"/>
                </a:lnTo>
                <a:lnTo>
                  <a:pt x="13563" y="3246"/>
                </a:lnTo>
                <a:lnTo>
                  <a:pt x="12822" y="3018"/>
                </a:lnTo>
                <a:lnTo>
                  <a:pt x="12595" y="2486"/>
                </a:lnTo>
                <a:lnTo>
                  <a:pt x="12709" y="1898"/>
                </a:lnTo>
                <a:lnTo>
                  <a:pt x="12480" y="2486"/>
                </a:lnTo>
                <a:lnTo>
                  <a:pt x="12309" y="2809"/>
                </a:lnTo>
                <a:lnTo>
                  <a:pt x="5870" y="816"/>
                </a:lnTo>
                <a:lnTo>
                  <a:pt x="1311" y="113"/>
                </a:lnTo>
                <a:lnTo>
                  <a:pt x="0" y="0"/>
                </a:lnTo>
                <a:lnTo>
                  <a:pt x="1311" y="208"/>
                </a:lnTo>
                <a:lnTo>
                  <a:pt x="5870" y="968"/>
                </a:lnTo>
                <a:lnTo>
                  <a:pt x="12196" y="3018"/>
                </a:lnTo>
                <a:lnTo>
                  <a:pt x="11854" y="3663"/>
                </a:lnTo>
                <a:lnTo>
                  <a:pt x="11570" y="3986"/>
                </a:lnTo>
                <a:lnTo>
                  <a:pt x="11570" y="4271"/>
                </a:lnTo>
                <a:lnTo>
                  <a:pt x="12196" y="4537"/>
                </a:lnTo>
                <a:lnTo>
                  <a:pt x="11739" y="4043"/>
                </a:lnTo>
                <a:lnTo>
                  <a:pt x="12196" y="3398"/>
                </a:lnTo>
                <a:lnTo>
                  <a:pt x="12709" y="3189"/>
                </a:lnTo>
                <a:lnTo>
                  <a:pt x="13507" y="3455"/>
                </a:lnTo>
                <a:lnTo>
                  <a:pt x="15501" y="4157"/>
                </a:lnTo>
                <a:lnTo>
                  <a:pt x="17609" y="4973"/>
                </a:lnTo>
                <a:lnTo>
                  <a:pt x="19889" y="5942"/>
                </a:lnTo>
                <a:lnTo>
                  <a:pt x="19605" y="6416"/>
                </a:lnTo>
                <a:lnTo>
                  <a:pt x="19263" y="6967"/>
                </a:lnTo>
                <a:lnTo>
                  <a:pt x="18979" y="7612"/>
                </a:lnTo>
                <a:lnTo>
                  <a:pt x="19434" y="7062"/>
                </a:lnTo>
                <a:lnTo>
                  <a:pt x="19776" y="6530"/>
                </a:lnTo>
                <a:lnTo>
                  <a:pt x="20060" y="6036"/>
                </a:lnTo>
                <a:lnTo>
                  <a:pt x="22739" y="7232"/>
                </a:lnTo>
                <a:lnTo>
                  <a:pt x="25532" y="8637"/>
                </a:lnTo>
                <a:lnTo>
                  <a:pt x="28378" y="10365"/>
                </a:lnTo>
                <a:lnTo>
                  <a:pt x="31298" y="12149"/>
                </a:lnTo>
                <a:lnTo>
                  <a:pt x="33856" y="13972"/>
                </a:lnTo>
                <a:lnTo>
                  <a:pt x="36313" y="16079"/>
                </a:lnTo>
                <a:lnTo>
                  <a:pt x="36595" y="16345"/>
                </a:lnTo>
                <a:lnTo>
                  <a:pt x="37380" y="16990"/>
                </a:lnTo>
                <a:lnTo>
                  <a:pt x="37441" y="16668"/>
                </a:lnTo>
                <a:lnTo>
                  <a:pt x="37038" y="16345"/>
                </a:lnTo>
                <a:lnTo>
                  <a:pt x="36696" y="16022"/>
                </a:lnTo>
                <a:lnTo>
                  <a:pt x="37098" y="14940"/>
                </a:lnTo>
                <a:lnTo>
                  <a:pt x="37280" y="13877"/>
                </a:lnTo>
                <a:lnTo>
                  <a:pt x="37340" y="12890"/>
                </a:lnTo>
                <a:lnTo>
                  <a:pt x="37159" y="12244"/>
                </a:lnTo>
                <a:close/>
              </a:path>
            </a:pathLst>
          </a:custGeom>
          <a:solidFill>
            <a:srgbClr val="ACC5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15" name="object 915"/>
          <p:cNvSpPr/>
          <p:nvPr/>
        </p:nvSpPr>
        <p:spPr>
          <a:xfrm>
            <a:off x="336630" y="522088"/>
            <a:ext cx="22184" cy="16719"/>
          </a:xfrm>
          <a:custGeom>
            <a:avLst/>
            <a:gdLst/>
            <a:ahLst/>
            <a:cxnLst/>
            <a:rect l="l" t="t" r="r" b="b"/>
            <a:pathLst>
              <a:path w="29578" h="22292">
                <a:moveTo>
                  <a:pt x="24282" y="18461"/>
                </a:moveTo>
                <a:lnTo>
                  <a:pt x="25409" y="17598"/>
                </a:lnTo>
                <a:lnTo>
                  <a:pt x="26396" y="16626"/>
                </a:lnTo>
                <a:lnTo>
                  <a:pt x="27303" y="15604"/>
                </a:lnTo>
                <a:lnTo>
                  <a:pt x="27987" y="16356"/>
                </a:lnTo>
                <a:lnTo>
                  <a:pt x="28732" y="17112"/>
                </a:lnTo>
                <a:lnTo>
                  <a:pt x="29417" y="17867"/>
                </a:lnTo>
                <a:lnTo>
                  <a:pt x="29578" y="17490"/>
                </a:lnTo>
                <a:lnTo>
                  <a:pt x="28894" y="16734"/>
                </a:lnTo>
                <a:lnTo>
                  <a:pt x="28209" y="16041"/>
                </a:lnTo>
                <a:lnTo>
                  <a:pt x="27524" y="15339"/>
                </a:lnTo>
                <a:lnTo>
                  <a:pt x="28330" y="14351"/>
                </a:lnTo>
                <a:lnTo>
                  <a:pt x="28954" y="13288"/>
                </a:lnTo>
                <a:lnTo>
                  <a:pt x="29357" y="12301"/>
                </a:lnTo>
                <a:lnTo>
                  <a:pt x="29075" y="12035"/>
                </a:lnTo>
                <a:lnTo>
                  <a:pt x="28672" y="13061"/>
                </a:lnTo>
                <a:lnTo>
                  <a:pt x="28048" y="14086"/>
                </a:lnTo>
                <a:lnTo>
                  <a:pt x="27242" y="15054"/>
                </a:lnTo>
                <a:lnTo>
                  <a:pt x="24906" y="12738"/>
                </a:lnTo>
                <a:lnTo>
                  <a:pt x="22509" y="10688"/>
                </a:lnTo>
                <a:lnTo>
                  <a:pt x="20060" y="8903"/>
                </a:lnTo>
                <a:lnTo>
                  <a:pt x="20630" y="8144"/>
                </a:lnTo>
                <a:lnTo>
                  <a:pt x="21140" y="7346"/>
                </a:lnTo>
                <a:lnTo>
                  <a:pt x="21482" y="6530"/>
                </a:lnTo>
                <a:lnTo>
                  <a:pt x="21140" y="6321"/>
                </a:lnTo>
                <a:lnTo>
                  <a:pt x="20797" y="7119"/>
                </a:lnTo>
                <a:lnTo>
                  <a:pt x="20346" y="7935"/>
                </a:lnTo>
                <a:lnTo>
                  <a:pt x="19720" y="8637"/>
                </a:lnTo>
                <a:lnTo>
                  <a:pt x="17041" y="6701"/>
                </a:lnTo>
                <a:lnTo>
                  <a:pt x="14305" y="5030"/>
                </a:lnTo>
                <a:lnTo>
                  <a:pt x="11741" y="3569"/>
                </a:lnTo>
                <a:lnTo>
                  <a:pt x="12025" y="2923"/>
                </a:lnTo>
                <a:lnTo>
                  <a:pt x="11570" y="3455"/>
                </a:lnTo>
                <a:lnTo>
                  <a:pt x="9745" y="2486"/>
                </a:lnTo>
                <a:lnTo>
                  <a:pt x="8035" y="1575"/>
                </a:lnTo>
                <a:lnTo>
                  <a:pt x="6382" y="816"/>
                </a:lnTo>
                <a:lnTo>
                  <a:pt x="5755" y="550"/>
                </a:lnTo>
                <a:lnTo>
                  <a:pt x="5129" y="265"/>
                </a:lnTo>
                <a:lnTo>
                  <a:pt x="4501" y="0"/>
                </a:lnTo>
                <a:lnTo>
                  <a:pt x="4958" y="493"/>
                </a:lnTo>
                <a:lnTo>
                  <a:pt x="5584" y="759"/>
                </a:lnTo>
                <a:lnTo>
                  <a:pt x="6269" y="1082"/>
                </a:lnTo>
                <a:lnTo>
                  <a:pt x="7864" y="1841"/>
                </a:lnTo>
                <a:lnTo>
                  <a:pt x="9574" y="2695"/>
                </a:lnTo>
                <a:lnTo>
                  <a:pt x="11340" y="3682"/>
                </a:lnTo>
                <a:lnTo>
                  <a:pt x="10657" y="4366"/>
                </a:lnTo>
                <a:lnTo>
                  <a:pt x="10031" y="4859"/>
                </a:lnTo>
                <a:lnTo>
                  <a:pt x="9630" y="5125"/>
                </a:lnTo>
                <a:lnTo>
                  <a:pt x="8490" y="4328"/>
                </a:lnTo>
                <a:lnTo>
                  <a:pt x="7350" y="3568"/>
                </a:lnTo>
                <a:lnTo>
                  <a:pt x="6269" y="2923"/>
                </a:lnTo>
                <a:lnTo>
                  <a:pt x="5242" y="2278"/>
                </a:lnTo>
                <a:lnTo>
                  <a:pt x="4273" y="1670"/>
                </a:lnTo>
                <a:lnTo>
                  <a:pt x="5014" y="2486"/>
                </a:lnTo>
                <a:lnTo>
                  <a:pt x="6041" y="3189"/>
                </a:lnTo>
                <a:lnTo>
                  <a:pt x="7123" y="3834"/>
                </a:lnTo>
                <a:lnTo>
                  <a:pt x="8206" y="4594"/>
                </a:lnTo>
                <a:lnTo>
                  <a:pt x="9290" y="5353"/>
                </a:lnTo>
                <a:lnTo>
                  <a:pt x="8661" y="5828"/>
                </a:lnTo>
                <a:lnTo>
                  <a:pt x="7979" y="6207"/>
                </a:lnTo>
                <a:lnTo>
                  <a:pt x="7238" y="6587"/>
                </a:lnTo>
                <a:lnTo>
                  <a:pt x="6839" y="6796"/>
                </a:lnTo>
                <a:lnTo>
                  <a:pt x="6041" y="7119"/>
                </a:lnTo>
                <a:lnTo>
                  <a:pt x="5185" y="7460"/>
                </a:lnTo>
                <a:lnTo>
                  <a:pt x="4331" y="7783"/>
                </a:lnTo>
                <a:lnTo>
                  <a:pt x="3818" y="7175"/>
                </a:lnTo>
                <a:lnTo>
                  <a:pt x="3590" y="6853"/>
                </a:lnTo>
                <a:lnTo>
                  <a:pt x="2336" y="5353"/>
                </a:lnTo>
                <a:lnTo>
                  <a:pt x="1139" y="4043"/>
                </a:lnTo>
                <a:lnTo>
                  <a:pt x="0" y="2866"/>
                </a:lnTo>
                <a:lnTo>
                  <a:pt x="741" y="4214"/>
                </a:lnTo>
                <a:lnTo>
                  <a:pt x="1937" y="5562"/>
                </a:lnTo>
                <a:lnTo>
                  <a:pt x="3248" y="7119"/>
                </a:lnTo>
                <a:lnTo>
                  <a:pt x="3647" y="7669"/>
                </a:lnTo>
                <a:lnTo>
                  <a:pt x="3874" y="7935"/>
                </a:lnTo>
                <a:lnTo>
                  <a:pt x="2962" y="8201"/>
                </a:lnTo>
                <a:lnTo>
                  <a:pt x="1993" y="8485"/>
                </a:lnTo>
                <a:lnTo>
                  <a:pt x="1196" y="9017"/>
                </a:lnTo>
                <a:lnTo>
                  <a:pt x="2221" y="8808"/>
                </a:lnTo>
                <a:lnTo>
                  <a:pt x="3192" y="8523"/>
                </a:lnTo>
                <a:lnTo>
                  <a:pt x="4102" y="8201"/>
                </a:lnTo>
                <a:lnTo>
                  <a:pt x="5755" y="10308"/>
                </a:lnTo>
                <a:lnTo>
                  <a:pt x="7465" y="12624"/>
                </a:lnTo>
                <a:lnTo>
                  <a:pt x="6210" y="10099"/>
                </a:lnTo>
                <a:lnTo>
                  <a:pt x="4559" y="8049"/>
                </a:lnTo>
                <a:lnTo>
                  <a:pt x="5471" y="7726"/>
                </a:lnTo>
                <a:lnTo>
                  <a:pt x="6269" y="7403"/>
                </a:lnTo>
                <a:lnTo>
                  <a:pt x="7066" y="7024"/>
                </a:lnTo>
                <a:lnTo>
                  <a:pt x="9119" y="8903"/>
                </a:lnTo>
                <a:lnTo>
                  <a:pt x="11227" y="11124"/>
                </a:lnTo>
                <a:lnTo>
                  <a:pt x="13392" y="13554"/>
                </a:lnTo>
                <a:lnTo>
                  <a:pt x="13791" y="13326"/>
                </a:lnTo>
                <a:lnTo>
                  <a:pt x="11682" y="10858"/>
                </a:lnTo>
                <a:lnTo>
                  <a:pt x="9517" y="8694"/>
                </a:lnTo>
                <a:lnTo>
                  <a:pt x="7465" y="6796"/>
                </a:lnTo>
                <a:lnTo>
                  <a:pt x="8206" y="6435"/>
                </a:lnTo>
                <a:lnTo>
                  <a:pt x="8947" y="5998"/>
                </a:lnTo>
                <a:lnTo>
                  <a:pt x="9574" y="5562"/>
                </a:lnTo>
                <a:lnTo>
                  <a:pt x="11910" y="7232"/>
                </a:lnTo>
                <a:lnTo>
                  <a:pt x="9860" y="5353"/>
                </a:lnTo>
                <a:lnTo>
                  <a:pt x="10430" y="4916"/>
                </a:lnTo>
                <a:lnTo>
                  <a:pt x="10828" y="4537"/>
                </a:lnTo>
                <a:lnTo>
                  <a:pt x="11227" y="4157"/>
                </a:lnTo>
                <a:lnTo>
                  <a:pt x="11570" y="3834"/>
                </a:lnTo>
                <a:lnTo>
                  <a:pt x="14133" y="5239"/>
                </a:lnTo>
                <a:lnTo>
                  <a:pt x="16812" y="6967"/>
                </a:lnTo>
                <a:lnTo>
                  <a:pt x="19490" y="8960"/>
                </a:lnTo>
                <a:lnTo>
                  <a:pt x="18864" y="9719"/>
                </a:lnTo>
                <a:lnTo>
                  <a:pt x="18179" y="10858"/>
                </a:lnTo>
                <a:lnTo>
                  <a:pt x="18864" y="10251"/>
                </a:lnTo>
                <a:lnTo>
                  <a:pt x="19434" y="9605"/>
                </a:lnTo>
                <a:lnTo>
                  <a:pt x="19833" y="9188"/>
                </a:lnTo>
                <a:lnTo>
                  <a:pt x="22288" y="11010"/>
                </a:lnTo>
                <a:lnTo>
                  <a:pt x="24684" y="13061"/>
                </a:lnTo>
                <a:lnTo>
                  <a:pt x="27021" y="15339"/>
                </a:lnTo>
                <a:lnTo>
                  <a:pt x="26155" y="16356"/>
                </a:lnTo>
                <a:lnTo>
                  <a:pt x="25127" y="17273"/>
                </a:lnTo>
                <a:lnTo>
                  <a:pt x="24000" y="18137"/>
                </a:lnTo>
                <a:lnTo>
                  <a:pt x="23939" y="18731"/>
                </a:lnTo>
                <a:lnTo>
                  <a:pt x="24845" y="19864"/>
                </a:lnTo>
                <a:lnTo>
                  <a:pt x="25752" y="21051"/>
                </a:lnTo>
                <a:lnTo>
                  <a:pt x="26678" y="22292"/>
                </a:lnTo>
                <a:lnTo>
                  <a:pt x="27021" y="21915"/>
                </a:lnTo>
                <a:lnTo>
                  <a:pt x="26094" y="20726"/>
                </a:lnTo>
                <a:lnTo>
                  <a:pt x="25188" y="19593"/>
                </a:lnTo>
                <a:lnTo>
                  <a:pt x="24282" y="18461"/>
                </a:lnTo>
                <a:close/>
              </a:path>
            </a:pathLst>
          </a:custGeom>
          <a:solidFill>
            <a:srgbClr val="ACC5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16" name="object 916"/>
          <p:cNvSpPr/>
          <p:nvPr/>
        </p:nvSpPr>
        <p:spPr>
          <a:xfrm>
            <a:off x="351376" y="532168"/>
            <a:ext cx="3254" cy="3725"/>
          </a:xfrm>
          <a:custGeom>
            <a:avLst/>
            <a:gdLst/>
            <a:ahLst/>
            <a:cxnLst/>
            <a:rect l="l" t="t" r="r" b="b"/>
            <a:pathLst>
              <a:path w="4338" h="4966">
                <a:moveTo>
                  <a:pt x="2223" y="2259"/>
                </a:moveTo>
                <a:lnTo>
                  <a:pt x="0" y="0"/>
                </a:lnTo>
                <a:lnTo>
                  <a:pt x="1881" y="2543"/>
                </a:lnTo>
                <a:lnTo>
                  <a:pt x="3995" y="4966"/>
                </a:lnTo>
                <a:lnTo>
                  <a:pt x="4338" y="4696"/>
                </a:lnTo>
                <a:lnTo>
                  <a:pt x="2223" y="2259"/>
                </a:lnTo>
                <a:close/>
              </a:path>
            </a:pathLst>
          </a:custGeom>
          <a:solidFill>
            <a:srgbClr val="ACC5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17" name="object 917"/>
          <p:cNvSpPr/>
          <p:nvPr/>
        </p:nvSpPr>
        <p:spPr>
          <a:xfrm>
            <a:off x="331158" y="519099"/>
            <a:ext cx="1027" cy="484"/>
          </a:xfrm>
          <a:custGeom>
            <a:avLst/>
            <a:gdLst/>
            <a:ahLst/>
            <a:cxnLst/>
            <a:rect l="l" t="t" r="r" b="b"/>
            <a:pathLst>
              <a:path w="1369" h="645">
                <a:moveTo>
                  <a:pt x="1254" y="436"/>
                </a:moveTo>
                <a:lnTo>
                  <a:pt x="0" y="0"/>
                </a:lnTo>
                <a:lnTo>
                  <a:pt x="1369" y="645"/>
                </a:lnTo>
                <a:lnTo>
                  <a:pt x="1254" y="436"/>
                </a:lnTo>
                <a:close/>
              </a:path>
            </a:pathLst>
          </a:custGeom>
          <a:solidFill>
            <a:srgbClr val="ACC5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18" name="object 918"/>
          <p:cNvSpPr/>
          <p:nvPr/>
        </p:nvSpPr>
        <p:spPr>
          <a:xfrm>
            <a:off x="331585" y="519013"/>
            <a:ext cx="21580" cy="7162"/>
          </a:xfrm>
          <a:custGeom>
            <a:avLst/>
            <a:gdLst/>
            <a:ahLst/>
            <a:cxnLst/>
            <a:rect l="l" t="t" r="r" b="b"/>
            <a:pathLst>
              <a:path w="28773" h="9549">
                <a:moveTo>
                  <a:pt x="28108" y="5562"/>
                </a:moveTo>
                <a:lnTo>
                  <a:pt x="28209" y="5999"/>
                </a:lnTo>
                <a:lnTo>
                  <a:pt x="28330" y="6473"/>
                </a:lnTo>
                <a:lnTo>
                  <a:pt x="28450" y="7119"/>
                </a:lnTo>
                <a:lnTo>
                  <a:pt x="28450" y="7403"/>
                </a:lnTo>
                <a:lnTo>
                  <a:pt x="25591" y="5998"/>
                </a:lnTo>
                <a:lnTo>
                  <a:pt x="22797" y="4859"/>
                </a:lnTo>
                <a:lnTo>
                  <a:pt x="20119" y="3948"/>
                </a:lnTo>
                <a:lnTo>
                  <a:pt x="20119" y="3018"/>
                </a:lnTo>
                <a:lnTo>
                  <a:pt x="19948" y="2486"/>
                </a:lnTo>
                <a:lnTo>
                  <a:pt x="20062" y="3018"/>
                </a:lnTo>
                <a:lnTo>
                  <a:pt x="19948" y="3891"/>
                </a:lnTo>
                <a:lnTo>
                  <a:pt x="17213" y="2980"/>
                </a:lnTo>
                <a:lnTo>
                  <a:pt x="14591" y="2221"/>
                </a:lnTo>
                <a:lnTo>
                  <a:pt x="12198" y="1727"/>
                </a:lnTo>
                <a:lnTo>
                  <a:pt x="12198" y="1290"/>
                </a:lnTo>
                <a:lnTo>
                  <a:pt x="12140" y="1670"/>
                </a:lnTo>
                <a:lnTo>
                  <a:pt x="11513" y="1575"/>
                </a:lnTo>
                <a:lnTo>
                  <a:pt x="10887" y="1404"/>
                </a:lnTo>
                <a:lnTo>
                  <a:pt x="10317" y="1290"/>
                </a:lnTo>
                <a:lnTo>
                  <a:pt x="5300" y="322"/>
                </a:lnTo>
                <a:lnTo>
                  <a:pt x="1653" y="56"/>
                </a:lnTo>
                <a:lnTo>
                  <a:pt x="0" y="0"/>
                </a:lnTo>
                <a:lnTo>
                  <a:pt x="741" y="113"/>
                </a:lnTo>
                <a:lnTo>
                  <a:pt x="4674" y="379"/>
                </a:lnTo>
                <a:lnTo>
                  <a:pt x="10259" y="1518"/>
                </a:lnTo>
                <a:lnTo>
                  <a:pt x="10828" y="1613"/>
                </a:lnTo>
                <a:lnTo>
                  <a:pt x="11457" y="1784"/>
                </a:lnTo>
                <a:lnTo>
                  <a:pt x="12083" y="1955"/>
                </a:lnTo>
                <a:lnTo>
                  <a:pt x="14534" y="2486"/>
                </a:lnTo>
                <a:lnTo>
                  <a:pt x="17156" y="3189"/>
                </a:lnTo>
                <a:lnTo>
                  <a:pt x="19948" y="4157"/>
                </a:lnTo>
                <a:lnTo>
                  <a:pt x="20006" y="4859"/>
                </a:lnTo>
                <a:lnTo>
                  <a:pt x="20062" y="4480"/>
                </a:lnTo>
                <a:lnTo>
                  <a:pt x="22797" y="5125"/>
                </a:lnTo>
                <a:lnTo>
                  <a:pt x="25591" y="6321"/>
                </a:lnTo>
                <a:lnTo>
                  <a:pt x="28450" y="7726"/>
                </a:lnTo>
                <a:lnTo>
                  <a:pt x="28551" y="9549"/>
                </a:lnTo>
                <a:lnTo>
                  <a:pt x="28732" y="8751"/>
                </a:lnTo>
                <a:lnTo>
                  <a:pt x="28773" y="7935"/>
                </a:lnTo>
                <a:lnTo>
                  <a:pt x="28732" y="6796"/>
                </a:lnTo>
                <a:lnTo>
                  <a:pt x="28672" y="6416"/>
                </a:lnTo>
                <a:lnTo>
                  <a:pt x="28491" y="5733"/>
                </a:lnTo>
                <a:lnTo>
                  <a:pt x="28209" y="5353"/>
                </a:lnTo>
                <a:lnTo>
                  <a:pt x="27927" y="5125"/>
                </a:lnTo>
                <a:lnTo>
                  <a:pt x="28108" y="5562"/>
                </a:lnTo>
                <a:close/>
              </a:path>
            </a:pathLst>
          </a:custGeom>
          <a:solidFill>
            <a:srgbClr val="ACC5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19" name="object 919"/>
          <p:cNvSpPr/>
          <p:nvPr/>
        </p:nvSpPr>
        <p:spPr>
          <a:xfrm>
            <a:off x="315641" y="516664"/>
            <a:ext cx="38989" cy="31697"/>
          </a:xfrm>
          <a:custGeom>
            <a:avLst/>
            <a:gdLst/>
            <a:ahLst/>
            <a:cxnLst/>
            <a:rect l="l" t="t" r="r" b="b"/>
            <a:pathLst>
              <a:path w="51985" h="42262">
                <a:moveTo>
                  <a:pt x="49992" y="31523"/>
                </a:moveTo>
                <a:lnTo>
                  <a:pt x="48964" y="29956"/>
                </a:lnTo>
                <a:lnTo>
                  <a:pt x="47990" y="28500"/>
                </a:lnTo>
                <a:lnTo>
                  <a:pt x="49408" y="27745"/>
                </a:lnTo>
                <a:lnTo>
                  <a:pt x="50717" y="26881"/>
                </a:lnTo>
                <a:lnTo>
                  <a:pt x="51925" y="25964"/>
                </a:lnTo>
                <a:lnTo>
                  <a:pt x="51985" y="25370"/>
                </a:lnTo>
                <a:lnTo>
                  <a:pt x="51643" y="25639"/>
                </a:lnTo>
                <a:lnTo>
                  <a:pt x="50435" y="26556"/>
                </a:lnTo>
                <a:lnTo>
                  <a:pt x="49126" y="27367"/>
                </a:lnTo>
                <a:lnTo>
                  <a:pt x="47706" y="28122"/>
                </a:lnTo>
                <a:lnTo>
                  <a:pt x="45881" y="25478"/>
                </a:lnTo>
                <a:lnTo>
                  <a:pt x="44000" y="23046"/>
                </a:lnTo>
                <a:lnTo>
                  <a:pt x="42063" y="20844"/>
                </a:lnTo>
                <a:lnTo>
                  <a:pt x="43146" y="20237"/>
                </a:lnTo>
                <a:lnTo>
                  <a:pt x="44171" y="19648"/>
                </a:lnTo>
                <a:lnTo>
                  <a:pt x="45140" y="18946"/>
                </a:lnTo>
                <a:lnTo>
                  <a:pt x="47305" y="20939"/>
                </a:lnTo>
                <a:lnTo>
                  <a:pt x="49528" y="23217"/>
                </a:lnTo>
                <a:lnTo>
                  <a:pt x="47647" y="20673"/>
                </a:lnTo>
                <a:lnTo>
                  <a:pt x="45426" y="18680"/>
                </a:lnTo>
                <a:lnTo>
                  <a:pt x="46165" y="18091"/>
                </a:lnTo>
                <a:lnTo>
                  <a:pt x="46850" y="16952"/>
                </a:lnTo>
                <a:lnTo>
                  <a:pt x="46052" y="17712"/>
                </a:lnTo>
                <a:lnTo>
                  <a:pt x="45140" y="18414"/>
                </a:lnTo>
                <a:lnTo>
                  <a:pt x="42689" y="16193"/>
                </a:lnTo>
                <a:lnTo>
                  <a:pt x="40182" y="14257"/>
                </a:lnTo>
                <a:lnTo>
                  <a:pt x="37845" y="12586"/>
                </a:lnTo>
                <a:lnTo>
                  <a:pt x="39896" y="14465"/>
                </a:lnTo>
                <a:lnTo>
                  <a:pt x="42347" y="16421"/>
                </a:lnTo>
                <a:lnTo>
                  <a:pt x="44798" y="18680"/>
                </a:lnTo>
                <a:lnTo>
                  <a:pt x="43885" y="19382"/>
                </a:lnTo>
                <a:lnTo>
                  <a:pt x="42860" y="19971"/>
                </a:lnTo>
                <a:lnTo>
                  <a:pt x="41777" y="20559"/>
                </a:lnTo>
                <a:lnTo>
                  <a:pt x="41606" y="21053"/>
                </a:lnTo>
                <a:lnTo>
                  <a:pt x="43545" y="23274"/>
                </a:lnTo>
                <a:lnTo>
                  <a:pt x="45426" y="25748"/>
                </a:lnTo>
                <a:lnTo>
                  <a:pt x="47249" y="28337"/>
                </a:lnTo>
                <a:lnTo>
                  <a:pt x="45766" y="29093"/>
                </a:lnTo>
                <a:lnTo>
                  <a:pt x="44228" y="29795"/>
                </a:lnTo>
                <a:lnTo>
                  <a:pt x="42576" y="30389"/>
                </a:lnTo>
                <a:lnTo>
                  <a:pt x="41094" y="27581"/>
                </a:lnTo>
                <a:lnTo>
                  <a:pt x="40524" y="27798"/>
                </a:lnTo>
                <a:lnTo>
                  <a:pt x="42006" y="30604"/>
                </a:lnTo>
                <a:lnTo>
                  <a:pt x="40296" y="31145"/>
                </a:lnTo>
                <a:lnTo>
                  <a:pt x="38528" y="31684"/>
                </a:lnTo>
                <a:lnTo>
                  <a:pt x="36706" y="32115"/>
                </a:lnTo>
                <a:lnTo>
                  <a:pt x="36136" y="32278"/>
                </a:lnTo>
                <a:lnTo>
                  <a:pt x="34255" y="32656"/>
                </a:lnTo>
                <a:lnTo>
                  <a:pt x="32317" y="33034"/>
                </a:lnTo>
                <a:lnTo>
                  <a:pt x="30321" y="33303"/>
                </a:lnTo>
                <a:lnTo>
                  <a:pt x="29637" y="30389"/>
                </a:lnTo>
                <a:lnTo>
                  <a:pt x="28954" y="27581"/>
                </a:lnTo>
                <a:lnTo>
                  <a:pt x="28213" y="24992"/>
                </a:lnTo>
                <a:lnTo>
                  <a:pt x="28328" y="27690"/>
                </a:lnTo>
                <a:lnTo>
                  <a:pt x="29010" y="30442"/>
                </a:lnTo>
                <a:lnTo>
                  <a:pt x="29637" y="33411"/>
                </a:lnTo>
                <a:lnTo>
                  <a:pt x="27643" y="33626"/>
                </a:lnTo>
                <a:lnTo>
                  <a:pt x="25534" y="33789"/>
                </a:lnTo>
                <a:lnTo>
                  <a:pt x="23482" y="33895"/>
                </a:lnTo>
                <a:lnTo>
                  <a:pt x="23254" y="30928"/>
                </a:lnTo>
                <a:lnTo>
                  <a:pt x="23027" y="28122"/>
                </a:lnTo>
                <a:lnTo>
                  <a:pt x="22797" y="25478"/>
                </a:lnTo>
                <a:lnTo>
                  <a:pt x="24451" y="25370"/>
                </a:lnTo>
                <a:lnTo>
                  <a:pt x="26048" y="25262"/>
                </a:lnTo>
                <a:lnTo>
                  <a:pt x="27586" y="25045"/>
                </a:lnTo>
                <a:lnTo>
                  <a:pt x="28098" y="24561"/>
                </a:lnTo>
                <a:lnTo>
                  <a:pt x="27300" y="21755"/>
                </a:lnTo>
                <a:lnTo>
                  <a:pt x="26503" y="19211"/>
                </a:lnTo>
                <a:lnTo>
                  <a:pt x="25762" y="16895"/>
                </a:lnTo>
                <a:lnTo>
                  <a:pt x="25989" y="19268"/>
                </a:lnTo>
                <a:lnTo>
                  <a:pt x="26731" y="21869"/>
                </a:lnTo>
                <a:lnTo>
                  <a:pt x="27472" y="24614"/>
                </a:lnTo>
                <a:lnTo>
                  <a:pt x="25933" y="24831"/>
                </a:lnTo>
                <a:lnTo>
                  <a:pt x="24394" y="24939"/>
                </a:lnTo>
                <a:lnTo>
                  <a:pt x="22797" y="24992"/>
                </a:lnTo>
                <a:lnTo>
                  <a:pt x="22513" y="22192"/>
                </a:lnTo>
                <a:lnTo>
                  <a:pt x="22286" y="19534"/>
                </a:lnTo>
                <a:lnTo>
                  <a:pt x="22058" y="17218"/>
                </a:lnTo>
                <a:lnTo>
                  <a:pt x="23140" y="17161"/>
                </a:lnTo>
                <a:lnTo>
                  <a:pt x="24223" y="17066"/>
                </a:lnTo>
                <a:lnTo>
                  <a:pt x="25248" y="16952"/>
                </a:lnTo>
                <a:lnTo>
                  <a:pt x="25647" y="16516"/>
                </a:lnTo>
                <a:lnTo>
                  <a:pt x="24964" y="14522"/>
                </a:lnTo>
                <a:lnTo>
                  <a:pt x="24338" y="12681"/>
                </a:lnTo>
                <a:lnTo>
                  <a:pt x="23768" y="11067"/>
                </a:lnTo>
                <a:lnTo>
                  <a:pt x="23881" y="12738"/>
                </a:lnTo>
                <a:lnTo>
                  <a:pt x="24507" y="14579"/>
                </a:lnTo>
                <a:lnTo>
                  <a:pt x="25136" y="16573"/>
                </a:lnTo>
                <a:lnTo>
                  <a:pt x="24108" y="16686"/>
                </a:lnTo>
                <a:lnTo>
                  <a:pt x="23083" y="16781"/>
                </a:lnTo>
                <a:lnTo>
                  <a:pt x="22058" y="16838"/>
                </a:lnTo>
                <a:lnTo>
                  <a:pt x="21829" y="14788"/>
                </a:lnTo>
                <a:lnTo>
                  <a:pt x="21601" y="12909"/>
                </a:lnTo>
                <a:lnTo>
                  <a:pt x="21430" y="11276"/>
                </a:lnTo>
                <a:lnTo>
                  <a:pt x="22115" y="11276"/>
                </a:lnTo>
                <a:lnTo>
                  <a:pt x="21430" y="11010"/>
                </a:lnTo>
                <a:lnTo>
                  <a:pt x="20918" y="6758"/>
                </a:lnTo>
                <a:lnTo>
                  <a:pt x="20518" y="4005"/>
                </a:lnTo>
                <a:lnTo>
                  <a:pt x="20632" y="6853"/>
                </a:lnTo>
                <a:lnTo>
                  <a:pt x="20975" y="11010"/>
                </a:lnTo>
                <a:lnTo>
                  <a:pt x="19321" y="11010"/>
                </a:lnTo>
                <a:lnTo>
                  <a:pt x="19891" y="6796"/>
                </a:lnTo>
                <a:lnTo>
                  <a:pt x="20234" y="4100"/>
                </a:lnTo>
                <a:lnTo>
                  <a:pt x="20290" y="3360"/>
                </a:lnTo>
                <a:lnTo>
                  <a:pt x="20348" y="4157"/>
                </a:lnTo>
                <a:lnTo>
                  <a:pt x="20348" y="2600"/>
                </a:lnTo>
                <a:lnTo>
                  <a:pt x="20290" y="2980"/>
                </a:lnTo>
                <a:lnTo>
                  <a:pt x="20290" y="2600"/>
                </a:lnTo>
                <a:lnTo>
                  <a:pt x="20177" y="1404"/>
                </a:lnTo>
                <a:lnTo>
                  <a:pt x="19778" y="0"/>
                </a:lnTo>
                <a:lnTo>
                  <a:pt x="19549" y="56"/>
                </a:lnTo>
                <a:lnTo>
                  <a:pt x="19891" y="1309"/>
                </a:lnTo>
                <a:lnTo>
                  <a:pt x="20119" y="2373"/>
                </a:lnTo>
                <a:lnTo>
                  <a:pt x="20234" y="2866"/>
                </a:lnTo>
                <a:lnTo>
                  <a:pt x="20062" y="2373"/>
                </a:lnTo>
                <a:lnTo>
                  <a:pt x="19549" y="1252"/>
                </a:lnTo>
                <a:lnTo>
                  <a:pt x="18588" y="132"/>
                </a:lnTo>
                <a:lnTo>
                  <a:pt x="18238" y="56"/>
                </a:lnTo>
                <a:lnTo>
                  <a:pt x="19378" y="1347"/>
                </a:lnTo>
                <a:lnTo>
                  <a:pt x="20006" y="2657"/>
                </a:lnTo>
                <a:lnTo>
                  <a:pt x="20234" y="3037"/>
                </a:lnTo>
                <a:lnTo>
                  <a:pt x="19891" y="2657"/>
                </a:lnTo>
                <a:lnTo>
                  <a:pt x="18695" y="1347"/>
                </a:lnTo>
                <a:lnTo>
                  <a:pt x="17071" y="300"/>
                </a:lnTo>
                <a:lnTo>
                  <a:pt x="16870" y="170"/>
                </a:lnTo>
                <a:lnTo>
                  <a:pt x="16472" y="170"/>
                </a:lnTo>
                <a:lnTo>
                  <a:pt x="16735" y="337"/>
                </a:lnTo>
                <a:lnTo>
                  <a:pt x="18181" y="1252"/>
                </a:lnTo>
                <a:lnTo>
                  <a:pt x="19378" y="2373"/>
                </a:lnTo>
                <a:lnTo>
                  <a:pt x="19948" y="2866"/>
                </a:lnTo>
                <a:lnTo>
                  <a:pt x="19208" y="2373"/>
                </a:lnTo>
                <a:lnTo>
                  <a:pt x="17384" y="1252"/>
                </a:lnTo>
                <a:lnTo>
                  <a:pt x="15300" y="497"/>
                </a:lnTo>
                <a:lnTo>
                  <a:pt x="14818" y="322"/>
                </a:lnTo>
                <a:lnTo>
                  <a:pt x="14307" y="379"/>
                </a:lnTo>
                <a:lnTo>
                  <a:pt x="14796" y="553"/>
                </a:lnTo>
                <a:lnTo>
                  <a:pt x="16929" y="1309"/>
                </a:lnTo>
                <a:lnTo>
                  <a:pt x="18922" y="2372"/>
                </a:lnTo>
                <a:lnTo>
                  <a:pt x="19835" y="2866"/>
                </a:lnTo>
                <a:lnTo>
                  <a:pt x="18695" y="2372"/>
                </a:lnTo>
                <a:lnTo>
                  <a:pt x="15789" y="1347"/>
                </a:lnTo>
                <a:lnTo>
                  <a:pt x="12557" y="801"/>
                </a:lnTo>
                <a:lnTo>
                  <a:pt x="11968" y="702"/>
                </a:lnTo>
                <a:lnTo>
                  <a:pt x="11513" y="759"/>
                </a:lnTo>
                <a:lnTo>
                  <a:pt x="11286" y="816"/>
                </a:lnTo>
                <a:lnTo>
                  <a:pt x="11776" y="888"/>
                </a:lnTo>
                <a:lnTo>
                  <a:pt x="15674" y="1461"/>
                </a:lnTo>
                <a:lnTo>
                  <a:pt x="18979" y="2657"/>
                </a:lnTo>
                <a:lnTo>
                  <a:pt x="20006" y="3037"/>
                </a:lnTo>
                <a:lnTo>
                  <a:pt x="18808" y="2657"/>
                </a:lnTo>
                <a:lnTo>
                  <a:pt x="14705" y="1518"/>
                </a:lnTo>
                <a:lnTo>
                  <a:pt x="9233" y="1309"/>
                </a:lnTo>
                <a:lnTo>
                  <a:pt x="15104" y="1727"/>
                </a:lnTo>
                <a:lnTo>
                  <a:pt x="19607" y="2980"/>
                </a:lnTo>
                <a:lnTo>
                  <a:pt x="20234" y="3132"/>
                </a:lnTo>
                <a:lnTo>
                  <a:pt x="20119" y="3360"/>
                </a:lnTo>
                <a:lnTo>
                  <a:pt x="20062" y="3891"/>
                </a:lnTo>
                <a:lnTo>
                  <a:pt x="19549" y="6644"/>
                </a:lnTo>
                <a:lnTo>
                  <a:pt x="18866" y="10953"/>
                </a:lnTo>
                <a:lnTo>
                  <a:pt x="18238" y="10953"/>
                </a:lnTo>
                <a:lnTo>
                  <a:pt x="17611" y="10915"/>
                </a:lnTo>
                <a:lnTo>
                  <a:pt x="16985" y="10801"/>
                </a:lnTo>
                <a:lnTo>
                  <a:pt x="18695" y="6644"/>
                </a:lnTo>
                <a:lnTo>
                  <a:pt x="19948" y="4005"/>
                </a:lnTo>
                <a:lnTo>
                  <a:pt x="19492" y="4480"/>
                </a:lnTo>
                <a:lnTo>
                  <a:pt x="18181" y="6967"/>
                </a:lnTo>
                <a:lnTo>
                  <a:pt x="16586" y="10744"/>
                </a:lnTo>
                <a:lnTo>
                  <a:pt x="16016" y="10687"/>
                </a:lnTo>
                <a:lnTo>
                  <a:pt x="15503" y="10574"/>
                </a:lnTo>
                <a:lnTo>
                  <a:pt x="14933" y="10479"/>
                </a:lnTo>
                <a:lnTo>
                  <a:pt x="17440" y="6796"/>
                </a:lnTo>
                <a:lnTo>
                  <a:pt x="19321" y="4423"/>
                </a:lnTo>
                <a:lnTo>
                  <a:pt x="19436" y="4005"/>
                </a:lnTo>
                <a:lnTo>
                  <a:pt x="17327" y="6435"/>
                </a:lnTo>
                <a:lnTo>
                  <a:pt x="14591" y="10365"/>
                </a:lnTo>
                <a:lnTo>
                  <a:pt x="14021" y="10251"/>
                </a:lnTo>
                <a:lnTo>
                  <a:pt x="13451" y="10099"/>
                </a:lnTo>
                <a:lnTo>
                  <a:pt x="12881" y="9890"/>
                </a:lnTo>
                <a:lnTo>
                  <a:pt x="16586" y="6150"/>
                </a:lnTo>
                <a:lnTo>
                  <a:pt x="19321" y="4005"/>
                </a:lnTo>
                <a:lnTo>
                  <a:pt x="19891" y="3398"/>
                </a:lnTo>
                <a:lnTo>
                  <a:pt x="18922" y="4062"/>
                </a:lnTo>
                <a:lnTo>
                  <a:pt x="16129" y="6150"/>
                </a:lnTo>
                <a:lnTo>
                  <a:pt x="12538" y="9776"/>
                </a:lnTo>
                <a:lnTo>
                  <a:pt x="12027" y="9605"/>
                </a:lnTo>
                <a:lnTo>
                  <a:pt x="11570" y="9397"/>
                </a:lnTo>
                <a:lnTo>
                  <a:pt x="11114" y="9188"/>
                </a:lnTo>
                <a:lnTo>
                  <a:pt x="10828" y="9017"/>
                </a:lnTo>
                <a:lnTo>
                  <a:pt x="10373" y="8808"/>
                </a:lnTo>
                <a:lnTo>
                  <a:pt x="9632" y="8314"/>
                </a:lnTo>
                <a:lnTo>
                  <a:pt x="14762" y="5353"/>
                </a:lnTo>
                <a:lnTo>
                  <a:pt x="14591" y="5125"/>
                </a:lnTo>
                <a:lnTo>
                  <a:pt x="9290" y="8106"/>
                </a:lnTo>
                <a:lnTo>
                  <a:pt x="9348" y="8371"/>
                </a:lnTo>
                <a:lnTo>
                  <a:pt x="9860" y="8751"/>
                </a:lnTo>
                <a:lnTo>
                  <a:pt x="10601" y="9188"/>
                </a:lnTo>
                <a:lnTo>
                  <a:pt x="9461" y="10042"/>
                </a:lnTo>
                <a:lnTo>
                  <a:pt x="8208" y="11010"/>
                </a:lnTo>
                <a:lnTo>
                  <a:pt x="6954" y="12035"/>
                </a:lnTo>
                <a:lnTo>
                  <a:pt x="6327" y="12586"/>
                </a:lnTo>
                <a:lnTo>
                  <a:pt x="5699" y="13117"/>
                </a:lnTo>
                <a:lnTo>
                  <a:pt x="5471" y="13877"/>
                </a:lnTo>
                <a:lnTo>
                  <a:pt x="6041" y="13326"/>
                </a:lnTo>
                <a:lnTo>
                  <a:pt x="6611" y="12795"/>
                </a:lnTo>
                <a:lnTo>
                  <a:pt x="7181" y="12358"/>
                </a:lnTo>
                <a:lnTo>
                  <a:pt x="8492" y="11238"/>
                </a:lnTo>
                <a:lnTo>
                  <a:pt x="9747" y="10251"/>
                </a:lnTo>
                <a:lnTo>
                  <a:pt x="10943" y="9340"/>
                </a:lnTo>
                <a:lnTo>
                  <a:pt x="11342" y="9548"/>
                </a:lnTo>
                <a:lnTo>
                  <a:pt x="11799" y="9776"/>
                </a:lnTo>
                <a:lnTo>
                  <a:pt x="12311" y="9985"/>
                </a:lnTo>
                <a:lnTo>
                  <a:pt x="11114" y="11124"/>
                </a:lnTo>
                <a:lnTo>
                  <a:pt x="9860" y="12472"/>
                </a:lnTo>
                <a:lnTo>
                  <a:pt x="8663" y="14465"/>
                </a:lnTo>
                <a:lnTo>
                  <a:pt x="8891" y="14200"/>
                </a:lnTo>
                <a:lnTo>
                  <a:pt x="10259" y="12681"/>
                </a:lnTo>
                <a:lnTo>
                  <a:pt x="11513" y="11333"/>
                </a:lnTo>
                <a:lnTo>
                  <a:pt x="12709" y="10099"/>
                </a:lnTo>
                <a:lnTo>
                  <a:pt x="13223" y="10308"/>
                </a:lnTo>
                <a:lnTo>
                  <a:pt x="13793" y="10479"/>
                </a:lnTo>
                <a:lnTo>
                  <a:pt x="14419" y="10631"/>
                </a:lnTo>
                <a:lnTo>
                  <a:pt x="13394" y="12092"/>
                </a:lnTo>
                <a:lnTo>
                  <a:pt x="12254" y="13763"/>
                </a:lnTo>
                <a:lnTo>
                  <a:pt x="11513" y="15927"/>
                </a:lnTo>
                <a:lnTo>
                  <a:pt x="12653" y="13991"/>
                </a:lnTo>
                <a:lnTo>
                  <a:pt x="13793" y="12263"/>
                </a:lnTo>
                <a:lnTo>
                  <a:pt x="14762" y="10687"/>
                </a:lnTo>
                <a:lnTo>
                  <a:pt x="15332" y="10858"/>
                </a:lnTo>
                <a:lnTo>
                  <a:pt x="15902" y="10953"/>
                </a:lnTo>
                <a:lnTo>
                  <a:pt x="16472" y="11010"/>
                </a:lnTo>
                <a:lnTo>
                  <a:pt x="15789" y="12643"/>
                </a:lnTo>
                <a:lnTo>
                  <a:pt x="15104" y="14408"/>
                </a:lnTo>
                <a:lnTo>
                  <a:pt x="15559" y="14522"/>
                </a:lnTo>
                <a:lnTo>
                  <a:pt x="16244" y="12681"/>
                </a:lnTo>
                <a:lnTo>
                  <a:pt x="16870" y="11067"/>
                </a:lnTo>
                <a:lnTo>
                  <a:pt x="17499" y="11181"/>
                </a:lnTo>
                <a:lnTo>
                  <a:pt x="18181" y="11238"/>
                </a:lnTo>
                <a:lnTo>
                  <a:pt x="18866" y="11276"/>
                </a:lnTo>
                <a:lnTo>
                  <a:pt x="19094" y="12966"/>
                </a:lnTo>
                <a:lnTo>
                  <a:pt x="19265" y="11276"/>
                </a:lnTo>
                <a:lnTo>
                  <a:pt x="19720" y="11333"/>
                </a:lnTo>
                <a:lnTo>
                  <a:pt x="20518" y="11333"/>
                </a:lnTo>
                <a:lnTo>
                  <a:pt x="20975" y="11276"/>
                </a:lnTo>
                <a:lnTo>
                  <a:pt x="21146" y="12966"/>
                </a:lnTo>
                <a:lnTo>
                  <a:pt x="21317" y="14788"/>
                </a:lnTo>
                <a:lnTo>
                  <a:pt x="21488" y="16838"/>
                </a:lnTo>
                <a:lnTo>
                  <a:pt x="21716" y="19591"/>
                </a:lnTo>
                <a:lnTo>
                  <a:pt x="21887" y="22192"/>
                </a:lnTo>
                <a:lnTo>
                  <a:pt x="22115" y="25045"/>
                </a:lnTo>
                <a:lnTo>
                  <a:pt x="18524" y="25045"/>
                </a:lnTo>
                <a:lnTo>
                  <a:pt x="18238" y="25478"/>
                </a:lnTo>
                <a:lnTo>
                  <a:pt x="18524" y="25478"/>
                </a:lnTo>
                <a:lnTo>
                  <a:pt x="19720" y="25531"/>
                </a:lnTo>
                <a:lnTo>
                  <a:pt x="20918" y="25531"/>
                </a:lnTo>
                <a:lnTo>
                  <a:pt x="22115" y="25478"/>
                </a:lnTo>
                <a:lnTo>
                  <a:pt x="22342" y="28122"/>
                </a:lnTo>
                <a:lnTo>
                  <a:pt x="22513" y="30928"/>
                </a:lnTo>
                <a:lnTo>
                  <a:pt x="22685" y="33895"/>
                </a:lnTo>
                <a:lnTo>
                  <a:pt x="21146" y="33951"/>
                </a:lnTo>
                <a:lnTo>
                  <a:pt x="17897" y="33951"/>
                </a:lnTo>
                <a:lnTo>
                  <a:pt x="17098" y="33895"/>
                </a:lnTo>
                <a:lnTo>
                  <a:pt x="16758" y="33895"/>
                </a:lnTo>
                <a:lnTo>
                  <a:pt x="17041" y="30928"/>
                </a:lnTo>
                <a:lnTo>
                  <a:pt x="17327" y="28067"/>
                </a:lnTo>
                <a:lnTo>
                  <a:pt x="17611" y="25423"/>
                </a:lnTo>
                <a:lnTo>
                  <a:pt x="17668" y="19534"/>
                </a:lnTo>
                <a:lnTo>
                  <a:pt x="17327" y="22135"/>
                </a:lnTo>
                <a:lnTo>
                  <a:pt x="16985" y="24992"/>
                </a:lnTo>
                <a:lnTo>
                  <a:pt x="15388" y="24884"/>
                </a:lnTo>
                <a:lnTo>
                  <a:pt x="13737" y="24722"/>
                </a:lnTo>
                <a:lnTo>
                  <a:pt x="12198" y="24506"/>
                </a:lnTo>
                <a:lnTo>
                  <a:pt x="13052" y="21755"/>
                </a:lnTo>
                <a:lnTo>
                  <a:pt x="13908" y="19154"/>
                </a:lnTo>
                <a:lnTo>
                  <a:pt x="14705" y="16838"/>
                </a:lnTo>
                <a:lnTo>
                  <a:pt x="14192" y="16781"/>
                </a:lnTo>
                <a:lnTo>
                  <a:pt x="13338" y="19116"/>
                </a:lnTo>
                <a:lnTo>
                  <a:pt x="12482" y="21641"/>
                </a:lnTo>
                <a:lnTo>
                  <a:pt x="11570" y="24398"/>
                </a:lnTo>
                <a:lnTo>
                  <a:pt x="10089" y="24183"/>
                </a:lnTo>
                <a:lnTo>
                  <a:pt x="8663" y="23912"/>
                </a:lnTo>
                <a:lnTo>
                  <a:pt x="7240" y="23589"/>
                </a:lnTo>
                <a:lnTo>
                  <a:pt x="8094" y="20787"/>
                </a:lnTo>
                <a:lnTo>
                  <a:pt x="6726" y="23426"/>
                </a:lnTo>
                <a:lnTo>
                  <a:pt x="6498" y="23859"/>
                </a:lnTo>
                <a:lnTo>
                  <a:pt x="5244" y="26342"/>
                </a:lnTo>
                <a:lnTo>
                  <a:pt x="3989" y="28986"/>
                </a:lnTo>
                <a:lnTo>
                  <a:pt x="2793" y="31845"/>
                </a:lnTo>
                <a:lnTo>
                  <a:pt x="2565" y="32331"/>
                </a:lnTo>
                <a:lnTo>
                  <a:pt x="1709" y="34490"/>
                </a:lnTo>
                <a:lnTo>
                  <a:pt x="799" y="36756"/>
                </a:lnTo>
                <a:lnTo>
                  <a:pt x="0" y="39076"/>
                </a:lnTo>
                <a:lnTo>
                  <a:pt x="628" y="39293"/>
                </a:lnTo>
                <a:lnTo>
                  <a:pt x="1425" y="36918"/>
                </a:lnTo>
                <a:lnTo>
                  <a:pt x="2279" y="34651"/>
                </a:lnTo>
                <a:lnTo>
                  <a:pt x="3192" y="32439"/>
                </a:lnTo>
                <a:lnTo>
                  <a:pt x="5073" y="32925"/>
                </a:lnTo>
                <a:lnTo>
                  <a:pt x="7010" y="33303"/>
                </a:lnTo>
                <a:lnTo>
                  <a:pt x="9006" y="33626"/>
                </a:lnTo>
                <a:lnTo>
                  <a:pt x="9119" y="33140"/>
                </a:lnTo>
                <a:lnTo>
                  <a:pt x="7125" y="32817"/>
                </a:lnTo>
                <a:lnTo>
                  <a:pt x="5244" y="32439"/>
                </a:lnTo>
                <a:lnTo>
                  <a:pt x="3363" y="31953"/>
                </a:lnTo>
                <a:lnTo>
                  <a:pt x="4559" y="29148"/>
                </a:lnTo>
                <a:lnTo>
                  <a:pt x="5814" y="26448"/>
                </a:lnTo>
                <a:lnTo>
                  <a:pt x="7068" y="23967"/>
                </a:lnTo>
                <a:lnTo>
                  <a:pt x="8492" y="24345"/>
                </a:lnTo>
                <a:lnTo>
                  <a:pt x="9975" y="24614"/>
                </a:lnTo>
                <a:lnTo>
                  <a:pt x="11457" y="24884"/>
                </a:lnTo>
                <a:lnTo>
                  <a:pt x="10659" y="27420"/>
                </a:lnTo>
                <a:lnTo>
                  <a:pt x="9860" y="30226"/>
                </a:lnTo>
                <a:lnTo>
                  <a:pt x="9747" y="33195"/>
                </a:lnTo>
                <a:lnTo>
                  <a:pt x="10488" y="30281"/>
                </a:lnTo>
                <a:lnTo>
                  <a:pt x="11286" y="27528"/>
                </a:lnTo>
                <a:lnTo>
                  <a:pt x="12083" y="24939"/>
                </a:lnTo>
                <a:lnTo>
                  <a:pt x="13678" y="25153"/>
                </a:lnTo>
                <a:lnTo>
                  <a:pt x="15275" y="25317"/>
                </a:lnTo>
                <a:lnTo>
                  <a:pt x="16929" y="25423"/>
                </a:lnTo>
                <a:lnTo>
                  <a:pt x="16586" y="28067"/>
                </a:lnTo>
                <a:lnTo>
                  <a:pt x="16300" y="30875"/>
                </a:lnTo>
                <a:lnTo>
                  <a:pt x="16016" y="33842"/>
                </a:lnTo>
                <a:lnTo>
                  <a:pt x="15958" y="34381"/>
                </a:lnTo>
                <a:lnTo>
                  <a:pt x="15674" y="36865"/>
                </a:lnTo>
                <a:lnTo>
                  <a:pt x="15446" y="39454"/>
                </a:lnTo>
                <a:lnTo>
                  <a:pt x="15219" y="42153"/>
                </a:lnTo>
                <a:lnTo>
                  <a:pt x="15730" y="42207"/>
                </a:lnTo>
                <a:lnTo>
                  <a:pt x="16016" y="42207"/>
                </a:lnTo>
                <a:lnTo>
                  <a:pt x="16244" y="39509"/>
                </a:lnTo>
                <a:lnTo>
                  <a:pt x="16472" y="36918"/>
                </a:lnTo>
                <a:lnTo>
                  <a:pt x="16699" y="34381"/>
                </a:lnTo>
                <a:lnTo>
                  <a:pt x="17499" y="34436"/>
                </a:lnTo>
                <a:lnTo>
                  <a:pt x="17897" y="34436"/>
                </a:lnTo>
                <a:lnTo>
                  <a:pt x="19492" y="34490"/>
                </a:lnTo>
                <a:lnTo>
                  <a:pt x="21146" y="34490"/>
                </a:lnTo>
                <a:lnTo>
                  <a:pt x="22741" y="34437"/>
                </a:lnTo>
                <a:lnTo>
                  <a:pt x="22912" y="36973"/>
                </a:lnTo>
                <a:lnTo>
                  <a:pt x="23027" y="39562"/>
                </a:lnTo>
                <a:lnTo>
                  <a:pt x="23198" y="42262"/>
                </a:lnTo>
                <a:lnTo>
                  <a:pt x="23710" y="42207"/>
                </a:lnTo>
                <a:lnTo>
                  <a:pt x="23996" y="42207"/>
                </a:lnTo>
                <a:lnTo>
                  <a:pt x="23824" y="39509"/>
                </a:lnTo>
                <a:lnTo>
                  <a:pt x="23653" y="36918"/>
                </a:lnTo>
                <a:lnTo>
                  <a:pt x="23482" y="34437"/>
                </a:lnTo>
                <a:lnTo>
                  <a:pt x="25591" y="34328"/>
                </a:lnTo>
                <a:lnTo>
                  <a:pt x="27699" y="34167"/>
                </a:lnTo>
                <a:lnTo>
                  <a:pt x="29751" y="33895"/>
                </a:lnTo>
                <a:lnTo>
                  <a:pt x="30265" y="36270"/>
                </a:lnTo>
                <a:lnTo>
                  <a:pt x="30777" y="38753"/>
                </a:lnTo>
                <a:lnTo>
                  <a:pt x="31234" y="41343"/>
                </a:lnTo>
                <a:lnTo>
                  <a:pt x="31689" y="41237"/>
                </a:lnTo>
                <a:lnTo>
                  <a:pt x="31916" y="41182"/>
                </a:lnTo>
                <a:lnTo>
                  <a:pt x="31461" y="38645"/>
                </a:lnTo>
                <a:lnTo>
                  <a:pt x="30948" y="36162"/>
                </a:lnTo>
                <a:lnTo>
                  <a:pt x="30436" y="33789"/>
                </a:lnTo>
                <a:lnTo>
                  <a:pt x="32430" y="33518"/>
                </a:lnTo>
                <a:lnTo>
                  <a:pt x="34426" y="33195"/>
                </a:lnTo>
                <a:lnTo>
                  <a:pt x="36307" y="32709"/>
                </a:lnTo>
                <a:lnTo>
                  <a:pt x="37161" y="34867"/>
                </a:lnTo>
                <a:lnTo>
                  <a:pt x="37902" y="37134"/>
                </a:lnTo>
                <a:lnTo>
                  <a:pt x="38643" y="39454"/>
                </a:lnTo>
                <a:lnTo>
                  <a:pt x="39269" y="39293"/>
                </a:lnTo>
                <a:lnTo>
                  <a:pt x="38528" y="36973"/>
                </a:lnTo>
                <a:lnTo>
                  <a:pt x="37731" y="34706"/>
                </a:lnTo>
                <a:lnTo>
                  <a:pt x="36877" y="32601"/>
                </a:lnTo>
                <a:lnTo>
                  <a:pt x="38756" y="32115"/>
                </a:lnTo>
                <a:lnTo>
                  <a:pt x="40524" y="31631"/>
                </a:lnTo>
                <a:lnTo>
                  <a:pt x="42234" y="31037"/>
                </a:lnTo>
                <a:lnTo>
                  <a:pt x="43203" y="32870"/>
                </a:lnTo>
                <a:lnTo>
                  <a:pt x="44171" y="34814"/>
                </a:lnTo>
                <a:lnTo>
                  <a:pt x="45027" y="36865"/>
                </a:lnTo>
                <a:lnTo>
                  <a:pt x="45597" y="36540"/>
                </a:lnTo>
                <a:lnTo>
                  <a:pt x="44741" y="34545"/>
                </a:lnTo>
                <a:lnTo>
                  <a:pt x="43773" y="32656"/>
                </a:lnTo>
                <a:lnTo>
                  <a:pt x="42804" y="30820"/>
                </a:lnTo>
                <a:lnTo>
                  <a:pt x="44455" y="30173"/>
                </a:lnTo>
                <a:lnTo>
                  <a:pt x="46052" y="29525"/>
                </a:lnTo>
                <a:lnTo>
                  <a:pt x="47476" y="28715"/>
                </a:lnTo>
                <a:lnTo>
                  <a:pt x="48503" y="30226"/>
                </a:lnTo>
                <a:lnTo>
                  <a:pt x="49528" y="31845"/>
                </a:lnTo>
                <a:lnTo>
                  <a:pt x="50495" y="33465"/>
                </a:lnTo>
                <a:lnTo>
                  <a:pt x="50898" y="33140"/>
                </a:lnTo>
                <a:lnTo>
                  <a:pt x="49992" y="31523"/>
                </a:lnTo>
                <a:close/>
              </a:path>
            </a:pathLst>
          </a:custGeom>
          <a:solidFill>
            <a:srgbClr val="ACC5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20" name="object 920"/>
          <p:cNvSpPr/>
          <p:nvPr/>
        </p:nvSpPr>
        <p:spPr>
          <a:xfrm>
            <a:off x="339436" y="517888"/>
            <a:ext cx="44" cy="27"/>
          </a:xfrm>
          <a:custGeom>
            <a:avLst/>
            <a:gdLst/>
            <a:ahLst/>
            <a:cxnLst/>
            <a:rect l="l" t="t" r="r" b="b"/>
            <a:pathLst>
              <a:path w="58" h="36">
                <a:moveTo>
                  <a:pt x="58" y="36"/>
                </a:moveTo>
                <a:close/>
              </a:path>
            </a:pathLst>
          </a:custGeom>
          <a:solidFill>
            <a:srgbClr val="A0BD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21" name="object 921"/>
          <p:cNvSpPr/>
          <p:nvPr/>
        </p:nvSpPr>
        <p:spPr>
          <a:xfrm>
            <a:off x="334814" y="518002"/>
            <a:ext cx="24" cy="5"/>
          </a:xfrm>
          <a:custGeom>
            <a:avLst/>
            <a:gdLst/>
            <a:ahLst/>
            <a:cxnLst/>
            <a:rect l="l" t="t" r="r" b="b"/>
            <a:pathLst>
              <a:path w="32" h="7">
                <a:moveTo>
                  <a:pt x="32" y="0"/>
                </a:moveTo>
                <a:lnTo>
                  <a:pt x="0" y="7"/>
                </a:lnTo>
                <a:lnTo>
                  <a:pt x="32" y="0"/>
                </a:lnTo>
                <a:close/>
              </a:path>
            </a:pathLst>
          </a:custGeom>
          <a:solidFill>
            <a:srgbClr val="A0BD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22" name="object 922"/>
          <p:cNvSpPr/>
          <p:nvPr/>
        </p:nvSpPr>
        <p:spPr>
          <a:xfrm>
            <a:off x="331157" y="518685"/>
            <a:ext cx="19322" cy="12871"/>
          </a:xfrm>
          <a:custGeom>
            <a:avLst/>
            <a:gdLst/>
            <a:ahLst/>
            <a:cxnLst/>
            <a:rect l="l" t="t" r="r" b="b"/>
            <a:pathLst>
              <a:path w="25762" h="17161">
                <a:moveTo>
                  <a:pt x="13507" y="14636"/>
                </a:moveTo>
                <a:lnTo>
                  <a:pt x="11856" y="12586"/>
                </a:lnTo>
                <a:lnTo>
                  <a:pt x="12768" y="12263"/>
                </a:lnTo>
                <a:lnTo>
                  <a:pt x="13565" y="11940"/>
                </a:lnTo>
                <a:lnTo>
                  <a:pt x="14363" y="11561"/>
                </a:lnTo>
                <a:lnTo>
                  <a:pt x="14534" y="11124"/>
                </a:lnTo>
                <a:lnTo>
                  <a:pt x="13908" y="10593"/>
                </a:lnTo>
                <a:lnTo>
                  <a:pt x="13279" y="10042"/>
                </a:lnTo>
                <a:lnTo>
                  <a:pt x="12709" y="9510"/>
                </a:lnTo>
                <a:lnTo>
                  <a:pt x="11457" y="8428"/>
                </a:lnTo>
                <a:lnTo>
                  <a:pt x="10259" y="7460"/>
                </a:lnTo>
                <a:lnTo>
                  <a:pt x="9119" y="6587"/>
                </a:lnTo>
                <a:lnTo>
                  <a:pt x="9576" y="6378"/>
                </a:lnTo>
                <a:lnTo>
                  <a:pt x="10373" y="5828"/>
                </a:lnTo>
                <a:lnTo>
                  <a:pt x="11342" y="6435"/>
                </a:lnTo>
                <a:lnTo>
                  <a:pt x="12311" y="7024"/>
                </a:lnTo>
                <a:lnTo>
                  <a:pt x="11570" y="6207"/>
                </a:lnTo>
                <a:lnTo>
                  <a:pt x="10601" y="5676"/>
                </a:lnTo>
                <a:lnTo>
                  <a:pt x="11114" y="5296"/>
                </a:lnTo>
                <a:lnTo>
                  <a:pt x="11628" y="4764"/>
                </a:lnTo>
                <a:lnTo>
                  <a:pt x="12254" y="5030"/>
                </a:lnTo>
                <a:lnTo>
                  <a:pt x="12881" y="5296"/>
                </a:lnTo>
                <a:lnTo>
                  <a:pt x="12426" y="4802"/>
                </a:lnTo>
                <a:lnTo>
                  <a:pt x="11797" y="4537"/>
                </a:lnTo>
                <a:lnTo>
                  <a:pt x="11628" y="4480"/>
                </a:lnTo>
                <a:lnTo>
                  <a:pt x="11457" y="4651"/>
                </a:lnTo>
                <a:lnTo>
                  <a:pt x="10943" y="5144"/>
                </a:lnTo>
                <a:lnTo>
                  <a:pt x="10488" y="5467"/>
                </a:lnTo>
                <a:lnTo>
                  <a:pt x="5129" y="2486"/>
                </a:lnTo>
                <a:lnTo>
                  <a:pt x="1254" y="987"/>
                </a:lnTo>
                <a:lnTo>
                  <a:pt x="1369" y="1195"/>
                </a:lnTo>
                <a:lnTo>
                  <a:pt x="5073" y="2714"/>
                </a:lnTo>
                <a:lnTo>
                  <a:pt x="10146" y="5733"/>
                </a:lnTo>
                <a:lnTo>
                  <a:pt x="9348" y="6207"/>
                </a:lnTo>
                <a:lnTo>
                  <a:pt x="8891" y="6435"/>
                </a:lnTo>
                <a:lnTo>
                  <a:pt x="4503" y="3075"/>
                </a:lnTo>
                <a:lnTo>
                  <a:pt x="1254" y="1252"/>
                </a:lnTo>
                <a:lnTo>
                  <a:pt x="58" y="664"/>
                </a:lnTo>
                <a:lnTo>
                  <a:pt x="58" y="493"/>
                </a:lnTo>
                <a:lnTo>
                  <a:pt x="1311" y="550"/>
                </a:lnTo>
                <a:lnTo>
                  <a:pt x="569" y="436"/>
                </a:lnTo>
                <a:lnTo>
                  <a:pt x="2394" y="379"/>
                </a:lnTo>
                <a:lnTo>
                  <a:pt x="6839" y="341"/>
                </a:lnTo>
                <a:lnTo>
                  <a:pt x="12597" y="1195"/>
                </a:lnTo>
                <a:lnTo>
                  <a:pt x="15048" y="1575"/>
                </a:lnTo>
                <a:lnTo>
                  <a:pt x="17726" y="2050"/>
                </a:lnTo>
                <a:lnTo>
                  <a:pt x="20461" y="2809"/>
                </a:lnTo>
                <a:lnTo>
                  <a:pt x="22227" y="3246"/>
                </a:lnTo>
                <a:lnTo>
                  <a:pt x="23937" y="3777"/>
                </a:lnTo>
                <a:lnTo>
                  <a:pt x="25762" y="4442"/>
                </a:lnTo>
                <a:lnTo>
                  <a:pt x="24964" y="4005"/>
                </a:lnTo>
                <a:lnTo>
                  <a:pt x="24566" y="3777"/>
                </a:lnTo>
                <a:lnTo>
                  <a:pt x="23140" y="3303"/>
                </a:lnTo>
                <a:lnTo>
                  <a:pt x="21772" y="2923"/>
                </a:lnTo>
                <a:lnTo>
                  <a:pt x="20461" y="2543"/>
                </a:lnTo>
                <a:lnTo>
                  <a:pt x="20290" y="2050"/>
                </a:lnTo>
                <a:lnTo>
                  <a:pt x="20405" y="2543"/>
                </a:lnTo>
                <a:lnTo>
                  <a:pt x="17611" y="1841"/>
                </a:lnTo>
                <a:lnTo>
                  <a:pt x="14989" y="1366"/>
                </a:lnTo>
                <a:lnTo>
                  <a:pt x="12597" y="987"/>
                </a:lnTo>
                <a:lnTo>
                  <a:pt x="12367" y="379"/>
                </a:lnTo>
                <a:lnTo>
                  <a:pt x="12140" y="0"/>
                </a:lnTo>
                <a:lnTo>
                  <a:pt x="12254" y="379"/>
                </a:lnTo>
                <a:lnTo>
                  <a:pt x="12538" y="987"/>
                </a:lnTo>
                <a:lnTo>
                  <a:pt x="6041" y="113"/>
                </a:lnTo>
                <a:lnTo>
                  <a:pt x="1311" y="341"/>
                </a:lnTo>
                <a:lnTo>
                  <a:pt x="0" y="436"/>
                </a:lnTo>
                <a:lnTo>
                  <a:pt x="0" y="664"/>
                </a:lnTo>
                <a:lnTo>
                  <a:pt x="1027" y="1309"/>
                </a:lnTo>
                <a:lnTo>
                  <a:pt x="4219" y="3189"/>
                </a:lnTo>
                <a:lnTo>
                  <a:pt x="8549" y="6587"/>
                </a:lnTo>
                <a:lnTo>
                  <a:pt x="8778" y="6758"/>
                </a:lnTo>
                <a:lnTo>
                  <a:pt x="9918" y="7669"/>
                </a:lnTo>
                <a:lnTo>
                  <a:pt x="11171" y="8694"/>
                </a:lnTo>
                <a:lnTo>
                  <a:pt x="12426" y="9833"/>
                </a:lnTo>
                <a:lnTo>
                  <a:pt x="12995" y="10270"/>
                </a:lnTo>
                <a:lnTo>
                  <a:pt x="13565" y="10801"/>
                </a:lnTo>
                <a:lnTo>
                  <a:pt x="14135" y="11333"/>
                </a:lnTo>
                <a:lnTo>
                  <a:pt x="13338" y="11656"/>
                </a:lnTo>
                <a:lnTo>
                  <a:pt x="12482" y="11997"/>
                </a:lnTo>
                <a:lnTo>
                  <a:pt x="11628" y="12320"/>
                </a:lnTo>
                <a:lnTo>
                  <a:pt x="11114" y="11713"/>
                </a:lnTo>
                <a:lnTo>
                  <a:pt x="10887" y="11390"/>
                </a:lnTo>
                <a:lnTo>
                  <a:pt x="9632" y="9890"/>
                </a:lnTo>
                <a:lnTo>
                  <a:pt x="8436" y="8580"/>
                </a:lnTo>
                <a:lnTo>
                  <a:pt x="7296" y="7403"/>
                </a:lnTo>
                <a:lnTo>
                  <a:pt x="8037" y="8751"/>
                </a:lnTo>
                <a:lnTo>
                  <a:pt x="9233" y="10099"/>
                </a:lnTo>
                <a:lnTo>
                  <a:pt x="10544" y="11656"/>
                </a:lnTo>
                <a:lnTo>
                  <a:pt x="10943" y="12206"/>
                </a:lnTo>
                <a:lnTo>
                  <a:pt x="11171" y="12472"/>
                </a:lnTo>
                <a:lnTo>
                  <a:pt x="10259" y="12738"/>
                </a:lnTo>
                <a:lnTo>
                  <a:pt x="9290" y="13023"/>
                </a:lnTo>
                <a:lnTo>
                  <a:pt x="8492" y="13554"/>
                </a:lnTo>
                <a:lnTo>
                  <a:pt x="9517" y="13345"/>
                </a:lnTo>
                <a:lnTo>
                  <a:pt x="10488" y="13060"/>
                </a:lnTo>
                <a:lnTo>
                  <a:pt x="11398" y="12738"/>
                </a:lnTo>
                <a:lnTo>
                  <a:pt x="13052" y="14845"/>
                </a:lnTo>
                <a:lnTo>
                  <a:pt x="14762" y="17161"/>
                </a:lnTo>
                <a:lnTo>
                  <a:pt x="13507" y="14636"/>
                </a:lnTo>
                <a:close/>
              </a:path>
            </a:pathLst>
          </a:custGeom>
          <a:solidFill>
            <a:srgbClr val="A0BD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23" name="object 923"/>
          <p:cNvSpPr/>
          <p:nvPr/>
        </p:nvSpPr>
        <p:spPr>
          <a:xfrm>
            <a:off x="319745" y="519213"/>
            <a:ext cx="10814" cy="9397"/>
          </a:xfrm>
          <a:custGeom>
            <a:avLst/>
            <a:gdLst/>
            <a:ahLst/>
            <a:cxnLst/>
            <a:rect l="l" t="t" r="r" b="b"/>
            <a:pathLst>
              <a:path w="14419" h="12529">
                <a:moveTo>
                  <a:pt x="4160" y="4916"/>
                </a:moveTo>
                <a:lnTo>
                  <a:pt x="9290" y="1955"/>
                </a:lnTo>
                <a:lnTo>
                  <a:pt x="9119" y="1727"/>
                </a:lnTo>
                <a:lnTo>
                  <a:pt x="3818" y="4708"/>
                </a:lnTo>
                <a:lnTo>
                  <a:pt x="3876" y="4973"/>
                </a:lnTo>
                <a:lnTo>
                  <a:pt x="4388" y="5353"/>
                </a:lnTo>
                <a:lnTo>
                  <a:pt x="5129" y="5790"/>
                </a:lnTo>
                <a:lnTo>
                  <a:pt x="3989" y="6644"/>
                </a:lnTo>
                <a:lnTo>
                  <a:pt x="2736" y="7612"/>
                </a:lnTo>
                <a:lnTo>
                  <a:pt x="1482" y="8637"/>
                </a:lnTo>
                <a:lnTo>
                  <a:pt x="855" y="9188"/>
                </a:lnTo>
                <a:lnTo>
                  <a:pt x="227" y="9719"/>
                </a:lnTo>
                <a:lnTo>
                  <a:pt x="0" y="10479"/>
                </a:lnTo>
                <a:lnTo>
                  <a:pt x="569" y="9928"/>
                </a:lnTo>
                <a:lnTo>
                  <a:pt x="1139" y="9397"/>
                </a:lnTo>
                <a:lnTo>
                  <a:pt x="1709" y="8960"/>
                </a:lnTo>
                <a:lnTo>
                  <a:pt x="3020" y="7840"/>
                </a:lnTo>
                <a:lnTo>
                  <a:pt x="4275" y="6853"/>
                </a:lnTo>
                <a:lnTo>
                  <a:pt x="5471" y="5941"/>
                </a:lnTo>
                <a:lnTo>
                  <a:pt x="5870" y="6150"/>
                </a:lnTo>
                <a:lnTo>
                  <a:pt x="6327" y="6378"/>
                </a:lnTo>
                <a:lnTo>
                  <a:pt x="6839" y="6587"/>
                </a:lnTo>
                <a:lnTo>
                  <a:pt x="5643" y="7726"/>
                </a:lnTo>
                <a:lnTo>
                  <a:pt x="4388" y="9074"/>
                </a:lnTo>
                <a:lnTo>
                  <a:pt x="3192" y="11067"/>
                </a:lnTo>
                <a:lnTo>
                  <a:pt x="3419" y="10801"/>
                </a:lnTo>
                <a:lnTo>
                  <a:pt x="4787" y="9283"/>
                </a:lnTo>
                <a:lnTo>
                  <a:pt x="6041" y="7935"/>
                </a:lnTo>
                <a:lnTo>
                  <a:pt x="7238" y="6701"/>
                </a:lnTo>
                <a:lnTo>
                  <a:pt x="7751" y="6910"/>
                </a:lnTo>
                <a:lnTo>
                  <a:pt x="8321" y="7081"/>
                </a:lnTo>
                <a:lnTo>
                  <a:pt x="8947" y="7232"/>
                </a:lnTo>
                <a:lnTo>
                  <a:pt x="7922" y="8694"/>
                </a:lnTo>
                <a:lnTo>
                  <a:pt x="6782" y="10365"/>
                </a:lnTo>
                <a:lnTo>
                  <a:pt x="6041" y="12529"/>
                </a:lnTo>
                <a:lnTo>
                  <a:pt x="7181" y="10593"/>
                </a:lnTo>
                <a:lnTo>
                  <a:pt x="8321" y="8865"/>
                </a:lnTo>
                <a:lnTo>
                  <a:pt x="9290" y="7289"/>
                </a:lnTo>
                <a:lnTo>
                  <a:pt x="9860" y="7460"/>
                </a:lnTo>
                <a:lnTo>
                  <a:pt x="9461" y="7081"/>
                </a:lnTo>
                <a:lnTo>
                  <a:pt x="11968" y="3398"/>
                </a:lnTo>
                <a:lnTo>
                  <a:pt x="13849" y="1025"/>
                </a:lnTo>
                <a:lnTo>
                  <a:pt x="13964" y="607"/>
                </a:lnTo>
                <a:lnTo>
                  <a:pt x="11856" y="3037"/>
                </a:lnTo>
                <a:lnTo>
                  <a:pt x="9119" y="6967"/>
                </a:lnTo>
                <a:lnTo>
                  <a:pt x="8549" y="6853"/>
                </a:lnTo>
                <a:lnTo>
                  <a:pt x="7979" y="6701"/>
                </a:lnTo>
                <a:lnTo>
                  <a:pt x="7409" y="6492"/>
                </a:lnTo>
                <a:lnTo>
                  <a:pt x="11114" y="2752"/>
                </a:lnTo>
                <a:lnTo>
                  <a:pt x="13849" y="607"/>
                </a:lnTo>
                <a:lnTo>
                  <a:pt x="14419" y="0"/>
                </a:lnTo>
                <a:lnTo>
                  <a:pt x="13451" y="664"/>
                </a:lnTo>
                <a:lnTo>
                  <a:pt x="10657" y="2752"/>
                </a:lnTo>
                <a:lnTo>
                  <a:pt x="7066" y="6378"/>
                </a:lnTo>
                <a:lnTo>
                  <a:pt x="6555" y="6207"/>
                </a:lnTo>
                <a:lnTo>
                  <a:pt x="6098" y="5998"/>
                </a:lnTo>
                <a:lnTo>
                  <a:pt x="5643" y="5790"/>
                </a:lnTo>
                <a:lnTo>
                  <a:pt x="5357" y="5619"/>
                </a:lnTo>
                <a:lnTo>
                  <a:pt x="4901" y="5410"/>
                </a:lnTo>
                <a:lnTo>
                  <a:pt x="4160" y="4916"/>
                </a:lnTo>
                <a:close/>
              </a:path>
            </a:pathLst>
          </a:custGeom>
          <a:solidFill>
            <a:srgbClr val="A0BD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24" name="object 924"/>
          <p:cNvSpPr/>
          <p:nvPr/>
        </p:nvSpPr>
        <p:spPr>
          <a:xfrm>
            <a:off x="326671" y="526346"/>
            <a:ext cx="3461" cy="9427"/>
          </a:xfrm>
          <a:custGeom>
            <a:avLst/>
            <a:gdLst/>
            <a:ahLst/>
            <a:cxnLst/>
            <a:rect l="l" t="t" r="r" b="b"/>
            <a:pathLst>
              <a:path w="4615" h="12569">
                <a:moveTo>
                  <a:pt x="112" y="3606"/>
                </a:moveTo>
                <a:lnTo>
                  <a:pt x="0" y="3929"/>
                </a:lnTo>
                <a:lnTo>
                  <a:pt x="1083" y="4100"/>
                </a:lnTo>
                <a:lnTo>
                  <a:pt x="2164" y="4195"/>
                </a:lnTo>
                <a:lnTo>
                  <a:pt x="3304" y="4252"/>
                </a:lnTo>
                <a:lnTo>
                  <a:pt x="2962" y="6625"/>
                </a:lnTo>
                <a:lnTo>
                  <a:pt x="2906" y="12514"/>
                </a:lnTo>
                <a:lnTo>
                  <a:pt x="3532" y="12569"/>
                </a:lnTo>
                <a:lnTo>
                  <a:pt x="2962" y="12083"/>
                </a:lnTo>
                <a:lnTo>
                  <a:pt x="3248" y="9283"/>
                </a:lnTo>
                <a:lnTo>
                  <a:pt x="3532" y="6625"/>
                </a:lnTo>
                <a:lnTo>
                  <a:pt x="3818" y="4309"/>
                </a:lnTo>
                <a:lnTo>
                  <a:pt x="4615" y="4309"/>
                </a:lnTo>
                <a:lnTo>
                  <a:pt x="3874" y="3929"/>
                </a:lnTo>
                <a:lnTo>
                  <a:pt x="4160" y="1879"/>
                </a:lnTo>
                <a:lnTo>
                  <a:pt x="3874" y="0"/>
                </a:lnTo>
                <a:lnTo>
                  <a:pt x="3590" y="1822"/>
                </a:lnTo>
                <a:lnTo>
                  <a:pt x="3304" y="3872"/>
                </a:lnTo>
                <a:lnTo>
                  <a:pt x="2223" y="3834"/>
                </a:lnTo>
                <a:lnTo>
                  <a:pt x="1196" y="3720"/>
                </a:lnTo>
                <a:lnTo>
                  <a:pt x="112" y="3606"/>
                </a:lnTo>
                <a:close/>
              </a:path>
            </a:pathLst>
          </a:custGeom>
          <a:solidFill>
            <a:srgbClr val="A0BD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25" name="object 925"/>
          <p:cNvSpPr/>
          <p:nvPr/>
        </p:nvSpPr>
        <p:spPr>
          <a:xfrm>
            <a:off x="314701" y="527072"/>
            <a:ext cx="4830" cy="4940"/>
          </a:xfrm>
          <a:custGeom>
            <a:avLst/>
            <a:gdLst/>
            <a:ahLst/>
            <a:cxnLst/>
            <a:rect l="l" t="t" r="r" b="b"/>
            <a:pathLst>
              <a:path w="6440" h="6587">
                <a:moveTo>
                  <a:pt x="6440" y="208"/>
                </a:moveTo>
                <a:lnTo>
                  <a:pt x="6041" y="0"/>
                </a:lnTo>
                <a:lnTo>
                  <a:pt x="3989" y="1841"/>
                </a:lnTo>
                <a:lnTo>
                  <a:pt x="1766" y="3986"/>
                </a:lnTo>
                <a:lnTo>
                  <a:pt x="0" y="6587"/>
                </a:lnTo>
                <a:lnTo>
                  <a:pt x="2223" y="4214"/>
                </a:lnTo>
                <a:lnTo>
                  <a:pt x="4388" y="2050"/>
                </a:lnTo>
                <a:lnTo>
                  <a:pt x="6440" y="208"/>
                </a:lnTo>
                <a:close/>
              </a:path>
            </a:pathLst>
          </a:custGeom>
          <a:solidFill>
            <a:srgbClr val="A0BD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26" name="object 926"/>
          <p:cNvSpPr/>
          <p:nvPr/>
        </p:nvSpPr>
        <p:spPr>
          <a:xfrm>
            <a:off x="321198" y="518728"/>
            <a:ext cx="9448" cy="698"/>
          </a:xfrm>
          <a:custGeom>
            <a:avLst/>
            <a:gdLst/>
            <a:ahLst/>
            <a:cxnLst/>
            <a:rect l="l" t="t" r="r" b="b"/>
            <a:pathLst>
              <a:path w="12597" h="930">
                <a:moveTo>
                  <a:pt x="0" y="930"/>
                </a:moveTo>
                <a:lnTo>
                  <a:pt x="5586" y="322"/>
                </a:lnTo>
                <a:lnTo>
                  <a:pt x="9918" y="322"/>
                </a:lnTo>
                <a:lnTo>
                  <a:pt x="11856" y="379"/>
                </a:lnTo>
                <a:lnTo>
                  <a:pt x="12597" y="379"/>
                </a:lnTo>
                <a:lnTo>
                  <a:pt x="11398" y="284"/>
                </a:lnTo>
                <a:lnTo>
                  <a:pt x="6555" y="0"/>
                </a:lnTo>
                <a:lnTo>
                  <a:pt x="0" y="930"/>
                </a:lnTo>
                <a:close/>
              </a:path>
            </a:pathLst>
          </a:custGeom>
          <a:solidFill>
            <a:srgbClr val="A0BD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27" name="object 927"/>
          <p:cNvSpPr/>
          <p:nvPr/>
        </p:nvSpPr>
        <p:spPr>
          <a:xfrm>
            <a:off x="321113" y="539333"/>
            <a:ext cx="6540" cy="8258"/>
          </a:xfrm>
          <a:custGeom>
            <a:avLst/>
            <a:gdLst/>
            <a:ahLst/>
            <a:cxnLst/>
            <a:rect l="l" t="t" r="r" b="b"/>
            <a:pathLst>
              <a:path w="8720" h="11010">
                <a:moveTo>
                  <a:pt x="2563" y="0"/>
                </a:moveTo>
                <a:lnTo>
                  <a:pt x="1822" y="2914"/>
                </a:lnTo>
                <a:lnTo>
                  <a:pt x="1709" y="3400"/>
                </a:lnTo>
                <a:lnTo>
                  <a:pt x="1083" y="5774"/>
                </a:lnTo>
                <a:lnTo>
                  <a:pt x="513" y="8311"/>
                </a:lnTo>
                <a:lnTo>
                  <a:pt x="0" y="10847"/>
                </a:lnTo>
                <a:lnTo>
                  <a:pt x="455" y="10955"/>
                </a:lnTo>
                <a:lnTo>
                  <a:pt x="682" y="11010"/>
                </a:lnTo>
                <a:lnTo>
                  <a:pt x="1196" y="8419"/>
                </a:lnTo>
                <a:lnTo>
                  <a:pt x="1766" y="5883"/>
                </a:lnTo>
                <a:lnTo>
                  <a:pt x="2336" y="3508"/>
                </a:lnTo>
                <a:lnTo>
                  <a:pt x="4388" y="3777"/>
                </a:lnTo>
                <a:lnTo>
                  <a:pt x="6496" y="3994"/>
                </a:lnTo>
                <a:lnTo>
                  <a:pt x="8661" y="4155"/>
                </a:lnTo>
                <a:lnTo>
                  <a:pt x="8720" y="3616"/>
                </a:lnTo>
                <a:lnTo>
                  <a:pt x="6611" y="3508"/>
                </a:lnTo>
                <a:lnTo>
                  <a:pt x="4503" y="3291"/>
                </a:lnTo>
                <a:lnTo>
                  <a:pt x="2450" y="2969"/>
                </a:lnTo>
                <a:lnTo>
                  <a:pt x="2563" y="0"/>
                </a:lnTo>
                <a:close/>
              </a:path>
            </a:pathLst>
          </a:custGeom>
          <a:solidFill>
            <a:srgbClr val="A0BD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28" name="object 928"/>
          <p:cNvSpPr/>
          <p:nvPr/>
        </p:nvSpPr>
        <p:spPr>
          <a:xfrm>
            <a:off x="334838" y="517759"/>
            <a:ext cx="4598" cy="242"/>
          </a:xfrm>
          <a:custGeom>
            <a:avLst/>
            <a:gdLst/>
            <a:ahLst/>
            <a:cxnLst/>
            <a:rect l="l" t="t" r="r" b="b"/>
            <a:pathLst>
              <a:path w="6131" h="322">
                <a:moveTo>
                  <a:pt x="6131" y="171"/>
                </a:moveTo>
                <a:lnTo>
                  <a:pt x="5295" y="0"/>
                </a:lnTo>
                <a:lnTo>
                  <a:pt x="508" y="208"/>
                </a:lnTo>
                <a:lnTo>
                  <a:pt x="0" y="322"/>
                </a:lnTo>
                <a:lnTo>
                  <a:pt x="6131" y="171"/>
                </a:lnTo>
                <a:close/>
              </a:path>
            </a:pathLst>
          </a:custGeom>
          <a:solidFill>
            <a:srgbClr val="A0BD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29" name="object 929"/>
          <p:cNvSpPr/>
          <p:nvPr/>
        </p:nvSpPr>
        <p:spPr>
          <a:xfrm>
            <a:off x="331074" y="519013"/>
            <a:ext cx="6668" cy="6236"/>
          </a:xfrm>
          <a:custGeom>
            <a:avLst/>
            <a:gdLst/>
            <a:ahLst/>
            <a:cxnLst/>
            <a:rect l="l" t="t" r="r" b="b"/>
            <a:pathLst>
              <a:path w="8891" h="8315">
                <a:moveTo>
                  <a:pt x="112" y="0"/>
                </a:moveTo>
                <a:lnTo>
                  <a:pt x="0" y="227"/>
                </a:lnTo>
                <a:lnTo>
                  <a:pt x="741" y="930"/>
                </a:lnTo>
                <a:lnTo>
                  <a:pt x="3361" y="3132"/>
                </a:lnTo>
                <a:lnTo>
                  <a:pt x="6839" y="6853"/>
                </a:lnTo>
                <a:lnTo>
                  <a:pt x="7010" y="7081"/>
                </a:lnTo>
                <a:lnTo>
                  <a:pt x="8150" y="8315"/>
                </a:lnTo>
                <a:lnTo>
                  <a:pt x="7409" y="6967"/>
                </a:lnTo>
                <a:lnTo>
                  <a:pt x="7920" y="6758"/>
                </a:lnTo>
                <a:lnTo>
                  <a:pt x="8434" y="6530"/>
                </a:lnTo>
                <a:lnTo>
                  <a:pt x="8891" y="6321"/>
                </a:lnTo>
                <a:lnTo>
                  <a:pt x="8661" y="6150"/>
                </a:lnTo>
                <a:lnTo>
                  <a:pt x="8206" y="6378"/>
                </a:lnTo>
                <a:lnTo>
                  <a:pt x="7693" y="6530"/>
                </a:lnTo>
                <a:lnTo>
                  <a:pt x="7181" y="6758"/>
                </a:lnTo>
                <a:lnTo>
                  <a:pt x="3703" y="3075"/>
                </a:lnTo>
                <a:lnTo>
                  <a:pt x="1025" y="930"/>
                </a:lnTo>
                <a:lnTo>
                  <a:pt x="112" y="227"/>
                </a:lnTo>
                <a:lnTo>
                  <a:pt x="112" y="0"/>
                </a:lnTo>
                <a:close/>
              </a:path>
            </a:pathLst>
          </a:custGeom>
          <a:solidFill>
            <a:srgbClr val="A0BD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30" name="object 930"/>
          <p:cNvSpPr/>
          <p:nvPr/>
        </p:nvSpPr>
        <p:spPr>
          <a:xfrm>
            <a:off x="315640" y="526104"/>
            <a:ext cx="41255" cy="22256"/>
          </a:xfrm>
          <a:custGeom>
            <a:avLst/>
            <a:gdLst/>
            <a:ahLst/>
            <a:cxnLst/>
            <a:rect l="l" t="t" r="r" b="b"/>
            <a:pathLst>
              <a:path w="55006" h="29675">
                <a:moveTo>
                  <a:pt x="25762" y="4309"/>
                </a:moveTo>
                <a:lnTo>
                  <a:pt x="25989" y="6682"/>
                </a:lnTo>
                <a:lnTo>
                  <a:pt x="26731" y="9283"/>
                </a:lnTo>
                <a:lnTo>
                  <a:pt x="27472" y="12028"/>
                </a:lnTo>
                <a:lnTo>
                  <a:pt x="25933" y="12244"/>
                </a:lnTo>
                <a:lnTo>
                  <a:pt x="24394" y="12352"/>
                </a:lnTo>
                <a:lnTo>
                  <a:pt x="22797" y="12406"/>
                </a:lnTo>
                <a:lnTo>
                  <a:pt x="22513" y="9605"/>
                </a:lnTo>
                <a:lnTo>
                  <a:pt x="22286" y="6948"/>
                </a:lnTo>
                <a:lnTo>
                  <a:pt x="22342" y="15536"/>
                </a:lnTo>
                <a:lnTo>
                  <a:pt x="22513" y="18342"/>
                </a:lnTo>
                <a:lnTo>
                  <a:pt x="22685" y="21309"/>
                </a:lnTo>
                <a:lnTo>
                  <a:pt x="21146" y="21364"/>
                </a:lnTo>
                <a:lnTo>
                  <a:pt x="17897" y="21364"/>
                </a:lnTo>
                <a:lnTo>
                  <a:pt x="17098" y="21309"/>
                </a:lnTo>
                <a:lnTo>
                  <a:pt x="16758" y="21309"/>
                </a:lnTo>
                <a:lnTo>
                  <a:pt x="17041" y="18342"/>
                </a:lnTo>
                <a:lnTo>
                  <a:pt x="17327" y="15481"/>
                </a:lnTo>
                <a:lnTo>
                  <a:pt x="17611" y="12836"/>
                </a:lnTo>
                <a:lnTo>
                  <a:pt x="17668" y="6948"/>
                </a:lnTo>
                <a:lnTo>
                  <a:pt x="17327" y="9548"/>
                </a:lnTo>
                <a:lnTo>
                  <a:pt x="16985" y="12406"/>
                </a:lnTo>
                <a:lnTo>
                  <a:pt x="15388" y="12297"/>
                </a:lnTo>
                <a:lnTo>
                  <a:pt x="13737" y="12136"/>
                </a:lnTo>
                <a:lnTo>
                  <a:pt x="12198" y="11920"/>
                </a:lnTo>
                <a:lnTo>
                  <a:pt x="13052" y="9169"/>
                </a:lnTo>
                <a:lnTo>
                  <a:pt x="13908" y="6568"/>
                </a:lnTo>
                <a:lnTo>
                  <a:pt x="14705" y="4252"/>
                </a:lnTo>
                <a:lnTo>
                  <a:pt x="14192" y="4195"/>
                </a:lnTo>
                <a:lnTo>
                  <a:pt x="13338" y="6530"/>
                </a:lnTo>
                <a:lnTo>
                  <a:pt x="12482" y="9055"/>
                </a:lnTo>
                <a:lnTo>
                  <a:pt x="11570" y="11811"/>
                </a:lnTo>
                <a:lnTo>
                  <a:pt x="10089" y="11597"/>
                </a:lnTo>
                <a:lnTo>
                  <a:pt x="8663" y="11325"/>
                </a:lnTo>
                <a:lnTo>
                  <a:pt x="7240" y="11003"/>
                </a:lnTo>
                <a:lnTo>
                  <a:pt x="8094" y="8201"/>
                </a:lnTo>
                <a:lnTo>
                  <a:pt x="6726" y="10839"/>
                </a:lnTo>
                <a:lnTo>
                  <a:pt x="6498" y="11272"/>
                </a:lnTo>
                <a:lnTo>
                  <a:pt x="5244" y="13755"/>
                </a:lnTo>
                <a:lnTo>
                  <a:pt x="3989" y="16400"/>
                </a:lnTo>
                <a:lnTo>
                  <a:pt x="2793" y="19259"/>
                </a:lnTo>
                <a:lnTo>
                  <a:pt x="2565" y="19745"/>
                </a:lnTo>
                <a:lnTo>
                  <a:pt x="1709" y="21903"/>
                </a:lnTo>
                <a:lnTo>
                  <a:pt x="799" y="24170"/>
                </a:lnTo>
                <a:lnTo>
                  <a:pt x="0" y="26490"/>
                </a:lnTo>
                <a:lnTo>
                  <a:pt x="628" y="26706"/>
                </a:lnTo>
                <a:lnTo>
                  <a:pt x="1425" y="24331"/>
                </a:lnTo>
                <a:lnTo>
                  <a:pt x="2279" y="22065"/>
                </a:lnTo>
                <a:lnTo>
                  <a:pt x="3192" y="19853"/>
                </a:lnTo>
                <a:lnTo>
                  <a:pt x="5073" y="20339"/>
                </a:lnTo>
                <a:lnTo>
                  <a:pt x="7010" y="20717"/>
                </a:lnTo>
                <a:lnTo>
                  <a:pt x="9006" y="21039"/>
                </a:lnTo>
                <a:lnTo>
                  <a:pt x="9119" y="20553"/>
                </a:lnTo>
                <a:lnTo>
                  <a:pt x="7125" y="20231"/>
                </a:lnTo>
                <a:lnTo>
                  <a:pt x="5244" y="19853"/>
                </a:lnTo>
                <a:lnTo>
                  <a:pt x="3363" y="19367"/>
                </a:lnTo>
                <a:lnTo>
                  <a:pt x="4559" y="16561"/>
                </a:lnTo>
                <a:lnTo>
                  <a:pt x="5814" y="13862"/>
                </a:lnTo>
                <a:lnTo>
                  <a:pt x="7068" y="11380"/>
                </a:lnTo>
                <a:lnTo>
                  <a:pt x="8492" y="11758"/>
                </a:lnTo>
                <a:lnTo>
                  <a:pt x="9975" y="12028"/>
                </a:lnTo>
                <a:lnTo>
                  <a:pt x="11457" y="12297"/>
                </a:lnTo>
                <a:lnTo>
                  <a:pt x="10659" y="14834"/>
                </a:lnTo>
                <a:lnTo>
                  <a:pt x="9860" y="17639"/>
                </a:lnTo>
                <a:lnTo>
                  <a:pt x="9747" y="20608"/>
                </a:lnTo>
                <a:lnTo>
                  <a:pt x="10488" y="17694"/>
                </a:lnTo>
                <a:lnTo>
                  <a:pt x="11286" y="14942"/>
                </a:lnTo>
                <a:lnTo>
                  <a:pt x="12083" y="12352"/>
                </a:lnTo>
                <a:lnTo>
                  <a:pt x="13678" y="12567"/>
                </a:lnTo>
                <a:lnTo>
                  <a:pt x="15275" y="12730"/>
                </a:lnTo>
                <a:lnTo>
                  <a:pt x="16929" y="12836"/>
                </a:lnTo>
                <a:lnTo>
                  <a:pt x="16586" y="15481"/>
                </a:lnTo>
                <a:lnTo>
                  <a:pt x="16300" y="18289"/>
                </a:lnTo>
                <a:lnTo>
                  <a:pt x="16016" y="21256"/>
                </a:lnTo>
                <a:lnTo>
                  <a:pt x="15958" y="21795"/>
                </a:lnTo>
                <a:lnTo>
                  <a:pt x="15674" y="24278"/>
                </a:lnTo>
                <a:lnTo>
                  <a:pt x="15446" y="26868"/>
                </a:lnTo>
                <a:lnTo>
                  <a:pt x="15219" y="29567"/>
                </a:lnTo>
                <a:lnTo>
                  <a:pt x="15730" y="29620"/>
                </a:lnTo>
                <a:lnTo>
                  <a:pt x="16016" y="29620"/>
                </a:lnTo>
                <a:lnTo>
                  <a:pt x="16244" y="26923"/>
                </a:lnTo>
                <a:lnTo>
                  <a:pt x="16472" y="24331"/>
                </a:lnTo>
                <a:lnTo>
                  <a:pt x="16699" y="21795"/>
                </a:lnTo>
                <a:lnTo>
                  <a:pt x="17499" y="21850"/>
                </a:lnTo>
                <a:lnTo>
                  <a:pt x="17897" y="21850"/>
                </a:lnTo>
                <a:lnTo>
                  <a:pt x="19492" y="21903"/>
                </a:lnTo>
                <a:lnTo>
                  <a:pt x="21146" y="21903"/>
                </a:lnTo>
                <a:lnTo>
                  <a:pt x="22741" y="21850"/>
                </a:lnTo>
                <a:lnTo>
                  <a:pt x="22912" y="24386"/>
                </a:lnTo>
                <a:lnTo>
                  <a:pt x="23027" y="26976"/>
                </a:lnTo>
                <a:lnTo>
                  <a:pt x="23198" y="29675"/>
                </a:lnTo>
                <a:lnTo>
                  <a:pt x="23710" y="29620"/>
                </a:lnTo>
                <a:lnTo>
                  <a:pt x="23996" y="29620"/>
                </a:lnTo>
                <a:lnTo>
                  <a:pt x="23824" y="26923"/>
                </a:lnTo>
                <a:lnTo>
                  <a:pt x="23653" y="24331"/>
                </a:lnTo>
                <a:lnTo>
                  <a:pt x="23482" y="21850"/>
                </a:lnTo>
                <a:lnTo>
                  <a:pt x="25591" y="21742"/>
                </a:lnTo>
                <a:lnTo>
                  <a:pt x="27699" y="21581"/>
                </a:lnTo>
                <a:lnTo>
                  <a:pt x="29751" y="21309"/>
                </a:lnTo>
                <a:lnTo>
                  <a:pt x="30265" y="23684"/>
                </a:lnTo>
                <a:lnTo>
                  <a:pt x="30777" y="26167"/>
                </a:lnTo>
                <a:lnTo>
                  <a:pt x="31234" y="28756"/>
                </a:lnTo>
                <a:lnTo>
                  <a:pt x="31689" y="28650"/>
                </a:lnTo>
                <a:lnTo>
                  <a:pt x="31916" y="28595"/>
                </a:lnTo>
                <a:lnTo>
                  <a:pt x="31461" y="26059"/>
                </a:lnTo>
                <a:lnTo>
                  <a:pt x="30948" y="23576"/>
                </a:lnTo>
                <a:lnTo>
                  <a:pt x="30436" y="21203"/>
                </a:lnTo>
                <a:lnTo>
                  <a:pt x="32430" y="20931"/>
                </a:lnTo>
                <a:lnTo>
                  <a:pt x="34426" y="20609"/>
                </a:lnTo>
                <a:lnTo>
                  <a:pt x="36307" y="20123"/>
                </a:lnTo>
                <a:lnTo>
                  <a:pt x="37161" y="22281"/>
                </a:lnTo>
                <a:lnTo>
                  <a:pt x="37902" y="24548"/>
                </a:lnTo>
                <a:lnTo>
                  <a:pt x="38643" y="26868"/>
                </a:lnTo>
                <a:lnTo>
                  <a:pt x="39269" y="26706"/>
                </a:lnTo>
                <a:lnTo>
                  <a:pt x="38528" y="24386"/>
                </a:lnTo>
                <a:lnTo>
                  <a:pt x="37731" y="22120"/>
                </a:lnTo>
                <a:lnTo>
                  <a:pt x="36877" y="20014"/>
                </a:lnTo>
                <a:lnTo>
                  <a:pt x="38756" y="19528"/>
                </a:lnTo>
                <a:lnTo>
                  <a:pt x="40524" y="19044"/>
                </a:lnTo>
                <a:lnTo>
                  <a:pt x="42234" y="18450"/>
                </a:lnTo>
                <a:lnTo>
                  <a:pt x="43203" y="20284"/>
                </a:lnTo>
                <a:lnTo>
                  <a:pt x="44171" y="22228"/>
                </a:lnTo>
                <a:lnTo>
                  <a:pt x="45027" y="24278"/>
                </a:lnTo>
                <a:lnTo>
                  <a:pt x="45597" y="23954"/>
                </a:lnTo>
                <a:lnTo>
                  <a:pt x="44741" y="21958"/>
                </a:lnTo>
                <a:lnTo>
                  <a:pt x="43773" y="20069"/>
                </a:lnTo>
                <a:lnTo>
                  <a:pt x="42804" y="18234"/>
                </a:lnTo>
                <a:lnTo>
                  <a:pt x="44455" y="17586"/>
                </a:lnTo>
                <a:lnTo>
                  <a:pt x="46052" y="16939"/>
                </a:lnTo>
                <a:lnTo>
                  <a:pt x="47476" y="16128"/>
                </a:lnTo>
                <a:lnTo>
                  <a:pt x="48503" y="17639"/>
                </a:lnTo>
                <a:lnTo>
                  <a:pt x="49528" y="19259"/>
                </a:lnTo>
                <a:lnTo>
                  <a:pt x="50495" y="20878"/>
                </a:lnTo>
                <a:lnTo>
                  <a:pt x="50898" y="20554"/>
                </a:lnTo>
                <a:lnTo>
                  <a:pt x="49992" y="18936"/>
                </a:lnTo>
                <a:lnTo>
                  <a:pt x="48964" y="17370"/>
                </a:lnTo>
                <a:lnTo>
                  <a:pt x="47990" y="15914"/>
                </a:lnTo>
                <a:lnTo>
                  <a:pt x="49408" y="15158"/>
                </a:lnTo>
                <a:lnTo>
                  <a:pt x="50717" y="14294"/>
                </a:lnTo>
                <a:lnTo>
                  <a:pt x="51925" y="13378"/>
                </a:lnTo>
                <a:lnTo>
                  <a:pt x="52831" y="14511"/>
                </a:lnTo>
                <a:lnTo>
                  <a:pt x="53738" y="15697"/>
                </a:lnTo>
                <a:lnTo>
                  <a:pt x="54664" y="16939"/>
                </a:lnTo>
                <a:lnTo>
                  <a:pt x="55006" y="16561"/>
                </a:lnTo>
                <a:lnTo>
                  <a:pt x="54080" y="15373"/>
                </a:lnTo>
                <a:lnTo>
                  <a:pt x="53174" y="14239"/>
                </a:lnTo>
                <a:lnTo>
                  <a:pt x="52267" y="13108"/>
                </a:lnTo>
                <a:lnTo>
                  <a:pt x="51985" y="12783"/>
                </a:lnTo>
                <a:lnTo>
                  <a:pt x="51643" y="13053"/>
                </a:lnTo>
                <a:lnTo>
                  <a:pt x="50435" y="13970"/>
                </a:lnTo>
                <a:lnTo>
                  <a:pt x="49126" y="14780"/>
                </a:lnTo>
                <a:lnTo>
                  <a:pt x="47706" y="15536"/>
                </a:lnTo>
                <a:lnTo>
                  <a:pt x="45881" y="12892"/>
                </a:lnTo>
                <a:lnTo>
                  <a:pt x="44000" y="10460"/>
                </a:lnTo>
                <a:lnTo>
                  <a:pt x="42063" y="8258"/>
                </a:lnTo>
                <a:lnTo>
                  <a:pt x="43146" y="7650"/>
                </a:lnTo>
                <a:lnTo>
                  <a:pt x="44171" y="7062"/>
                </a:lnTo>
                <a:lnTo>
                  <a:pt x="45140" y="6359"/>
                </a:lnTo>
                <a:lnTo>
                  <a:pt x="47305" y="8352"/>
                </a:lnTo>
                <a:lnTo>
                  <a:pt x="49528" y="10631"/>
                </a:lnTo>
                <a:lnTo>
                  <a:pt x="47647" y="8087"/>
                </a:lnTo>
                <a:lnTo>
                  <a:pt x="45426" y="6093"/>
                </a:lnTo>
                <a:lnTo>
                  <a:pt x="46165" y="5505"/>
                </a:lnTo>
                <a:lnTo>
                  <a:pt x="46850" y="4366"/>
                </a:lnTo>
                <a:lnTo>
                  <a:pt x="46052" y="5125"/>
                </a:lnTo>
                <a:lnTo>
                  <a:pt x="45140" y="5828"/>
                </a:lnTo>
                <a:lnTo>
                  <a:pt x="42689" y="3606"/>
                </a:lnTo>
                <a:lnTo>
                  <a:pt x="40182" y="1670"/>
                </a:lnTo>
                <a:lnTo>
                  <a:pt x="37845" y="0"/>
                </a:lnTo>
                <a:lnTo>
                  <a:pt x="39896" y="1879"/>
                </a:lnTo>
                <a:lnTo>
                  <a:pt x="42347" y="3834"/>
                </a:lnTo>
                <a:lnTo>
                  <a:pt x="44798" y="6093"/>
                </a:lnTo>
                <a:lnTo>
                  <a:pt x="43885" y="6796"/>
                </a:lnTo>
                <a:lnTo>
                  <a:pt x="42860" y="7384"/>
                </a:lnTo>
                <a:lnTo>
                  <a:pt x="41777" y="7973"/>
                </a:lnTo>
                <a:lnTo>
                  <a:pt x="41606" y="8466"/>
                </a:lnTo>
                <a:lnTo>
                  <a:pt x="43545" y="10688"/>
                </a:lnTo>
                <a:lnTo>
                  <a:pt x="45426" y="13161"/>
                </a:lnTo>
                <a:lnTo>
                  <a:pt x="47249" y="15751"/>
                </a:lnTo>
                <a:lnTo>
                  <a:pt x="45766" y="16506"/>
                </a:lnTo>
                <a:lnTo>
                  <a:pt x="44228" y="17209"/>
                </a:lnTo>
                <a:lnTo>
                  <a:pt x="42576" y="17803"/>
                </a:lnTo>
                <a:lnTo>
                  <a:pt x="41094" y="14995"/>
                </a:lnTo>
                <a:lnTo>
                  <a:pt x="40524" y="15211"/>
                </a:lnTo>
                <a:lnTo>
                  <a:pt x="42006" y="18017"/>
                </a:lnTo>
                <a:lnTo>
                  <a:pt x="40296" y="18558"/>
                </a:lnTo>
                <a:lnTo>
                  <a:pt x="38528" y="19097"/>
                </a:lnTo>
                <a:lnTo>
                  <a:pt x="36706" y="19528"/>
                </a:lnTo>
                <a:lnTo>
                  <a:pt x="36136" y="19692"/>
                </a:lnTo>
                <a:lnTo>
                  <a:pt x="34255" y="20069"/>
                </a:lnTo>
                <a:lnTo>
                  <a:pt x="32317" y="20447"/>
                </a:lnTo>
                <a:lnTo>
                  <a:pt x="30321" y="20717"/>
                </a:lnTo>
                <a:lnTo>
                  <a:pt x="29637" y="17803"/>
                </a:lnTo>
                <a:lnTo>
                  <a:pt x="28954" y="14995"/>
                </a:lnTo>
                <a:lnTo>
                  <a:pt x="28213" y="12406"/>
                </a:lnTo>
                <a:lnTo>
                  <a:pt x="28328" y="15103"/>
                </a:lnTo>
                <a:lnTo>
                  <a:pt x="29010" y="17856"/>
                </a:lnTo>
                <a:lnTo>
                  <a:pt x="29637" y="20825"/>
                </a:lnTo>
                <a:lnTo>
                  <a:pt x="27643" y="21039"/>
                </a:lnTo>
                <a:lnTo>
                  <a:pt x="25534" y="21203"/>
                </a:lnTo>
                <a:lnTo>
                  <a:pt x="23482" y="21309"/>
                </a:lnTo>
                <a:lnTo>
                  <a:pt x="23254" y="18342"/>
                </a:lnTo>
                <a:lnTo>
                  <a:pt x="23027" y="15536"/>
                </a:lnTo>
                <a:lnTo>
                  <a:pt x="22797" y="12892"/>
                </a:lnTo>
                <a:lnTo>
                  <a:pt x="24451" y="12783"/>
                </a:lnTo>
                <a:lnTo>
                  <a:pt x="26048" y="12675"/>
                </a:lnTo>
                <a:lnTo>
                  <a:pt x="27586" y="12459"/>
                </a:lnTo>
                <a:lnTo>
                  <a:pt x="28098" y="11975"/>
                </a:lnTo>
                <a:lnTo>
                  <a:pt x="27300" y="9169"/>
                </a:lnTo>
                <a:lnTo>
                  <a:pt x="26503" y="6625"/>
                </a:lnTo>
                <a:lnTo>
                  <a:pt x="25762" y="4309"/>
                </a:lnTo>
                <a:close/>
              </a:path>
            </a:pathLst>
          </a:custGeom>
          <a:solidFill>
            <a:srgbClr val="A0BD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31" name="object 931"/>
          <p:cNvSpPr/>
          <p:nvPr/>
        </p:nvSpPr>
        <p:spPr>
          <a:xfrm>
            <a:off x="331157" y="519056"/>
            <a:ext cx="8721" cy="3118"/>
          </a:xfrm>
          <a:custGeom>
            <a:avLst/>
            <a:gdLst/>
            <a:ahLst/>
            <a:cxnLst/>
            <a:rect l="l" t="t" r="r" b="b"/>
            <a:pathLst>
              <a:path w="11628" h="4157">
                <a:moveTo>
                  <a:pt x="58" y="0"/>
                </a:moveTo>
                <a:lnTo>
                  <a:pt x="1311" y="436"/>
                </a:lnTo>
                <a:lnTo>
                  <a:pt x="5586" y="1556"/>
                </a:lnTo>
                <a:lnTo>
                  <a:pt x="11457" y="4157"/>
                </a:lnTo>
                <a:lnTo>
                  <a:pt x="11628" y="3986"/>
                </a:lnTo>
                <a:lnTo>
                  <a:pt x="5643" y="1404"/>
                </a:lnTo>
                <a:lnTo>
                  <a:pt x="1369" y="322"/>
                </a:lnTo>
                <a:lnTo>
                  <a:pt x="58" y="0"/>
                </a:lnTo>
                <a:close/>
              </a:path>
            </a:pathLst>
          </a:custGeom>
          <a:solidFill>
            <a:srgbClr val="A0BD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32" name="object 932"/>
          <p:cNvSpPr/>
          <p:nvPr/>
        </p:nvSpPr>
        <p:spPr>
          <a:xfrm>
            <a:off x="301578" y="519625"/>
            <a:ext cx="24536" cy="18049"/>
          </a:xfrm>
          <a:custGeom>
            <a:avLst/>
            <a:gdLst/>
            <a:ahLst/>
            <a:cxnLst/>
            <a:rect l="l" t="t" r="r" b="b"/>
            <a:pathLst>
              <a:path w="32714" h="24065">
                <a:moveTo>
                  <a:pt x="10371" y="9928"/>
                </a:moveTo>
                <a:lnTo>
                  <a:pt x="10200" y="9548"/>
                </a:lnTo>
                <a:lnTo>
                  <a:pt x="10144" y="9378"/>
                </a:lnTo>
                <a:lnTo>
                  <a:pt x="12993" y="7650"/>
                </a:lnTo>
                <a:lnTo>
                  <a:pt x="15843" y="6264"/>
                </a:lnTo>
                <a:lnTo>
                  <a:pt x="18522" y="5125"/>
                </a:lnTo>
                <a:lnTo>
                  <a:pt x="18693" y="5562"/>
                </a:lnTo>
                <a:lnTo>
                  <a:pt x="19035" y="6093"/>
                </a:lnTo>
                <a:lnTo>
                  <a:pt x="18864" y="5505"/>
                </a:lnTo>
                <a:lnTo>
                  <a:pt x="18637" y="5011"/>
                </a:lnTo>
                <a:lnTo>
                  <a:pt x="20574" y="4214"/>
                </a:lnTo>
                <a:lnTo>
                  <a:pt x="22455" y="3512"/>
                </a:lnTo>
                <a:lnTo>
                  <a:pt x="24165" y="2904"/>
                </a:lnTo>
                <a:lnTo>
                  <a:pt x="24850" y="2638"/>
                </a:lnTo>
                <a:lnTo>
                  <a:pt x="25532" y="2429"/>
                </a:lnTo>
                <a:lnTo>
                  <a:pt x="26217" y="2202"/>
                </a:lnTo>
                <a:lnTo>
                  <a:pt x="26501" y="2847"/>
                </a:lnTo>
                <a:lnTo>
                  <a:pt x="26787" y="3189"/>
                </a:lnTo>
                <a:lnTo>
                  <a:pt x="26217" y="3398"/>
                </a:lnTo>
                <a:lnTo>
                  <a:pt x="25703" y="3606"/>
                </a:lnTo>
                <a:lnTo>
                  <a:pt x="25133" y="3891"/>
                </a:lnTo>
                <a:lnTo>
                  <a:pt x="23424" y="4632"/>
                </a:lnTo>
                <a:lnTo>
                  <a:pt x="21543" y="5505"/>
                </a:lnTo>
                <a:lnTo>
                  <a:pt x="19833" y="6796"/>
                </a:lnTo>
                <a:lnTo>
                  <a:pt x="21714" y="5771"/>
                </a:lnTo>
                <a:lnTo>
                  <a:pt x="23538" y="4859"/>
                </a:lnTo>
                <a:lnTo>
                  <a:pt x="25248" y="4100"/>
                </a:lnTo>
                <a:lnTo>
                  <a:pt x="25818" y="3834"/>
                </a:lnTo>
                <a:lnTo>
                  <a:pt x="26388" y="3606"/>
                </a:lnTo>
                <a:lnTo>
                  <a:pt x="26900" y="3398"/>
                </a:lnTo>
                <a:lnTo>
                  <a:pt x="26900" y="3132"/>
                </a:lnTo>
                <a:lnTo>
                  <a:pt x="26501" y="2486"/>
                </a:lnTo>
                <a:lnTo>
                  <a:pt x="26330" y="2202"/>
                </a:lnTo>
                <a:lnTo>
                  <a:pt x="32714" y="0"/>
                </a:lnTo>
                <a:lnTo>
                  <a:pt x="26273" y="1993"/>
                </a:lnTo>
                <a:lnTo>
                  <a:pt x="26102" y="1613"/>
                </a:lnTo>
                <a:lnTo>
                  <a:pt x="25989" y="1082"/>
                </a:lnTo>
                <a:lnTo>
                  <a:pt x="25989" y="1613"/>
                </a:lnTo>
                <a:lnTo>
                  <a:pt x="26159" y="2050"/>
                </a:lnTo>
                <a:lnTo>
                  <a:pt x="25476" y="2259"/>
                </a:lnTo>
                <a:lnTo>
                  <a:pt x="24791" y="2486"/>
                </a:lnTo>
                <a:lnTo>
                  <a:pt x="24050" y="2695"/>
                </a:lnTo>
                <a:lnTo>
                  <a:pt x="22340" y="3284"/>
                </a:lnTo>
                <a:lnTo>
                  <a:pt x="20518" y="3986"/>
                </a:lnTo>
                <a:lnTo>
                  <a:pt x="18580" y="4802"/>
                </a:lnTo>
                <a:lnTo>
                  <a:pt x="18294" y="4157"/>
                </a:lnTo>
                <a:lnTo>
                  <a:pt x="18123" y="3606"/>
                </a:lnTo>
                <a:lnTo>
                  <a:pt x="18067" y="3227"/>
                </a:lnTo>
                <a:lnTo>
                  <a:pt x="18067" y="3606"/>
                </a:lnTo>
                <a:lnTo>
                  <a:pt x="18123" y="4214"/>
                </a:lnTo>
                <a:lnTo>
                  <a:pt x="18409" y="4859"/>
                </a:lnTo>
                <a:lnTo>
                  <a:pt x="15730" y="5979"/>
                </a:lnTo>
                <a:lnTo>
                  <a:pt x="12881" y="7384"/>
                </a:lnTo>
                <a:lnTo>
                  <a:pt x="10031" y="9055"/>
                </a:lnTo>
                <a:lnTo>
                  <a:pt x="9745" y="8314"/>
                </a:lnTo>
                <a:lnTo>
                  <a:pt x="9689" y="7498"/>
                </a:lnTo>
                <a:lnTo>
                  <a:pt x="9689" y="9283"/>
                </a:lnTo>
                <a:lnTo>
                  <a:pt x="7123" y="10839"/>
                </a:lnTo>
                <a:lnTo>
                  <a:pt x="4559" y="12567"/>
                </a:lnTo>
                <a:lnTo>
                  <a:pt x="2052" y="14617"/>
                </a:lnTo>
                <a:lnTo>
                  <a:pt x="1766" y="13706"/>
                </a:lnTo>
                <a:lnTo>
                  <a:pt x="1651" y="12833"/>
                </a:lnTo>
                <a:lnTo>
                  <a:pt x="1595" y="12035"/>
                </a:lnTo>
                <a:lnTo>
                  <a:pt x="1252" y="12358"/>
                </a:lnTo>
                <a:lnTo>
                  <a:pt x="1311" y="13155"/>
                </a:lnTo>
                <a:lnTo>
                  <a:pt x="1423" y="13915"/>
                </a:lnTo>
                <a:lnTo>
                  <a:pt x="1709" y="14788"/>
                </a:lnTo>
                <a:lnTo>
                  <a:pt x="1139" y="15376"/>
                </a:lnTo>
                <a:lnTo>
                  <a:pt x="569" y="15908"/>
                </a:lnTo>
                <a:lnTo>
                  <a:pt x="0" y="16459"/>
                </a:lnTo>
                <a:lnTo>
                  <a:pt x="0" y="16838"/>
                </a:lnTo>
                <a:lnTo>
                  <a:pt x="626" y="16288"/>
                </a:lnTo>
                <a:lnTo>
                  <a:pt x="1252" y="15756"/>
                </a:lnTo>
                <a:lnTo>
                  <a:pt x="1881" y="15206"/>
                </a:lnTo>
                <a:lnTo>
                  <a:pt x="2221" y="16231"/>
                </a:lnTo>
                <a:lnTo>
                  <a:pt x="2791" y="17218"/>
                </a:lnTo>
                <a:lnTo>
                  <a:pt x="2563" y="15965"/>
                </a:lnTo>
                <a:lnTo>
                  <a:pt x="2164" y="14940"/>
                </a:lnTo>
                <a:lnTo>
                  <a:pt x="4672" y="12890"/>
                </a:lnTo>
                <a:lnTo>
                  <a:pt x="7238" y="11105"/>
                </a:lnTo>
                <a:lnTo>
                  <a:pt x="9801" y="9548"/>
                </a:lnTo>
                <a:lnTo>
                  <a:pt x="9973" y="10042"/>
                </a:lnTo>
                <a:lnTo>
                  <a:pt x="10259" y="10687"/>
                </a:lnTo>
                <a:lnTo>
                  <a:pt x="10657" y="11276"/>
                </a:lnTo>
                <a:lnTo>
                  <a:pt x="11056" y="11864"/>
                </a:lnTo>
                <a:lnTo>
                  <a:pt x="8605" y="13649"/>
                </a:lnTo>
                <a:lnTo>
                  <a:pt x="6154" y="15642"/>
                </a:lnTo>
                <a:lnTo>
                  <a:pt x="4046" y="18186"/>
                </a:lnTo>
                <a:lnTo>
                  <a:pt x="6382" y="15908"/>
                </a:lnTo>
                <a:lnTo>
                  <a:pt x="8833" y="13915"/>
                </a:lnTo>
                <a:lnTo>
                  <a:pt x="11284" y="12130"/>
                </a:lnTo>
                <a:lnTo>
                  <a:pt x="11854" y="12947"/>
                </a:lnTo>
                <a:lnTo>
                  <a:pt x="12595" y="13649"/>
                </a:lnTo>
                <a:lnTo>
                  <a:pt x="13392" y="14351"/>
                </a:lnTo>
                <a:lnTo>
                  <a:pt x="13735" y="14560"/>
                </a:lnTo>
                <a:lnTo>
                  <a:pt x="14591" y="15263"/>
                </a:lnTo>
                <a:lnTo>
                  <a:pt x="15501" y="15908"/>
                </a:lnTo>
                <a:lnTo>
                  <a:pt x="16470" y="16459"/>
                </a:lnTo>
                <a:lnTo>
                  <a:pt x="16812" y="16610"/>
                </a:lnTo>
                <a:lnTo>
                  <a:pt x="14818" y="18832"/>
                </a:lnTo>
                <a:lnTo>
                  <a:pt x="12881" y="21205"/>
                </a:lnTo>
                <a:lnTo>
                  <a:pt x="11455" y="24065"/>
                </a:lnTo>
                <a:lnTo>
                  <a:pt x="13336" y="21474"/>
                </a:lnTo>
                <a:lnTo>
                  <a:pt x="15273" y="19040"/>
                </a:lnTo>
                <a:lnTo>
                  <a:pt x="17211" y="16838"/>
                </a:lnTo>
                <a:lnTo>
                  <a:pt x="19263" y="13915"/>
                </a:lnTo>
                <a:lnTo>
                  <a:pt x="17098" y="16288"/>
                </a:lnTo>
                <a:lnTo>
                  <a:pt x="16699" y="16079"/>
                </a:lnTo>
                <a:lnTo>
                  <a:pt x="15787" y="15585"/>
                </a:lnTo>
                <a:lnTo>
                  <a:pt x="14874" y="14940"/>
                </a:lnTo>
                <a:lnTo>
                  <a:pt x="14021" y="14294"/>
                </a:lnTo>
                <a:lnTo>
                  <a:pt x="16528" y="12130"/>
                </a:lnTo>
                <a:lnTo>
                  <a:pt x="19035" y="10194"/>
                </a:lnTo>
                <a:lnTo>
                  <a:pt x="21430" y="8580"/>
                </a:lnTo>
                <a:lnTo>
                  <a:pt x="21144" y="8352"/>
                </a:lnTo>
                <a:lnTo>
                  <a:pt x="18749" y="9985"/>
                </a:lnTo>
                <a:lnTo>
                  <a:pt x="16242" y="11864"/>
                </a:lnTo>
                <a:lnTo>
                  <a:pt x="13678" y="14029"/>
                </a:lnTo>
                <a:lnTo>
                  <a:pt x="12881" y="13383"/>
                </a:lnTo>
                <a:lnTo>
                  <a:pt x="12196" y="12681"/>
                </a:lnTo>
                <a:lnTo>
                  <a:pt x="11570" y="11921"/>
                </a:lnTo>
                <a:lnTo>
                  <a:pt x="14133" y="9719"/>
                </a:lnTo>
                <a:lnTo>
                  <a:pt x="11398" y="11656"/>
                </a:lnTo>
                <a:lnTo>
                  <a:pt x="11000" y="11105"/>
                </a:lnTo>
                <a:lnTo>
                  <a:pt x="10601" y="10517"/>
                </a:lnTo>
                <a:lnTo>
                  <a:pt x="10371" y="9928"/>
                </a:lnTo>
                <a:close/>
              </a:path>
            </a:pathLst>
          </a:custGeom>
          <a:solidFill>
            <a:srgbClr val="A0BD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33" name="object 933"/>
          <p:cNvSpPr/>
          <p:nvPr/>
        </p:nvSpPr>
        <p:spPr>
          <a:xfrm>
            <a:off x="304057" y="518087"/>
            <a:ext cx="26759" cy="9269"/>
          </a:xfrm>
          <a:custGeom>
            <a:avLst/>
            <a:gdLst/>
            <a:ahLst/>
            <a:cxnLst/>
            <a:rect l="l" t="t" r="r" b="b"/>
            <a:pathLst>
              <a:path w="35678" h="12358">
                <a:moveTo>
                  <a:pt x="6098" y="7878"/>
                </a:moveTo>
                <a:lnTo>
                  <a:pt x="6041" y="8258"/>
                </a:lnTo>
                <a:lnTo>
                  <a:pt x="5985" y="8580"/>
                </a:lnTo>
                <a:lnTo>
                  <a:pt x="4503" y="9340"/>
                </a:lnTo>
                <a:lnTo>
                  <a:pt x="2964" y="10194"/>
                </a:lnTo>
                <a:lnTo>
                  <a:pt x="1425" y="11105"/>
                </a:lnTo>
                <a:lnTo>
                  <a:pt x="968" y="11542"/>
                </a:lnTo>
                <a:lnTo>
                  <a:pt x="513" y="11921"/>
                </a:lnTo>
                <a:lnTo>
                  <a:pt x="0" y="12358"/>
                </a:lnTo>
                <a:lnTo>
                  <a:pt x="1995" y="11067"/>
                </a:lnTo>
                <a:lnTo>
                  <a:pt x="3989" y="9928"/>
                </a:lnTo>
                <a:lnTo>
                  <a:pt x="5985" y="8903"/>
                </a:lnTo>
                <a:lnTo>
                  <a:pt x="5985" y="9700"/>
                </a:lnTo>
                <a:lnTo>
                  <a:pt x="6098" y="10517"/>
                </a:lnTo>
                <a:lnTo>
                  <a:pt x="6384" y="11333"/>
                </a:lnTo>
                <a:lnTo>
                  <a:pt x="6384" y="8732"/>
                </a:lnTo>
                <a:lnTo>
                  <a:pt x="9233" y="7327"/>
                </a:lnTo>
                <a:lnTo>
                  <a:pt x="12025" y="6207"/>
                </a:lnTo>
                <a:lnTo>
                  <a:pt x="14705" y="5334"/>
                </a:lnTo>
                <a:lnTo>
                  <a:pt x="14762" y="5657"/>
                </a:lnTo>
                <a:lnTo>
                  <a:pt x="14762" y="5277"/>
                </a:lnTo>
                <a:lnTo>
                  <a:pt x="17555" y="4366"/>
                </a:lnTo>
                <a:lnTo>
                  <a:pt x="20234" y="3663"/>
                </a:lnTo>
                <a:lnTo>
                  <a:pt x="22626" y="3132"/>
                </a:lnTo>
                <a:lnTo>
                  <a:pt x="22685" y="3663"/>
                </a:lnTo>
                <a:lnTo>
                  <a:pt x="22685" y="3132"/>
                </a:lnTo>
                <a:lnTo>
                  <a:pt x="23367" y="2961"/>
                </a:lnTo>
                <a:lnTo>
                  <a:pt x="24052" y="2809"/>
                </a:lnTo>
                <a:lnTo>
                  <a:pt x="24735" y="2638"/>
                </a:lnTo>
                <a:lnTo>
                  <a:pt x="30263" y="1556"/>
                </a:lnTo>
                <a:lnTo>
                  <a:pt x="34140" y="1347"/>
                </a:lnTo>
                <a:lnTo>
                  <a:pt x="35336" y="1290"/>
                </a:lnTo>
                <a:lnTo>
                  <a:pt x="34025" y="1404"/>
                </a:lnTo>
                <a:lnTo>
                  <a:pt x="29409" y="2050"/>
                </a:lnTo>
                <a:lnTo>
                  <a:pt x="23025" y="4252"/>
                </a:lnTo>
                <a:lnTo>
                  <a:pt x="29409" y="2202"/>
                </a:lnTo>
                <a:lnTo>
                  <a:pt x="33912" y="1499"/>
                </a:lnTo>
                <a:lnTo>
                  <a:pt x="35280" y="1347"/>
                </a:lnTo>
                <a:lnTo>
                  <a:pt x="33912" y="1613"/>
                </a:lnTo>
                <a:lnTo>
                  <a:pt x="29580" y="2638"/>
                </a:lnTo>
                <a:lnTo>
                  <a:pt x="23595" y="5182"/>
                </a:lnTo>
                <a:lnTo>
                  <a:pt x="23595" y="5448"/>
                </a:lnTo>
                <a:lnTo>
                  <a:pt x="24165" y="5979"/>
                </a:lnTo>
                <a:lnTo>
                  <a:pt x="23824" y="5334"/>
                </a:lnTo>
                <a:lnTo>
                  <a:pt x="29637" y="2847"/>
                </a:lnTo>
                <a:lnTo>
                  <a:pt x="33912" y="1727"/>
                </a:lnTo>
                <a:lnTo>
                  <a:pt x="35280" y="1404"/>
                </a:lnTo>
                <a:lnTo>
                  <a:pt x="33969" y="1822"/>
                </a:lnTo>
                <a:lnTo>
                  <a:pt x="30035" y="3227"/>
                </a:lnTo>
                <a:lnTo>
                  <a:pt x="30207" y="3455"/>
                </a:lnTo>
                <a:lnTo>
                  <a:pt x="34083" y="1936"/>
                </a:lnTo>
                <a:lnTo>
                  <a:pt x="35336" y="1461"/>
                </a:lnTo>
                <a:lnTo>
                  <a:pt x="34140" y="1993"/>
                </a:lnTo>
                <a:lnTo>
                  <a:pt x="30777" y="3834"/>
                </a:lnTo>
                <a:lnTo>
                  <a:pt x="26273" y="7119"/>
                </a:lnTo>
                <a:lnTo>
                  <a:pt x="26559" y="7289"/>
                </a:lnTo>
                <a:lnTo>
                  <a:pt x="31004" y="3986"/>
                </a:lnTo>
                <a:lnTo>
                  <a:pt x="34253" y="2107"/>
                </a:lnTo>
                <a:lnTo>
                  <a:pt x="35336" y="1499"/>
                </a:lnTo>
                <a:lnTo>
                  <a:pt x="34766" y="2107"/>
                </a:lnTo>
                <a:lnTo>
                  <a:pt x="35564" y="1461"/>
                </a:lnTo>
                <a:lnTo>
                  <a:pt x="34881" y="2107"/>
                </a:lnTo>
                <a:lnTo>
                  <a:pt x="34766" y="2524"/>
                </a:lnTo>
                <a:lnTo>
                  <a:pt x="35451" y="1613"/>
                </a:lnTo>
                <a:lnTo>
                  <a:pt x="34937" y="2581"/>
                </a:lnTo>
                <a:lnTo>
                  <a:pt x="35393" y="2107"/>
                </a:lnTo>
                <a:lnTo>
                  <a:pt x="35678" y="1404"/>
                </a:lnTo>
                <a:lnTo>
                  <a:pt x="35678" y="1233"/>
                </a:lnTo>
                <a:lnTo>
                  <a:pt x="34937" y="1082"/>
                </a:lnTo>
                <a:lnTo>
                  <a:pt x="30150" y="208"/>
                </a:lnTo>
                <a:lnTo>
                  <a:pt x="23595" y="474"/>
                </a:lnTo>
                <a:lnTo>
                  <a:pt x="23994" y="0"/>
                </a:lnTo>
                <a:lnTo>
                  <a:pt x="23424" y="474"/>
                </a:lnTo>
                <a:lnTo>
                  <a:pt x="22626" y="531"/>
                </a:lnTo>
                <a:lnTo>
                  <a:pt x="21772" y="588"/>
                </a:lnTo>
                <a:lnTo>
                  <a:pt x="20916" y="645"/>
                </a:lnTo>
                <a:lnTo>
                  <a:pt x="20234" y="854"/>
                </a:lnTo>
                <a:lnTo>
                  <a:pt x="19891" y="968"/>
                </a:lnTo>
                <a:lnTo>
                  <a:pt x="21031" y="854"/>
                </a:lnTo>
                <a:lnTo>
                  <a:pt x="22171" y="759"/>
                </a:lnTo>
                <a:lnTo>
                  <a:pt x="23254" y="702"/>
                </a:lnTo>
                <a:lnTo>
                  <a:pt x="23025" y="1082"/>
                </a:lnTo>
                <a:lnTo>
                  <a:pt x="22854" y="1461"/>
                </a:lnTo>
                <a:lnTo>
                  <a:pt x="22741" y="1784"/>
                </a:lnTo>
                <a:lnTo>
                  <a:pt x="20405" y="2107"/>
                </a:lnTo>
                <a:lnTo>
                  <a:pt x="17783" y="2581"/>
                </a:lnTo>
                <a:lnTo>
                  <a:pt x="14989" y="3284"/>
                </a:lnTo>
                <a:lnTo>
                  <a:pt x="15160" y="2847"/>
                </a:lnTo>
                <a:lnTo>
                  <a:pt x="14933" y="3284"/>
                </a:lnTo>
                <a:lnTo>
                  <a:pt x="14021" y="3512"/>
                </a:lnTo>
                <a:lnTo>
                  <a:pt x="13052" y="3777"/>
                </a:lnTo>
                <a:lnTo>
                  <a:pt x="12083" y="4100"/>
                </a:lnTo>
                <a:lnTo>
                  <a:pt x="11286" y="4480"/>
                </a:lnTo>
                <a:lnTo>
                  <a:pt x="10943" y="4689"/>
                </a:lnTo>
                <a:lnTo>
                  <a:pt x="12254" y="4252"/>
                </a:lnTo>
                <a:lnTo>
                  <a:pt x="13565" y="3872"/>
                </a:lnTo>
                <a:lnTo>
                  <a:pt x="14874" y="3512"/>
                </a:lnTo>
                <a:lnTo>
                  <a:pt x="14647" y="4366"/>
                </a:lnTo>
                <a:lnTo>
                  <a:pt x="14705" y="4859"/>
                </a:lnTo>
                <a:lnTo>
                  <a:pt x="14705" y="4309"/>
                </a:lnTo>
                <a:lnTo>
                  <a:pt x="14933" y="3512"/>
                </a:lnTo>
                <a:lnTo>
                  <a:pt x="17668" y="2809"/>
                </a:lnTo>
                <a:lnTo>
                  <a:pt x="20290" y="2316"/>
                </a:lnTo>
                <a:lnTo>
                  <a:pt x="22685" y="1993"/>
                </a:lnTo>
                <a:lnTo>
                  <a:pt x="22570" y="2524"/>
                </a:lnTo>
                <a:lnTo>
                  <a:pt x="22797" y="1936"/>
                </a:lnTo>
                <a:lnTo>
                  <a:pt x="28440" y="1177"/>
                </a:lnTo>
                <a:lnTo>
                  <a:pt x="22854" y="1784"/>
                </a:lnTo>
                <a:lnTo>
                  <a:pt x="22969" y="1461"/>
                </a:lnTo>
                <a:lnTo>
                  <a:pt x="23140" y="1082"/>
                </a:lnTo>
                <a:lnTo>
                  <a:pt x="23424" y="702"/>
                </a:lnTo>
                <a:lnTo>
                  <a:pt x="29637" y="436"/>
                </a:lnTo>
                <a:lnTo>
                  <a:pt x="34253" y="1082"/>
                </a:lnTo>
                <a:lnTo>
                  <a:pt x="35451" y="1233"/>
                </a:lnTo>
                <a:lnTo>
                  <a:pt x="34710" y="1233"/>
                </a:lnTo>
                <a:lnTo>
                  <a:pt x="33000" y="1290"/>
                </a:lnTo>
                <a:lnTo>
                  <a:pt x="29465" y="1556"/>
                </a:lnTo>
                <a:lnTo>
                  <a:pt x="24678" y="2486"/>
                </a:lnTo>
                <a:lnTo>
                  <a:pt x="23994" y="2581"/>
                </a:lnTo>
                <a:lnTo>
                  <a:pt x="23311" y="2695"/>
                </a:lnTo>
                <a:lnTo>
                  <a:pt x="22626" y="2847"/>
                </a:lnTo>
                <a:lnTo>
                  <a:pt x="20175" y="3398"/>
                </a:lnTo>
                <a:lnTo>
                  <a:pt x="17555" y="4100"/>
                </a:lnTo>
                <a:lnTo>
                  <a:pt x="14762" y="5011"/>
                </a:lnTo>
                <a:lnTo>
                  <a:pt x="12025" y="5941"/>
                </a:lnTo>
                <a:lnTo>
                  <a:pt x="9233" y="7005"/>
                </a:lnTo>
                <a:lnTo>
                  <a:pt x="6384" y="8409"/>
                </a:lnTo>
                <a:lnTo>
                  <a:pt x="6440" y="7992"/>
                </a:lnTo>
                <a:lnTo>
                  <a:pt x="6496" y="7612"/>
                </a:lnTo>
                <a:lnTo>
                  <a:pt x="6555" y="7232"/>
                </a:lnTo>
                <a:lnTo>
                  <a:pt x="6098" y="7878"/>
                </a:lnTo>
                <a:close/>
              </a:path>
            </a:pathLst>
          </a:custGeom>
          <a:solidFill>
            <a:srgbClr val="A0BD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34" name="object 934"/>
          <p:cNvSpPr/>
          <p:nvPr/>
        </p:nvSpPr>
        <p:spPr>
          <a:xfrm>
            <a:off x="346376" y="522131"/>
            <a:ext cx="214" cy="896"/>
          </a:xfrm>
          <a:custGeom>
            <a:avLst/>
            <a:gdLst/>
            <a:ahLst/>
            <a:cxnLst/>
            <a:rect l="l" t="t" r="r" b="b"/>
            <a:pathLst>
              <a:path w="285" h="1195">
                <a:moveTo>
                  <a:pt x="171" y="493"/>
                </a:moveTo>
                <a:lnTo>
                  <a:pt x="0" y="1025"/>
                </a:lnTo>
                <a:lnTo>
                  <a:pt x="114" y="1195"/>
                </a:lnTo>
                <a:lnTo>
                  <a:pt x="285" y="702"/>
                </a:lnTo>
                <a:lnTo>
                  <a:pt x="227" y="0"/>
                </a:lnTo>
                <a:lnTo>
                  <a:pt x="171" y="493"/>
                </a:lnTo>
                <a:close/>
              </a:path>
            </a:pathLst>
          </a:custGeom>
          <a:solidFill>
            <a:srgbClr val="A0BD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35" name="object 935"/>
          <p:cNvSpPr/>
          <p:nvPr/>
        </p:nvSpPr>
        <p:spPr>
          <a:xfrm>
            <a:off x="346248" y="521975"/>
            <a:ext cx="12959" cy="8286"/>
          </a:xfrm>
          <a:custGeom>
            <a:avLst/>
            <a:gdLst/>
            <a:ahLst/>
            <a:cxnLst/>
            <a:rect l="l" t="t" r="r" b="b"/>
            <a:pathLst>
              <a:path w="17279" h="11048">
                <a:moveTo>
                  <a:pt x="17219" y="8903"/>
                </a:moveTo>
                <a:lnTo>
                  <a:pt x="16876" y="8523"/>
                </a:lnTo>
                <a:lnTo>
                  <a:pt x="16534" y="8201"/>
                </a:lnTo>
                <a:lnTo>
                  <a:pt x="16192" y="7821"/>
                </a:lnTo>
                <a:lnTo>
                  <a:pt x="15849" y="7612"/>
                </a:lnTo>
                <a:lnTo>
                  <a:pt x="13674" y="6093"/>
                </a:lnTo>
                <a:lnTo>
                  <a:pt x="11459" y="4746"/>
                </a:lnTo>
                <a:lnTo>
                  <a:pt x="9223" y="3606"/>
                </a:lnTo>
                <a:lnTo>
                  <a:pt x="9223" y="3227"/>
                </a:lnTo>
                <a:lnTo>
                  <a:pt x="9183" y="2847"/>
                </a:lnTo>
                <a:lnTo>
                  <a:pt x="9123" y="2467"/>
                </a:lnTo>
                <a:lnTo>
                  <a:pt x="8901" y="1993"/>
                </a:lnTo>
                <a:lnTo>
                  <a:pt x="8780" y="2524"/>
                </a:lnTo>
                <a:lnTo>
                  <a:pt x="8901" y="3170"/>
                </a:lnTo>
                <a:lnTo>
                  <a:pt x="8901" y="3455"/>
                </a:lnTo>
                <a:lnTo>
                  <a:pt x="6041" y="2050"/>
                </a:lnTo>
                <a:lnTo>
                  <a:pt x="3248" y="911"/>
                </a:lnTo>
                <a:lnTo>
                  <a:pt x="569" y="0"/>
                </a:lnTo>
                <a:lnTo>
                  <a:pt x="513" y="265"/>
                </a:lnTo>
                <a:lnTo>
                  <a:pt x="3248" y="1177"/>
                </a:lnTo>
                <a:lnTo>
                  <a:pt x="6041" y="2373"/>
                </a:lnTo>
                <a:lnTo>
                  <a:pt x="8901" y="3777"/>
                </a:lnTo>
                <a:lnTo>
                  <a:pt x="8901" y="4632"/>
                </a:lnTo>
                <a:lnTo>
                  <a:pt x="8720" y="5448"/>
                </a:lnTo>
                <a:lnTo>
                  <a:pt x="8438" y="6207"/>
                </a:lnTo>
                <a:lnTo>
                  <a:pt x="5586" y="4480"/>
                </a:lnTo>
                <a:lnTo>
                  <a:pt x="2793" y="3075"/>
                </a:lnTo>
                <a:lnTo>
                  <a:pt x="114" y="1879"/>
                </a:lnTo>
                <a:lnTo>
                  <a:pt x="0" y="2145"/>
                </a:lnTo>
                <a:lnTo>
                  <a:pt x="2678" y="3341"/>
                </a:lnTo>
                <a:lnTo>
                  <a:pt x="5471" y="4746"/>
                </a:lnTo>
                <a:lnTo>
                  <a:pt x="8317" y="6473"/>
                </a:lnTo>
                <a:lnTo>
                  <a:pt x="8659" y="6682"/>
                </a:lnTo>
                <a:lnTo>
                  <a:pt x="11237" y="8258"/>
                </a:lnTo>
                <a:lnTo>
                  <a:pt x="8720" y="6416"/>
                </a:lnTo>
                <a:lnTo>
                  <a:pt x="9002" y="5600"/>
                </a:lnTo>
                <a:lnTo>
                  <a:pt x="9183" y="4802"/>
                </a:lnTo>
                <a:lnTo>
                  <a:pt x="9223" y="3986"/>
                </a:lnTo>
                <a:lnTo>
                  <a:pt x="11398" y="5068"/>
                </a:lnTo>
                <a:lnTo>
                  <a:pt x="13513" y="6359"/>
                </a:lnTo>
                <a:lnTo>
                  <a:pt x="15608" y="7821"/>
                </a:lnTo>
                <a:lnTo>
                  <a:pt x="16071" y="8144"/>
                </a:lnTo>
                <a:lnTo>
                  <a:pt x="16534" y="8466"/>
                </a:lnTo>
                <a:lnTo>
                  <a:pt x="16977" y="8789"/>
                </a:lnTo>
                <a:lnTo>
                  <a:pt x="17037" y="11048"/>
                </a:lnTo>
                <a:lnTo>
                  <a:pt x="17219" y="9985"/>
                </a:lnTo>
                <a:lnTo>
                  <a:pt x="17279" y="8998"/>
                </a:lnTo>
                <a:close/>
              </a:path>
            </a:pathLst>
          </a:custGeom>
          <a:solidFill>
            <a:srgbClr val="A0BD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36" name="object 936"/>
          <p:cNvSpPr/>
          <p:nvPr/>
        </p:nvSpPr>
        <p:spPr>
          <a:xfrm>
            <a:off x="351376" y="532168"/>
            <a:ext cx="3254" cy="3725"/>
          </a:xfrm>
          <a:custGeom>
            <a:avLst/>
            <a:gdLst/>
            <a:ahLst/>
            <a:cxnLst/>
            <a:rect l="l" t="t" r="r" b="b"/>
            <a:pathLst>
              <a:path w="4338" h="4966">
                <a:moveTo>
                  <a:pt x="2223" y="2259"/>
                </a:moveTo>
                <a:lnTo>
                  <a:pt x="0" y="0"/>
                </a:lnTo>
                <a:lnTo>
                  <a:pt x="1881" y="2543"/>
                </a:lnTo>
                <a:lnTo>
                  <a:pt x="3995" y="4966"/>
                </a:lnTo>
                <a:lnTo>
                  <a:pt x="4338" y="4696"/>
                </a:lnTo>
                <a:lnTo>
                  <a:pt x="2223" y="2259"/>
                </a:lnTo>
                <a:close/>
              </a:path>
            </a:pathLst>
          </a:custGeom>
          <a:solidFill>
            <a:srgbClr val="A0BD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37" name="object 937"/>
          <p:cNvSpPr/>
          <p:nvPr/>
        </p:nvSpPr>
        <p:spPr>
          <a:xfrm>
            <a:off x="331158" y="519099"/>
            <a:ext cx="1027" cy="484"/>
          </a:xfrm>
          <a:custGeom>
            <a:avLst/>
            <a:gdLst/>
            <a:ahLst/>
            <a:cxnLst/>
            <a:rect l="l" t="t" r="r" b="b"/>
            <a:pathLst>
              <a:path w="1369" h="645">
                <a:moveTo>
                  <a:pt x="1254" y="436"/>
                </a:moveTo>
                <a:lnTo>
                  <a:pt x="0" y="0"/>
                </a:lnTo>
                <a:lnTo>
                  <a:pt x="1369" y="645"/>
                </a:lnTo>
                <a:lnTo>
                  <a:pt x="1254" y="436"/>
                </a:lnTo>
                <a:close/>
              </a:path>
            </a:pathLst>
          </a:custGeom>
          <a:solidFill>
            <a:srgbClr val="A0BD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38" name="object 938"/>
          <p:cNvSpPr/>
          <p:nvPr/>
        </p:nvSpPr>
        <p:spPr>
          <a:xfrm>
            <a:off x="329576" y="516991"/>
            <a:ext cx="29706" cy="23881"/>
          </a:xfrm>
          <a:custGeom>
            <a:avLst/>
            <a:gdLst/>
            <a:ahLst/>
            <a:cxnLst/>
            <a:rect l="l" t="t" r="r" b="b"/>
            <a:pathLst>
              <a:path w="39608" h="31841">
                <a:moveTo>
                  <a:pt x="2565" y="2543"/>
                </a:moveTo>
                <a:lnTo>
                  <a:pt x="1824" y="2695"/>
                </a:lnTo>
                <a:lnTo>
                  <a:pt x="2450" y="2543"/>
                </a:lnTo>
                <a:lnTo>
                  <a:pt x="6983" y="1354"/>
                </a:lnTo>
                <a:lnTo>
                  <a:pt x="3876" y="2050"/>
                </a:lnTo>
                <a:lnTo>
                  <a:pt x="2394" y="2486"/>
                </a:lnTo>
                <a:lnTo>
                  <a:pt x="3647" y="2050"/>
                </a:lnTo>
                <a:lnTo>
                  <a:pt x="6384" y="1233"/>
                </a:lnTo>
                <a:lnTo>
                  <a:pt x="9860" y="588"/>
                </a:lnTo>
                <a:lnTo>
                  <a:pt x="9405" y="531"/>
                </a:lnTo>
                <a:lnTo>
                  <a:pt x="9177" y="493"/>
                </a:lnTo>
                <a:lnTo>
                  <a:pt x="5870" y="1139"/>
                </a:lnTo>
                <a:lnTo>
                  <a:pt x="3363" y="1993"/>
                </a:lnTo>
                <a:lnTo>
                  <a:pt x="2279" y="2429"/>
                </a:lnTo>
                <a:lnTo>
                  <a:pt x="3135" y="1993"/>
                </a:lnTo>
                <a:lnTo>
                  <a:pt x="4958" y="1139"/>
                </a:lnTo>
                <a:lnTo>
                  <a:pt x="7296" y="265"/>
                </a:lnTo>
                <a:lnTo>
                  <a:pt x="6782" y="208"/>
                </a:lnTo>
                <a:lnTo>
                  <a:pt x="4388" y="1139"/>
                </a:lnTo>
                <a:lnTo>
                  <a:pt x="2622" y="2107"/>
                </a:lnTo>
                <a:lnTo>
                  <a:pt x="1995" y="2543"/>
                </a:lnTo>
                <a:lnTo>
                  <a:pt x="2450" y="2107"/>
                </a:lnTo>
                <a:lnTo>
                  <a:pt x="3534" y="1139"/>
                </a:lnTo>
                <a:lnTo>
                  <a:pt x="4958" y="113"/>
                </a:lnTo>
                <a:lnTo>
                  <a:pt x="4617" y="56"/>
                </a:lnTo>
                <a:lnTo>
                  <a:pt x="3077" y="1195"/>
                </a:lnTo>
                <a:lnTo>
                  <a:pt x="2108" y="2259"/>
                </a:lnTo>
                <a:lnTo>
                  <a:pt x="2565" y="1233"/>
                </a:lnTo>
                <a:lnTo>
                  <a:pt x="3478" y="0"/>
                </a:lnTo>
                <a:lnTo>
                  <a:pt x="3248" y="0"/>
                </a:lnTo>
                <a:lnTo>
                  <a:pt x="2450" y="1082"/>
                </a:lnTo>
                <a:lnTo>
                  <a:pt x="1995" y="1993"/>
                </a:lnTo>
                <a:lnTo>
                  <a:pt x="1824" y="2429"/>
                </a:lnTo>
                <a:lnTo>
                  <a:pt x="1937" y="1993"/>
                </a:lnTo>
                <a:lnTo>
                  <a:pt x="2167" y="1082"/>
                </a:lnTo>
                <a:lnTo>
                  <a:pt x="2450" y="0"/>
                </a:lnTo>
                <a:lnTo>
                  <a:pt x="2223" y="0"/>
                </a:lnTo>
                <a:lnTo>
                  <a:pt x="1881" y="1195"/>
                </a:lnTo>
                <a:lnTo>
                  <a:pt x="1768" y="2221"/>
                </a:lnTo>
                <a:lnTo>
                  <a:pt x="1597" y="1195"/>
                </a:lnTo>
                <a:lnTo>
                  <a:pt x="1311" y="0"/>
                </a:lnTo>
                <a:lnTo>
                  <a:pt x="1083" y="0"/>
                </a:lnTo>
                <a:lnTo>
                  <a:pt x="1367" y="1082"/>
                </a:lnTo>
                <a:lnTo>
                  <a:pt x="1538" y="1993"/>
                </a:lnTo>
                <a:lnTo>
                  <a:pt x="1653" y="2429"/>
                </a:lnTo>
                <a:lnTo>
                  <a:pt x="1482" y="1993"/>
                </a:lnTo>
                <a:lnTo>
                  <a:pt x="1083" y="1025"/>
                </a:lnTo>
                <a:lnTo>
                  <a:pt x="285" y="0"/>
                </a:lnTo>
                <a:lnTo>
                  <a:pt x="0" y="56"/>
                </a:lnTo>
                <a:lnTo>
                  <a:pt x="912" y="1195"/>
                </a:lnTo>
                <a:lnTo>
                  <a:pt x="1425" y="2259"/>
                </a:lnTo>
                <a:lnTo>
                  <a:pt x="1653" y="2600"/>
                </a:lnTo>
                <a:lnTo>
                  <a:pt x="1709" y="2923"/>
                </a:lnTo>
                <a:lnTo>
                  <a:pt x="1768" y="3720"/>
                </a:lnTo>
                <a:lnTo>
                  <a:pt x="2052" y="6416"/>
                </a:lnTo>
                <a:lnTo>
                  <a:pt x="1937" y="3568"/>
                </a:lnTo>
                <a:lnTo>
                  <a:pt x="1768" y="2866"/>
                </a:lnTo>
                <a:lnTo>
                  <a:pt x="2052" y="3568"/>
                </a:lnTo>
                <a:lnTo>
                  <a:pt x="1937" y="3018"/>
                </a:lnTo>
                <a:lnTo>
                  <a:pt x="2565" y="3891"/>
                </a:lnTo>
                <a:lnTo>
                  <a:pt x="4388" y="6321"/>
                </a:lnTo>
                <a:lnTo>
                  <a:pt x="6726" y="10099"/>
                </a:lnTo>
                <a:lnTo>
                  <a:pt x="6897" y="10365"/>
                </a:lnTo>
                <a:lnTo>
                  <a:pt x="7866" y="11865"/>
                </a:lnTo>
                <a:lnTo>
                  <a:pt x="8891" y="13649"/>
                </a:lnTo>
                <a:lnTo>
                  <a:pt x="9975" y="15604"/>
                </a:lnTo>
                <a:lnTo>
                  <a:pt x="9062" y="15813"/>
                </a:lnTo>
                <a:lnTo>
                  <a:pt x="8037" y="15984"/>
                </a:lnTo>
                <a:lnTo>
                  <a:pt x="7066" y="16079"/>
                </a:lnTo>
                <a:lnTo>
                  <a:pt x="6384" y="14086"/>
                </a:lnTo>
                <a:lnTo>
                  <a:pt x="5927" y="14143"/>
                </a:lnTo>
                <a:lnTo>
                  <a:pt x="6555" y="16136"/>
                </a:lnTo>
                <a:lnTo>
                  <a:pt x="5528" y="16250"/>
                </a:lnTo>
                <a:lnTo>
                  <a:pt x="5643" y="16630"/>
                </a:lnTo>
                <a:lnTo>
                  <a:pt x="6668" y="16516"/>
                </a:lnTo>
                <a:lnTo>
                  <a:pt x="7409" y="18832"/>
                </a:lnTo>
                <a:lnTo>
                  <a:pt x="7181" y="16459"/>
                </a:lnTo>
                <a:lnTo>
                  <a:pt x="8206" y="16307"/>
                </a:lnTo>
                <a:lnTo>
                  <a:pt x="9177" y="16136"/>
                </a:lnTo>
                <a:lnTo>
                  <a:pt x="10146" y="15927"/>
                </a:lnTo>
                <a:lnTo>
                  <a:pt x="11398" y="18129"/>
                </a:lnTo>
                <a:lnTo>
                  <a:pt x="12653" y="20616"/>
                </a:lnTo>
                <a:lnTo>
                  <a:pt x="13906" y="23314"/>
                </a:lnTo>
                <a:lnTo>
                  <a:pt x="12482" y="23638"/>
                </a:lnTo>
                <a:lnTo>
                  <a:pt x="11000" y="23908"/>
                </a:lnTo>
                <a:lnTo>
                  <a:pt x="9517" y="24124"/>
                </a:lnTo>
                <a:lnTo>
                  <a:pt x="9006" y="24608"/>
                </a:lnTo>
                <a:lnTo>
                  <a:pt x="9747" y="27253"/>
                </a:lnTo>
                <a:lnTo>
                  <a:pt x="9632" y="24555"/>
                </a:lnTo>
                <a:lnTo>
                  <a:pt x="11171" y="24339"/>
                </a:lnTo>
                <a:lnTo>
                  <a:pt x="12653" y="24069"/>
                </a:lnTo>
                <a:lnTo>
                  <a:pt x="14135" y="23747"/>
                </a:lnTo>
                <a:lnTo>
                  <a:pt x="15275" y="26228"/>
                </a:lnTo>
                <a:lnTo>
                  <a:pt x="16472" y="28927"/>
                </a:lnTo>
                <a:lnTo>
                  <a:pt x="17555" y="31841"/>
                </a:lnTo>
                <a:lnTo>
                  <a:pt x="18125" y="31678"/>
                </a:lnTo>
                <a:lnTo>
                  <a:pt x="17041" y="28819"/>
                </a:lnTo>
                <a:lnTo>
                  <a:pt x="15845" y="26120"/>
                </a:lnTo>
                <a:lnTo>
                  <a:pt x="14647" y="23638"/>
                </a:lnTo>
                <a:lnTo>
                  <a:pt x="16073" y="23261"/>
                </a:lnTo>
                <a:lnTo>
                  <a:pt x="17497" y="22875"/>
                </a:lnTo>
                <a:lnTo>
                  <a:pt x="18866" y="22401"/>
                </a:lnTo>
                <a:lnTo>
                  <a:pt x="20405" y="24772"/>
                </a:lnTo>
                <a:lnTo>
                  <a:pt x="21943" y="27361"/>
                </a:lnTo>
                <a:lnTo>
                  <a:pt x="22513" y="27145"/>
                </a:lnTo>
                <a:lnTo>
                  <a:pt x="20916" y="24609"/>
                </a:lnTo>
                <a:lnTo>
                  <a:pt x="19378" y="22173"/>
                </a:lnTo>
                <a:lnTo>
                  <a:pt x="19948" y="21964"/>
                </a:lnTo>
                <a:lnTo>
                  <a:pt x="20518" y="21755"/>
                </a:lnTo>
                <a:lnTo>
                  <a:pt x="21087" y="21527"/>
                </a:lnTo>
                <a:lnTo>
                  <a:pt x="21772" y="21262"/>
                </a:lnTo>
                <a:lnTo>
                  <a:pt x="22399" y="20939"/>
                </a:lnTo>
                <a:lnTo>
                  <a:pt x="23025" y="20616"/>
                </a:lnTo>
                <a:lnTo>
                  <a:pt x="23196" y="20123"/>
                </a:lnTo>
                <a:lnTo>
                  <a:pt x="21087" y="17655"/>
                </a:lnTo>
                <a:lnTo>
                  <a:pt x="18922" y="15490"/>
                </a:lnTo>
                <a:lnTo>
                  <a:pt x="16870" y="13592"/>
                </a:lnTo>
                <a:lnTo>
                  <a:pt x="17611" y="13231"/>
                </a:lnTo>
                <a:lnTo>
                  <a:pt x="18353" y="12795"/>
                </a:lnTo>
                <a:lnTo>
                  <a:pt x="18979" y="12358"/>
                </a:lnTo>
                <a:lnTo>
                  <a:pt x="21315" y="14029"/>
                </a:lnTo>
                <a:lnTo>
                  <a:pt x="19265" y="12149"/>
                </a:lnTo>
                <a:lnTo>
                  <a:pt x="19835" y="11713"/>
                </a:lnTo>
                <a:lnTo>
                  <a:pt x="20234" y="11333"/>
                </a:lnTo>
                <a:lnTo>
                  <a:pt x="20632" y="10953"/>
                </a:lnTo>
                <a:lnTo>
                  <a:pt x="20975" y="10631"/>
                </a:lnTo>
                <a:lnTo>
                  <a:pt x="23538" y="12035"/>
                </a:lnTo>
                <a:lnTo>
                  <a:pt x="26217" y="13763"/>
                </a:lnTo>
                <a:lnTo>
                  <a:pt x="28896" y="15756"/>
                </a:lnTo>
                <a:lnTo>
                  <a:pt x="28269" y="16516"/>
                </a:lnTo>
                <a:lnTo>
                  <a:pt x="27584" y="17655"/>
                </a:lnTo>
                <a:lnTo>
                  <a:pt x="28269" y="17047"/>
                </a:lnTo>
                <a:lnTo>
                  <a:pt x="28839" y="16402"/>
                </a:lnTo>
                <a:lnTo>
                  <a:pt x="29238" y="15984"/>
                </a:lnTo>
                <a:lnTo>
                  <a:pt x="31693" y="17807"/>
                </a:lnTo>
                <a:lnTo>
                  <a:pt x="34089" y="19857"/>
                </a:lnTo>
                <a:lnTo>
                  <a:pt x="36426" y="22135"/>
                </a:lnTo>
                <a:lnTo>
                  <a:pt x="35560" y="23152"/>
                </a:lnTo>
                <a:lnTo>
                  <a:pt x="34533" y="24069"/>
                </a:lnTo>
                <a:lnTo>
                  <a:pt x="33405" y="24933"/>
                </a:lnTo>
                <a:lnTo>
                  <a:pt x="33687" y="25258"/>
                </a:lnTo>
                <a:lnTo>
                  <a:pt x="34815" y="24394"/>
                </a:lnTo>
                <a:lnTo>
                  <a:pt x="35801" y="23422"/>
                </a:lnTo>
                <a:lnTo>
                  <a:pt x="36708" y="22401"/>
                </a:lnTo>
                <a:lnTo>
                  <a:pt x="37392" y="23152"/>
                </a:lnTo>
                <a:lnTo>
                  <a:pt x="38138" y="23908"/>
                </a:lnTo>
                <a:lnTo>
                  <a:pt x="38822" y="24664"/>
                </a:lnTo>
                <a:lnTo>
                  <a:pt x="38983" y="24286"/>
                </a:lnTo>
                <a:lnTo>
                  <a:pt x="38299" y="23530"/>
                </a:lnTo>
                <a:lnTo>
                  <a:pt x="37614" y="22837"/>
                </a:lnTo>
                <a:lnTo>
                  <a:pt x="36929" y="22135"/>
                </a:lnTo>
                <a:lnTo>
                  <a:pt x="37735" y="21148"/>
                </a:lnTo>
                <a:lnTo>
                  <a:pt x="38359" y="20085"/>
                </a:lnTo>
                <a:lnTo>
                  <a:pt x="38762" y="19097"/>
                </a:lnTo>
                <a:lnTo>
                  <a:pt x="39547" y="19743"/>
                </a:lnTo>
                <a:lnTo>
                  <a:pt x="39608" y="19420"/>
                </a:lnTo>
                <a:lnTo>
                  <a:pt x="39205" y="19097"/>
                </a:lnTo>
                <a:lnTo>
                  <a:pt x="38863" y="18775"/>
                </a:lnTo>
                <a:lnTo>
                  <a:pt x="39265" y="17693"/>
                </a:lnTo>
                <a:lnTo>
                  <a:pt x="39205" y="15434"/>
                </a:lnTo>
                <a:lnTo>
                  <a:pt x="39165" y="16402"/>
                </a:lnTo>
                <a:lnTo>
                  <a:pt x="38983" y="17484"/>
                </a:lnTo>
                <a:lnTo>
                  <a:pt x="38581" y="18509"/>
                </a:lnTo>
                <a:lnTo>
                  <a:pt x="36144" y="16459"/>
                </a:lnTo>
                <a:lnTo>
                  <a:pt x="33505" y="14617"/>
                </a:lnTo>
                <a:lnTo>
                  <a:pt x="30948" y="13061"/>
                </a:lnTo>
                <a:lnTo>
                  <a:pt x="33465" y="14902"/>
                </a:lnTo>
                <a:lnTo>
                  <a:pt x="36023" y="16724"/>
                </a:lnTo>
                <a:lnTo>
                  <a:pt x="38480" y="18832"/>
                </a:lnTo>
                <a:lnTo>
                  <a:pt x="38077" y="19857"/>
                </a:lnTo>
                <a:lnTo>
                  <a:pt x="37453" y="20882"/>
                </a:lnTo>
                <a:lnTo>
                  <a:pt x="36647" y="21850"/>
                </a:lnTo>
                <a:lnTo>
                  <a:pt x="34311" y="19534"/>
                </a:lnTo>
                <a:lnTo>
                  <a:pt x="31914" y="17484"/>
                </a:lnTo>
                <a:lnTo>
                  <a:pt x="29465" y="15699"/>
                </a:lnTo>
                <a:lnTo>
                  <a:pt x="30035" y="14940"/>
                </a:lnTo>
                <a:lnTo>
                  <a:pt x="30545" y="14143"/>
                </a:lnTo>
                <a:lnTo>
                  <a:pt x="30887" y="13326"/>
                </a:lnTo>
                <a:lnTo>
                  <a:pt x="30545" y="13118"/>
                </a:lnTo>
                <a:lnTo>
                  <a:pt x="30203" y="13915"/>
                </a:lnTo>
                <a:lnTo>
                  <a:pt x="29751" y="14731"/>
                </a:lnTo>
                <a:lnTo>
                  <a:pt x="29125" y="15434"/>
                </a:lnTo>
                <a:lnTo>
                  <a:pt x="26447" y="13497"/>
                </a:lnTo>
                <a:lnTo>
                  <a:pt x="23710" y="11827"/>
                </a:lnTo>
                <a:lnTo>
                  <a:pt x="21146" y="10365"/>
                </a:lnTo>
                <a:lnTo>
                  <a:pt x="21601" y="9814"/>
                </a:lnTo>
                <a:lnTo>
                  <a:pt x="21943" y="9283"/>
                </a:lnTo>
                <a:lnTo>
                  <a:pt x="22227" y="8789"/>
                </a:lnTo>
                <a:lnTo>
                  <a:pt x="22342" y="8523"/>
                </a:lnTo>
                <a:lnTo>
                  <a:pt x="22513" y="8049"/>
                </a:lnTo>
                <a:lnTo>
                  <a:pt x="22399" y="7878"/>
                </a:lnTo>
                <a:lnTo>
                  <a:pt x="22115" y="8466"/>
                </a:lnTo>
                <a:lnTo>
                  <a:pt x="19891" y="7498"/>
                </a:lnTo>
                <a:lnTo>
                  <a:pt x="17726" y="6701"/>
                </a:lnTo>
                <a:lnTo>
                  <a:pt x="15730" y="5998"/>
                </a:lnTo>
                <a:lnTo>
                  <a:pt x="14989" y="5771"/>
                </a:lnTo>
                <a:lnTo>
                  <a:pt x="14762" y="5239"/>
                </a:lnTo>
                <a:lnTo>
                  <a:pt x="14876" y="4651"/>
                </a:lnTo>
                <a:lnTo>
                  <a:pt x="17213" y="5182"/>
                </a:lnTo>
                <a:lnTo>
                  <a:pt x="19835" y="5885"/>
                </a:lnTo>
                <a:lnTo>
                  <a:pt x="22626" y="6853"/>
                </a:lnTo>
                <a:lnTo>
                  <a:pt x="22685" y="7555"/>
                </a:lnTo>
                <a:lnTo>
                  <a:pt x="22741" y="7176"/>
                </a:lnTo>
                <a:lnTo>
                  <a:pt x="22741" y="6910"/>
                </a:lnTo>
                <a:lnTo>
                  <a:pt x="22797" y="6644"/>
                </a:lnTo>
                <a:lnTo>
                  <a:pt x="22797" y="5714"/>
                </a:lnTo>
                <a:lnTo>
                  <a:pt x="22626" y="5182"/>
                </a:lnTo>
                <a:lnTo>
                  <a:pt x="22741" y="5714"/>
                </a:lnTo>
                <a:lnTo>
                  <a:pt x="22626" y="6587"/>
                </a:lnTo>
                <a:lnTo>
                  <a:pt x="19891" y="5676"/>
                </a:lnTo>
                <a:lnTo>
                  <a:pt x="17269" y="4916"/>
                </a:lnTo>
                <a:lnTo>
                  <a:pt x="14876" y="4423"/>
                </a:lnTo>
                <a:lnTo>
                  <a:pt x="14876" y="3986"/>
                </a:lnTo>
                <a:lnTo>
                  <a:pt x="14818" y="4366"/>
                </a:lnTo>
                <a:lnTo>
                  <a:pt x="14192" y="4271"/>
                </a:lnTo>
                <a:lnTo>
                  <a:pt x="13565" y="4100"/>
                </a:lnTo>
                <a:lnTo>
                  <a:pt x="12995" y="3986"/>
                </a:lnTo>
                <a:lnTo>
                  <a:pt x="7979" y="3018"/>
                </a:lnTo>
                <a:lnTo>
                  <a:pt x="4331" y="2752"/>
                </a:lnTo>
                <a:lnTo>
                  <a:pt x="2678" y="2695"/>
                </a:lnTo>
                <a:lnTo>
                  <a:pt x="3419" y="2809"/>
                </a:lnTo>
                <a:lnTo>
                  <a:pt x="7352" y="3075"/>
                </a:lnTo>
                <a:lnTo>
                  <a:pt x="12937" y="4214"/>
                </a:lnTo>
                <a:lnTo>
                  <a:pt x="13507" y="4309"/>
                </a:lnTo>
                <a:lnTo>
                  <a:pt x="14135" y="4480"/>
                </a:lnTo>
                <a:lnTo>
                  <a:pt x="14762" y="4651"/>
                </a:lnTo>
                <a:lnTo>
                  <a:pt x="14647" y="5239"/>
                </a:lnTo>
                <a:lnTo>
                  <a:pt x="14476" y="5562"/>
                </a:lnTo>
                <a:lnTo>
                  <a:pt x="8037" y="3569"/>
                </a:lnTo>
                <a:lnTo>
                  <a:pt x="3478" y="2866"/>
                </a:lnTo>
                <a:lnTo>
                  <a:pt x="2167" y="2752"/>
                </a:lnTo>
                <a:lnTo>
                  <a:pt x="3478" y="2961"/>
                </a:lnTo>
                <a:lnTo>
                  <a:pt x="8037" y="3720"/>
                </a:lnTo>
                <a:lnTo>
                  <a:pt x="14363" y="5771"/>
                </a:lnTo>
                <a:lnTo>
                  <a:pt x="14021" y="6416"/>
                </a:lnTo>
                <a:lnTo>
                  <a:pt x="13737" y="6739"/>
                </a:lnTo>
                <a:lnTo>
                  <a:pt x="13906" y="6796"/>
                </a:lnTo>
                <a:lnTo>
                  <a:pt x="14363" y="6150"/>
                </a:lnTo>
                <a:lnTo>
                  <a:pt x="14876" y="5942"/>
                </a:lnTo>
                <a:lnTo>
                  <a:pt x="15674" y="6207"/>
                </a:lnTo>
                <a:lnTo>
                  <a:pt x="17668" y="6910"/>
                </a:lnTo>
                <a:lnTo>
                  <a:pt x="19776" y="7726"/>
                </a:lnTo>
                <a:lnTo>
                  <a:pt x="22056" y="8694"/>
                </a:lnTo>
                <a:lnTo>
                  <a:pt x="21772" y="9169"/>
                </a:lnTo>
                <a:lnTo>
                  <a:pt x="21430" y="9719"/>
                </a:lnTo>
                <a:lnTo>
                  <a:pt x="20975" y="10251"/>
                </a:lnTo>
                <a:lnTo>
                  <a:pt x="19150" y="9283"/>
                </a:lnTo>
                <a:lnTo>
                  <a:pt x="17440" y="8371"/>
                </a:lnTo>
                <a:lnTo>
                  <a:pt x="15787" y="7612"/>
                </a:lnTo>
                <a:lnTo>
                  <a:pt x="15160" y="7346"/>
                </a:lnTo>
                <a:lnTo>
                  <a:pt x="14534" y="7062"/>
                </a:lnTo>
                <a:lnTo>
                  <a:pt x="14989" y="7555"/>
                </a:lnTo>
                <a:lnTo>
                  <a:pt x="15674" y="7878"/>
                </a:lnTo>
                <a:lnTo>
                  <a:pt x="17269" y="8637"/>
                </a:lnTo>
                <a:lnTo>
                  <a:pt x="18979" y="9492"/>
                </a:lnTo>
                <a:lnTo>
                  <a:pt x="20745" y="10479"/>
                </a:lnTo>
                <a:lnTo>
                  <a:pt x="20062" y="11162"/>
                </a:lnTo>
                <a:lnTo>
                  <a:pt x="19436" y="11656"/>
                </a:lnTo>
                <a:lnTo>
                  <a:pt x="19035" y="11921"/>
                </a:lnTo>
                <a:lnTo>
                  <a:pt x="17895" y="11124"/>
                </a:lnTo>
                <a:lnTo>
                  <a:pt x="16755" y="10365"/>
                </a:lnTo>
                <a:lnTo>
                  <a:pt x="15674" y="9719"/>
                </a:lnTo>
                <a:lnTo>
                  <a:pt x="14647" y="9074"/>
                </a:lnTo>
                <a:lnTo>
                  <a:pt x="13678" y="8466"/>
                </a:lnTo>
                <a:lnTo>
                  <a:pt x="14419" y="9283"/>
                </a:lnTo>
                <a:lnTo>
                  <a:pt x="15446" y="9985"/>
                </a:lnTo>
                <a:lnTo>
                  <a:pt x="16528" y="10631"/>
                </a:lnTo>
                <a:lnTo>
                  <a:pt x="17611" y="11390"/>
                </a:lnTo>
                <a:lnTo>
                  <a:pt x="18695" y="12149"/>
                </a:lnTo>
                <a:lnTo>
                  <a:pt x="18067" y="12624"/>
                </a:lnTo>
                <a:lnTo>
                  <a:pt x="17384" y="13004"/>
                </a:lnTo>
                <a:lnTo>
                  <a:pt x="16643" y="13383"/>
                </a:lnTo>
                <a:lnTo>
                  <a:pt x="16472" y="13820"/>
                </a:lnTo>
                <a:lnTo>
                  <a:pt x="18524" y="15699"/>
                </a:lnTo>
                <a:lnTo>
                  <a:pt x="20632" y="17920"/>
                </a:lnTo>
                <a:lnTo>
                  <a:pt x="22797" y="20350"/>
                </a:lnTo>
                <a:lnTo>
                  <a:pt x="22171" y="20616"/>
                </a:lnTo>
                <a:lnTo>
                  <a:pt x="21545" y="20882"/>
                </a:lnTo>
                <a:lnTo>
                  <a:pt x="20916" y="21148"/>
                </a:lnTo>
                <a:lnTo>
                  <a:pt x="20346" y="21376"/>
                </a:lnTo>
                <a:lnTo>
                  <a:pt x="19720" y="21641"/>
                </a:lnTo>
                <a:lnTo>
                  <a:pt x="19094" y="21850"/>
                </a:lnTo>
                <a:lnTo>
                  <a:pt x="17384" y="19268"/>
                </a:lnTo>
                <a:lnTo>
                  <a:pt x="15616" y="16895"/>
                </a:lnTo>
                <a:lnTo>
                  <a:pt x="16870" y="19420"/>
                </a:lnTo>
                <a:lnTo>
                  <a:pt x="18580" y="22021"/>
                </a:lnTo>
                <a:lnTo>
                  <a:pt x="17269" y="22496"/>
                </a:lnTo>
                <a:lnTo>
                  <a:pt x="15902" y="22875"/>
                </a:lnTo>
                <a:lnTo>
                  <a:pt x="14476" y="23206"/>
                </a:lnTo>
                <a:lnTo>
                  <a:pt x="13167" y="20502"/>
                </a:lnTo>
                <a:lnTo>
                  <a:pt x="11856" y="18034"/>
                </a:lnTo>
                <a:lnTo>
                  <a:pt x="10601" y="15813"/>
                </a:lnTo>
                <a:lnTo>
                  <a:pt x="11398" y="15282"/>
                </a:lnTo>
                <a:lnTo>
                  <a:pt x="10430" y="15490"/>
                </a:lnTo>
                <a:lnTo>
                  <a:pt x="9346" y="13554"/>
                </a:lnTo>
                <a:lnTo>
                  <a:pt x="8265" y="11827"/>
                </a:lnTo>
                <a:lnTo>
                  <a:pt x="7296" y="10251"/>
                </a:lnTo>
                <a:lnTo>
                  <a:pt x="7866" y="10137"/>
                </a:lnTo>
                <a:lnTo>
                  <a:pt x="8436" y="9985"/>
                </a:lnTo>
                <a:lnTo>
                  <a:pt x="9006" y="9776"/>
                </a:lnTo>
                <a:lnTo>
                  <a:pt x="8835" y="9548"/>
                </a:lnTo>
                <a:lnTo>
                  <a:pt x="8265" y="9719"/>
                </a:lnTo>
                <a:lnTo>
                  <a:pt x="7695" y="9871"/>
                </a:lnTo>
                <a:lnTo>
                  <a:pt x="7125" y="9985"/>
                </a:lnTo>
                <a:lnTo>
                  <a:pt x="4559" y="6150"/>
                </a:lnTo>
                <a:lnTo>
                  <a:pt x="2622" y="3663"/>
                </a:lnTo>
                <a:lnTo>
                  <a:pt x="1995" y="2923"/>
                </a:lnTo>
                <a:lnTo>
                  <a:pt x="2108" y="2695"/>
                </a:lnTo>
                <a:lnTo>
                  <a:pt x="3419" y="2543"/>
                </a:lnTo>
                <a:lnTo>
                  <a:pt x="8037" y="1898"/>
                </a:lnTo>
                <a:lnTo>
                  <a:pt x="14077" y="2221"/>
                </a:lnTo>
                <a:lnTo>
                  <a:pt x="14363" y="2638"/>
                </a:lnTo>
                <a:lnTo>
                  <a:pt x="14248" y="2259"/>
                </a:lnTo>
                <a:lnTo>
                  <a:pt x="15616" y="2316"/>
                </a:lnTo>
                <a:lnTo>
                  <a:pt x="17098" y="2429"/>
                </a:lnTo>
                <a:lnTo>
                  <a:pt x="18580" y="2638"/>
                </a:lnTo>
                <a:lnTo>
                  <a:pt x="17839" y="2429"/>
                </a:lnTo>
                <a:lnTo>
                  <a:pt x="17497" y="2259"/>
                </a:lnTo>
                <a:lnTo>
                  <a:pt x="16300" y="2164"/>
                </a:lnTo>
                <a:lnTo>
                  <a:pt x="15160" y="2107"/>
                </a:lnTo>
                <a:lnTo>
                  <a:pt x="14077" y="2050"/>
                </a:lnTo>
                <a:lnTo>
                  <a:pt x="13678" y="1518"/>
                </a:lnTo>
                <a:lnTo>
                  <a:pt x="13205" y="1232"/>
                </a:lnTo>
                <a:lnTo>
                  <a:pt x="13737" y="1727"/>
                </a:lnTo>
                <a:lnTo>
                  <a:pt x="13964" y="1993"/>
                </a:lnTo>
                <a:lnTo>
                  <a:pt x="7352" y="1727"/>
                </a:lnTo>
                <a:lnTo>
                  <a:pt x="2565" y="2543"/>
                </a:lnTo>
                <a:close/>
              </a:path>
            </a:pathLst>
          </a:custGeom>
          <a:solidFill>
            <a:srgbClr val="A0BD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39" name="object 939"/>
          <p:cNvSpPr/>
          <p:nvPr/>
        </p:nvSpPr>
        <p:spPr>
          <a:xfrm>
            <a:off x="302305" y="517077"/>
            <a:ext cx="32444" cy="27115"/>
          </a:xfrm>
          <a:custGeom>
            <a:avLst/>
            <a:gdLst/>
            <a:ahLst/>
            <a:cxnLst/>
            <a:rect l="l" t="t" r="r" b="b"/>
            <a:pathLst>
              <a:path w="43259" h="36153">
                <a:moveTo>
                  <a:pt x="35165" y="968"/>
                </a:moveTo>
                <a:lnTo>
                  <a:pt x="36818" y="1879"/>
                </a:lnTo>
                <a:lnTo>
                  <a:pt x="37616" y="2316"/>
                </a:lnTo>
                <a:lnTo>
                  <a:pt x="36589" y="1879"/>
                </a:lnTo>
                <a:lnTo>
                  <a:pt x="34196" y="1025"/>
                </a:lnTo>
                <a:lnTo>
                  <a:pt x="31004" y="379"/>
                </a:lnTo>
                <a:lnTo>
                  <a:pt x="30549" y="417"/>
                </a:lnTo>
                <a:lnTo>
                  <a:pt x="30319" y="474"/>
                </a:lnTo>
                <a:lnTo>
                  <a:pt x="34081" y="1120"/>
                </a:lnTo>
                <a:lnTo>
                  <a:pt x="36818" y="2107"/>
                </a:lnTo>
                <a:lnTo>
                  <a:pt x="37787" y="2486"/>
                </a:lnTo>
                <a:lnTo>
                  <a:pt x="36704" y="2107"/>
                </a:lnTo>
                <a:lnTo>
                  <a:pt x="33056" y="1120"/>
                </a:lnTo>
                <a:lnTo>
                  <a:pt x="28098" y="797"/>
                </a:lnTo>
                <a:lnTo>
                  <a:pt x="27528" y="968"/>
                </a:lnTo>
                <a:lnTo>
                  <a:pt x="27242" y="1025"/>
                </a:lnTo>
                <a:lnTo>
                  <a:pt x="33113" y="1233"/>
                </a:lnTo>
                <a:lnTo>
                  <a:pt x="37388" y="2429"/>
                </a:lnTo>
                <a:lnTo>
                  <a:pt x="38015" y="2581"/>
                </a:lnTo>
                <a:lnTo>
                  <a:pt x="38015" y="2752"/>
                </a:lnTo>
                <a:lnTo>
                  <a:pt x="37843" y="3341"/>
                </a:lnTo>
                <a:lnTo>
                  <a:pt x="37330" y="6093"/>
                </a:lnTo>
                <a:lnTo>
                  <a:pt x="36647" y="10403"/>
                </a:lnTo>
                <a:lnTo>
                  <a:pt x="36019" y="10403"/>
                </a:lnTo>
                <a:lnTo>
                  <a:pt x="35393" y="10365"/>
                </a:lnTo>
                <a:lnTo>
                  <a:pt x="34766" y="10251"/>
                </a:lnTo>
                <a:lnTo>
                  <a:pt x="36476" y="6093"/>
                </a:lnTo>
                <a:lnTo>
                  <a:pt x="37729" y="3455"/>
                </a:lnTo>
                <a:lnTo>
                  <a:pt x="37274" y="3929"/>
                </a:lnTo>
                <a:lnTo>
                  <a:pt x="35962" y="6416"/>
                </a:lnTo>
                <a:lnTo>
                  <a:pt x="34367" y="10194"/>
                </a:lnTo>
                <a:lnTo>
                  <a:pt x="33797" y="10137"/>
                </a:lnTo>
                <a:lnTo>
                  <a:pt x="33284" y="10023"/>
                </a:lnTo>
                <a:lnTo>
                  <a:pt x="32714" y="9928"/>
                </a:lnTo>
                <a:lnTo>
                  <a:pt x="33113" y="10308"/>
                </a:lnTo>
                <a:lnTo>
                  <a:pt x="33683" y="10403"/>
                </a:lnTo>
                <a:lnTo>
                  <a:pt x="34253" y="10460"/>
                </a:lnTo>
                <a:lnTo>
                  <a:pt x="33570" y="12092"/>
                </a:lnTo>
                <a:lnTo>
                  <a:pt x="32885" y="13858"/>
                </a:lnTo>
                <a:lnTo>
                  <a:pt x="32088" y="15908"/>
                </a:lnTo>
                <a:lnTo>
                  <a:pt x="31119" y="15756"/>
                </a:lnTo>
                <a:lnTo>
                  <a:pt x="30207" y="15585"/>
                </a:lnTo>
                <a:lnTo>
                  <a:pt x="29294" y="15377"/>
                </a:lnTo>
                <a:lnTo>
                  <a:pt x="30035" y="13212"/>
                </a:lnTo>
                <a:lnTo>
                  <a:pt x="28896" y="15111"/>
                </a:lnTo>
                <a:lnTo>
                  <a:pt x="28781" y="15263"/>
                </a:lnTo>
                <a:lnTo>
                  <a:pt x="27812" y="14997"/>
                </a:lnTo>
                <a:lnTo>
                  <a:pt x="26900" y="14731"/>
                </a:lnTo>
                <a:lnTo>
                  <a:pt x="25989" y="14465"/>
                </a:lnTo>
                <a:lnTo>
                  <a:pt x="26445" y="13915"/>
                </a:lnTo>
                <a:lnTo>
                  <a:pt x="27641" y="11921"/>
                </a:lnTo>
                <a:lnTo>
                  <a:pt x="26330" y="13383"/>
                </a:lnTo>
                <a:lnTo>
                  <a:pt x="25818" y="13972"/>
                </a:lnTo>
                <a:lnTo>
                  <a:pt x="25532" y="14294"/>
                </a:lnTo>
                <a:lnTo>
                  <a:pt x="24735" y="13972"/>
                </a:lnTo>
                <a:lnTo>
                  <a:pt x="23937" y="13649"/>
                </a:lnTo>
                <a:lnTo>
                  <a:pt x="23252" y="13326"/>
                </a:lnTo>
                <a:lnTo>
                  <a:pt x="23480" y="12567"/>
                </a:lnTo>
                <a:lnTo>
                  <a:pt x="22854" y="13117"/>
                </a:lnTo>
                <a:lnTo>
                  <a:pt x="22171" y="12776"/>
                </a:lnTo>
                <a:lnTo>
                  <a:pt x="21543" y="12415"/>
                </a:lnTo>
                <a:lnTo>
                  <a:pt x="21031" y="12035"/>
                </a:lnTo>
                <a:lnTo>
                  <a:pt x="20689" y="11808"/>
                </a:lnTo>
                <a:lnTo>
                  <a:pt x="21885" y="11010"/>
                </a:lnTo>
                <a:lnTo>
                  <a:pt x="22969" y="10308"/>
                </a:lnTo>
                <a:lnTo>
                  <a:pt x="24050" y="9662"/>
                </a:lnTo>
                <a:lnTo>
                  <a:pt x="25133" y="8998"/>
                </a:lnTo>
                <a:lnTo>
                  <a:pt x="26161" y="8409"/>
                </a:lnTo>
                <a:lnTo>
                  <a:pt x="27129" y="7821"/>
                </a:lnTo>
                <a:lnTo>
                  <a:pt x="27071" y="7555"/>
                </a:lnTo>
                <a:lnTo>
                  <a:pt x="26388" y="6948"/>
                </a:lnTo>
                <a:lnTo>
                  <a:pt x="26161" y="6682"/>
                </a:lnTo>
                <a:lnTo>
                  <a:pt x="26501" y="7327"/>
                </a:lnTo>
                <a:lnTo>
                  <a:pt x="26843" y="7650"/>
                </a:lnTo>
                <a:lnTo>
                  <a:pt x="25931" y="8201"/>
                </a:lnTo>
                <a:lnTo>
                  <a:pt x="24906" y="8732"/>
                </a:lnTo>
                <a:lnTo>
                  <a:pt x="23881" y="9378"/>
                </a:lnTo>
                <a:lnTo>
                  <a:pt x="22741" y="10023"/>
                </a:lnTo>
                <a:lnTo>
                  <a:pt x="21601" y="10782"/>
                </a:lnTo>
                <a:lnTo>
                  <a:pt x="20403" y="11599"/>
                </a:lnTo>
                <a:lnTo>
                  <a:pt x="19776" y="11105"/>
                </a:lnTo>
                <a:lnTo>
                  <a:pt x="19263" y="10687"/>
                </a:lnTo>
                <a:lnTo>
                  <a:pt x="18864" y="10194"/>
                </a:lnTo>
                <a:lnTo>
                  <a:pt x="20574" y="8903"/>
                </a:lnTo>
                <a:lnTo>
                  <a:pt x="18637" y="9985"/>
                </a:lnTo>
                <a:lnTo>
                  <a:pt x="18238" y="9435"/>
                </a:lnTo>
                <a:lnTo>
                  <a:pt x="17895" y="8903"/>
                </a:lnTo>
                <a:lnTo>
                  <a:pt x="18067" y="9491"/>
                </a:lnTo>
                <a:lnTo>
                  <a:pt x="18465" y="10023"/>
                </a:lnTo>
                <a:lnTo>
                  <a:pt x="15843" y="11428"/>
                </a:lnTo>
                <a:lnTo>
                  <a:pt x="13165" y="13117"/>
                </a:lnTo>
                <a:lnTo>
                  <a:pt x="10601" y="15320"/>
                </a:lnTo>
                <a:lnTo>
                  <a:pt x="13336" y="13383"/>
                </a:lnTo>
                <a:lnTo>
                  <a:pt x="16071" y="11713"/>
                </a:lnTo>
                <a:lnTo>
                  <a:pt x="18637" y="10308"/>
                </a:lnTo>
                <a:lnTo>
                  <a:pt x="19035" y="10782"/>
                </a:lnTo>
                <a:lnTo>
                  <a:pt x="19549" y="11276"/>
                </a:lnTo>
                <a:lnTo>
                  <a:pt x="20175" y="11751"/>
                </a:lnTo>
                <a:lnTo>
                  <a:pt x="20461" y="11978"/>
                </a:lnTo>
                <a:lnTo>
                  <a:pt x="20860" y="12244"/>
                </a:lnTo>
                <a:lnTo>
                  <a:pt x="21371" y="12624"/>
                </a:lnTo>
                <a:lnTo>
                  <a:pt x="21941" y="13004"/>
                </a:lnTo>
                <a:lnTo>
                  <a:pt x="22570" y="13326"/>
                </a:lnTo>
                <a:lnTo>
                  <a:pt x="22969" y="13535"/>
                </a:lnTo>
                <a:lnTo>
                  <a:pt x="23710" y="13858"/>
                </a:lnTo>
                <a:lnTo>
                  <a:pt x="24507" y="14237"/>
                </a:lnTo>
                <a:lnTo>
                  <a:pt x="25305" y="14560"/>
                </a:lnTo>
                <a:lnTo>
                  <a:pt x="23595" y="16554"/>
                </a:lnTo>
                <a:lnTo>
                  <a:pt x="21770" y="18889"/>
                </a:lnTo>
                <a:lnTo>
                  <a:pt x="19948" y="21470"/>
                </a:lnTo>
                <a:lnTo>
                  <a:pt x="18751" y="20996"/>
                </a:lnTo>
                <a:lnTo>
                  <a:pt x="17611" y="20502"/>
                </a:lnTo>
                <a:lnTo>
                  <a:pt x="16528" y="19914"/>
                </a:lnTo>
                <a:lnTo>
                  <a:pt x="18294" y="17313"/>
                </a:lnTo>
                <a:lnTo>
                  <a:pt x="16242" y="20236"/>
                </a:lnTo>
                <a:lnTo>
                  <a:pt x="17325" y="20825"/>
                </a:lnTo>
                <a:lnTo>
                  <a:pt x="18522" y="21356"/>
                </a:lnTo>
                <a:lnTo>
                  <a:pt x="19720" y="21793"/>
                </a:lnTo>
                <a:lnTo>
                  <a:pt x="18067" y="24172"/>
                </a:lnTo>
                <a:lnTo>
                  <a:pt x="16413" y="26708"/>
                </a:lnTo>
                <a:lnTo>
                  <a:pt x="14874" y="29461"/>
                </a:lnTo>
                <a:lnTo>
                  <a:pt x="14361" y="29244"/>
                </a:lnTo>
                <a:lnTo>
                  <a:pt x="14077" y="29136"/>
                </a:lnTo>
                <a:lnTo>
                  <a:pt x="12822" y="28650"/>
                </a:lnTo>
                <a:lnTo>
                  <a:pt x="11626" y="28058"/>
                </a:lnTo>
                <a:lnTo>
                  <a:pt x="10486" y="27464"/>
                </a:lnTo>
                <a:lnTo>
                  <a:pt x="11912" y="24603"/>
                </a:lnTo>
                <a:lnTo>
                  <a:pt x="10031" y="27194"/>
                </a:lnTo>
                <a:lnTo>
                  <a:pt x="8605" y="26438"/>
                </a:lnTo>
                <a:lnTo>
                  <a:pt x="7294" y="25520"/>
                </a:lnTo>
                <a:lnTo>
                  <a:pt x="6098" y="24603"/>
                </a:lnTo>
                <a:lnTo>
                  <a:pt x="8263" y="22173"/>
                </a:lnTo>
                <a:lnTo>
                  <a:pt x="10486" y="19971"/>
                </a:lnTo>
                <a:lnTo>
                  <a:pt x="12766" y="17958"/>
                </a:lnTo>
                <a:lnTo>
                  <a:pt x="12424" y="17750"/>
                </a:lnTo>
                <a:lnTo>
                  <a:pt x="10144" y="19686"/>
                </a:lnTo>
                <a:lnTo>
                  <a:pt x="7922" y="21907"/>
                </a:lnTo>
                <a:lnTo>
                  <a:pt x="5755" y="24333"/>
                </a:lnTo>
                <a:lnTo>
                  <a:pt x="4730" y="23469"/>
                </a:lnTo>
                <a:lnTo>
                  <a:pt x="3818" y="22552"/>
                </a:lnTo>
                <a:lnTo>
                  <a:pt x="3077" y="21584"/>
                </a:lnTo>
                <a:lnTo>
                  <a:pt x="5185" y="19040"/>
                </a:lnTo>
                <a:lnTo>
                  <a:pt x="2849" y="21262"/>
                </a:lnTo>
                <a:lnTo>
                  <a:pt x="2108" y="20331"/>
                </a:lnTo>
                <a:lnTo>
                  <a:pt x="1595" y="19363"/>
                </a:lnTo>
                <a:lnTo>
                  <a:pt x="1822" y="20616"/>
                </a:lnTo>
                <a:lnTo>
                  <a:pt x="2507" y="21584"/>
                </a:lnTo>
                <a:lnTo>
                  <a:pt x="1653" y="22382"/>
                </a:lnTo>
                <a:lnTo>
                  <a:pt x="797" y="23255"/>
                </a:lnTo>
                <a:lnTo>
                  <a:pt x="0" y="24172"/>
                </a:lnTo>
                <a:lnTo>
                  <a:pt x="112" y="24550"/>
                </a:lnTo>
                <a:lnTo>
                  <a:pt x="968" y="23633"/>
                </a:lnTo>
                <a:lnTo>
                  <a:pt x="1881" y="22723"/>
                </a:lnTo>
                <a:lnTo>
                  <a:pt x="2734" y="21850"/>
                </a:lnTo>
                <a:lnTo>
                  <a:pt x="3532" y="22875"/>
                </a:lnTo>
                <a:lnTo>
                  <a:pt x="4388" y="23794"/>
                </a:lnTo>
                <a:lnTo>
                  <a:pt x="5471" y="24658"/>
                </a:lnTo>
                <a:lnTo>
                  <a:pt x="4388" y="25844"/>
                </a:lnTo>
                <a:lnTo>
                  <a:pt x="3363" y="27086"/>
                </a:lnTo>
                <a:lnTo>
                  <a:pt x="2392" y="28381"/>
                </a:lnTo>
                <a:lnTo>
                  <a:pt x="2678" y="28758"/>
                </a:lnTo>
                <a:lnTo>
                  <a:pt x="3703" y="27409"/>
                </a:lnTo>
                <a:lnTo>
                  <a:pt x="4730" y="26169"/>
                </a:lnTo>
                <a:lnTo>
                  <a:pt x="5812" y="24927"/>
                </a:lnTo>
                <a:lnTo>
                  <a:pt x="6952" y="25897"/>
                </a:lnTo>
                <a:lnTo>
                  <a:pt x="8321" y="26816"/>
                </a:lnTo>
                <a:lnTo>
                  <a:pt x="9745" y="27572"/>
                </a:lnTo>
                <a:lnTo>
                  <a:pt x="8605" y="29136"/>
                </a:lnTo>
                <a:lnTo>
                  <a:pt x="7522" y="30809"/>
                </a:lnTo>
                <a:lnTo>
                  <a:pt x="6496" y="32536"/>
                </a:lnTo>
                <a:lnTo>
                  <a:pt x="6952" y="32861"/>
                </a:lnTo>
                <a:lnTo>
                  <a:pt x="7979" y="31133"/>
                </a:lnTo>
                <a:lnTo>
                  <a:pt x="9062" y="29461"/>
                </a:lnTo>
                <a:lnTo>
                  <a:pt x="10202" y="27841"/>
                </a:lnTo>
                <a:lnTo>
                  <a:pt x="11398" y="28489"/>
                </a:lnTo>
                <a:lnTo>
                  <a:pt x="12595" y="29083"/>
                </a:lnTo>
                <a:lnTo>
                  <a:pt x="13906" y="29622"/>
                </a:lnTo>
                <a:lnTo>
                  <a:pt x="14361" y="29783"/>
                </a:lnTo>
                <a:lnTo>
                  <a:pt x="14647" y="29892"/>
                </a:lnTo>
                <a:lnTo>
                  <a:pt x="13563" y="31781"/>
                </a:lnTo>
                <a:lnTo>
                  <a:pt x="12538" y="33778"/>
                </a:lnTo>
                <a:lnTo>
                  <a:pt x="11626" y="35828"/>
                </a:lnTo>
                <a:lnTo>
                  <a:pt x="12140" y="36153"/>
                </a:lnTo>
                <a:lnTo>
                  <a:pt x="13108" y="34047"/>
                </a:lnTo>
                <a:lnTo>
                  <a:pt x="14133" y="32050"/>
                </a:lnTo>
                <a:lnTo>
                  <a:pt x="15217" y="30108"/>
                </a:lnTo>
                <a:lnTo>
                  <a:pt x="16870" y="30755"/>
                </a:lnTo>
                <a:lnTo>
                  <a:pt x="18580" y="31295"/>
                </a:lnTo>
                <a:lnTo>
                  <a:pt x="20346" y="31781"/>
                </a:lnTo>
                <a:lnTo>
                  <a:pt x="20574" y="31295"/>
                </a:lnTo>
                <a:lnTo>
                  <a:pt x="18808" y="30809"/>
                </a:lnTo>
                <a:lnTo>
                  <a:pt x="17098" y="30269"/>
                </a:lnTo>
                <a:lnTo>
                  <a:pt x="15444" y="29675"/>
                </a:lnTo>
                <a:lnTo>
                  <a:pt x="16983" y="26924"/>
                </a:lnTo>
                <a:lnTo>
                  <a:pt x="18580" y="24388"/>
                </a:lnTo>
                <a:lnTo>
                  <a:pt x="20232" y="22021"/>
                </a:lnTo>
                <a:lnTo>
                  <a:pt x="21543" y="22496"/>
                </a:lnTo>
                <a:lnTo>
                  <a:pt x="22910" y="22932"/>
                </a:lnTo>
                <a:lnTo>
                  <a:pt x="24280" y="23308"/>
                </a:lnTo>
                <a:lnTo>
                  <a:pt x="24507" y="22875"/>
                </a:lnTo>
                <a:lnTo>
                  <a:pt x="23140" y="22552"/>
                </a:lnTo>
                <a:lnTo>
                  <a:pt x="21770" y="22116"/>
                </a:lnTo>
                <a:lnTo>
                  <a:pt x="20461" y="21641"/>
                </a:lnTo>
                <a:lnTo>
                  <a:pt x="22284" y="19097"/>
                </a:lnTo>
                <a:lnTo>
                  <a:pt x="24050" y="16781"/>
                </a:lnTo>
                <a:lnTo>
                  <a:pt x="25760" y="14731"/>
                </a:lnTo>
                <a:lnTo>
                  <a:pt x="26672" y="15054"/>
                </a:lnTo>
                <a:lnTo>
                  <a:pt x="27641" y="15320"/>
                </a:lnTo>
                <a:lnTo>
                  <a:pt x="28610" y="15585"/>
                </a:lnTo>
                <a:lnTo>
                  <a:pt x="27300" y="17750"/>
                </a:lnTo>
                <a:lnTo>
                  <a:pt x="25875" y="20236"/>
                </a:lnTo>
                <a:lnTo>
                  <a:pt x="25021" y="23038"/>
                </a:lnTo>
                <a:lnTo>
                  <a:pt x="26388" y="20331"/>
                </a:lnTo>
                <a:lnTo>
                  <a:pt x="27756" y="17863"/>
                </a:lnTo>
                <a:lnTo>
                  <a:pt x="29067" y="15699"/>
                </a:lnTo>
                <a:lnTo>
                  <a:pt x="30035" y="15908"/>
                </a:lnTo>
                <a:lnTo>
                  <a:pt x="31004" y="16079"/>
                </a:lnTo>
                <a:lnTo>
                  <a:pt x="31973" y="16231"/>
                </a:lnTo>
                <a:lnTo>
                  <a:pt x="32486" y="16288"/>
                </a:lnTo>
                <a:lnTo>
                  <a:pt x="32599" y="15965"/>
                </a:lnTo>
                <a:lnTo>
                  <a:pt x="33340" y="13972"/>
                </a:lnTo>
                <a:lnTo>
                  <a:pt x="34025" y="12130"/>
                </a:lnTo>
                <a:lnTo>
                  <a:pt x="34651" y="10517"/>
                </a:lnTo>
                <a:lnTo>
                  <a:pt x="35280" y="10631"/>
                </a:lnTo>
                <a:lnTo>
                  <a:pt x="35962" y="10688"/>
                </a:lnTo>
                <a:lnTo>
                  <a:pt x="36647" y="10725"/>
                </a:lnTo>
                <a:lnTo>
                  <a:pt x="36361" y="12358"/>
                </a:lnTo>
                <a:lnTo>
                  <a:pt x="36647" y="14238"/>
                </a:lnTo>
                <a:lnTo>
                  <a:pt x="36875" y="12415"/>
                </a:lnTo>
                <a:lnTo>
                  <a:pt x="37046" y="10725"/>
                </a:lnTo>
                <a:lnTo>
                  <a:pt x="37501" y="10782"/>
                </a:lnTo>
                <a:lnTo>
                  <a:pt x="38299" y="10782"/>
                </a:lnTo>
                <a:lnTo>
                  <a:pt x="38756" y="10725"/>
                </a:lnTo>
                <a:lnTo>
                  <a:pt x="38927" y="12415"/>
                </a:lnTo>
                <a:lnTo>
                  <a:pt x="39098" y="14238"/>
                </a:lnTo>
                <a:lnTo>
                  <a:pt x="39269" y="16288"/>
                </a:lnTo>
                <a:lnTo>
                  <a:pt x="36361" y="16288"/>
                </a:lnTo>
                <a:lnTo>
                  <a:pt x="37102" y="16667"/>
                </a:lnTo>
                <a:lnTo>
                  <a:pt x="39269" y="16667"/>
                </a:lnTo>
                <a:lnTo>
                  <a:pt x="39497" y="19040"/>
                </a:lnTo>
                <a:lnTo>
                  <a:pt x="39668" y="21641"/>
                </a:lnTo>
                <a:lnTo>
                  <a:pt x="39896" y="24495"/>
                </a:lnTo>
                <a:lnTo>
                  <a:pt x="36305" y="24495"/>
                </a:lnTo>
                <a:lnTo>
                  <a:pt x="35735" y="24441"/>
                </a:lnTo>
                <a:lnTo>
                  <a:pt x="35449" y="24441"/>
                </a:lnTo>
                <a:lnTo>
                  <a:pt x="36019" y="24927"/>
                </a:lnTo>
                <a:lnTo>
                  <a:pt x="36305" y="24927"/>
                </a:lnTo>
                <a:lnTo>
                  <a:pt x="37501" y="24981"/>
                </a:lnTo>
                <a:lnTo>
                  <a:pt x="38699" y="24981"/>
                </a:lnTo>
                <a:lnTo>
                  <a:pt x="39896" y="24927"/>
                </a:lnTo>
                <a:lnTo>
                  <a:pt x="40123" y="27572"/>
                </a:lnTo>
                <a:lnTo>
                  <a:pt x="40067" y="18984"/>
                </a:lnTo>
                <a:lnTo>
                  <a:pt x="39839" y="16667"/>
                </a:lnTo>
                <a:lnTo>
                  <a:pt x="40921" y="16611"/>
                </a:lnTo>
                <a:lnTo>
                  <a:pt x="42004" y="16516"/>
                </a:lnTo>
                <a:lnTo>
                  <a:pt x="41889" y="16136"/>
                </a:lnTo>
                <a:lnTo>
                  <a:pt x="40864" y="16231"/>
                </a:lnTo>
                <a:lnTo>
                  <a:pt x="39839" y="16288"/>
                </a:lnTo>
                <a:lnTo>
                  <a:pt x="39610" y="14238"/>
                </a:lnTo>
                <a:lnTo>
                  <a:pt x="39382" y="12358"/>
                </a:lnTo>
                <a:lnTo>
                  <a:pt x="39211" y="10725"/>
                </a:lnTo>
                <a:lnTo>
                  <a:pt x="39896" y="10725"/>
                </a:lnTo>
                <a:lnTo>
                  <a:pt x="40522" y="10688"/>
                </a:lnTo>
                <a:lnTo>
                  <a:pt x="41092" y="10574"/>
                </a:lnTo>
                <a:lnTo>
                  <a:pt x="41662" y="12187"/>
                </a:lnTo>
                <a:lnTo>
                  <a:pt x="42288" y="14029"/>
                </a:lnTo>
                <a:lnTo>
                  <a:pt x="42745" y="13972"/>
                </a:lnTo>
                <a:lnTo>
                  <a:pt x="42119" y="12130"/>
                </a:lnTo>
                <a:lnTo>
                  <a:pt x="41549" y="10517"/>
                </a:lnTo>
                <a:lnTo>
                  <a:pt x="42119" y="10460"/>
                </a:lnTo>
                <a:lnTo>
                  <a:pt x="42689" y="10365"/>
                </a:lnTo>
                <a:lnTo>
                  <a:pt x="43259" y="10251"/>
                </a:lnTo>
                <a:lnTo>
                  <a:pt x="43088" y="9985"/>
                </a:lnTo>
                <a:lnTo>
                  <a:pt x="42574" y="10080"/>
                </a:lnTo>
                <a:lnTo>
                  <a:pt x="42004" y="10194"/>
                </a:lnTo>
                <a:lnTo>
                  <a:pt x="41434" y="10251"/>
                </a:lnTo>
                <a:lnTo>
                  <a:pt x="39952" y="6359"/>
                </a:lnTo>
                <a:lnTo>
                  <a:pt x="38812" y="3834"/>
                </a:lnTo>
                <a:lnTo>
                  <a:pt x="38299" y="2904"/>
                </a:lnTo>
                <a:lnTo>
                  <a:pt x="38413" y="3455"/>
                </a:lnTo>
                <a:lnTo>
                  <a:pt x="39553" y="6093"/>
                </a:lnTo>
                <a:lnTo>
                  <a:pt x="41036" y="10308"/>
                </a:lnTo>
                <a:lnTo>
                  <a:pt x="40409" y="10365"/>
                </a:lnTo>
                <a:lnTo>
                  <a:pt x="39839" y="10403"/>
                </a:lnTo>
                <a:lnTo>
                  <a:pt x="39211" y="10460"/>
                </a:lnTo>
                <a:lnTo>
                  <a:pt x="38699" y="6207"/>
                </a:lnTo>
                <a:lnTo>
                  <a:pt x="38299" y="3455"/>
                </a:lnTo>
                <a:lnTo>
                  <a:pt x="38413" y="6302"/>
                </a:lnTo>
                <a:lnTo>
                  <a:pt x="38756" y="10460"/>
                </a:lnTo>
                <a:lnTo>
                  <a:pt x="37102" y="10460"/>
                </a:lnTo>
                <a:lnTo>
                  <a:pt x="37672" y="6245"/>
                </a:lnTo>
                <a:lnTo>
                  <a:pt x="38015" y="3550"/>
                </a:lnTo>
                <a:lnTo>
                  <a:pt x="38071" y="2809"/>
                </a:lnTo>
                <a:lnTo>
                  <a:pt x="38015" y="2486"/>
                </a:lnTo>
                <a:lnTo>
                  <a:pt x="37672" y="2107"/>
                </a:lnTo>
                <a:lnTo>
                  <a:pt x="36704" y="1082"/>
                </a:lnTo>
                <a:lnTo>
                  <a:pt x="35165" y="0"/>
                </a:lnTo>
                <a:lnTo>
                  <a:pt x="34823" y="0"/>
                </a:lnTo>
                <a:lnTo>
                  <a:pt x="36248" y="968"/>
                </a:lnTo>
                <a:lnTo>
                  <a:pt x="37217" y="1879"/>
                </a:lnTo>
                <a:lnTo>
                  <a:pt x="37729" y="2316"/>
                </a:lnTo>
                <a:lnTo>
                  <a:pt x="37102" y="1879"/>
                </a:lnTo>
                <a:lnTo>
                  <a:pt x="35564" y="968"/>
                </a:lnTo>
                <a:lnTo>
                  <a:pt x="33455" y="94"/>
                </a:lnTo>
                <a:lnTo>
                  <a:pt x="32942" y="151"/>
                </a:lnTo>
                <a:lnTo>
                  <a:pt x="35165" y="968"/>
                </a:lnTo>
                <a:close/>
              </a:path>
            </a:pathLst>
          </a:custGeom>
          <a:solidFill>
            <a:srgbClr val="A0BD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40" name="object 940"/>
          <p:cNvSpPr/>
          <p:nvPr/>
        </p:nvSpPr>
        <p:spPr>
          <a:xfrm>
            <a:off x="330945" y="518899"/>
            <a:ext cx="16028" cy="21974"/>
          </a:xfrm>
          <a:custGeom>
            <a:avLst/>
            <a:gdLst/>
            <a:ahLst/>
            <a:cxnLst/>
            <a:rect l="l" t="t" r="r" b="b"/>
            <a:pathLst>
              <a:path w="21371" h="29298">
                <a:moveTo>
                  <a:pt x="12709" y="4518"/>
                </a:moveTo>
                <a:lnTo>
                  <a:pt x="12081" y="4252"/>
                </a:lnTo>
                <a:lnTo>
                  <a:pt x="11912" y="4195"/>
                </a:lnTo>
                <a:lnTo>
                  <a:pt x="5927" y="1613"/>
                </a:lnTo>
                <a:lnTo>
                  <a:pt x="1653" y="531"/>
                </a:lnTo>
                <a:lnTo>
                  <a:pt x="342" y="208"/>
                </a:lnTo>
                <a:lnTo>
                  <a:pt x="1595" y="645"/>
                </a:lnTo>
                <a:lnTo>
                  <a:pt x="5870" y="1765"/>
                </a:lnTo>
                <a:lnTo>
                  <a:pt x="11741" y="4366"/>
                </a:lnTo>
                <a:lnTo>
                  <a:pt x="11227" y="4859"/>
                </a:lnTo>
                <a:lnTo>
                  <a:pt x="10772" y="5182"/>
                </a:lnTo>
                <a:lnTo>
                  <a:pt x="5413" y="2202"/>
                </a:lnTo>
                <a:lnTo>
                  <a:pt x="1538" y="702"/>
                </a:lnTo>
                <a:lnTo>
                  <a:pt x="1653" y="911"/>
                </a:lnTo>
                <a:lnTo>
                  <a:pt x="5357" y="2429"/>
                </a:lnTo>
                <a:lnTo>
                  <a:pt x="10430" y="5448"/>
                </a:lnTo>
                <a:lnTo>
                  <a:pt x="9632" y="5923"/>
                </a:lnTo>
                <a:lnTo>
                  <a:pt x="9175" y="6150"/>
                </a:lnTo>
                <a:lnTo>
                  <a:pt x="8833" y="6302"/>
                </a:lnTo>
                <a:lnTo>
                  <a:pt x="8377" y="6530"/>
                </a:lnTo>
                <a:lnTo>
                  <a:pt x="7864" y="6682"/>
                </a:lnTo>
                <a:lnTo>
                  <a:pt x="7352" y="6910"/>
                </a:lnTo>
                <a:lnTo>
                  <a:pt x="3874" y="3227"/>
                </a:lnTo>
                <a:lnTo>
                  <a:pt x="3532" y="3284"/>
                </a:lnTo>
                <a:lnTo>
                  <a:pt x="7010" y="7005"/>
                </a:lnTo>
                <a:lnTo>
                  <a:pt x="6440" y="7175"/>
                </a:lnTo>
                <a:lnTo>
                  <a:pt x="5870" y="7327"/>
                </a:lnTo>
                <a:lnTo>
                  <a:pt x="5300" y="7441"/>
                </a:lnTo>
                <a:lnTo>
                  <a:pt x="2734" y="3606"/>
                </a:lnTo>
                <a:lnTo>
                  <a:pt x="797" y="1120"/>
                </a:lnTo>
                <a:lnTo>
                  <a:pt x="171" y="379"/>
                </a:lnTo>
                <a:lnTo>
                  <a:pt x="283" y="151"/>
                </a:lnTo>
                <a:lnTo>
                  <a:pt x="1595" y="0"/>
                </a:lnTo>
                <a:lnTo>
                  <a:pt x="741" y="0"/>
                </a:lnTo>
                <a:lnTo>
                  <a:pt x="0" y="151"/>
                </a:lnTo>
                <a:lnTo>
                  <a:pt x="112" y="474"/>
                </a:lnTo>
                <a:lnTo>
                  <a:pt x="741" y="1347"/>
                </a:lnTo>
                <a:lnTo>
                  <a:pt x="2563" y="3777"/>
                </a:lnTo>
                <a:lnTo>
                  <a:pt x="4901" y="7555"/>
                </a:lnTo>
                <a:lnTo>
                  <a:pt x="5073" y="7821"/>
                </a:lnTo>
                <a:lnTo>
                  <a:pt x="6041" y="9321"/>
                </a:lnTo>
                <a:lnTo>
                  <a:pt x="7066" y="11105"/>
                </a:lnTo>
                <a:lnTo>
                  <a:pt x="8150" y="13061"/>
                </a:lnTo>
                <a:lnTo>
                  <a:pt x="7238" y="13269"/>
                </a:lnTo>
                <a:lnTo>
                  <a:pt x="6213" y="13440"/>
                </a:lnTo>
                <a:lnTo>
                  <a:pt x="5242" y="13535"/>
                </a:lnTo>
                <a:lnTo>
                  <a:pt x="4843" y="13972"/>
                </a:lnTo>
                <a:lnTo>
                  <a:pt x="5584" y="16288"/>
                </a:lnTo>
                <a:lnTo>
                  <a:pt x="5357" y="13915"/>
                </a:lnTo>
                <a:lnTo>
                  <a:pt x="6382" y="13763"/>
                </a:lnTo>
                <a:lnTo>
                  <a:pt x="7352" y="13592"/>
                </a:lnTo>
                <a:lnTo>
                  <a:pt x="8321" y="13383"/>
                </a:lnTo>
                <a:lnTo>
                  <a:pt x="9574" y="15585"/>
                </a:lnTo>
                <a:lnTo>
                  <a:pt x="10828" y="18072"/>
                </a:lnTo>
                <a:lnTo>
                  <a:pt x="12081" y="20770"/>
                </a:lnTo>
                <a:lnTo>
                  <a:pt x="10657" y="21095"/>
                </a:lnTo>
                <a:lnTo>
                  <a:pt x="9175" y="21364"/>
                </a:lnTo>
                <a:lnTo>
                  <a:pt x="7693" y="21581"/>
                </a:lnTo>
                <a:lnTo>
                  <a:pt x="7181" y="22065"/>
                </a:lnTo>
                <a:lnTo>
                  <a:pt x="7922" y="24709"/>
                </a:lnTo>
                <a:lnTo>
                  <a:pt x="7808" y="22011"/>
                </a:lnTo>
                <a:lnTo>
                  <a:pt x="9346" y="21795"/>
                </a:lnTo>
                <a:lnTo>
                  <a:pt x="10828" y="21525"/>
                </a:lnTo>
                <a:lnTo>
                  <a:pt x="12311" y="21203"/>
                </a:lnTo>
                <a:lnTo>
                  <a:pt x="13451" y="23684"/>
                </a:lnTo>
                <a:lnTo>
                  <a:pt x="14647" y="26384"/>
                </a:lnTo>
                <a:lnTo>
                  <a:pt x="15730" y="29298"/>
                </a:lnTo>
                <a:lnTo>
                  <a:pt x="16300" y="29134"/>
                </a:lnTo>
                <a:lnTo>
                  <a:pt x="15217" y="26275"/>
                </a:lnTo>
                <a:lnTo>
                  <a:pt x="14021" y="23576"/>
                </a:lnTo>
                <a:lnTo>
                  <a:pt x="12822" y="21095"/>
                </a:lnTo>
                <a:lnTo>
                  <a:pt x="14248" y="20717"/>
                </a:lnTo>
                <a:lnTo>
                  <a:pt x="15672" y="20331"/>
                </a:lnTo>
                <a:lnTo>
                  <a:pt x="17041" y="19857"/>
                </a:lnTo>
                <a:lnTo>
                  <a:pt x="18580" y="22228"/>
                </a:lnTo>
                <a:lnTo>
                  <a:pt x="20119" y="24817"/>
                </a:lnTo>
                <a:lnTo>
                  <a:pt x="20689" y="24601"/>
                </a:lnTo>
                <a:lnTo>
                  <a:pt x="19092" y="22065"/>
                </a:lnTo>
                <a:lnTo>
                  <a:pt x="17553" y="19629"/>
                </a:lnTo>
                <a:lnTo>
                  <a:pt x="18123" y="19420"/>
                </a:lnTo>
                <a:lnTo>
                  <a:pt x="18693" y="19211"/>
                </a:lnTo>
                <a:lnTo>
                  <a:pt x="19263" y="18984"/>
                </a:lnTo>
                <a:lnTo>
                  <a:pt x="19948" y="18718"/>
                </a:lnTo>
                <a:lnTo>
                  <a:pt x="20574" y="18395"/>
                </a:lnTo>
                <a:lnTo>
                  <a:pt x="21200" y="18072"/>
                </a:lnTo>
                <a:lnTo>
                  <a:pt x="21371" y="17579"/>
                </a:lnTo>
                <a:lnTo>
                  <a:pt x="20973" y="17807"/>
                </a:lnTo>
                <a:lnTo>
                  <a:pt x="20346" y="18072"/>
                </a:lnTo>
                <a:lnTo>
                  <a:pt x="19720" y="18338"/>
                </a:lnTo>
                <a:lnTo>
                  <a:pt x="19092" y="18604"/>
                </a:lnTo>
                <a:lnTo>
                  <a:pt x="18522" y="18832"/>
                </a:lnTo>
                <a:lnTo>
                  <a:pt x="17895" y="19097"/>
                </a:lnTo>
                <a:lnTo>
                  <a:pt x="17269" y="19306"/>
                </a:lnTo>
                <a:lnTo>
                  <a:pt x="15559" y="16724"/>
                </a:lnTo>
                <a:lnTo>
                  <a:pt x="13791" y="14351"/>
                </a:lnTo>
                <a:lnTo>
                  <a:pt x="15046" y="16876"/>
                </a:lnTo>
                <a:lnTo>
                  <a:pt x="16755" y="19477"/>
                </a:lnTo>
                <a:lnTo>
                  <a:pt x="15444" y="19952"/>
                </a:lnTo>
                <a:lnTo>
                  <a:pt x="14077" y="20331"/>
                </a:lnTo>
                <a:lnTo>
                  <a:pt x="12651" y="20662"/>
                </a:lnTo>
                <a:lnTo>
                  <a:pt x="11342" y="17958"/>
                </a:lnTo>
                <a:lnTo>
                  <a:pt x="10031" y="15490"/>
                </a:lnTo>
                <a:lnTo>
                  <a:pt x="8776" y="13269"/>
                </a:lnTo>
                <a:lnTo>
                  <a:pt x="9574" y="12738"/>
                </a:lnTo>
                <a:lnTo>
                  <a:pt x="8605" y="12947"/>
                </a:lnTo>
                <a:lnTo>
                  <a:pt x="7522" y="11010"/>
                </a:lnTo>
                <a:lnTo>
                  <a:pt x="6440" y="9283"/>
                </a:lnTo>
                <a:lnTo>
                  <a:pt x="5471" y="7707"/>
                </a:lnTo>
                <a:lnTo>
                  <a:pt x="6041" y="7593"/>
                </a:lnTo>
                <a:lnTo>
                  <a:pt x="6611" y="7441"/>
                </a:lnTo>
                <a:lnTo>
                  <a:pt x="7181" y="7232"/>
                </a:lnTo>
                <a:lnTo>
                  <a:pt x="8321" y="8466"/>
                </a:lnTo>
                <a:lnTo>
                  <a:pt x="7580" y="7119"/>
                </a:lnTo>
                <a:lnTo>
                  <a:pt x="8092" y="6910"/>
                </a:lnTo>
                <a:lnTo>
                  <a:pt x="8605" y="6682"/>
                </a:lnTo>
                <a:lnTo>
                  <a:pt x="9062" y="6473"/>
                </a:lnTo>
                <a:lnTo>
                  <a:pt x="10202" y="7384"/>
                </a:lnTo>
                <a:lnTo>
                  <a:pt x="11455" y="8409"/>
                </a:lnTo>
                <a:lnTo>
                  <a:pt x="12709" y="9548"/>
                </a:lnTo>
                <a:lnTo>
                  <a:pt x="13279" y="9985"/>
                </a:lnTo>
                <a:lnTo>
                  <a:pt x="13849" y="10517"/>
                </a:lnTo>
                <a:lnTo>
                  <a:pt x="14419" y="11048"/>
                </a:lnTo>
                <a:lnTo>
                  <a:pt x="14647" y="11276"/>
                </a:lnTo>
                <a:lnTo>
                  <a:pt x="14818" y="10839"/>
                </a:lnTo>
                <a:lnTo>
                  <a:pt x="14192" y="10308"/>
                </a:lnTo>
                <a:lnTo>
                  <a:pt x="13563" y="9757"/>
                </a:lnTo>
                <a:lnTo>
                  <a:pt x="12993" y="9226"/>
                </a:lnTo>
                <a:lnTo>
                  <a:pt x="11741" y="8144"/>
                </a:lnTo>
                <a:lnTo>
                  <a:pt x="10542" y="7175"/>
                </a:lnTo>
                <a:lnTo>
                  <a:pt x="9403" y="6302"/>
                </a:lnTo>
                <a:lnTo>
                  <a:pt x="9860" y="6093"/>
                </a:lnTo>
                <a:lnTo>
                  <a:pt x="10657" y="5543"/>
                </a:lnTo>
                <a:lnTo>
                  <a:pt x="11626" y="6150"/>
                </a:lnTo>
                <a:lnTo>
                  <a:pt x="12595" y="6739"/>
                </a:lnTo>
                <a:lnTo>
                  <a:pt x="11854" y="5923"/>
                </a:lnTo>
                <a:lnTo>
                  <a:pt x="10885" y="5391"/>
                </a:lnTo>
                <a:lnTo>
                  <a:pt x="11398" y="5011"/>
                </a:lnTo>
                <a:lnTo>
                  <a:pt x="11912" y="4480"/>
                </a:lnTo>
                <a:lnTo>
                  <a:pt x="12538" y="4746"/>
                </a:lnTo>
                <a:lnTo>
                  <a:pt x="13165" y="5011"/>
                </a:lnTo>
                <a:lnTo>
                  <a:pt x="12709" y="4518"/>
                </a:lnTo>
                <a:close/>
              </a:path>
            </a:pathLst>
          </a:custGeom>
          <a:solidFill>
            <a:srgbClr val="96B8D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41" name="object 941"/>
          <p:cNvSpPr/>
          <p:nvPr/>
        </p:nvSpPr>
        <p:spPr>
          <a:xfrm>
            <a:off x="333915" y="518154"/>
            <a:ext cx="358" cy="77"/>
          </a:xfrm>
          <a:custGeom>
            <a:avLst/>
            <a:gdLst/>
            <a:ahLst/>
            <a:cxnLst/>
            <a:rect l="l" t="t" r="r" b="b"/>
            <a:pathLst>
              <a:path w="477" h="103">
                <a:moveTo>
                  <a:pt x="477" y="0"/>
                </a:moveTo>
                <a:lnTo>
                  <a:pt x="0" y="103"/>
                </a:lnTo>
                <a:lnTo>
                  <a:pt x="477" y="0"/>
                </a:lnTo>
                <a:close/>
              </a:path>
            </a:pathLst>
          </a:custGeom>
          <a:solidFill>
            <a:srgbClr val="96B8D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42" name="object 942"/>
          <p:cNvSpPr/>
          <p:nvPr/>
        </p:nvSpPr>
        <p:spPr>
          <a:xfrm>
            <a:off x="334273" y="517846"/>
            <a:ext cx="3852" cy="308"/>
          </a:xfrm>
          <a:custGeom>
            <a:avLst/>
            <a:gdLst/>
            <a:ahLst/>
            <a:cxnLst/>
            <a:rect l="l" t="t" r="r" b="b"/>
            <a:pathLst>
              <a:path w="5136" h="411">
                <a:moveTo>
                  <a:pt x="5136" y="94"/>
                </a:moveTo>
                <a:lnTo>
                  <a:pt x="4566" y="0"/>
                </a:lnTo>
                <a:lnTo>
                  <a:pt x="4339" y="0"/>
                </a:lnTo>
                <a:lnTo>
                  <a:pt x="405" y="322"/>
                </a:lnTo>
                <a:lnTo>
                  <a:pt x="0" y="411"/>
                </a:lnTo>
                <a:lnTo>
                  <a:pt x="5136" y="94"/>
                </a:lnTo>
                <a:close/>
              </a:path>
            </a:pathLst>
          </a:custGeom>
          <a:solidFill>
            <a:srgbClr val="96B8D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43" name="object 943"/>
          <p:cNvSpPr/>
          <p:nvPr/>
        </p:nvSpPr>
        <p:spPr>
          <a:xfrm>
            <a:off x="336630" y="524238"/>
            <a:ext cx="5599" cy="7318"/>
          </a:xfrm>
          <a:custGeom>
            <a:avLst/>
            <a:gdLst/>
            <a:ahLst/>
            <a:cxnLst/>
            <a:rect l="l" t="t" r="r" b="b"/>
            <a:pathLst>
              <a:path w="7465" h="9757">
                <a:moveTo>
                  <a:pt x="6210" y="7232"/>
                </a:moveTo>
                <a:lnTo>
                  <a:pt x="4559" y="5182"/>
                </a:lnTo>
                <a:lnTo>
                  <a:pt x="5471" y="4859"/>
                </a:lnTo>
                <a:lnTo>
                  <a:pt x="6269" y="4537"/>
                </a:lnTo>
                <a:lnTo>
                  <a:pt x="7066" y="4157"/>
                </a:lnTo>
                <a:lnTo>
                  <a:pt x="6839" y="3929"/>
                </a:lnTo>
                <a:lnTo>
                  <a:pt x="6041" y="4252"/>
                </a:lnTo>
                <a:lnTo>
                  <a:pt x="5185" y="4594"/>
                </a:lnTo>
                <a:lnTo>
                  <a:pt x="4331" y="4916"/>
                </a:lnTo>
                <a:lnTo>
                  <a:pt x="3818" y="4309"/>
                </a:lnTo>
                <a:lnTo>
                  <a:pt x="3590" y="3986"/>
                </a:lnTo>
                <a:lnTo>
                  <a:pt x="2336" y="2486"/>
                </a:lnTo>
                <a:lnTo>
                  <a:pt x="1139" y="1177"/>
                </a:lnTo>
                <a:lnTo>
                  <a:pt x="0" y="0"/>
                </a:lnTo>
                <a:lnTo>
                  <a:pt x="741" y="1347"/>
                </a:lnTo>
                <a:lnTo>
                  <a:pt x="1937" y="2695"/>
                </a:lnTo>
                <a:lnTo>
                  <a:pt x="3248" y="4252"/>
                </a:lnTo>
                <a:lnTo>
                  <a:pt x="3647" y="4802"/>
                </a:lnTo>
                <a:lnTo>
                  <a:pt x="3874" y="5068"/>
                </a:lnTo>
                <a:lnTo>
                  <a:pt x="2962" y="5334"/>
                </a:lnTo>
                <a:lnTo>
                  <a:pt x="1993" y="5619"/>
                </a:lnTo>
                <a:lnTo>
                  <a:pt x="1196" y="6150"/>
                </a:lnTo>
                <a:lnTo>
                  <a:pt x="2221" y="5941"/>
                </a:lnTo>
                <a:lnTo>
                  <a:pt x="3192" y="5657"/>
                </a:lnTo>
                <a:lnTo>
                  <a:pt x="4102" y="5334"/>
                </a:lnTo>
                <a:lnTo>
                  <a:pt x="5755" y="7441"/>
                </a:lnTo>
                <a:lnTo>
                  <a:pt x="7465" y="9757"/>
                </a:lnTo>
                <a:lnTo>
                  <a:pt x="6210" y="7232"/>
                </a:lnTo>
                <a:close/>
              </a:path>
            </a:pathLst>
          </a:custGeom>
          <a:solidFill>
            <a:srgbClr val="96B8D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44" name="object 944"/>
          <p:cNvSpPr/>
          <p:nvPr/>
        </p:nvSpPr>
        <p:spPr>
          <a:xfrm>
            <a:off x="315640" y="517319"/>
            <a:ext cx="41255" cy="31041"/>
          </a:xfrm>
          <a:custGeom>
            <a:avLst/>
            <a:gdLst/>
            <a:ahLst/>
            <a:cxnLst/>
            <a:rect l="l" t="t" r="r" b="b"/>
            <a:pathLst>
              <a:path w="55006" h="41388">
                <a:moveTo>
                  <a:pt x="25762" y="16022"/>
                </a:moveTo>
                <a:lnTo>
                  <a:pt x="25989" y="18395"/>
                </a:lnTo>
                <a:lnTo>
                  <a:pt x="26731" y="20996"/>
                </a:lnTo>
                <a:lnTo>
                  <a:pt x="27472" y="23741"/>
                </a:lnTo>
                <a:lnTo>
                  <a:pt x="25933" y="23957"/>
                </a:lnTo>
                <a:lnTo>
                  <a:pt x="24394" y="24066"/>
                </a:lnTo>
                <a:lnTo>
                  <a:pt x="22797" y="24119"/>
                </a:lnTo>
                <a:lnTo>
                  <a:pt x="22513" y="21319"/>
                </a:lnTo>
                <a:lnTo>
                  <a:pt x="22286" y="18661"/>
                </a:lnTo>
                <a:lnTo>
                  <a:pt x="22342" y="27249"/>
                </a:lnTo>
                <a:lnTo>
                  <a:pt x="22513" y="30055"/>
                </a:lnTo>
                <a:lnTo>
                  <a:pt x="22685" y="33022"/>
                </a:lnTo>
                <a:lnTo>
                  <a:pt x="21146" y="33077"/>
                </a:lnTo>
                <a:lnTo>
                  <a:pt x="17897" y="33077"/>
                </a:lnTo>
                <a:lnTo>
                  <a:pt x="17098" y="33022"/>
                </a:lnTo>
                <a:lnTo>
                  <a:pt x="16758" y="33022"/>
                </a:lnTo>
                <a:lnTo>
                  <a:pt x="17041" y="30055"/>
                </a:lnTo>
                <a:lnTo>
                  <a:pt x="17327" y="27194"/>
                </a:lnTo>
                <a:lnTo>
                  <a:pt x="17611" y="24550"/>
                </a:lnTo>
                <a:lnTo>
                  <a:pt x="18238" y="24605"/>
                </a:lnTo>
                <a:lnTo>
                  <a:pt x="18524" y="24172"/>
                </a:lnTo>
                <a:lnTo>
                  <a:pt x="17954" y="24119"/>
                </a:lnTo>
                <a:lnTo>
                  <a:pt x="17668" y="24119"/>
                </a:lnTo>
                <a:lnTo>
                  <a:pt x="17954" y="21319"/>
                </a:lnTo>
                <a:lnTo>
                  <a:pt x="18238" y="18661"/>
                </a:lnTo>
                <a:lnTo>
                  <a:pt x="18524" y="16345"/>
                </a:lnTo>
                <a:lnTo>
                  <a:pt x="21488" y="16345"/>
                </a:lnTo>
                <a:lnTo>
                  <a:pt x="21716" y="18718"/>
                </a:lnTo>
                <a:lnTo>
                  <a:pt x="21488" y="15965"/>
                </a:lnTo>
                <a:lnTo>
                  <a:pt x="18580" y="15965"/>
                </a:lnTo>
                <a:lnTo>
                  <a:pt x="18866" y="13915"/>
                </a:lnTo>
                <a:lnTo>
                  <a:pt x="19094" y="12092"/>
                </a:lnTo>
                <a:lnTo>
                  <a:pt x="19265" y="10403"/>
                </a:lnTo>
                <a:lnTo>
                  <a:pt x="19720" y="10460"/>
                </a:lnTo>
                <a:lnTo>
                  <a:pt x="19321" y="10137"/>
                </a:lnTo>
                <a:lnTo>
                  <a:pt x="19891" y="5923"/>
                </a:lnTo>
                <a:lnTo>
                  <a:pt x="20234" y="3227"/>
                </a:lnTo>
                <a:lnTo>
                  <a:pt x="20290" y="2486"/>
                </a:lnTo>
                <a:lnTo>
                  <a:pt x="20348" y="3284"/>
                </a:lnTo>
                <a:lnTo>
                  <a:pt x="20632" y="5979"/>
                </a:lnTo>
                <a:lnTo>
                  <a:pt x="20518" y="3132"/>
                </a:lnTo>
                <a:lnTo>
                  <a:pt x="20348" y="2429"/>
                </a:lnTo>
                <a:lnTo>
                  <a:pt x="20632" y="3132"/>
                </a:lnTo>
                <a:lnTo>
                  <a:pt x="21772" y="5771"/>
                </a:lnTo>
                <a:lnTo>
                  <a:pt x="23254" y="9985"/>
                </a:lnTo>
                <a:lnTo>
                  <a:pt x="22628" y="10042"/>
                </a:lnTo>
                <a:lnTo>
                  <a:pt x="22058" y="10080"/>
                </a:lnTo>
                <a:lnTo>
                  <a:pt x="21430" y="10137"/>
                </a:lnTo>
                <a:lnTo>
                  <a:pt x="22115" y="10403"/>
                </a:lnTo>
                <a:lnTo>
                  <a:pt x="22741" y="10365"/>
                </a:lnTo>
                <a:lnTo>
                  <a:pt x="23311" y="10251"/>
                </a:lnTo>
                <a:lnTo>
                  <a:pt x="23881" y="11865"/>
                </a:lnTo>
                <a:lnTo>
                  <a:pt x="24507" y="13706"/>
                </a:lnTo>
                <a:lnTo>
                  <a:pt x="25136" y="15699"/>
                </a:lnTo>
                <a:lnTo>
                  <a:pt x="24108" y="15813"/>
                </a:lnTo>
                <a:lnTo>
                  <a:pt x="23083" y="15908"/>
                </a:lnTo>
                <a:lnTo>
                  <a:pt x="22058" y="15965"/>
                </a:lnTo>
                <a:lnTo>
                  <a:pt x="23140" y="16288"/>
                </a:lnTo>
                <a:lnTo>
                  <a:pt x="24223" y="16193"/>
                </a:lnTo>
                <a:lnTo>
                  <a:pt x="25248" y="16079"/>
                </a:lnTo>
                <a:lnTo>
                  <a:pt x="25647" y="15642"/>
                </a:lnTo>
                <a:lnTo>
                  <a:pt x="24964" y="13649"/>
                </a:lnTo>
                <a:lnTo>
                  <a:pt x="24338" y="11808"/>
                </a:lnTo>
                <a:lnTo>
                  <a:pt x="23768" y="10194"/>
                </a:lnTo>
                <a:lnTo>
                  <a:pt x="24338" y="10137"/>
                </a:lnTo>
                <a:lnTo>
                  <a:pt x="24908" y="10042"/>
                </a:lnTo>
                <a:lnTo>
                  <a:pt x="25478" y="9928"/>
                </a:lnTo>
                <a:lnTo>
                  <a:pt x="25307" y="9662"/>
                </a:lnTo>
                <a:lnTo>
                  <a:pt x="24793" y="9757"/>
                </a:lnTo>
                <a:lnTo>
                  <a:pt x="24223" y="9871"/>
                </a:lnTo>
                <a:lnTo>
                  <a:pt x="23653" y="9928"/>
                </a:lnTo>
                <a:lnTo>
                  <a:pt x="22171" y="6036"/>
                </a:lnTo>
                <a:lnTo>
                  <a:pt x="21031" y="3512"/>
                </a:lnTo>
                <a:lnTo>
                  <a:pt x="20518" y="2581"/>
                </a:lnTo>
                <a:lnTo>
                  <a:pt x="20405" y="2259"/>
                </a:lnTo>
                <a:lnTo>
                  <a:pt x="20975" y="2107"/>
                </a:lnTo>
                <a:lnTo>
                  <a:pt x="24365" y="1217"/>
                </a:lnTo>
                <a:lnTo>
                  <a:pt x="22286" y="1670"/>
                </a:lnTo>
                <a:lnTo>
                  <a:pt x="20975" y="2050"/>
                </a:lnTo>
                <a:lnTo>
                  <a:pt x="22058" y="1670"/>
                </a:lnTo>
                <a:lnTo>
                  <a:pt x="24280" y="968"/>
                </a:lnTo>
                <a:lnTo>
                  <a:pt x="27188" y="379"/>
                </a:lnTo>
                <a:lnTo>
                  <a:pt x="26559" y="322"/>
                </a:lnTo>
                <a:lnTo>
                  <a:pt x="23824" y="911"/>
                </a:lnTo>
                <a:lnTo>
                  <a:pt x="21772" y="1613"/>
                </a:lnTo>
                <a:lnTo>
                  <a:pt x="20860" y="1993"/>
                </a:lnTo>
                <a:lnTo>
                  <a:pt x="21601" y="1613"/>
                </a:lnTo>
                <a:lnTo>
                  <a:pt x="23083" y="911"/>
                </a:lnTo>
                <a:lnTo>
                  <a:pt x="25021" y="151"/>
                </a:lnTo>
                <a:lnTo>
                  <a:pt x="24507" y="94"/>
                </a:lnTo>
                <a:lnTo>
                  <a:pt x="22570" y="911"/>
                </a:lnTo>
                <a:lnTo>
                  <a:pt x="21146" y="1727"/>
                </a:lnTo>
                <a:lnTo>
                  <a:pt x="20576" y="2107"/>
                </a:lnTo>
                <a:lnTo>
                  <a:pt x="20975" y="1727"/>
                </a:lnTo>
                <a:lnTo>
                  <a:pt x="21829" y="911"/>
                </a:lnTo>
                <a:lnTo>
                  <a:pt x="23027" y="56"/>
                </a:lnTo>
                <a:lnTo>
                  <a:pt x="22685" y="0"/>
                </a:lnTo>
                <a:lnTo>
                  <a:pt x="21488" y="1025"/>
                </a:lnTo>
                <a:lnTo>
                  <a:pt x="20689" y="1879"/>
                </a:lnTo>
                <a:lnTo>
                  <a:pt x="21031" y="1025"/>
                </a:lnTo>
                <a:lnTo>
                  <a:pt x="21772" y="0"/>
                </a:lnTo>
                <a:lnTo>
                  <a:pt x="21545" y="0"/>
                </a:lnTo>
                <a:lnTo>
                  <a:pt x="20918" y="854"/>
                </a:lnTo>
                <a:lnTo>
                  <a:pt x="20576" y="1613"/>
                </a:lnTo>
                <a:lnTo>
                  <a:pt x="20405" y="1993"/>
                </a:lnTo>
                <a:lnTo>
                  <a:pt x="20518" y="1613"/>
                </a:lnTo>
                <a:lnTo>
                  <a:pt x="20689" y="854"/>
                </a:lnTo>
                <a:lnTo>
                  <a:pt x="20918" y="0"/>
                </a:lnTo>
                <a:lnTo>
                  <a:pt x="20689" y="0"/>
                </a:lnTo>
                <a:lnTo>
                  <a:pt x="20461" y="968"/>
                </a:lnTo>
                <a:lnTo>
                  <a:pt x="20348" y="1784"/>
                </a:lnTo>
                <a:lnTo>
                  <a:pt x="20234" y="968"/>
                </a:lnTo>
                <a:lnTo>
                  <a:pt x="20006" y="0"/>
                </a:lnTo>
                <a:lnTo>
                  <a:pt x="19778" y="0"/>
                </a:lnTo>
                <a:lnTo>
                  <a:pt x="20006" y="854"/>
                </a:lnTo>
                <a:lnTo>
                  <a:pt x="20119" y="1613"/>
                </a:lnTo>
                <a:lnTo>
                  <a:pt x="20234" y="1993"/>
                </a:lnTo>
                <a:lnTo>
                  <a:pt x="20062" y="1613"/>
                </a:lnTo>
                <a:lnTo>
                  <a:pt x="19720" y="854"/>
                </a:lnTo>
                <a:lnTo>
                  <a:pt x="19150" y="0"/>
                </a:lnTo>
                <a:lnTo>
                  <a:pt x="18866" y="0"/>
                </a:lnTo>
                <a:lnTo>
                  <a:pt x="19607" y="968"/>
                </a:lnTo>
                <a:lnTo>
                  <a:pt x="20062" y="1822"/>
                </a:lnTo>
                <a:lnTo>
                  <a:pt x="19150" y="968"/>
                </a:lnTo>
                <a:lnTo>
                  <a:pt x="17897" y="56"/>
                </a:lnTo>
                <a:lnTo>
                  <a:pt x="17555" y="56"/>
                </a:lnTo>
                <a:lnTo>
                  <a:pt x="18695" y="854"/>
                </a:lnTo>
                <a:lnTo>
                  <a:pt x="19549" y="1613"/>
                </a:lnTo>
                <a:lnTo>
                  <a:pt x="19948" y="1993"/>
                </a:lnTo>
                <a:lnTo>
                  <a:pt x="19378" y="1613"/>
                </a:lnTo>
                <a:lnTo>
                  <a:pt x="18181" y="854"/>
                </a:lnTo>
                <a:lnTo>
                  <a:pt x="16472" y="94"/>
                </a:lnTo>
                <a:lnTo>
                  <a:pt x="16016" y="151"/>
                </a:lnTo>
                <a:lnTo>
                  <a:pt x="17839" y="911"/>
                </a:lnTo>
                <a:lnTo>
                  <a:pt x="19150" y="1613"/>
                </a:lnTo>
                <a:lnTo>
                  <a:pt x="19835" y="1993"/>
                </a:lnTo>
                <a:lnTo>
                  <a:pt x="18979" y="1613"/>
                </a:lnTo>
                <a:lnTo>
                  <a:pt x="17041" y="911"/>
                </a:lnTo>
                <a:lnTo>
                  <a:pt x="14419" y="322"/>
                </a:lnTo>
                <a:lnTo>
                  <a:pt x="13964" y="379"/>
                </a:lnTo>
                <a:lnTo>
                  <a:pt x="13793" y="379"/>
                </a:lnTo>
                <a:lnTo>
                  <a:pt x="16870" y="1025"/>
                </a:lnTo>
                <a:lnTo>
                  <a:pt x="19150" y="1822"/>
                </a:lnTo>
                <a:lnTo>
                  <a:pt x="20006" y="2164"/>
                </a:lnTo>
                <a:lnTo>
                  <a:pt x="19037" y="1822"/>
                </a:lnTo>
                <a:lnTo>
                  <a:pt x="16073" y="1025"/>
                </a:lnTo>
                <a:lnTo>
                  <a:pt x="11968" y="645"/>
                </a:lnTo>
                <a:lnTo>
                  <a:pt x="11457" y="759"/>
                </a:lnTo>
                <a:lnTo>
                  <a:pt x="11171" y="759"/>
                </a:lnTo>
                <a:lnTo>
                  <a:pt x="16129" y="1120"/>
                </a:lnTo>
                <a:lnTo>
                  <a:pt x="19664" y="2107"/>
                </a:lnTo>
                <a:lnTo>
                  <a:pt x="20234" y="2259"/>
                </a:lnTo>
                <a:lnTo>
                  <a:pt x="19492" y="2107"/>
                </a:lnTo>
                <a:lnTo>
                  <a:pt x="14705" y="1233"/>
                </a:lnTo>
                <a:lnTo>
                  <a:pt x="8150" y="1499"/>
                </a:lnTo>
                <a:lnTo>
                  <a:pt x="7695" y="1499"/>
                </a:lnTo>
                <a:lnTo>
                  <a:pt x="7240" y="1613"/>
                </a:lnTo>
                <a:lnTo>
                  <a:pt x="6498" y="1822"/>
                </a:lnTo>
                <a:lnTo>
                  <a:pt x="6954" y="1784"/>
                </a:lnTo>
                <a:lnTo>
                  <a:pt x="7409" y="1727"/>
                </a:lnTo>
                <a:lnTo>
                  <a:pt x="7810" y="1727"/>
                </a:lnTo>
                <a:lnTo>
                  <a:pt x="7580" y="2107"/>
                </a:lnTo>
                <a:lnTo>
                  <a:pt x="7409" y="2486"/>
                </a:lnTo>
                <a:lnTo>
                  <a:pt x="7409" y="2809"/>
                </a:lnTo>
                <a:lnTo>
                  <a:pt x="7524" y="2486"/>
                </a:lnTo>
                <a:lnTo>
                  <a:pt x="7695" y="2107"/>
                </a:lnTo>
                <a:lnTo>
                  <a:pt x="7979" y="1727"/>
                </a:lnTo>
                <a:lnTo>
                  <a:pt x="14192" y="1461"/>
                </a:lnTo>
                <a:lnTo>
                  <a:pt x="18808" y="2107"/>
                </a:lnTo>
                <a:lnTo>
                  <a:pt x="20006" y="2259"/>
                </a:lnTo>
                <a:lnTo>
                  <a:pt x="20119" y="2486"/>
                </a:lnTo>
                <a:lnTo>
                  <a:pt x="20062" y="3018"/>
                </a:lnTo>
                <a:lnTo>
                  <a:pt x="19549" y="5771"/>
                </a:lnTo>
                <a:lnTo>
                  <a:pt x="18866" y="10080"/>
                </a:lnTo>
                <a:lnTo>
                  <a:pt x="18238" y="10080"/>
                </a:lnTo>
                <a:lnTo>
                  <a:pt x="17611" y="10042"/>
                </a:lnTo>
                <a:lnTo>
                  <a:pt x="16985" y="9928"/>
                </a:lnTo>
                <a:lnTo>
                  <a:pt x="18181" y="6093"/>
                </a:lnTo>
                <a:lnTo>
                  <a:pt x="16586" y="9871"/>
                </a:lnTo>
                <a:lnTo>
                  <a:pt x="16870" y="10194"/>
                </a:lnTo>
                <a:lnTo>
                  <a:pt x="17499" y="10308"/>
                </a:lnTo>
                <a:lnTo>
                  <a:pt x="18181" y="10365"/>
                </a:lnTo>
                <a:lnTo>
                  <a:pt x="18866" y="10403"/>
                </a:lnTo>
                <a:lnTo>
                  <a:pt x="18580" y="12035"/>
                </a:lnTo>
                <a:lnTo>
                  <a:pt x="18296" y="13858"/>
                </a:lnTo>
                <a:lnTo>
                  <a:pt x="18010" y="15908"/>
                </a:lnTo>
                <a:lnTo>
                  <a:pt x="16929" y="15870"/>
                </a:lnTo>
                <a:lnTo>
                  <a:pt x="15902" y="15756"/>
                </a:lnTo>
                <a:lnTo>
                  <a:pt x="14818" y="15642"/>
                </a:lnTo>
                <a:lnTo>
                  <a:pt x="15104" y="13535"/>
                </a:lnTo>
                <a:lnTo>
                  <a:pt x="14705" y="15965"/>
                </a:lnTo>
                <a:lnTo>
                  <a:pt x="15789" y="16136"/>
                </a:lnTo>
                <a:lnTo>
                  <a:pt x="16870" y="16231"/>
                </a:lnTo>
                <a:lnTo>
                  <a:pt x="18010" y="16288"/>
                </a:lnTo>
                <a:lnTo>
                  <a:pt x="17668" y="18661"/>
                </a:lnTo>
                <a:lnTo>
                  <a:pt x="17327" y="21262"/>
                </a:lnTo>
                <a:lnTo>
                  <a:pt x="16985" y="24119"/>
                </a:lnTo>
                <a:lnTo>
                  <a:pt x="15388" y="24010"/>
                </a:lnTo>
                <a:lnTo>
                  <a:pt x="13737" y="23849"/>
                </a:lnTo>
                <a:lnTo>
                  <a:pt x="12198" y="23633"/>
                </a:lnTo>
                <a:lnTo>
                  <a:pt x="12482" y="20768"/>
                </a:lnTo>
                <a:lnTo>
                  <a:pt x="11570" y="23524"/>
                </a:lnTo>
                <a:lnTo>
                  <a:pt x="10089" y="23310"/>
                </a:lnTo>
                <a:lnTo>
                  <a:pt x="8663" y="23038"/>
                </a:lnTo>
                <a:lnTo>
                  <a:pt x="7240" y="22716"/>
                </a:lnTo>
                <a:lnTo>
                  <a:pt x="8094" y="19914"/>
                </a:lnTo>
                <a:lnTo>
                  <a:pt x="6726" y="22552"/>
                </a:lnTo>
                <a:lnTo>
                  <a:pt x="6498" y="22985"/>
                </a:lnTo>
                <a:lnTo>
                  <a:pt x="5244" y="25468"/>
                </a:lnTo>
                <a:lnTo>
                  <a:pt x="3989" y="28113"/>
                </a:lnTo>
                <a:lnTo>
                  <a:pt x="2793" y="30972"/>
                </a:lnTo>
                <a:lnTo>
                  <a:pt x="2565" y="31458"/>
                </a:lnTo>
                <a:lnTo>
                  <a:pt x="1709" y="33616"/>
                </a:lnTo>
                <a:lnTo>
                  <a:pt x="799" y="35883"/>
                </a:lnTo>
                <a:lnTo>
                  <a:pt x="0" y="38203"/>
                </a:lnTo>
                <a:lnTo>
                  <a:pt x="628" y="38419"/>
                </a:lnTo>
                <a:lnTo>
                  <a:pt x="1425" y="36044"/>
                </a:lnTo>
                <a:lnTo>
                  <a:pt x="2279" y="33778"/>
                </a:lnTo>
                <a:lnTo>
                  <a:pt x="3192" y="31566"/>
                </a:lnTo>
                <a:lnTo>
                  <a:pt x="5073" y="32052"/>
                </a:lnTo>
                <a:lnTo>
                  <a:pt x="3363" y="31080"/>
                </a:lnTo>
                <a:lnTo>
                  <a:pt x="4559" y="28274"/>
                </a:lnTo>
                <a:lnTo>
                  <a:pt x="5814" y="25575"/>
                </a:lnTo>
                <a:lnTo>
                  <a:pt x="7068" y="23094"/>
                </a:lnTo>
                <a:lnTo>
                  <a:pt x="8492" y="23471"/>
                </a:lnTo>
                <a:lnTo>
                  <a:pt x="9975" y="23741"/>
                </a:lnTo>
                <a:lnTo>
                  <a:pt x="11457" y="24010"/>
                </a:lnTo>
                <a:lnTo>
                  <a:pt x="12083" y="24066"/>
                </a:lnTo>
                <a:lnTo>
                  <a:pt x="13678" y="24280"/>
                </a:lnTo>
                <a:lnTo>
                  <a:pt x="15275" y="24443"/>
                </a:lnTo>
                <a:lnTo>
                  <a:pt x="16929" y="24550"/>
                </a:lnTo>
                <a:lnTo>
                  <a:pt x="16586" y="27194"/>
                </a:lnTo>
                <a:lnTo>
                  <a:pt x="16300" y="30002"/>
                </a:lnTo>
                <a:lnTo>
                  <a:pt x="16016" y="32969"/>
                </a:lnTo>
                <a:lnTo>
                  <a:pt x="13908" y="32861"/>
                </a:lnTo>
                <a:lnTo>
                  <a:pt x="11799" y="32644"/>
                </a:lnTo>
                <a:lnTo>
                  <a:pt x="9747" y="32322"/>
                </a:lnTo>
                <a:lnTo>
                  <a:pt x="9860" y="29353"/>
                </a:lnTo>
                <a:lnTo>
                  <a:pt x="9119" y="32267"/>
                </a:lnTo>
                <a:lnTo>
                  <a:pt x="9006" y="32753"/>
                </a:lnTo>
                <a:lnTo>
                  <a:pt x="8380" y="35127"/>
                </a:lnTo>
                <a:lnTo>
                  <a:pt x="7810" y="37664"/>
                </a:lnTo>
                <a:lnTo>
                  <a:pt x="7296" y="40200"/>
                </a:lnTo>
                <a:lnTo>
                  <a:pt x="7751" y="40308"/>
                </a:lnTo>
                <a:lnTo>
                  <a:pt x="7979" y="40363"/>
                </a:lnTo>
                <a:lnTo>
                  <a:pt x="8492" y="37772"/>
                </a:lnTo>
                <a:lnTo>
                  <a:pt x="9062" y="35236"/>
                </a:lnTo>
                <a:lnTo>
                  <a:pt x="9632" y="32861"/>
                </a:lnTo>
                <a:lnTo>
                  <a:pt x="11684" y="33130"/>
                </a:lnTo>
                <a:lnTo>
                  <a:pt x="13793" y="33347"/>
                </a:lnTo>
                <a:lnTo>
                  <a:pt x="15958" y="33508"/>
                </a:lnTo>
                <a:lnTo>
                  <a:pt x="15674" y="35991"/>
                </a:lnTo>
                <a:lnTo>
                  <a:pt x="15446" y="38581"/>
                </a:lnTo>
                <a:lnTo>
                  <a:pt x="15219" y="41280"/>
                </a:lnTo>
                <a:lnTo>
                  <a:pt x="15730" y="41333"/>
                </a:lnTo>
                <a:lnTo>
                  <a:pt x="16016" y="41333"/>
                </a:lnTo>
                <a:lnTo>
                  <a:pt x="16244" y="38636"/>
                </a:lnTo>
                <a:lnTo>
                  <a:pt x="16472" y="36044"/>
                </a:lnTo>
                <a:lnTo>
                  <a:pt x="16699" y="33508"/>
                </a:lnTo>
                <a:lnTo>
                  <a:pt x="17499" y="33563"/>
                </a:lnTo>
                <a:lnTo>
                  <a:pt x="17897" y="33563"/>
                </a:lnTo>
                <a:lnTo>
                  <a:pt x="19492" y="33616"/>
                </a:lnTo>
                <a:lnTo>
                  <a:pt x="21146" y="33616"/>
                </a:lnTo>
                <a:lnTo>
                  <a:pt x="22741" y="33563"/>
                </a:lnTo>
                <a:lnTo>
                  <a:pt x="22912" y="36100"/>
                </a:lnTo>
                <a:lnTo>
                  <a:pt x="23027" y="38689"/>
                </a:lnTo>
                <a:lnTo>
                  <a:pt x="23198" y="41388"/>
                </a:lnTo>
                <a:lnTo>
                  <a:pt x="23710" y="41333"/>
                </a:lnTo>
                <a:lnTo>
                  <a:pt x="23996" y="41333"/>
                </a:lnTo>
                <a:lnTo>
                  <a:pt x="23824" y="38636"/>
                </a:lnTo>
                <a:lnTo>
                  <a:pt x="23653" y="36044"/>
                </a:lnTo>
                <a:lnTo>
                  <a:pt x="23482" y="33563"/>
                </a:lnTo>
                <a:lnTo>
                  <a:pt x="25591" y="33455"/>
                </a:lnTo>
                <a:lnTo>
                  <a:pt x="27699" y="33294"/>
                </a:lnTo>
                <a:lnTo>
                  <a:pt x="29751" y="33022"/>
                </a:lnTo>
                <a:lnTo>
                  <a:pt x="30265" y="35397"/>
                </a:lnTo>
                <a:lnTo>
                  <a:pt x="30777" y="37880"/>
                </a:lnTo>
                <a:lnTo>
                  <a:pt x="31234" y="40470"/>
                </a:lnTo>
                <a:lnTo>
                  <a:pt x="31689" y="40363"/>
                </a:lnTo>
                <a:lnTo>
                  <a:pt x="31916" y="40308"/>
                </a:lnTo>
                <a:lnTo>
                  <a:pt x="31461" y="37772"/>
                </a:lnTo>
                <a:lnTo>
                  <a:pt x="30948" y="35289"/>
                </a:lnTo>
                <a:lnTo>
                  <a:pt x="30436" y="32916"/>
                </a:lnTo>
                <a:lnTo>
                  <a:pt x="32430" y="32644"/>
                </a:lnTo>
                <a:lnTo>
                  <a:pt x="34426" y="32322"/>
                </a:lnTo>
                <a:lnTo>
                  <a:pt x="36307" y="31836"/>
                </a:lnTo>
                <a:lnTo>
                  <a:pt x="37161" y="33994"/>
                </a:lnTo>
                <a:lnTo>
                  <a:pt x="37902" y="36261"/>
                </a:lnTo>
                <a:lnTo>
                  <a:pt x="38643" y="38581"/>
                </a:lnTo>
                <a:lnTo>
                  <a:pt x="39269" y="38419"/>
                </a:lnTo>
                <a:lnTo>
                  <a:pt x="38528" y="36100"/>
                </a:lnTo>
                <a:lnTo>
                  <a:pt x="37731" y="33833"/>
                </a:lnTo>
                <a:lnTo>
                  <a:pt x="36877" y="31728"/>
                </a:lnTo>
                <a:lnTo>
                  <a:pt x="38756" y="31242"/>
                </a:lnTo>
                <a:lnTo>
                  <a:pt x="40524" y="30757"/>
                </a:lnTo>
                <a:lnTo>
                  <a:pt x="42234" y="30163"/>
                </a:lnTo>
                <a:lnTo>
                  <a:pt x="43203" y="31997"/>
                </a:lnTo>
                <a:lnTo>
                  <a:pt x="44171" y="33941"/>
                </a:lnTo>
                <a:lnTo>
                  <a:pt x="45027" y="35991"/>
                </a:lnTo>
                <a:lnTo>
                  <a:pt x="45597" y="35667"/>
                </a:lnTo>
                <a:lnTo>
                  <a:pt x="44741" y="33671"/>
                </a:lnTo>
                <a:lnTo>
                  <a:pt x="43773" y="31783"/>
                </a:lnTo>
                <a:lnTo>
                  <a:pt x="42804" y="29947"/>
                </a:lnTo>
                <a:lnTo>
                  <a:pt x="44455" y="29299"/>
                </a:lnTo>
                <a:lnTo>
                  <a:pt x="46052" y="28652"/>
                </a:lnTo>
                <a:lnTo>
                  <a:pt x="47476" y="27842"/>
                </a:lnTo>
                <a:lnTo>
                  <a:pt x="48503" y="29353"/>
                </a:lnTo>
                <a:lnTo>
                  <a:pt x="49528" y="30972"/>
                </a:lnTo>
                <a:lnTo>
                  <a:pt x="50495" y="32591"/>
                </a:lnTo>
                <a:lnTo>
                  <a:pt x="50898" y="32267"/>
                </a:lnTo>
                <a:lnTo>
                  <a:pt x="49992" y="30649"/>
                </a:lnTo>
                <a:lnTo>
                  <a:pt x="48964" y="29083"/>
                </a:lnTo>
                <a:lnTo>
                  <a:pt x="47990" y="27627"/>
                </a:lnTo>
                <a:lnTo>
                  <a:pt x="49408" y="26871"/>
                </a:lnTo>
                <a:lnTo>
                  <a:pt x="50717" y="26008"/>
                </a:lnTo>
                <a:lnTo>
                  <a:pt x="51925" y="25091"/>
                </a:lnTo>
                <a:lnTo>
                  <a:pt x="52831" y="26224"/>
                </a:lnTo>
                <a:lnTo>
                  <a:pt x="53738" y="27411"/>
                </a:lnTo>
                <a:lnTo>
                  <a:pt x="54664" y="28652"/>
                </a:lnTo>
                <a:lnTo>
                  <a:pt x="55006" y="28274"/>
                </a:lnTo>
                <a:lnTo>
                  <a:pt x="54080" y="27086"/>
                </a:lnTo>
                <a:lnTo>
                  <a:pt x="53174" y="25953"/>
                </a:lnTo>
                <a:lnTo>
                  <a:pt x="52267" y="24821"/>
                </a:lnTo>
                <a:lnTo>
                  <a:pt x="51985" y="24497"/>
                </a:lnTo>
                <a:lnTo>
                  <a:pt x="51643" y="24766"/>
                </a:lnTo>
                <a:lnTo>
                  <a:pt x="50435" y="25683"/>
                </a:lnTo>
                <a:lnTo>
                  <a:pt x="49126" y="26494"/>
                </a:lnTo>
                <a:lnTo>
                  <a:pt x="47706" y="27249"/>
                </a:lnTo>
                <a:lnTo>
                  <a:pt x="45881" y="24605"/>
                </a:lnTo>
                <a:lnTo>
                  <a:pt x="44000" y="22173"/>
                </a:lnTo>
                <a:lnTo>
                  <a:pt x="42063" y="19971"/>
                </a:lnTo>
                <a:lnTo>
                  <a:pt x="43146" y="19363"/>
                </a:lnTo>
                <a:lnTo>
                  <a:pt x="44171" y="18775"/>
                </a:lnTo>
                <a:lnTo>
                  <a:pt x="45140" y="18072"/>
                </a:lnTo>
                <a:lnTo>
                  <a:pt x="47305" y="20066"/>
                </a:lnTo>
                <a:lnTo>
                  <a:pt x="49528" y="22344"/>
                </a:lnTo>
                <a:lnTo>
                  <a:pt x="47647" y="19800"/>
                </a:lnTo>
                <a:lnTo>
                  <a:pt x="45426" y="17807"/>
                </a:lnTo>
                <a:lnTo>
                  <a:pt x="46165" y="17218"/>
                </a:lnTo>
                <a:lnTo>
                  <a:pt x="46850" y="16079"/>
                </a:lnTo>
                <a:lnTo>
                  <a:pt x="46052" y="16838"/>
                </a:lnTo>
                <a:lnTo>
                  <a:pt x="45140" y="17541"/>
                </a:lnTo>
                <a:lnTo>
                  <a:pt x="42689" y="15320"/>
                </a:lnTo>
                <a:lnTo>
                  <a:pt x="40182" y="13383"/>
                </a:lnTo>
                <a:lnTo>
                  <a:pt x="37845" y="11713"/>
                </a:lnTo>
                <a:lnTo>
                  <a:pt x="39896" y="13592"/>
                </a:lnTo>
                <a:lnTo>
                  <a:pt x="42347" y="15547"/>
                </a:lnTo>
                <a:lnTo>
                  <a:pt x="44798" y="17807"/>
                </a:lnTo>
                <a:lnTo>
                  <a:pt x="43885" y="18509"/>
                </a:lnTo>
                <a:lnTo>
                  <a:pt x="42860" y="19097"/>
                </a:lnTo>
                <a:lnTo>
                  <a:pt x="41777" y="19686"/>
                </a:lnTo>
                <a:lnTo>
                  <a:pt x="41606" y="20180"/>
                </a:lnTo>
                <a:lnTo>
                  <a:pt x="43545" y="22401"/>
                </a:lnTo>
                <a:lnTo>
                  <a:pt x="45426" y="24874"/>
                </a:lnTo>
                <a:lnTo>
                  <a:pt x="47249" y="27464"/>
                </a:lnTo>
                <a:lnTo>
                  <a:pt x="45766" y="28219"/>
                </a:lnTo>
                <a:lnTo>
                  <a:pt x="44228" y="28922"/>
                </a:lnTo>
                <a:lnTo>
                  <a:pt x="42576" y="29516"/>
                </a:lnTo>
                <a:lnTo>
                  <a:pt x="41094" y="26708"/>
                </a:lnTo>
                <a:lnTo>
                  <a:pt x="40524" y="26925"/>
                </a:lnTo>
                <a:lnTo>
                  <a:pt x="42006" y="29730"/>
                </a:lnTo>
                <a:lnTo>
                  <a:pt x="40296" y="30271"/>
                </a:lnTo>
                <a:lnTo>
                  <a:pt x="38528" y="30811"/>
                </a:lnTo>
                <a:lnTo>
                  <a:pt x="36706" y="31242"/>
                </a:lnTo>
                <a:lnTo>
                  <a:pt x="36136" y="31405"/>
                </a:lnTo>
                <a:lnTo>
                  <a:pt x="34255" y="31783"/>
                </a:lnTo>
                <a:lnTo>
                  <a:pt x="32317" y="32160"/>
                </a:lnTo>
                <a:lnTo>
                  <a:pt x="30321" y="32430"/>
                </a:lnTo>
                <a:lnTo>
                  <a:pt x="29637" y="29516"/>
                </a:lnTo>
                <a:lnTo>
                  <a:pt x="28954" y="26708"/>
                </a:lnTo>
                <a:lnTo>
                  <a:pt x="28213" y="24119"/>
                </a:lnTo>
                <a:lnTo>
                  <a:pt x="28328" y="26816"/>
                </a:lnTo>
                <a:lnTo>
                  <a:pt x="29010" y="29569"/>
                </a:lnTo>
                <a:lnTo>
                  <a:pt x="29637" y="32538"/>
                </a:lnTo>
                <a:lnTo>
                  <a:pt x="27643" y="32753"/>
                </a:lnTo>
                <a:lnTo>
                  <a:pt x="25534" y="32916"/>
                </a:lnTo>
                <a:lnTo>
                  <a:pt x="23482" y="33022"/>
                </a:lnTo>
                <a:lnTo>
                  <a:pt x="23254" y="30055"/>
                </a:lnTo>
                <a:lnTo>
                  <a:pt x="23027" y="27249"/>
                </a:lnTo>
                <a:lnTo>
                  <a:pt x="22797" y="24605"/>
                </a:lnTo>
                <a:lnTo>
                  <a:pt x="24451" y="24496"/>
                </a:lnTo>
                <a:lnTo>
                  <a:pt x="26048" y="24388"/>
                </a:lnTo>
                <a:lnTo>
                  <a:pt x="27586" y="24172"/>
                </a:lnTo>
                <a:lnTo>
                  <a:pt x="28098" y="23688"/>
                </a:lnTo>
                <a:lnTo>
                  <a:pt x="27300" y="20882"/>
                </a:lnTo>
                <a:lnTo>
                  <a:pt x="26503" y="18338"/>
                </a:lnTo>
                <a:lnTo>
                  <a:pt x="25762" y="16022"/>
                </a:lnTo>
                <a:close/>
              </a:path>
            </a:pathLst>
          </a:custGeom>
          <a:solidFill>
            <a:srgbClr val="96B8D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45" name="object 945"/>
          <p:cNvSpPr/>
          <p:nvPr/>
        </p:nvSpPr>
        <p:spPr>
          <a:xfrm>
            <a:off x="321753" y="519298"/>
            <a:ext cx="7738" cy="2790"/>
          </a:xfrm>
          <a:custGeom>
            <a:avLst/>
            <a:gdLst/>
            <a:ahLst/>
            <a:cxnLst/>
            <a:rect l="l" t="t" r="r" b="b"/>
            <a:pathLst>
              <a:path w="10317" h="3720">
                <a:moveTo>
                  <a:pt x="5985" y="1025"/>
                </a:moveTo>
                <a:lnTo>
                  <a:pt x="0" y="3568"/>
                </a:lnTo>
                <a:lnTo>
                  <a:pt x="229" y="3720"/>
                </a:lnTo>
                <a:lnTo>
                  <a:pt x="6041" y="1233"/>
                </a:lnTo>
                <a:lnTo>
                  <a:pt x="10317" y="0"/>
                </a:lnTo>
                <a:lnTo>
                  <a:pt x="5985" y="1025"/>
                </a:lnTo>
                <a:close/>
              </a:path>
            </a:pathLst>
          </a:custGeom>
          <a:solidFill>
            <a:srgbClr val="96B8D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46" name="object 946"/>
          <p:cNvSpPr/>
          <p:nvPr/>
        </p:nvSpPr>
        <p:spPr>
          <a:xfrm>
            <a:off x="323762" y="519184"/>
            <a:ext cx="6968" cy="4371"/>
          </a:xfrm>
          <a:custGeom>
            <a:avLst/>
            <a:gdLst/>
            <a:ahLst/>
            <a:cxnLst/>
            <a:rect l="l" t="t" r="r" b="b"/>
            <a:pathLst>
              <a:path w="9290" h="5828">
                <a:moveTo>
                  <a:pt x="0" y="5657"/>
                </a:moveTo>
                <a:lnTo>
                  <a:pt x="285" y="5828"/>
                </a:lnTo>
                <a:lnTo>
                  <a:pt x="4730" y="2524"/>
                </a:lnTo>
                <a:lnTo>
                  <a:pt x="7979" y="645"/>
                </a:lnTo>
                <a:lnTo>
                  <a:pt x="9062" y="37"/>
                </a:lnTo>
                <a:lnTo>
                  <a:pt x="8492" y="645"/>
                </a:lnTo>
                <a:lnTo>
                  <a:pt x="9290" y="0"/>
                </a:lnTo>
                <a:lnTo>
                  <a:pt x="9062" y="0"/>
                </a:lnTo>
                <a:lnTo>
                  <a:pt x="7866" y="531"/>
                </a:lnTo>
                <a:lnTo>
                  <a:pt x="4503" y="2372"/>
                </a:lnTo>
                <a:lnTo>
                  <a:pt x="0" y="5657"/>
                </a:lnTo>
                <a:close/>
              </a:path>
            </a:pathLst>
          </a:custGeom>
          <a:solidFill>
            <a:srgbClr val="96B8D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47" name="object 947"/>
          <p:cNvSpPr/>
          <p:nvPr/>
        </p:nvSpPr>
        <p:spPr>
          <a:xfrm>
            <a:off x="314701" y="527072"/>
            <a:ext cx="4830" cy="4940"/>
          </a:xfrm>
          <a:custGeom>
            <a:avLst/>
            <a:gdLst/>
            <a:ahLst/>
            <a:cxnLst/>
            <a:rect l="l" t="t" r="r" b="b"/>
            <a:pathLst>
              <a:path w="6440" h="6587">
                <a:moveTo>
                  <a:pt x="6440" y="208"/>
                </a:moveTo>
                <a:lnTo>
                  <a:pt x="6041" y="0"/>
                </a:lnTo>
                <a:lnTo>
                  <a:pt x="3989" y="1841"/>
                </a:lnTo>
                <a:lnTo>
                  <a:pt x="1766" y="3986"/>
                </a:lnTo>
                <a:lnTo>
                  <a:pt x="0" y="6587"/>
                </a:lnTo>
                <a:lnTo>
                  <a:pt x="2223" y="4214"/>
                </a:lnTo>
                <a:lnTo>
                  <a:pt x="4388" y="2050"/>
                </a:lnTo>
                <a:lnTo>
                  <a:pt x="6440" y="208"/>
                </a:lnTo>
                <a:close/>
              </a:path>
            </a:pathLst>
          </a:custGeom>
          <a:solidFill>
            <a:srgbClr val="96B8D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48" name="object 948"/>
          <p:cNvSpPr/>
          <p:nvPr/>
        </p:nvSpPr>
        <p:spPr>
          <a:xfrm>
            <a:off x="321327" y="519056"/>
            <a:ext cx="9233" cy="2221"/>
          </a:xfrm>
          <a:custGeom>
            <a:avLst/>
            <a:gdLst/>
            <a:ahLst/>
            <a:cxnLst/>
            <a:rect l="l" t="t" r="r" b="b"/>
            <a:pathLst>
              <a:path w="12311" h="2961">
                <a:moveTo>
                  <a:pt x="0" y="2961"/>
                </a:moveTo>
                <a:lnTo>
                  <a:pt x="6384" y="911"/>
                </a:lnTo>
                <a:lnTo>
                  <a:pt x="10887" y="208"/>
                </a:lnTo>
                <a:lnTo>
                  <a:pt x="12254" y="56"/>
                </a:lnTo>
                <a:lnTo>
                  <a:pt x="11000" y="113"/>
                </a:lnTo>
                <a:lnTo>
                  <a:pt x="6384" y="759"/>
                </a:lnTo>
                <a:lnTo>
                  <a:pt x="0" y="2961"/>
                </a:lnTo>
                <a:close/>
              </a:path>
            </a:pathLst>
          </a:custGeom>
          <a:solidFill>
            <a:srgbClr val="96B8D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49" name="object 949"/>
          <p:cNvSpPr/>
          <p:nvPr/>
        </p:nvSpPr>
        <p:spPr>
          <a:xfrm>
            <a:off x="328380" y="519141"/>
            <a:ext cx="2436" cy="5624"/>
          </a:xfrm>
          <a:custGeom>
            <a:avLst/>
            <a:gdLst/>
            <a:ahLst/>
            <a:cxnLst/>
            <a:rect l="l" t="t" r="r" b="b"/>
            <a:pathLst>
              <a:path w="3248" h="7498">
                <a:moveTo>
                  <a:pt x="3020" y="208"/>
                </a:moveTo>
                <a:lnTo>
                  <a:pt x="2507" y="1177"/>
                </a:lnTo>
                <a:lnTo>
                  <a:pt x="1196" y="3663"/>
                </a:lnTo>
                <a:lnTo>
                  <a:pt x="0" y="7498"/>
                </a:lnTo>
                <a:lnTo>
                  <a:pt x="1709" y="3341"/>
                </a:lnTo>
                <a:lnTo>
                  <a:pt x="2962" y="702"/>
                </a:lnTo>
                <a:lnTo>
                  <a:pt x="3248" y="0"/>
                </a:lnTo>
                <a:lnTo>
                  <a:pt x="2450" y="702"/>
                </a:lnTo>
                <a:lnTo>
                  <a:pt x="2336" y="1120"/>
                </a:lnTo>
                <a:lnTo>
                  <a:pt x="3020" y="208"/>
                </a:lnTo>
                <a:close/>
              </a:path>
            </a:pathLst>
          </a:custGeom>
          <a:solidFill>
            <a:srgbClr val="96B8D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50" name="object 950"/>
          <p:cNvSpPr/>
          <p:nvPr/>
        </p:nvSpPr>
        <p:spPr>
          <a:xfrm>
            <a:off x="322952" y="535327"/>
            <a:ext cx="1752" cy="6233"/>
          </a:xfrm>
          <a:custGeom>
            <a:avLst/>
            <a:gdLst/>
            <a:ahLst/>
            <a:cxnLst/>
            <a:rect l="l" t="t" r="r" b="b"/>
            <a:pathLst>
              <a:path w="2336" h="8311">
                <a:moveTo>
                  <a:pt x="2336" y="55"/>
                </a:moveTo>
                <a:lnTo>
                  <a:pt x="1709" y="0"/>
                </a:lnTo>
                <a:lnTo>
                  <a:pt x="912" y="2536"/>
                </a:lnTo>
                <a:lnTo>
                  <a:pt x="112" y="5342"/>
                </a:lnTo>
                <a:lnTo>
                  <a:pt x="0" y="8311"/>
                </a:lnTo>
                <a:lnTo>
                  <a:pt x="741" y="5397"/>
                </a:lnTo>
                <a:lnTo>
                  <a:pt x="1538" y="2644"/>
                </a:lnTo>
                <a:lnTo>
                  <a:pt x="2336" y="55"/>
                </a:lnTo>
                <a:close/>
              </a:path>
            </a:pathLst>
          </a:custGeom>
          <a:solidFill>
            <a:srgbClr val="96B8D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51" name="object 951"/>
          <p:cNvSpPr/>
          <p:nvPr/>
        </p:nvSpPr>
        <p:spPr>
          <a:xfrm>
            <a:off x="318163" y="540629"/>
            <a:ext cx="4316" cy="1254"/>
          </a:xfrm>
          <a:custGeom>
            <a:avLst/>
            <a:gdLst/>
            <a:ahLst/>
            <a:cxnLst/>
            <a:rect l="l" t="t" r="r" b="b"/>
            <a:pathLst>
              <a:path w="5755" h="1672">
                <a:moveTo>
                  <a:pt x="0" y="0"/>
                </a:moveTo>
                <a:lnTo>
                  <a:pt x="1709" y="971"/>
                </a:lnTo>
                <a:lnTo>
                  <a:pt x="3647" y="1349"/>
                </a:lnTo>
                <a:lnTo>
                  <a:pt x="5643" y="1672"/>
                </a:lnTo>
                <a:lnTo>
                  <a:pt x="5755" y="1186"/>
                </a:lnTo>
                <a:lnTo>
                  <a:pt x="3762" y="863"/>
                </a:lnTo>
                <a:lnTo>
                  <a:pt x="1881" y="485"/>
                </a:lnTo>
                <a:lnTo>
                  <a:pt x="0" y="0"/>
                </a:lnTo>
                <a:close/>
              </a:path>
            </a:pathLst>
          </a:custGeom>
          <a:solidFill>
            <a:srgbClr val="96B8D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52" name="object 952"/>
          <p:cNvSpPr/>
          <p:nvPr/>
        </p:nvSpPr>
        <p:spPr>
          <a:xfrm>
            <a:off x="308845" y="520223"/>
            <a:ext cx="12182" cy="5026"/>
          </a:xfrm>
          <a:custGeom>
            <a:avLst/>
            <a:gdLst/>
            <a:ahLst/>
            <a:cxnLst/>
            <a:rect l="l" t="t" r="r" b="b"/>
            <a:pathLst>
              <a:path w="16242" h="6701">
                <a:moveTo>
                  <a:pt x="16242" y="0"/>
                </a:moveTo>
                <a:lnTo>
                  <a:pt x="13791" y="550"/>
                </a:lnTo>
                <a:lnTo>
                  <a:pt x="11171" y="1252"/>
                </a:lnTo>
                <a:lnTo>
                  <a:pt x="8377" y="2164"/>
                </a:lnTo>
                <a:lnTo>
                  <a:pt x="5641" y="3094"/>
                </a:lnTo>
                <a:lnTo>
                  <a:pt x="2849" y="4157"/>
                </a:lnTo>
                <a:lnTo>
                  <a:pt x="0" y="5562"/>
                </a:lnTo>
                <a:lnTo>
                  <a:pt x="0" y="6701"/>
                </a:lnTo>
                <a:lnTo>
                  <a:pt x="0" y="5885"/>
                </a:lnTo>
                <a:lnTo>
                  <a:pt x="2849" y="4480"/>
                </a:lnTo>
                <a:lnTo>
                  <a:pt x="5641" y="3360"/>
                </a:lnTo>
                <a:lnTo>
                  <a:pt x="8321" y="2486"/>
                </a:lnTo>
                <a:lnTo>
                  <a:pt x="8377" y="2809"/>
                </a:lnTo>
                <a:lnTo>
                  <a:pt x="8434" y="3417"/>
                </a:lnTo>
                <a:lnTo>
                  <a:pt x="8720" y="4062"/>
                </a:lnTo>
                <a:lnTo>
                  <a:pt x="8891" y="4005"/>
                </a:lnTo>
                <a:lnTo>
                  <a:pt x="8605" y="3360"/>
                </a:lnTo>
                <a:lnTo>
                  <a:pt x="8434" y="2809"/>
                </a:lnTo>
                <a:lnTo>
                  <a:pt x="8377" y="2429"/>
                </a:lnTo>
                <a:lnTo>
                  <a:pt x="11171" y="1518"/>
                </a:lnTo>
                <a:lnTo>
                  <a:pt x="13849" y="816"/>
                </a:lnTo>
                <a:lnTo>
                  <a:pt x="16242" y="0"/>
                </a:lnTo>
                <a:close/>
              </a:path>
            </a:pathLst>
          </a:custGeom>
          <a:solidFill>
            <a:srgbClr val="96B8D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53" name="object 953"/>
          <p:cNvSpPr/>
          <p:nvPr/>
        </p:nvSpPr>
        <p:spPr>
          <a:xfrm>
            <a:off x="329319" y="519668"/>
            <a:ext cx="3676" cy="18088"/>
          </a:xfrm>
          <a:custGeom>
            <a:avLst/>
            <a:gdLst/>
            <a:ahLst/>
            <a:cxnLst/>
            <a:rect l="l" t="t" r="r" b="b"/>
            <a:pathLst>
              <a:path w="4901" h="24117">
                <a:moveTo>
                  <a:pt x="0" y="21472"/>
                </a:moveTo>
                <a:lnTo>
                  <a:pt x="285" y="21472"/>
                </a:lnTo>
                <a:lnTo>
                  <a:pt x="1482" y="21525"/>
                </a:lnTo>
                <a:lnTo>
                  <a:pt x="2680" y="21525"/>
                </a:lnTo>
                <a:lnTo>
                  <a:pt x="3876" y="21472"/>
                </a:lnTo>
                <a:lnTo>
                  <a:pt x="4104" y="24117"/>
                </a:lnTo>
                <a:lnTo>
                  <a:pt x="4048" y="15528"/>
                </a:lnTo>
                <a:lnTo>
                  <a:pt x="3820" y="13212"/>
                </a:lnTo>
                <a:lnTo>
                  <a:pt x="4901" y="13155"/>
                </a:lnTo>
                <a:lnTo>
                  <a:pt x="3820" y="12833"/>
                </a:lnTo>
                <a:lnTo>
                  <a:pt x="3590" y="10782"/>
                </a:lnTo>
                <a:lnTo>
                  <a:pt x="3363" y="8903"/>
                </a:lnTo>
                <a:lnTo>
                  <a:pt x="3192" y="7270"/>
                </a:lnTo>
                <a:lnTo>
                  <a:pt x="3876" y="7270"/>
                </a:lnTo>
                <a:lnTo>
                  <a:pt x="3192" y="7005"/>
                </a:lnTo>
                <a:lnTo>
                  <a:pt x="2680" y="2752"/>
                </a:lnTo>
                <a:lnTo>
                  <a:pt x="2279" y="0"/>
                </a:lnTo>
                <a:lnTo>
                  <a:pt x="2394" y="2847"/>
                </a:lnTo>
                <a:lnTo>
                  <a:pt x="2736" y="7005"/>
                </a:lnTo>
                <a:lnTo>
                  <a:pt x="1083" y="7005"/>
                </a:lnTo>
                <a:lnTo>
                  <a:pt x="1482" y="7327"/>
                </a:lnTo>
                <a:lnTo>
                  <a:pt x="2279" y="7327"/>
                </a:lnTo>
                <a:lnTo>
                  <a:pt x="2736" y="7270"/>
                </a:lnTo>
                <a:lnTo>
                  <a:pt x="2908" y="8960"/>
                </a:lnTo>
                <a:lnTo>
                  <a:pt x="3079" y="10782"/>
                </a:lnTo>
                <a:lnTo>
                  <a:pt x="3250" y="12833"/>
                </a:lnTo>
                <a:lnTo>
                  <a:pt x="3478" y="15585"/>
                </a:lnTo>
                <a:lnTo>
                  <a:pt x="3649" y="18186"/>
                </a:lnTo>
                <a:lnTo>
                  <a:pt x="3876" y="21039"/>
                </a:lnTo>
                <a:lnTo>
                  <a:pt x="285" y="21039"/>
                </a:lnTo>
                <a:lnTo>
                  <a:pt x="0" y="21472"/>
                </a:lnTo>
                <a:close/>
              </a:path>
            </a:pathLst>
          </a:custGeom>
          <a:solidFill>
            <a:srgbClr val="96B8D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54" name="object 954"/>
          <p:cNvSpPr/>
          <p:nvPr/>
        </p:nvSpPr>
        <p:spPr>
          <a:xfrm>
            <a:off x="301578" y="520223"/>
            <a:ext cx="19876" cy="17451"/>
          </a:xfrm>
          <a:custGeom>
            <a:avLst/>
            <a:gdLst/>
            <a:ahLst/>
            <a:cxnLst/>
            <a:rect l="l" t="t" r="r" b="b"/>
            <a:pathLst>
              <a:path w="26501" h="23268">
                <a:moveTo>
                  <a:pt x="10371" y="9131"/>
                </a:moveTo>
                <a:lnTo>
                  <a:pt x="10200" y="8751"/>
                </a:lnTo>
                <a:lnTo>
                  <a:pt x="10144" y="8580"/>
                </a:lnTo>
                <a:lnTo>
                  <a:pt x="12993" y="6853"/>
                </a:lnTo>
                <a:lnTo>
                  <a:pt x="15843" y="5467"/>
                </a:lnTo>
                <a:lnTo>
                  <a:pt x="18522" y="4328"/>
                </a:lnTo>
                <a:lnTo>
                  <a:pt x="18693" y="4764"/>
                </a:lnTo>
                <a:lnTo>
                  <a:pt x="18637" y="4214"/>
                </a:lnTo>
                <a:lnTo>
                  <a:pt x="20574" y="3417"/>
                </a:lnTo>
                <a:lnTo>
                  <a:pt x="22455" y="2714"/>
                </a:lnTo>
                <a:lnTo>
                  <a:pt x="24165" y="2107"/>
                </a:lnTo>
                <a:lnTo>
                  <a:pt x="24850" y="1841"/>
                </a:lnTo>
                <a:lnTo>
                  <a:pt x="25532" y="1632"/>
                </a:lnTo>
                <a:lnTo>
                  <a:pt x="26217" y="1404"/>
                </a:lnTo>
                <a:lnTo>
                  <a:pt x="26501" y="2050"/>
                </a:lnTo>
                <a:lnTo>
                  <a:pt x="26273" y="1195"/>
                </a:lnTo>
                <a:lnTo>
                  <a:pt x="26102" y="816"/>
                </a:lnTo>
                <a:lnTo>
                  <a:pt x="25989" y="284"/>
                </a:lnTo>
                <a:lnTo>
                  <a:pt x="25931" y="0"/>
                </a:lnTo>
                <a:lnTo>
                  <a:pt x="23538" y="816"/>
                </a:lnTo>
                <a:lnTo>
                  <a:pt x="25931" y="284"/>
                </a:lnTo>
                <a:lnTo>
                  <a:pt x="25989" y="816"/>
                </a:lnTo>
                <a:lnTo>
                  <a:pt x="26159" y="1252"/>
                </a:lnTo>
                <a:lnTo>
                  <a:pt x="25476" y="1461"/>
                </a:lnTo>
                <a:lnTo>
                  <a:pt x="24791" y="1689"/>
                </a:lnTo>
                <a:lnTo>
                  <a:pt x="24050" y="1898"/>
                </a:lnTo>
                <a:lnTo>
                  <a:pt x="22340" y="2486"/>
                </a:lnTo>
                <a:lnTo>
                  <a:pt x="20518" y="3189"/>
                </a:lnTo>
                <a:lnTo>
                  <a:pt x="18580" y="4005"/>
                </a:lnTo>
                <a:lnTo>
                  <a:pt x="18409" y="4062"/>
                </a:lnTo>
                <a:lnTo>
                  <a:pt x="15730" y="5182"/>
                </a:lnTo>
                <a:lnTo>
                  <a:pt x="12881" y="6587"/>
                </a:lnTo>
                <a:lnTo>
                  <a:pt x="10031" y="8258"/>
                </a:lnTo>
                <a:lnTo>
                  <a:pt x="9745" y="7517"/>
                </a:lnTo>
                <a:lnTo>
                  <a:pt x="9689" y="6701"/>
                </a:lnTo>
                <a:lnTo>
                  <a:pt x="9689" y="5562"/>
                </a:lnTo>
                <a:lnTo>
                  <a:pt x="9745" y="5144"/>
                </a:lnTo>
                <a:lnTo>
                  <a:pt x="9346" y="5562"/>
                </a:lnTo>
                <a:lnTo>
                  <a:pt x="9290" y="5733"/>
                </a:lnTo>
                <a:lnTo>
                  <a:pt x="8549" y="6112"/>
                </a:lnTo>
                <a:lnTo>
                  <a:pt x="7808" y="6492"/>
                </a:lnTo>
                <a:lnTo>
                  <a:pt x="7066" y="6910"/>
                </a:lnTo>
                <a:lnTo>
                  <a:pt x="6553" y="7289"/>
                </a:lnTo>
                <a:lnTo>
                  <a:pt x="6041" y="7726"/>
                </a:lnTo>
                <a:lnTo>
                  <a:pt x="5528" y="8163"/>
                </a:lnTo>
                <a:lnTo>
                  <a:pt x="6780" y="7403"/>
                </a:lnTo>
                <a:lnTo>
                  <a:pt x="8035" y="6701"/>
                </a:lnTo>
                <a:lnTo>
                  <a:pt x="9290" y="6055"/>
                </a:lnTo>
                <a:lnTo>
                  <a:pt x="9290" y="6853"/>
                </a:lnTo>
                <a:lnTo>
                  <a:pt x="9403" y="7669"/>
                </a:lnTo>
                <a:lnTo>
                  <a:pt x="9689" y="8485"/>
                </a:lnTo>
                <a:lnTo>
                  <a:pt x="7123" y="10042"/>
                </a:lnTo>
                <a:lnTo>
                  <a:pt x="4559" y="11770"/>
                </a:lnTo>
                <a:lnTo>
                  <a:pt x="2052" y="13820"/>
                </a:lnTo>
                <a:lnTo>
                  <a:pt x="1822" y="13117"/>
                </a:lnTo>
                <a:lnTo>
                  <a:pt x="1709" y="12415"/>
                </a:lnTo>
                <a:lnTo>
                  <a:pt x="1651" y="11770"/>
                </a:lnTo>
                <a:lnTo>
                  <a:pt x="1311" y="12149"/>
                </a:lnTo>
                <a:lnTo>
                  <a:pt x="1367" y="12738"/>
                </a:lnTo>
                <a:lnTo>
                  <a:pt x="1482" y="13345"/>
                </a:lnTo>
                <a:lnTo>
                  <a:pt x="1709" y="13991"/>
                </a:lnTo>
                <a:lnTo>
                  <a:pt x="1139" y="14579"/>
                </a:lnTo>
                <a:lnTo>
                  <a:pt x="569" y="15111"/>
                </a:lnTo>
                <a:lnTo>
                  <a:pt x="0" y="15661"/>
                </a:lnTo>
                <a:lnTo>
                  <a:pt x="0" y="16041"/>
                </a:lnTo>
                <a:lnTo>
                  <a:pt x="626" y="15490"/>
                </a:lnTo>
                <a:lnTo>
                  <a:pt x="1252" y="14959"/>
                </a:lnTo>
                <a:lnTo>
                  <a:pt x="1881" y="14408"/>
                </a:lnTo>
                <a:lnTo>
                  <a:pt x="2221" y="15433"/>
                </a:lnTo>
                <a:lnTo>
                  <a:pt x="2791" y="16421"/>
                </a:lnTo>
                <a:lnTo>
                  <a:pt x="2563" y="15168"/>
                </a:lnTo>
                <a:lnTo>
                  <a:pt x="2164" y="14143"/>
                </a:lnTo>
                <a:lnTo>
                  <a:pt x="4672" y="12092"/>
                </a:lnTo>
                <a:lnTo>
                  <a:pt x="7238" y="10308"/>
                </a:lnTo>
                <a:lnTo>
                  <a:pt x="9801" y="8751"/>
                </a:lnTo>
                <a:lnTo>
                  <a:pt x="9973" y="9245"/>
                </a:lnTo>
                <a:lnTo>
                  <a:pt x="10259" y="9890"/>
                </a:lnTo>
                <a:lnTo>
                  <a:pt x="10657" y="10479"/>
                </a:lnTo>
                <a:lnTo>
                  <a:pt x="11056" y="11067"/>
                </a:lnTo>
                <a:lnTo>
                  <a:pt x="8605" y="12852"/>
                </a:lnTo>
                <a:lnTo>
                  <a:pt x="6154" y="14845"/>
                </a:lnTo>
                <a:lnTo>
                  <a:pt x="4046" y="17389"/>
                </a:lnTo>
                <a:lnTo>
                  <a:pt x="6382" y="15111"/>
                </a:lnTo>
                <a:lnTo>
                  <a:pt x="8833" y="13117"/>
                </a:lnTo>
                <a:lnTo>
                  <a:pt x="11284" y="11333"/>
                </a:lnTo>
                <a:lnTo>
                  <a:pt x="11854" y="12149"/>
                </a:lnTo>
                <a:lnTo>
                  <a:pt x="12595" y="12852"/>
                </a:lnTo>
                <a:lnTo>
                  <a:pt x="13392" y="13554"/>
                </a:lnTo>
                <a:lnTo>
                  <a:pt x="13735" y="13763"/>
                </a:lnTo>
                <a:lnTo>
                  <a:pt x="14591" y="14465"/>
                </a:lnTo>
                <a:lnTo>
                  <a:pt x="15501" y="15111"/>
                </a:lnTo>
                <a:lnTo>
                  <a:pt x="16470" y="15661"/>
                </a:lnTo>
                <a:lnTo>
                  <a:pt x="16812" y="15813"/>
                </a:lnTo>
                <a:lnTo>
                  <a:pt x="14818" y="18034"/>
                </a:lnTo>
                <a:lnTo>
                  <a:pt x="12881" y="20407"/>
                </a:lnTo>
                <a:lnTo>
                  <a:pt x="11455" y="23268"/>
                </a:lnTo>
                <a:lnTo>
                  <a:pt x="13336" y="20677"/>
                </a:lnTo>
                <a:lnTo>
                  <a:pt x="15273" y="18243"/>
                </a:lnTo>
                <a:lnTo>
                  <a:pt x="17211" y="16041"/>
                </a:lnTo>
                <a:lnTo>
                  <a:pt x="19263" y="13117"/>
                </a:lnTo>
                <a:lnTo>
                  <a:pt x="17098" y="15490"/>
                </a:lnTo>
                <a:lnTo>
                  <a:pt x="16699" y="15282"/>
                </a:lnTo>
                <a:lnTo>
                  <a:pt x="15787" y="14788"/>
                </a:lnTo>
                <a:lnTo>
                  <a:pt x="14874" y="14143"/>
                </a:lnTo>
                <a:lnTo>
                  <a:pt x="14021" y="13497"/>
                </a:lnTo>
                <a:lnTo>
                  <a:pt x="16528" y="11333"/>
                </a:lnTo>
                <a:lnTo>
                  <a:pt x="19035" y="9397"/>
                </a:lnTo>
                <a:lnTo>
                  <a:pt x="21430" y="7783"/>
                </a:lnTo>
                <a:lnTo>
                  <a:pt x="21144" y="7555"/>
                </a:lnTo>
                <a:lnTo>
                  <a:pt x="18749" y="9188"/>
                </a:lnTo>
                <a:lnTo>
                  <a:pt x="16242" y="11067"/>
                </a:lnTo>
                <a:lnTo>
                  <a:pt x="13678" y="13231"/>
                </a:lnTo>
                <a:lnTo>
                  <a:pt x="12881" y="12586"/>
                </a:lnTo>
                <a:lnTo>
                  <a:pt x="12196" y="11883"/>
                </a:lnTo>
                <a:lnTo>
                  <a:pt x="11570" y="11124"/>
                </a:lnTo>
                <a:lnTo>
                  <a:pt x="14133" y="8922"/>
                </a:lnTo>
                <a:lnTo>
                  <a:pt x="11398" y="10858"/>
                </a:lnTo>
                <a:lnTo>
                  <a:pt x="11000" y="10308"/>
                </a:lnTo>
                <a:lnTo>
                  <a:pt x="10601" y="9719"/>
                </a:lnTo>
                <a:lnTo>
                  <a:pt x="10371" y="9131"/>
                </a:lnTo>
                <a:close/>
              </a:path>
            </a:pathLst>
          </a:custGeom>
          <a:solidFill>
            <a:srgbClr val="96B8D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55" name="object 955"/>
          <p:cNvSpPr/>
          <p:nvPr/>
        </p:nvSpPr>
        <p:spPr>
          <a:xfrm>
            <a:off x="302305" y="525163"/>
            <a:ext cx="24664" cy="19028"/>
          </a:xfrm>
          <a:custGeom>
            <a:avLst/>
            <a:gdLst/>
            <a:ahLst/>
            <a:cxnLst/>
            <a:rect l="l" t="t" r="r" b="b"/>
            <a:pathLst>
              <a:path w="32885" h="25370">
                <a:moveTo>
                  <a:pt x="0" y="13389"/>
                </a:moveTo>
                <a:lnTo>
                  <a:pt x="112" y="13767"/>
                </a:lnTo>
                <a:lnTo>
                  <a:pt x="968" y="12850"/>
                </a:lnTo>
                <a:lnTo>
                  <a:pt x="1881" y="11940"/>
                </a:lnTo>
                <a:lnTo>
                  <a:pt x="2734" y="11067"/>
                </a:lnTo>
                <a:lnTo>
                  <a:pt x="3532" y="12092"/>
                </a:lnTo>
                <a:lnTo>
                  <a:pt x="4388" y="13011"/>
                </a:lnTo>
                <a:lnTo>
                  <a:pt x="5471" y="13875"/>
                </a:lnTo>
                <a:lnTo>
                  <a:pt x="4388" y="15061"/>
                </a:lnTo>
                <a:lnTo>
                  <a:pt x="3363" y="16303"/>
                </a:lnTo>
                <a:lnTo>
                  <a:pt x="2392" y="17598"/>
                </a:lnTo>
                <a:lnTo>
                  <a:pt x="2678" y="17975"/>
                </a:lnTo>
                <a:lnTo>
                  <a:pt x="3703" y="16626"/>
                </a:lnTo>
                <a:lnTo>
                  <a:pt x="4730" y="15386"/>
                </a:lnTo>
                <a:lnTo>
                  <a:pt x="5812" y="14144"/>
                </a:lnTo>
                <a:lnTo>
                  <a:pt x="6952" y="15115"/>
                </a:lnTo>
                <a:lnTo>
                  <a:pt x="8321" y="16033"/>
                </a:lnTo>
                <a:lnTo>
                  <a:pt x="9745" y="16789"/>
                </a:lnTo>
                <a:lnTo>
                  <a:pt x="8605" y="18353"/>
                </a:lnTo>
                <a:lnTo>
                  <a:pt x="7522" y="20026"/>
                </a:lnTo>
                <a:lnTo>
                  <a:pt x="6496" y="21753"/>
                </a:lnTo>
                <a:lnTo>
                  <a:pt x="6952" y="22078"/>
                </a:lnTo>
                <a:lnTo>
                  <a:pt x="7979" y="20350"/>
                </a:lnTo>
                <a:lnTo>
                  <a:pt x="9062" y="18678"/>
                </a:lnTo>
                <a:lnTo>
                  <a:pt x="10202" y="17059"/>
                </a:lnTo>
                <a:lnTo>
                  <a:pt x="11398" y="17706"/>
                </a:lnTo>
                <a:lnTo>
                  <a:pt x="12595" y="18300"/>
                </a:lnTo>
                <a:lnTo>
                  <a:pt x="13906" y="18839"/>
                </a:lnTo>
                <a:lnTo>
                  <a:pt x="14361" y="19001"/>
                </a:lnTo>
                <a:lnTo>
                  <a:pt x="14647" y="19109"/>
                </a:lnTo>
                <a:lnTo>
                  <a:pt x="13563" y="20998"/>
                </a:lnTo>
                <a:lnTo>
                  <a:pt x="12538" y="22995"/>
                </a:lnTo>
                <a:lnTo>
                  <a:pt x="11626" y="25045"/>
                </a:lnTo>
                <a:lnTo>
                  <a:pt x="12140" y="25370"/>
                </a:lnTo>
                <a:lnTo>
                  <a:pt x="13108" y="23264"/>
                </a:lnTo>
                <a:lnTo>
                  <a:pt x="14133" y="21267"/>
                </a:lnTo>
                <a:lnTo>
                  <a:pt x="15217" y="19325"/>
                </a:lnTo>
                <a:lnTo>
                  <a:pt x="16870" y="19973"/>
                </a:lnTo>
                <a:lnTo>
                  <a:pt x="18580" y="20512"/>
                </a:lnTo>
                <a:lnTo>
                  <a:pt x="20346" y="20998"/>
                </a:lnTo>
                <a:lnTo>
                  <a:pt x="20574" y="20512"/>
                </a:lnTo>
                <a:lnTo>
                  <a:pt x="18808" y="20026"/>
                </a:lnTo>
                <a:lnTo>
                  <a:pt x="17098" y="19487"/>
                </a:lnTo>
                <a:lnTo>
                  <a:pt x="15444" y="18892"/>
                </a:lnTo>
                <a:lnTo>
                  <a:pt x="16983" y="16142"/>
                </a:lnTo>
                <a:lnTo>
                  <a:pt x="18580" y="13605"/>
                </a:lnTo>
                <a:lnTo>
                  <a:pt x="20232" y="11238"/>
                </a:lnTo>
                <a:lnTo>
                  <a:pt x="21543" y="11713"/>
                </a:lnTo>
                <a:lnTo>
                  <a:pt x="22910" y="12149"/>
                </a:lnTo>
                <a:lnTo>
                  <a:pt x="24280" y="12525"/>
                </a:lnTo>
                <a:lnTo>
                  <a:pt x="24507" y="12092"/>
                </a:lnTo>
                <a:lnTo>
                  <a:pt x="23140" y="11770"/>
                </a:lnTo>
                <a:lnTo>
                  <a:pt x="21770" y="11333"/>
                </a:lnTo>
                <a:lnTo>
                  <a:pt x="20461" y="10858"/>
                </a:lnTo>
                <a:lnTo>
                  <a:pt x="22284" y="8314"/>
                </a:lnTo>
                <a:lnTo>
                  <a:pt x="24050" y="5998"/>
                </a:lnTo>
                <a:lnTo>
                  <a:pt x="25760" y="3948"/>
                </a:lnTo>
                <a:lnTo>
                  <a:pt x="26672" y="4271"/>
                </a:lnTo>
                <a:lnTo>
                  <a:pt x="27641" y="4537"/>
                </a:lnTo>
                <a:lnTo>
                  <a:pt x="28610" y="4802"/>
                </a:lnTo>
                <a:lnTo>
                  <a:pt x="27300" y="6967"/>
                </a:lnTo>
                <a:lnTo>
                  <a:pt x="25875" y="9454"/>
                </a:lnTo>
                <a:lnTo>
                  <a:pt x="25021" y="12256"/>
                </a:lnTo>
                <a:lnTo>
                  <a:pt x="26388" y="9548"/>
                </a:lnTo>
                <a:lnTo>
                  <a:pt x="27756" y="7081"/>
                </a:lnTo>
                <a:lnTo>
                  <a:pt x="29067" y="4916"/>
                </a:lnTo>
                <a:lnTo>
                  <a:pt x="30035" y="5125"/>
                </a:lnTo>
                <a:lnTo>
                  <a:pt x="31004" y="5296"/>
                </a:lnTo>
                <a:lnTo>
                  <a:pt x="31973" y="5448"/>
                </a:lnTo>
                <a:lnTo>
                  <a:pt x="31119" y="7783"/>
                </a:lnTo>
                <a:lnTo>
                  <a:pt x="30263" y="10308"/>
                </a:lnTo>
                <a:lnTo>
                  <a:pt x="29979" y="13173"/>
                </a:lnTo>
                <a:lnTo>
                  <a:pt x="30833" y="10422"/>
                </a:lnTo>
                <a:lnTo>
                  <a:pt x="31689" y="7821"/>
                </a:lnTo>
                <a:lnTo>
                  <a:pt x="32486" y="5505"/>
                </a:lnTo>
                <a:lnTo>
                  <a:pt x="32885" y="3075"/>
                </a:lnTo>
                <a:lnTo>
                  <a:pt x="32088" y="5125"/>
                </a:lnTo>
                <a:lnTo>
                  <a:pt x="31119" y="4973"/>
                </a:lnTo>
                <a:lnTo>
                  <a:pt x="30207" y="4802"/>
                </a:lnTo>
                <a:lnTo>
                  <a:pt x="29294" y="4594"/>
                </a:lnTo>
                <a:lnTo>
                  <a:pt x="30035" y="2429"/>
                </a:lnTo>
                <a:lnTo>
                  <a:pt x="28896" y="4328"/>
                </a:lnTo>
                <a:lnTo>
                  <a:pt x="28781" y="4480"/>
                </a:lnTo>
                <a:lnTo>
                  <a:pt x="27812" y="4214"/>
                </a:lnTo>
                <a:lnTo>
                  <a:pt x="26900" y="3948"/>
                </a:lnTo>
                <a:lnTo>
                  <a:pt x="25989" y="3682"/>
                </a:lnTo>
                <a:lnTo>
                  <a:pt x="26445" y="3132"/>
                </a:lnTo>
                <a:lnTo>
                  <a:pt x="27641" y="1139"/>
                </a:lnTo>
                <a:lnTo>
                  <a:pt x="26330" y="2600"/>
                </a:lnTo>
                <a:lnTo>
                  <a:pt x="25818" y="3189"/>
                </a:lnTo>
                <a:lnTo>
                  <a:pt x="25532" y="3512"/>
                </a:lnTo>
                <a:lnTo>
                  <a:pt x="24735" y="3189"/>
                </a:lnTo>
                <a:lnTo>
                  <a:pt x="23937" y="2866"/>
                </a:lnTo>
                <a:lnTo>
                  <a:pt x="23252" y="2543"/>
                </a:lnTo>
                <a:lnTo>
                  <a:pt x="23480" y="1784"/>
                </a:lnTo>
                <a:lnTo>
                  <a:pt x="22854" y="2335"/>
                </a:lnTo>
                <a:lnTo>
                  <a:pt x="22171" y="1993"/>
                </a:lnTo>
                <a:lnTo>
                  <a:pt x="21543" y="1632"/>
                </a:lnTo>
                <a:lnTo>
                  <a:pt x="21031" y="1252"/>
                </a:lnTo>
                <a:lnTo>
                  <a:pt x="20689" y="1025"/>
                </a:lnTo>
                <a:lnTo>
                  <a:pt x="21601" y="0"/>
                </a:lnTo>
                <a:lnTo>
                  <a:pt x="20403" y="816"/>
                </a:lnTo>
                <a:lnTo>
                  <a:pt x="20461" y="1195"/>
                </a:lnTo>
                <a:lnTo>
                  <a:pt x="20860" y="1461"/>
                </a:lnTo>
                <a:lnTo>
                  <a:pt x="21371" y="1841"/>
                </a:lnTo>
                <a:lnTo>
                  <a:pt x="21941" y="2221"/>
                </a:lnTo>
                <a:lnTo>
                  <a:pt x="22570" y="2543"/>
                </a:lnTo>
                <a:lnTo>
                  <a:pt x="22969" y="2752"/>
                </a:lnTo>
                <a:lnTo>
                  <a:pt x="23710" y="3075"/>
                </a:lnTo>
                <a:lnTo>
                  <a:pt x="24507" y="3455"/>
                </a:lnTo>
                <a:lnTo>
                  <a:pt x="25305" y="3777"/>
                </a:lnTo>
                <a:lnTo>
                  <a:pt x="23595" y="5771"/>
                </a:lnTo>
                <a:lnTo>
                  <a:pt x="21770" y="8106"/>
                </a:lnTo>
                <a:lnTo>
                  <a:pt x="19948" y="10687"/>
                </a:lnTo>
                <a:lnTo>
                  <a:pt x="18751" y="10213"/>
                </a:lnTo>
                <a:lnTo>
                  <a:pt x="17611" y="9719"/>
                </a:lnTo>
                <a:lnTo>
                  <a:pt x="16528" y="9131"/>
                </a:lnTo>
                <a:lnTo>
                  <a:pt x="18294" y="6530"/>
                </a:lnTo>
                <a:lnTo>
                  <a:pt x="16242" y="9454"/>
                </a:lnTo>
                <a:lnTo>
                  <a:pt x="17325" y="10042"/>
                </a:lnTo>
                <a:lnTo>
                  <a:pt x="18522" y="10574"/>
                </a:lnTo>
                <a:lnTo>
                  <a:pt x="19720" y="11010"/>
                </a:lnTo>
                <a:lnTo>
                  <a:pt x="18067" y="13389"/>
                </a:lnTo>
                <a:lnTo>
                  <a:pt x="16413" y="15925"/>
                </a:lnTo>
                <a:lnTo>
                  <a:pt x="14874" y="18678"/>
                </a:lnTo>
                <a:lnTo>
                  <a:pt x="14361" y="18461"/>
                </a:lnTo>
                <a:lnTo>
                  <a:pt x="14077" y="18353"/>
                </a:lnTo>
                <a:lnTo>
                  <a:pt x="12822" y="17867"/>
                </a:lnTo>
                <a:lnTo>
                  <a:pt x="11626" y="17275"/>
                </a:lnTo>
                <a:lnTo>
                  <a:pt x="10486" y="16681"/>
                </a:lnTo>
                <a:lnTo>
                  <a:pt x="11912" y="13820"/>
                </a:lnTo>
                <a:lnTo>
                  <a:pt x="10031" y="16411"/>
                </a:lnTo>
                <a:lnTo>
                  <a:pt x="8605" y="15656"/>
                </a:lnTo>
                <a:lnTo>
                  <a:pt x="7294" y="14737"/>
                </a:lnTo>
                <a:lnTo>
                  <a:pt x="6098" y="13820"/>
                </a:lnTo>
                <a:lnTo>
                  <a:pt x="8263" y="11390"/>
                </a:lnTo>
                <a:lnTo>
                  <a:pt x="10486" y="9188"/>
                </a:lnTo>
                <a:lnTo>
                  <a:pt x="12766" y="7175"/>
                </a:lnTo>
                <a:lnTo>
                  <a:pt x="12424" y="6967"/>
                </a:lnTo>
                <a:lnTo>
                  <a:pt x="10144" y="8903"/>
                </a:lnTo>
                <a:lnTo>
                  <a:pt x="7922" y="11124"/>
                </a:lnTo>
                <a:lnTo>
                  <a:pt x="5755" y="13550"/>
                </a:lnTo>
                <a:lnTo>
                  <a:pt x="4730" y="12686"/>
                </a:lnTo>
                <a:lnTo>
                  <a:pt x="3818" y="11770"/>
                </a:lnTo>
                <a:lnTo>
                  <a:pt x="3077" y="10801"/>
                </a:lnTo>
                <a:lnTo>
                  <a:pt x="5185" y="8258"/>
                </a:lnTo>
                <a:lnTo>
                  <a:pt x="2849" y="10479"/>
                </a:lnTo>
                <a:lnTo>
                  <a:pt x="2108" y="9548"/>
                </a:lnTo>
                <a:lnTo>
                  <a:pt x="1595" y="8580"/>
                </a:lnTo>
                <a:lnTo>
                  <a:pt x="1822" y="9833"/>
                </a:lnTo>
                <a:lnTo>
                  <a:pt x="2507" y="10801"/>
                </a:lnTo>
                <a:lnTo>
                  <a:pt x="1653" y="11599"/>
                </a:lnTo>
                <a:lnTo>
                  <a:pt x="797" y="12472"/>
                </a:lnTo>
                <a:lnTo>
                  <a:pt x="0" y="13389"/>
                </a:lnTo>
                <a:close/>
              </a:path>
            </a:pathLst>
          </a:custGeom>
          <a:solidFill>
            <a:srgbClr val="96B8D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56" name="object 956"/>
          <p:cNvSpPr/>
          <p:nvPr/>
        </p:nvSpPr>
        <p:spPr>
          <a:xfrm>
            <a:off x="346376" y="522131"/>
            <a:ext cx="214" cy="896"/>
          </a:xfrm>
          <a:custGeom>
            <a:avLst/>
            <a:gdLst/>
            <a:ahLst/>
            <a:cxnLst/>
            <a:rect l="l" t="t" r="r" b="b"/>
            <a:pathLst>
              <a:path w="285" h="1195">
                <a:moveTo>
                  <a:pt x="171" y="493"/>
                </a:moveTo>
                <a:lnTo>
                  <a:pt x="0" y="1025"/>
                </a:lnTo>
                <a:lnTo>
                  <a:pt x="114" y="1195"/>
                </a:lnTo>
                <a:lnTo>
                  <a:pt x="285" y="702"/>
                </a:lnTo>
                <a:lnTo>
                  <a:pt x="227" y="0"/>
                </a:lnTo>
                <a:lnTo>
                  <a:pt x="171" y="493"/>
                </a:lnTo>
                <a:close/>
              </a:path>
            </a:pathLst>
          </a:custGeom>
          <a:solidFill>
            <a:srgbClr val="96B8D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57" name="object 957"/>
          <p:cNvSpPr/>
          <p:nvPr/>
        </p:nvSpPr>
        <p:spPr>
          <a:xfrm>
            <a:off x="331202" y="519013"/>
            <a:ext cx="27612" cy="16922"/>
          </a:xfrm>
          <a:custGeom>
            <a:avLst/>
            <a:gdLst/>
            <a:ahLst/>
            <a:cxnLst/>
            <a:rect l="l" t="t" r="r" b="b"/>
            <a:pathLst>
              <a:path w="36816" h="22562">
                <a:moveTo>
                  <a:pt x="29244" y="6967"/>
                </a:moveTo>
                <a:lnTo>
                  <a:pt x="29063" y="6530"/>
                </a:lnTo>
                <a:lnTo>
                  <a:pt x="28962" y="7119"/>
                </a:lnTo>
                <a:lnTo>
                  <a:pt x="28962" y="7403"/>
                </a:lnTo>
                <a:lnTo>
                  <a:pt x="26102" y="5998"/>
                </a:lnTo>
                <a:lnTo>
                  <a:pt x="23309" y="4859"/>
                </a:lnTo>
                <a:lnTo>
                  <a:pt x="20630" y="3948"/>
                </a:lnTo>
                <a:lnTo>
                  <a:pt x="20630" y="3018"/>
                </a:lnTo>
                <a:lnTo>
                  <a:pt x="20459" y="2486"/>
                </a:lnTo>
                <a:lnTo>
                  <a:pt x="20574" y="3018"/>
                </a:lnTo>
                <a:lnTo>
                  <a:pt x="20459" y="3891"/>
                </a:lnTo>
                <a:lnTo>
                  <a:pt x="17724" y="2980"/>
                </a:lnTo>
                <a:lnTo>
                  <a:pt x="15102" y="2221"/>
                </a:lnTo>
                <a:lnTo>
                  <a:pt x="12709" y="1727"/>
                </a:lnTo>
                <a:lnTo>
                  <a:pt x="12709" y="1290"/>
                </a:lnTo>
                <a:lnTo>
                  <a:pt x="12651" y="1670"/>
                </a:lnTo>
                <a:lnTo>
                  <a:pt x="12025" y="1575"/>
                </a:lnTo>
                <a:lnTo>
                  <a:pt x="11398" y="1404"/>
                </a:lnTo>
                <a:lnTo>
                  <a:pt x="10828" y="1290"/>
                </a:lnTo>
                <a:lnTo>
                  <a:pt x="5812" y="322"/>
                </a:lnTo>
                <a:lnTo>
                  <a:pt x="2164" y="56"/>
                </a:lnTo>
                <a:lnTo>
                  <a:pt x="511" y="0"/>
                </a:lnTo>
                <a:lnTo>
                  <a:pt x="1252" y="113"/>
                </a:lnTo>
                <a:lnTo>
                  <a:pt x="5185" y="379"/>
                </a:lnTo>
                <a:lnTo>
                  <a:pt x="10770" y="1518"/>
                </a:lnTo>
                <a:lnTo>
                  <a:pt x="11340" y="1613"/>
                </a:lnTo>
                <a:lnTo>
                  <a:pt x="11968" y="1784"/>
                </a:lnTo>
                <a:lnTo>
                  <a:pt x="12595" y="1955"/>
                </a:lnTo>
                <a:lnTo>
                  <a:pt x="12480" y="2543"/>
                </a:lnTo>
                <a:lnTo>
                  <a:pt x="12309" y="2866"/>
                </a:lnTo>
                <a:lnTo>
                  <a:pt x="5870" y="873"/>
                </a:lnTo>
                <a:lnTo>
                  <a:pt x="1311" y="170"/>
                </a:lnTo>
                <a:lnTo>
                  <a:pt x="0" y="56"/>
                </a:lnTo>
                <a:lnTo>
                  <a:pt x="1311" y="265"/>
                </a:lnTo>
                <a:lnTo>
                  <a:pt x="5870" y="1025"/>
                </a:lnTo>
                <a:lnTo>
                  <a:pt x="12196" y="3075"/>
                </a:lnTo>
                <a:lnTo>
                  <a:pt x="11854" y="3720"/>
                </a:lnTo>
                <a:lnTo>
                  <a:pt x="11570" y="4043"/>
                </a:lnTo>
                <a:lnTo>
                  <a:pt x="11739" y="4100"/>
                </a:lnTo>
                <a:lnTo>
                  <a:pt x="12196" y="3455"/>
                </a:lnTo>
                <a:lnTo>
                  <a:pt x="12709" y="3246"/>
                </a:lnTo>
                <a:lnTo>
                  <a:pt x="13507" y="3512"/>
                </a:lnTo>
                <a:lnTo>
                  <a:pt x="15501" y="4214"/>
                </a:lnTo>
                <a:lnTo>
                  <a:pt x="17609" y="5030"/>
                </a:lnTo>
                <a:lnTo>
                  <a:pt x="19889" y="5998"/>
                </a:lnTo>
                <a:lnTo>
                  <a:pt x="19605" y="6473"/>
                </a:lnTo>
                <a:lnTo>
                  <a:pt x="19263" y="7024"/>
                </a:lnTo>
                <a:lnTo>
                  <a:pt x="18808" y="7555"/>
                </a:lnTo>
                <a:lnTo>
                  <a:pt x="16983" y="6587"/>
                </a:lnTo>
                <a:lnTo>
                  <a:pt x="15273" y="5676"/>
                </a:lnTo>
                <a:lnTo>
                  <a:pt x="13620" y="4916"/>
                </a:lnTo>
                <a:lnTo>
                  <a:pt x="12993" y="4651"/>
                </a:lnTo>
                <a:lnTo>
                  <a:pt x="12367" y="4366"/>
                </a:lnTo>
                <a:lnTo>
                  <a:pt x="12822" y="4859"/>
                </a:lnTo>
                <a:lnTo>
                  <a:pt x="13507" y="5182"/>
                </a:lnTo>
                <a:lnTo>
                  <a:pt x="15102" y="5942"/>
                </a:lnTo>
                <a:lnTo>
                  <a:pt x="16812" y="6796"/>
                </a:lnTo>
                <a:lnTo>
                  <a:pt x="18578" y="7783"/>
                </a:lnTo>
                <a:lnTo>
                  <a:pt x="17895" y="8466"/>
                </a:lnTo>
                <a:lnTo>
                  <a:pt x="17269" y="8960"/>
                </a:lnTo>
                <a:lnTo>
                  <a:pt x="16868" y="9226"/>
                </a:lnTo>
                <a:lnTo>
                  <a:pt x="15728" y="8428"/>
                </a:lnTo>
                <a:lnTo>
                  <a:pt x="14588" y="7669"/>
                </a:lnTo>
                <a:lnTo>
                  <a:pt x="13507" y="7024"/>
                </a:lnTo>
                <a:lnTo>
                  <a:pt x="12480" y="6378"/>
                </a:lnTo>
                <a:lnTo>
                  <a:pt x="11511" y="5771"/>
                </a:lnTo>
                <a:lnTo>
                  <a:pt x="12252" y="6587"/>
                </a:lnTo>
                <a:lnTo>
                  <a:pt x="13279" y="7289"/>
                </a:lnTo>
                <a:lnTo>
                  <a:pt x="14361" y="7935"/>
                </a:lnTo>
                <a:lnTo>
                  <a:pt x="15444" y="8694"/>
                </a:lnTo>
                <a:lnTo>
                  <a:pt x="16528" y="9454"/>
                </a:lnTo>
                <a:lnTo>
                  <a:pt x="15900" y="9928"/>
                </a:lnTo>
                <a:lnTo>
                  <a:pt x="15217" y="10308"/>
                </a:lnTo>
                <a:lnTo>
                  <a:pt x="14476" y="10688"/>
                </a:lnTo>
                <a:lnTo>
                  <a:pt x="14305" y="11124"/>
                </a:lnTo>
                <a:lnTo>
                  <a:pt x="16357" y="13004"/>
                </a:lnTo>
                <a:lnTo>
                  <a:pt x="18465" y="15225"/>
                </a:lnTo>
                <a:lnTo>
                  <a:pt x="20630" y="17655"/>
                </a:lnTo>
                <a:lnTo>
                  <a:pt x="21029" y="17427"/>
                </a:lnTo>
                <a:lnTo>
                  <a:pt x="18920" y="14959"/>
                </a:lnTo>
                <a:lnTo>
                  <a:pt x="16755" y="12795"/>
                </a:lnTo>
                <a:lnTo>
                  <a:pt x="14703" y="10896"/>
                </a:lnTo>
                <a:lnTo>
                  <a:pt x="15444" y="10536"/>
                </a:lnTo>
                <a:lnTo>
                  <a:pt x="16186" y="10099"/>
                </a:lnTo>
                <a:lnTo>
                  <a:pt x="16812" y="9662"/>
                </a:lnTo>
                <a:lnTo>
                  <a:pt x="19148" y="11333"/>
                </a:lnTo>
                <a:lnTo>
                  <a:pt x="17098" y="9454"/>
                </a:lnTo>
                <a:lnTo>
                  <a:pt x="17668" y="9017"/>
                </a:lnTo>
                <a:lnTo>
                  <a:pt x="18067" y="8637"/>
                </a:lnTo>
                <a:lnTo>
                  <a:pt x="18465" y="8258"/>
                </a:lnTo>
                <a:lnTo>
                  <a:pt x="18808" y="7935"/>
                </a:lnTo>
                <a:lnTo>
                  <a:pt x="21371" y="9340"/>
                </a:lnTo>
                <a:lnTo>
                  <a:pt x="24050" y="11067"/>
                </a:lnTo>
                <a:lnTo>
                  <a:pt x="26729" y="13061"/>
                </a:lnTo>
                <a:lnTo>
                  <a:pt x="26102" y="13820"/>
                </a:lnTo>
                <a:lnTo>
                  <a:pt x="25417" y="14959"/>
                </a:lnTo>
                <a:lnTo>
                  <a:pt x="26102" y="14351"/>
                </a:lnTo>
                <a:lnTo>
                  <a:pt x="26672" y="13706"/>
                </a:lnTo>
                <a:lnTo>
                  <a:pt x="27071" y="13288"/>
                </a:lnTo>
                <a:lnTo>
                  <a:pt x="29526" y="15111"/>
                </a:lnTo>
                <a:lnTo>
                  <a:pt x="31922" y="17161"/>
                </a:lnTo>
                <a:lnTo>
                  <a:pt x="34259" y="19439"/>
                </a:lnTo>
                <a:lnTo>
                  <a:pt x="33393" y="20457"/>
                </a:lnTo>
                <a:lnTo>
                  <a:pt x="32366" y="21374"/>
                </a:lnTo>
                <a:lnTo>
                  <a:pt x="31238" y="22237"/>
                </a:lnTo>
                <a:lnTo>
                  <a:pt x="31520" y="22562"/>
                </a:lnTo>
                <a:lnTo>
                  <a:pt x="32648" y="21698"/>
                </a:lnTo>
                <a:lnTo>
                  <a:pt x="33634" y="20726"/>
                </a:lnTo>
                <a:lnTo>
                  <a:pt x="34541" y="19705"/>
                </a:lnTo>
                <a:lnTo>
                  <a:pt x="35225" y="20457"/>
                </a:lnTo>
                <a:lnTo>
                  <a:pt x="35971" y="21212"/>
                </a:lnTo>
                <a:lnTo>
                  <a:pt x="36655" y="21968"/>
                </a:lnTo>
                <a:lnTo>
                  <a:pt x="36816" y="21590"/>
                </a:lnTo>
                <a:lnTo>
                  <a:pt x="36132" y="20835"/>
                </a:lnTo>
                <a:lnTo>
                  <a:pt x="35447" y="20142"/>
                </a:lnTo>
                <a:lnTo>
                  <a:pt x="34762" y="19439"/>
                </a:lnTo>
                <a:lnTo>
                  <a:pt x="35568" y="18452"/>
                </a:lnTo>
                <a:lnTo>
                  <a:pt x="36192" y="17389"/>
                </a:lnTo>
                <a:lnTo>
                  <a:pt x="36595" y="16402"/>
                </a:lnTo>
                <a:lnTo>
                  <a:pt x="36313" y="16136"/>
                </a:lnTo>
                <a:lnTo>
                  <a:pt x="35910" y="17161"/>
                </a:lnTo>
                <a:lnTo>
                  <a:pt x="35286" y="18186"/>
                </a:lnTo>
                <a:lnTo>
                  <a:pt x="34480" y="19154"/>
                </a:lnTo>
                <a:lnTo>
                  <a:pt x="32144" y="16838"/>
                </a:lnTo>
                <a:lnTo>
                  <a:pt x="29747" y="14788"/>
                </a:lnTo>
                <a:lnTo>
                  <a:pt x="27298" y="13004"/>
                </a:lnTo>
                <a:lnTo>
                  <a:pt x="27868" y="12244"/>
                </a:lnTo>
                <a:lnTo>
                  <a:pt x="28378" y="11447"/>
                </a:lnTo>
                <a:lnTo>
                  <a:pt x="28720" y="10631"/>
                </a:lnTo>
                <a:lnTo>
                  <a:pt x="28378" y="10422"/>
                </a:lnTo>
                <a:lnTo>
                  <a:pt x="28036" y="11219"/>
                </a:lnTo>
                <a:lnTo>
                  <a:pt x="27584" y="12035"/>
                </a:lnTo>
                <a:lnTo>
                  <a:pt x="26958" y="12738"/>
                </a:lnTo>
                <a:lnTo>
                  <a:pt x="24280" y="10801"/>
                </a:lnTo>
                <a:lnTo>
                  <a:pt x="21543" y="9131"/>
                </a:lnTo>
                <a:lnTo>
                  <a:pt x="18979" y="7669"/>
                </a:lnTo>
                <a:lnTo>
                  <a:pt x="19434" y="7119"/>
                </a:lnTo>
                <a:lnTo>
                  <a:pt x="19776" y="6587"/>
                </a:lnTo>
                <a:lnTo>
                  <a:pt x="20060" y="6093"/>
                </a:lnTo>
                <a:lnTo>
                  <a:pt x="20175" y="5828"/>
                </a:lnTo>
                <a:lnTo>
                  <a:pt x="20346" y="5353"/>
                </a:lnTo>
                <a:lnTo>
                  <a:pt x="20232" y="5182"/>
                </a:lnTo>
                <a:lnTo>
                  <a:pt x="19948" y="5771"/>
                </a:lnTo>
                <a:lnTo>
                  <a:pt x="17724" y="4802"/>
                </a:lnTo>
                <a:lnTo>
                  <a:pt x="15559" y="4005"/>
                </a:lnTo>
                <a:lnTo>
                  <a:pt x="13563" y="3303"/>
                </a:lnTo>
                <a:lnTo>
                  <a:pt x="12822" y="3075"/>
                </a:lnTo>
                <a:lnTo>
                  <a:pt x="12595" y="2543"/>
                </a:lnTo>
                <a:lnTo>
                  <a:pt x="12709" y="1955"/>
                </a:lnTo>
                <a:lnTo>
                  <a:pt x="15046" y="2486"/>
                </a:lnTo>
                <a:lnTo>
                  <a:pt x="17668" y="3189"/>
                </a:lnTo>
                <a:lnTo>
                  <a:pt x="20459" y="4157"/>
                </a:lnTo>
                <a:lnTo>
                  <a:pt x="20518" y="4859"/>
                </a:lnTo>
                <a:lnTo>
                  <a:pt x="20574" y="4480"/>
                </a:lnTo>
                <a:lnTo>
                  <a:pt x="23309" y="5125"/>
                </a:lnTo>
                <a:lnTo>
                  <a:pt x="26102" y="6321"/>
                </a:lnTo>
                <a:lnTo>
                  <a:pt x="28962" y="7726"/>
                </a:lnTo>
                <a:lnTo>
                  <a:pt x="29063" y="9549"/>
                </a:lnTo>
                <a:lnTo>
                  <a:pt x="29244" y="8751"/>
                </a:lnTo>
                <a:lnTo>
                  <a:pt x="29284" y="7935"/>
                </a:lnTo>
                <a:lnTo>
                  <a:pt x="31338" y="8960"/>
                </a:lnTo>
                <a:lnTo>
                  <a:pt x="33393" y="10194"/>
                </a:lnTo>
                <a:lnTo>
                  <a:pt x="35447" y="11599"/>
                </a:lnTo>
                <a:lnTo>
                  <a:pt x="34943" y="11124"/>
                </a:lnTo>
                <a:lnTo>
                  <a:pt x="34420" y="10631"/>
                </a:lnTo>
                <a:lnTo>
                  <a:pt x="33856" y="10194"/>
                </a:lnTo>
                <a:lnTo>
                  <a:pt x="32366" y="9226"/>
                </a:lnTo>
                <a:lnTo>
                  <a:pt x="30835" y="8372"/>
                </a:lnTo>
                <a:lnTo>
                  <a:pt x="29284" y="7555"/>
                </a:lnTo>
                <a:lnTo>
                  <a:pt x="29244" y="6967"/>
                </a:lnTo>
                <a:close/>
              </a:path>
            </a:pathLst>
          </a:custGeom>
          <a:solidFill>
            <a:srgbClr val="96B8D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58" name="object 958"/>
          <p:cNvSpPr/>
          <p:nvPr/>
        </p:nvSpPr>
        <p:spPr>
          <a:xfrm>
            <a:off x="346247" y="523384"/>
            <a:ext cx="13035" cy="8414"/>
          </a:xfrm>
          <a:custGeom>
            <a:avLst/>
            <a:gdLst/>
            <a:ahLst/>
            <a:cxnLst/>
            <a:rect l="l" t="t" r="r" b="b"/>
            <a:pathLst>
              <a:path w="17380" h="11219">
                <a:moveTo>
                  <a:pt x="8720" y="4537"/>
                </a:moveTo>
                <a:lnTo>
                  <a:pt x="9002" y="3720"/>
                </a:lnTo>
                <a:lnTo>
                  <a:pt x="8901" y="1898"/>
                </a:lnTo>
                <a:lnTo>
                  <a:pt x="8901" y="2752"/>
                </a:lnTo>
                <a:lnTo>
                  <a:pt x="8720" y="3569"/>
                </a:lnTo>
                <a:lnTo>
                  <a:pt x="8438" y="4328"/>
                </a:lnTo>
                <a:lnTo>
                  <a:pt x="5586" y="2600"/>
                </a:lnTo>
                <a:lnTo>
                  <a:pt x="2793" y="1195"/>
                </a:lnTo>
                <a:lnTo>
                  <a:pt x="114" y="0"/>
                </a:lnTo>
                <a:lnTo>
                  <a:pt x="0" y="265"/>
                </a:lnTo>
                <a:lnTo>
                  <a:pt x="2678" y="1461"/>
                </a:lnTo>
                <a:lnTo>
                  <a:pt x="5471" y="2866"/>
                </a:lnTo>
                <a:lnTo>
                  <a:pt x="8317" y="4594"/>
                </a:lnTo>
                <a:lnTo>
                  <a:pt x="8659" y="4802"/>
                </a:lnTo>
                <a:lnTo>
                  <a:pt x="11237" y="6378"/>
                </a:lnTo>
                <a:lnTo>
                  <a:pt x="13795" y="8201"/>
                </a:lnTo>
                <a:lnTo>
                  <a:pt x="16252" y="10308"/>
                </a:lnTo>
                <a:lnTo>
                  <a:pt x="16534" y="10574"/>
                </a:lnTo>
                <a:lnTo>
                  <a:pt x="17319" y="11219"/>
                </a:lnTo>
                <a:lnTo>
                  <a:pt x="17380" y="10896"/>
                </a:lnTo>
                <a:lnTo>
                  <a:pt x="16977" y="10574"/>
                </a:lnTo>
                <a:lnTo>
                  <a:pt x="16635" y="10251"/>
                </a:lnTo>
                <a:lnTo>
                  <a:pt x="16977" y="9340"/>
                </a:lnTo>
                <a:lnTo>
                  <a:pt x="17158" y="8485"/>
                </a:lnTo>
                <a:lnTo>
                  <a:pt x="17219" y="7612"/>
                </a:lnTo>
                <a:lnTo>
                  <a:pt x="16937" y="7289"/>
                </a:lnTo>
                <a:lnTo>
                  <a:pt x="16876" y="8144"/>
                </a:lnTo>
                <a:lnTo>
                  <a:pt x="16695" y="9074"/>
                </a:lnTo>
                <a:lnTo>
                  <a:pt x="16353" y="9985"/>
                </a:lnTo>
                <a:lnTo>
                  <a:pt x="13916" y="7935"/>
                </a:lnTo>
                <a:lnTo>
                  <a:pt x="11278" y="6093"/>
                </a:lnTo>
                <a:lnTo>
                  <a:pt x="8720" y="4537"/>
                </a:lnTo>
                <a:close/>
              </a:path>
            </a:pathLst>
          </a:custGeom>
          <a:solidFill>
            <a:srgbClr val="96B8D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59" name="object 959"/>
          <p:cNvSpPr/>
          <p:nvPr/>
        </p:nvSpPr>
        <p:spPr>
          <a:xfrm>
            <a:off x="351376" y="532168"/>
            <a:ext cx="3254" cy="3725"/>
          </a:xfrm>
          <a:custGeom>
            <a:avLst/>
            <a:gdLst/>
            <a:ahLst/>
            <a:cxnLst/>
            <a:rect l="l" t="t" r="r" b="b"/>
            <a:pathLst>
              <a:path w="4338" h="4966">
                <a:moveTo>
                  <a:pt x="2223" y="2259"/>
                </a:moveTo>
                <a:lnTo>
                  <a:pt x="0" y="0"/>
                </a:lnTo>
                <a:lnTo>
                  <a:pt x="1881" y="2543"/>
                </a:lnTo>
                <a:lnTo>
                  <a:pt x="3995" y="4966"/>
                </a:lnTo>
                <a:lnTo>
                  <a:pt x="4338" y="4696"/>
                </a:lnTo>
                <a:lnTo>
                  <a:pt x="2223" y="2259"/>
                </a:lnTo>
                <a:close/>
              </a:path>
            </a:pathLst>
          </a:custGeom>
          <a:solidFill>
            <a:srgbClr val="96B8D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60" name="object 960"/>
          <p:cNvSpPr/>
          <p:nvPr/>
        </p:nvSpPr>
        <p:spPr>
          <a:xfrm>
            <a:off x="331073" y="518287"/>
            <a:ext cx="17568" cy="5339"/>
          </a:xfrm>
          <a:custGeom>
            <a:avLst/>
            <a:gdLst/>
            <a:ahLst/>
            <a:cxnLst/>
            <a:rect l="l" t="t" r="r" b="b"/>
            <a:pathLst>
              <a:path w="23424" h="7119">
                <a:moveTo>
                  <a:pt x="22455" y="3834"/>
                </a:moveTo>
                <a:lnTo>
                  <a:pt x="23424" y="4157"/>
                </a:lnTo>
                <a:lnTo>
                  <a:pt x="22969" y="3948"/>
                </a:lnTo>
                <a:lnTo>
                  <a:pt x="22570" y="3720"/>
                </a:lnTo>
                <a:lnTo>
                  <a:pt x="22113" y="3512"/>
                </a:lnTo>
                <a:lnTo>
                  <a:pt x="21599" y="3398"/>
                </a:lnTo>
                <a:lnTo>
                  <a:pt x="21087" y="3246"/>
                </a:lnTo>
                <a:lnTo>
                  <a:pt x="20574" y="3075"/>
                </a:lnTo>
                <a:lnTo>
                  <a:pt x="17724" y="2373"/>
                </a:lnTo>
                <a:lnTo>
                  <a:pt x="15102" y="1898"/>
                </a:lnTo>
                <a:lnTo>
                  <a:pt x="12709" y="1518"/>
                </a:lnTo>
                <a:lnTo>
                  <a:pt x="12480" y="911"/>
                </a:lnTo>
                <a:lnTo>
                  <a:pt x="12252" y="531"/>
                </a:lnTo>
                <a:lnTo>
                  <a:pt x="12937" y="531"/>
                </a:lnTo>
                <a:lnTo>
                  <a:pt x="13678" y="588"/>
                </a:lnTo>
                <a:lnTo>
                  <a:pt x="14419" y="702"/>
                </a:lnTo>
                <a:lnTo>
                  <a:pt x="13678" y="493"/>
                </a:lnTo>
                <a:lnTo>
                  <a:pt x="12881" y="322"/>
                </a:lnTo>
                <a:lnTo>
                  <a:pt x="12081" y="322"/>
                </a:lnTo>
                <a:lnTo>
                  <a:pt x="5357" y="0"/>
                </a:lnTo>
                <a:lnTo>
                  <a:pt x="569" y="816"/>
                </a:lnTo>
                <a:lnTo>
                  <a:pt x="1423" y="816"/>
                </a:lnTo>
                <a:lnTo>
                  <a:pt x="6041" y="170"/>
                </a:lnTo>
                <a:lnTo>
                  <a:pt x="12081" y="493"/>
                </a:lnTo>
                <a:lnTo>
                  <a:pt x="12367" y="911"/>
                </a:lnTo>
                <a:lnTo>
                  <a:pt x="12651" y="1518"/>
                </a:lnTo>
                <a:lnTo>
                  <a:pt x="6154" y="645"/>
                </a:lnTo>
                <a:lnTo>
                  <a:pt x="1423" y="873"/>
                </a:lnTo>
                <a:lnTo>
                  <a:pt x="112" y="968"/>
                </a:lnTo>
                <a:lnTo>
                  <a:pt x="0" y="1195"/>
                </a:lnTo>
                <a:lnTo>
                  <a:pt x="741" y="1898"/>
                </a:lnTo>
                <a:lnTo>
                  <a:pt x="3361" y="4100"/>
                </a:lnTo>
                <a:lnTo>
                  <a:pt x="3703" y="4043"/>
                </a:lnTo>
                <a:lnTo>
                  <a:pt x="1025" y="1898"/>
                </a:lnTo>
                <a:lnTo>
                  <a:pt x="112" y="1195"/>
                </a:lnTo>
                <a:lnTo>
                  <a:pt x="1139" y="1841"/>
                </a:lnTo>
                <a:lnTo>
                  <a:pt x="4331" y="3720"/>
                </a:lnTo>
                <a:lnTo>
                  <a:pt x="8661" y="7119"/>
                </a:lnTo>
                <a:lnTo>
                  <a:pt x="9004" y="6967"/>
                </a:lnTo>
                <a:lnTo>
                  <a:pt x="4615" y="3606"/>
                </a:lnTo>
                <a:lnTo>
                  <a:pt x="1367" y="1784"/>
                </a:lnTo>
                <a:lnTo>
                  <a:pt x="171" y="1195"/>
                </a:lnTo>
                <a:lnTo>
                  <a:pt x="1482" y="1727"/>
                </a:lnTo>
                <a:lnTo>
                  <a:pt x="1367" y="1518"/>
                </a:lnTo>
                <a:lnTo>
                  <a:pt x="112" y="1082"/>
                </a:lnTo>
                <a:lnTo>
                  <a:pt x="1423" y="1082"/>
                </a:lnTo>
                <a:lnTo>
                  <a:pt x="682" y="968"/>
                </a:lnTo>
                <a:lnTo>
                  <a:pt x="2507" y="911"/>
                </a:lnTo>
                <a:lnTo>
                  <a:pt x="6952" y="873"/>
                </a:lnTo>
                <a:lnTo>
                  <a:pt x="12709" y="1727"/>
                </a:lnTo>
                <a:lnTo>
                  <a:pt x="15160" y="2107"/>
                </a:lnTo>
                <a:lnTo>
                  <a:pt x="17839" y="2581"/>
                </a:lnTo>
                <a:lnTo>
                  <a:pt x="20574" y="3341"/>
                </a:lnTo>
                <a:lnTo>
                  <a:pt x="21543" y="3569"/>
                </a:lnTo>
                <a:lnTo>
                  <a:pt x="22455" y="3834"/>
                </a:lnTo>
                <a:close/>
              </a:path>
            </a:pathLst>
          </a:custGeom>
          <a:solidFill>
            <a:srgbClr val="96B8D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61" name="object 961"/>
          <p:cNvSpPr/>
          <p:nvPr/>
        </p:nvSpPr>
        <p:spPr>
          <a:xfrm>
            <a:off x="310255" y="518728"/>
            <a:ext cx="20474" cy="10322"/>
          </a:xfrm>
          <a:custGeom>
            <a:avLst/>
            <a:gdLst/>
            <a:ahLst/>
            <a:cxnLst/>
            <a:rect l="l" t="t" r="r" b="b"/>
            <a:pathLst>
              <a:path w="27298" h="13763">
                <a:moveTo>
                  <a:pt x="6440" y="3455"/>
                </a:moveTo>
                <a:lnTo>
                  <a:pt x="6668" y="2657"/>
                </a:lnTo>
                <a:lnTo>
                  <a:pt x="9403" y="1955"/>
                </a:lnTo>
                <a:lnTo>
                  <a:pt x="12025" y="1461"/>
                </a:lnTo>
                <a:lnTo>
                  <a:pt x="14419" y="1139"/>
                </a:lnTo>
                <a:lnTo>
                  <a:pt x="14305" y="1670"/>
                </a:lnTo>
                <a:lnTo>
                  <a:pt x="14532" y="1082"/>
                </a:lnTo>
                <a:lnTo>
                  <a:pt x="20175" y="322"/>
                </a:lnTo>
                <a:lnTo>
                  <a:pt x="24507" y="322"/>
                </a:lnTo>
                <a:lnTo>
                  <a:pt x="26445" y="379"/>
                </a:lnTo>
                <a:lnTo>
                  <a:pt x="24735" y="436"/>
                </a:lnTo>
                <a:lnTo>
                  <a:pt x="21200" y="702"/>
                </a:lnTo>
                <a:lnTo>
                  <a:pt x="16413" y="1632"/>
                </a:lnTo>
                <a:lnTo>
                  <a:pt x="15728" y="1727"/>
                </a:lnTo>
                <a:lnTo>
                  <a:pt x="15046" y="1841"/>
                </a:lnTo>
                <a:lnTo>
                  <a:pt x="14361" y="1993"/>
                </a:lnTo>
                <a:lnTo>
                  <a:pt x="14419" y="2278"/>
                </a:lnTo>
                <a:lnTo>
                  <a:pt x="15102" y="2107"/>
                </a:lnTo>
                <a:lnTo>
                  <a:pt x="15787" y="1955"/>
                </a:lnTo>
                <a:lnTo>
                  <a:pt x="16470" y="1784"/>
                </a:lnTo>
                <a:lnTo>
                  <a:pt x="21998" y="702"/>
                </a:lnTo>
                <a:lnTo>
                  <a:pt x="25875" y="493"/>
                </a:lnTo>
                <a:lnTo>
                  <a:pt x="27071" y="436"/>
                </a:lnTo>
                <a:lnTo>
                  <a:pt x="25647" y="759"/>
                </a:lnTo>
                <a:lnTo>
                  <a:pt x="21371" y="1993"/>
                </a:lnTo>
                <a:lnTo>
                  <a:pt x="25647" y="873"/>
                </a:lnTo>
                <a:lnTo>
                  <a:pt x="27015" y="550"/>
                </a:lnTo>
                <a:lnTo>
                  <a:pt x="25703" y="968"/>
                </a:lnTo>
                <a:lnTo>
                  <a:pt x="21770" y="2373"/>
                </a:lnTo>
                <a:lnTo>
                  <a:pt x="16470" y="5353"/>
                </a:lnTo>
                <a:lnTo>
                  <a:pt x="15787" y="4745"/>
                </a:lnTo>
                <a:lnTo>
                  <a:pt x="15559" y="4480"/>
                </a:lnTo>
                <a:lnTo>
                  <a:pt x="15330" y="4328"/>
                </a:lnTo>
                <a:lnTo>
                  <a:pt x="14931" y="3682"/>
                </a:lnTo>
                <a:lnTo>
                  <a:pt x="14760" y="3398"/>
                </a:lnTo>
                <a:lnTo>
                  <a:pt x="21144" y="1195"/>
                </a:lnTo>
                <a:lnTo>
                  <a:pt x="14703" y="3189"/>
                </a:lnTo>
                <a:lnTo>
                  <a:pt x="14931" y="4043"/>
                </a:lnTo>
                <a:lnTo>
                  <a:pt x="15217" y="4385"/>
                </a:lnTo>
                <a:lnTo>
                  <a:pt x="14647" y="4594"/>
                </a:lnTo>
                <a:lnTo>
                  <a:pt x="14133" y="4802"/>
                </a:lnTo>
                <a:lnTo>
                  <a:pt x="13563" y="5087"/>
                </a:lnTo>
                <a:lnTo>
                  <a:pt x="11854" y="5828"/>
                </a:lnTo>
                <a:lnTo>
                  <a:pt x="9973" y="6701"/>
                </a:lnTo>
                <a:lnTo>
                  <a:pt x="8035" y="7783"/>
                </a:lnTo>
                <a:lnTo>
                  <a:pt x="7636" y="7232"/>
                </a:lnTo>
                <a:lnTo>
                  <a:pt x="7294" y="6701"/>
                </a:lnTo>
                <a:lnTo>
                  <a:pt x="7066" y="6207"/>
                </a:lnTo>
                <a:lnTo>
                  <a:pt x="7123" y="6758"/>
                </a:lnTo>
                <a:lnTo>
                  <a:pt x="7465" y="7289"/>
                </a:lnTo>
                <a:lnTo>
                  <a:pt x="7864" y="7821"/>
                </a:lnTo>
                <a:lnTo>
                  <a:pt x="5242" y="9226"/>
                </a:lnTo>
                <a:lnTo>
                  <a:pt x="2563" y="10915"/>
                </a:lnTo>
                <a:lnTo>
                  <a:pt x="0" y="13117"/>
                </a:lnTo>
                <a:lnTo>
                  <a:pt x="2734" y="11181"/>
                </a:lnTo>
                <a:lnTo>
                  <a:pt x="5469" y="9510"/>
                </a:lnTo>
                <a:lnTo>
                  <a:pt x="8035" y="8106"/>
                </a:lnTo>
                <a:lnTo>
                  <a:pt x="8434" y="8580"/>
                </a:lnTo>
                <a:lnTo>
                  <a:pt x="8947" y="9074"/>
                </a:lnTo>
                <a:lnTo>
                  <a:pt x="9574" y="9548"/>
                </a:lnTo>
                <a:lnTo>
                  <a:pt x="9860" y="9776"/>
                </a:lnTo>
                <a:lnTo>
                  <a:pt x="9801" y="9397"/>
                </a:lnTo>
                <a:lnTo>
                  <a:pt x="9175" y="8903"/>
                </a:lnTo>
                <a:lnTo>
                  <a:pt x="8661" y="8485"/>
                </a:lnTo>
                <a:lnTo>
                  <a:pt x="8263" y="7992"/>
                </a:lnTo>
                <a:lnTo>
                  <a:pt x="10144" y="6967"/>
                </a:lnTo>
                <a:lnTo>
                  <a:pt x="11968" y="6055"/>
                </a:lnTo>
                <a:lnTo>
                  <a:pt x="13678" y="5296"/>
                </a:lnTo>
                <a:lnTo>
                  <a:pt x="14248" y="5030"/>
                </a:lnTo>
                <a:lnTo>
                  <a:pt x="14818" y="4802"/>
                </a:lnTo>
                <a:lnTo>
                  <a:pt x="15330" y="4594"/>
                </a:lnTo>
                <a:lnTo>
                  <a:pt x="15900" y="5125"/>
                </a:lnTo>
                <a:lnTo>
                  <a:pt x="16242" y="5448"/>
                </a:lnTo>
                <a:lnTo>
                  <a:pt x="15330" y="5998"/>
                </a:lnTo>
                <a:lnTo>
                  <a:pt x="14305" y="6530"/>
                </a:lnTo>
                <a:lnTo>
                  <a:pt x="13279" y="7175"/>
                </a:lnTo>
                <a:lnTo>
                  <a:pt x="12140" y="7821"/>
                </a:lnTo>
                <a:lnTo>
                  <a:pt x="11000" y="8580"/>
                </a:lnTo>
                <a:lnTo>
                  <a:pt x="10087" y="9605"/>
                </a:lnTo>
                <a:lnTo>
                  <a:pt x="11284" y="8808"/>
                </a:lnTo>
                <a:lnTo>
                  <a:pt x="12367" y="8106"/>
                </a:lnTo>
                <a:lnTo>
                  <a:pt x="13449" y="7460"/>
                </a:lnTo>
                <a:lnTo>
                  <a:pt x="14532" y="6796"/>
                </a:lnTo>
                <a:lnTo>
                  <a:pt x="15559" y="6207"/>
                </a:lnTo>
                <a:lnTo>
                  <a:pt x="16528" y="5619"/>
                </a:lnTo>
                <a:lnTo>
                  <a:pt x="17039" y="5998"/>
                </a:lnTo>
                <a:lnTo>
                  <a:pt x="17781" y="6435"/>
                </a:lnTo>
                <a:lnTo>
                  <a:pt x="16641" y="7289"/>
                </a:lnTo>
                <a:lnTo>
                  <a:pt x="15388" y="8258"/>
                </a:lnTo>
                <a:lnTo>
                  <a:pt x="14133" y="9283"/>
                </a:lnTo>
                <a:lnTo>
                  <a:pt x="13507" y="9833"/>
                </a:lnTo>
                <a:lnTo>
                  <a:pt x="12879" y="10365"/>
                </a:lnTo>
                <a:lnTo>
                  <a:pt x="12651" y="11124"/>
                </a:lnTo>
                <a:lnTo>
                  <a:pt x="13221" y="10574"/>
                </a:lnTo>
                <a:lnTo>
                  <a:pt x="13791" y="10042"/>
                </a:lnTo>
                <a:lnTo>
                  <a:pt x="14361" y="9605"/>
                </a:lnTo>
                <a:lnTo>
                  <a:pt x="15672" y="8485"/>
                </a:lnTo>
                <a:lnTo>
                  <a:pt x="16927" y="7498"/>
                </a:lnTo>
                <a:lnTo>
                  <a:pt x="18123" y="6587"/>
                </a:lnTo>
                <a:lnTo>
                  <a:pt x="18522" y="6796"/>
                </a:lnTo>
                <a:lnTo>
                  <a:pt x="18979" y="7024"/>
                </a:lnTo>
                <a:lnTo>
                  <a:pt x="19490" y="7232"/>
                </a:lnTo>
                <a:lnTo>
                  <a:pt x="18294" y="8371"/>
                </a:lnTo>
                <a:lnTo>
                  <a:pt x="17039" y="9719"/>
                </a:lnTo>
                <a:lnTo>
                  <a:pt x="15843" y="11713"/>
                </a:lnTo>
                <a:lnTo>
                  <a:pt x="16071" y="11447"/>
                </a:lnTo>
                <a:lnTo>
                  <a:pt x="17438" y="9928"/>
                </a:lnTo>
                <a:lnTo>
                  <a:pt x="18693" y="8580"/>
                </a:lnTo>
                <a:lnTo>
                  <a:pt x="19889" y="7346"/>
                </a:lnTo>
                <a:lnTo>
                  <a:pt x="20403" y="7555"/>
                </a:lnTo>
                <a:lnTo>
                  <a:pt x="20973" y="7726"/>
                </a:lnTo>
                <a:lnTo>
                  <a:pt x="21599" y="7878"/>
                </a:lnTo>
                <a:lnTo>
                  <a:pt x="20574" y="9340"/>
                </a:lnTo>
                <a:lnTo>
                  <a:pt x="19434" y="11010"/>
                </a:lnTo>
                <a:lnTo>
                  <a:pt x="18693" y="13174"/>
                </a:lnTo>
                <a:lnTo>
                  <a:pt x="19833" y="11238"/>
                </a:lnTo>
                <a:lnTo>
                  <a:pt x="20973" y="9510"/>
                </a:lnTo>
                <a:lnTo>
                  <a:pt x="21941" y="7935"/>
                </a:lnTo>
                <a:lnTo>
                  <a:pt x="22511" y="8106"/>
                </a:lnTo>
                <a:lnTo>
                  <a:pt x="23081" y="8201"/>
                </a:lnTo>
                <a:lnTo>
                  <a:pt x="23651" y="8258"/>
                </a:lnTo>
                <a:lnTo>
                  <a:pt x="22969" y="9890"/>
                </a:lnTo>
                <a:lnTo>
                  <a:pt x="22284" y="11656"/>
                </a:lnTo>
                <a:lnTo>
                  <a:pt x="21998" y="13763"/>
                </a:lnTo>
                <a:lnTo>
                  <a:pt x="22739" y="11770"/>
                </a:lnTo>
                <a:lnTo>
                  <a:pt x="23424" y="9928"/>
                </a:lnTo>
                <a:lnTo>
                  <a:pt x="24050" y="8315"/>
                </a:lnTo>
                <a:lnTo>
                  <a:pt x="23766" y="7992"/>
                </a:lnTo>
                <a:lnTo>
                  <a:pt x="23196" y="7935"/>
                </a:lnTo>
                <a:lnTo>
                  <a:pt x="22683" y="7821"/>
                </a:lnTo>
                <a:lnTo>
                  <a:pt x="22113" y="7726"/>
                </a:lnTo>
                <a:lnTo>
                  <a:pt x="24620" y="4043"/>
                </a:lnTo>
                <a:lnTo>
                  <a:pt x="26501" y="1670"/>
                </a:lnTo>
                <a:lnTo>
                  <a:pt x="26616" y="1252"/>
                </a:lnTo>
                <a:lnTo>
                  <a:pt x="24507" y="3682"/>
                </a:lnTo>
                <a:lnTo>
                  <a:pt x="21770" y="7612"/>
                </a:lnTo>
                <a:lnTo>
                  <a:pt x="21200" y="7498"/>
                </a:lnTo>
                <a:lnTo>
                  <a:pt x="20630" y="7346"/>
                </a:lnTo>
                <a:lnTo>
                  <a:pt x="20060" y="7137"/>
                </a:lnTo>
                <a:lnTo>
                  <a:pt x="23766" y="3398"/>
                </a:lnTo>
                <a:lnTo>
                  <a:pt x="26501" y="1252"/>
                </a:lnTo>
                <a:lnTo>
                  <a:pt x="27071" y="645"/>
                </a:lnTo>
                <a:lnTo>
                  <a:pt x="26102" y="1309"/>
                </a:lnTo>
                <a:lnTo>
                  <a:pt x="23309" y="3398"/>
                </a:lnTo>
                <a:lnTo>
                  <a:pt x="19718" y="7024"/>
                </a:lnTo>
                <a:lnTo>
                  <a:pt x="19206" y="6853"/>
                </a:lnTo>
                <a:lnTo>
                  <a:pt x="18749" y="6644"/>
                </a:lnTo>
                <a:lnTo>
                  <a:pt x="18294" y="6435"/>
                </a:lnTo>
                <a:lnTo>
                  <a:pt x="18008" y="6264"/>
                </a:lnTo>
                <a:lnTo>
                  <a:pt x="17553" y="6055"/>
                </a:lnTo>
                <a:lnTo>
                  <a:pt x="16812" y="5562"/>
                </a:lnTo>
                <a:lnTo>
                  <a:pt x="21941" y="2600"/>
                </a:lnTo>
                <a:lnTo>
                  <a:pt x="25818" y="1082"/>
                </a:lnTo>
                <a:lnTo>
                  <a:pt x="27071" y="607"/>
                </a:lnTo>
                <a:lnTo>
                  <a:pt x="27298" y="607"/>
                </a:lnTo>
                <a:lnTo>
                  <a:pt x="27186" y="379"/>
                </a:lnTo>
                <a:lnTo>
                  <a:pt x="25987" y="284"/>
                </a:lnTo>
                <a:lnTo>
                  <a:pt x="21144" y="0"/>
                </a:lnTo>
                <a:lnTo>
                  <a:pt x="14588" y="930"/>
                </a:lnTo>
                <a:lnTo>
                  <a:pt x="14588" y="607"/>
                </a:lnTo>
                <a:lnTo>
                  <a:pt x="14476" y="930"/>
                </a:lnTo>
                <a:lnTo>
                  <a:pt x="12140" y="1252"/>
                </a:lnTo>
                <a:lnTo>
                  <a:pt x="9517" y="1727"/>
                </a:lnTo>
                <a:lnTo>
                  <a:pt x="6724" y="2429"/>
                </a:lnTo>
                <a:lnTo>
                  <a:pt x="6210" y="2543"/>
                </a:lnTo>
                <a:lnTo>
                  <a:pt x="5413" y="2923"/>
                </a:lnTo>
                <a:lnTo>
                  <a:pt x="5014" y="3132"/>
                </a:lnTo>
                <a:lnTo>
                  <a:pt x="5528" y="2980"/>
                </a:lnTo>
                <a:lnTo>
                  <a:pt x="6098" y="2809"/>
                </a:lnTo>
                <a:lnTo>
                  <a:pt x="6609" y="2657"/>
                </a:lnTo>
                <a:lnTo>
                  <a:pt x="6382" y="3512"/>
                </a:lnTo>
                <a:lnTo>
                  <a:pt x="6440" y="4005"/>
                </a:lnTo>
                <a:lnTo>
                  <a:pt x="6440" y="3455"/>
                </a:lnTo>
                <a:close/>
              </a:path>
            </a:pathLst>
          </a:custGeom>
          <a:solidFill>
            <a:srgbClr val="96B8D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62" name="object 962"/>
          <p:cNvSpPr/>
          <p:nvPr/>
        </p:nvSpPr>
        <p:spPr>
          <a:xfrm>
            <a:off x="321753" y="519298"/>
            <a:ext cx="7738" cy="2790"/>
          </a:xfrm>
          <a:custGeom>
            <a:avLst/>
            <a:gdLst/>
            <a:ahLst/>
            <a:cxnLst/>
            <a:rect l="l" t="t" r="r" b="b"/>
            <a:pathLst>
              <a:path w="10317" h="3720">
                <a:moveTo>
                  <a:pt x="5985" y="1025"/>
                </a:moveTo>
                <a:lnTo>
                  <a:pt x="0" y="3568"/>
                </a:lnTo>
                <a:lnTo>
                  <a:pt x="229" y="3720"/>
                </a:lnTo>
                <a:lnTo>
                  <a:pt x="6041" y="1233"/>
                </a:lnTo>
                <a:lnTo>
                  <a:pt x="10317" y="0"/>
                </a:lnTo>
                <a:lnTo>
                  <a:pt x="5985" y="1025"/>
                </a:lnTo>
                <a:close/>
              </a:path>
            </a:pathLst>
          </a:custGeom>
          <a:solidFill>
            <a:srgbClr val="8BB1D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63" name="object 963"/>
          <p:cNvSpPr/>
          <p:nvPr/>
        </p:nvSpPr>
        <p:spPr>
          <a:xfrm>
            <a:off x="323762" y="519184"/>
            <a:ext cx="6968" cy="4371"/>
          </a:xfrm>
          <a:custGeom>
            <a:avLst/>
            <a:gdLst/>
            <a:ahLst/>
            <a:cxnLst/>
            <a:rect l="l" t="t" r="r" b="b"/>
            <a:pathLst>
              <a:path w="9290" h="5828">
                <a:moveTo>
                  <a:pt x="0" y="5657"/>
                </a:moveTo>
                <a:lnTo>
                  <a:pt x="285" y="5828"/>
                </a:lnTo>
                <a:lnTo>
                  <a:pt x="4730" y="2524"/>
                </a:lnTo>
                <a:lnTo>
                  <a:pt x="7979" y="645"/>
                </a:lnTo>
                <a:lnTo>
                  <a:pt x="9062" y="37"/>
                </a:lnTo>
                <a:lnTo>
                  <a:pt x="8492" y="645"/>
                </a:lnTo>
                <a:lnTo>
                  <a:pt x="9290" y="0"/>
                </a:lnTo>
                <a:lnTo>
                  <a:pt x="9062" y="0"/>
                </a:lnTo>
                <a:lnTo>
                  <a:pt x="7866" y="531"/>
                </a:lnTo>
                <a:lnTo>
                  <a:pt x="4503" y="2372"/>
                </a:lnTo>
                <a:lnTo>
                  <a:pt x="0" y="5657"/>
                </a:lnTo>
                <a:close/>
              </a:path>
            </a:pathLst>
          </a:custGeom>
          <a:solidFill>
            <a:srgbClr val="8BB1D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64" name="object 964"/>
          <p:cNvSpPr/>
          <p:nvPr/>
        </p:nvSpPr>
        <p:spPr>
          <a:xfrm>
            <a:off x="314701" y="527072"/>
            <a:ext cx="4830" cy="4940"/>
          </a:xfrm>
          <a:custGeom>
            <a:avLst/>
            <a:gdLst/>
            <a:ahLst/>
            <a:cxnLst/>
            <a:rect l="l" t="t" r="r" b="b"/>
            <a:pathLst>
              <a:path w="6440" h="6587">
                <a:moveTo>
                  <a:pt x="6440" y="208"/>
                </a:moveTo>
                <a:lnTo>
                  <a:pt x="6041" y="0"/>
                </a:lnTo>
                <a:lnTo>
                  <a:pt x="3989" y="1841"/>
                </a:lnTo>
                <a:lnTo>
                  <a:pt x="1766" y="3986"/>
                </a:lnTo>
                <a:lnTo>
                  <a:pt x="0" y="6587"/>
                </a:lnTo>
                <a:lnTo>
                  <a:pt x="2223" y="4214"/>
                </a:lnTo>
                <a:lnTo>
                  <a:pt x="4388" y="2050"/>
                </a:lnTo>
                <a:lnTo>
                  <a:pt x="6440" y="208"/>
                </a:lnTo>
                <a:close/>
              </a:path>
            </a:pathLst>
          </a:custGeom>
          <a:solidFill>
            <a:srgbClr val="8BB1D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65" name="object 965"/>
          <p:cNvSpPr/>
          <p:nvPr/>
        </p:nvSpPr>
        <p:spPr>
          <a:xfrm>
            <a:off x="321327" y="519056"/>
            <a:ext cx="9233" cy="2221"/>
          </a:xfrm>
          <a:custGeom>
            <a:avLst/>
            <a:gdLst/>
            <a:ahLst/>
            <a:cxnLst/>
            <a:rect l="l" t="t" r="r" b="b"/>
            <a:pathLst>
              <a:path w="12311" h="2961">
                <a:moveTo>
                  <a:pt x="0" y="2961"/>
                </a:moveTo>
                <a:lnTo>
                  <a:pt x="6384" y="911"/>
                </a:lnTo>
                <a:lnTo>
                  <a:pt x="10887" y="208"/>
                </a:lnTo>
                <a:lnTo>
                  <a:pt x="12254" y="56"/>
                </a:lnTo>
                <a:lnTo>
                  <a:pt x="11000" y="113"/>
                </a:lnTo>
                <a:lnTo>
                  <a:pt x="6384" y="759"/>
                </a:lnTo>
                <a:lnTo>
                  <a:pt x="0" y="2961"/>
                </a:lnTo>
                <a:close/>
              </a:path>
            </a:pathLst>
          </a:custGeom>
          <a:solidFill>
            <a:srgbClr val="8BB1D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66" name="object 966"/>
          <p:cNvSpPr/>
          <p:nvPr/>
        </p:nvSpPr>
        <p:spPr>
          <a:xfrm>
            <a:off x="318163" y="540629"/>
            <a:ext cx="4316" cy="1254"/>
          </a:xfrm>
          <a:custGeom>
            <a:avLst/>
            <a:gdLst/>
            <a:ahLst/>
            <a:cxnLst/>
            <a:rect l="l" t="t" r="r" b="b"/>
            <a:pathLst>
              <a:path w="5755" h="1672">
                <a:moveTo>
                  <a:pt x="0" y="0"/>
                </a:moveTo>
                <a:lnTo>
                  <a:pt x="1709" y="971"/>
                </a:lnTo>
                <a:lnTo>
                  <a:pt x="3647" y="1349"/>
                </a:lnTo>
                <a:lnTo>
                  <a:pt x="5643" y="1672"/>
                </a:lnTo>
                <a:lnTo>
                  <a:pt x="5755" y="1186"/>
                </a:lnTo>
                <a:lnTo>
                  <a:pt x="3762" y="863"/>
                </a:lnTo>
                <a:lnTo>
                  <a:pt x="1881" y="485"/>
                </a:lnTo>
                <a:lnTo>
                  <a:pt x="0" y="0"/>
                </a:lnTo>
                <a:close/>
              </a:path>
            </a:pathLst>
          </a:custGeom>
          <a:solidFill>
            <a:srgbClr val="8BB1D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67" name="object 967"/>
          <p:cNvSpPr/>
          <p:nvPr/>
        </p:nvSpPr>
        <p:spPr>
          <a:xfrm>
            <a:off x="325259" y="517603"/>
            <a:ext cx="11583" cy="7318"/>
          </a:xfrm>
          <a:custGeom>
            <a:avLst/>
            <a:gdLst/>
            <a:ahLst/>
            <a:cxnLst/>
            <a:rect l="l" t="t" r="r" b="b"/>
            <a:pathLst>
              <a:path w="15444" h="9757">
                <a:moveTo>
                  <a:pt x="2734" y="208"/>
                </a:moveTo>
                <a:lnTo>
                  <a:pt x="2164" y="265"/>
                </a:lnTo>
                <a:lnTo>
                  <a:pt x="4674" y="854"/>
                </a:lnTo>
                <a:lnTo>
                  <a:pt x="6440" y="1499"/>
                </a:lnTo>
                <a:lnTo>
                  <a:pt x="7181" y="1784"/>
                </a:lnTo>
                <a:lnTo>
                  <a:pt x="6325" y="1499"/>
                </a:lnTo>
                <a:lnTo>
                  <a:pt x="3989" y="854"/>
                </a:lnTo>
                <a:lnTo>
                  <a:pt x="741" y="417"/>
                </a:lnTo>
                <a:lnTo>
                  <a:pt x="227" y="474"/>
                </a:lnTo>
                <a:lnTo>
                  <a:pt x="0" y="531"/>
                </a:lnTo>
                <a:lnTo>
                  <a:pt x="4104" y="968"/>
                </a:lnTo>
                <a:lnTo>
                  <a:pt x="6860" y="1757"/>
                </a:lnTo>
                <a:lnTo>
                  <a:pt x="7409" y="1879"/>
                </a:lnTo>
                <a:lnTo>
                  <a:pt x="7294" y="2107"/>
                </a:lnTo>
                <a:lnTo>
                  <a:pt x="6611" y="2752"/>
                </a:lnTo>
                <a:lnTo>
                  <a:pt x="4615" y="5543"/>
                </a:lnTo>
                <a:lnTo>
                  <a:pt x="6496" y="3170"/>
                </a:lnTo>
                <a:lnTo>
                  <a:pt x="7181" y="2259"/>
                </a:lnTo>
                <a:lnTo>
                  <a:pt x="7409" y="2050"/>
                </a:lnTo>
                <a:lnTo>
                  <a:pt x="7238" y="2638"/>
                </a:lnTo>
                <a:lnTo>
                  <a:pt x="6724" y="5391"/>
                </a:lnTo>
                <a:lnTo>
                  <a:pt x="6496" y="9757"/>
                </a:lnTo>
                <a:lnTo>
                  <a:pt x="7066" y="5543"/>
                </a:lnTo>
                <a:lnTo>
                  <a:pt x="7409" y="2847"/>
                </a:lnTo>
                <a:lnTo>
                  <a:pt x="7465" y="2107"/>
                </a:lnTo>
                <a:lnTo>
                  <a:pt x="7524" y="2904"/>
                </a:lnTo>
                <a:lnTo>
                  <a:pt x="7808" y="5600"/>
                </a:lnTo>
                <a:lnTo>
                  <a:pt x="8094" y="5505"/>
                </a:lnTo>
                <a:lnTo>
                  <a:pt x="7693" y="2752"/>
                </a:lnTo>
                <a:lnTo>
                  <a:pt x="7524" y="2050"/>
                </a:lnTo>
                <a:lnTo>
                  <a:pt x="7808" y="2752"/>
                </a:lnTo>
                <a:lnTo>
                  <a:pt x="7580" y="1879"/>
                </a:lnTo>
                <a:lnTo>
                  <a:pt x="8251" y="1741"/>
                </a:lnTo>
                <a:lnTo>
                  <a:pt x="11112" y="968"/>
                </a:lnTo>
                <a:lnTo>
                  <a:pt x="15444" y="588"/>
                </a:lnTo>
                <a:lnTo>
                  <a:pt x="14933" y="474"/>
                </a:lnTo>
                <a:lnTo>
                  <a:pt x="14647" y="474"/>
                </a:lnTo>
                <a:lnTo>
                  <a:pt x="11570" y="797"/>
                </a:lnTo>
                <a:lnTo>
                  <a:pt x="9233" y="1347"/>
                </a:lnTo>
                <a:lnTo>
                  <a:pt x="8150" y="1670"/>
                </a:lnTo>
                <a:lnTo>
                  <a:pt x="9062" y="1347"/>
                </a:lnTo>
                <a:lnTo>
                  <a:pt x="10828" y="797"/>
                </a:lnTo>
                <a:lnTo>
                  <a:pt x="13108" y="265"/>
                </a:lnTo>
                <a:lnTo>
                  <a:pt x="12538" y="208"/>
                </a:lnTo>
                <a:lnTo>
                  <a:pt x="10430" y="740"/>
                </a:lnTo>
                <a:lnTo>
                  <a:pt x="8833" y="1347"/>
                </a:lnTo>
                <a:lnTo>
                  <a:pt x="8035" y="1613"/>
                </a:lnTo>
                <a:lnTo>
                  <a:pt x="8663" y="1290"/>
                </a:lnTo>
                <a:lnTo>
                  <a:pt x="9803" y="740"/>
                </a:lnTo>
                <a:lnTo>
                  <a:pt x="11284" y="94"/>
                </a:lnTo>
                <a:lnTo>
                  <a:pt x="10885" y="94"/>
                </a:lnTo>
                <a:lnTo>
                  <a:pt x="9346" y="740"/>
                </a:lnTo>
                <a:lnTo>
                  <a:pt x="8263" y="1404"/>
                </a:lnTo>
                <a:lnTo>
                  <a:pt x="7751" y="1727"/>
                </a:lnTo>
                <a:lnTo>
                  <a:pt x="8094" y="1404"/>
                </a:lnTo>
                <a:lnTo>
                  <a:pt x="8776" y="740"/>
                </a:lnTo>
                <a:lnTo>
                  <a:pt x="9689" y="56"/>
                </a:lnTo>
                <a:lnTo>
                  <a:pt x="9403" y="56"/>
                </a:lnTo>
                <a:lnTo>
                  <a:pt x="8434" y="854"/>
                </a:lnTo>
                <a:lnTo>
                  <a:pt x="7808" y="1556"/>
                </a:lnTo>
                <a:lnTo>
                  <a:pt x="8094" y="854"/>
                </a:lnTo>
                <a:lnTo>
                  <a:pt x="8663" y="0"/>
                </a:lnTo>
                <a:lnTo>
                  <a:pt x="8434" y="0"/>
                </a:lnTo>
                <a:lnTo>
                  <a:pt x="7979" y="702"/>
                </a:lnTo>
                <a:lnTo>
                  <a:pt x="7751" y="1290"/>
                </a:lnTo>
                <a:lnTo>
                  <a:pt x="7808" y="702"/>
                </a:lnTo>
                <a:lnTo>
                  <a:pt x="7979" y="0"/>
                </a:lnTo>
                <a:lnTo>
                  <a:pt x="7751" y="0"/>
                </a:lnTo>
                <a:lnTo>
                  <a:pt x="7580" y="797"/>
                </a:lnTo>
                <a:lnTo>
                  <a:pt x="7524" y="1442"/>
                </a:lnTo>
                <a:lnTo>
                  <a:pt x="7409" y="797"/>
                </a:lnTo>
                <a:lnTo>
                  <a:pt x="7238" y="0"/>
                </a:lnTo>
                <a:lnTo>
                  <a:pt x="7066" y="0"/>
                </a:lnTo>
                <a:lnTo>
                  <a:pt x="7238" y="740"/>
                </a:lnTo>
                <a:lnTo>
                  <a:pt x="7294" y="1290"/>
                </a:lnTo>
                <a:lnTo>
                  <a:pt x="7010" y="702"/>
                </a:lnTo>
                <a:lnTo>
                  <a:pt x="6611" y="0"/>
                </a:lnTo>
                <a:lnTo>
                  <a:pt x="6325" y="0"/>
                </a:lnTo>
                <a:lnTo>
                  <a:pt x="6895" y="854"/>
                </a:lnTo>
                <a:lnTo>
                  <a:pt x="7238" y="1499"/>
                </a:lnTo>
                <a:lnTo>
                  <a:pt x="6553" y="797"/>
                </a:lnTo>
                <a:lnTo>
                  <a:pt x="5584" y="56"/>
                </a:lnTo>
                <a:lnTo>
                  <a:pt x="5244" y="56"/>
                </a:lnTo>
                <a:lnTo>
                  <a:pt x="6154" y="702"/>
                </a:lnTo>
                <a:lnTo>
                  <a:pt x="6782" y="1290"/>
                </a:lnTo>
                <a:lnTo>
                  <a:pt x="7123" y="1613"/>
                </a:lnTo>
                <a:lnTo>
                  <a:pt x="6668" y="1290"/>
                </a:lnTo>
                <a:lnTo>
                  <a:pt x="5699" y="702"/>
                </a:lnTo>
                <a:lnTo>
                  <a:pt x="4444" y="94"/>
                </a:lnTo>
                <a:lnTo>
                  <a:pt x="4046" y="94"/>
                </a:lnTo>
                <a:lnTo>
                  <a:pt x="5413" y="740"/>
                </a:lnTo>
                <a:lnTo>
                  <a:pt x="6440" y="1290"/>
                </a:lnTo>
                <a:lnTo>
                  <a:pt x="7010" y="1613"/>
                </a:lnTo>
                <a:lnTo>
                  <a:pt x="6269" y="1290"/>
                </a:lnTo>
                <a:lnTo>
                  <a:pt x="4787" y="740"/>
                </a:lnTo>
                <a:lnTo>
                  <a:pt x="2734" y="208"/>
                </a:lnTo>
                <a:close/>
              </a:path>
            </a:pathLst>
          </a:custGeom>
          <a:solidFill>
            <a:srgbClr val="8BB1D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68" name="object 968"/>
          <p:cNvSpPr/>
          <p:nvPr/>
        </p:nvSpPr>
        <p:spPr>
          <a:xfrm>
            <a:off x="304613" y="519013"/>
            <a:ext cx="25946" cy="18662"/>
          </a:xfrm>
          <a:custGeom>
            <a:avLst/>
            <a:gdLst/>
            <a:ahLst/>
            <a:cxnLst/>
            <a:rect l="l" t="t" r="r" b="b"/>
            <a:pathLst>
              <a:path w="34595" h="24882">
                <a:moveTo>
                  <a:pt x="21885" y="1613"/>
                </a:moveTo>
                <a:lnTo>
                  <a:pt x="19492" y="2429"/>
                </a:lnTo>
                <a:lnTo>
                  <a:pt x="21885" y="1898"/>
                </a:lnTo>
                <a:lnTo>
                  <a:pt x="21943" y="2429"/>
                </a:lnTo>
                <a:lnTo>
                  <a:pt x="22113" y="2866"/>
                </a:lnTo>
                <a:lnTo>
                  <a:pt x="21430" y="3075"/>
                </a:lnTo>
                <a:lnTo>
                  <a:pt x="20745" y="3303"/>
                </a:lnTo>
                <a:lnTo>
                  <a:pt x="20004" y="3512"/>
                </a:lnTo>
                <a:lnTo>
                  <a:pt x="18294" y="4100"/>
                </a:lnTo>
                <a:lnTo>
                  <a:pt x="16472" y="4802"/>
                </a:lnTo>
                <a:lnTo>
                  <a:pt x="14534" y="5619"/>
                </a:lnTo>
                <a:lnTo>
                  <a:pt x="14363" y="5676"/>
                </a:lnTo>
                <a:lnTo>
                  <a:pt x="11684" y="6796"/>
                </a:lnTo>
                <a:lnTo>
                  <a:pt x="8835" y="8201"/>
                </a:lnTo>
                <a:lnTo>
                  <a:pt x="5985" y="9871"/>
                </a:lnTo>
                <a:lnTo>
                  <a:pt x="5927" y="10858"/>
                </a:lnTo>
                <a:lnTo>
                  <a:pt x="6213" y="11504"/>
                </a:lnTo>
                <a:lnTo>
                  <a:pt x="6611" y="12092"/>
                </a:lnTo>
                <a:lnTo>
                  <a:pt x="7010" y="12681"/>
                </a:lnTo>
                <a:lnTo>
                  <a:pt x="4559" y="14465"/>
                </a:lnTo>
                <a:lnTo>
                  <a:pt x="2108" y="16459"/>
                </a:lnTo>
                <a:lnTo>
                  <a:pt x="0" y="19002"/>
                </a:lnTo>
                <a:lnTo>
                  <a:pt x="2336" y="16724"/>
                </a:lnTo>
                <a:lnTo>
                  <a:pt x="4787" y="14731"/>
                </a:lnTo>
                <a:lnTo>
                  <a:pt x="7238" y="12947"/>
                </a:lnTo>
                <a:lnTo>
                  <a:pt x="7808" y="13763"/>
                </a:lnTo>
                <a:lnTo>
                  <a:pt x="8549" y="14465"/>
                </a:lnTo>
                <a:lnTo>
                  <a:pt x="9346" y="15168"/>
                </a:lnTo>
                <a:lnTo>
                  <a:pt x="9689" y="15376"/>
                </a:lnTo>
                <a:lnTo>
                  <a:pt x="10544" y="16079"/>
                </a:lnTo>
                <a:lnTo>
                  <a:pt x="11455" y="16724"/>
                </a:lnTo>
                <a:lnTo>
                  <a:pt x="12424" y="17275"/>
                </a:lnTo>
                <a:lnTo>
                  <a:pt x="12766" y="17427"/>
                </a:lnTo>
                <a:lnTo>
                  <a:pt x="10772" y="19648"/>
                </a:lnTo>
                <a:lnTo>
                  <a:pt x="8835" y="22021"/>
                </a:lnTo>
                <a:lnTo>
                  <a:pt x="7409" y="24882"/>
                </a:lnTo>
                <a:lnTo>
                  <a:pt x="9290" y="22290"/>
                </a:lnTo>
                <a:lnTo>
                  <a:pt x="11227" y="19857"/>
                </a:lnTo>
                <a:lnTo>
                  <a:pt x="13165" y="17655"/>
                </a:lnTo>
                <a:lnTo>
                  <a:pt x="15217" y="14731"/>
                </a:lnTo>
                <a:lnTo>
                  <a:pt x="13052" y="17104"/>
                </a:lnTo>
                <a:lnTo>
                  <a:pt x="12653" y="16895"/>
                </a:lnTo>
                <a:lnTo>
                  <a:pt x="11741" y="16402"/>
                </a:lnTo>
                <a:lnTo>
                  <a:pt x="10828" y="15756"/>
                </a:lnTo>
                <a:lnTo>
                  <a:pt x="9975" y="15111"/>
                </a:lnTo>
                <a:lnTo>
                  <a:pt x="12482" y="12947"/>
                </a:lnTo>
                <a:lnTo>
                  <a:pt x="14989" y="11010"/>
                </a:lnTo>
                <a:lnTo>
                  <a:pt x="17384" y="9397"/>
                </a:lnTo>
                <a:lnTo>
                  <a:pt x="17098" y="9169"/>
                </a:lnTo>
                <a:lnTo>
                  <a:pt x="14703" y="10801"/>
                </a:lnTo>
                <a:lnTo>
                  <a:pt x="12196" y="12681"/>
                </a:lnTo>
                <a:lnTo>
                  <a:pt x="9632" y="14845"/>
                </a:lnTo>
                <a:lnTo>
                  <a:pt x="8835" y="14199"/>
                </a:lnTo>
                <a:lnTo>
                  <a:pt x="8150" y="13497"/>
                </a:lnTo>
                <a:lnTo>
                  <a:pt x="7524" y="12738"/>
                </a:lnTo>
                <a:lnTo>
                  <a:pt x="10087" y="10536"/>
                </a:lnTo>
                <a:lnTo>
                  <a:pt x="7352" y="12472"/>
                </a:lnTo>
                <a:lnTo>
                  <a:pt x="6954" y="11921"/>
                </a:lnTo>
                <a:lnTo>
                  <a:pt x="6555" y="11333"/>
                </a:lnTo>
                <a:lnTo>
                  <a:pt x="6325" y="10744"/>
                </a:lnTo>
                <a:lnTo>
                  <a:pt x="6154" y="10365"/>
                </a:lnTo>
                <a:lnTo>
                  <a:pt x="6098" y="10194"/>
                </a:lnTo>
                <a:lnTo>
                  <a:pt x="8947" y="8466"/>
                </a:lnTo>
                <a:lnTo>
                  <a:pt x="11797" y="7080"/>
                </a:lnTo>
                <a:lnTo>
                  <a:pt x="14476" y="5941"/>
                </a:lnTo>
                <a:lnTo>
                  <a:pt x="14647" y="6378"/>
                </a:lnTo>
                <a:lnTo>
                  <a:pt x="14989" y="6910"/>
                </a:lnTo>
                <a:lnTo>
                  <a:pt x="15160" y="6853"/>
                </a:lnTo>
                <a:lnTo>
                  <a:pt x="14818" y="6321"/>
                </a:lnTo>
                <a:lnTo>
                  <a:pt x="14591" y="5828"/>
                </a:lnTo>
                <a:lnTo>
                  <a:pt x="16528" y="5030"/>
                </a:lnTo>
                <a:lnTo>
                  <a:pt x="18409" y="4328"/>
                </a:lnTo>
                <a:lnTo>
                  <a:pt x="20119" y="3720"/>
                </a:lnTo>
                <a:lnTo>
                  <a:pt x="20804" y="3455"/>
                </a:lnTo>
                <a:lnTo>
                  <a:pt x="21486" y="3246"/>
                </a:lnTo>
                <a:lnTo>
                  <a:pt x="22171" y="3018"/>
                </a:lnTo>
                <a:lnTo>
                  <a:pt x="22455" y="3663"/>
                </a:lnTo>
                <a:lnTo>
                  <a:pt x="22227" y="2809"/>
                </a:lnTo>
                <a:lnTo>
                  <a:pt x="22056" y="2429"/>
                </a:lnTo>
                <a:lnTo>
                  <a:pt x="21943" y="1898"/>
                </a:lnTo>
                <a:lnTo>
                  <a:pt x="22626" y="1727"/>
                </a:lnTo>
                <a:lnTo>
                  <a:pt x="23311" y="1575"/>
                </a:lnTo>
                <a:lnTo>
                  <a:pt x="23994" y="1404"/>
                </a:lnTo>
                <a:lnTo>
                  <a:pt x="29522" y="322"/>
                </a:lnTo>
                <a:lnTo>
                  <a:pt x="33399" y="113"/>
                </a:lnTo>
                <a:lnTo>
                  <a:pt x="34595" y="56"/>
                </a:lnTo>
                <a:lnTo>
                  <a:pt x="33969" y="0"/>
                </a:lnTo>
                <a:lnTo>
                  <a:pt x="32259" y="56"/>
                </a:lnTo>
                <a:lnTo>
                  <a:pt x="28724" y="322"/>
                </a:lnTo>
                <a:lnTo>
                  <a:pt x="23937" y="1252"/>
                </a:lnTo>
                <a:lnTo>
                  <a:pt x="23252" y="1347"/>
                </a:lnTo>
                <a:lnTo>
                  <a:pt x="22570" y="1461"/>
                </a:lnTo>
                <a:lnTo>
                  <a:pt x="21885" y="1613"/>
                </a:lnTo>
                <a:close/>
              </a:path>
            </a:pathLst>
          </a:custGeom>
          <a:solidFill>
            <a:srgbClr val="8BB1D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69" name="object 969"/>
          <p:cNvSpPr/>
          <p:nvPr/>
        </p:nvSpPr>
        <p:spPr>
          <a:xfrm>
            <a:off x="322952" y="541560"/>
            <a:ext cx="4702" cy="890"/>
          </a:xfrm>
          <a:custGeom>
            <a:avLst/>
            <a:gdLst/>
            <a:ahLst/>
            <a:cxnLst/>
            <a:rect l="l" t="t" r="r" b="b"/>
            <a:pathLst>
              <a:path w="6269" h="1186">
                <a:moveTo>
                  <a:pt x="0" y="0"/>
                </a:moveTo>
                <a:lnTo>
                  <a:pt x="1937" y="808"/>
                </a:lnTo>
                <a:lnTo>
                  <a:pt x="4046" y="1025"/>
                </a:lnTo>
                <a:lnTo>
                  <a:pt x="6210" y="1186"/>
                </a:lnTo>
                <a:lnTo>
                  <a:pt x="6269" y="647"/>
                </a:lnTo>
                <a:lnTo>
                  <a:pt x="4160" y="539"/>
                </a:lnTo>
                <a:lnTo>
                  <a:pt x="2052" y="322"/>
                </a:lnTo>
                <a:lnTo>
                  <a:pt x="0" y="0"/>
                </a:lnTo>
                <a:close/>
              </a:path>
            </a:pathLst>
          </a:custGeom>
          <a:solidFill>
            <a:srgbClr val="8BB1D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70" name="object 970"/>
          <p:cNvSpPr/>
          <p:nvPr/>
        </p:nvSpPr>
        <p:spPr>
          <a:xfrm>
            <a:off x="334963" y="528852"/>
            <a:ext cx="1496" cy="484"/>
          </a:xfrm>
          <a:custGeom>
            <a:avLst/>
            <a:gdLst/>
            <a:ahLst/>
            <a:cxnLst/>
            <a:rect l="l" t="t" r="r" b="b"/>
            <a:pathLst>
              <a:path w="1995" h="645">
                <a:moveTo>
                  <a:pt x="1025" y="493"/>
                </a:moveTo>
                <a:lnTo>
                  <a:pt x="1995" y="322"/>
                </a:lnTo>
                <a:lnTo>
                  <a:pt x="1881" y="0"/>
                </a:lnTo>
                <a:lnTo>
                  <a:pt x="855" y="170"/>
                </a:lnTo>
                <a:lnTo>
                  <a:pt x="0" y="645"/>
                </a:lnTo>
                <a:lnTo>
                  <a:pt x="1025" y="493"/>
                </a:lnTo>
                <a:close/>
              </a:path>
            </a:pathLst>
          </a:custGeom>
          <a:solidFill>
            <a:srgbClr val="8BB1D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71" name="object 971"/>
          <p:cNvSpPr/>
          <p:nvPr/>
        </p:nvSpPr>
        <p:spPr>
          <a:xfrm>
            <a:off x="331713" y="524808"/>
            <a:ext cx="1411" cy="313"/>
          </a:xfrm>
          <a:custGeom>
            <a:avLst/>
            <a:gdLst/>
            <a:ahLst/>
            <a:cxnLst/>
            <a:rect l="l" t="t" r="r" b="b"/>
            <a:pathLst>
              <a:path w="1881" h="417">
                <a:moveTo>
                  <a:pt x="1881" y="265"/>
                </a:moveTo>
                <a:lnTo>
                  <a:pt x="1824" y="0"/>
                </a:lnTo>
                <a:lnTo>
                  <a:pt x="1198" y="56"/>
                </a:lnTo>
                <a:lnTo>
                  <a:pt x="628" y="94"/>
                </a:lnTo>
                <a:lnTo>
                  <a:pt x="0" y="151"/>
                </a:lnTo>
                <a:lnTo>
                  <a:pt x="684" y="417"/>
                </a:lnTo>
                <a:lnTo>
                  <a:pt x="1311" y="379"/>
                </a:lnTo>
                <a:lnTo>
                  <a:pt x="1881" y="265"/>
                </a:lnTo>
                <a:close/>
              </a:path>
            </a:pathLst>
          </a:custGeom>
          <a:solidFill>
            <a:srgbClr val="8BB1D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72" name="object 972"/>
          <p:cNvSpPr/>
          <p:nvPr/>
        </p:nvSpPr>
        <p:spPr>
          <a:xfrm>
            <a:off x="315640" y="529250"/>
            <a:ext cx="17441" cy="19110"/>
          </a:xfrm>
          <a:custGeom>
            <a:avLst/>
            <a:gdLst/>
            <a:ahLst/>
            <a:cxnLst/>
            <a:rect l="l" t="t" r="r" b="b"/>
            <a:pathLst>
              <a:path w="23254" h="25480">
                <a:moveTo>
                  <a:pt x="17499" y="17655"/>
                </a:moveTo>
                <a:lnTo>
                  <a:pt x="17897" y="17655"/>
                </a:lnTo>
                <a:lnTo>
                  <a:pt x="19492" y="17708"/>
                </a:lnTo>
                <a:lnTo>
                  <a:pt x="21146" y="17708"/>
                </a:lnTo>
                <a:lnTo>
                  <a:pt x="22741" y="17655"/>
                </a:lnTo>
                <a:lnTo>
                  <a:pt x="22912" y="20191"/>
                </a:lnTo>
                <a:lnTo>
                  <a:pt x="23027" y="22780"/>
                </a:lnTo>
                <a:lnTo>
                  <a:pt x="23198" y="25480"/>
                </a:lnTo>
                <a:lnTo>
                  <a:pt x="23254" y="14146"/>
                </a:lnTo>
                <a:lnTo>
                  <a:pt x="23027" y="11341"/>
                </a:lnTo>
                <a:lnTo>
                  <a:pt x="22797" y="8696"/>
                </a:lnTo>
                <a:lnTo>
                  <a:pt x="22797" y="8210"/>
                </a:lnTo>
                <a:lnTo>
                  <a:pt x="22513" y="5410"/>
                </a:lnTo>
                <a:lnTo>
                  <a:pt x="22342" y="11341"/>
                </a:lnTo>
                <a:lnTo>
                  <a:pt x="22513" y="14146"/>
                </a:lnTo>
                <a:lnTo>
                  <a:pt x="22685" y="17114"/>
                </a:lnTo>
                <a:lnTo>
                  <a:pt x="21146" y="17169"/>
                </a:lnTo>
                <a:lnTo>
                  <a:pt x="17897" y="17169"/>
                </a:lnTo>
                <a:lnTo>
                  <a:pt x="17098" y="17114"/>
                </a:lnTo>
                <a:lnTo>
                  <a:pt x="16758" y="17114"/>
                </a:lnTo>
                <a:lnTo>
                  <a:pt x="17041" y="14146"/>
                </a:lnTo>
                <a:lnTo>
                  <a:pt x="17327" y="11286"/>
                </a:lnTo>
                <a:lnTo>
                  <a:pt x="17611" y="8641"/>
                </a:lnTo>
                <a:lnTo>
                  <a:pt x="17668" y="2752"/>
                </a:lnTo>
                <a:lnTo>
                  <a:pt x="17327" y="5353"/>
                </a:lnTo>
                <a:lnTo>
                  <a:pt x="16985" y="8210"/>
                </a:lnTo>
                <a:lnTo>
                  <a:pt x="15388" y="8102"/>
                </a:lnTo>
                <a:lnTo>
                  <a:pt x="13737" y="7941"/>
                </a:lnTo>
                <a:lnTo>
                  <a:pt x="12198" y="7724"/>
                </a:lnTo>
                <a:lnTo>
                  <a:pt x="13052" y="4973"/>
                </a:lnTo>
                <a:lnTo>
                  <a:pt x="13908" y="2373"/>
                </a:lnTo>
                <a:lnTo>
                  <a:pt x="14705" y="56"/>
                </a:lnTo>
                <a:lnTo>
                  <a:pt x="14192" y="0"/>
                </a:lnTo>
                <a:lnTo>
                  <a:pt x="13338" y="2335"/>
                </a:lnTo>
                <a:lnTo>
                  <a:pt x="12482" y="4859"/>
                </a:lnTo>
                <a:lnTo>
                  <a:pt x="11570" y="7616"/>
                </a:lnTo>
                <a:lnTo>
                  <a:pt x="10089" y="7401"/>
                </a:lnTo>
                <a:lnTo>
                  <a:pt x="8663" y="7130"/>
                </a:lnTo>
                <a:lnTo>
                  <a:pt x="7240" y="6807"/>
                </a:lnTo>
                <a:lnTo>
                  <a:pt x="8094" y="4005"/>
                </a:lnTo>
                <a:lnTo>
                  <a:pt x="6726" y="6644"/>
                </a:lnTo>
                <a:lnTo>
                  <a:pt x="6498" y="7077"/>
                </a:lnTo>
                <a:lnTo>
                  <a:pt x="5244" y="9560"/>
                </a:lnTo>
                <a:lnTo>
                  <a:pt x="3989" y="12204"/>
                </a:lnTo>
                <a:lnTo>
                  <a:pt x="2793" y="15063"/>
                </a:lnTo>
                <a:lnTo>
                  <a:pt x="2565" y="15549"/>
                </a:lnTo>
                <a:lnTo>
                  <a:pt x="1709" y="17708"/>
                </a:lnTo>
                <a:lnTo>
                  <a:pt x="799" y="19974"/>
                </a:lnTo>
                <a:lnTo>
                  <a:pt x="0" y="22294"/>
                </a:lnTo>
                <a:lnTo>
                  <a:pt x="628" y="22511"/>
                </a:lnTo>
                <a:lnTo>
                  <a:pt x="1425" y="20136"/>
                </a:lnTo>
                <a:lnTo>
                  <a:pt x="2279" y="17869"/>
                </a:lnTo>
                <a:lnTo>
                  <a:pt x="3192" y="15657"/>
                </a:lnTo>
                <a:lnTo>
                  <a:pt x="5073" y="16143"/>
                </a:lnTo>
                <a:lnTo>
                  <a:pt x="3363" y="15171"/>
                </a:lnTo>
                <a:lnTo>
                  <a:pt x="4559" y="12366"/>
                </a:lnTo>
                <a:lnTo>
                  <a:pt x="5814" y="9666"/>
                </a:lnTo>
                <a:lnTo>
                  <a:pt x="7068" y="7185"/>
                </a:lnTo>
                <a:lnTo>
                  <a:pt x="8492" y="7563"/>
                </a:lnTo>
                <a:lnTo>
                  <a:pt x="9975" y="7832"/>
                </a:lnTo>
                <a:lnTo>
                  <a:pt x="11457" y="8102"/>
                </a:lnTo>
                <a:lnTo>
                  <a:pt x="10659" y="10638"/>
                </a:lnTo>
                <a:lnTo>
                  <a:pt x="9860" y="13444"/>
                </a:lnTo>
                <a:lnTo>
                  <a:pt x="9119" y="16358"/>
                </a:lnTo>
                <a:lnTo>
                  <a:pt x="9006" y="16844"/>
                </a:lnTo>
                <a:lnTo>
                  <a:pt x="8380" y="19219"/>
                </a:lnTo>
                <a:lnTo>
                  <a:pt x="7810" y="21755"/>
                </a:lnTo>
                <a:lnTo>
                  <a:pt x="7296" y="24291"/>
                </a:lnTo>
                <a:lnTo>
                  <a:pt x="7751" y="24400"/>
                </a:lnTo>
                <a:lnTo>
                  <a:pt x="7979" y="24455"/>
                </a:lnTo>
                <a:lnTo>
                  <a:pt x="8492" y="21863"/>
                </a:lnTo>
                <a:lnTo>
                  <a:pt x="9062" y="19327"/>
                </a:lnTo>
                <a:lnTo>
                  <a:pt x="9632" y="16952"/>
                </a:lnTo>
                <a:lnTo>
                  <a:pt x="11684" y="17222"/>
                </a:lnTo>
                <a:lnTo>
                  <a:pt x="9747" y="16413"/>
                </a:lnTo>
                <a:lnTo>
                  <a:pt x="10488" y="13499"/>
                </a:lnTo>
                <a:lnTo>
                  <a:pt x="11286" y="10746"/>
                </a:lnTo>
                <a:lnTo>
                  <a:pt x="12083" y="8157"/>
                </a:lnTo>
                <a:lnTo>
                  <a:pt x="13678" y="8371"/>
                </a:lnTo>
                <a:lnTo>
                  <a:pt x="15275" y="8535"/>
                </a:lnTo>
                <a:lnTo>
                  <a:pt x="16929" y="8641"/>
                </a:lnTo>
                <a:lnTo>
                  <a:pt x="16586" y="11285"/>
                </a:lnTo>
                <a:lnTo>
                  <a:pt x="16300" y="14093"/>
                </a:lnTo>
                <a:lnTo>
                  <a:pt x="16016" y="17060"/>
                </a:lnTo>
                <a:lnTo>
                  <a:pt x="15958" y="17600"/>
                </a:lnTo>
                <a:lnTo>
                  <a:pt x="15674" y="20083"/>
                </a:lnTo>
                <a:lnTo>
                  <a:pt x="15446" y="22672"/>
                </a:lnTo>
                <a:lnTo>
                  <a:pt x="15219" y="25372"/>
                </a:lnTo>
                <a:lnTo>
                  <a:pt x="15730" y="25425"/>
                </a:lnTo>
                <a:lnTo>
                  <a:pt x="16016" y="25425"/>
                </a:lnTo>
                <a:lnTo>
                  <a:pt x="16244" y="22727"/>
                </a:lnTo>
                <a:lnTo>
                  <a:pt x="16472" y="20136"/>
                </a:lnTo>
                <a:lnTo>
                  <a:pt x="16699" y="17600"/>
                </a:lnTo>
                <a:lnTo>
                  <a:pt x="17499" y="17655"/>
                </a:lnTo>
                <a:close/>
              </a:path>
            </a:pathLst>
          </a:custGeom>
          <a:solidFill>
            <a:srgbClr val="8BB1D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73" name="object 973"/>
          <p:cNvSpPr/>
          <p:nvPr/>
        </p:nvSpPr>
        <p:spPr>
          <a:xfrm>
            <a:off x="328891" y="535408"/>
            <a:ext cx="3335" cy="404"/>
          </a:xfrm>
          <a:custGeom>
            <a:avLst/>
            <a:gdLst/>
            <a:ahLst/>
            <a:cxnLst/>
            <a:rect l="l" t="t" r="r" b="b"/>
            <a:pathLst>
              <a:path w="4446" h="539">
                <a:moveTo>
                  <a:pt x="569" y="485"/>
                </a:moveTo>
                <a:lnTo>
                  <a:pt x="855" y="485"/>
                </a:lnTo>
                <a:lnTo>
                  <a:pt x="2052" y="539"/>
                </a:lnTo>
                <a:lnTo>
                  <a:pt x="3250" y="539"/>
                </a:lnTo>
                <a:lnTo>
                  <a:pt x="4446" y="485"/>
                </a:lnTo>
                <a:lnTo>
                  <a:pt x="3250" y="53"/>
                </a:lnTo>
                <a:lnTo>
                  <a:pt x="855" y="53"/>
                </a:lnTo>
                <a:lnTo>
                  <a:pt x="285" y="0"/>
                </a:lnTo>
                <a:lnTo>
                  <a:pt x="0" y="0"/>
                </a:lnTo>
                <a:lnTo>
                  <a:pt x="569" y="485"/>
                </a:lnTo>
                <a:close/>
              </a:path>
            </a:pathLst>
          </a:custGeom>
          <a:solidFill>
            <a:srgbClr val="8BB1D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74" name="object 974"/>
          <p:cNvSpPr/>
          <p:nvPr/>
        </p:nvSpPr>
        <p:spPr>
          <a:xfrm>
            <a:off x="329577" y="529292"/>
            <a:ext cx="2351" cy="2064"/>
          </a:xfrm>
          <a:custGeom>
            <a:avLst/>
            <a:gdLst/>
            <a:ahLst/>
            <a:cxnLst/>
            <a:rect l="l" t="t" r="r" b="b"/>
            <a:pathLst>
              <a:path w="3135" h="2752">
                <a:moveTo>
                  <a:pt x="0" y="0"/>
                </a:moveTo>
                <a:lnTo>
                  <a:pt x="741" y="379"/>
                </a:lnTo>
                <a:lnTo>
                  <a:pt x="2908" y="379"/>
                </a:lnTo>
                <a:lnTo>
                  <a:pt x="3135" y="2752"/>
                </a:lnTo>
                <a:lnTo>
                  <a:pt x="2908" y="0"/>
                </a:lnTo>
                <a:lnTo>
                  <a:pt x="0" y="0"/>
                </a:lnTo>
                <a:close/>
              </a:path>
            </a:pathLst>
          </a:custGeom>
          <a:solidFill>
            <a:srgbClr val="8BB1D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75" name="object 975"/>
          <p:cNvSpPr/>
          <p:nvPr/>
        </p:nvSpPr>
        <p:spPr>
          <a:xfrm>
            <a:off x="301578" y="520223"/>
            <a:ext cx="25732" cy="23968"/>
          </a:xfrm>
          <a:custGeom>
            <a:avLst/>
            <a:gdLst/>
            <a:ahLst/>
            <a:cxnLst/>
            <a:rect l="l" t="t" r="r" b="b"/>
            <a:pathLst>
              <a:path w="34309" h="31957">
                <a:moveTo>
                  <a:pt x="9290" y="6055"/>
                </a:moveTo>
                <a:lnTo>
                  <a:pt x="9290" y="6853"/>
                </a:lnTo>
                <a:lnTo>
                  <a:pt x="9403" y="7669"/>
                </a:lnTo>
                <a:lnTo>
                  <a:pt x="9689" y="8485"/>
                </a:lnTo>
                <a:lnTo>
                  <a:pt x="7123" y="10042"/>
                </a:lnTo>
                <a:lnTo>
                  <a:pt x="4559" y="11770"/>
                </a:lnTo>
                <a:lnTo>
                  <a:pt x="2052" y="13820"/>
                </a:lnTo>
                <a:lnTo>
                  <a:pt x="1881" y="13345"/>
                </a:lnTo>
                <a:lnTo>
                  <a:pt x="1766" y="12795"/>
                </a:lnTo>
                <a:lnTo>
                  <a:pt x="1709" y="12320"/>
                </a:lnTo>
                <a:lnTo>
                  <a:pt x="1367" y="12643"/>
                </a:lnTo>
                <a:lnTo>
                  <a:pt x="1482" y="13060"/>
                </a:lnTo>
                <a:lnTo>
                  <a:pt x="1538" y="13554"/>
                </a:lnTo>
                <a:lnTo>
                  <a:pt x="1709" y="13991"/>
                </a:lnTo>
                <a:lnTo>
                  <a:pt x="1139" y="14579"/>
                </a:lnTo>
                <a:lnTo>
                  <a:pt x="569" y="15111"/>
                </a:lnTo>
                <a:lnTo>
                  <a:pt x="0" y="15661"/>
                </a:lnTo>
                <a:lnTo>
                  <a:pt x="0" y="16041"/>
                </a:lnTo>
                <a:lnTo>
                  <a:pt x="626" y="15490"/>
                </a:lnTo>
                <a:lnTo>
                  <a:pt x="1252" y="14959"/>
                </a:lnTo>
                <a:lnTo>
                  <a:pt x="1881" y="14408"/>
                </a:lnTo>
                <a:lnTo>
                  <a:pt x="2221" y="15433"/>
                </a:lnTo>
                <a:lnTo>
                  <a:pt x="2791" y="16421"/>
                </a:lnTo>
                <a:lnTo>
                  <a:pt x="3476" y="17389"/>
                </a:lnTo>
                <a:lnTo>
                  <a:pt x="2622" y="18186"/>
                </a:lnTo>
                <a:lnTo>
                  <a:pt x="1766" y="19059"/>
                </a:lnTo>
                <a:lnTo>
                  <a:pt x="968" y="19976"/>
                </a:lnTo>
                <a:lnTo>
                  <a:pt x="1081" y="20354"/>
                </a:lnTo>
                <a:lnTo>
                  <a:pt x="1937" y="19437"/>
                </a:lnTo>
                <a:lnTo>
                  <a:pt x="2849" y="18528"/>
                </a:lnTo>
                <a:lnTo>
                  <a:pt x="3703" y="17655"/>
                </a:lnTo>
                <a:lnTo>
                  <a:pt x="4501" y="18680"/>
                </a:lnTo>
                <a:lnTo>
                  <a:pt x="5357" y="19599"/>
                </a:lnTo>
                <a:lnTo>
                  <a:pt x="6440" y="20462"/>
                </a:lnTo>
                <a:lnTo>
                  <a:pt x="5357" y="21649"/>
                </a:lnTo>
                <a:lnTo>
                  <a:pt x="4331" y="22890"/>
                </a:lnTo>
                <a:lnTo>
                  <a:pt x="3361" y="24185"/>
                </a:lnTo>
                <a:lnTo>
                  <a:pt x="3647" y="24563"/>
                </a:lnTo>
                <a:lnTo>
                  <a:pt x="4672" y="23213"/>
                </a:lnTo>
                <a:lnTo>
                  <a:pt x="5699" y="21973"/>
                </a:lnTo>
                <a:lnTo>
                  <a:pt x="6780" y="20732"/>
                </a:lnTo>
                <a:lnTo>
                  <a:pt x="7920" y="21702"/>
                </a:lnTo>
                <a:lnTo>
                  <a:pt x="9290" y="22621"/>
                </a:lnTo>
                <a:lnTo>
                  <a:pt x="10714" y="23376"/>
                </a:lnTo>
                <a:lnTo>
                  <a:pt x="9574" y="24941"/>
                </a:lnTo>
                <a:lnTo>
                  <a:pt x="8490" y="26613"/>
                </a:lnTo>
                <a:lnTo>
                  <a:pt x="7465" y="28341"/>
                </a:lnTo>
                <a:lnTo>
                  <a:pt x="7920" y="28665"/>
                </a:lnTo>
                <a:lnTo>
                  <a:pt x="8947" y="26938"/>
                </a:lnTo>
                <a:lnTo>
                  <a:pt x="10031" y="25265"/>
                </a:lnTo>
                <a:lnTo>
                  <a:pt x="11171" y="23646"/>
                </a:lnTo>
                <a:lnTo>
                  <a:pt x="12367" y="24293"/>
                </a:lnTo>
                <a:lnTo>
                  <a:pt x="13563" y="24888"/>
                </a:lnTo>
                <a:lnTo>
                  <a:pt x="14874" y="25427"/>
                </a:lnTo>
                <a:lnTo>
                  <a:pt x="15330" y="25588"/>
                </a:lnTo>
                <a:lnTo>
                  <a:pt x="15616" y="25696"/>
                </a:lnTo>
                <a:lnTo>
                  <a:pt x="14532" y="27585"/>
                </a:lnTo>
                <a:lnTo>
                  <a:pt x="13507" y="29582"/>
                </a:lnTo>
                <a:lnTo>
                  <a:pt x="12595" y="31633"/>
                </a:lnTo>
                <a:lnTo>
                  <a:pt x="13108" y="31957"/>
                </a:lnTo>
                <a:lnTo>
                  <a:pt x="14077" y="29852"/>
                </a:lnTo>
                <a:lnTo>
                  <a:pt x="15102" y="27855"/>
                </a:lnTo>
                <a:lnTo>
                  <a:pt x="16186" y="25913"/>
                </a:lnTo>
                <a:lnTo>
                  <a:pt x="17839" y="26560"/>
                </a:lnTo>
                <a:lnTo>
                  <a:pt x="19549" y="27099"/>
                </a:lnTo>
                <a:lnTo>
                  <a:pt x="21315" y="27585"/>
                </a:lnTo>
                <a:lnTo>
                  <a:pt x="21543" y="27099"/>
                </a:lnTo>
                <a:lnTo>
                  <a:pt x="19776" y="26613"/>
                </a:lnTo>
                <a:lnTo>
                  <a:pt x="18067" y="26074"/>
                </a:lnTo>
                <a:lnTo>
                  <a:pt x="16413" y="25480"/>
                </a:lnTo>
                <a:lnTo>
                  <a:pt x="17952" y="22729"/>
                </a:lnTo>
                <a:lnTo>
                  <a:pt x="19549" y="20193"/>
                </a:lnTo>
                <a:lnTo>
                  <a:pt x="21200" y="17825"/>
                </a:lnTo>
                <a:lnTo>
                  <a:pt x="22511" y="18300"/>
                </a:lnTo>
                <a:lnTo>
                  <a:pt x="23879" y="18737"/>
                </a:lnTo>
                <a:lnTo>
                  <a:pt x="25248" y="19113"/>
                </a:lnTo>
                <a:lnTo>
                  <a:pt x="25476" y="18680"/>
                </a:lnTo>
                <a:lnTo>
                  <a:pt x="24108" y="18357"/>
                </a:lnTo>
                <a:lnTo>
                  <a:pt x="22739" y="17920"/>
                </a:lnTo>
                <a:lnTo>
                  <a:pt x="21430" y="17446"/>
                </a:lnTo>
                <a:lnTo>
                  <a:pt x="23252" y="14902"/>
                </a:lnTo>
                <a:lnTo>
                  <a:pt x="25019" y="12586"/>
                </a:lnTo>
                <a:lnTo>
                  <a:pt x="26729" y="10536"/>
                </a:lnTo>
                <a:lnTo>
                  <a:pt x="27641" y="10858"/>
                </a:lnTo>
                <a:lnTo>
                  <a:pt x="28610" y="11124"/>
                </a:lnTo>
                <a:lnTo>
                  <a:pt x="29578" y="11390"/>
                </a:lnTo>
                <a:lnTo>
                  <a:pt x="28269" y="13554"/>
                </a:lnTo>
                <a:lnTo>
                  <a:pt x="26843" y="16041"/>
                </a:lnTo>
                <a:lnTo>
                  <a:pt x="25989" y="18843"/>
                </a:lnTo>
                <a:lnTo>
                  <a:pt x="27357" y="16136"/>
                </a:lnTo>
                <a:lnTo>
                  <a:pt x="28724" y="13668"/>
                </a:lnTo>
                <a:lnTo>
                  <a:pt x="30035" y="11504"/>
                </a:lnTo>
                <a:lnTo>
                  <a:pt x="31004" y="11713"/>
                </a:lnTo>
                <a:lnTo>
                  <a:pt x="31973" y="11884"/>
                </a:lnTo>
                <a:lnTo>
                  <a:pt x="32942" y="12035"/>
                </a:lnTo>
                <a:lnTo>
                  <a:pt x="33455" y="12092"/>
                </a:lnTo>
                <a:lnTo>
                  <a:pt x="33568" y="11770"/>
                </a:lnTo>
                <a:lnTo>
                  <a:pt x="34309" y="9776"/>
                </a:lnTo>
                <a:lnTo>
                  <a:pt x="33854" y="9662"/>
                </a:lnTo>
                <a:lnTo>
                  <a:pt x="33056" y="11713"/>
                </a:lnTo>
                <a:lnTo>
                  <a:pt x="32088" y="11561"/>
                </a:lnTo>
                <a:lnTo>
                  <a:pt x="31175" y="11390"/>
                </a:lnTo>
                <a:lnTo>
                  <a:pt x="30263" y="11181"/>
                </a:lnTo>
                <a:lnTo>
                  <a:pt x="31004" y="9017"/>
                </a:lnTo>
                <a:lnTo>
                  <a:pt x="29864" y="10915"/>
                </a:lnTo>
                <a:lnTo>
                  <a:pt x="29749" y="11067"/>
                </a:lnTo>
                <a:lnTo>
                  <a:pt x="28781" y="10801"/>
                </a:lnTo>
                <a:lnTo>
                  <a:pt x="27868" y="10536"/>
                </a:lnTo>
                <a:lnTo>
                  <a:pt x="26958" y="10270"/>
                </a:lnTo>
                <a:lnTo>
                  <a:pt x="27413" y="9719"/>
                </a:lnTo>
                <a:lnTo>
                  <a:pt x="28610" y="7726"/>
                </a:lnTo>
                <a:lnTo>
                  <a:pt x="27298" y="9188"/>
                </a:lnTo>
                <a:lnTo>
                  <a:pt x="26787" y="9776"/>
                </a:lnTo>
                <a:lnTo>
                  <a:pt x="26501" y="10099"/>
                </a:lnTo>
                <a:lnTo>
                  <a:pt x="25703" y="9776"/>
                </a:lnTo>
                <a:lnTo>
                  <a:pt x="24906" y="9454"/>
                </a:lnTo>
                <a:lnTo>
                  <a:pt x="24221" y="9131"/>
                </a:lnTo>
                <a:lnTo>
                  <a:pt x="24449" y="8371"/>
                </a:lnTo>
                <a:lnTo>
                  <a:pt x="23822" y="8922"/>
                </a:lnTo>
                <a:lnTo>
                  <a:pt x="23140" y="8580"/>
                </a:lnTo>
                <a:lnTo>
                  <a:pt x="22511" y="8220"/>
                </a:lnTo>
                <a:lnTo>
                  <a:pt x="22000" y="7840"/>
                </a:lnTo>
                <a:lnTo>
                  <a:pt x="21657" y="7612"/>
                </a:lnTo>
                <a:lnTo>
                  <a:pt x="22570" y="6587"/>
                </a:lnTo>
                <a:lnTo>
                  <a:pt x="21371" y="7403"/>
                </a:lnTo>
                <a:lnTo>
                  <a:pt x="21430" y="7783"/>
                </a:lnTo>
                <a:lnTo>
                  <a:pt x="21829" y="8049"/>
                </a:lnTo>
                <a:lnTo>
                  <a:pt x="22340" y="8428"/>
                </a:lnTo>
                <a:lnTo>
                  <a:pt x="22910" y="8808"/>
                </a:lnTo>
                <a:lnTo>
                  <a:pt x="23538" y="9131"/>
                </a:lnTo>
                <a:lnTo>
                  <a:pt x="23937" y="9340"/>
                </a:lnTo>
                <a:lnTo>
                  <a:pt x="24678" y="9662"/>
                </a:lnTo>
                <a:lnTo>
                  <a:pt x="25476" y="10042"/>
                </a:lnTo>
                <a:lnTo>
                  <a:pt x="26273" y="10365"/>
                </a:lnTo>
                <a:lnTo>
                  <a:pt x="24564" y="12358"/>
                </a:lnTo>
                <a:lnTo>
                  <a:pt x="22739" y="14693"/>
                </a:lnTo>
                <a:lnTo>
                  <a:pt x="20916" y="17275"/>
                </a:lnTo>
                <a:lnTo>
                  <a:pt x="19720" y="16800"/>
                </a:lnTo>
                <a:lnTo>
                  <a:pt x="18580" y="16307"/>
                </a:lnTo>
                <a:lnTo>
                  <a:pt x="17497" y="15718"/>
                </a:lnTo>
                <a:lnTo>
                  <a:pt x="19263" y="13117"/>
                </a:lnTo>
                <a:lnTo>
                  <a:pt x="17211" y="16041"/>
                </a:lnTo>
                <a:lnTo>
                  <a:pt x="18294" y="16629"/>
                </a:lnTo>
                <a:lnTo>
                  <a:pt x="19490" y="17161"/>
                </a:lnTo>
                <a:lnTo>
                  <a:pt x="20689" y="17598"/>
                </a:lnTo>
                <a:lnTo>
                  <a:pt x="19035" y="19976"/>
                </a:lnTo>
                <a:lnTo>
                  <a:pt x="17382" y="22513"/>
                </a:lnTo>
                <a:lnTo>
                  <a:pt x="15843" y="25265"/>
                </a:lnTo>
                <a:lnTo>
                  <a:pt x="15330" y="25049"/>
                </a:lnTo>
                <a:lnTo>
                  <a:pt x="15046" y="24941"/>
                </a:lnTo>
                <a:lnTo>
                  <a:pt x="13791" y="24455"/>
                </a:lnTo>
                <a:lnTo>
                  <a:pt x="12595" y="23862"/>
                </a:lnTo>
                <a:lnTo>
                  <a:pt x="11455" y="23268"/>
                </a:lnTo>
                <a:lnTo>
                  <a:pt x="12881" y="20407"/>
                </a:lnTo>
                <a:lnTo>
                  <a:pt x="11000" y="22999"/>
                </a:lnTo>
                <a:lnTo>
                  <a:pt x="9574" y="22243"/>
                </a:lnTo>
                <a:lnTo>
                  <a:pt x="8263" y="21324"/>
                </a:lnTo>
                <a:lnTo>
                  <a:pt x="7066" y="20407"/>
                </a:lnTo>
                <a:lnTo>
                  <a:pt x="9231" y="17977"/>
                </a:lnTo>
                <a:lnTo>
                  <a:pt x="11455" y="15775"/>
                </a:lnTo>
                <a:lnTo>
                  <a:pt x="13735" y="13763"/>
                </a:lnTo>
                <a:lnTo>
                  <a:pt x="13392" y="13554"/>
                </a:lnTo>
                <a:lnTo>
                  <a:pt x="11112" y="15490"/>
                </a:lnTo>
                <a:lnTo>
                  <a:pt x="8891" y="17712"/>
                </a:lnTo>
                <a:lnTo>
                  <a:pt x="6724" y="20138"/>
                </a:lnTo>
                <a:lnTo>
                  <a:pt x="5699" y="19274"/>
                </a:lnTo>
                <a:lnTo>
                  <a:pt x="4787" y="18357"/>
                </a:lnTo>
                <a:lnTo>
                  <a:pt x="4046" y="17389"/>
                </a:lnTo>
                <a:lnTo>
                  <a:pt x="6154" y="14845"/>
                </a:lnTo>
                <a:lnTo>
                  <a:pt x="3818" y="17066"/>
                </a:lnTo>
                <a:lnTo>
                  <a:pt x="3077" y="16136"/>
                </a:lnTo>
                <a:lnTo>
                  <a:pt x="2563" y="15168"/>
                </a:lnTo>
                <a:lnTo>
                  <a:pt x="2164" y="14143"/>
                </a:lnTo>
                <a:lnTo>
                  <a:pt x="4672" y="12092"/>
                </a:lnTo>
                <a:lnTo>
                  <a:pt x="7238" y="10308"/>
                </a:lnTo>
                <a:lnTo>
                  <a:pt x="9801" y="8751"/>
                </a:lnTo>
                <a:lnTo>
                  <a:pt x="9973" y="9245"/>
                </a:lnTo>
                <a:lnTo>
                  <a:pt x="10031" y="8258"/>
                </a:lnTo>
                <a:lnTo>
                  <a:pt x="9745" y="7517"/>
                </a:lnTo>
                <a:lnTo>
                  <a:pt x="9689" y="6701"/>
                </a:lnTo>
                <a:lnTo>
                  <a:pt x="9689" y="5885"/>
                </a:lnTo>
                <a:lnTo>
                  <a:pt x="12538" y="4480"/>
                </a:lnTo>
                <a:lnTo>
                  <a:pt x="15330" y="3360"/>
                </a:lnTo>
                <a:lnTo>
                  <a:pt x="18010" y="2486"/>
                </a:lnTo>
                <a:lnTo>
                  <a:pt x="18067" y="2809"/>
                </a:lnTo>
                <a:lnTo>
                  <a:pt x="18123" y="3417"/>
                </a:lnTo>
                <a:lnTo>
                  <a:pt x="18409" y="4062"/>
                </a:lnTo>
                <a:lnTo>
                  <a:pt x="18580" y="4005"/>
                </a:lnTo>
                <a:lnTo>
                  <a:pt x="18294" y="3360"/>
                </a:lnTo>
                <a:lnTo>
                  <a:pt x="18123" y="2809"/>
                </a:lnTo>
                <a:lnTo>
                  <a:pt x="18067" y="2429"/>
                </a:lnTo>
                <a:lnTo>
                  <a:pt x="20860" y="1518"/>
                </a:lnTo>
                <a:lnTo>
                  <a:pt x="23538" y="816"/>
                </a:lnTo>
                <a:lnTo>
                  <a:pt x="25931" y="0"/>
                </a:lnTo>
                <a:lnTo>
                  <a:pt x="23480" y="550"/>
                </a:lnTo>
                <a:lnTo>
                  <a:pt x="20860" y="1252"/>
                </a:lnTo>
                <a:lnTo>
                  <a:pt x="18067" y="2164"/>
                </a:lnTo>
                <a:lnTo>
                  <a:pt x="15330" y="3094"/>
                </a:lnTo>
                <a:lnTo>
                  <a:pt x="12538" y="4157"/>
                </a:lnTo>
                <a:lnTo>
                  <a:pt x="9689" y="5562"/>
                </a:lnTo>
                <a:lnTo>
                  <a:pt x="9119" y="5941"/>
                </a:lnTo>
                <a:lnTo>
                  <a:pt x="8490" y="6378"/>
                </a:lnTo>
                <a:lnTo>
                  <a:pt x="7920" y="6815"/>
                </a:lnTo>
                <a:lnTo>
                  <a:pt x="8377" y="6530"/>
                </a:lnTo>
                <a:lnTo>
                  <a:pt x="8833" y="6321"/>
                </a:lnTo>
                <a:lnTo>
                  <a:pt x="9290" y="6055"/>
                </a:lnTo>
                <a:close/>
              </a:path>
            </a:pathLst>
          </a:custGeom>
          <a:solidFill>
            <a:srgbClr val="8BB1D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76" name="object 976"/>
          <p:cNvSpPr/>
          <p:nvPr/>
        </p:nvSpPr>
        <p:spPr>
          <a:xfrm>
            <a:off x="331202" y="519013"/>
            <a:ext cx="27612" cy="16922"/>
          </a:xfrm>
          <a:custGeom>
            <a:avLst/>
            <a:gdLst/>
            <a:ahLst/>
            <a:cxnLst/>
            <a:rect l="l" t="t" r="r" b="b"/>
            <a:pathLst>
              <a:path w="36816" h="22562">
                <a:moveTo>
                  <a:pt x="12709" y="1290"/>
                </a:moveTo>
                <a:lnTo>
                  <a:pt x="12651" y="1670"/>
                </a:lnTo>
                <a:lnTo>
                  <a:pt x="12025" y="1575"/>
                </a:lnTo>
                <a:lnTo>
                  <a:pt x="11398" y="1404"/>
                </a:lnTo>
                <a:lnTo>
                  <a:pt x="10828" y="1290"/>
                </a:lnTo>
                <a:lnTo>
                  <a:pt x="5812" y="322"/>
                </a:lnTo>
                <a:lnTo>
                  <a:pt x="2164" y="56"/>
                </a:lnTo>
                <a:lnTo>
                  <a:pt x="511" y="0"/>
                </a:lnTo>
                <a:lnTo>
                  <a:pt x="1252" y="113"/>
                </a:lnTo>
                <a:lnTo>
                  <a:pt x="5185" y="379"/>
                </a:lnTo>
                <a:lnTo>
                  <a:pt x="10770" y="1518"/>
                </a:lnTo>
                <a:lnTo>
                  <a:pt x="11340" y="1613"/>
                </a:lnTo>
                <a:lnTo>
                  <a:pt x="11968" y="1784"/>
                </a:lnTo>
                <a:lnTo>
                  <a:pt x="12595" y="1955"/>
                </a:lnTo>
                <a:lnTo>
                  <a:pt x="12480" y="2543"/>
                </a:lnTo>
                <a:lnTo>
                  <a:pt x="12309" y="2866"/>
                </a:lnTo>
                <a:lnTo>
                  <a:pt x="5870" y="873"/>
                </a:lnTo>
                <a:lnTo>
                  <a:pt x="1311" y="170"/>
                </a:lnTo>
                <a:lnTo>
                  <a:pt x="0" y="56"/>
                </a:lnTo>
                <a:lnTo>
                  <a:pt x="1311" y="265"/>
                </a:lnTo>
                <a:lnTo>
                  <a:pt x="5870" y="1025"/>
                </a:lnTo>
                <a:lnTo>
                  <a:pt x="12196" y="3075"/>
                </a:lnTo>
                <a:lnTo>
                  <a:pt x="12709" y="3246"/>
                </a:lnTo>
                <a:lnTo>
                  <a:pt x="13507" y="3512"/>
                </a:lnTo>
                <a:lnTo>
                  <a:pt x="15501" y="4214"/>
                </a:lnTo>
                <a:lnTo>
                  <a:pt x="17609" y="5030"/>
                </a:lnTo>
                <a:lnTo>
                  <a:pt x="19889" y="5998"/>
                </a:lnTo>
                <a:lnTo>
                  <a:pt x="19605" y="6473"/>
                </a:lnTo>
                <a:lnTo>
                  <a:pt x="19263" y="7024"/>
                </a:lnTo>
                <a:lnTo>
                  <a:pt x="18808" y="7555"/>
                </a:lnTo>
                <a:lnTo>
                  <a:pt x="16983" y="6587"/>
                </a:lnTo>
                <a:lnTo>
                  <a:pt x="15273" y="5676"/>
                </a:lnTo>
                <a:lnTo>
                  <a:pt x="13620" y="4916"/>
                </a:lnTo>
                <a:lnTo>
                  <a:pt x="12993" y="4651"/>
                </a:lnTo>
                <a:lnTo>
                  <a:pt x="12367" y="4366"/>
                </a:lnTo>
                <a:lnTo>
                  <a:pt x="12822" y="4859"/>
                </a:lnTo>
                <a:lnTo>
                  <a:pt x="13507" y="5182"/>
                </a:lnTo>
                <a:lnTo>
                  <a:pt x="15102" y="5942"/>
                </a:lnTo>
                <a:lnTo>
                  <a:pt x="16812" y="6796"/>
                </a:lnTo>
                <a:lnTo>
                  <a:pt x="18578" y="7783"/>
                </a:lnTo>
                <a:lnTo>
                  <a:pt x="17895" y="8466"/>
                </a:lnTo>
                <a:lnTo>
                  <a:pt x="17269" y="8960"/>
                </a:lnTo>
                <a:lnTo>
                  <a:pt x="16868" y="9226"/>
                </a:lnTo>
                <a:lnTo>
                  <a:pt x="15728" y="8428"/>
                </a:lnTo>
                <a:lnTo>
                  <a:pt x="14588" y="7669"/>
                </a:lnTo>
                <a:lnTo>
                  <a:pt x="13507" y="7024"/>
                </a:lnTo>
                <a:lnTo>
                  <a:pt x="12480" y="6378"/>
                </a:lnTo>
                <a:lnTo>
                  <a:pt x="11511" y="5771"/>
                </a:lnTo>
                <a:lnTo>
                  <a:pt x="12252" y="6587"/>
                </a:lnTo>
                <a:lnTo>
                  <a:pt x="13279" y="7289"/>
                </a:lnTo>
                <a:lnTo>
                  <a:pt x="14361" y="7935"/>
                </a:lnTo>
                <a:lnTo>
                  <a:pt x="15444" y="8694"/>
                </a:lnTo>
                <a:lnTo>
                  <a:pt x="16528" y="9454"/>
                </a:lnTo>
                <a:lnTo>
                  <a:pt x="15900" y="9928"/>
                </a:lnTo>
                <a:lnTo>
                  <a:pt x="15217" y="10308"/>
                </a:lnTo>
                <a:lnTo>
                  <a:pt x="14476" y="10688"/>
                </a:lnTo>
                <a:lnTo>
                  <a:pt x="13849" y="10156"/>
                </a:lnTo>
                <a:lnTo>
                  <a:pt x="13221" y="9605"/>
                </a:lnTo>
                <a:lnTo>
                  <a:pt x="12651" y="9074"/>
                </a:lnTo>
                <a:lnTo>
                  <a:pt x="11398" y="7992"/>
                </a:lnTo>
                <a:lnTo>
                  <a:pt x="10200" y="7024"/>
                </a:lnTo>
                <a:lnTo>
                  <a:pt x="9860" y="7232"/>
                </a:lnTo>
                <a:lnTo>
                  <a:pt x="11112" y="8258"/>
                </a:lnTo>
                <a:lnTo>
                  <a:pt x="12367" y="9397"/>
                </a:lnTo>
                <a:lnTo>
                  <a:pt x="12937" y="9833"/>
                </a:lnTo>
                <a:lnTo>
                  <a:pt x="13507" y="10365"/>
                </a:lnTo>
                <a:lnTo>
                  <a:pt x="14077" y="10896"/>
                </a:lnTo>
                <a:lnTo>
                  <a:pt x="14305" y="11124"/>
                </a:lnTo>
                <a:lnTo>
                  <a:pt x="16357" y="13004"/>
                </a:lnTo>
                <a:lnTo>
                  <a:pt x="18465" y="15225"/>
                </a:lnTo>
                <a:lnTo>
                  <a:pt x="20630" y="17655"/>
                </a:lnTo>
                <a:lnTo>
                  <a:pt x="21029" y="17427"/>
                </a:lnTo>
                <a:lnTo>
                  <a:pt x="18920" y="14959"/>
                </a:lnTo>
                <a:lnTo>
                  <a:pt x="16755" y="12795"/>
                </a:lnTo>
                <a:lnTo>
                  <a:pt x="14703" y="10896"/>
                </a:lnTo>
                <a:lnTo>
                  <a:pt x="15444" y="10536"/>
                </a:lnTo>
                <a:lnTo>
                  <a:pt x="16186" y="10099"/>
                </a:lnTo>
                <a:lnTo>
                  <a:pt x="16812" y="9662"/>
                </a:lnTo>
                <a:lnTo>
                  <a:pt x="19148" y="11333"/>
                </a:lnTo>
                <a:lnTo>
                  <a:pt x="17098" y="9454"/>
                </a:lnTo>
                <a:lnTo>
                  <a:pt x="17668" y="9017"/>
                </a:lnTo>
                <a:lnTo>
                  <a:pt x="18067" y="8637"/>
                </a:lnTo>
                <a:lnTo>
                  <a:pt x="18465" y="8258"/>
                </a:lnTo>
                <a:lnTo>
                  <a:pt x="18808" y="7935"/>
                </a:lnTo>
                <a:lnTo>
                  <a:pt x="21371" y="9340"/>
                </a:lnTo>
                <a:lnTo>
                  <a:pt x="24050" y="11067"/>
                </a:lnTo>
                <a:lnTo>
                  <a:pt x="26729" y="13061"/>
                </a:lnTo>
                <a:lnTo>
                  <a:pt x="26102" y="13820"/>
                </a:lnTo>
                <a:lnTo>
                  <a:pt x="25417" y="14959"/>
                </a:lnTo>
                <a:lnTo>
                  <a:pt x="26102" y="14351"/>
                </a:lnTo>
                <a:lnTo>
                  <a:pt x="26672" y="13706"/>
                </a:lnTo>
                <a:lnTo>
                  <a:pt x="27071" y="13288"/>
                </a:lnTo>
                <a:lnTo>
                  <a:pt x="29526" y="15111"/>
                </a:lnTo>
                <a:lnTo>
                  <a:pt x="31922" y="17161"/>
                </a:lnTo>
                <a:lnTo>
                  <a:pt x="34259" y="19439"/>
                </a:lnTo>
                <a:lnTo>
                  <a:pt x="33393" y="20457"/>
                </a:lnTo>
                <a:lnTo>
                  <a:pt x="32366" y="21374"/>
                </a:lnTo>
                <a:lnTo>
                  <a:pt x="31238" y="22237"/>
                </a:lnTo>
                <a:lnTo>
                  <a:pt x="31520" y="22562"/>
                </a:lnTo>
                <a:lnTo>
                  <a:pt x="32648" y="21698"/>
                </a:lnTo>
                <a:lnTo>
                  <a:pt x="33634" y="20726"/>
                </a:lnTo>
                <a:lnTo>
                  <a:pt x="34541" y="19705"/>
                </a:lnTo>
                <a:lnTo>
                  <a:pt x="35225" y="20457"/>
                </a:lnTo>
                <a:lnTo>
                  <a:pt x="35971" y="21212"/>
                </a:lnTo>
                <a:lnTo>
                  <a:pt x="36655" y="21968"/>
                </a:lnTo>
                <a:lnTo>
                  <a:pt x="36816" y="21590"/>
                </a:lnTo>
                <a:lnTo>
                  <a:pt x="36132" y="20835"/>
                </a:lnTo>
                <a:lnTo>
                  <a:pt x="35447" y="20142"/>
                </a:lnTo>
                <a:lnTo>
                  <a:pt x="34762" y="19439"/>
                </a:lnTo>
                <a:lnTo>
                  <a:pt x="35568" y="18452"/>
                </a:lnTo>
                <a:lnTo>
                  <a:pt x="36192" y="17389"/>
                </a:lnTo>
                <a:lnTo>
                  <a:pt x="36595" y="16402"/>
                </a:lnTo>
                <a:lnTo>
                  <a:pt x="36313" y="16136"/>
                </a:lnTo>
                <a:lnTo>
                  <a:pt x="35910" y="17161"/>
                </a:lnTo>
                <a:lnTo>
                  <a:pt x="35286" y="18186"/>
                </a:lnTo>
                <a:lnTo>
                  <a:pt x="34480" y="19154"/>
                </a:lnTo>
                <a:lnTo>
                  <a:pt x="32144" y="16838"/>
                </a:lnTo>
                <a:lnTo>
                  <a:pt x="29747" y="14788"/>
                </a:lnTo>
                <a:lnTo>
                  <a:pt x="27298" y="13004"/>
                </a:lnTo>
                <a:lnTo>
                  <a:pt x="27868" y="12244"/>
                </a:lnTo>
                <a:lnTo>
                  <a:pt x="28378" y="11447"/>
                </a:lnTo>
                <a:lnTo>
                  <a:pt x="28720" y="10631"/>
                </a:lnTo>
                <a:lnTo>
                  <a:pt x="28378" y="10422"/>
                </a:lnTo>
                <a:lnTo>
                  <a:pt x="28036" y="11219"/>
                </a:lnTo>
                <a:lnTo>
                  <a:pt x="27584" y="12035"/>
                </a:lnTo>
                <a:lnTo>
                  <a:pt x="26958" y="12738"/>
                </a:lnTo>
                <a:lnTo>
                  <a:pt x="24280" y="10801"/>
                </a:lnTo>
                <a:lnTo>
                  <a:pt x="21543" y="9131"/>
                </a:lnTo>
                <a:lnTo>
                  <a:pt x="18979" y="7669"/>
                </a:lnTo>
                <a:lnTo>
                  <a:pt x="19434" y="7119"/>
                </a:lnTo>
                <a:lnTo>
                  <a:pt x="19776" y="6587"/>
                </a:lnTo>
                <a:lnTo>
                  <a:pt x="20060" y="6093"/>
                </a:lnTo>
                <a:lnTo>
                  <a:pt x="20175" y="5828"/>
                </a:lnTo>
                <a:lnTo>
                  <a:pt x="20346" y="5353"/>
                </a:lnTo>
                <a:lnTo>
                  <a:pt x="20232" y="5182"/>
                </a:lnTo>
                <a:lnTo>
                  <a:pt x="19948" y="5771"/>
                </a:lnTo>
                <a:lnTo>
                  <a:pt x="17724" y="4802"/>
                </a:lnTo>
                <a:lnTo>
                  <a:pt x="15559" y="4005"/>
                </a:lnTo>
                <a:lnTo>
                  <a:pt x="13563" y="3303"/>
                </a:lnTo>
                <a:lnTo>
                  <a:pt x="12822" y="3075"/>
                </a:lnTo>
                <a:lnTo>
                  <a:pt x="12595" y="2543"/>
                </a:lnTo>
                <a:lnTo>
                  <a:pt x="12709" y="1955"/>
                </a:lnTo>
                <a:lnTo>
                  <a:pt x="15046" y="2486"/>
                </a:lnTo>
                <a:lnTo>
                  <a:pt x="17668" y="3189"/>
                </a:lnTo>
                <a:lnTo>
                  <a:pt x="20459" y="4157"/>
                </a:lnTo>
                <a:lnTo>
                  <a:pt x="20518" y="4859"/>
                </a:lnTo>
                <a:lnTo>
                  <a:pt x="20574" y="4480"/>
                </a:lnTo>
                <a:lnTo>
                  <a:pt x="20574" y="4214"/>
                </a:lnTo>
                <a:lnTo>
                  <a:pt x="20630" y="3948"/>
                </a:lnTo>
                <a:lnTo>
                  <a:pt x="20630" y="3018"/>
                </a:lnTo>
                <a:lnTo>
                  <a:pt x="20459" y="2486"/>
                </a:lnTo>
                <a:lnTo>
                  <a:pt x="20574" y="3018"/>
                </a:lnTo>
                <a:lnTo>
                  <a:pt x="20459" y="3891"/>
                </a:lnTo>
                <a:lnTo>
                  <a:pt x="17724" y="2980"/>
                </a:lnTo>
                <a:lnTo>
                  <a:pt x="15102" y="2221"/>
                </a:lnTo>
                <a:lnTo>
                  <a:pt x="12709" y="1727"/>
                </a:lnTo>
                <a:lnTo>
                  <a:pt x="12709" y="1290"/>
                </a:lnTo>
                <a:close/>
              </a:path>
            </a:pathLst>
          </a:custGeom>
          <a:solidFill>
            <a:srgbClr val="8BB1D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77" name="object 977"/>
          <p:cNvSpPr/>
          <p:nvPr/>
        </p:nvSpPr>
        <p:spPr>
          <a:xfrm>
            <a:off x="346376" y="522131"/>
            <a:ext cx="214" cy="896"/>
          </a:xfrm>
          <a:custGeom>
            <a:avLst/>
            <a:gdLst/>
            <a:ahLst/>
            <a:cxnLst/>
            <a:rect l="l" t="t" r="r" b="b"/>
            <a:pathLst>
              <a:path w="285" h="1195">
                <a:moveTo>
                  <a:pt x="171" y="493"/>
                </a:moveTo>
                <a:lnTo>
                  <a:pt x="0" y="1025"/>
                </a:lnTo>
                <a:lnTo>
                  <a:pt x="114" y="1195"/>
                </a:lnTo>
                <a:lnTo>
                  <a:pt x="285" y="702"/>
                </a:lnTo>
                <a:lnTo>
                  <a:pt x="227" y="0"/>
                </a:lnTo>
                <a:lnTo>
                  <a:pt x="171" y="493"/>
                </a:lnTo>
                <a:close/>
              </a:path>
            </a:pathLst>
          </a:custGeom>
          <a:solidFill>
            <a:srgbClr val="8BB1D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78" name="object 978"/>
          <p:cNvSpPr/>
          <p:nvPr/>
        </p:nvSpPr>
        <p:spPr>
          <a:xfrm>
            <a:off x="346247" y="521975"/>
            <a:ext cx="13035" cy="9824"/>
          </a:xfrm>
          <a:custGeom>
            <a:avLst/>
            <a:gdLst/>
            <a:ahLst/>
            <a:cxnLst/>
            <a:rect l="l" t="t" r="r" b="b"/>
            <a:pathLst>
              <a:path w="17380" h="13099">
                <a:moveTo>
                  <a:pt x="11862" y="5182"/>
                </a:moveTo>
                <a:lnTo>
                  <a:pt x="11278" y="4746"/>
                </a:lnTo>
                <a:lnTo>
                  <a:pt x="10593" y="4366"/>
                </a:lnTo>
                <a:lnTo>
                  <a:pt x="9908" y="3986"/>
                </a:lnTo>
                <a:lnTo>
                  <a:pt x="9223" y="3606"/>
                </a:lnTo>
                <a:lnTo>
                  <a:pt x="9223" y="3227"/>
                </a:lnTo>
                <a:lnTo>
                  <a:pt x="8901" y="3455"/>
                </a:lnTo>
                <a:lnTo>
                  <a:pt x="6041" y="2050"/>
                </a:lnTo>
                <a:lnTo>
                  <a:pt x="3248" y="911"/>
                </a:lnTo>
                <a:lnTo>
                  <a:pt x="569" y="0"/>
                </a:lnTo>
                <a:lnTo>
                  <a:pt x="513" y="265"/>
                </a:lnTo>
                <a:lnTo>
                  <a:pt x="3248" y="1177"/>
                </a:lnTo>
                <a:lnTo>
                  <a:pt x="6041" y="2373"/>
                </a:lnTo>
                <a:lnTo>
                  <a:pt x="8901" y="3777"/>
                </a:lnTo>
                <a:lnTo>
                  <a:pt x="8901" y="4632"/>
                </a:lnTo>
                <a:lnTo>
                  <a:pt x="8720" y="5448"/>
                </a:lnTo>
                <a:lnTo>
                  <a:pt x="8438" y="6207"/>
                </a:lnTo>
                <a:lnTo>
                  <a:pt x="5586" y="4480"/>
                </a:lnTo>
                <a:lnTo>
                  <a:pt x="2793" y="3075"/>
                </a:lnTo>
                <a:lnTo>
                  <a:pt x="114" y="1879"/>
                </a:lnTo>
                <a:lnTo>
                  <a:pt x="0" y="2145"/>
                </a:lnTo>
                <a:lnTo>
                  <a:pt x="2678" y="3341"/>
                </a:lnTo>
                <a:lnTo>
                  <a:pt x="5471" y="4746"/>
                </a:lnTo>
                <a:lnTo>
                  <a:pt x="8317" y="6473"/>
                </a:lnTo>
                <a:lnTo>
                  <a:pt x="8659" y="6682"/>
                </a:lnTo>
                <a:lnTo>
                  <a:pt x="11237" y="8258"/>
                </a:lnTo>
                <a:lnTo>
                  <a:pt x="13795" y="10080"/>
                </a:lnTo>
                <a:lnTo>
                  <a:pt x="16252" y="12187"/>
                </a:lnTo>
                <a:lnTo>
                  <a:pt x="16534" y="12453"/>
                </a:lnTo>
                <a:lnTo>
                  <a:pt x="17319" y="13099"/>
                </a:lnTo>
                <a:lnTo>
                  <a:pt x="17380" y="12776"/>
                </a:lnTo>
                <a:lnTo>
                  <a:pt x="16977" y="12453"/>
                </a:lnTo>
                <a:lnTo>
                  <a:pt x="16635" y="12130"/>
                </a:lnTo>
                <a:lnTo>
                  <a:pt x="16876" y="11428"/>
                </a:lnTo>
                <a:lnTo>
                  <a:pt x="17037" y="10688"/>
                </a:lnTo>
                <a:lnTo>
                  <a:pt x="17158" y="10023"/>
                </a:lnTo>
                <a:lnTo>
                  <a:pt x="16876" y="9700"/>
                </a:lnTo>
                <a:lnTo>
                  <a:pt x="16816" y="10403"/>
                </a:lnTo>
                <a:lnTo>
                  <a:pt x="16635" y="11162"/>
                </a:lnTo>
                <a:lnTo>
                  <a:pt x="16353" y="11865"/>
                </a:lnTo>
                <a:lnTo>
                  <a:pt x="13916" y="9814"/>
                </a:lnTo>
                <a:lnTo>
                  <a:pt x="11278" y="7973"/>
                </a:lnTo>
                <a:lnTo>
                  <a:pt x="8720" y="6416"/>
                </a:lnTo>
                <a:lnTo>
                  <a:pt x="9002" y="5600"/>
                </a:lnTo>
                <a:lnTo>
                  <a:pt x="9183" y="4802"/>
                </a:lnTo>
                <a:lnTo>
                  <a:pt x="9223" y="3986"/>
                </a:lnTo>
                <a:lnTo>
                  <a:pt x="10492" y="4632"/>
                </a:lnTo>
                <a:lnTo>
                  <a:pt x="11741" y="5334"/>
                </a:lnTo>
                <a:lnTo>
                  <a:pt x="12929" y="6093"/>
                </a:lnTo>
                <a:lnTo>
                  <a:pt x="12426" y="5600"/>
                </a:lnTo>
                <a:lnTo>
                  <a:pt x="11862" y="5182"/>
                </a:lnTo>
                <a:close/>
              </a:path>
            </a:pathLst>
          </a:custGeom>
          <a:solidFill>
            <a:srgbClr val="8BB1D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79" name="object 979"/>
          <p:cNvSpPr/>
          <p:nvPr/>
        </p:nvSpPr>
        <p:spPr>
          <a:xfrm>
            <a:off x="337869" y="526103"/>
            <a:ext cx="19027" cy="21567"/>
          </a:xfrm>
          <a:custGeom>
            <a:avLst/>
            <a:gdLst/>
            <a:ahLst/>
            <a:cxnLst/>
            <a:rect l="l" t="t" r="r" b="b"/>
            <a:pathLst>
              <a:path w="25369" h="28756">
                <a:moveTo>
                  <a:pt x="24443" y="15373"/>
                </a:moveTo>
                <a:lnTo>
                  <a:pt x="23536" y="14239"/>
                </a:lnTo>
                <a:lnTo>
                  <a:pt x="22630" y="13108"/>
                </a:lnTo>
                <a:lnTo>
                  <a:pt x="22348" y="12783"/>
                </a:lnTo>
                <a:lnTo>
                  <a:pt x="22006" y="13053"/>
                </a:lnTo>
                <a:lnTo>
                  <a:pt x="20797" y="13970"/>
                </a:lnTo>
                <a:lnTo>
                  <a:pt x="19488" y="14780"/>
                </a:lnTo>
                <a:lnTo>
                  <a:pt x="18069" y="15536"/>
                </a:lnTo>
                <a:lnTo>
                  <a:pt x="16244" y="12892"/>
                </a:lnTo>
                <a:lnTo>
                  <a:pt x="14363" y="10460"/>
                </a:lnTo>
                <a:lnTo>
                  <a:pt x="12426" y="8258"/>
                </a:lnTo>
                <a:lnTo>
                  <a:pt x="13509" y="7650"/>
                </a:lnTo>
                <a:lnTo>
                  <a:pt x="14534" y="7062"/>
                </a:lnTo>
                <a:lnTo>
                  <a:pt x="15503" y="6359"/>
                </a:lnTo>
                <a:lnTo>
                  <a:pt x="17668" y="8352"/>
                </a:lnTo>
                <a:lnTo>
                  <a:pt x="19891" y="10631"/>
                </a:lnTo>
                <a:lnTo>
                  <a:pt x="18010" y="8087"/>
                </a:lnTo>
                <a:lnTo>
                  <a:pt x="15789" y="6093"/>
                </a:lnTo>
                <a:lnTo>
                  <a:pt x="16528" y="5505"/>
                </a:lnTo>
                <a:lnTo>
                  <a:pt x="17213" y="4366"/>
                </a:lnTo>
                <a:lnTo>
                  <a:pt x="16415" y="5125"/>
                </a:lnTo>
                <a:lnTo>
                  <a:pt x="15503" y="5828"/>
                </a:lnTo>
                <a:lnTo>
                  <a:pt x="13052" y="3606"/>
                </a:lnTo>
                <a:lnTo>
                  <a:pt x="10544" y="1670"/>
                </a:lnTo>
                <a:lnTo>
                  <a:pt x="8208" y="0"/>
                </a:lnTo>
                <a:lnTo>
                  <a:pt x="10259" y="1879"/>
                </a:lnTo>
                <a:lnTo>
                  <a:pt x="12709" y="3834"/>
                </a:lnTo>
                <a:lnTo>
                  <a:pt x="15160" y="6093"/>
                </a:lnTo>
                <a:lnTo>
                  <a:pt x="14248" y="6796"/>
                </a:lnTo>
                <a:lnTo>
                  <a:pt x="13223" y="7384"/>
                </a:lnTo>
                <a:lnTo>
                  <a:pt x="12140" y="7973"/>
                </a:lnTo>
                <a:lnTo>
                  <a:pt x="11741" y="8201"/>
                </a:lnTo>
                <a:lnTo>
                  <a:pt x="11114" y="8466"/>
                </a:lnTo>
                <a:lnTo>
                  <a:pt x="10488" y="8732"/>
                </a:lnTo>
                <a:lnTo>
                  <a:pt x="9860" y="8998"/>
                </a:lnTo>
                <a:lnTo>
                  <a:pt x="9290" y="9226"/>
                </a:lnTo>
                <a:lnTo>
                  <a:pt x="8663" y="9492"/>
                </a:lnTo>
                <a:lnTo>
                  <a:pt x="8037" y="9700"/>
                </a:lnTo>
                <a:lnTo>
                  <a:pt x="8321" y="10023"/>
                </a:lnTo>
                <a:lnTo>
                  <a:pt x="8891" y="9814"/>
                </a:lnTo>
                <a:lnTo>
                  <a:pt x="9461" y="9605"/>
                </a:lnTo>
                <a:lnTo>
                  <a:pt x="10031" y="9378"/>
                </a:lnTo>
                <a:lnTo>
                  <a:pt x="10716" y="9112"/>
                </a:lnTo>
                <a:lnTo>
                  <a:pt x="11342" y="8789"/>
                </a:lnTo>
                <a:lnTo>
                  <a:pt x="11968" y="8466"/>
                </a:lnTo>
                <a:lnTo>
                  <a:pt x="13908" y="10688"/>
                </a:lnTo>
                <a:lnTo>
                  <a:pt x="15789" y="13161"/>
                </a:lnTo>
                <a:lnTo>
                  <a:pt x="17611" y="15751"/>
                </a:lnTo>
                <a:lnTo>
                  <a:pt x="16129" y="16506"/>
                </a:lnTo>
                <a:lnTo>
                  <a:pt x="14591" y="17209"/>
                </a:lnTo>
                <a:lnTo>
                  <a:pt x="12939" y="17803"/>
                </a:lnTo>
                <a:lnTo>
                  <a:pt x="11457" y="14995"/>
                </a:lnTo>
                <a:lnTo>
                  <a:pt x="9860" y="12459"/>
                </a:lnTo>
                <a:lnTo>
                  <a:pt x="9348" y="12622"/>
                </a:lnTo>
                <a:lnTo>
                  <a:pt x="10887" y="15211"/>
                </a:lnTo>
                <a:lnTo>
                  <a:pt x="12369" y="18017"/>
                </a:lnTo>
                <a:lnTo>
                  <a:pt x="10659" y="18558"/>
                </a:lnTo>
                <a:lnTo>
                  <a:pt x="8891" y="19097"/>
                </a:lnTo>
                <a:lnTo>
                  <a:pt x="7068" y="19528"/>
                </a:lnTo>
                <a:lnTo>
                  <a:pt x="5985" y="16669"/>
                </a:lnTo>
                <a:lnTo>
                  <a:pt x="4789" y="13970"/>
                </a:lnTo>
                <a:lnTo>
                  <a:pt x="5415" y="16778"/>
                </a:lnTo>
                <a:lnTo>
                  <a:pt x="6498" y="19692"/>
                </a:lnTo>
                <a:lnTo>
                  <a:pt x="4617" y="20069"/>
                </a:lnTo>
                <a:lnTo>
                  <a:pt x="2680" y="20447"/>
                </a:lnTo>
                <a:lnTo>
                  <a:pt x="684" y="20717"/>
                </a:lnTo>
                <a:lnTo>
                  <a:pt x="0" y="17803"/>
                </a:lnTo>
                <a:lnTo>
                  <a:pt x="114" y="21309"/>
                </a:lnTo>
                <a:lnTo>
                  <a:pt x="628" y="23684"/>
                </a:lnTo>
                <a:lnTo>
                  <a:pt x="1139" y="26167"/>
                </a:lnTo>
                <a:lnTo>
                  <a:pt x="1597" y="28756"/>
                </a:lnTo>
                <a:lnTo>
                  <a:pt x="2052" y="28650"/>
                </a:lnTo>
                <a:lnTo>
                  <a:pt x="2279" y="28595"/>
                </a:lnTo>
                <a:lnTo>
                  <a:pt x="1824" y="26059"/>
                </a:lnTo>
                <a:lnTo>
                  <a:pt x="1311" y="23576"/>
                </a:lnTo>
                <a:lnTo>
                  <a:pt x="799" y="21203"/>
                </a:lnTo>
                <a:lnTo>
                  <a:pt x="2793" y="20931"/>
                </a:lnTo>
                <a:lnTo>
                  <a:pt x="4789" y="20609"/>
                </a:lnTo>
                <a:lnTo>
                  <a:pt x="6670" y="20123"/>
                </a:lnTo>
                <a:lnTo>
                  <a:pt x="7524" y="22281"/>
                </a:lnTo>
                <a:lnTo>
                  <a:pt x="8265" y="24548"/>
                </a:lnTo>
                <a:lnTo>
                  <a:pt x="9006" y="26868"/>
                </a:lnTo>
                <a:lnTo>
                  <a:pt x="9632" y="26706"/>
                </a:lnTo>
                <a:lnTo>
                  <a:pt x="8891" y="24386"/>
                </a:lnTo>
                <a:lnTo>
                  <a:pt x="8094" y="22120"/>
                </a:lnTo>
                <a:lnTo>
                  <a:pt x="7240" y="20014"/>
                </a:lnTo>
                <a:lnTo>
                  <a:pt x="9119" y="19528"/>
                </a:lnTo>
                <a:lnTo>
                  <a:pt x="10887" y="19044"/>
                </a:lnTo>
                <a:lnTo>
                  <a:pt x="12597" y="18450"/>
                </a:lnTo>
                <a:lnTo>
                  <a:pt x="13565" y="20284"/>
                </a:lnTo>
                <a:lnTo>
                  <a:pt x="14534" y="22228"/>
                </a:lnTo>
                <a:lnTo>
                  <a:pt x="15390" y="24278"/>
                </a:lnTo>
                <a:lnTo>
                  <a:pt x="15960" y="23954"/>
                </a:lnTo>
                <a:lnTo>
                  <a:pt x="15104" y="21958"/>
                </a:lnTo>
                <a:lnTo>
                  <a:pt x="14135" y="20069"/>
                </a:lnTo>
                <a:lnTo>
                  <a:pt x="13167" y="18234"/>
                </a:lnTo>
                <a:lnTo>
                  <a:pt x="14818" y="17586"/>
                </a:lnTo>
                <a:lnTo>
                  <a:pt x="16415" y="16939"/>
                </a:lnTo>
                <a:lnTo>
                  <a:pt x="17839" y="16128"/>
                </a:lnTo>
                <a:lnTo>
                  <a:pt x="18866" y="17639"/>
                </a:lnTo>
                <a:lnTo>
                  <a:pt x="19891" y="19259"/>
                </a:lnTo>
                <a:lnTo>
                  <a:pt x="20858" y="20878"/>
                </a:lnTo>
                <a:lnTo>
                  <a:pt x="21261" y="20554"/>
                </a:lnTo>
                <a:lnTo>
                  <a:pt x="20354" y="18936"/>
                </a:lnTo>
                <a:lnTo>
                  <a:pt x="19327" y="17370"/>
                </a:lnTo>
                <a:lnTo>
                  <a:pt x="18353" y="15914"/>
                </a:lnTo>
                <a:lnTo>
                  <a:pt x="19770" y="15158"/>
                </a:lnTo>
                <a:lnTo>
                  <a:pt x="21079" y="14294"/>
                </a:lnTo>
                <a:lnTo>
                  <a:pt x="22288" y="13378"/>
                </a:lnTo>
                <a:lnTo>
                  <a:pt x="23194" y="14511"/>
                </a:lnTo>
                <a:lnTo>
                  <a:pt x="24100" y="15697"/>
                </a:lnTo>
                <a:lnTo>
                  <a:pt x="25027" y="16939"/>
                </a:lnTo>
                <a:lnTo>
                  <a:pt x="25369" y="16561"/>
                </a:lnTo>
                <a:lnTo>
                  <a:pt x="24443" y="15373"/>
                </a:lnTo>
                <a:close/>
              </a:path>
            </a:pathLst>
          </a:custGeom>
          <a:solidFill>
            <a:srgbClr val="8BB1D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80" name="object 980"/>
          <p:cNvSpPr/>
          <p:nvPr/>
        </p:nvSpPr>
        <p:spPr>
          <a:xfrm>
            <a:off x="351376" y="532168"/>
            <a:ext cx="3254" cy="3725"/>
          </a:xfrm>
          <a:custGeom>
            <a:avLst/>
            <a:gdLst/>
            <a:ahLst/>
            <a:cxnLst/>
            <a:rect l="l" t="t" r="r" b="b"/>
            <a:pathLst>
              <a:path w="4338" h="4966">
                <a:moveTo>
                  <a:pt x="2223" y="2259"/>
                </a:moveTo>
                <a:lnTo>
                  <a:pt x="0" y="0"/>
                </a:lnTo>
                <a:lnTo>
                  <a:pt x="1881" y="2543"/>
                </a:lnTo>
                <a:lnTo>
                  <a:pt x="3995" y="4966"/>
                </a:lnTo>
                <a:lnTo>
                  <a:pt x="4338" y="4696"/>
                </a:lnTo>
                <a:lnTo>
                  <a:pt x="2223" y="2259"/>
                </a:lnTo>
                <a:close/>
              </a:path>
            </a:pathLst>
          </a:custGeom>
          <a:solidFill>
            <a:srgbClr val="8BB1D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81" name="object 981"/>
          <p:cNvSpPr/>
          <p:nvPr/>
        </p:nvSpPr>
        <p:spPr>
          <a:xfrm>
            <a:off x="341288" y="529663"/>
            <a:ext cx="2609" cy="3844"/>
          </a:xfrm>
          <a:custGeom>
            <a:avLst/>
            <a:gdLst/>
            <a:ahLst/>
            <a:cxnLst/>
            <a:rect l="l" t="t" r="r" b="b"/>
            <a:pathLst>
              <a:path w="3478" h="5125">
                <a:moveTo>
                  <a:pt x="1768" y="2373"/>
                </a:moveTo>
                <a:lnTo>
                  <a:pt x="0" y="0"/>
                </a:lnTo>
                <a:lnTo>
                  <a:pt x="1254" y="2524"/>
                </a:lnTo>
                <a:lnTo>
                  <a:pt x="2964" y="5125"/>
                </a:lnTo>
                <a:lnTo>
                  <a:pt x="3478" y="4954"/>
                </a:lnTo>
                <a:lnTo>
                  <a:pt x="1768" y="2373"/>
                </a:lnTo>
                <a:close/>
              </a:path>
            </a:pathLst>
          </a:custGeom>
          <a:solidFill>
            <a:srgbClr val="8BB1D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82" name="object 982"/>
          <p:cNvSpPr/>
          <p:nvPr/>
        </p:nvSpPr>
        <p:spPr>
          <a:xfrm>
            <a:off x="331029" y="518614"/>
            <a:ext cx="15645" cy="8614"/>
          </a:xfrm>
          <a:custGeom>
            <a:avLst/>
            <a:gdLst/>
            <a:ahLst/>
            <a:cxnLst/>
            <a:rect l="l" t="t" r="r" b="b"/>
            <a:pathLst>
              <a:path w="20860" h="11485">
                <a:moveTo>
                  <a:pt x="229" y="588"/>
                </a:moveTo>
                <a:lnTo>
                  <a:pt x="1482" y="645"/>
                </a:lnTo>
                <a:lnTo>
                  <a:pt x="741" y="531"/>
                </a:lnTo>
                <a:lnTo>
                  <a:pt x="2565" y="474"/>
                </a:lnTo>
                <a:lnTo>
                  <a:pt x="7010" y="436"/>
                </a:lnTo>
                <a:lnTo>
                  <a:pt x="12768" y="1290"/>
                </a:lnTo>
                <a:lnTo>
                  <a:pt x="15219" y="1670"/>
                </a:lnTo>
                <a:lnTo>
                  <a:pt x="17897" y="2145"/>
                </a:lnTo>
                <a:lnTo>
                  <a:pt x="20632" y="2904"/>
                </a:lnTo>
                <a:lnTo>
                  <a:pt x="20860" y="2961"/>
                </a:lnTo>
                <a:lnTo>
                  <a:pt x="20405" y="2752"/>
                </a:lnTo>
                <a:lnTo>
                  <a:pt x="19948" y="2581"/>
                </a:lnTo>
                <a:lnTo>
                  <a:pt x="19492" y="2373"/>
                </a:lnTo>
                <a:lnTo>
                  <a:pt x="17098" y="1784"/>
                </a:lnTo>
                <a:lnTo>
                  <a:pt x="14876" y="1404"/>
                </a:lnTo>
                <a:lnTo>
                  <a:pt x="12768" y="1082"/>
                </a:lnTo>
                <a:lnTo>
                  <a:pt x="12538" y="474"/>
                </a:lnTo>
                <a:lnTo>
                  <a:pt x="12311" y="94"/>
                </a:lnTo>
                <a:lnTo>
                  <a:pt x="11912" y="0"/>
                </a:lnTo>
                <a:lnTo>
                  <a:pt x="12140" y="56"/>
                </a:lnTo>
                <a:lnTo>
                  <a:pt x="12426" y="474"/>
                </a:lnTo>
                <a:lnTo>
                  <a:pt x="12709" y="1082"/>
                </a:lnTo>
                <a:lnTo>
                  <a:pt x="6213" y="208"/>
                </a:lnTo>
                <a:lnTo>
                  <a:pt x="1482" y="436"/>
                </a:lnTo>
                <a:lnTo>
                  <a:pt x="171" y="531"/>
                </a:lnTo>
                <a:lnTo>
                  <a:pt x="0" y="854"/>
                </a:lnTo>
                <a:lnTo>
                  <a:pt x="628" y="1727"/>
                </a:lnTo>
                <a:lnTo>
                  <a:pt x="2450" y="4157"/>
                </a:lnTo>
                <a:lnTo>
                  <a:pt x="4789" y="7935"/>
                </a:lnTo>
                <a:lnTo>
                  <a:pt x="4960" y="8201"/>
                </a:lnTo>
                <a:lnTo>
                  <a:pt x="5929" y="9700"/>
                </a:lnTo>
                <a:lnTo>
                  <a:pt x="6954" y="11485"/>
                </a:lnTo>
                <a:lnTo>
                  <a:pt x="7409" y="11390"/>
                </a:lnTo>
                <a:lnTo>
                  <a:pt x="6327" y="9662"/>
                </a:lnTo>
                <a:lnTo>
                  <a:pt x="5359" y="8087"/>
                </a:lnTo>
                <a:lnTo>
                  <a:pt x="5929" y="7973"/>
                </a:lnTo>
                <a:lnTo>
                  <a:pt x="6498" y="7821"/>
                </a:lnTo>
                <a:lnTo>
                  <a:pt x="6327" y="7555"/>
                </a:lnTo>
                <a:lnTo>
                  <a:pt x="5757" y="7707"/>
                </a:lnTo>
                <a:lnTo>
                  <a:pt x="5187" y="7821"/>
                </a:lnTo>
                <a:lnTo>
                  <a:pt x="2622" y="3986"/>
                </a:lnTo>
                <a:lnTo>
                  <a:pt x="684" y="1499"/>
                </a:lnTo>
                <a:lnTo>
                  <a:pt x="58" y="759"/>
                </a:lnTo>
                <a:lnTo>
                  <a:pt x="799" y="1461"/>
                </a:lnTo>
                <a:lnTo>
                  <a:pt x="3419" y="3663"/>
                </a:lnTo>
                <a:lnTo>
                  <a:pt x="3762" y="3606"/>
                </a:lnTo>
                <a:lnTo>
                  <a:pt x="1083" y="1461"/>
                </a:lnTo>
                <a:lnTo>
                  <a:pt x="171" y="759"/>
                </a:lnTo>
                <a:lnTo>
                  <a:pt x="1198" y="1404"/>
                </a:lnTo>
                <a:lnTo>
                  <a:pt x="4390" y="3284"/>
                </a:lnTo>
                <a:lnTo>
                  <a:pt x="8720" y="6682"/>
                </a:lnTo>
                <a:lnTo>
                  <a:pt x="4674" y="3170"/>
                </a:lnTo>
                <a:lnTo>
                  <a:pt x="1425" y="1347"/>
                </a:lnTo>
                <a:lnTo>
                  <a:pt x="229" y="759"/>
                </a:lnTo>
                <a:lnTo>
                  <a:pt x="1482" y="1025"/>
                </a:lnTo>
                <a:lnTo>
                  <a:pt x="229" y="588"/>
                </a:lnTo>
                <a:close/>
              </a:path>
            </a:pathLst>
          </a:custGeom>
          <a:solidFill>
            <a:srgbClr val="8BB1D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83" name="object 983"/>
          <p:cNvSpPr/>
          <p:nvPr/>
        </p:nvSpPr>
        <p:spPr>
          <a:xfrm>
            <a:off x="315087" y="520836"/>
            <a:ext cx="127" cy="569"/>
          </a:xfrm>
          <a:custGeom>
            <a:avLst/>
            <a:gdLst/>
            <a:ahLst/>
            <a:cxnLst/>
            <a:rect l="l" t="t" r="r" b="b"/>
            <a:pathLst>
              <a:path w="169" h="759">
                <a:moveTo>
                  <a:pt x="169" y="0"/>
                </a:moveTo>
                <a:lnTo>
                  <a:pt x="0" y="759"/>
                </a:lnTo>
                <a:lnTo>
                  <a:pt x="169" y="0"/>
                </a:lnTo>
                <a:close/>
              </a:path>
            </a:pathLst>
          </a:custGeom>
          <a:solidFill>
            <a:srgbClr val="8BB1D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84" name="object 984"/>
          <p:cNvSpPr/>
          <p:nvPr/>
        </p:nvSpPr>
        <p:spPr>
          <a:xfrm>
            <a:off x="310256" y="518330"/>
            <a:ext cx="35008" cy="30031"/>
          </a:xfrm>
          <a:custGeom>
            <a:avLst/>
            <a:gdLst/>
            <a:ahLst/>
            <a:cxnLst/>
            <a:rect l="l" t="t" r="r" b="b"/>
            <a:pathLst>
              <a:path w="46677" h="40041">
                <a:moveTo>
                  <a:pt x="21714" y="151"/>
                </a:moveTo>
                <a:lnTo>
                  <a:pt x="26046" y="759"/>
                </a:lnTo>
                <a:lnTo>
                  <a:pt x="27186" y="911"/>
                </a:lnTo>
                <a:lnTo>
                  <a:pt x="25987" y="816"/>
                </a:lnTo>
                <a:lnTo>
                  <a:pt x="21144" y="531"/>
                </a:lnTo>
                <a:lnTo>
                  <a:pt x="14588" y="1461"/>
                </a:lnTo>
                <a:lnTo>
                  <a:pt x="14818" y="854"/>
                </a:lnTo>
                <a:lnTo>
                  <a:pt x="14476" y="1461"/>
                </a:lnTo>
                <a:lnTo>
                  <a:pt x="12709" y="1670"/>
                </a:lnTo>
                <a:lnTo>
                  <a:pt x="10828" y="2050"/>
                </a:lnTo>
                <a:lnTo>
                  <a:pt x="8833" y="2486"/>
                </a:lnTo>
                <a:lnTo>
                  <a:pt x="8377" y="2638"/>
                </a:lnTo>
                <a:lnTo>
                  <a:pt x="7920" y="2809"/>
                </a:lnTo>
                <a:lnTo>
                  <a:pt x="7522" y="2961"/>
                </a:lnTo>
                <a:lnTo>
                  <a:pt x="9973" y="2372"/>
                </a:lnTo>
                <a:lnTo>
                  <a:pt x="12309" y="1936"/>
                </a:lnTo>
                <a:lnTo>
                  <a:pt x="14419" y="1670"/>
                </a:lnTo>
                <a:lnTo>
                  <a:pt x="14305" y="2202"/>
                </a:lnTo>
                <a:lnTo>
                  <a:pt x="14532" y="1613"/>
                </a:lnTo>
                <a:lnTo>
                  <a:pt x="20175" y="854"/>
                </a:lnTo>
                <a:lnTo>
                  <a:pt x="24507" y="854"/>
                </a:lnTo>
                <a:lnTo>
                  <a:pt x="26445" y="911"/>
                </a:lnTo>
                <a:lnTo>
                  <a:pt x="27071" y="968"/>
                </a:lnTo>
                <a:lnTo>
                  <a:pt x="25647" y="1290"/>
                </a:lnTo>
                <a:lnTo>
                  <a:pt x="21371" y="2524"/>
                </a:lnTo>
                <a:lnTo>
                  <a:pt x="25647" y="1404"/>
                </a:lnTo>
                <a:lnTo>
                  <a:pt x="27015" y="1082"/>
                </a:lnTo>
                <a:lnTo>
                  <a:pt x="25703" y="1499"/>
                </a:lnTo>
                <a:lnTo>
                  <a:pt x="21770" y="2904"/>
                </a:lnTo>
                <a:lnTo>
                  <a:pt x="16470" y="5885"/>
                </a:lnTo>
                <a:lnTo>
                  <a:pt x="15787" y="5277"/>
                </a:lnTo>
                <a:lnTo>
                  <a:pt x="15559" y="5011"/>
                </a:lnTo>
                <a:lnTo>
                  <a:pt x="15330" y="4859"/>
                </a:lnTo>
                <a:lnTo>
                  <a:pt x="14931" y="4214"/>
                </a:lnTo>
                <a:lnTo>
                  <a:pt x="14760" y="3929"/>
                </a:lnTo>
                <a:lnTo>
                  <a:pt x="21144" y="1727"/>
                </a:lnTo>
                <a:lnTo>
                  <a:pt x="14703" y="3720"/>
                </a:lnTo>
                <a:lnTo>
                  <a:pt x="14931" y="4575"/>
                </a:lnTo>
                <a:lnTo>
                  <a:pt x="15217" y="4916"/>
                </a:lnTo>
                <a:lnTo>
                  <a:pt x="14647" y="5125"/>
                </a:lnTo>
                <a:lnTo>
                  <a:pt x="14133" y="5334"/>
                </a:lnTo>
                <a:lnTo>
                  <a:pt x="13563" y="5619"/>
                </a:lnTo>
                <a:lnTo>
                  <a:pt x="11854" y="6359"/>
                </a:lnTo>
                <a:lnTo>
                  <a:pt x="9973" y="7232"/>
                </a:lnTo>
                <a:lnTo>
                  <a:pt x="8035" y="8314"/>
                </a:lnTo>
                <a:lnTo>
                  <a:pt x="7636" y="7764"/>
                </a:lnTo>
                <a:lnTo>
                  <a:pt x="7465" y="7821"/>
                </a:lnTo>
                <a:lnTo>
                  <a:pt x="7864" y="8352"/>
                </a:lnTo>
                <a:lnTo>
                  <a:pt x="5242" y="9757"/>
                </a:lnTo>
                <a:lnTo>
                  <a:pt x="2563" y="11447"/>
                </a:lnTo>
                <a:lnTo>
                  <a:pt x="0" y="13649"/>
                </a:lnTo>
                <a:lnTo>
                  <a:pt x="2734" y="11713"/>
                </a:lnTo>
                <a:lnTo>
                  <a:pt x="5469" y="10042"/>
                </a:lnTo>
                <a:lnTo>
                  <a:pt x="8035" y="8637"/>
                </a:lnTo>
                <a:lnTo>
                  <a:pt x="8434" y="9112"/>
                </a:lnTo>
                <a:lnTo>
                  <a:pt x="8947" y="9605"/>
                </a:lnTo>
                <a:lnTo>
                  <a:pt x="9574" y="10080"/>
                </a:lnTo>
                <a:lnTo>
                  <a:pt x="9860" y="10308"/>
                </a:lnTo>
                <a:lnTo>
                  <a:pt x="9801" y="9928"/>
                </a:lnTo>
                <a:lnTo>
                  <a:pt x="9175" y="9435"/>
                </a:lnTo>
                <a:lnTo>
                  <a:pt x="8661" y="9017"/>
                </a:lnTo>
                <a:lnTo>
                  <a:pt x="8263" y="8523"/>
                </a:lnTo>
                <a:lnTo>
                  <a:pt x="10144" y="7498"/>
                </a:lnTo>
                <a:lnTo>
                  <a:pt x="11968" y="6587"/>
                </a:lnTo>
                <a:lnTo>
                  <a:pt x="13678" y="5828"/>
                </a:lnTo>
                <a:lnTo>
                  <a:pt x="14248" y="5562"/>
                </a:lnTo>
                <a:lnTo>
                  <a:pt x="14818" y="5334"/>
                </a:lnTo>
                <a:lnTo>
                  <a:pt x="15330" y="5125"/>
                </a:lnTo>
                <a:lnTo>
                  <a:pt x="15900" y="5657"/>
                </a:lnTo>
                <a:lnTo>
                  <a:pt x="16242" y="5979"/>
                </a:lnTo>
                <a:lnTo>
                  <a:pt x="15330" y="6530"/>
                </a:lnTo>
                <a:lnTo>
                  <a:pt x="14305" y="7062"/>
                </a:lnTo>
                <a:lnTo>
                  <a:pt x="13279" y="7707"/>
                </a:lnTo>
                <a:lnTo>
                  <a:pt x="12140" y="8352"/>
                </a:lnTo>
                <a:lnTo>
                  <a:pt x="11000" y="9112"/>
                </a:lnTo>
                <a:lnTo>
                  <a:pt x="10087" y="10137"/>
                </a:lnTo>
                <a:lnTo>
                  <a:pt x="11284" y="9340"/>
                </a:lnTo>
                <a:lnTo>
                  <a:pt x="12367" y="8637"/>
                </a:lnTo>
                <a:lnTo>
                  <a:pt x="13449" y="7992"/>
                </a:lnTo>
                <a:lnTo>
                  <a:pt x="14532" y="7327"/>
                </a:lnTo>
                <a:lnTo>
                  <a:pt x="15559" y="6739"/>
                </a:lnTo>
                <a:lnTo>
                  <a:pt x="16528" y="6150"/>
                </a:lnTo>
                <a:lnTo>
                  <a:pt x="17039" y="6530"/>
                </a:lnTo>
                <a:lnTo>
                  <a:pt x="17781" y="6967"/>
                </a:lnTo>
                <a:lnTo>
                  <a:pt x="16641" y="7821"/>
                </a:lnTo>
                <a:lnTo>
                  <a:pt x="15388" y="8789"/>
                </a:lnTo>
                <a:lnTo>
                  <a:pt x="14133" y="9814"/>
                </a:lnTo>
                <a:lnTo>
                  <a:pt x="13507" y="10365"/>
                </a:lnTo>
                <a:lnTo>
                  <a:pt x="12879" y="10896"/>
                </a:lnTo>
                <a:lnTo>
                  <a:pt x="12651" y="11656"/>
                </a:lnTo>
                <a:lnTo>
                  <a:pt x="13221" y="11105"/>
                </a:lnTo>
                <a:lnTo>
                  <a:pt x="13791" y="10574"/>
                </a:lnTo>
                <a:lnTo>
                  <a:pt x="14361" y="10137"/>
                </a:lnTo>
                <a:lnTo>
                  <a:pt x="15672" y="9017"/>
                </a:lnTo>
                <a:lnTo>
                  <a:pt x="16927" y="8030"/>
                </a:lnTo>
                <a:lnTo>
                  <a:pt x="18123" y="7118"/>
                </a:lnTo>
                <a:lnTo>
                  <a:pt x="18522" y="7327"/>
                </a:lnTo>
                <a:lnTo>
                  <a:pt x="18979" y="7555"/>
                </a:lnTo>
                <a:lnTo>
                  <a:pt x="19490" y="7764"/>
                </a:lnTo>
                <a:lnTo>
                  <a:pt x="18294" y="8903"/>
                </a:lnTo>
                <a:lnTo>
                  <a:pt x="17039" y="10251"/>
                </a:lnTo>
                <a:lnTo>
                  <a:pt x="15843" y="12244"/>
                </a:lnTo>
                <a:lnTo>
                  <a:pt x="16071" y="11978"/>
                </a:lnTo>
                <a:lnTo>
                  <a:pt x="17438" y="10460"/>
                </a:lnTo>
                <a:lnTo>
                  <a:pt x="18693" y="9112"/>
                </a:lnTo>
                <a:lnTo>
                  <a:pt x="19889" y="7878"/>
                </a:lnTo>
                <a:lnTo>
                  <a:pt x="20403" y="8087"/>
                </a:lnTo>
                <a:lnTo>
                  <a:pt x="20973" y="8258"/>
                </a:lnTo>
                <a:lnTo>
                  <a:pt x="21599" y="8409"/>
                </a:lnTo>
                <a:lnTo>
                  <a:pt x="20574" y="9871"/>
                </a:lnTo>
                <a:lnTo>
                  <a:pt x="19434" y="11542"/>
                </a:lnTo>
                <a:lnTo>
                  <a:pt x="18693" y="13706"/>
                </a:lnTo>
                <a:lnTo>
                  <a:pt x="19833" y="11770"/>
                </a:lnTo>
                <a:lnTo>
                  <a:pt x="20973" y="10042"/>
                </a:lnTo>
                <a:lnTo>
                  <a:pt x="21941" y="8466"/>
                </a:lnTo>
                <a:lnTo>
                  <a:pt x="22511" y="8637"/>
                </a:lnTo>
                <a:lnTo>
                  <a:pt x="23081" y="8732"/>
                </a:lnTo>
                <a:lnTo>
                  <a:pt x="23651" y="8789"/>
                </a:lnTo>
                <a:lnTo>
                  <a:pt x="22969" y="10422"/>
                </a:lnTo>
                <a:lnTo>
                  <a:pt x="22284" y="12187"/>
                </a:lnTo>
                <a:lnTo>
                  <a:pt x="22739" y="12301"/>
                </a:lnTo>
                <a:lnTo>
                  <a:pt x="23424" y="10460"/>
                </a:lnTo>
                <a:lnTo>
                  <a:pt x="24050" y="8846"/>
                </a:lnTo>
                <a:lnTo>
                  <a:pt x="24678" y="8960"/>
                </a:lnTo>
                <a:lnTo>
                  <a:pt x="25361" y="9017"/>
                </a:lnTo>
                <a:lnTo>
                  <a:pt x="26046" y="9055"/>
                </a:lnTo>
                <a:lnTo>
                  <a:pt x="25760" y="10687"/>
                </a:lnTo>
                <a:lnTo>
                  <a:pt x="25476" y="12510"/>
                </a:lnTo>
                <a:lnTo>
                  <a:pt x="25190" y="14560"/>
                </a:lnTo>
                <a:lnTo>
                  <a:pt x="24108" y="14522"/>
                </a:lnTo>
                <a:lnTo>
                  <a:pt x="23081" y="14408"/>
                </a:lnTo>
                <a:lnTo>
                  <a:pt x="21998" y="14294"/>
                </a:lnTo>
                <a:lnTo>
                  <a:pt x="21885" y="14617"/>
                </a:lnTo>
                <a:lnTo>
                  <a:pt x="22969" y="14788"/>
                </a:lnTo>
                <a:lnTo>
                  <a:pt x="24050" y="14883"/>
                </a:lnTo>
                <a:lnTo>
                  <a:pt x="25190" y="14940"/>
                </a:lnTo>
                <a:lnTo>
                  <a:pt x="24848" y="17313"/>
                </a:lnTo>
                <a:lnTo>
                  <a:pt x="24791" y="23202"/>
                </a:lnTo>
                <a:lnTo>
                  <a:pt x="25417" y="23257"/>
                </a:lnTo>
                <a:lnTo>
                  <a:pt x="24848" y="22771"/>
                </a:lnTo>
                <a:lnTo>
                  <a:pt x="25133" y="19971"/>
                </a:lnTo>
                <a:lnTo>
                  <a:pt x="25417" y="17313"/>
                </a:lnTo>
                <a:lnTo>
                  <a:pt x="25703" y="14997"/>
                </a:lnTo>
                <a:lnTo>
                  <a:pt x="26501" y="14997"/>
                </a:lnTo>
                <a:lnTo>
                  <a:pt x="25760" y="14617"/>
                </a:lnTo>
                <a:lnTo>
                  <a:pt x="26046" y="12567"/>
                </a:lnTo>
                <a:lnTo>
                  <a:pt x="26273" y="10744"/>
                </a:lnTo>
                <a:lnTo>
                  <a:pt x="26445" y="9055"/>
                </a:lnTo>
                <a:lnTo>
                  <a:pt x="26900" y="9112"/>
                </a:lnTo>
                <a:lnTo>
                  <a:pt x="27697" y="9112"/>
                </a:lnTo>
                <a:lnTo>
                  <a:pt x="28154" y="9055"/>
                </a:lnTo>
                <a:lnTo>
                  <a:pt x="28326" y="10744"/>
                </a:lnTo>
                <a:lnTo>
                  <a:pt x="28497" y="12567"/>
                </a:lnTo>
                <a:lnTo>
                  <a:pt x="28668" y="14617"/>
                </a:lnTo>
                <a:lnTo>
                  <a:pt x="28896" y="17370"/>
                </a:lnTo>
                <a:lnTo>
                  <a:pt x="29067" y="19971"/>
                </a:lnTo>
                <a:lnTo>
                  <a:pt x="29294" y="22824"/>
                </a:lnTo>
                <a:lnTo>
                  <a:pt x="28098" y="22824"/>
                </a:lnTo>
                <a:lnTo>
                  <a:pt x="29294" y="23257"/>
                </a:lnTo>
                <a:lnTo>
                  <a:pt x="29522" y="25901"/>
                </a:lnTo>
                <a:lnTo>
                  <a:pt x="29693" y="19971"/>
                </a:lnTo>
                <a:lnTo>
                  <a:pt x="29465" y="17313"/>
                </a:lnTo>
                <a:lnTo>
                  <a:pt x="29238" y="14997"/>
                </a:lnTo>
                <a:lnTo>
                  <a:pt x="30319" y="14940"/>
                </a:lnTo>
                <a:lnTo>
                  <a:pt x="31403" y="14845"/>
                </a:lnTo>
                <a:lnTo>
                  <a:pt x="32428" y="14731"/>
                </a:lnTo>
                <a:lnTo>
                  <a:pt x="33169" y="17047"/>
                </a:lnTo>
                <a:lnTo>
                  <a:pt x="33910" y="19648"/>
                </a:lnTo>
                <a:lnTo>
                  <a:pt x="34651" y="22393"/>
                </a:lnTo>
                <a:lnTo>
                  <a:pt x="33113" y="22609"/>
                </a:lnTo>
                <a:lnTo>
                  <a:pt x="31574" y="22718"/>
                </a:lnTo>
                <a:lnTo>
                  <a:pt x="29977" y="22771"/>
                </a:lnTo>
                <a:lnTo>
                  <a:pt x="29977" y="23257"/>
                </a:lnTo>
                <a:lnTo>
                  <a:pt x="31630" y="23149"/>
                </a:lnTo>
                <a:lnTo>
                  <a:pt x="33228" y="23040"/>
                </a:lnTo>
                <a:lnTo>
                  <a:pt x="34766" y="22824"/>
                </a:lnTo>
                <a:lnTo>
                  <a:pt x="35507" y="25468"/>
                </a:lnTo>
                <a:lnTo>
                  <a:pt x="36190" y="28221"/>
                </a:lnTo>
                <a:lnTo>
                  <a:pt x="36816" y="31190"/>
                </a:lnTo>
                <a:lnTo>
                  <a:pt x="34823" y="31405"/>
                </a:lnTo>
                <a:lnTo>
                  <a:pt x="32714" y="31568"/>
                </a:lnTo>
                <a:lnTo>
                  <a:pt x="30662" y="31674"/>
                </a:lnTo>
                <a:lnTo>
                  <a:pt x="30434" y="28707"/>
                </a:lnTo>
                <a:lnTo>
                  <a:pt x="30378" y="40041"/>
                </a:lnTo>
                <a:lnTo>
                  <a:pt x="30889" y="39986"/>
                </a:lnTo>
                <a:lnTo>
                  <a:pt x="31175" y="39986"/>
                </a:lnTo>
                <a:lnTo>
                  <a:pt x="31004" y="37288"/>
                </a:lnTo>
                <a:lnTo>
                  <a:pt x="30833" y="34697"/>
                </a:lnTo>
                <a:lnTo>
                  <a:pt x="30662" y="32215"/>
                </a:lnTo>
                <a:lnTo>
                  <a:pt x="32770" y="32107"/>
                </a:lnTo>
                <a:lnTo>
                  <a:pt x="34879" y="31946"/>
                </a:lnTo>
                <a:lnTo>
                  <a:pt x="36931" y="31674"/>
                </a:lnTo>
                <a:lnTo>
                  <a:pt x="36816" y="28168"/>
                </a:lnTo>
                <a:lnTo>
                  <a:pt x="36134" y="25360"/>
                </a:lnTo>
                <a:lnTo>
                  <a:pt x="35393" y="22771"/>
                </a:lnTo>
                <a:lnTo>
                  <a:pt x="36931" y="22554"/>
                </a:lnTo>
                <a:lnTo>
                  <a:pt x="38413" y="22285"/>
                </a:lnTo>
                <a:lnTo>
                  <a:pt x="39896" y="21962"/>
                </a:lnTo>
                <a:lnTo>
                  <a:pt x="41036" y="24443"/>
                </a:lnTo>
                <a:lnTo>
                  <a:pt x="42232" y="27143"/>
                </a:lnTo>
                <a:lnTo>
                  <a:pt x="41606" y="24335"/>
                </a:lnTo>
                <a:lnTo>
                  <a:pt x="40407" y="21854"/>
                </a:lnTo>
                <a:lnTo>
                  <a:pt x="41833" y="21476"/>
                </a:lnTo>
                <a:lnTo>
                  <a:pt x="43257" y="21091"/>
                </a:lnTo>
                <a:lnTo>
                  <a:pt x="44626" y="20616"/>
                </a:lnTo>
                <a:lnTo>
                  <a:pt x="46165" y="22987"/>
                </a:lnTo>
                <a:lnTo>
                  <a:pt x="46677" y="22824"/>
                </a:lnTo>
                <a:lnTo>
                  <a:pt x="45138" y="20388"/>
                </a:lnTo>
                <a:lnTo>
                  <a:pt x="44854" y="20066"/>
                </a:lnTo>
                <a:lnTo>
                  <a:pt x="44340" y="20236"/>
                </a:lnTo>
                <a:lnTo>
                  <a:pt x="43029" y="20711"/>
                </a:lnTo>
                <a:lnTo>
                  <a:pt x="41662" y="21091"/>
                </a:lnTo>
                <a:lnTo>
                  <a:pt x="40236" y="21421"/>
                </a:lnTo>
                <a:lnTo>
                  <a:pt x="38927" y="18718"/>
                </a:lnTo>
                <a:lnTo>
                  <a:pt x="37616" y="16250"/>
                </a:lnTo>
                <a:lnTo>
                  <a:pt x="36361" y="14029"/>
                </a:lnTo>
                <a:lnTo>
                  <a:pt x="37386" y="13820"/>
                </a:lnTo>
                <a:lnTo>
                  <a:pt x="38357" y="13535"/>
                </a:lnTo>
                <a:lnTo>
                  <a:pt x="39267" y="13212"/>
                </a:lnTo>
                <a:lnTo>
                  <a:pt x="40921" y="15320"/>
                </a:lnTo>
                <a:lnTo>
                  <a:pt x="42631" y="17636"/>
                </a:lnTo>
                <a:lnTo>
                  <a:pt x="41376" y="15111"/>
                </a:lnTo>
                <a:lnTo>
                  <a:pt x="39724" y="13061"/>
                </a:lnTo>
                <a:lnTo>
                  <a:pt x="40637" y="12738"/>
                </a:lnTo>
                <a:lnTo>
                  <a:pt x="41434" y="12415"/>
                </a:lnTo>
                <a:lnTo>
                  <a:pt x="42232" y="12035"/>
                </a:lnTo>
                <a:lnTo>
                  <a:pt x="42004" y="11808"/>
                </a:lnTo>
                <a:lnTo>
                  <a:pt x="41207" y="12130"/>
                </a:lnTo>
                <a:lnTo>
                  <a:pt x="40351" y="12472"/>
                </a:lnTo>
                <a:lnTo>
                  <a:pt x="39497" y="12795"/>
                </a:lnTo>
                <a:lnTo>
                  <a:pt x="38983" y="12187"/>
                </a:lnTo>
                <a:lnTo>
                  <a:pt x="38756" y="11865"/>
                </a:lnTo>
                <a:lnTo>
                  <a:pt x="37501" y="10365"/>
                </a:lnTo>
                <a:lnTo>
                  <a:pt x="36305" y="9055"/>
                </a:lnTo>
                <a:lnTo>
                  <a:pt x="35165" y="7878"/>
                </a:lnTo>
                <a:lnTo>
                  <a:pt x="35676" y="7669"/>
                </a:lnTo>
                <a:lnTo>
                  <a:pt x="36190" y="7441"/>
                </a:lnTo>
                <a:lnTo>
                  <a:pt x="36647" y="7232"/>
                </a:lnTo>
                <a:lnTo>
                  <a:pt x="37787" y="8144"/>
                </a:lnTo>
                <a:lnTo>
                  <a:pt x="38127" y="7935"/>
                </a:lnTo>
                <a:lnTo>
                  <a:pt x="36988" y="7062"/>
                </a:lnTo>
                <a:lnTo>
                  <a:pt x="37445" y="6853"/>
                </a:lnTo>
                <a:lnTo>
                  <a:pt x="38242" y="6302"/>
                </a:lnTo>
                <a:lnTo>
                  <a:pt x="39211" y="6910"/>
                </a:lnTo>
                <a:lnTo>
                  <a:pt x="40180" y="7498"/>
                </a:lnTo>
                <a:lnTo>
                  <a:pt x="39439" y="6682"/>
                </a:lnTo>
                <a:lnTo>
                  <a:pt x="38470" y="6150"/>
                </a:lnTo>
                <a:lnTo>
                  <a:pt x="38983" y="5771"/>
                </a:lnTo>
                <a:lnTo>
                  <a:pt x="39497" y="5239"/>
                </a:lnTo>
                <a:lnTo>
                  <a:pt x="40123" y="5505"/>
                </a:lnTo>
                <a:lnTo>
                  <a:pt x="40750" y="5771"/>
                </a:lnTo>
                <a:lnTo>
                  <a:pt x="40294" y="5277"/>
                </a:lnTo>
                <a:lnTo>
                  <a:pt x="39666" y="5011"/>
                </a:lnTo>
                <a:lnTo>
                  <a:pt x="40123" y="4366"/>
                </a:lnTo>
                <a:lnTo>
                  <a:pt x="40637" y="4157"/>
                </a:lnTo>
                <a:lnTo>
                  <a:pt x="40123" y="3986"/>
                </a:lnTo>
                <a:lnTo>
                  <a:pt x="39781" y="4632"/>
                </a:lnTo>
                <a:lnTo>
                  <a:pt x="39497" y="4954"/>
                </a:lnTo>
                <a:lnTo>
                  <a:pt x="33511" y="2373"/>
                </a:lnTo>
                <a:lnTo>
                  <a:pt x="29238" y="1290"/>
                </a:lnTo>
                <a:lnTo>
                  <a:pt x="27927" y="968"/>
                </a:lnTo>
                <a:lnTo>
                  <a:pt x="29179" y="1404"/>
                </a:lnTo>
                <a:lnTo>
                  <a:pt x="33455" y="2524"/>
                </a:lnTo>
                <a:lnTo>
                  <a:pt x="39326" y="5125"/>
                </a:lnTo>
                <a:lnTo>
                  <a:pt x="38812" y="5619"/>
                </a:lnTo>
                <a:lnTo>
                  <a:pt x="38357" y="5942"/>
                </a:lnTo>
                <a:lnTo>
                  <a:pt x="32998" y="2961"/>
                </a:lnTo>
                <a:lnTo>
                  <a:pt x="29123" y="1461"/>
                </a:lnTo>
                <a:lnTo>
                  <a:pt x="27868" y="1025"/>
                </a:lnTo>
                <a:lnTo>
                  <a:pt x="29238" y="1670"/>
                </a:lnTo>
                <a:lnTo>
                  <a:pt x="32942" y="3189"/>
                </a:lnTo>
                <a:lnTo>
                  <a:pt x="38015" y="6207"/>
                </a:lnTo>
                <a:lnTo>
                  <a:pt x="37217" y="6682"/>
                </a:lnTo>
                <a:lnTo>
                  <a:pt x="36760" y="6910"/>
                </a:lnTo>
                <a:lnTo>
                  <a:pt x="32372" y="3550"/>
                </a:lnTo>
                <a:lnTo>
                  <a:pt x="36418" y="7062"/>
                </a:lnTo>
                <a:lnTo>
                  <a:pt x="35962" y="7289"/>
                </a:lnTo>
                <a:lnTo>
                  <a:pt x="35449" y="7441"/>
                </a:lnTo>
                <a:lnTo>
                  <a:pt x="34937" y="7669"/>
                </a:lnTo>
                <a:lnTo>
                  <a:pt x="31459" y="3986"/>
                </a:lnTo>
                <a:lnTo>
                  <a:pt x="31117" y="4043"/>
                </a:lnTo>
                <a:lnTo>
                  <a:pt x="34595" y="7764"/>
                </a:lnTo>
                <a:lnTo>
                  <a:pt x="34025" y="7935"/>
                </a:lnTo>
                <a:lnTo>
                  <a:pt x="34196" y="8201"/>
                </a:lnTo>
                <a:lnTo>
                  <a:pt x="34766" y="7992"/>
                </a:lnTo>
                <a:lnTo>
                  <a:pt x="35906" y="9226"/>
                </a:lnTo>
                <a:lnTo>
                  <a:pt x="37102" y="10574"/>
                </a:lnTo>
                <a:lnTo>
                  <a:pt x="38413" y="12130"/>
                </a:lnTo>
                <a:lnTo>
                  <a:pt x="38812" y="12681"/>
                </a:lnTo>
                <a:lnTo>
                  <a:pt x="39040" y="12947"/>
                </a:lnTo>
                <a:lnTo>
                  <a:pt x="38127" y="13212"/>
                </a:lnTo>
                <a:lnTo>
                  <a:pt x="37159" y="13497"/>
                </a:lnTo>
                <a:lnTo>
                  <a:pt x="36190" y="13706"/>
                </a:lnTo>
                <a:lnTo>
                  <a:pt x="35107" y="11770"/>
                </a:lnTo>
                <a:lnTo>
                  <a:pt x="34651" y="11865"/>
                </a:lnTo>
                <a:lnTo>
                  <a:pt x="35735" y="13820"/>
                </a:lnTo>
                <a:lnTo>
                  <a:pt x="34823" y="14029"/>
                </a:lnTo>
                <a:lnTo>
                  <a:pt x="34937" y="14351"/>
                </a:lnTo>
                <a:lnTo>
                  <a:pt x="35906" y="14143"/>
                </a:lnTo>
                <a:lnTo>
                  <a:pt x="37159" y="16345"/>
                </a:lnTo>
                <a:lnTo>
                  <a:pt x="38413" y="18832"/>
                </a:lnTo>
                <a:lnTo>
                  <a:pt x="39666" y="21529"/>
                </a:lnTo>
                <a:lnTo>
                  <a:pt x="38242" y="21854"/>
                </a:lnTo>
                <a:lnTo>
                  <a:pt x="36760" y="22123"/>
                </a:lnTo>
                <a:lnTo>
                  <a:pt x="35278" y="22340"/>
                </a:lnTo>
                <a:lnTo>
                  <a:pt x="34480" y="19534"/>
                </a:lnTo>
                <a:lnTo>
                  <a:pt x="33683" y="16990"/>
                </a:lnTo>
                <a:lnTo>
                  <a:pt x="32942" y="14674"/>
                </a:lnTo>
                <a:lnTo>
                  <a:pt x="33797" y="14200"/>
                </a:lnTo>
                <a:lnTo>
                  <a:pt x="32827" y="14294"/>
                </a:lnTo>
                <a:lnTo>
                  <a:pt x="32144" y="12301"/>
                </a:lnTo>
                <a:lnTo>
                  <a:pt x="31518" y="10460"/>
                </a:lnTo>
                <a:lnTo>
                  <a:pt x="30948" y="8846"/>
                </a:lnTo>
                <a:lnTo>
                  <a:pt x="31518" y="8789"/>
                </a:lnTo>
                <a:lnTo>
                  <a:pt x="32088" y="8694"/>
                </a:lnTo>
                <a:lnTo>
                  <a:pt x="32658" y="8580"/>
                </a:lnTo>
                <a:lnTo>
                  <a:pt x="32486" y="8314"/>
                </a:lnTo>
                <a:lnTo>
                  <a:pt x="31973" y="8409"/>
                </a:lnTo>
                <a:lnTo>
                  <a:pt x="31403" y="8523"/>
                </a:lnTo>
                <a:lnTo>
                  <a:pt x="30833" y="8580"/>
                </a:lnTo>
                <a:lnTo>
                  <a:pt x="29351" y="4689"/>
                </a:lnTo>
                <a:lnTo>
                  <a:pt x="28211" y="2164"/>
                </a:lnTo>
                <a:lnTo>
                  <a:pt x="27697" y="1233"/>
                </a:lnTo>
                <a:lnTo>
                  <a:pt x="27868" y="911"/>
                </a:lnTo>
                <a:lnTo>
                  <a:pt x="29179" y="759"/>
                </a:lnTo>
                <a:lnTo>
                  <a:pt x="33797" y="113"/>
                </a:lnTo>
                <a:lnTo>
                  <a:pt x="39837" y="436"/>
                </a:lnTo>
                <a:lnTo>
                  <a:pt x="39610" y="379"/>
                </a:lnTo>
                <a:lnTo>
                  <a:pt x="39155" y="265"/>
                </a:lnTo>
                <a:lnTo>
                  <a:pt x="38756" y="208"/>
                </a:lnTo>
                <a:lnTo>
                  <a:pt x="32658" y="0"/>
                </a:lnTo>
                <a:lnTo>
                  <a:pt x="28326" y="759"/>
                </a:lnTo>
                <a:lnTo>
                  <a:pt x="28098" y="816"/>
                </a:lnTo>
                <a:lnTo>
                  <a:pt x="27584" y="911"/>
                </a:lnTo>
                <a:lnTo>
                  <a:pt x="27812" y="1784"/>
                </a:lnTo>
                <a:lnTo>
                  <a:pt x="28952" y="4423"/>
                </a:lnTo>
                <a:lnTo>
                  <a:pt x="30434" y="8637"/>
                </a:lnTo>
                <a:lnTo>
                  <a:pt x="30491" y="8903"/>
                </a:lnTo>
                <a:lnTo>
                  <a:pt x="31061" y="10517"/>
                </a:lnTo>
                <a:lnTo>
                  <a:pt x="31687" y="12358"/>
                </a:lnTo>
                <a:lnTo>
                  <a:pt x="32315" y="14351"/>
                </a:lnTo>
                <a:lnTo>
                  <a:pt x="31288" y="14465"/>
                </a:lnTo>
                <a:lnTo>
                  <a:pt x="30263" y="14560"/>
                </a:lnTo>
                <a:lnTo>
                  <a:pt x="29238" y="14617"/>
                </a:lnTo>
                <a:lnTo>
                  <a:pt x="29008" y="12567"/>
                </a:lnTo>
                <a:lnTo>
                  <a:pt x="28781" y="10687"/>
                </a:lnTo>
                <a:lnTo>
                  <a:pt x="28610" y="9055"/>
                </a:lnTo>
                <a:lnTo>
                  <a:pt x="29294" y="9055"/>
                </a:lnTo>
                <a:lnTo>
                  <a:pt x="28610" y="8789"/>
                </a:lnTo>
                <a:lnTo>
                  <a:pt x="28098" y="4537"/>
                </a:lnTo>
                <a:lnTo>
                  <a:pt x="27812" y="4632"/>
                </a:lnTo>
                <a:lnTo>
                  <a:pt x="28154" y="8789"/>
                </a:lnTo>
                <a:lnTo>
                  <a:pt x="26501" y="8789"/>
                </a:lnTo>
                <a:lnTo>
                  <a:pt x="26729" y="4423"/>
                </a:lnTo>
                <a:lnTo>
                  <a:pt x="26046" y="8732"/>
                </a:lnTo>
                <a:lnTo>
                  <a:pt x="25417" y="8732"/>
                </a:lnTo>
                <a:lnTo>
                  <a:pt x="24791" y="8694"/>
                </a:lnTo>
                <a:lnTo>
                  <a:pt x="24165" y="8580"/>
                </a:lnTo>
                <a:lnTo>
                  <a:pt x="25875" y="4423"/>
                </a:lnTo>
                <a:lnTo>
                  <a:pt x="27127" y="1784"/>
                </a:lnTo>
                <a:lnTo>
                  <a:pt x="27413" y="1082"/>
                </a:lnTo>
                <a:lnTo>
                  <a:pt x="27186" y="1290"/>
                </a:lnTo>
                <a:lnTo>
                  <a:pt x="26672" y="2259"/>
                </a:lnTo>
                <a:lnTo>
                  <a:pt x="25361" y="4745"/>
                </a:lnTo>
                <a:lnTo>
                  <a:pt x="23766" y="8523"/>
                </a:lnTo>
                <a:lnTo>
                  <a:pt x="23196" y="8466"/>
                </a:lnTo>
                <a:lnTo>
                  <a:pt x="22683" y="8352"/>
                </a:lnTo>
                <a:lnTo>
                  <a:pt x="22113" y="8258"/>
                </a:lnTo>
                <a:lnTo>
                  <a:pt x="24620" y="4575"/>
                </a:lnTo>
                <a:lnTo>
                  <a:pt x="26616" y="1784"/>
                </a:lnTo>
                <a:lnTo>
                  <a:pt x="24507" y="4214"/>
                </a:lnTo>
                <a:lnTo>
                  <a:pt x="21770" y="8144"/>
                </a:lnTo>
                <a:lnTo>
                  <a:pt x="21200" y="8030"/>
                </a:lnTo>
                <a:lnTo>
                  <a:pt x="20630" y="7878"/>
                </a:lnTo>
                <a:lnTo>
                  <a:pt x="20060" y="7669"/>
                </a:lnTo>
                <a:lnTo>
                  <a:pt x="23766" y="3929"/>
                </a:lnTo>
                <a:lnTo>
                  <a:pt x="26501" y="1784"/>
                </a:lnTo>
                <a:lnTo>
                  <a:pt x="27071" y="1176"/>
                </a:lnTo>
                <a:lnTo>
                  <a:pt x="26102" y="1841"/>
                </a:lnTo>
                <a:lnTo>
                  <a:pt x="23309" y="3929"/>
                </a:lnTo>
                <a:lnTo>
                  <a:pt x="19718" y="7555"/>
                </a:lnTo>
                <a:lnTo>
                  <a:pt x="19206" y="7384"/>
                </a:lnTo>
                <a:lnTo>
                  <a:pt x="18749" y="7175"/>
                </a:lnTo>
                <a:lnTo>
                  <a:pt x="18294" y="6967"/>
                </a:lnTo>
                <a:lnTo>
                  <a:pt x="18008" y="6796"/>
                </a:lnTo>
                <a:lnTo>
                  <a:pt x="17553" y="6587"/>
                </a:lnTo>
                <a:lnTo>
                  <a:pt x="16812" y="6093"/>
                </a:lnTo>
                <a:lnTo>
                  <a:pt x="21941" y="3132"/>
                </a:lnTo>
                <a:lnTo>
                  <a:pt x="25818" y="1613"/>
                </a:lnTo>
                <a:lnTo>
                  <a:pt x="27071" y="1139"/>
                </a:lnTo>
                <a:lnTo>
                  <a:pt x="27298" y="1139"/>
                </a:lnTo>
                <a:lnTo>
                  <a:pt x="27413" y="911"/>
                </a:lnTo>
                <a:lnTo>
                  <a:pt x="26958" y="816"/>
                </a:lnTo>
                <a:lnTo>
                  <a:pt x="26729" y="759"/>
                </a:lnTo>
                <a:lnTo>
                  <a:pt x="22626" y="56"/>
                </a:lnTo>
                <a:lnTo>
                  <a:pt x="16927" y="113"/>
                </a:lnTo>
                <a:lnTo>
                  <a:pt x="16186" y="265"/>
                </a:lnTo>
                <a:lnTo>
                  <a:pt x="15843" y="322"/>
                </a:lnTo>
                <a:lnTo>
                  <a:pt x="21714" y="151"/>
                </a:lnTo>
                <a:close/>
              </a:path>
            </a:pathLst>
          </a:custGeom>
          <a:solidFill>
            <a:srgbClr val="8BB1D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85" name="object 985"/>
          <p:cNvSpPr/>
          <p:nvPr/>
        </p:nvSpPr>
        <p:spPr>
          <a:xfrm>
            <a:off x="334963" y="528852"/>
            <a:ext cx="1496" cy="484"/>
          </a:xfrm>
          <a:custGeom>
            <a:avLst/>
            <a:gdLst/>
            <a:ahLst/>
            <a:cxnLst/>
            <a:rect l="l" t="t" r="r" b="b"/>
            <a:pathLst>
              <a:path w="1995" h="645">
                <a:moveTo>
                  <a:pt x="1025" y="493"/>
                </a:moveTo>
                <a:lnTo>
                  <a:pt x="1995" y="322"/>
                </a:lnTo>
                <a:lnTo>
                  <a:pt x="1881" y="0"/>
                </a:lnTo>
                <a:lnTo>
                  <a:pt x="855" y="170"/>
                </a:lnTo>
                <a:lnTo>
                  <a:pt x="0" y="645"/>
                </a:lnTo>
                <a:lnTo>
                  <a:pt x="1025" y="493"/>
                </a:lnTo>
                <a:close/>
              </a:path>
            </a:pathLst>
          </a:custGeom>
          <a:solidFill>
            <a:srgbClr val="82ACD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86" name="object 986"/>
          <p:cNvSpPr/>
          <p:nvPr/>
        </p:nvSpPr>
        <p:spPr>
          <a:xfrm>
            <a:off x="301578" y="519625"/>
            <a:ext cx="24536" cy="13640"/>
          </a:xfrm>
          <a:custGeom>
            <a:avLst/>
            <a:gdLst/>
            <a:ahLst/>
            <a:cxnLst/>
            <a:rect l="l" t="t" r="r" b="b"/>
            <a:pathLst>
              <a:path w="32714" h="18186">
                <a:moveTo>
                  <a:pt x="10371" y="9928"/>
                </a:moveTo>
                <a:lnTo>
                  <a:pt x="10200" y="9548"/>
                </a:lnTo>
                <a:lnTo>
                  <a:pt x="10144" y="9378"/>
                </a:lnTo>
                <a:lnTo>
                  <a:pt x="12993" y="7650"/>
                </a:lnTo>
                <a:lnTo>
                  <a:pt x="15843" y="6264"/>
                </a:lnTo>
                <a:lnTo>
                  <a:pt x="18522" y="5125"/>
                </a:lnTo>
                <a:lnTo>
                  <a:pt x="18693" y="5562"/>
                </a:lnTo>
                <a:lnTo>
                  <a:pt x="19035" y="6093"/>
                </a:lnTo>
                <a:lnTo>
                  <a:pt x="19434" y="6625"/>
                </a:lnTo>
                <a:lnTo>
                  <a:pt x="16812" y="8030"/>
                </a:lnTo>
                <a:lnTo>
                  <a:pt x="14133" y="9719"/>
                </a:lnTo>
                <a:lnTo>
                  <a:pt x="11570" y="11921"/>
                </a:lnTo>
                <a:lnTo>
                  <a:pt x="14305" y="9985"/>
                </a:lnTo>
                <a:lnTo>
                  <a:pt x="17039" y="8314"/>
                </a:lnTo>
                <a:lnTo>
                  <a:pt x="19605" y="6910"/>
                </a:lnTo>
                <a:lnTo>
                  <a:pt x="20004" y="7384"/>
                </a:lnTo>
                <a:lnTo>
                  <a:pt x="19605" y="6587"/>
                </a:lnTo>
                <a:lnTo>
                  <a:pt x="19206" y="6036"/>
                </a:lnTo>
                <a:lnTo>
                  <a:pt x="18864" y="5505"/>
                </a:lnTo>
                <a:lnTo>
                  <a:pt x="18637" y="5011"/>
                </a:lnTo>
                <a:lnTo>
                  <a:pt x="20574" y="4214"/>
                </a:lnTo>
                <a:lnTo>
                  <a:pt x="22455" y="3512"/>
                </a:lnTo>
                <a:lnTo>
                  <a:pt x="24165" y="2904"/>
                </a:lnTo>
                <a:lnTo>
                  <a:pt x="24850" y="2638"/>
                </a:lnTo>
                <a:lnTo>
                  <a:pt x="25532" y="2429"/>
                </a:lnTo>
                <a:lnTo>
                  <a:pt x="26217" y="2202"/>
                </a:lnTo>
                <a:lnTo>
                  <a:pt x="26501" y="2847"/>
                </a:lnTo>
                <a:lnTo>
                  <a:pt x="26787" y="3189"/>
                </a:lnTo>
                <a:lnTo>
                  <a:pt x="26217" y="3398"/>
                </a:lnTo>
                <a:lnTo>
                  <a:pt x="25703" y="3606"/>
                </a:lnTo>
                <a:lnTo>
                  <a:pt x="25133" y="3891"/>
                </a:lnTo>
                <a:lnTo>
                  <a:pt x="23424" y="4632"/>
                </a:lnTo>
                <a:lnTo>
                  <a:pt x="21543" y="5505"/>
                </a:lnTo>
                <a:lnTo>
                  <a:pt x="19833" y="6796"/>
                </a:lnTo>
                <a:lnTo>
                  <a:pt x="21714" y="5771"/>
                </a:lnTo>
                <a:lnTo>
                  <a:pt x="23538" y="4859"/>
                </a:lnTo>
                <a:lnTo>
                  <a:pt x="25248" y="4100"/>
                </a:lnTo>
                <a:lnTo>
                  <a:pt x="25818" y="3834"/>
                </a:lnTo>
                <a:lnTo>
                  <a:pt x="26388" y="3606"/>
                </a:lnTo>
                <a:lnTo>
                  <a:pt x="26900" y="3398"/>
                </a:lnTo>
                <a:lnTo>
                  <a:pt x="26900" y="3132"/>
                </a:lnTo>
                <a:lnTo>
                  <a:pt x="26501" y="2486"/>
                </a:lnTo>
                <a:lnTo>
                  <a:pt x="26330" y="2202"/>
                </a:lnTo>
                <a:lnTo>
                  <a:pt x="32714" y="0"/>
                </a:lnTo>
                <a:lnTo>
                  <a:pt x="26273" y="1993"/>
                </a:lnTo>
                <a:lnTo>
                  <a:pt x="26102" y="1613"/>
                </a:lnTo>
                <a:lnTo>
                  <a:pt x="25989" y="1082"/>
                </a:lnTo>
                <a:lnTo>
                  <a:pt x="25989" y="1613"/>
                </a:lnTo>
                <a:lnTo>
                  <a:pt x="26159" y="2050"/>
                </a:lnTo>
                <a:lnTo>
                  <a:pt x="25476" y="2259"/>
                </a:lnTo>
                <a:lnTo>
                  <a:pt x="24791" y="2486"/>
                </a:lnTo>
                <a:lnTo>
                  <a:pt x="24050" y="2695"/>
                </a:lnTo>
                <a:lnTo>
                  <a:pt x="22340" y="3284"/>
                </a:lnTo>
                <a:lnTo>
                  <a:pt x="20518" y="3986"/>
                </a:lnTo>
                <a:lnTo>
                  <a:pt x="18580" y="4802"/>
                </a:lnTo>
                <a:lnTo>
                  <a:pt x="18294" y="4157"/>
                </a:lnTo>
                <a:lnTo>
                  <a:pt x="18123" y="3606"/>
                </a:lnTo>
                <a:lnTo>
                  <a:pt x="18067" y="3227"/>
                </a:lnTo>
                <a:lnTo>
                  <a:pt x="18067" y="3606"/>
                </a:lnTo>
                <a:lnTo>
                  <a:pt x="18123" y="4214"/>
                </a:lnTo>
                <a:lnTo>
                  <a:pt x="18409" y="4859"/>
                </a:lnTo>
                <a:lnTo>
                  <a:pt x="15730" y="5979"/>
                </a:lnTo>
                <a:lnTo>
                  <a:pt x="12881" y="7384"/>
                </a:lnTo>
                <a:lnTo>
                  <a:pt x="10031" y="9055"/>
                </a:lnTo>
                <a:lnTo>
                  <a:pt x="9801" y="8352"/>
                </a:lnTo>
                <a:lnTo>
                  <a:pt x="9689" y="7555"/>
                </a:lnTo>
                <a:lnTo>
                  <a:pt x="9689" y="6853"/>
                </a:lnTo>
                <a:lnTo>
                  <a:pt x="9290" y="7118"/>
                </a:lnTo>
                <a:lnTo>
                  <a:pt x="9346" y="7821"/>
                </a:lnTo>
                <a:lnTo>
                  <a:pt x="9461" y="8580"/>
                </a:lnTo>
                <a:lnTo>
                  <a:pt x="9689" y="9283"/>
                </a:lnTo>
                <a:lnTo>
                  <a:pt x="7123" y="10839"/>
                </a:lnTo>
                <a:lnTo>
                  <a:pt x="4559" y="12567"/>
                </a:lnTo>
                <a:lnTo>
                  <a:pt x="2052" y="14617"/>
                </a:lnTo>
                <a:lnTo>
                  <a:pt x="1881" y="13972"/>
                </a:lnTo>
                <a:lnTo>
                  <a:pt x="1595" y="14522"/>
                </a:lnTo>
                <a:lnTo>
                  <a:pt x="1766" y="14883"/>
                </a:lnTo>
                <a:lnTo>
                  <a:pt x="1139" y="15376"/>
                </a:lnTo>
                <a:lnTo>
                  <a:pt x="569" y="15908"/>
                </a:lnTo>
                <a:lnTo>
                  <a:pt x="0" y="16459"/>
                </a:lnTo>
                <a:lnTo>
                  <a:pt x="0" y="16838"/>
                </a:lnTo>
                <a:lnTo>
                  <a:pt x="626" y="16288"/>
                </a:lnTo>
                <a:lnTo>
                  <a:pt x="1252" y="15756"/>
                </a:lnTo>
                <a:lnTo>
                  <a:pt x="1881" y="15206"/>
                </a:lnTo>
                <a:lnTo>
                  <a:pt x="2221" y="16231"/>
                </a:lnTo>
                <a:lnTo>
                  <a:pt x="2791" y="17218"/>
                </a:lnTo>
                <a:lnTo>
                  <a:pt x="3476" y="18186"/>
                </a:lnTo>
                <a:lnTo>
                  <a:pt x="3818" y="17863"/>
                </a:lnTo>
                <a:lnTo>
                  <a:pt x="3077" y="16933"/>
                </a:lnTo>
                <a:lnTo>
                  <a:pt x="2563" y="15965"/>
                </a:lnTo>
                <a:lnTo>
                  <a:pt x="2164" y="14940"/>
                </a:lnTo>
                <a:lnTo>
                  <a:pt x="4672" y="12890"/>
                </a:lnTo>
                <a:lnTo>
                  <a:pt x="7238" y="11105"/>
                </a:lnTo>
                <a:lnTo>
                  <a:pt x="9801" y="9548"/>
                </a:lnTo>
                <a:lnTo>
                  <a:pt x="9973" y="10042"/>
                </a:lnTo>
                <a:lnTo>
                  <a:pt x="10259" y="10687"/>
                </a:lnTo>
                <a:lnTo>
                  <a:pt x="10657" y="11276"/>
                </a:lnTo>
                <a:lnTo>
                  <a:pt x="11056" y="11864"/>
                </a:lnTo>
                <a:lnTo>
                  <a:pt x="8605" y="13649"/>
                </a:lnTo>
                <a:lnTo>
                  <a:pt x="6154" y="15642"/>
                </a:lnTo>
                <a:lnTo>
                  <a:pt x="4046" y="18186"/>
                </a:lnTo>
                <a:lnTo>
                  <a:pt x="6382" y="15908"/>
                </a:lnTo>
                <a:lnTo>
                  <a:pt x="8833" y="13915"/>
                </a:lnTo>
                <a:lnTo>
                  <a:pt x="11284" y="12130"/>
                </a:lnTo>
                <a:lnTo>
                  <a:pt x="11854" y="12947"/>
                </a:lnTo>
                <a:lnTo>
                  <a:pt x="11398" y="11656"/>
                </a:lnTo>
                <a:lnTo>
                  <a:pt x="11000" y="11105"/>
                </a:lnTo>
                <a:lnTo>
                  <a:pt x="10601" y="10517"/>
                </a:lnTo>
                <a:lnTo>
                  <a:pt x="10371" y="9928"/>
                </a:lnTo>
                <a:close/>
              </a:path>
            </a:pathLst>
          </a:custGeom>
          <a:solidFill>
            <a:srgbClr val="82ACD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87" name="object 987"/>
          <p:cNvSpPr/>
          <p:nvPr/>
        </p:nvSpPr>
        <p:spPr>
          <a:xfrm>
            <a:off x="302305" y="519213"/>
            <a:ext cx="30350" cy="22873"/>
          </a:xfrm>
          <a:custGeom>
            <a:avLst/>
            <a:gdLst/>
            <a:ahLst/>
            <a:cxnLst/>
            <a:rect l="l" t="t" r="r" b="b"/>
            <a:pathLst>
              <a:path w="40466" h="30497">
                <a:moveTo>
                  <a:pt x="0" y="21324"/>
                </a:moveTo>
                <a:lnTo>
                  <a:pt x="112" y="21702"/>
                </a:lnTo>
                <a:lnTo>
                  <a:pt x="968" y="20785"/>
                </a:lnTo>
                <a:lnTo>
                  <a:pt x="1881" y="19876"/>
                </a:lnTo>
                <a:lnTo>
                  <a:pt x="2734" y="19002"/>
                </a:lnTo>
                <a:lnTo>
                  <a:pt x="3532" y="20028"/>
                </a:lnTo>
                <a:lnTo>
                  <a:pt x="4388" y="20946"/>
                </a:lnTo>
                <a:lnTo>
                  <a:pt x="5471" y="21810"/>
                </a:lnTo>
                <a:lnTo>
                  <a:pt x="4388" y="22997"/>
                </a:lnTo>
                <a:lnTo>
                  <a:pt x="3363" y="24238"/>
                </a:lnTo>
                <a:lnTo>
                  <a:pt x="2392" y="25533"/>
                </a:lnTo>
                <a:lnTo>
                  <a:pt x="2678" y="25911"/>
                </a:lnTo>
                <a:lnTo>
                  <a:pt x="3703" y="24561"/>
                </a:lnTo>
                <a:lnTo>
                  <a:pt x="4730" y="23321"/>
                </a:lnTo>
                <a:lnTo>
                  <a:pt x="5812" y="22080"/>
                </a:lnTo>
                <a:lnTo>
                  <a:pt x="6952" y="23050"/>
                </a:lnTo>
                <a:lnTo>
                  <a:pt x="8321" y="23969"/>
                </a:lnTo>
                <a:lnTo>
                  <a:pt x="9745" y="24724"/>
                </a:lnTo>
                <a:lnTo>
                  <a:pt x="8605" y="26288"/>
                </a:lnTo>
                <a:lnTo>
                  <a:pt x="7522" y="27961"/>
                </a:lnTo>
                <a:lnTo>
                  <a:pt x="6496" y="29689"/>
                </a:lnTo>
                <a:lnTo>
                  <a:pt x="6952" y="30013"/>
                </a:lnTo>
                <a:lnTo>
                  <a:pt x="7979" y="28286"/>
                </a:lnTo>
                <a:lnTo>
                  <a:pt x="9062" y="26613"/>
                </a:lnTo>
                <a:lnTo>
                  <a:pt x="10202" y="24994"/>
                </a:lnTo>
                <a:lnTo>
                  <a:pt x="11398" y="25641"/>
                </a:lnTo>
                <a:lnTo>
                  <a:pt x="10486" y="24616"/>
                </a:lnTo>
                <a:lnTo>
                  <a:pt x="12367" y="22025"/>
                </a:lnTo>
                <a:lnTo>
                  <a:pt x="14305" y="19591"/>
                </a:lnTo>
                <a:lnTo>
                  <a:pt x="16242" y="17389"/>
                </a:lnTo>
                <a:lnTo>
                  <a:pt x="17325" y="17977"/>
                </a:lnTo>
                <a:lnTo>
                  <a:pt x="18522" y="18509"/>
                </a:lnTo>
                <a:lnTo>
                  <a:pt x="19720" y="18946"/>
                </a:lnTo>
                <a:lnTo>
                  <a:pt x="18067" y="21324"/>
                </a:lnTo>
                <a:lnTo>
                  <a:pt x="16413" y="23860"/>
                </a:lnTo>
                <a:lnTo>
                  <a:pt x="15444" y="26828"/>
                </a:lnTo>
                <a:lnTo>
                  <a:pt x="16983" y="24077"/>
                </a:lnTo>
                <a:lnTo>
                  <a:pt x="18580" y="21541"/>
                </a:lnTo>
                <a:lnTo>
                  <a:pt x="20232" y="19173"/>
                </a:lnTo>
                <a:lnTo>
                  <a:pt x="21770" y="16041"/>
                </a:lnTo>
                <a:lnTo>
                  <a:pt x="19948" y="18623"/>
                </a:lnTo>
                <a:lnTo>
                  <a:pt x="18751" y="18148"/>
                </a:lnTo>
                <a:lnTo>
                  <a:pt x="17611" y="17655"/>
                </a:lnTo>
                <a:lnTo>
                  <a:pt x="16528" y="17066"/>
                </a:lnTo>
                <a:lnTo>
                  <a:pt x="18751" y="14693"/>
                </a:lnTo>
                <a:lnTo>
                  <a:pt x="20916" y="12529"/>
                </a:lnTo>
                <a:lnTo>
                  <a:pt x="22969" y="10687"/>
                </a:lnTo>
                <a:lnTo>
                  <a:pt x="23710" y="11010"/>
                </a:lnTo>
                <a:lnTo>
                  <a:pt x="23252" y="10479"/>
                </a:lnTo>
                <a:lnTo>
                  <a:pt x="23822" y="9928"/>
                </a:lnTo>
                <a:lnTo>
                  <a:pt x="24392" y="9397"/>
                </a:lnTo>
                <a:lnTo>
                  <a:pt x="24962" y="8960"/>
                </a:lnTo>
                <a:lnTo>
                  <a:pt x="26273" y="7840"/>
                </a:lnTo>
                <a:lnTo>
                  <a:pt x="27528" y="6853"/>
                </a:lnTo>
                <a:lnTo>
                  <a:pt x="28724" y="5941"/>
                </a:lnTo>
                <a:lnTo>
                  <a:pt x="29123" y="6150"/>
                </a:lnTo>
                <a:lnTo>
                  <a:pt x="29580" y="6378"/>
                </a:lnTo>
                <a:lnTo>
                  <a:pt x="30092" y="6587"/>
                </a:lnTo>
                <a:lnTo>
                  <a:pt x="28896" y="7726"/>
                </a:lnTo>
                <a:lnTo>
                  <a:pt x="27641" y="9074"/>
                </a:lnTo>
                <a:lnTo>
                  <a:pt x="26445" y="11067"/>
                </a:lnTo>
                <a:lnTo>
                  <a:pt x="26672" y="10801"/>
                </a:lnTo>
                <a:lnTo>
                  <a:pt x="28040" y="9283"/>
                </a:lnTo>
                <a:lnTo>
                  <a:pt x="29294" y="7935"/>
                </a:lnTo>
                <a:lnTo>
                  <a:pt x="30491" y="6701"/>
                </a:lnTo>
                <a:lnTo>
                  <a:pt x="31004" y="6910"/>
                </a:lnTo>
                <a:lnTo>
                  <a:pt x="31574" y="7081"/>
                </a:lnTo>
                <a:lnTo>
                  <a:pt x="32200" y="7232"/>
                </a:lnTo>
                <a:lnTo>
                  <a:pt x="31175" y="8694"/>
                </a:lnTo>
                <a:lnTo>
                  <a:pt x="30035" y="10365"/>
                </a:lnTo>
                <a:lnTo>
                  <a:pt x="28896" y="12263"/>
                </a:lnTo>
                <a:lnTo>
                  <a:pt x="28781" y="12415"/>
                </a:lnTo>
                <a:lnTo>
                  <a:pt x="27812" y="12149"/>
                </a:lnTo>
                <a:lnTo>
                  <a:pt x="26900" y="11883"/>
                </a:lnTo>
                <a:lnTo>
                  <a:pt x="25989" y="11618"/>
                </a:lnTo>
                <a:lnTo>
                  <a:pt x="25818" y="11124"/>
                </a:lnTo>
                <a:lnTo>
                  <a:pt x="25532" y="11447"/>
                </a:lnTo>
                <a:lnTo>
                  <a:pt x="25760" y="11883"/>
                </a:lnTo>
                <a:lnTo>
                  <a:pt x="26672" y="12206"/>
                </a:lnTo>
                <a:lnTo>
                  <a:pt x="27641" y="12472"/>
                </a:lnTo>
                <a:lnTo>
                  <a:pt x="28610" y="12738"/>
                </a:lnTo>
                <a:lnTo>
                  <a:pt x="29067" y="12852"/>
                </a:lnTo>
                <a:lnTo>
                  <a:pt x="30035" y="13060"/>
                </a:lnTo>
                <a:lnTo>
                  <a:pt x="31004" y="13231"/>
                </a:lnTo>
                <a:lnTo>
                  <a:pt x="31973" y="13383"/>
                </a:lnTo>
                <a:lnTo>
                  <a:pt x="32486" y="13440"/>
                </a:lnTo>
                <a:lnTo>
                  <a:pt x="33570" y="13611"/>
                </a:lnTo>
                <a:lnTo>
                  <a:pt x="34651" y="13706"/>
                </a:lnTo>
                <a:lnTo>
                  <a:pt x="35791" y="13763"/>
                </a:lnTo>
                <a:lnTo>
                  <a:pt x="35449" y="16136"/>
                </a:lnTo>
                <a:lnTo>
                  <a:pt x="35393" y="22025"/>
                </a:lnTo>
                <a:lnTo>
                  <a:pt x="36019" y="22080"/>
                </a:lnTo>
                <a:lnTo>
                  <a:pt x="36305" y="22080"/>
                </a:lnTo>
                <a:lnTo>
                  <a:pt x="37501" y="22133"/>
                </a:lnTo>
                <a:lnTo>
                  <a:pt x="38699" y="22133"/>
                </a:lnTo>
                <a:lnTo>
                  <a:pt x="39896" y="22080"/>
                </a:lnTo>
                <a:lnTo>
                  <a:pt x="40123" y="24724"/>
                </a:lnTo>
                <a:lnTo>
                  <a:pt x="40294" y="27530"/>
                </a:lnTo>
                <a:lnTo>
                  <a:pt x="40466" y="30497"/>
                </a:lnTo>
                <a:lnTo>
                  <a:pt x="40294" y="18794"/>
                </a:lnTo>
                <a:lnTo>
                  <a:pt x="40067" y="16136"/>
                </a:lnTo>
                <a:lnTo>
                  <a:pt x="39839" y="13820"/>
                </a:lnTo>
                <a:lnTo>
                  <a:pt x="39896" y="21647"/>
                </a:lnTo>
                <a:lnTo>
                  <a:pt x="36305" y="21647"/>
                </a:lnTo>
                <a:lnTo>
                  <a:pt x="35735" y="21594"/>
                </a:lnTo>
                <a:lnTo>
                  <a:pt x="35449" y="21594"/>
                </a:lnTo>
                <a:lnTo>
                  <a:pt x="35735" y="18794"/>
                </a:lnTo>
                <a:lnTo>
                  <a:pt x="36019" y="16136"/>
                </a:lnTo>
                <a:lnTo>
                  <a:pt x="36305" y="13820"/>
                </a:lnTo>
                <a:lnTo>
                  <a:pt x="37102" y="13820"/>
                </a:lnTo>
                <a:lnTo>
                  <a:pt x="36361" y="13440"/>
                </a:lnTo>
                <a:lnTo>
                  <a:pt x="36647" y="11390"/>
                </a:lnTo>
                <a:lnTo>
                  <a:pt x="36875" y="9567"/>
                </a:lnTo>
                <a:lnTo>
                  <a:pt x="36647" y="7878"/>
                </a:lnTo>
                <a:lnTo>
                  <a:pt x="36361" y="9510"/>
                </a:lnTo>
                <a:lnTo>
                  <a:pt x="36077" y="11333"/>
                </a:lnTo>
                <a:lnTo>
                  <a:pt x="35791" y="13383"/>
                </a:lnTo>
                <a:lnTo>
                  <a:pt x="34710" y="13345"/>
                </a:lnTo>
                <a:lnTo>
                  <a:pt x="33683" y="13231"/>
                </a:lnTo>
                <a:lnTo>
                  <a:pt x="32599" y="13117"/>
                </a:lnTo>
                <a:lnTo>
                  <a:pt x="33340" y="11124"/>
                </a:lnTo>
                <a:lnTo>
                  <a:pt x="34025" y="9283"/>
                </a:lnTo>
                <a:lnTo>
                  <a:pt x="34651" y="7669"/>
                </a:lnTo>
                <a:lnTo>
                  <a:pt x="34253" y="7612"/>
                </a:lnTo>
                <a:lnTo>
                  <a:pt x="33570" y="9245"/>
                </a:lnTo>
                <a:lnTo>
                  <a:pt x="32885" y="11010"/>
                </a:lnTo>
                <a:lnTo>
                  <a:pt x="32088" y="13060"/>
                </a:lnTo>
                <a:lnTo>
                  <a:pt x="31119" y="12909"/>
                </a:lnTo>
                <a:lnTo>
                  <a:pt x="30207" y="12738"/>
                </a:lnTo>
                <a:lnTo>
                  <a:pt x="29294" y="12529"/>
                </a:lnTo>
                <a:lnTo>
                  <a:pt x="30434" y="10593"/>
                </a:lnTo>
                <a:lnTo>
                  <a:pt x="31574" y="8865"/>
                </a:lnTo>
                <a:lnTo>
                  <a:pt x="32543" y="7289"/>
                </a:lnTo>
                <a:lnTo>
                  <a:pt x="33113" y="7460"/>
                </a:lnTo>
                <a:lnTo>
                  <a:pt x="32714" y="7081"/>
                </a:lnTo>
                <a:lnTo>
                  <a:pt x="35221" y="3398"/>
                </a:lnTo>
                <a:lnTo>
                  <a:pt x="37217" y="607"/>
                </a:lnTo>
                <a:lnTo>
                  <a:pt x="35109" y="3037"/>
                </a:lnTo>
                <a:lnTo>
                  <a:pt x="32372" y="6967"/>
                </a:lnTo>
                <a:lnTo>
                  <a:pt x="31802" y="6853"/>
                </a:lnTo>
                <a:lnTo>
                  <a:pt x="31232" y="6701"/>
                </a:lnTo>
                <a:lnTo>
                  <a:pt x="30662" y="6492"/>
                </a:lnTo>
                <a:lnTo>
                  <a:pt x="34367" y="2752"/>
                </a:lnTo>
                <a:lnTo>
                  <a:pt x="37102" y="607"/>
                </a:lnTo>
                <a:lnTo>
                  <a:pt x="37672" y="0"/>
                </a:lnTo>
                <a:lnTo>
                  <a:pt x="36704" y="664"/>
                </a:lnTo>
                <a:lnTo>
                  <a:pt x="33910" y="2752"/>
                </a:lnTo>
                <a:lnTo>
                  <a:pt x="30319" y="6378"/>
                </a:lnTo>
                <a:lnTo>
                  <a:pt x="29808" y="6207"/>
                </a:lnTo>
                <a:lnTo>
                  <a:pt x="29351" y="5998"/>
                </a:lnTo>
                <a:lnTo>
                  <a:pt x="28896" y="5790"/>
                </a:lnTo>
                <a:lnTo>
                  <a:pt x="28610" y="5619"/>
                </a:lnTo>
                <a:lnTo>
                  <a:pt x="28154" y="5410"/>
                </a:lnTo>
                <a:lnTo>
                  <a:pt x="27413" y="4916"/>
                </a:lnTo>
                <a:lnTo>
                  <a:pt x="27129" y="4973"/>
                </a:lnTo>
                <a:lnTo>
                  <a:pt x="27641" y="5353"/>
                </a:lnTo>
                <a:lnTo>
                  <a:pt x="28382" y="5790"/>
                </a:lnTo>
                <a:lnTo>
                  <a:pt x="27242" y="6644"/>
                </a:lnTo>
                <a:lnTo>
                  <a:pt x="25989" y="7612"/>
                </a:lnTo>
                <a:lnTo>
                  <a:pt x="24735" y="8637"/>
                </a:lnTo>
                <a:lnTo>
                  <a:pt x="24108" y="9188"/>
                </a:lnTo>
                <a:lnTo>
                  <a:pt x="23480" y="9719"/>
                </a:lnTo>
                <a:lnTo>
                  <a:pt x="22854" y="10270"/>
                </a:lnTo>
                <a:lnTo>
                  <a:pt x="22171" y="9928"/>
                </a:lnTo>
                <a:lnTo>
                  <a:pt x="21543" y="9567"/>
                </a:lnTo>
                <a:lnTo>
                  <a:pt x="21031" y="9188"/>
                </a:lnTo>
                <a:lnTo>
                  <a:pt x="20689" y="8960"/>
                </a:lnTo>
                <a:lnTo>
                  <a:pt x="21601" y="7935"/>
                </a:lnTo>
                <a:lnTo>
                  <a:pt x="20403" y="8751"/>
                </a:lnTo>
                <a:lnTo>
                  <a:pt x="19776" y="8258"/>
                </a:lnTo>
                <a:lnTo>
                  <a:pt x="19263" y="7840"/>
                </a:lnTo>
                <a:lnTo>
                  <a:pt x="18864" y="7346"/>
                </a:lnTo>
                <a:lnTo>
                  <a:pt x="20574" y="6055"/>
                </a:lnTo>
                <a:lnTo>
                  <a:pt x="18637" y="7137"/>
                </a:lnTo>
                <a:lnTo>
                  <a:pt x="19035" y="7935"/>
                </a:lnTo>
                <a:lnTo>
                  <a:pt x="19549" y="8428"/>
                </a:lnTo>
                <a:lnTo>
                  <a:pt x="20175" y="8903"/>
                </a:lnTo>
                <a:lnTo>
                  <a:pt x="20461" y="9131"/>
                </a:lnTo>
                <a:lnTo>
                  <a:pt x="20860" y="9397"/>
                </a:lnTo>
                <a:lnTo>
                  <a:pt x="21371" y="9776"/>
                </a:lnTo>
                <a:lnTo>
                  <a:pt x="21941" y="10156"/>
                </a:lnTo>
                <a:lnTo>
                  <a:pt x="22570" y="10479"/>
                </a:lnTo>
                <a:lnTo>
                  <a:pt x="20518" y="12320"/>
                </a:lnTo>
                <a:lnTo>
                  <a:pt x="18294" y="14465"/>
                </a:lnTo>
                <a:lnTo>
                  <a:pt x="16129" y="16838"/>
                </a:lnTo>
                <a:lnTo>
                  <a:pt x="15730" y="16629"/>
                </a:lnTo>
                <a:lnTo>
                  <a:pt x="14818" y="16136"/>
                </a:lnTo>
                <a:lnTo>
                  <a:pt x="13906" y="15490"/>
                </a:lnTo>
                <a:lnTo>
                  <a:pt x="13052" y="14845"/>
                </a:lnTo>
                <a:lnTo>
                  <a:pt x="15273" y="12415"/>
                </a:lnTo>
                <a:lnTo>
                  <a:pt x="12709" y="14579"/>
                </a:lnTo>
                <a:lnTo>
                  <a:pt x="11912" y="13934"/>
                </a:lnTo>
                <a:lnTo>
                  <a:pt x="11227" y="13231"/>
                </a:lnTo>
                <a:lnTo>
                  <a:pt x="10601" y="12472"/>
                </a:lnTo>
                <a:lnTo>
                  <a:pt x="13165" y="10270"/>
                </a:lnTo>
                <a:lnTo>
                  <a:pt x="10430" y="12206"/>
                </a:lnTo>
                <a:lnTo>
                  <a:pt x="10885" y="13497"/>
                </a:lnTo>
                <a:lnTo>
                  <a:pt x="11626" y="14199"/>
                </a:lnTo>
                <a:lnTo>
                  <a:pt x="12424" y="14902"/>
                </a:lnTo>
                <a:lnTo>
                  <a:pt x="12766" y="15111"/>
                </a:lnTo>
                <a:lnTo>
                  <a:pt x="13622" y="15813"/>
                </a:lnTo>
                <a:lnTo>
                  <a:pt x="14532" y="16459"/>
                </a:lnTo>
                <a:lnTo>
                  <a:pt x="15501" y="17009"/>
                </a:lnTo>
                <a:lnTo>
                  <a:pt x="15843" y="17161"/>
                </a:lnTo>
                <a:lnTo>
                  <a:pt x="13849" y="19382"/>
                </a:lnTo>
                <a:lnTo>
                  <a:pt x="11912" y="21755"/>
                </a:lnTo>
                <a:lnTo>
                  <a:pt x="10031" y="24346"/>
                </a:lnTo>
                <a:lnTo>
                  <a:pt x="8605" y="23591"/>
                </a:lnTo>
                <a:lnTo>
                  <a:pt x="7294" y="22672"/>
                </a:lnTo>
                <a:lnTo>
                  <a:pt x="6098" y="21755"/>
                </a:lnTo>
                <a:lnTo>
                  <a:pt x="7922" y="19059"/>
                </a:lnTo>
                <a:lnTo>
                  <a:pt x="5755" y="21486"/>
                </a:lnTo>
                <a:lnTo>
                  <a:pt x="4730" y="20622"/>
                </a:lnTo>
                <a:lnTo>
                  <a:pt x="3818" y="19705"/>
                </a:lnTo>
                <a:lnTo>
                  <a:pt x="3077" y="18737"/>
                </a:lnTo>
                <a:lnTo>
                  <a:pt x="5185" y="16193"/>
                </a:lnTo>
                <a:lnTo>
                  <a:pt x="2849" y="18414"/>
                </a:lnTo>
                <a:lnTo>
                  <a:pt x="2507" y="18737"/>
                </a:lnTo>
                <a:lnTo>
                  <a:pt x="1653" y="19534"/>
                </a:lnTo>
                <a:lnTo>
                  <a:pt x="797" y="20407"/>
                </a:lnTo>
                <a:lnTo>
                  <a:pt x="0" y="21324"/>
                </a:lnTo>
                <a:close/>
              </a:path>
            </a:pathLst>
          </a:custGeom>
          <a:solidFill>
            <a:srgbClr val="82ACD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88" name="object 988"/>
          <p:cNvSpPr/>
          <p:nvPr/>
        </p:nvSpPr>
        <p:spPr>
          <a:xfrm>
            <a:off x="346376" y="522131"/>
            <a:ext cx="214" cy="896"/>
          </a:xfrm>
          <a:custGeom>
            <a:avLst/>
            <a:gdLst/>
            <a:ahLst/>
            <a:cxnLst/>
            <a:rect l="l" t="t" r="r" b="b"/>
            <a:pathLst>
              <a:path w="285" h="1195">
                <a:moveTo>
                  <a:pt x="171" y="493"/>
                </a:moveTo>
                <a:lnTo>
                  <a:pt x="0" y="1025"/>
                </a:lnTo>
                <a:lnTo>
                  <a:pt x="114" y="1195"/>
                </a:lnTo>
                <a:lnTo>
                  <a:pt x="285" y="702"/>
                </a:lnTo>
                <a:lnTo>
                  <a:pt x="227" y="0"/>
                </a:lnTo>
                <a:lnTo>
                  <a:pt x="171" y="493"/>
                </a:lnTo>
                <a:close/>
              </a:path>
            </a:pathLst>
          </a:custGeom>
          <a:solidFill>
            <a:srgbClr val="82ACD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89" name="object 989"/>
          <p:cNvSpPr/>
          <p:nvPr/>
        </p:nvSpPr>
        <p:spPr>
          <a:xfrm>
            <a:off x="331713" y="524808"/>
            <a:ext cx="1411" cy="313"/>
          </a:xfrm>
          <a:custGeom>
            <a:avLst/>
            <a:gdLst/>
            <a:ahLst/>
            <a:cxnLst/>
            <a:rect l="l" t="t" r="r" b="b"/>
            <a:pathLst>
              <a:path w="1881" h="417">
                <a:moveTo>
                  <a:pt x="1881" y="265"/>
                </a:moveTo>
                <a:lnTo>
                  <a:pt x="1824" y="0"/>
                </a:lnTo>
                <a:lnTo>
                  <a:pt x="1198" y="56"/>
                </a:lnTo>
                <a:lnTo>
                  <a:pt x="628" y="94"/>
                </a:lnTo>
                <a:lnTo>
                  <a:pt x="0" y="151"/>
                </a:lnTo>
                <a:lnTo>
                  <a:pt x="684" y="417"/>
                </a:lnTo>
                <a:lnTo>
                  <a:pt x="1311" y="379"/>
                </a:lnTo>
                <a:lnTo>
                  <a:pt x="1881" y="265"/>
                </a:lnTo>
                <a:close/>
              </a:path>
            </a:pathLst>
          </a:custGeom>
          <a:solidFill>
            <a:srgbClr val="82ACD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90" name="object 990"/>
          <p:cNvSpPr/>
          <p:nvPr/>
        </p:nvSpPr>
        <p:spPr>
          <a:xfrm>
            <a:off x="343726" y="529378"/>
            <a:ext cx="7650" cy="10238"/>
          </a:xfrm>
          <a:custGeom>
            <a:avLst/>
            <a:gdLst/>
            <a:ahLst/>
            <a:cxnLst/>
            <a:rect l="l" t="t" r="r" b="b"/>
            <a:pathLst>
              <a:path w="10200" h="13651">
                <a:moveTo>
                  <a:pt x="8605" y="759"/>
                </a:moveTo>
                <a:lnTo>
                  <a:pt x="7693" y="1461"/>
                </a:lnTo>
                <a:lnTo>
                  <a:pt x="7350" y="1727"/>
                </a:lnTo>
                <a:lnTo>
                  <a:pt x="6438" y="2429"/>
                </a:lnTo>
                <a:lnTo>
                  <a:pt x="5413" y="3018"/>
                </a:lnTo>
                <a:lnTo>
                  <a:pt x="4329" y="3606"/>
                </a:lnTo>
                <a:lnTo>
                  <a:pt x="3931" y="3834"/>
                </a:lnTo>
                <a:lnTo>
                  <a:pt x="3304" y="4100"/>
                </a:lnTo>
                <a:lnTo>
                  <a:pt x="2678" y="4366"/>
                </a:lnTo>
                <a:lnTo>
                  <a:pt x="2050" y="4632"/>
                </a:lnTo>
                <a:lnTo>
                  <a:pt x="1480" y="4859"/>
                </a:lnTo>
                <a:lnTo>
                  <a:pt x="853" y="5125"/>
                </a:lnTo>
                <a:lnTo>
                  <a:pt x="227" y="5334"/>
                </a:lnTo>
                <a:lnTo>
                  <a:pt x="0" y="5885"/>
                </a:lnTo>
                <a:lnTo>
                  <a:pt x="1538" y="8256"/>
                </a:lnTo>
                <a:lnTo>
                  <a:pt x="3077" y="10845"/>
                </a:lnTo>
                <a:lnTo>
                  <a:pt x="4559" y="13651"/>
                </a:lnTo>
                <a:lnTo>
                  <a:pt x="5129" y="13436"/>
                </a:lnTo>
                <a:lnTo>
                  <a:pt x="3647" y="10629"/>
                </a:lnTo>
                <a:lnTo>
                  <a:pt x="2050" y="8092"/>
                </a:lnTo>
                <a:lnTo>
                  <a:pt x="511" y="5657"/>
                </a:lnTo>
                <a:lnTo>
                  <a:pt x="1081" y="5448"/>
                </a:lnTo>
                <a:lnTo>
                  <a:pt x="1651" y="5239"/>
                </a:lnTo>
                <a:lnTo>
                  <a:pt x="2221" y="5011"/>
                </a:lnTo>
                <a:lnTo>
                  <a:pt x="2906" y="4745"/>
                </a:lnTo>
                <a:lnTo>
                  <a:pt x="3532" y="4423"/>
                </a:lnTo>
                <a:lnTo>
                  <a:pt x="4158" y="4100"/>
                </a:lnTo>
                <a:lnTo>
                  <a:pt x="6098" y="6321"/>
                </a:lnTo>
                <a:lnTo>
                  <a:pt x="7979" y="8795"/>
                </a:lnTo>
                <a:lnTo>
                  <a:pt x="6553" y="6093"/>
                </a:lnTo>
                <a:lnTo>
                  <a:pt x="4615" y="3891"/>
                </a:lnTo>
                <a:lnTo>
                  <a:pt x="5699" y="3284"/>
                </a:lnTo>
                <a:lnTo>
                  <a:pt x="6724" y="2695"/>
                </a:lnTo>
                <a:lnTo>
                  <a:pt x="7693" y="1993"/>
                </a:lnTo>
                <a:lnTo>
                  <a:pt x="9858" y="3986"/>
                </a:lnTo>
                <a:lnTo>
                  <a:pt x="10200" y="3720"/>
                </a:lnTo>
                <a:lnTo>
                  <a:pt x="7979" y="1727"/>
                </a:lnTo>
                <a:lnTo>
                  <a:pt x="8718" y="1139"/>
                </a:lnTo>
                <a:lnTo>
                  <a:pt x="9403" y="0"/>
                </a:lnTo>
                <a:lnTo>
                  <a:pt x="8605" y="759"/>
                </a:lnTo>
                <a:close/>
              </a:path>
            </a:pathLst>
          </a:custGeom>
          <a:solidFill>
            <a:srgbClr val="82ACD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91" name="object 991"/>
          <p:cNvSpPr/>
          <p:nvPr/>
        </p:nvSpPr>
        <p:spPr>
          <a:xfrm>
            <a:off x="346247" y="523384"/>
            <a:ext cx="13035" cy="8414"/>
          </a:xfrm>
          <a:custGeom>
            <a:avLst/>
            <a:gdLst/>
            <a:ahLst/>
            <a:cxnLst/>
            <a:rect l="l" t="t" r="r" b="b"/>
            <a:pathLst>
              <a:path w="17380" h="11219">
                <a:moveTo>
                  <a:pt x="8720" y="4537"/>
                </a:moveTo>
                <a:lnTo>
                  <a:pt x="9002" y="3720"/>
                </a:lnTo>
                <a:lnTo>
                  <a:pt x="8901" y="1898"/>
                </a:lnTo>
                <a:lnTo>
                  <a:pt x="8901" y="2752"/>
                </a:lnTo>
                <a:lnTo>
                  <a:pt x="8720" y="3569"/>
                </a:lnTo>
                <a:lnTo>
                  <a:pt x="8438" y="4328"/>
                </a:lnTo>
                <a:lnTo>
                  <a:pt x="5586" y="2600"/>
                </a:lnTo>
                <a:lnTo>
                  <a:pt x="2793" y="1195"/>
                </a:lnTo>
                <a:lnTo>
                  <a:pt x="114" y="0"/>
                </a:lnTo>
                <a:lnTo>
                  <a:pt x="0" y="265"/>
                </a:lnTo>
                <a:lnTo>
                  <a:pt x="2678" y="1461"/>
                </a:lnTo>
                <a:lnTo>
                  <a:pt x="5471" y="2866"/>
                </a:lnTo>
                <a:lnTo>
                  <a:pt x="8317" y="4594"/>
                </a:lnTo>
                <a:lnTo>
                  <a:pt x="8659" y="4802"/>
                </a:lnTo>
                <a:lnTo>
                  <a:pt x="11237" y="6378"/>
                </a:lnTo>
                <a:lnTo>
                  <a:pt x="13795" y="8201"/>
                </a:lnTo>
                <a:lnTo>
                  <a:pt x="16252" y="10308"/>
                </a:lnTo>
                <a:lnTo>
                  <a:pt x="16534" y="10574"/>
                </a:lnTo>
                <a:lnTo>
                  <a:pt x="17319" y="11219"/>
                </a:lnTo>
                <a:lnTo>
                  <a:pt x="17380" y="10896"/>
                </a:lnTo>
                <a:lnTo>
                  <a:pt x="16977" y="10574"/>
                </a:lnTo>
                <a:lnTo>
                  <a:pt x="16635" y="10251"/>
                </a:lnTo>
                <a:lnTo>
                  <a:pt x="16816" y="9719"/>
                </a:lnTo>
                <a:lnTo>
                  <a:pt x="16977" y="9169"/>
                </a:lnTo>
                <a:lnTo>
                  <a:pt x="17098" y="8637"/>
                </a:lnTo>
                <a:lnTo>
                  <a:pt x="16816" y="8371"/>
                </a:lnTo>
                <a:lnTo>
                  <a:pt x="16695" y="8903"/>
                </a:lnTo>
                <a:lnTo>
                  <a:pt x="16534" y="9454"/>
                </a:lnTo>
                <a:lnTo>
                  <a:pt x="16353" y="9985"/>
                </a:lnTo>
                <a:lnTo>
                  <a:pt x="13916" y="7935"/>
                </a:lnTo>
                <a:lnTo>
                  <a:pt x="11278" y="6093"/>
                </a:lnTo>
                <a:lnTo>
                  <a:pt x="8720" y="4537"/>
                </a:lnTo>
                <a:close/>
              </a:path>
            </a:pathLst>
          </a:custGeom>
          <a:solidFill>
            <a:srgbClr val="82ACD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92" name="object 992"/>
          <p:cNvSpPr/>
          <p:nvPr/>
        </p:nvSpPr>
        <p:spPr>
          <a:xfrm>
            <a:off x="337869" y="532169"/>
            <a:ext cx="19027" cy="15502"/>
          </a:xfrm>
          <a:custGeom>
            <a:avLst/>
            <a:gdLst/>
            <a:ahLst/>
            <a:cxnLst/>
            <a:rect l="l" t="t" r="r" b="b"/>
            <a:pathLst>
              <a:path w="25369" h="20669">
                <a:moveTo>
                  <a:pt x="24443" y="7286"/>
                </a:moveTo>
                <a:lnTo>
                  <a:pt x="23536" y="6152"/>
                </a:lnTo>
                <a:lnTo>
                  <a:pt x="22630" y="5021"/>
                </a:lnTo>
                <a:lnTo>
                  <a:pt x="22348" y="4696"/>
                </a:lnTo>
                <a:lnTo>
                  <a:pt x="20234" y="2259"/>
                </a:lnTo>
                <a:lnTo>
                  <a:pt x="18010" y="0"/>
                </a:lnTo>
                <a:lnTo>
                  <a:pt x="17668" y="265"/>
                </a:lnTo>
                <a:lnTo>
                  <a:pt x="19891" y="2543"/>
                </a:lnTo>
                <a:lnTo>
                  <a:pt x="22006" y="4966"/>
                </a:lnTo>
                <a:lnTo>
                  <a:pt x="20797" y="5883"/>
                </a:lnTo>
                <a:lnTo>
                  <a:pt x="19488" y="6693"/>
                </a:lnTo>
                <a:lnTo>
                  <a:pt x="18069" y="7449"/>
                </a:lnTo>
                <a:lnTo>
                  <a:pt x="16244" y="4804"/>
                </a:lnTo>
                <a:lnTo>
                  <a:pt x="14363" y="2372"/>
                </a:lnTo>
                <a:lnTo>
                  <a:pt x="15789" y="5074"/>
                </a:lnTo>
                <a:lnTo>
                  <a:pt x="17611" y="7663"/>
                </a:lnTo>
                <a:lnTo>
                  <a:pt x="16129" y="8419"/>
                </a:lnTo>
                <a:lnTo>
                  <a:pt x="14591" y="9121"/>
                </a:lnTo>
                <a:lnTo>
                  <a:pt x="12939" y="9716"/>
                </a:lnTo>
                <a:lnTo>
                  <a:pt x="12369" y="9930"/>
                </a:lnTo>
                <a:lnTo>
                  <a:pt x="10659" y="10471"/>
                </a:lnTo>
                <a:lnTo>
                  <a:pt x="8891" y="11010"/>
                </a:lnTo>
                <a:lnTo>
                  <a:pt x="7068" y="11441"/>
                </a:lnTo>
                <a:lnTo>
                  <a:pt x="5985" y="8582"/>
                </a:lnTo>
                <a:lnTo>
                  <a:pt x="4789" y="5883"/>
                </a:lnTo>
                <a:lnTo>
                  <a:pt x="5415" y="8690"/>
                </a:lnTo>
                <a:lnTo>
                  <a:pt x="6498" y="11604"/>
                </a:lnTo>
                <a:lnTo>
                  <a:pt x="4617" y="11982"/>
                </a:lnTo>
                <a:lnTo>
                  <a:pt x="2680" y="12360"/>
                </a:lnTo>
                <a:lnTo>
                  <a:pt x="684" y="12630"/>
                </a:lnTo>
                <a:lnTo>
                  <a:pt x="0" y="9715"/>
                </a:lnTo>
                <a:lnTo>
                  <a:pt x="114" y="13222"/>
                </a:lnTo>
                <a:lnTo>
                  <a:pt x="628" y="15597"/>
                </a:lnTo>
                <a:lnTo>
                  <a:pt x="1139" y="18080"/>
                </a:lnTo>
                <a:lnTo>
                  <a:pt x="1597" y="20669"/>
                </a:lnTo>
                <a:lnTo>
                  <a:pt x="2052" y="20563"/>
                </a:lnTo>
                <a:lnTo>
                  <a:pt x="2279" y="20508"/>
                </a:lnTo>
                <a:lnTo>
                  <a:pt x="1824" y="17972"/>
                </a:lnTo>
                <a:lnTo>
                  <a:pt x="1311" y="15489"/>
                </a:lnTo>
                <a:lnTo>
                  <a:pt x="799" y="13116"/>
                </a:lnTo>
                <a:lnTo>
                  <a:pt x="2793" y="12844"/>
                </a:lnTo>
                <a:lnTo>
                  <a:pt x="4789" y="12521"/>
                </a:lnTo>
                <a:lnTo>
                  <a:pt x="6670" y="12035"/>
                </a:lnTo>
                <a:lnTo>
                  <a:pt x="7524" y="14194"/>
                </a:lnTo>
                <a:lnTo>
                  <a:pt x="8265" y="16461"/>
                </a:lnTo>
                <a:lnTo>
                  <a:pt x="9006" y="18780"/>
                </a:lnTo>
                <a:lnTo>
                  <a:pt x="9632" y="18619"/>
                </a:lnTo>
                <a:lnTo>
                  <a:pt x="8891" y="16299"/>
                </a:lnTo>
                <a:lnTo>
                  <a:pt x="8094" y="14032"/>
                </a:lnTo>
                <a:lnTo>
                  <a:pt x="7240" y="11927"/>
                </a:lnTo>
                <a:lnTo>
                  <a:pt x="9119" y="11441"/>
                </a:lnTo>
                <a:lnTo>
                  <a:pt x="10887" y="10957"/>
                </a:lnTo>
                <a:lnTo>
                  <a:pt x="12597" y="10363"/>
                </a:lnTo>
                <a:lnTo>
                  <a:pt x="13565" y="12197"/>
                </a:lnTo>
                <a:lnTo>
                  <a:pt x="14534" y="14141"/>
                </a:lnTo>
                <a:lnTo>
                  <a:pt x="15390" y="16191"/>
                </a:lnTo>
                <a:lnTo>
                  <a:pt x="15960" y="15866"/>
                </a:lnTo>
                <a:lnTo>
                  <a:pt x="15104" y="13871"/>
                </a:lnTo>
                <a:lnTo>
                  <a:pt x="14135" y="11982"/>
                </a:lnTo>
                <a:lnTo>
                  <a:pt x="13167" y="10146"/>
                </a:lnTo>
                <a:lnTo>
                  <a:pt x="14818" y="9499"/>
                </a:lnTo>
                <a:lnTo>
                  <a:pt x="16415" y="8852"/>
                </a:lnTo>
                <a:lnTo>
                  <a:pt x="17839" y="8041"/>
                </a:lnTo>
                <a:lnTo>
                  <a:pt x="18866" y="9552"/>
                </a:lnTo>
                <a:lnTo>
                  <a:pt x="19891" y="11172"/>
                </a:lnTo>
                <a:lnTo>
                  <a:pt x="20858" y="12791"/>
                </a:lnTo>
                <a:lnTo>
                  <a:pt x="21261" y="12466"/>
                </a:lnTo>
                <a:lnTo>
                  <a:pt x="20354" y="10849"/>
                </a:lnTo>
                <a:lnTo>
                  <a:pt x="19327" y="9283"/>
                </a:lnTo>
                <a:lnTo>
                  <a:pt x="18353" y="7827"/>
                </a:lnTo>
                <a:lnTo>
                  <a:pt x="19770" y="7071"/>
                </a:lnTo>
                <a:lnTo>
                  <a:pt x="21079" y="6207"/>
                </a:lnTo>
                <a:lnTo>
                  <a:pt x="22288" y="5290"/>
                </a:lnTo>
                <a:lnTo>
                  <a:pt x="23194" y="6424"/>
                </a:lnTo>
                <a:lnTo>
                  <a:pt x="24100" y="7610"/>
                </a:lnTo>
                <a:lnTo>
                  <a:pt x="25027" y="8852"/>
                </a:lnTo>
                <a:lnTo>
                  <a:pt x="25369" y="8474"/>
                </a:lnTo>
                <a:lnTo>
                  <a:pt x="24443" y="7286"/>
                </a:lnTo>
                <a:close/>
              </a:path>
            </a:pathLst>
          </a:custGeom>
          <a:solidFill>
            <a:srgbClr val="82ACD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93" name="object 993"/>
          <p:cNvSpPr/>
          <p:nvPr/>
        </p:nvSpPr>
        <p:spPr>
          <a:xfrm>
            <a:off x="338852" y="524281"/>
            <a:ext cx="3206" cy="2904"/>
          </a:xfrm>
          <a:custGeom>
            <a:avLst/>
            <a:gdLst/>
            <a:ahLst/>
            <a:cxnLst/>
            <a:rect l="l" t="t" r="r" b="b"/>
            <a:pathLst>
              <a:path w="4275" h="3872">
                <a:moveTo>
                  <a:pt x="0" y="0"/>
                </a:moveTo>
                <a:lnTo>
                  <a:pt x="912" y="1233"/>
                </a:lnTo>
                <a:lnTo>
                  <a:pt x="2167" y="2373"/>
                </a:lnTo>
                <a:lnTo>
                  <a:pt x="2736" y="2809"/>
                </a:lnTo>
                <a:lnTo>
                  <a:pt x="3306" y="3341"/>
                </a:lnTo>
                <a:lnTo>
                  <a:pt x="3876" y="3872"/>
                </a:lnTo>
                <a:lnTo>
                  <a:pt x="4275" y="3663"/>
                </a:lnTo>
                <a:lnTo>
                  <a:pt x="3649" y="3132"/>
                </a:lnTo>
                <a:lnTo>
                  <a:pt x="3020" y="2581"/>
                </a:lnTo>
                <a:lnTo>
                  <a:pt x="2450" y="2050"/>
                </a:lnTo>
                <a:lnTo>
                  <a:pt x="1198" y="968"/>
                </a:lnTo>
                <a:lnTo>
                  <a:pt x="0" y="0"/>
                </a:lnTo>
                <a:close/>
              </a:path>
            </a:pathLst>
          </a:custGeom>
          <a:solidFill>
            <a:srgbClr val="82ACD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94" name="object 994"/>
          <p:cNvSpPr/>
          <p:nvPr/>
        </p:nvSpPr>
        <p:spPr>
          <a:xfrm>
            <a:off x="341288" y="529663"/>
            <a:ext cx="2609" cy="3844"/>
          </a:xfrm>
          <a:custGeom>
            <a:avLst/>
            <a:gdLst/>
            <a:ahLst/>
            <a:cxnLst/>
            <a:rect l="l" t="t" r="r" b="b"/>
            <a:pathLst>
              <a:path w="3478" h="5125">
                <a:moveTo>
                  <a:pt x="1768" y="2373"/>
                </a:moveTo>
                <a:lnTo>
                  <a:pt x="0" y="0"/>
                </a:lnTo>
                <a:lnTo>
                  <a:pt x="1254" y="2524"/>
                </a:lnTo>
                <a:lnTo>
                  <a:pt x="2964" y="5125"/>
                </a:lnTo>
                <a:lnTo>
                  <a:pt x="3478" y="4954"/>
                </a:lnTo>
                <a:lnTo>
                  <a:pt x="1768" y="2373"/>
                </a:lnTo>
                <a:close/>
              </a:path>
            </a:pathLst>
          </a:custGeom>
          <a:solidFill>
            <a:srgbClr val="82ACD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95" name="object 995"/>
          <p:cNvSpPr/>
          <p:nvPr/>
        </p:nvSpPr>
        <p:spPr>
          <a:xfrm>
            <a:off x="335048" y="524680"/>
            <a:ext cx="1538" cy="2549"/>
          </a:xfrm>
          <a:custGeom>
            <a:avLst/>
            <a:gdLst/>
            <a:ahLst/>
            <a:cxnLst/>
            <a:rect l="l" t="t" r="r" b="b"/>
            <a:pathLst>
              <a:path w="2050" h="3398">
                <a:moveTo>
                  <a:pt x="968" y="1575"/>
                </a:moveTo>
                <a:lnTo>
                  <a:pt x="0" y="0"/>
                </a:lnTo>
                <a:lnTo>
                  <a:pt x="569" y="1613"/>
                </a:lnTo>
                <a:lnTo>
                  <a:pt x="1595" y="3398"/>
                </a:lnTo>
                <a:lnTo>
                  <a:pt x="2050" y="3303"/>
                </a:lnTo>
                <a:lnTo>
                  <a:pt x="968" y="1575"/>
                </a:lnTo>
                <a:close/>
              </a:path>
            </a:pathLst>
          </a:custGeom>
          <a:solidFill>
            <a:srgbClr val="82ACD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96" name="object 996"/>
          <p:cNvSpPr/>
          <p:nvPr/>
        </p:nvSpPr>
        <p:spPr>
          <a:xfrm>
            <a:off x="332697" y="535773"/>
            <a:ext cx="385" cy="12587"/>
          </a:xfrm>
          <a:custGeom>
            <a:avLst/>
            <a:gdLst/>
            <a:ahLst/>
            <a:cxnLst/>
            <a:rect l="l" t="t" r="r" b="b"/>
            <a:pathLst>
              <a:path w="513" h="16783">
                <a:moveTo>
                  <a:pt x="285" y="2644"/>
                </a:moveTo>
                <a:lnTo>
                  <a:pt x="56" y="0"/>
                </a:lnTo>
                <a:lnTo>
                  <a:pt x="0" y="8958"/>
                </a:lnTo>
                <a:lnTo>
                  <a:pt x="171" y="11494"/>
                </a:lnTo>
                <a:lnTo>
                  <a:pt x="285" y="14084"/>
                </a:lnTo>
                <a:lnTo>
                  <a:pt x="457" y="16783"/>
                </a:lnTo>
                <a:lnTo>
                  <a:pt x="513" y="5450"/>
                </a:lnTo>
                <a:lnTo>
                  <a:pt x="285" y="2644"/>
                </a:lnTo>
                <a:close/>
              </a:path>
            </a:pathLst>
          </a:custGeom>
          <a:solidFill>
            <a:srgbClr val="82ACD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97" name="object 997"/>
          <p:cNvSpPr/>
          <p:nvPr/>
        </p:nvSpPr>
        <p:spPr>
          <a:xfrm>
            <a:off x="331029" y="518770"/>
            <a:ext cx="13466" cy="6080"/>
          </a:xfrm>
          <a:custGeom>
            <a:avLst/>
            <a:gdLst/>
            <a:ahLst/>
            <a:cxnLst/>
            <a:rect l="l" t="t" r="r" b="b"/>
            <a:pathLst>
              <a:path w="17954" h="8106">
                <a:moveTo>
                  <a:pt x="12709" y="873"/>
                </a:moveTo>
                <a:lnTo>
                  <a:pt x="6213" y="0"/>
                </a:lnTo>
                <a:lnTo>
                  <a:pt x="1482" y="227"/>
                </a:lnTo>
                <a:lnTo>
                  <a:pt x="171" y="322"/>
                </a:lnTo>
                <a:lnTo>
                  <a:pt x="0" y="645"/>
                </a:lnTo>
                <a:lnTo>
                  <a:pt x="628" y="1518"/>
                </a:lnTo>
                <a:lnTo>
                  <a:pt x="2450" y="3948"/>
                </a:lnTo>
                <a:lnTo>
                  <a:pt x="4789" y="7726"/>
                </a:lnTo>
                <a:lnTo>
                  <a:pt x="4275" y="7821"/>
                </a:lnTo>
                <a:lnTo>
                  <a:pt x="4390" y="8106"/>
                </a:lnTo>
                <a:lnTo>
                  <a:pt x="4960" y="7992"/>
                </a:lnTo>
                <a:lnTo>
                  <a:pt x="5187" y="7612"/>
                </a:lnTo>
                <a:lnTo>
                  <a:pt x="2622" y="3777"/>
                </a:lnTo>
                <a:lnTo>
                  <a:pt x="684" y="1290"/>
                </a:lnTo>
                <a:lnTo>
                  <a:pt x="58" y="550"/>
                </a:lnTo>
                <a:lnTo>
                  <a:pt x="1482" y="816"/>
                </a:lnTo>
                <a:lnTo>
                  <a:pt x="5757" y="1936"/>
                </a:lnTo>
                <a:lnTo>
                  <a:pt x="11628" y="4537"/>
                </a:lnTo>
                <a:lnTo>
                  <a:pt x="11114" y="5030"/>
                </a:lnTo>
                <a:lnTo>
                  <a:pt x="10659" y="5353"/>
                </a:lnTo>
                <a:lnTo>
                  <a:pt x="10317" y="5619"/>
                </a:lnTo>
                <a:lnTo>
                  <a:pt x="9519" y="6093"/>
                </a:lnTo>
                <a:lnTo>
                  <a:pt x="9062" y="6321"/>
                </a:lnTo>
                <a:lnTo>
                  <a:pt x="9290" y="6473"/>
                </a:lnTo>
                <a:lnTo>
                  <a:pt x="9747" y="6264"/>
                </a:lnTo>
                <a:lnTo>
                  <a:pt x="10544" y="5714"/>
                </a:lnTo>
                <a:lnTo>
                  <a:pt x="11513" y="6321"/>
                </a:lnTo>
                <a:lnTo>
                  <a:pt x="12482" y="6910"/>
                </a:lnTo>
                <a:lnTo>
                  <a:pt x="11741" y="6093"/>
                </a:lnTo>
                <a:lnTo>
                  <a:pt x="10772" y="5562"/>
                </a:lnTo>
                <a:lnTo>
                  <a:pt x="11286" y="5182"/>
                </a:lnTo>
                <a:lnTo>
                  <a:pt x="11799" y="4651"/>
                </a:lnTo>
                <a:lnTo>
                  <a:pt x="12426" y="4916"/>
                </a:lnTo>
                <a:lnTo>
                  <a:pt x="13052" y="5182"/>
                </a:lnTo>
                <a:lnTo>
                  <a:pt x="12597" y="4689"/>
                </a:lnTo>
                <a:lnTo>
                  <a:pt x="11968" y="4423"/>
                </a:lnTo>
                <a:lnTo>
                  <a:pt x="12426" y="3777"/>
                </a:lnTo>
                <a:lnTo>
                  <a:pt x="12939" y="3569"/>
                </a:lnTo>
                <a:lnTo>
                  <a:pt x="12426" y="3398"/>
                </a:lnTo>
                <a:lnTo>
                  <a:pt x="12083" y="4043"/>
                </a:lnTo>
                <a:lnTo>
                  <a:pt x="11799" y="4366"/>
                </a:lnTo>
                <a:lnTo>
                  <a:pt x="5814" y="1784"/>
                </a:lnTo>
                <a:lnTo>
                  <a:pt x="1540" y="702"/>
                </a:lnTo>
                <a:lnTo>
                  <a:pt x="229" y="379"/>
                </a:lnTo>
                <a:lnTo>
                  <a:pt x="1482" y="436"/>
                </a:lnTo>
                <a:lnTo>
                  <a:pt x="5415" y="702"/>
                </a:lnTo>
                <a:lnTo>
                  <a:pt x="11000" y="1841"/>
                </a:lnTo>
                <a:lnTo>
                  <a:pt x="11570" y="1936"/>
                </a:lnTo>
                <a:lnTo>
                  <a:pt x="12198" y="2107"/>
                </a:lnTo>
                <a:lnTo>
                  <a:pt x="12824" y="2278"/>
                </a:lnTo>
                <a:lnTo>
                  <a:pt x="12881" y="1993"/>
                </a:lnTo>
                <a:lnTo>
                  <a:pt x="12254" y="1898"/>
                </a:lnTo>
                <a:lnTo>
                  <a:pt x="11628" y="1727"/>
                </a:lnTo>
                <a:lnTo>
                  <a:pt x="11058" y="1613"/>
                </a:lnTo>
                <a:lnTo>
                  <a:pt x="6041" y="645"/>
                </a:lnTo>
                <a:lnTo>
                  <a:pt x="2394" y="379"/>
                </a:lnTo>
                <a:lnTo>
                  <a:pt x="741" y="322"/>
                </a:lnTo>
                <a:lnTo>
                  <a:pt x="2565" y="265"/>
                </a:lnTo>
                <a:lnTo>
                  <a:pt x="7010" y="227"/>
                </a:lnTo>
                <a:lnTo>
                  <a:pt x="12768" y="1082"/>
                </a:lnTo>
                <a:lnTo>
                  <a:pt x="14419" y="1290"/>
                </a:lnTo>
                <a:lnTo>
                  <a:pt x="16188" y="1613"/>
                </a:lnTo>
                <a:lnTo>
                  <a:pt x="17954" y="2050"/>
                </a:lnTo>
                <a:lnTo>
                  <a:pt x="17499" y="1841"/>
                </a:lnTo>
                <a:lnTo>
                  <a:pt x="16985" y="1670"/>
                </a:lnTo>
                <a:lnTo>
                  <a:pt x="16472" y="1518"/>
                </a:lnTo>
                <a:lnTo>
                  <a:pt x="15160" y="1252"/>
                </a:lnTo>
                <a:lnTo>
                  <a:pt x="13964" y="1025"/>
                </a:lnTo>
                <a:lnTo>
                  <a:pt x="12768" y="873"/>
                </a:lnTo>
                <a:lnTo>
                  <a:pt x="12538" y="379"/>
                </a:lnTo>
                <a:lnTo>
                  <a:pt x="12709" y="873"/>
                </a:lnTo>
                <a:close/>
              </a:path>
            </a:pathLst>
          </a:custGeom>
          <a:solidFill>
            <a:srgbClr val="82ACD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98" name="object 998"/>
          <p:cNvSpPr/>
          <p:nvPr/>
        </p:nvSpPr>
        <p:spPr>
          <a:xfrm>
            <a:off x="331158" y="519098"/>
            <a:ext cx="7780" cy="3887"/>
          </a:xfrm>
          <a:custGeom>
            <a:avLst/>
            <a:gdLst/>
            <a:ahLst/>
            <a:cxnLst/>
            <a:rect l="l" t="t" r="r" b="b"/>
            <a:pathLst>
              <a:path w="10373" h="5182">
                <a:moveTo>
                  <a:pt x="1254" y="702"/>
                </a:moveTo>
                <a:lnTo>
                  <a:pt x="58" y="113"/>
                </a:lnTo>
                <a:lnTo>
                  <a:pt x="1369" y="645"/>
                </a:lnTo>
                <a:lnTo>
                  <a:pt x="5073" y="2164"/>
                </a:lnTo>
                <a:lnTo>
                  <a:pt x="10146" y="5182"/>
                </a:lnTo>
                <a:lnTo>
                  <a:pt x="10373" y="4954"/>
                </a:lnTo>
                <a:lnTo>
                  <a:pt x="5129" y="1936"/>
                </a:lnTo>
                <a:lnTo>
                  <a:pt x="1254" y="436"/>
                </a:lnTo>
                <a:lnTo>
                  <a:pt x="0" y="0"/>
                </a:lnTo>
                <a:lnTo>
                  <a:pt x="1027" y="759"/>
                </a:lnTo>
                <a:lnTo>
                  <a:pt x="4219" y="2638"/>
                </a:lnTo>
                <a:lnTo>
                  <a:pt x="1254" y="702"/>
                </a:lnTo>
                <a:close/>
              </a:path>
            </a:pathLst>
          </a:custGeom>
          <a:solidFill>
            <a:srgbClr val="82ACD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99" name="object 999"/>
          <p:cNvSpPr/>
          <p:nvPr/>
        </p:nvSpPr>
        <p:spPr>
          <a:xfrm>
            <a:off x="326499" y="517917"/>
            <a:ext cx="4359" cy="1096"/>
          </a:xfrm>
          <a:custGeom>
            <a:avLst/>
            <a:gdLst/>
            <a:ahLst/>
            <a:cxnLst/>
            <a:rect l="l" t="t" r="r" b="b"/>
            <a:pathLst>
              <a:path w="5812" h="1461">
                <a:moveTo>
                  <a:pt x="4160" y="550"/>
                </a:moveTo>
                <a:lnTo>
                  <a:pt x="4899" y="987"/>
                </a:lnTo>
                <a:lnTo>
                  <a:pt x="5357" y="1195"/>
                </a:lnTo>
                <a:lnTo>
                  <a:pt x="4787" y="987"/>
                </a:lnTo>
                <a:lnTo>
                  <a:pt x="3703" y="550"/>
                </a:lnTo>
                <a:lnTo>
                  <a:pt x="2221" y="113"/>
                </a:lnTo>
                <a:lnTo>
                  <a:pt x="1709" y="170"/>
                </a:lnTo>
                <a:lnTo>
                  <a:pt x="3590" y="664"/>
                </a:lnTo>
                <a:lnTo>
                  <a:pt x="4899" y="1139"/>
                </a:lnTo>
                <a:lnTo>
                  <a:pt x="5528" y="1366"/>
                </a:lnTo>
                <a:lnTo>
                  <a:pt x="4843" y="1139"/>
                </a:lnTo>
                <a:lnTo>
                  <a:pt x="3133" y="664"/>
                </a:lnTo>
                <a:lnTo>
                  <a:pt x="682" y="284"/>
                </a:lnTo>
                <a:lnTo>
                  <a:pt x="227" y="284"/>
                </a:lnTo>
                <a:lnTo>
                  <a:pt x="0" y="322"/>
                </a:lnTo>
                <a:lnTo>
                  <a:pt x="3190" y="759"/>
                </a:lnTo>
                <a:lnTo>
                  <a:pt x="5102" y="1295"/>
                </a:lnTo>
                <a:lnTo>
                  <a:pt x="5755" y="1461"/>
                </a:lnTo>
                <a:lnTo>
                  <a:pt x="5812" y="607"/>
                </a:lnTo>
                <a:lnTo>
                  <a:pt x="5699" y="0"/>
                </a:lnTo>
                <a:lnTo>
                  <a:pt x="5469" y="0"/>
                </a:lnTo>
                <a:lnTo>
                  <a:pt x="5584" y="550"/>
                </a:lnTo>
                <a:lnTo>
                  <a:pt x="5699" y="930"/>
                </a:lnTo>
                <a:lnTo>
                  <a:pt x="5469" y="493"/>
                </a:lnTo>
                <a:lnTo>
                  <a:pt x="5185" y="0"/>
                </a:lnTo>
                <a:lnTo>
                  <a:pt x="4958" y="0"/>
                </a:lnTo>
                <a:lnTo>
                  <a:pt x="5357" y="664"/>
                </a:lnTo>
                <a:lnTo>
                  <a:pt x="5584" y="1139"/>
                </a:lnTo>
                <a:lnTo>
                  <a:pt x="5071" y="664"/>
                </a:lnTo>
                <a:lnTo>
                  <a:pt x="4388" y="0"/>
                </a:lnTo>
                <a:lnTo>
                  <a:pt x="4102" y="0"/>
                </a:lnTo>
                <a:lnTo>
                  <a:pt x="4730" y="550"/>
                </a:lnTo>
                <a:lnTo>
                  <a:pt x="5185" y="930"/>
                </a:lnTo>
                <a:lnTo>
                  <a:pt x="4444" y="550"/>
                </a:lnTo>
                <a:lnTo>
                  <a:pt x="3532" y="56"/>
                </a:lnTo>
                <a:lnTo>
                  <a:pt x="3133" y="56"/>
                </a:lnTo>
                <a:lnTo>
                  <a:pt x="4160" y="550"/>
                </a:lnTo>
                <a:close/>
              </a:path>
            </a:pathLst>
          </a:custGeom>
          <a:solidFill>
            <a:srgbClr val="82ACD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00" name="object 1000"/>
          <p:cNvSpPr/>
          <p:nvPr/>
        </p:nvSpPr>
        <p:spPr>
          <a:xfrm>
            <a:off x="321113" y="539333"/>
            <a:ext cx="6540" cy="8258"/>
          </a:xfrm>
          <a:custGeom>
            <a:avLst/>
            <a:gdLst/>
            <a:ahLst/>
            <a:cxnLst/>
            <a:rect l="l" t="t" r="r" b="b"/>
            <a:pathLst>
              <a:path w="8720" h="11010">
                <a:moveTo>
                  <a:pt x="2563" y="0"/>
                </a:moveTo>
                <a:lnTo>
                  <a:pt x="1822" y="2914"/>
                </a:lnTo>
                <a:lnTo>
                  <a:pt x="1709" y="3400"/>
                </a:lnTo>
                <a:lnTo>
                  <a:pt x="1083" y="5774"/>
                </a:lnTo>
                <a:lnTo>
                  <a:pt x="513" y="8311"/>
                </a:lnTo>
                <a:lnTo>
                  <a:pt x="0" y="10847"/>
                </a:lnTo>
                <a:lnTo>
                  <a:pt x="455" y="10955"/>
                </a:lnTo>
                <a:lnTo>
                  <a:pt x="682" y="11010"/>
                </a:lnTo>
                <a:lnTo>
                  <a:pt x="1196" y="8419"/>
                </a:lnTo>
                <a:lnTo>
                  <a:pt x="1766" y="5883"/>
                </a:lnTo>
                <a:lnTo>
                  <a:pt x="2336" y="3508"/>
                </a:lnTo>
                <a:lnTo>
                  <a:pt x="4388" y="3777"/>
                </a:lnTo>
                <a:lnTo>
                  <a:pt x="6496" y="3994"/>
                </a:lnTo>
                <a:lnTo>
                  <a:pt x="8661" y="4155"/>
                </a:lnTo>
                <a:lnTo>
                  <a:pt x="8720" y="3616"/>
                </a:lnTo>
                <a:lnTo>
                  <a:pt x="6611" y="3508"/>
                </a:lnTo>
                <a:lnTo>
                  <a:pt x="4503" y="3291"/>
                </a:lnTo>
                <a:lnTo>
                  <a:pt x="2450" y="2969"/>
                </a:lnTo>
                <a:lnTo>
                  <a:pt x="2563" y="0"/>
                </a:lnTo>
                <a:close/>
              </a:path>
            </a:pathLst>
          </a:custGeom>
          <a:solidFill>
            <a:srgbClr val="82ACD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01" name="object 1001"/>
          <p:cNvSpPr/>
          <p:nvPr/>
        </p:nvSpPr>
        <p:spPr>
          <a:xfrm>
            <a:off x="321669" y="526018"/>
            <a:ext cx="1367" cy="1907"/>
          </a:xfrm>
          <a:custGeom>
            <a:avLst/>
            <a:gdLst/>
            <a:ahLst/>
            <a:cxnLst/>
            <a:rect l="l" t="t" r="r" b="b"/>
            <a:pathLst>
              <a:path w="1822" h="2543">
                <a:moveTo>
                  <a:pt x="511" y="1461"/>
                </a:moveTo>
                <a:lnTo>
                  <a:pt x="0" y="2050"/>
                </a:lnTo>
                <a:lnTo>
                  <a:pt x="171" y="2543"/>
                </a:lnTo>
                <a:lnTo>
                  <a:pt x="626" y="1993"/>
                </a:lnTo>
                <a:lnTo>
                  <a:pt x="1822" y="0"/>
                </a:lnTo>
                <a:lnTo>
                  <a:pt x="511" y="1461"/>
                </a:lnTo>
                <a:close/>
              </a:path>
            </a:pathLst>
          </a:custGeom>
          <a:solidFill>
            <a:srgbClr val="82ACD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02" name="object 1002"/>
          <p:cNvSpPr/>
          <p:nvPr/>
        </p:nvSpPr>
        <p:spPr>
          <a:xfrm>
            <a:off x="312094" y="525890"/>
            <a:ext cx="5557" cy="4456"/>
          </a:xfrm>
          <a:custGeom>
            <a:avLst/>
            <a:gdLst/>
            <a:ahLst/>
            <a:cxnLst/>
            <a:rect l="l" t="t" r="r" b="b"/>
            <a:pathLst>
              <a:path w="7409" h="5941">
                <a:moveTo>
                  <a:pt x="7409" y="227"/>
                </a:moveTo>
                <a:lnTo>
                  <a:pt x="7123" y="0"/>
                </a:lnTo>
                <a:lnTo>
                  <a:pt x="4728" y="1632"/>
                </a:lnTo>
                <a:lnTo>
                  <a:pt x="2221" y="3512"/>
                </a:lnTo>
                <a:lnTo>
                  <a:pt x="0" y="5941"/>
                </a:lnTo>
                <a:lnTo>
                  <a:pt x="2507" y="3777"/>
                </a:lnTo>
                <a:lnTo>
                  <a:pt x="5014" y="1841"/>
                </a:lnTo>
                <a:lnTo>
                  <a:pt x="7409" y="227"/>
                </a:lnTo>
                <a:close/>
              </a:path>
            </a:pathLst>
          </a:custGeom>
          <a:solidFill>
            <a:srgbClr val="82ACD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03" name="object 1003"/>
          <p:cNvSpPr/>
          <p:nvPr/>
        </p:nvSpPr>
        <p:spPr>
          <a:xfrm>
            <a:off x="306878" y="530389"/>
            <a:ext cx="5001" cy="5140"/>
          </a:xfrm>
          <a:custGeom>
            <a:avLst/>
            <a:gdLst/>
            <a:ahLst/>
            <a:cxnLst/>
            <a:rect l="l" t="t" r="r" b="b"/>
            <a:pathLst>
              <a:path w="6668" h="6853">
                <a:moveTo>
                  <a:pt x="6668" y="208"/>
                </a:moveTo>
                <a:lnTo>
                  <a:pt x="6325" y="0"/>
                </a:lnTo>
                <a:lnTo>
                  <a:pt x="4046" y="1936"/>
                </a:lnTo>
                <a:lnTo>
                  <a:pt x="1824" y="4157"/>
                </a:lnTo>
                <a:lnTo>
                  <a:pt x="0" y="6853"/>
                </a:lnTo>
                <a:lnTo>
                  <a:pt x="2164" y="4423"/>
                </a:lnTo>
                <a:lnTo>
                  <a:pt x="4388" y="2221"/>
                </a:lnTo>
                <a:lnTo>
                  <a:pt x="6668" y="208"/>
                </a:lnTo>
                <a:close/>
              </a:path>
            </a:pathLst>
          </a:custGeom>
          <a:solidFill>
            <a:srgbClr val="82ACD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04" name="object 1004"/>
          <p:cNvSpPr/>
          <p:nvPr/>
        </p:nvSpPr>
        <p:spPr>
          <a:xfrm>
            <a:off x="309401" y="517917"/>
            <a:ext cx="26117" cy="8015"/>
          </a:xfrm>
          <a:custGeom>
            <a:avLst/>
            <a:gdLst/>
            <a:ahLst/>
            <a:cxnLst/>
            <a:rect l="l" t="t" r="r" b="b"/>
            <a:pathLst>
              <a:path w="34823" h="10687">
                <a:moveTo>
                  <a:pt x="7636" y="5885"/>
                </a:moveTo>
                <a:lnTo>
                  <a:pt x="7636" y="5505"/>
                </a:lnTo>
                <a:lnTo>
                  <a:pt x="10430" y="4594"/>
                </a:lnTo>
                <a:lnTo>
                  <a:pt x="13108" y="3891"/>
                </a:lnTo>
                <a:lnTo>
                  <a:pt x="15501" y="3360"/>
                </a:lnTo>
                <a:lnTo>
                  <a:pt x="15559" y="3891"/>
                </a:lnTo>
                <a:lnTo>
                  <a:pt x="15559" y="3360"/>
                </a:lnTo>
                <a:lnTo>
                  <a:pt x="16242" y="3189"/>
                </a:lnTo>
                <a:lnTo>
                  <a:pt x="16927" y="3037"/>
                </a:lnTo>
                <a:lnTo>
                  <a:pt x="17609" y="2866"/>
                </a:lnTo>
                <a:lnTo>
                  <a:pt x="23138" y="1784"/>
                </a:lnTo>
                <a:lnTo>
                  <a:pt x="27015" y="1575"/>
                </a:lnTo>
                <a:lnTo>
                  <a:pt x="28211" y="1518"/>
                </a:lnTo>
                <a:lnTo>
                  <a:pt x="26900" y="1632"/>
                </a:lnTo>
                <a:lnTo>
                  <a:pt x="22284" y="2278"/>
                </a:lnTo>
                <a:lnTo>
                  <a:pt x="15900" y="4480"/>
                </a:lnTo>
                <a:lnTo>
                  <a:pt x="22284" y="2429"/>
                </a:lnTo>
                <a:lnTo>
                  <a:pt x="26787" y="1727"/>
                </a:lnTo>
                <a:lnTo>
                  <a:pt x="28154" y="1575"/>
                </a:lnTo>
                <a:lnTo>
                  <a:pt x="26787" y="1841"/>
                </a:lnTo>
                <a:lnTo>
                  <a:pt x="22455" y="2866"/>
                </a:lnTo>
                <a:lnTo>
                  <a:pt x="16470" y="5410"/>
                </a:lnTo>
                <a:lnTo>
                  <a:pt x="16470" y="5676"/>
                </a:lnTo>
                <a:lnTo>
                  <a:pt x="17039" y="6207"/>
                </a:lnTo>
                <a:lnTo>
                  <a:pt x="16699" y="5562"/>
                </a:lnTo>
                <a:lnTo>
                  <a:pt x="22511" y="3075"/>
                </a:lnTo>
                <a:lnTo>
                  <a:pt x="26787" y="1955"/>
                </a:lnTo>
                <a:lnTo>
                  <a:pt x="28154" y="1632"/>
                </a:lnTo>
                <a:lnTo>
                  <a:pt x="26843" y="2050"/>
                </a:lnTo>
                <a:lnTo>
                  <a:pt x="22910" y="3455"/>
                </a:lnTo>
                <a:lnTo>
                  <a:pt x="17609" y="6435"/>
                </a:lnTo>
                <a:lnTo>
                  <a:pt x="17382" y="6530"/>
                </a:lnTo>
                <a:lnTo>
                  <a:pt x="16470" y="7081"/>
                </a:lnTo>
                <a:lnTo>
                  <a:pt x="15444" y="7612"/>
                </a:lnTo>
                <a:lnTo>
                  <a:pt x="14419" y="8258"/>
                </a:lnTo>
                <a:lnTo>
                  <a:pt x="13279" y="8903"/>
                </a:lnTo>
                <a:lnTo>
                  <a:pt x="12140" y="9662"/>
                </a:lnTo>
                <a:lnTo>
                  <a:pt x="11227" y="10687"/>
                </a:lnTo>
                <a:lnTo>
                  <a:pt x="12424" y="9890"/>
                </a:lnTo>
                <a:lnTo>
                  <a:pt x="13507" y="9188"/>
                </a:lnTo>
                <a:lnTo>
                  <a:pt x="14588" y="8542"/>
                </a:lnTo>
                <a:lnTo>
                  <a:pt x="15672" y="7878"/>
                </a:lnTo>
                <a:lnTo>
                  <a:pt x="16699" y="7289"/>
                </a:lnTo>
                <a:lnTo>
                  <a:pt x="17668" y="6701"/>
                </a:lnTo>
                <a:lnTo>
                  <a:pt x="17839" y="6587"/>
                </a:lnTo>
                <a:lnTo>
                  <a:pt x="23081" y="3682"/>
                </a:lnTo>
                <a:lnTo>
                  <a:pt x="26958" y="2164"/>
                </a:lnTo>
                <a:lnTo>
                  <a:pt x="28211" y="1689"/>
                </a:lnTo>
                <a:lnTo>
                  <a:pt x="27015" y="2221"/>
                </a:lnTo>
                <a:lnTo>
                  <a:pt x="23651" y="4062"/>
                </a:lnTo>
                <a:lnTo>
                  <a:pt x="19148" y="7346"/>
                </a:lnTo>
                <a:lnTo>
                  <a:pt x="19434" y="7517"/>
                </a:lnTo>
                <a:lnTo>
                  <a:pt x="23879" y="4214"/>
                </a:lnTo>
                <a:lnTo>
                  <a:pt x="27127" y="2335"/>
                </a:lnTo>
                <a:lnTo>
                  <a:pt x="28211" y="1727"/>
                </a:lnTo>
                <a:lnTo>
                  <a:pt x="27641" y="2335"/>
                </a:lnTo>
                <a:lnTo>
                  <a:pt x="28438" y="1689"/>
                </a:lnTo>
                <a:lnTo>
                  <a:pt x="27756" y="2335"/>
                </a:lnTo>
                <a:lnTo>
                  <a:pt x="25760" y="5125"/>
                </a:lnTo>
                <a:lnTo>
                  <a:pt x="27641" y="2752"/>
                </a:lnTo>
                <a:lnTo>
                  <a:pt x="28326" y="1841"/>
                </a:lnTo>
                <a:lnTo>
                  <a:pt x="28553" y="1632"/>
                </a:lnTo>
                <a:lnTo>
                  <a:pt x="28382" y="2221"/>
                </a:lnTo>
                <a:lnTo>
                  <a:pt x="27868" y="4973"/>
                </a:lnTo>
                <a:lnTo>
                  <a:pt x="27641" y="9340"/>
                </a:lnTo>
                <a:lnTo>
                  <a:pt x="28211" y="5125"/>
                </a:lnTo>
                <a:lnTo>
                  <a:pt x="28553" y="2429"/>
                </a:lnTo>
                <a:lnTo>
                  <a:pt x="28610" y="1689"/>
                </a:lnTo>
                <a:lnTo>
                  <a:pt x="28668" y="2486"/>
                </a:lnTo>
                <a:lnTo>
                  <a:pt x="28952" y="5182"/>
                </a:lnTo>
                <a:lnTo>
                  <a:pt x="28837" y="2335"/>
                </a:lnTo>
                <a:lnTo>
                  <a:pt x="28668" y="1632"/>
                </a:lnTo>
                <a:lnTo>
                  <a:pt x="28952" y="2335"/>
                </a:lnTo>
                <a:lnTo>
                  <a:pt x="28724" y="1461"/>
                </a:lnTo>
                <a:lnTo>
                  <a:pt x="29351" y="1309"/>
                </a:lnTo>
                <a:lnTo>
                  <a:pt x="31459" y="759"/>
                </a:lnTo>
                <a:lnTo>
                  <a:pt x="34823" y="322"/>
                </a:lnTo>
                <a:lnTo>
                  <a:pt x="34367" y="284"/>
                </a:lnTo>
                <a:lnTo>
                  <a:pt x="34138" y="284"/>
                </a:lnTo>
                <a:lnTo>
                  <a:pt x="31858" y="607"/>
                </a:lnTo>
                <a:lnTo>
                  <a:pt x="30207" y="987"/>
                </a:lnTo>
                <a:lnTo>
                  <a:pt x="29294" y="1252"/>
                </a:lnTo>
                <a:lnTo>
                  <a:pt x="30035" y="987"/>
                </a:lnTo>
                <a:lnTo>
                  <a:pt x="31346" y="607"/>
                </a:lnTo>
                <a:lnTo>
                  <a:pt x="32998" y="170"/>
                </a:lnTo>
                <a:lnTo>
                  <a:pt x="32486" y="113"/>
                </a:lnTo>
                <a:lnTo>
                  <a:pt x="30948" y="550"/>
                </a:lnTo>
                <a:lnTo>
                  <a:pt x="29808" y="987"/>
                </a:lnTo>
                <a:lnTo>
                  <a:pt x="29179" y="1195"/>
                </a:lnTo>
                <a:lnTo>
                  <a:pt x="29693" y="987"/>
                </a:lnTo>
                <a:lnTo>
                  <a:pt x="30547" y="550"/>
                </a:lnTo>
                <a:lnTo>
                  <a:pt x="31630" y="56"/>
                </a:lnTo>
                <a:lnTo>
                  <a:pt x="31232" y="56"/>
                </a:lnTo>
                <a:lnTo>
                  <a:pt x="30092" y="607"/>
                </a:lnTo>
                <a:lnTo>
                  <a:pt x="29294" y="1025"/>
                </a:lnTo>
                <a:lnTo>
                  <a:pt x="29693" y="550"/>
                </a:lnTo>
                <a:lnTo>
                  <a:pt x="30378" y="0"/>
                </a:lnTo>
                <a:lnTo>
                  <a:pt x="30092" y="0"/>
                </a:lnTo>
                <a:lnTo>
                  <a:pt x="29351" y="664"/>
                </a:lnTo>
                <a:lnTo>
                  <a:pt x="28896" y="1139"/>
                </a:lnTo>
                <a:lnTo>
                  <a:pt x="29123" y="664"/>
                </a:lnTo>
                <a:lnTo>
                  <a:pt x="29578" y="0"/>
                </a:lnTo>
                <a:lnTo>
                  <a:pt x="29351" y="0"/>
                </a:lnTo>
                <a:lnTo>
                  <a:pt x="29067" y="493"/>
                </a:lnTo>
                <a:lnTo>
                  <a:pt x="28837" y="930"/>
                </a:lnTo>
                <a:lnTo>
                  <a:pt x="28896" y="550"/>
                </a:lnTo>
                <a:lnTo>
                  <a:pt x="29008" y="0"/>
                </a:lnTo>
                <a:lnTo>
                  <a:pt x="28837" y="0"/>
                </a:lnTo>
                <a:lnTo>
                  <a:pt x="28724" y="607"/>
                </a:lnTo>
                <a:lnTo>
                  <a:pt x="28668" y="1082"/>
                </a:lnTo>
                <a:lnTo>
                  <a:pt x="28610" y="607"/>
                </a:lnTo>
                <a:lnTo>
                  <a:pt x="28553" y="1461"/>
                </a:lnTo>
                <a:lnTo>
                  <a:pt x="28154" y="1366"/>
                </a:lnTo>
                <a:lnTo>
                  <a:pt x="27900" y="1295"/>
                </a:lnTo>
                <a:lnTo>
                  <a:pt x="24791" y="759"/>
                </a:lnTo>
                <a:lnTo>
                  <a:pt x="20288" y="664"/>
                </a:lnTo>
                <a:lnTo>
                  <a:pt x="19605" y="759"/>
                </a:lnTo>
                <a:lnTo>
                  <a:pt x="19263" y="873"/>
                </a:lnTo>
                <a:lnTo>
                  <a:pt x="23937" y="873"/>
                </a:lnTo>
                <a:lnTo>
                  <a:pt x="27357" y="1309"/>
                </a:lnTo>
                <a:lnTo>
                  <a:pt x="28326" y="1461"/>
                </a:lnTo>
                <a:lnTo>
                  <a:pt x="27127" y="1366"/>
                </a:lnTo>
                <a:lnTo>
                  <a:pt x="22284" y="1082"/>
                </a:lnTo>
                <a:lnTo>
                  <a:pt x="15728" y="2012"/>
                </a:lnTo>
                <a:lnTo>
                  <a:pt x="15900" y="1575"/>
                </a:lnTo>
                <a:lnTo>
                  <a:pt x="15616" y="2012"/>
                </a:lnTo>
                <a:lnTo>
                  <a:pt x="14760" y="2107"/>
                </a:lnTo>
                <a:lnTo>
                  <a:pt x="13791" y="2278"/>
                </a:lnTo>
                <a:lnTo>
                  <a:pt x="12822" y="2429"/>
                </a:lnTo>
                <a:lnTo>
                  <a:pt x="12367" y="2600"/>
                </a:lnTo>
                <a:lnTo>
                  <a:pt x="11910" y="2752"/>
                </a:lnTo>
                <a:lnTo>
                  <a:pt x="11398" y="2923"/>
                </a:lnTo>
                <a:lnTo>
                  <a:pt x="12879" y="2657"/>
                </a:lnTo>
                <a:lnTo>
                  <a:pt x="14248" y="2391"/>
                </a:lnTo>
                <a:lnTo>
                  <a:pt x="15559" y="2221"/>
                </a:lnTo>
                <a:lnTo>
                  <a:pt x="15444" y="2752"/>
                </a:lnTo>
                <a:lnTo>
                  <a:pt x="15672" y="2164"/>
                </a:lnTo>
                <a:lnTo>
                  <a:pt x="21315" y="1404"/>
                </a:lnTo>
                <a:lnTo>
                  <a:pt x="25647" y="1404"/>
                </a:lnTo>
                <a:lnTo>
                  <a:pt x="27584" y="1461"/>
                </a:lnTo>
                <a:lnTo>
                  <a:pt x="25875" y="1518"/>
                </a:lnTo>
                <a:lnTo>
                  <a:pt x="22340" y="1784"/>
                </a:lnTo>
                <a:lnTo>
                  <a:pt x="17553" y="2714"/>
                </a:lnTo>
                <a:lnTo>
                  <a:pt x="16868" y="2809"/>
                </a:lnTo>
                <a:lnTo>
                  <a:pt x="16186" y="2923"/>
                </a:lnTo>
                <a:lnTo>
                  <a:pt x="15501" y="3075"/>
                </a:lnTo>
                <a:lnTo>
                  <a:pt x="13050" y="3625"/>
                </a:lnTo>
                <a:lnTo>
                  <a:pt x="10430" y="4328"/>
                </a:lnTo>
                <a:lnTo>
                  <a:pt x="7636" y="5239"/>
                </a:lnTo>
                <a:lnTo>
                  <a:pt x="5699" y="5884"/>
                </a:lnTo>
                <a:lnTo>
                  <a:pt x="3760" y="6587"/>
                </a:lnTo>
                <a:lnTo>
                  <a:pt x="1822" y="7460"/>
                </a:lnTo>
                <a:lnTo>
                  <a:pt x="1196" y="7840"/>
                </a:lnTo>
                <a:lnTo>
                  <a:pt x="626" y="8220"/>
                </a:lnTo>
                <a:lnTo>
                  <a:pt x="0" y="8580"/>
                </a:lnTo>
                <a:lnTo>
                  <a:pt x="2563" y="7346"/>
                </a:lnTo>
                <a:lnTo>
                  <a:pt x="5129" y="6378"/>
                </a:lnTo>
                <a:lnTo>
                  <a:pt x="7580" y="5562"/>
                </a:lnTo>
                <a:lnTo>
                  <a:pt x="7636" y="5885"/>
                </a:lnTo>
                <a:close/>
              </a:path>
            </a:pathLst>
          </a:custGeom>
          <a:solidFill>
            <a:srgbClr val="82ACD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05" name="object 1005"/>
          <p:cNvSpPr/>
          <p:nvPr/>
        </p:nvSpPr>
        <p:spPr>
          <a:xfrm>
            <a:off x="321925" y="522088"/>
            <a:ext cx="683" cy="726"/>
          </a:xfrm>
          <a:custGeom>
            <a:avLst/>
            <a:gdLst/>
            <a:ahLst/>
            <a:cxnLst/>
            <a:rect l="l" t="t" r="r" b="b"/>
            <a:pathLst>
              <a:path w="910" h="968">
                <a:moveTo>
                  <a:pt x="340" y="645"/>
                </a:moveTo>
                <a:lnTo>
                  <a:pt x="682" y="968"/>
                </a:lnTo>
                <a:lnTo>
                  <a:pt x="910" y="873"/>
                </a:lnTo>
                <a:lnTo>
                  <a:pt x="227" y="265"/>
                </a:lnTo>
                <a:lnTo>
                  <a:pt x="0" y="0"/>
                </a:lnTo>
                <a:lnTo>
                  <a:pt x="340" y="645"/>
                </a:lnTo>
                <a:close/>
              </a:path>
            </a:pathLst>
          </a:custGeom>
          <a:solidFill>
            <a:srgbClr val="82ACD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06" name="object 1006"/>
          <p:cNvSpPr/>
          <p:nvPr/>
        </p:nvSpPr>
        <p:spPr>
          <a:xfrm>
            <a:off x="310170" y="518444"/>
            <a:ext cx="48644" cy="29917"/>
          </a:xfrm>
          <a:custGeom>
            <a:avLst/>
            <a:gdLst/>
            <a:ahLst/>
            <a:cxnLst/>
            <a:rect l="l" t="t" r="r" b="b"/>
            <a:pathLst>
              <a:path w="64858" h="39889">
                <a:moveTo>
                  <a:pt x="12766" y="11504"/>
                </a:moveTo>
                <a:lnTo>
                  <a:pt x="13223" y="12035"/>
                </a:lnTo>
                <a:lnTo>
                  <a:pt x="14021" y="12415"/>
                </a:lnTo>
                <a:lnTo>
                  <a:pt x="14818" y="12738"/>
                </a:lnTo>
                <a:lnTo>
                  <a:pt x="13108" y="14731"/>
                </a:lnTo>
                <a:lnTo>
                  <a:pt x="11284" y="17066"/>
                </a:lnTo>
                <a:lnTo>
                  <a:pt x="9745" y="20198"/>
                </a:lnTo>
                <a:lnTo>
                  <a:pt x="11056" y="20673"/>
                </a:lnTo>
                <a:lnTo>
                  <a:pt x="12424" y="21110"/>
                </a:lnTo>
                <a:lnTo>
                  <a:pt x="13793" y="21486"/>
                </a:lnTo>
                <a:lnTo>
                  <a:pt x="12538" y="23969"/>
                </a:lnTo>
                <a:lnTo>
                  <a:pt x="11284" y="26613"/>
                </a:lnTo>
                <a:lnTo>
                  <a:pt x="10087" y="29472"/>
                </a:lnTo>
                <a:lnTo>
                  <a:pt x="8321" y="28986"/>
                </a:lnTo>
                <a:lnTo>
                  <a:pt x="6611" y="28447"/>
                </a:lnTo>
                <a:lnTo>
                  <a:pt x="4958" y="27853"/>
                </a:lnTo>
                <a:lnTo>
                  <a:pt x="5927" y="24886"/>
                </a:lnTo>
                <a:lnTo>
                  <a:pt x="4388" y="27638"/>
                </a:lnTo>
                <a:lnTo>
                  <a:pt x="3874" y="27422"/>
                </a:lnTo>
                <a:lnTo>
                  <a:pt x="3590" y="27314"/>
                </a:lnTo>
                <a:lnTo>
                  <a:pt x="2336" y="26828"/>
                </a:lnTo>
                <a:lnTo>
                  <a:pt x="1139" y="26235"/>
                </a:lnTo>
                <a:lnTo>
                  <a:pt x="0" y="25641"/>
                </a:lnTo>
                <a:lnTo>
                  <a:pt x="912" y="26666"/>
                </a:lnTo>
                <a:lnTo>
                  <a:pt x="2108" y="27260"/>
                </a:lnTo>
                <a:lnTo>
                  <a:pt x="3419" y="27800"/>
                </a:lnTo>
                <a:lnTo>
                  <a:pt x="3874" y="27961"/>
                </a:lnTo>
                <a:lnTo>
                  <a:pt x="4160" y="28069"/>
                </a:lnTo>
                <a:lnTo>
                  <a:pt x="3077" y="29958"/>
                </a:lnTo>
                <a:lnTo>
                  <a:pt x="2052" y="31955"/>
                </a:lnTo>
                <a:lnTo>
                  <a:pt x="1139" y="34005"/>
                </a:lnTo>
                <a:lnTo>
                  <a:pt x="1653" y="34330"/>
                </a:lnTo>
                <a:lnTo>
                  <a:pt x="2622" y="32225"/>
                </a:lnTo>
                <a:lnTo>
                  <a:pt x="3647" y="30228"/>
                </a:lnTo>
                <a:lnTo>
                  <a:pt x="4730" y="28286"/>
                </a:lnTo>
                <a:lnTo>
                  <a:pt x="6384" y="28933"/>
                </a:lnTo>
                <a:lnTo>
                  <a:pt x="8094" y="29472"/>
                </a:lnTo>
                <a:lnTo>
                  <a:pt x="9860" y="29958"/>
                </a:lnTo>
                <a:lnTo>
                  <a:pt x="9004" y="32117"/>
                </a:lnTo>
                <a:lnTo>
                  <a:pt x="8094" y="34383"/>
                </a:lnTo>
                <a:lnTo>
                  <a:pt x="7294" y="36703"/>
                </a:lnTo>
                <a:lnTo>
                  <a:pt x="7922" y="36920"/>
                </a:lnTo>
                <a:lnTo>
                  <a:pt x="8720" y="34545"/>
                </a:lnTo>
                <a:lnTo>
                  <a:pt x="9574" y="32278"/>
                </a:lnTo>
                <a:lnTo>
                  <a:pt x="10486" y="30066"/>
                </a:lnTo>
                <a:lnTo>
                  <a:pt x="12367" y="30552"/>
                </a:lnTo>
                <a:lnTo>
                  <a:pt x="14305" y="30930"/>
                </a:lnTo>
                <a:lnTo>
                  <a:pt x="16300" y="31253"/>
                </a:lnTo>
                <a:lnTo>
                  <a:pt x="16413" y="30767"/>
                </a:lnTo>
                <a:lnTo>
                  <a:pt x="14419" y="30444"/>
                </a:lnTo>
                <a:lnTo>
                  <a:pt x="12538" y="30066"/>
                </a:lnTo>
                <a:lnTo>
                  <a:pt x="10657" y="29580"/>
                </a:lnTo>
                <a:lnTo>
                  <a:pt x="11854" y="26774"/>
                </a:lnTo>
                <a:lnTo>
                  <a:pt x="13108" y="24075"/>
                </a:lnTo>
                <a:lnTo>
                  <a:pt x="14363" y="21594"/>
                </a:lnTo>
                <a:lnTo>
                  <a:pt x="15787" y="21972"/>
                </a:lnTo>
                <a:lnTo>
                  <a:pt x="17269" y="22241"/>
                </a:lnTo>
                <a:lnTo>
                  <a:pt x="18751" y="22511"/>
                </a:lnTo>
                <a:lnTo>
                  <a:pt x="17954" y="25047"/>
                </a:lnTo>
                <a:lnTo>
                  <a:pt x="17154" y="27853"/>
                </a:lnTo>
                <a:lnTo>
                  <a:pt x="17041" y="30822"/>
                </a:lnTo>
                <a:lnTo>
                  <a:pt x="17783" y="27908"/>
                </a:lnTo>
                <a:lnTo>
                  <a:pt x="18580" y="25155"/>
                </a:lnTo>
                <a:lnTo>
                  <a:pt x="19378" y="22566"/>
                </a:lnTo>
                <a:lnTo>
                  <a:pt x="20973" y="22780"/>
                </a:lnTo>
                <a:lnTo>
                  <a:pt x="22570" y="22944"/>
                </a:lnTo>
                <a:lnTo>
                  <a:pt x="24223" y="23050"/>
                </a:lnTo>
                <a:lnTo>
                  <a:pt x="23881" y="25694"/>
                </a:lnTo>
                <a:lnTo>
                  <a:pt x="23595" y="28502"/>
                </a:lnTo>
                <a:lnTo>
                  <a:pt x="23311" y="31469"/>
                </a:lnTo>
                <a:lnTo>
                  <a:pt x="23252" y="32008"/>
                </a:lnTo>
                <a:lnTo>
                  <a:pt x="22969" y="34492"/>
                </a:lnTo>
                <a:lnTo>
                  <a:pt x="22741" y="37081"/>
                </a:lnTo>
                <a:lnTo>
                  <a:pt x="22513" y="39780"/>
                </a:lnTo>
                <a:lnTo>
                  <a:pt x="23025" y="39834"/>
                </a:lnTo>
                <a:lnTo>
                  <a:pt x="23311" y="39834"/>
                </a:lnTo>
                <a:lnTo>
                  <a:pt x="23538" y="37136"/>
                </a:lnTo>
                <a:lnTo>
                  <a:pt x="23766" y="34545"/>
                </a:lnTo>
                <a:lnTo>
                  <a:pt x="23994" y="32008"/>
                </a:lnTo>
                <a:lnTo>
                  <a:pt x="24793" y="32063"/>
                </a:lnTo>
                <a:lnTo>
                  <a:pt x="25192" y="32063"/>
                </a:lnTo>
                <a:lnTo>
                  <a:pt x="26787" y="32117"/>
                </a:lnTo>
                <a:lnTo>
                  <a:pt x="28440" y="32117"/>
                </a:lnTo>
                <a:lnTo>
                  <a:pt x="30035" y="32063"/>
                </a:lnTo>
                <a:lnTo>
                  <a:pt x="30092" y="23105"/>
                </a:lnTo>
                <a:lnTo>
                  <a:pt x="31745" y="22997"/>
                </a:lnTo>
                <a:lnTo>
                  <a:pt x="33342" y="22889"/>
                </a:lnTo>
                <a:lnTo>
                  <a:pt x="34881" y="22672"/>
                </a:lnTo>
                <a:lnTo>
                  <a:pt x="35622" y="25317"/>
                </a:lnTo>
                <a:lnTo>
                  <a:pt x="36305" y="28069"/>
                </a:lnTo>
                <a:lnTo>
                  <a:pt x="36931" y="31038"/>
                </a:lnTo>
                <a:lnTo>
                  <a:pt x="34937" y="31253"/>
                </a:lnTo>
                <a:lnTo>
                  <a:pt x="32829" y="31416"/>
                </a:lnTo>
                <a:lnTo>
                  <a:pt x="30777" y="31522"/>
                </a:lnTo>
                <a:lnTo>
                  <a:pt x="30549" y="28555"/>
                </a:lnTo>
                <a:lnTo>
                  <a:pt x="30493" y="39889"/>
                </a:lnTo>
                <a:lnTo>
                  <a:pt x="31004" y="39834"/>
                </a:lnTo>
                <a:lnTo>
                  <a:pt x="31290" y="39834"/>
                </a:lnTo>
                <a:lnTo>
                  <a:pt x="31119" y="37136"/>
                </a:lnTo>
                <a:lnTo>
                  <a:pt x="30948" y="34545"/>
                </a:lnTo>
                <a:lnTo>
                  <a:pt x="30777" y="32063"/>
                </a:lnTo>
                <a:lnTo>
                  <a:pt x="32885" y="31955"/>
                </a:lnTo>
                <a:lnTo>
                  <a:pt x="34994" y="31794"/>
                </a:lnTo>
                <a:lnTo>
                  <a:pt x="37046" y="31522"/>
                </a:lnTo>
                <a:lnTo>
                  <a:pt x="36931" y="28016"/>
                </a:lnTo>
                <a:lnTo>
                  <a:pt x="36248" y="25208"/>
                </a:lnTo>
                <a:lnTo>
                  <a:pt x="35507" y="22619"/>
                </a:lnTo>
                <a:lnTo>
                  <a:pt x="37046" y="22403"/>
                </a:lnTo>
                <a:lnTo>
                  <a:pt x="38528" y="22133"/>
                </a:lnTo>
                <a:lnTo>
                  <a:pt x="40010" y="21810"/>
                </a:lnTo>
                <a:lnTo>
                  <a:pt x="41150" y="24291"/>
                </a:lnTo>
                <a:lnTo>
                  <a:pt x="42347" y="26991"/>
                </a:lnTo>
                <a:lnTo>
                  <a:pt x="41720" y="24183"/>
                </a:lnTo>
                <a:lnTo>
                  <a:pt x="40522" y="21702"/>
                </a:lnTo>
                <a:lnTo>
                  <a:pt x="41948" y="21324"/>
                </a:lnTo>
                <a:lnTo>
                  <a:pt x="43372" y="20939"/>
                </a:lnTo>
                <a:lnTo>
                  <a:pt x="44741" y="20464"/>
                </a:lnTo>
                <a:lnTo>
                  <a:pt x="44969" y="19914"/>
                </a:lnTo>
                <a:lnTo>
                  <a:pt x="44455" y="20085"/>
                </a:lnTo>
                <a:lnTo>
                  <a:pt x="43144" y="20559"/>
                </a:lnTo>
                <a:lnTo>
                  <a:pt x="41777" y="20939"/>
                </a:lnTo>
                <a:lnTo>
                  <a:pt x="40351" y="21269"/>
                </a:lnTo>
                <a:lnTo>
                  <a:pt x="39042" y="18566"/>
                </a:lnTo>
                <a:lnTo>
                  <a:pt x="37731" y="16098"/>
                </a:lnTo>
                <a:lnTo>
                  <a:pt x="36476" y="13877"/>
                </a:lnTo>
                <a:lnTo>
                  <a:pt x="37501" y="13668"/>
                </a:lnTo>
                <a:lnTo>
                  <a:pt x="38472" y="13383"/>
                </a:lnTo>
                <a:lnTo>
                  <a:pt x="39382" y="13061"/>
                </a:lnTo>
                <a:lnTo>
                  <a:pt x="41036" y="15168"/>
                </a:lnTo>
                <a:lnTo>
                  <a:pt x="42745" y="17484"/>
                </a:lnTo>
                <a:lnTo>
                  <a:pt x="41491" y="14959"/>
                </a:lnTo>
                <a:lnTo>
                  <a:pt x="39839" y="12909"/>
                </a:lnTo>
                <a:lnTo>
                  <a:pt x="40752" y="12586"/>
                </a:lnTo>
                <a:lnTo>
                  <a:pt x="41549" y="12263"/>
                </a:lnTo>
                <a:lnTo>
                  <a:pt x="42347" y="11884"/>
                </a:lnTo>
                <a:lnTo>
                  <a:pt x="44399" y="13763"/>
                </a:lnTo>
                <a:lnTo>
                  <a:pt x="46507" y="15984"/>
                </a:lnTo>
                <a:lnTo>
                  <a:pt x="48672" y="18414"/>
                </a:lnTo>
                <a:lnTo>
                  <a:pt x="49071" y="18186"/>
                </a:lnTo>
                <a:lnTo>
                  <a:pt x="46963" y="15718"/>
                </a:lnTo>
                <a:lnTo>
                  <a:pt x="44798" y="13554"/>
                </a:lnTo>
                <a:lnTo>
                  <a:pt x="42745" y="11656"/>
                </a:lnTo>
                <a:lnTo>
                  <a:pt x="43487" y="11295"/>
                </a:lnTo>
                <a:lnTo>
                  <a:pt x="44228" y="10858"/>
                </a:lnTo>
                <a:lnTo>
                  <a:pt x="44854" y="10422"/>
                </a:lnTo>
                <a:lnTo>
                  <a:pt x="47190" y="12092"/>
                </a:lnTo>
                <a:lnTo>
                  <a:pt x="49641" y="14048"/>
                </a:lnTo>
                <a:lnTo>
                  <a:pt x="52092" y="16307"/>
                </a:lnTo>
                <a:lnTo>
                  <a:pt x="52434" y="16041"/>
                </a:lnTo>
                <a:lnTo>
                  <a:pt x="49984" y="13820"/>
                </a:lnTo>
                <a:lnTo>
                  <a:pt x="47476" y="11884"/>
                </a:lnTo>
                <a:lnTo>
                  <a:pt x="45140" y="10213"/>
                </a:lnTo>
                <a:lnTo>
                  <a:pt x="45710" y="9776"/>
                </a:lnTo>
                <a:lnTo>
                  <a:pt x="46109" y="9397"/>
                </a:lnTo>
                <a:lnTo>
                  <a:pt x="46507" y="9017"/>
                </a:lnTo>
                <a:lnTo>
                  <a:pt x="46850" y="8694"/>
                </a:lnTo>
                <a:lnTo>
                  <a:pt x="49414" y="10099"/>
                </a:lnTo>
                <a:lnTo>
                  <a:pt x="52092" y="11827"/>
                </a:lnTo>
                <a:lnTo>
                  <a:pt x="54771" y="13820"/>
                </a:lnTo>
                <a:lnTo>
                  <a:pt x="54144" y="14579"/>
                </a:lnTo>
                <a:lnTo>
                  <a:pt x="53460" y="15718"/>
                </a:lnTo>
                <a:lnTo>
                  <a:pt x="54144" y="15111"/>
                </a:lnTo>
                <a:lnTo>
                  <a:pt x="54714" y="14465"/>
                </a:lnTo>
                <a:lnTo>
                  <a:pt x="55113" y="14048"/>
                </a:lnTo>
                <a:lnTo>
                  <a:pt x="57568" y="15870"/>
                </a:lnTo>
                <a:lnTo>
                  <a:pt x="59965" y="17920"/>
                </a:lnTo>
                <a:lnTo>
                  <a:pt x="62301" y="20199"/>
                </a:lnTo>
                <a:lnTo>
                  <a:pt x="61435" y="21216"/>
                </a:lnTo>
                <a:lnTo>
                  <a:pt x="60408" y="22133"/>
                </a:lnTo>
                <a:lnTo>
                  <a:pt x="59280" y="22997"/>
                </a:lnTo>
                <a:lnTo>
                  <a:pt x="59562" y="23321"/>
                </a:lnTo>
                <a:lnTo>
                  <a:pt x="60690" y="22458"/>
                </a:lnTo>
                <a:lnTo>
                  <a:pt x="61676" y="21486"/>
                </a:lnTo>
                <a:lnTo>
                  <a:pt x="62583" y="20464"/>
                </a:lnTo>
                <a:lnTo>
                  <a:pt x="63267" y="21216"/>
                </a:lnTo>
                <a:lnTo>
                  <a:pt x="64013" y="21972"/>
                </a:lnTo>
                <a:lnTo>
                  <a:pt x="64697" y="22727"/>
                </a:lnTo>
                <a:lnTo>
                  <a:pt x="64858" y="22349"/>
                </a:lnTo>
                <a:lnTo>
                  <a:pt x="64174" y="21594"/>
                </a:lnTo>
                <a:lnTo>
                  <a:pt x="63489" y="20901"/>
                </a:lnTo>
                <a:lnTo>
                  <a:pt x="62804" y="20199"/>
                </a:lnTo>
                <a:lnTo>
                  <a:pt x="63610" y="19211"/>
                </a:lnTo>
                <a:lnTo>
                  <a:pt x="64234" y="18148"/>
                </a:lnTo>
                <a:lnTo>
                  <a:pt x="64637" y="17161"/>
                </a:lnTo>
                <a:lnTo>
                  <a:pt x="64355" y="16895"/>
                </a:lnTo>
                <a:lnTo>
                  <a:pt x="63952" y="17920"/>
                </a:lnTo>
                <a:lnTo>
                  <a:pt x="63328" y="18946"/>
                </a:lnTo>
                <a:lnTo>
                  <a:pt x="62522" y="19914"/>
                </a:lnTo>
                <a:lnTo>
                  <a:pt x="60186" y="17598"/>
                </a:lnTo>
                <a:lnTo>
                  <a:pt x="57790" y="15547"/>
                </a:lnTo>
                <a:lnTo>
                  <a:pt x="55341" y="13763"/>
                </a:lnTo>
                <a:lnTo>
                  <a:pt x="55911" y="13004"/>
                </a:lnTo>
                <a:lnTo>
                  <a:pt x="56420" y="12206"/>
                </a:lnTo>
                <a:lnTo>
                  <a:pt x="56762" y="11390"/>
                </a:lnTo>
                <a:lnTo>
                  <a:pt x="56420" y="11181"/>
                </a:lnTo>
                <a:lnTo>
                  <a:pt x="56078" y="11978"/>
                </a:lnTo>
                <a:lnTo>
                  <a:pt x="55627" y="12795"/>
                </a:lnTo>
                <a:lnTo>
                  <a:pt x="55000" y="13497"/>
                </a:lnTo>
                <a:lnTo>
                  <a:pt x="52322" y="11561"/>
                </a:lnTo>
                <a:lnTo>
                  <a:pt x="49585" y="9890"/>
                </a:lnTo>
                <a:lnTo>
                  <a:pt x="47021" y="8428"/>
                </a:lnTo>
                <a:lnTo>
                  <a:pt x="47476" y="7878"/>
                </a:lnTo>
                <a:lnTo>
                  <a:pt x="47819" y="7346"/>
                </a:lnTo>
                <a:lnTo>
                  <a:pt x="48102" y="6853"/>
                </a:lnTo>
                <a:lnTo>
                  <a:pt x="48217" y="6587"/>
                </a:lnTo>
                <a:lnTo>
                  <a:pt x="48388" y="6112"/>
                </a:lnTo>
                <a:lnTo>
                  <a:pt x="48274" y="5942"/>
                </a:lnTo>
                <a:lnTo>
                  <a:pt x="47990" y="6530"/>
                </a:lnTo>
                <a:lnTo>
                  <a:pt x="45766" y="5562"/>
                </a:lnTo>
                <a:lnTo>
                  <a:pt x="43601" y="4765"/>
                </a:lnTo>
                <a:lnTo>
                  <a:pt x="41606" y="4062"/>
                </a:lnTo>
                <a:lnTo>
                  <a:pt x="40864" y="3834"/>
                </a:lnTo>
                <a:lnTo>
                  <a:pt x="40637" y="3303"/>
                </a:lnTo>
                <a:lnTo>
                  <a:pt x="40752" y="2714"/>
                </a:lnTo>
                <a:lnTo>
                  <a:pt x="43088" y="3246"/>
                </a:lnTo>
                <a:lnTo>
                  <a:pt x="45710" y="3948"/>
                </a:lnTo>
                <a:lnTo>
                  <a:pt x="48501" y="4916"/>
                </a:lnTo>
                <a:lnTo>
                  <a:pt x="48560" y="5619"/>
                </a:lnTo>
                <a:lnTo>
                  <a:pt x="48616" y="5239"/>
                </a:lnTo>
                <a:lnTo>
                  <a:pt x="51351" y="5885"/>
                </a:lnTo>
                <a:lnTo>
                  <a:pt x="54144" y="7081"/>
                </a:lnTo>
                <a:lnTo>
                  <a:pt x="57004" y="8485"/>
                </a:lnTo>
                <a:lnTo>
                  <a:pt x="57105" y="10308"/>
                </a:lnTo>
                <a:lnTo>
                  <a:pt x="57286" y="9511"/>
                </a:lnTo>
                <a:lnTo>
                  <a:pt x="57326" y="8694"/>
                </a:lnTo>
                <a:lnTo>
                  <a:pt x="57729" y="8865"/>
                </a:lnTo>
                <a:lnTo>
                  <a:pt x="58072" y="9074"/>
                </a:lnTo>
                <a:lnTo>
                  <a:pt x="58474" y="9283"/>
                </a:lnTo>
                <a:lnTo>
                  <a:pt x="57910" y="8865"/>
                </a:lnTo>
                <a:lnTo>
                  <a:pt x="57286" y="8428"/>
                </a:lnTo>
                <a:lnTo>
                  <a:pt x="56662" y="7992"/>
                </a:lnTo>
                <a:lnTo>
                  <a:pt x="53973" y="6644"/>
                </a:lnTo>
                <a:lnTo>
                  <a:pt x="51238" y="5562"/>
                </a:lnTo>
                <a:lnTo>
                  <a:pt x="48672" y="4708"/>
                </a:lnTo>
                <a:lnTo>
                  <a:pt x="48672" y="4214"/>
                </a:lnTo>
                <a:lnTo>
                  <a:pt x="48560" y="3569"/>
                </a:lnTo>
                <a:lnTo>
                  <a:pt x="48560" y="4157"/>
                </a:lnTo>
                <a:lnTo>
                  <a:pt x="48501" y="4651"/>
                </a:lnTo>
                <a:lnTo>
                  <a:pt x="45766" y="3739"/>
                </a:lnTo>
                <a:lnTo>
                  <a:pt x="43144" y="2980"/>
                </a:lnTo>
                <a:lnTo>
                  <a:pt x="40752" y="2486"/>
                </a:lnTo>
                <a:lnTo>
                  <a:pt x="40752" y="2050"/>
                </a:lnTo>
                <a:lnTo>
                  <a:pt x="40693" y="2429"/>
                </a:lnTo>
                <a:lnTo>
                  <a:pt x="40637" y="2714"/>
                </a:lnTo>
                <a:lnTo>
                  <a:pt x="40522" y="3303"/>
                </a:lnTo>
                <a:lnTo>
                  <a:pt x="40351" y="3625"/>
                </a:lnTo>
                <a:lnTo>
                  <a:pt x="33912" y="1632"/>
                </a:lnTo>
                <a:lnTo>
                  <a:pt x="29353" y="930"/>
                </a:lnTo>
                <a:lnTo>
                  <a:pt x="28042" y="816"/>
                </a:lnTo>
                <a:lnTo>
                  <a:pt x="29353" y="1025"/>
                </a:lnTo>
                <a:lnTo>
                  <a:pt x="33912" y="1784"/>
                </a:lnTo>
                <a:lnTo>
                  <a:pt x="40238" y="3834"/>
                </a:lnTo>
                <a:lnTo>
                  <a:pt x="40752" y="4005"/>
                </a:lnTo>
                <a:lnTo>
                  <a:pt x="41549" y="4271"/>
                </a:lnTo>
                <a:lnTo>
                  <a:pt x="43543" y="4973"/>
                </a:lnTo>
                <a:lnTo>
                  <a:pt x="45652" y="5790"/>
                </a:lnTo>
                <a:lnTo>
                  <a:pt x="47931" y="6758"/>
                </a:lnTo>
                <a:lnTo>
                  <a:pt x="47647" y="7232"/>
                </a:lnTo>
                <a:lnTo>
                  <a:pt x="47305" y="7783"/>
                </a:lnTo>
                <a:lnTo>
                  <a:pt x="46850" y="8315"/>
                </a:lnTo>
                <a:lnTo>
                  <a:pt x="45025" y="7346"/>
                </a:lnTo>
                <a:lnTo>
                  <a:pt x="43315" y="6435"/>
                </a:lnTo>
                <a:lnTo>
                  <a:pt x="41662" y="5676"/>
                </a:lnTo>
                <a:lnTo>
                  <a:pt x="41036" y="5410"/>
                </a:lnTo>
                <a:lnTo>
                  <a:pt x="40409" y="5125"/>
                </a:lnTo>
                <a:lnTo>
                  <a:pt x="40864" y="5619"/>
                </a:lnTo>
                <a:lnTo>
                  <a:pt x="41549" y="5942"/>
                </a:lnTo>
                <a:lnTo>
                  <a:pt x="43144" y="6701"/>
                </a:lnTo>
                <a:lnTo>
                  <a:pt x="44854" y="7555"/>
                </a:lnTo>
                <a:lnTo>
                  <a:pt x="46620" y="8542"/>
                </a:lnTo>
                <a:lnTo>
                  <a:pt x="45938" y="9226"/>
                </a:lnTo>
                <a:lnTo>
                  <a:pt x="45311" y="9719"/>
                </a:lnTo>
                <a:lnTo>
                  <a:pt x="44910" y="9985"/>
                </a:lnTo>
                <a:lnTo>
                  <a:pt x="43771" y="9188"/>
                </a:lnTo>
                <a:lnTo>
                  <a:pt x="42631" y="8428"/>
                </a:lnTo>
                <a:lnTo>
                  <a:pt x="41549" y="7783"/>
                </a:lnTo>
                <a:lnTo>
                  <a:pt x="40522" y="7137"/>
                </a:lnTo>
                <a:lnTo>
                  <a:pt x="39553" y="6530"/>
                </a:lnTo>
                <a:lnTo>
                  <a:pt x="40294" y="7346"/>
                </a:lnTo>
                <a:lnTo>
                  <a:pt x="41322" y="8049"/>
                </a:lnTo>
                <a:lnTo>
                  <a:pt x="42403" y="8694"/>
                </a:lnTo>
                <a:lnTo>
                  <a:pt x="43487" y="9454"/>
                </a:lnTo>
                <a:lnTo>
                  <a:pt x="44570" y="10213"/>
                </a:lnTo>
                <a:lnTo>
                  <a:pt x="43942" y="10688"/>
                </a:lnTo>
                <a:lnTo>
                  <a:pt x="43259" y="11067"/>
                </a:lnTo>
                <a:lnTo>
                  <a:pt x="42518" y="11447"/>
                </a:lnTo>
                <a:lnTo>
                  <a:pt x="42119" y="11656"/>
                </a:lnTo>
                <a:lnTo>
                  <a:pt x="41322" y="11978"/>
                </a:lnTo>
                <a:lnTo>
                  <a:pt x="40466" y="12320"/>
                </a:lnTo>
                <a:lnTo>
                  <a:pt x="39612" y="12643"/>
                </a:lnTo>
                <a:lnTo>
                  <a:pt x="39098" y="12035"/>
                </a:lnTo>
                <a:lnTo>
                  <a:pt x="38871" y="11713"/>
                </a:lnTo>
                <a:lnTo>
                  <a:pt x="37616" y="10213"/>
                </a:lnTo>
                <a:lnTo>
                  <a:pt x="36420" y="8903"/>
                </a:lnTo>
                <a:lnTo>
                  <a:pt x="35280" y="7726"/>
                </a:lnTo>
                <a:lnTo>
                  <a:pt x="35791" y="7517"/>
                </a:lnTo>
                <a:lnTo>
                  <a:pt x="36305" y="7289"/>
                </a:lnTo>
                <a:lnTo>
                  <a:pt x="36762" y="7081"/>
                </a:lnTo>
                <a:lnTo>
                  <a:pt x="37902" y="7992"/>
                </a:lnTo>
                <a:lnTo>
                  <a:pt x="39155" y="9017"/>
                </a:lnTo>
                <a:lnTo>
                  <a:pt x="38242" y="7783"/>
                </a:lnTo>
                <a:lnTo>
                  <a:pt x="37102" y="6910"/>
                </a:lnTo>
                <a:lnTo>
                  <a:pt x="36875" y="6758"/>
                </a:lnTo>
                <a:lnTo>
                  <a:pt x="32486" y="3398"/>
                </a:lnTo>
                <a:lnTo>
                  <a:pt x="29238" y="1575"/>
                </a:lnTo>
                <a:lnTo>
                  <a:pt x="32202" y="3512"/>
                </a:lnTo>
                <a:lnTo>
                  <a:pt x="36532" y="6910"/>
                </a:lnTo>
                <a:lnTo>
                  <a:pt x="36077" y="7137"/>
                </a:lnTo>
                <a:lnTo>
                  <a:pt x="35564" y="7289"/>
                </a:lnTo>
                <a:lnTo>
                  <a:pt x="35052" y="7517"/>
                </a:lnTo>
                <a:lnTo>
                  <a:pt x="31574" y="3834"/>
                </a:lnTo>
                <a:lnTo>
                  <a:pt x="28896" y="1689"/>
                </a:lnTo>
                <a:lnTo>
                  <a:pt x="27983" y="987"/>
                </a:lnTo>
                <a:lnTo>
                  <a:pt x="28612" y="1689"/>
                </a:lnTo>
                <a:lnTo>
                  <a:pt x="31232" y="3891"/>
                </a:lnTo>
                <a:lnTo>
                  <a:pt x="34710" y="7612"/>
                </a:lnTo>
                <a:lnTo>
                  <a:pt x="34140" y="7783"/>
                </a:lnTo>
                <a:lnTo>
                  <a:pt x="33570" y="7935"/>
                </a:lnTo>
                <a:lnTo>
                  <a:pt x="33000" y="8049"/>
                </a:lnTo>
                <a:lnTo>
                  <a:pt x="32772" y="8428"/>
                </a:lnTo>
                <a:lnTo>
                  <a:pt x="33741" y="9928"/>
                </a:lnTo>
                <a:lnTo>
                  <a:pt x="33171" y="8314"/>
                </a:lnTo>
                <a:lnTo>
                  <a:pt x="33741" y="8201"/>
                </a:lnTo>
                <a:lnTo>
                  <a:pt x="34311" y="8049"/>
                </a:lnTo>
                <a:lnTo>
                  <a:pt x="34881" y="7840"/>
                </a:lnTo>
                <a:lnTo>
                  <a:pt x="36021" y="9074"/>
                </a:lnTo>
                <a:lnTo>
                  <a:pt x="37217" y="10422"/>
                </a:lnTo>
                <a:lnTo>
                  <a:pt x="38528" y="11978"/>
                </a:lnTo>
                <a:lnTo>
                  <a:pt x="38927" y="12529"/>
                </a:lnTo>
                <a:lnTo>
                  <a:pt x="39155" y="12795"/>
                </a:lnTo>
                <a:lnTo>
                  <a:pt x="38242" y="13061"/>
                </a:lnTo>
                <a:lnTo>
                  <a:pt x="37274" y="13345"/>
                </a:lnTo>
                <a:lnTo>
                  <a:pt x="36305" y="13554"/>
                </a:lnTo>
                <a:lnTo>
                  <a:pt x="35221" y="11618"/>
                </a:lnTo>
                <a:lnTo>
                  <a:pt x="34766" y="11713"/>
                </a:lnTo>
                <a:lnTo>
                  <a:pt x="35850" y="13668"/>
                </a:lnTo>
                <a:lnTo>
                  <a:pt x="34937" y="13877"/>
                </a:lnTo>
                <a:lnTo>
                  <a:pt x="35052" y="14200"/>
                </a:lnTo>
                <a:lnTo>
                  <a:pt x="36021" y="13991"/>
                </a:lnTo>
                <a:lnTo>
                  <a:pt x="37274" y="16193"/>
                </a:lnTo>
                <a:lnTo>
                  <a:pt x="38528" y="18680"/>
                </a:lnTo>
                <a:lnTo>
                  <a:pt x="39781" y="21377"/>
                </a:lnTo>
                <a:lnTo>
                  <a:pt x="38357" y="21702"/>
                </a:lnTo>
                <a:lnTo>
                  <a:pt x="36875" y="21972"/>
                </a:lnTo>
                <a:lnTo>
                  <a:pt x="35393" y="22188"/>
                </a:lnTo>
                <a:lnTo>
                  <a:pt x="34595" y="19382"/>
                </a:lnTo>
                <a:lnTo>
                  <a:pt x="33797" y="16838"/>
                </a:lnTo>
                <a:lnTo>
                  <a:pt x="33056" y="14522"/>
                </a:lnTo>
                <a:lnTo>
                  <a:pt x="33912" y="14048"/>
                </a:lnTo>
                <a:lnTo>
                  <a:pt x="32942" y="14143"/>
                </a:lnTo>
                <a:lnTo>
                  <a:pt x="32259" y="12149"/>
                </a:lnTo>
                <a:lnTo>
                  <a:pt x="31632" y="10308"/>
                </a:lnTo>
                <a:lnTo>
                  <a:pt x="31063" y="8694"/>
                </a:lnTo>
                <a:lnTo>
                  <a:pt x="31632" y="8637"/>
                </a:lnTo>
                <a:lnTo>
                  <a:pt x="32202" y="8542"/>
                </a:lnTo>
                <a:lnTo>
                  <a:pt x="32088" y="8258"/>
                </a:lnTo>
                <a:lnTo>
                  <a:pt x="31518" y="8371"/>
                </a:lnTo>
                <a:lnTo>
                  <a:pt x="30948" y="8428"/>
                </a:lnTo>
                <a:lnTo>
                  <a:pt x="29465" y="4537"/>
                </a:lnTo>
                <a:lnTo>
                  <a:pt x="28326" y="2012"/>
                </a:lnTo>
                <a:lnTo>
                  <a:pt x="27812" y="1082"/>
                </a:lnTo>
                <a:lnTo>
                  <a:pt x="27983" y="759"/>
                </a:lnTo>
                <a:lnTo>
                  <a:pt x="29123" y="607"/>
                </a:lnTo>
                <a:lnTo>
                  <a:pt x="32772" y="113"/>
                </a:lnTo>
                <a:lnTo>
                  <a:pt x="37616" y="227"/>
                </a:lnTo>
                <a:lnTo>
                  <a:pt x="36875" y="56"/>
                </a:lnTo>
                <a:lnTo>
                  <a:pt x="36532" y="0"/>
                </a:lnTo>
                <a:lnTo>
                  <a:pt x="31689" y="56"/>
                </a:lnTo>
                <a:lnTo>
                  <a:pt x="28436" y="589"/>
                </a:lnTo>
                <a:lnTo>
                  <a:pt x="28154" y="664"/>
                </a:lnTo>
                <a:lnTo>
                  <a:pt x="27699" y="759"/>
                </a:lnTo>
                <a:lnTo>
                  <a:pt x="27927" y="1632"/>
                </a:lnTo>
                <a:lnTo>
                  <a:pt x="29067" y="4271"/>
                </a:lnTo>
                <a:lnTo>
                  <a:pt x="30549" y="8485"/>
                </a:lnTo>
                <a:lnTo>
                  <a:pt x="30605" y="8751"/>
                </a:lnTo>
                <a:lnTo>
                  <a:pt x="31175" y="10365"/>
                </a:lnTo>
                <a:lnTo>
                  <a:pt x="31802" y="12206"/>
                </a:lnTo>
                <a:lnTo>
                  <a:pt x="32430" y="14200"/>
                </a:lnTo>
                <a:lnTo>
                  <a:pt x="31403" y="14313"/>
                </a:lnTo>
                <a:lnTo>
                  <a:pt x="30378" y="14408"/>
                </a:lnTo>
                <a:lnTo>
                  <a:pt x="29353" y="14465"/>
                </a:lnTo>
                <a:lnTo>
                  <a:pt x="29123" y="12415"/>
                </a:lnTo>
                <a:lnTo>
                  <a:pt x="28896" y="10536"/>
                </a:lnTo>
                <a:lnTo>
                  <a:pt x="28724" y="8903"/>
                </a:lnTo>
                <a:lnTo>
                  <a:pt x="29409" y="8903"/>
                </a:lnTo>
                <a:lnTo>
                  <a:pt x="28724" y="8637"/>
                </a:lnTo>
                <a:lnTo>
                  <a:pt x="28213" y="4385"/>
                </a:lnTo>
                <a:lnTo>
                  <a:pt x="27812" y="1632"/>
                </a:lnTo>
                <a:lnTo>
                  <a:pt x="27927" y="4480"/>
                </a:lnTo>
                <a:lnTo>
                  <a:pt x="28269" y="8637"/>
                </a:lnTo>
                <a:lnTo>
                  <a:pt x="26616" y="8637"/>
                </a:lnTo>
                <a:lnTo>
                  <a:pt x="26843" y="4271"/>
                </a:lnTo>
                <a:lnTo>
                  <a:pt x="26161" y="8580"/>
                </a:lnTo>
                <a:lnTo>
                  <a:pt x="25532" y="8580"/>
                </a:lnTo>
                <a:lnTo>
                  <a:pt x="24906" y="8542"/>
                </a:lnTo>
                <a:lnTo>
                  <a:pt x="24280" y="8428"/>
                </a:lnTo>
                <a:lnTo>
                  <a:pt x="25989" y="4271"/>
                </a:lnTo>
                <a:lnTo>
                  <a:pt x="27242" y="1632"/>
                </a:lnTo>
                <a:lnTo>
                  <a:pt x="27528" y="930"/>
                </a:lnTo>
                <a:lnTo>
                  <a:pt x="27300" y="1139"/>
                </a:lnTo>
                <a:lnTo>
                  <a:pt x="26787" y="2107"/>
                </a:lnTo>
                <a:lnTo>
                  <a:pt x="25476" y="4594"/>
                </a:lnTo>
                <a:lnTo>
                  <a:pt x="23881" y="8371"/>
                </a:lnTo>
                <a:lnTo>
                  <a:pt x="23311" y="8314"/>
                </a:lnTo>
                <a:lnTo>
                  <a:pt x="22797" y="8201"/>
                </a:lnTo>
                <a:lnTo>
                  <a:pt x="22227" y="8106"/>
                </a:lnTo>
                <a:lnTo>
                  <a:pt x="22626" y="8485"/>
                </a:lnTo>
                <a:lnTo>
                  <a:pt x="23196" y="8580"/>
                </a:lnTo>
                <a:lnTo>
                  <a:pt x="23766" y="8637"/>
                </a:lnTo>
                <a:lnTo>
                  <a:pt x="24165" y="8694"/>
                </a:lnTo>
                <a:lnTo>
                  <a:pt x="24793" y="8808"/>
                </a:lnTo>
                <a:lnTo>
                  <a:pt x="25476" y="8865"/>
                </a:lnTo>
                <a:lnTo>
                  <a:pt x="26161" y="8903"/>
                </a:lnTo>
                <a:lnTo>
                  <a:pt x="26388" y="10593"/>
                </a:lnTo>
                <a:lnTo>
                  <a:pt x="26559" y="8903"/>
                </a:lnTo>
                <a:lnTo>
                  <a:pt x="27015" y="8960"/>
                </a:lnTo>
                <a:lnTo>
                  <a:pt x="27812" y="8960"/>
                </a:lnTo>
                <a:lnTo>
                  <a:pt x="28269" y="8903"/>
                </a:lnTo>
                <a:lnTo>
                  <a:pt x="28440" y="10593"/>
                </a:lnTo>
                <a:lnTo>
                  <a:pt x="28612" y="12415"/>
                </a:lnTo>
                <a:lnTo>
                  <a:pt x="28783" y="14465"/>
                </a:lnTo>
                <a:lnTo>
                  <a:pt x="25875" y="14465"/>
                </a:lnTo>
                <a:lnTo>
                  <a:pt x="26616" y="14845"/>
                </a:lnTo>
                <a:lnTo>
                  <a:pt x="28783" y="14845"/>
                </a:lnTo>
                <a:lnTo>
                  <a:pt x="29010" y="17218"/>
                </a:lnTo>
                <a:lnTo>
                  <a:pt x="29182" y="19819"/>
                </a:lnTo>
                <a:lnTo>
                  <a:pt x="29409" y="22672"/>
                </a:lnTo>
                <a:lnTo>
                  <a:pt x="29353" y="14845"/>
                </a:lnTo>
                <a:lnTo>
                  <a:pt x="30434" y="14788"/>
                </a:lnTo>
                <a:lnTo>
                  <a:pt x="31518" y="14693"/>
                </a:lnTo>
                <a:lnTo>
                  <a:pt x="32543" y="14579"/>
                </a:lnTo>
                <a:lnTo>
                  <a:pt x="33284" y="16895"/>
                </a:lnTo>
                <a:lnTo>
                  <a:pt x="34025" y="19496"/>
                </a:lnTo>
                <a:lnTo>
                  <a:pt x="34766" y="22241"/>
                </a:lnTo>
                <a:lnTo>
                  <a:pt x="33228" y="22458"/>
                </a:lnTo>
                <a:lnTo>
                  <a:pt x="31689" y="22566"/>
                </a:lnTo>
                <a:lnTo>
                  <a:pt x="30092" y="22619"/>
                </a:lnTo>
                <a:lnTo>
                  <a:pt x="29808" y="19819"/>
                </a:lnTo>
                <a:lnTo>
                  <a:pt x="29979" y="31522"/>
                </a:lnTo>
                <a:lnTo>
                  <a:pt x="28440" y="31577"/>
                </a:lnTo>
                <a:lnTo>
                  <a:pt x="25192" y="31577"/>
                </a:lnTo>
                <a:lnTo>
                  <a:pt x="24392" y="31522"/>
                </a:lnTo>
                <a:lnTo>
                  <a:pt x="24052" y="31522"/>
                </a:lnTo>
                <a:lnTo>
                  <a:pt x="24336" y="28555"/>
                </a:lnTo>
                <a:lnTo>
                  <a:pt x="24622" y="25694"/>
                </a:lnTo>
                <a:lnTo>
                  <a:pt x="24906" y="23050"/>
                </a:lnTo>
                <a:lnTo>
                  <a:pt x="24962" y="17161"/>
                </a:lnTo>
                <a:lnTo>
                  <a:pt x="24622" y="19762"/>
                </a:lnTo>
                <a:lnTo>
                  <a:pt x="24280" y="22619"/>
                </a:lnTo>
                <a:lnTo>
                  <a:pt x="22683" y="22511"/>
                </a:lnTo>
                <a:lnTo>
                  <a:pt x="21031" y="22349"/>
                </a:lnTo>
                <a:lnTo>
                  <a:pt x="19492" y="22133"/>
                </a:lnTo>
                <a:lnTo>
                  <a:pt x="20346" y="19382"/>
                </a:lnTo>
                <a:lnTo>
                  <a:pt x="21202" y="16781"/>
                </a:lnTo>
                <a:lnTo>
                  <a:pt x="22000" y="14465"/>
                </a:lnTo>
                <a:lnTo>
                  <a:pt x="21486" y="14408"/>
                </a:lnTo>
                <a:lnTo>
                  <a:pt x="20632" y="16743"/>
                </a:lnTo>
                <a:lnTo>
                  <a:pt x="19776" y="19268"/>
                </a:lnTo>
                <a:lnTo>
                  <a:pt x="18864" y="22025"/>
                </a:lnTo>
                <a:lnTo>
                  <a:pt x="17384" y="21810"/>
                </a:lnTo>
                <a:lnTo>
                  <a:pt x="15958" y="21539"/>
                </a:lnTo>
                <a:lnTo>
                  <a:pt x="14534" y="21216"/>
                </a:lnTo>
                <a:lnTo>
                  <a:pt x="15902" y="18509"/>
                </a:lnTo>
                <a:lnTo>
                  <a:pt x="17269" y="16041"/>
                </a:lnTo>
                <a:lnTo>
                  <a:pt x="18580" y="13877"/>
                </a:lnTo>
                <a:lnTo>
                  <a:pt x="18123" y="13763"/>
                </a:lnTo>
                <a:lnTo>
                  <a:pt x="16814" y="15927"/>
                </a:lnTo>
                <a:lnTo>
                  <a:pt x="15388" y="18414"/>
                </a:lnTo>
                <a:lnTo>
                  <a:pt x="14021" y="21053"/>
                </a:lnTo>
                <a:lnTo>
                  <a:pt x="12653" y="20730"/>
                </a:lnTo>
                <a:lnTo>
                  <a:pt x="11284" y="20293"/>
                </a:lnTo>
                <a:lnTo>
                  <a:pt x="9975" y="19819"/>
                </a:lnTo>
                <a:lnTo>
                  <a:pt x="11797" y="17275"/>
                </a:lnTo>
                <a:lnTo>
                  <a:pt x="13563" y="14959"/>
                </a:lnTo>
                <a:lnTo>
                  <a:pt x="15273" y="12909"/>
                </a:lnTo>
                <a:lnTo>
                  <a:pt x="15046" y="12472"/>
                </a:lnTo>
                <a:lnTo>
                  <a:pt x="14248" y="12149"/>
                </a:lnTo>
                <a:lnTo>
                  <a:pt x="13451" y="11826"/>
                </a:lnTo>
                <a:lnTo>
                  <a:pt x="12766" y="11504"/>
                </a:lnTo>
                <a:close/>
              </a:path>
            </a:pathLst>
          </a:custGeom>
          <a:solidFill>
            <a:srgbClr val="82ACD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07" name="object 1007"/>
          <p:cNvSpPr/>
          <p:nvPr/>
        </p:nvSpPr>
        <p:spPr>
          <a:xfrm>
            <a:off x="301578" y="520223"/>
            <a:ext cx="25732" cy="23968"/>
          </a:xfrm>
          <a:custGeom>
            <a:avLst/>
            <a:gdLst/>
            <a:ahLst/>
            <a:cxnLst/>
            <a:rect l="l" t="t" r="r" b="b"/>
            <a:pathLst>
              <a:path w="34309" h="31957">
                <a:moveTo>
                  <a:pt x="18522" y="4328"/>
                </a:moveTo>
                <a:lnTo>
                  <a:pt x="18693" y="4764"/>
                </a:lnTo>
                <a:lnTo>
                  <a:pt x="18637" y="4214"/>
                </a:lnTo>
                <a:lnTo>
                  <a:pt x="20574" y="3417"/>
                </a:lnTo>
                <a:lnTo>
                  <a:pt x="22455" y="2714"/>
                </a:lnTo>
                <a:lnTo>
                  <a:pt x="24165" y="2107"/>
                </a:lnTo>
                <a:lnTo>
                  <a:pt x="24850" y="1841"/>
                </a:lnTo>
                <a:lnTo>
                  <a:pt x="25532" y="1632"/>
                </a:lnTo>
                <a:lnTo>
                  <a:pt x="26217" y="1404"/>
                </a:lnTo>
                <a:lnTo>
                  <a:pt x="26501" y="2050"/>
                </a:lnTo>
                <a:lnTo>
                  <a:pt x="26273" y="1195"/>
                </a:lnTo>
                <a:lnTo>
                  <a:pt x="26102" y="816"/>
                </a:lnTo>
                <a:lnTo>
                  <a:pt x="25989" y="284"/>
                </a:lnTo>
                <a:lnTo>
                  <a:pt x="25931" y="0"/>
                </a:lnTo>
                <a:lnTo>
                  <a:pt x="23538" y="816"/>
                </a:lnTo>
                <a:lnTo>
                  <a:pt x="25931" y="284"/>
                </a:lnTo>
                <a:lnTo>
                  <a:pt x="25989" y="816"/>
                </a:lnTo>
                <a:lnTo>
                  <a:pt x="26159" y="1252"/>
                </a:lnTo>
                <a:lnTo>
                  <a:pt x="25476" y="1461"/>
                </a:lnTo>
                <a:lnTo>
                  <a:pt x="24791" y="1689"/>
                </a:lnTo>
                <a:lnTo>
                  <a:pt x="24050" y="1898"/>
                </a:lnTo>
                <a:lnTo>
                  <a:pt x="22340" y="2486"/>
                </a:lnTo>
                <a:lnTo>
                  <a:pt x="20518" y="3189"/>
                </a:lnTo>
                <a:lnTo>
                  <a:pt x="18580" y="4005"/>
                </a:lnTo>
                <a:lnTo>
                  <a:pt x="18409" y="4062"/>
                </a:lnTo>
                <a:lnTo>
                  <a:pt x="15730" y="5182"/>
                </a:lnTo>
                <a:lnTo>
                  <a:pt x="12881" y="6587"/>
                </a:lnTo>
                <a:lnTo>
                  <a:pt x="10031" y="8258"/>
                </a:lnTo>
                <a:lnTo>
                  <a:pt x="9860" y="7726"/>
                </a:lnTo>
                <a:lnTo>
                  <a:pt x="9745" y="7137"/>
                </a:lnTo>
                <a:lnTo>
                  <a:pt x="9689" y="6530"/>
                </a:lnTo>
                <a:lnTo>
                  <a:pt x="9346" y="6815"/>
                </a:lnTo>
                <a:lnTo>
                  <a:pt x="9403" y="7346"/>
                </a:lnTo>
                <a:lnTo>
                  <a:pt x="9517" y="7935"/>
                </a:lnTo>
                <a:lnTo>
                  <a:pt x="9689" y="8485"/>
                </a:lnTo>
                <a:lnTo>
                  <a:pt x="7123" y="10042"/>
                </a:lnTo>
                <a:lnTo>
                  <a:pt x="4559" y="11770"/>
                </a:lnTo>
                <a:lnTo>
                  <a:pt x="2052" y="13820"/>
                </a:lnTo>
                <a:lnTo>
                  <a:pt x="1937" y="13345"/>
                </a:lnTo>
                <a:lnTo>
                  <a:pt x="1651" y="13763"/>
                </a:lnTo>
                <a:lnTo>
                  <a:pt x="1766" y="14086"/>
                </a:lnTo>
                <a:lnTo>
                  <a:pt x="1139" y="14579"/>
                </a:lnTo>
                <a:lnTo>
                  <a:pt x="569" y="15111"/>
                </a:lnTo>
                <a:lnTo>
                  <a:pt x="0" y="15661"/>
                </a:lnTo>
                <a:lnTo>
                  <a:pt x="0" y="16041"/>
                </a:lnTo>
                <a:lnTo>
                  <a:pt x="626" y="15490"/>
                </a:lnTo>
                <a:lnTo>
                  <a:pt x="1252" y="14959"/>
                </a:lnTo>
                <a:lnTo>
                  <a:pt x="1881" y="14408"/>
                </a:lnTo>
                <a:lnTo>
                  <a:pt x="2221" y="15433"/>
                </a:lnTo>
                <a:lnTo>
                  <a:pt x="2791" y="16421"/>
                </a:lnTo>
                <a:lnTo>
                  <a:pt x="3476" y="17389"/>
                </a:lnTo>
                <a:lnTo>
                  <a:pt x="2622" y="18186"/>
                </a:lnTo>
                <a:lnTo>
                  <a:pt x="1766" y="19059"/>
                </a:lnTo>
                <a:lnTo>
                  <a:pt x="968" y="19976"/>
                </a:lnTo>
                <a:lnTo>
                  <a:pt x="1081" y="20354"/>
                </a:lnTo>
                <a:lnTo>
                  <a:pt x="1937" y="19437"/>
                </a:lnTo>
                <a:lnTo>
                  <a:pt x="2849" y="18528"/>
                </a:lnTo>
                <a:lnTo>
                  <a:pt x="3703" y="17655"/>
                </a:lnTo>
                <a:lnTo>
                  <a:pt x="4501" y="18680"/>
                </a:lnTo>
                <a:lnTo>
                  <a:pt x="5357" y="19599"/>
                </a:lnTo>
                <a:lnTo>
                  <a:pt x="6440" y="20462"/>
                </a:lnTo>
                <a:lnTo>
                  <a:pt x="5357" y="21649"/>
                </a:lnTo>
                <a:lnTo>
                  <a:pt x="4331" y="22890"/>
                </a:lnTo>
                <a:lnTo>
                  <a:pt x="3361" y="24185"/>
                </a:lnTo>
                <a:lnTo>
                  <a:pt x="3647" y="24563"/>
                </a:lnTo>
                <a:lnTo>
                  <a:pt x="4672" y="23213"/>
                </a:lnTo>
                <a:lnTo>
                  <a:pt x="5699" y="21973"/>
                </a:lnTo>
                <a:lnTo>
                  <a:pt x="6780" y="20732"/>
                </a:lnTo>
                <a:lnTo>
                  <a:pt x="7920" y="21702"/>
                </a:lnTo>
                <a:lnTo>
                  <a:pt x="9290" y="22621"/>
                </a:lnTo>
                <a:lnTo>
                  <a:pt x="10714" y="23376"/>
                </a:lnTo>
                <a:lnTo>
                  <a:pt x="9574" y="24941"/>
                </a:lnTo>
                <a:lnTo>
                  <a:pt x="8490" y="26613"/>
                </a:lnTo>
                <a:lnTo>
                  <a:pt x="7465" y="28341"/>
                </a:lnTo>
                <a:lnTo>
                  <a:pt x="7920" y="28665"/>
                </a:lnTo>
                <a:lnTo>
                  <a:pt x="8947" y="26938"/>
                </a:lnTo>
                <a:lnTo>
                  <a:pt x="10031" y="25265"/>
                </a:lnTo>
                <a:lnTo>
                  <a:pt x="11171" y="23646"/>
                </a:lnTo>
                <a:lnTo>
                  <a:pt x="12367" y="24293"/>
                </a:lnTo>
                <a:lnTo>
                  <a:pt x="13563" y="24888"/>
                </a:lnTo>
                <a:lnTo>
                  <a:pt x="14874" y="25427"/>
                </a:lnTo>
                <a:lnTo>
                  <a:pt x="15330" y="25588"/>
                </a:lnTo>
                <a:lnTo>
                  <a:pt x="15616" y="25696"/>
                </a:lnTo>
                <a:lnTo>
                  <a:pt x="14532" y="27585"/>
                </a:lnTo>
                <a:lnTo>
                  <a:pt x="13507" y="29582"/>
                </a:lnTo>
                <a:lnTo>
                  <a:pt x="12595" y="31633"/>
                </a:lnTo>
                <a:lnTo>
                  <a:pt x="13108" y="31957"/>
                </a:lnTo>
                <a:lnTo>
                  <a:pt x="14077" y="29852"/>
                </a:lnTo>
                <a:lnTo>
                  <a:pt x="15102" y="27855"/>
                </a:lnTo>
                <a:lnTo>
                  <a:pt x="16186" y="25913"/>
                </a:lnTo>
                <a:lnTo>
                  <a:pt x="17839" y="26560"/>
                </a:lnTo>
                <a:lnTo>
                  <a:pt x="19549" y="27099"/>
                </a:lnTo>
                <a:lnTo>
                  <a:pt x="21315" y="27585"/>
                </a:lnTo>
                <a:lnTo>
                  <a:pt x="21543" y="27099"/>
                </a:lnTo>
                <a:lnTo>
                  <a:pt x="19776" y="26613"/>
                </a:lnTo>
                <a:lnTo>
                  <a:pt x="18067" y="26074"/>
                </a:lnTo>
                <a:lnTo>
                  <a:pt x="16413" y="25480"/>
                </a:lnTo>
                <a:lnTo>
                  <a:pt x="17952" y="22729"/>
                </a:lnTo>
                <a:lnTo>
                  <a:pt x="19549" y="20193"/>
                </a:lnTo>
                <a:lnTo>
                  <a:pt x="21200" y="17825"/>
                </a:lnTo>
                <a:lnTo>
                  <a:pt x="22511" y="18300"/>
                </a:lnTo>
                <a:lnTo>
                  <a:pt x="23879" y="18737"/>
                </a:lnTo>
                <a:lnTo>
                  <a:pt x="25248" y="19113"/>
                </a:lnTo>
                <a:lnTo>
                  <a:pt x="25476" y="18680"/>
                </a:lnTo>
                <a:lnTo>
                  <a:pt x="24108" y="18357"/>
                </a:lnTo>
                <a:lnTo>
                  <a:pt x="22739" y="17920"/>
                </a:lnTo>
                <a:lnTo>
                  <a:pt x="21430" y="17446"/>
                </a:lnTo>
                <a:lnTo>
                  <a:pt x="23252" y="14902"/>
                </a:lnTo>
                <a:lnTo>
                  <a:pt x="25019" y="12586"/>
                </a:lnTo>
                <a:lnTo>
                  <a:pt x="26729" y="10536"/>
                </a:lnTo>
                <a:lnTo>
                  <a:pt x="27641" y="10858"/>
                </a:lnTo>
                <a:lnTo>
                  <a:pt x="28610" y="11124"/>
                </a:lnTo>
                <a:lnTo>
                  <a:pt x="29578" y="11390"/>
                </a:lnTo>
                <a:lnTo>
                  <a:pt x="28269" y="13554"/>
                </a:lnTo>
                <a:lnTo>
                  <a:pt x="26843" y="16041"/>
                </a:lnTo>
                <a:lnTo>
                  <a:pt x="25989" y="18843"/>
                </a:lnTo>
                <a:lnTo>
                  <a:pt x="27357" y="16136"/>
                </a:lnTo>
                <a:lnTo>
                  <a:pt x="28724" y="13668"/>
                </a:lnTo>
                <a:lnTo>
                  <a:pt x="30035" y="11504"/>
                </a:lnTo>
                <a:lnTo>
                  <a:pt x="31004" y="11713"/>
                </a:lnTo>
                <a:lnTo>
                  <a:pt x="31973" y="11884"/>
                </a:lnTo>
                <a:lnTo>
                  <a:pt x="32942" y="12035"/>
                </a:lnTo>
                <a:lnTo>
                  <a:pt x="33455" y="12092"/>
                </a:lnTo>
                <a:lnTo>
                  <a:pt x="33568" y="11770"/>
                </a:lnTo>
                <a:lnTo>
                  <a:pt x="34309" y="9776"/>
                </a:lnTo>
                <a:lnTo>
                  <a:pt x="33854" y="9662"/>
                </a:lnTo>
                <a:lnTo>
                  <a:pt x="33056" y="11713"/>
                </a:lnTo>
                <a:lnTo>
                  <a:pt x="32088" y="11561"/>
                </a:lnTo>
                <a:lnTo>
                  <a:pt x="31175" y="11390"/>
                </a:lnTo>
                <a:lnTo>
                  <a:pt x="30263" y="11181"/>
                </a:lnTo>
                <a:lnTo>
                  <a:pt x="31004" y="9017"/>
                </a:lnTo>
                <a:lnTo>
                  <a:pt x="29864" y="10915"/>
                </a:lnTo>
                <a:lnTo>
                  <a:pt x="29749" y="11067"/>
                </a:lnTo>
                <a:lnTo>
                  <a:pt x="28781" y="10801"/>
                </a:lnTo>
                <a:lnTo>
                  <a:pt x="27868" y="10536"/>
                </a:lnTo>
                <a:lnTo>
                  <a:pt x="26958" y="10270"/>
                </a:lnTo>
                <a:lnTo>
                  <a:pt x="27413" y="9719"/>
                </a:lnTo>
                <a:lnTo>
                  <a:pt x="28610" y="7726"/>
                </a:lnTo>
                <a:lnTo>
                  <a:pt x="27298" y="9188"/>
                </a:lnTo>
                <a:lnTo>
                  <a:pt x="26787" y="9776"/>
                </a:lnTo>
                <a:lnTo>
                  <a:pt x="26501" y="10099"/>
                </a:lnTo>
                <a:lnTo>
                  <a:pt x="25703" y="9776"/>
                </a:lnTo>
                <a:lnTo>
                  <a:pt x="24906" y="9454"/>
                </a:lnTo>
                <a:lnTo>
                  <a:pt x="24221" y="9131"/>
                </a:lnTo>
                <a:lnTo>
                  <a:pt x="24449" y="8371"/>
                </a:lnTo>
                <a:lnTo>
                  <a:pt x="23822" y="8922"/>
                </a:lnTo>
                <a:lnTo>
                  <a:pt x="23140" y="8580"/>
                </a:lnTo>
                <a:lnTo>
                  <a:pt x="22511" y="8220"/>
                </a:lnTo>
                <a:lnTo>
                  <a:pt x="22000" y="7840"/>
                </a:lnTo>
                <a:lnTo>
                  <a:pt x="21657" y="7612"/>
                </a:lnTo>
                <a:lnTo>
                  <a:pt x="22570" y="6587"/>
                </a:lnTo>
                <a:lnTo>
                  <a:pt x="21371" y="7403"/>
                </a:lnTo>
                <a:lnTo>
                  <a:pt x="21430" y="7783"/>
                </a:lnTo>
                <a:lnTo>
                  <a:pt x="21829" y="8049"/>
                </a:lnTo>
                <a:lnTo>
                  <a:pt x="22340" y="8428"/>
                </a:lnTo>
                <a:lnTo>
                  <a:pt x="22910" y="8808"/>
                </a:lnTo>
                <a:lnTo>
                  <a:pt x="23538" y="9131"/>
                </a:lnTo>
                <a:lnTo>
                  <a:pt x="23937" y="9340"/>
                </a:lnTo>
                <a:lnTo>
                  <a:pt x="24678" y="9662"/>
                </a:lnTo>
                <a:lnTo>
                  <a:pt x="25476" y="10042"/>
                </a:lnTo>
                <a:lnTo>
                  <a:pt x="26273" y="10365"/>
                </a:lnTo>
                <a:lnTo>
                  <a:pt x="24564" y="12358"/>
                </a:lnTo>
                <a:lnTo>
                  <a:pt x="22739" y="14693"/>
                </a:lnTo>
                <a:lnTo>
                  <a:pt x="20916" y="17275"/>
                </a:lnTo>
                <a:lnTo>
                  <a:pt x="19720" y="16800"/>
                </a:lnTo>
                <a:lnTo>
                  <a:pt x="18580" y="16307"/>
                </a:lnTo>
                <a:lnTo>
                  <a:pt x="17497" y="15718"/>
                </a:lnTo>
                <a:lnTo>
                  <a:pt x="19263" y="13117"/>
                </a:lnTo>
                <a:lnTo>
                  <a:pt x="17211" y="16041"/>
                </a:lnTo>
                <a:lnTo>
                  <a:pt x="18294" y="16629"/>
                </a:lnTo>
                <a:lnTo>
                  <a:pt x="19490" y="17161"/>
                </a:lnTo>
                <a:lnTo>
                  <a:pt x="20689" y="17598"/>
                </a:lnTo>
                <a:lnTo>
                  <a:pt x="19035" y="19976"/>
                </a:lnTo>
                <a:lnTo>
                  <a:pt x="17382" y="22513"/>
                </a:lnTo>
                <a:lnTo>
                  <a:pt x="15843" y="25265"/>
                </a:lnTo>
                <a:lnTo>
                  <a:pt x="15330" y="25049"/>
                </a:lnTo>
                <a:lnTo>
                  <a:pt x="15046" y="24941"/>
                </a:lnTo>
                <a:lnTo>
                  <a:pt x="13791" y="24455"/>
                </a:lnTo>
                <a:lnTo>
                  <a:pt x="12595" y="23862"/>
                </a:lnTo>
                <a:lnTo>
                  <a:pt x="11455" y="23268"/>
                </a:lnTo>
                <a:lnTo>
                  <a:pt x="12881" y="20407"/>
                </a:lnTo>
                <a:lnTo>
                  <a:pt x="11000" y="22999"/>
                </a:lnTo>
                <a:lnTo>
                  <a:pt x="9574" y="22243"/>
                </a:lnTo>
                <a:lnTo>
                  <a:pt x="8263" y="21324"/>
                </a:lnTo>
                <a:lnTo>
                  <a:pt x="7066" y="20407"/>
                </a:lnTo>
                <a:lnTo>
                  <a:pt x="9231" y="17977"/>
                </a:lnTo>
                <a:lnTo>
                  <a:pt x="11455" y="15775"/>
                </a:lnTo>
                <a:lnTo>
                  <a:pt x="13735" y="13763"/>
                </a:lnTo>
                <a:lnTo>
                  <a:pt x="13392" y="13554"/>
                </a:lnTo>
                <a:lnTo>
                  <a:pt x="11112" y="15490"/>
                </a:lnTo>
                <a:lnTo>
                  <a:pt x="8891" y="17712"/>
                </a:lnTo>
                <a:lnTo>
                  <a:pt x="6724" y="20138"/>
                </a:lnTo>
                <a:lnTo>
                  <a:pt x="5699" y="19274"/>
                </a:lnTo>
                <a:lnTo>
                  <a:pt x="4787" y="18357"/>
                </a:lnTo>
                <a:lnTo>
                  <a:pt x="4046" y="17389"/>
                </a:lnTo>
                <a:lnTo>
                  <a:pt x="6154" y="14845"/>
                </a:lnTo>
                <a:lnTo>
                  <a:pt x="3818" y="17066"/>
                </a:lnTo>
                <a:lnTo>
                  <a:pt x="3077" y="16136"/>
                </a:lnTo>
                <a:lnTo>
                  <a:pt x="2563" y="15168"/>
                </a:lnTo>
                <a:lnTo>
                  <a:pt x="2164" y="14143"/>
                </a:lnTo>
                <a:lnTo>
                  <a:pt x="4672" y="12092"/>
                </a:lnTo>
                <a:lnTo>
                  <a:pt x="7238" y="10308"/>
                </a:lnTo>
                <a:lnTo>
                  <a:pt x="9801" y="8751"/>
                </a:lnTo>
                <a:lnTo>
                  <a:pt x="9973" y="9245"/>
                </a:lnTo>
                <a:lnTo>
                  <a:pt x="10259" y="9890"/>
                </a:lnTo>
                <a:lnTo>
                  <a:pt x="10144" y="8580"/>
                </a:lnTo>
                <a:lnTo>
                  <a:pt x="12993" y="6853"/>
                </a:lnTo>
                <a:lnTo>
                  <a:pt x="15843" y="5467"/>
                </a:lnTo>
                <a:lnTo>
                  <a:pt x="18522" y="4328"/>
                </a:lnTo>
                <a:close/>
              </a:path>
            </a:pathLst>
          </a:custGeom>
          <a:solidFill>
            <a:srgbClr val="74A4D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08" name="object 1008"/>
          <p:cNvSpPr/>
          <p:nvPr/>
        </p:nvSpPr>
        <p:spPr>
          <a:xfrm>
            <a:off x="321753" y="519298"/>
            <a:ext cx="7738" cy="2790"/>
          </a:xfrm>
          <a:custGeom>
            <a:avLst/>
            <a:gdLst/>
            <a:ahLst/>
            <a:cxnLst/>
            <a:rect l="l" t="t" r="r" b="b"/>
            <a:pathLst>
              <a:path w="10317" h="3720">
                <a:moveTo>
                  <a:pt x="5985" y="1025"/>
                </a:moveTo>
                <a:lnTo>
                  <a:pt x="0" y="3568"/>
                </a:lnTo>
                <a:lnTo>
                  <a:pt x="229" y="3720"/>
                </a:lnTo>
                <a:lnTo>
                  <a:pt x="6041" y="1233"/>
                </a:lnTo>
                <a:lnTo>
                  <a:pt x="10317" y="0"/>
                </a:lnTo>
                <a:lnTo>
                  <a:pt x="5985" y="1025"/>
                </a:lnTo>
                <a:close/>
              </a:path>
            </a:pathLst>
          </a:custGeom>
          <a:solidFill>
            <a:srgbClr val="74A4D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09" name="object 1009"/>
          <p:cNvSpPr/>
          <p:nvPr/>
        </p:nvSpPr>
        <p:spPr>
          <a:xfrm>
            <a:off x="323762" y="519184"/>
            <a:ext cx="6968" cy="4371"/>
          </a:xfrm>
          <a:custGeom>
            <a:avLst/>
            <a:gdLst/>
            <a:ahLst/>
            <a:cxnLst/>
            <a:rect l="l" t="t" r="r" b="b"/>
            <a:pathLst>
              <a:path w="9290" h="5828">
                <a:moveTo>
                  <a:pt x="0" y="5657"/>
                </a:moveTo>
                <a:lnTo>
                  <a:pt x="285" y="5828"/>
                </a:lnTo>
                <a:lnTo>
                  <a:pt x="4730" y="2524"/>
                </a:lnTo>
                <a:lnTo>
                  <a:pt x="7979" y="645"/>
                </a:lnTo>
                <a:lnTo>
                  <a:pt x="9062" y="37"/>
                </a:lnTo>
                <a:lnTo>
                  <a:pt x="8492" y="645"/>
                </a:lnTo>
                <a:lnTo>
                  <a:pt x="9290" y="0"/>
                </a:lnTo>
                <a:lnTo>
                  <a:pt x="9062" y="0"/>
                </a:lnTo>
                <a:lnTo>
                  <a:pt x="7866" y="531"/>
                </a:lnTo>
                <a:lnTo>
                  <a:pt x="4503" y="2372"/>
                </a:lnTo>
                <a:lnTo>
                  <a:pt x="0" y="5657"/>
                </a:lnTo>
                <a:close/>
              </a:path>
            </a:pathLst>
          </a:custGeom>
          <a:solidFill>
            <a:srgbClr val="74A4D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10" name="object 1010"/>
          <p:cNvSpPr/>
          <p:nvPr/>
        </p:nvSpPr>
        <p:spPr>
          <a:xfrm>
            <a:off x="314701" y="527072"/>
            <a:ext cx="4830" cy="4940"/>
          </a:xfrm>
          <a:custGeom>
            <a:avLst/>
            <a:gdLst/>
            <a:ahLst/>
            <a:cxnLst/>
            <a:rect l="l" t="t" r="r" b="b"/>
            <a:pathLst>
              <a:path w="6440" h="6587">
                <a:moveTo>
                  <a:pt x="6440" y="208"/>
                </a:moveTo>
                <a:lnTo>
                  <a:pt x="6041" y="0"/>
                </a:lnTo>
                <a:lnTo>
                  <a:pt x="3989" y="1841"/>
                </a:lnTo>
                <a:lnTo>
                  <a:pt x="1766" y="3986"/>
                </a:lnTo>
                <a:lnTo>
                  <a:pt x="0" y="6587"/>
                </a:lnTo>
                <a:lnTo>
                  <a:pt x="2223" y="4214"/>
                </a:lnTo>
                <a:lnTo>
                  <a:pt x="4388" y="2050"/>
                </a:lnTo>
                <a:lnTo>
                  <a:pt x="6440" y="208"/>
                </a:lnTo>
                <a:close/>
              </a:path>
            </a:pathLst>
          </a:custGeom>
          <a:solidFill>
            <a:srgbClr val="74A4D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11" name="object 1011"/>
          <p:cNvSpPr/>
          <p:nvPr/>
        </p:nvSpPr>
        <p:spPr>
          <a:xfrm>
            <a:off x="321327" y="519056"/>
            <a:ext cx="9233" cy="2221"/>
          </a:xfrm>
          <a:custGeom>
            <a:avLst/>
            <a:gdLst/>
            <a:ahLst/>
            <a:cxnLst/>
            <a:rect l="l" t="t" r="r" b="b"/>
            <a:pathLst>
              <a:path w="12311" h="2961">
                <a:moveTo>
                  <a:pt x="0" y="2961"/>
                </a:moveTo>
                <a:lnTo>
                  <a:pt x="6384" y="911"/>
                </a:lnTo>
                <a:lnTo>
                  <a:pt x="10887" y="208"/>
                </a:lnTo>
                <a:lnTo>
                  <a:pt x="12254" y="56"/>
                </a:lnTo>
                <a:lnTo>
                  <a:pt x="11000" y="113"/>
                </a:lnTo>
                <a:lnTo>
                  <a:pt x="6384" y="759"/>
                </a:lnTo>
                <a:lnTo>
                  <a:pt x="0" y="2961"/>
                </a:lnTo>
                <a:close/>
              </a:path>
            </a:pathLst>
          </a:custGeom>
          <a:solidFill>
            <a:srgbClr val="74A4D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12" name="object 1012"/>
          <p:cNvSpPr/>
          <p:nvPr/>
        </p:nvSpPr>
        <p:spPr>
          <a:xfrm>
            <a:off x="321113" y="539333"/>
            <a:ext cx="6540" cy="8258"/>
          </a:xfrm>
          <a:custGeom>
            <a:avLst/>
            <a:gdLst/>
            <a:ahLst/>
            <a:cxnLst/>
            <a:rect l="l" t="t" r="r" b="b"/>
            <a:pathLst>
              <a:path w="8720" h="11010">
                <a:moveTo>
                  <a:pt x="2563" y="0"/>
                </a:moveTo>
                <a:lnTo>
                  <a:pt x="1822" y="2914"/>
                </a:lnTo>
                <a:lnTo>
                  <a:pt x="1709" y="3400"/>
                </a:lnTo>
                <a:lnTo>
                  <a:pt x="1083" y="5774"/>
                </a:lnTo>
                <a:lnTo>
                  <a:pt x="513" y="8311"/>
                </a:lnTo>
                <a:lnTo>
                  <a:pt x="0" y="10847"/>
                </a:lnTo>
                <a:lnTo>
                  <a:pt x="455" y="10955"/>
                </a:lnTo>
                <a:lnTo>
                  <a:pt x="682" y="11010"/>
                </a:lnTo>
                <a:lnTo>
                  <a:pt x="1196" y="8419"/>
                </a:lnTo>
                <a:lnTo>
                  <a:pt x="1766" y="5883"/>
                </a:lnTo>
                <a:lnTo>
                  <a:pt x="2336" y="3508"/>
                </a:lnTo>
                <a:lnTo>
                  <a:pt x="4388" y="3777"/>
                </a:lnTo>
                <a:lnTo>
                  <a:pt x="6496" y="3994"/>
                </a:lnTo>
                <a:lnTo>
                  <a:pt x="8661" y="4155"/>
                </a:lnTo>
                <a:lnTo>
                  <a:pt x="8720" y="3616"/>
                </a:lnTo>
                <a:lnTo>
                  <a:pt x="6611" y="3508"/>
                </a:lnTo>
                <a:lnTo>
                  <a:pt x="4503" y="3291"/>
                </a:lnTo>
                <a:lnTo>
                  <a:pt x="2450" y="2969"/>
                </a:lnTo>
                <a:lnTo>
                  <a:pt x="2563" y="0"/>
                </a:lnTo>
                <a:close/>
              </a:path>
            </a:pathLst>
          </a:custGeom>
          <a:solidFill>
            <a:srgbClr val="74A4D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13" name="object 1013"/>
          <p:cNvSpPr/>
          <p:nvPr/>
        </p:nvSpPr>
        <p:spPr>
          <a:xfrm>
            <a:off x="311495" y="520223"/>
            <a:ext cx="9532" cy="3203"/>
          </a:xfrm>
          <a:custGeom>
            <a:avLst/>
            <a:gdLst/>
            <a:ahLst/>
            <a:cxnLst/>
            <a:rect l="l" t="t" r="r" b="b"/>
            <a:pathLst>
              <a:path w="12709" h="4271">
                <a:moveTo>
                  <a:pt x="2052" y="3132"/>
                </a:moveTo>
                <a:lnTo>
                  <a:pt x="1369" y="3512"/>
                </a:lnTo>
                <a:lnTo>
                  <a:pt x="684" y="3891"/>
                </a:lnTo>
                <a:lnTo>
                  <a:pt x="0" y="4271"/>
                </a:lnTo>
                <a:lnTo>
                  <a:pt x="1653" y="3568"/>
                </a:lnTo>
                <a:lnTo>
                  <a:pt x="3248" y="2980"/>
                </a:lnTo>
                <a:lnTo>
                  <a:pt x="4789" y="2486"/>
                </a:lnTo>
                <a:lnTo>
                  <a:pt x="4845" y="2809"/>
                </a:lnTo>
                <a:lnTo>
                  <a:pt x="4901" y="3417"/>
                </a:lnTo>
                <a:lnTo>
                  <a:pt x="5187" y="4062"/>
                </a:lnTo>
                <a:lnTo>
                  <a:pt x="5359" y="4005"/>
                </a:lnTo>
                <a:lnTo>
                  <a:pt x="5073" y="3360"/>
                </a:lnTo>
                <a:lnTo>
                  <a:pt x="4901" y="2809"/>
                </a:lnTo>
                <a:lnTo>
                  <a:pt x="4845" y="2429"/>
                </a:lnTo>
                <a:lnTo>
                  <a:pt x="7638" y="1518"/>
                </a:lnTo>
                <a:lnTo>
                  <a:pt x="10317" y="816"/>
                </a:lnTo>
                <a:lnTo>
                  <a:pt x="12709" y="0"/>
                </a:lnTo>
                <a:lnTo>
                  <a:pt x="10259" y="550"/>
                </a:lnTo>
                <a:lnTo>
                  <a:pt x="7638" y="1252"/>
                </a:lnTo>
                <a:lnTo>
                  <a:pt x="4845" y="2164"/>
                </a:lnTo>
                <a:lnTo>
                  <a:pt x="3876" y="2486"/>
                </a:lnTo>
                <a:lnTo>
                  <a:pt x="2964" y="2809"/>
                </a:lnTo>
                <a:lnTo>
                  <a:pt x="2052" y="3132"/>
                </a:lnTo>
                <a:close/>
              </a:path>
            </a:pathLst>
          </a:custGeom>
          <a:solidFill>
            <a:srgbClr val="74A4D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14" name="object 1014"/>
          <p:cNvSpPr/>
          <p:nvPr/>
        </p:nvSpPr>
        <p:spPr>
          <a:xfrm>
            <a:off x="329577" y="529292"/>
            <a:ext cx="2351" cy="2064"/>
          </a:xfrm>
          <a:custGeom>
            <a:avLst/>
            <a:gdLst/>
            <a:ahLst/>
            <a:cxnLst/>
            <a:rect l="l" t="t" r="r" b="b"/>
            <a:pathLst>
              <a:path w="3135" h="2752">
                <a:moveTo>
                  <a:pt x="0" y="0"/>
                </a:moveTo>
                <a:lnTo>
                  <a:pt x="741" y="379"/>
                </a:lnTo>
                <a:lnTo>
                  <a:pt x="2908" y="379"/>
                </a:lnTo>
                <a:lnTo>
                  <a:pt x="3135" y="2752"/>
                </a:lnTo>
                <a:lnTo>
                  <a:pt x="2908" y="0"/>
                </a:lnTo>
                <a:lnTo>
                  <a:pt x="0" y="0"/>
                </a:lnTo>
                <a:close/>
              </a:path>
            </a:pathLst>
          </a:custGeom>
          <a:solidFill>
            <a:srgbClr val="74A4D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15" name="object 1015"/>
          <p:cNvSpPr/>
          <p:nvPr/>
        </p:nvSpPr>
        <p:spPr>
          <a:xfrm>
            <a:off x="304613" y="525890"/>
            <a:ext cx="13038" cy="11785"/>
          </a:xfrm>
          <a:custGeom>
            <a:avLst/>
            <a:gdLst/>
            <a:ahLst/>
            <a:cxnLst/>
            <a:rect l="l" t="t" r="r" b="b"/>
            <a:pathLst>
              <a:path w="17384" h="15713">
                <a:moveTo>
                  <a:pt x="6325" y="1575"/>
                </a:moveTo>
                <a:lnTo>
                  <a:pt x="6154" y="1195"/>
                </a:lnTo>
                <a:lnTo>
                  <a:pt x="6098" y="1025"/>
                </a:lnTo>
                <a:lnTo>
                  <a:pt x="6213" y="2335"/>
                </a:lnTo>
                <a:lnTo>
                  <a:pt x="6611" y="2923"/>
                </a:lnTo>
                <a:lnTo>
                  <a:pt x="7010" y="3512"/>
                </a:lnTo>
                <a:lnTo>
                  <a:pt x="4559" y="5296"/>
                </a:lnTo>
                <a:lnTo>
                  <a:pt x="2108" y="7289"/>
                </a:lnTo>
                <a:lnTo>
                  <a:pt x="0" y="9833"/>
                </a:lnTo>
                <a:lnTo>
                  <a:pt x="2336" y="7555"/>
                </a:lnTo>
                <a:lnTo>
                  <a:pt x="4787" y="5562"/>
                </a:lnTo>
                <a:lnTo>
                  <a:pt x="7238" y="3777"/>
                </a:lnTo>
                <a:lnTo>
                  <a:pt x="7808" y="4594"/>
                </a:lnTo>
                <a:lnTo>
                  <a:pt x="8549" y="5296"/>
                </a:lnTo>
                <a:lnTo>
                  <a:pt x="9346" y="5998"/>
                </a:lnTo>
                <a:lnTo>
                  <a:pt x="9689" y="6207"/>
                </a:lnTo>
                <a:lnTo>
                  <a:pt x="10544" y="6910"/>
                </a:lnTo>
                <a:lnTo>
                  <a:pt x="11455" y="7555"/>
                </a:lnTo>
                <a:lnTo>
                  <a:pt x="12424" y="8106"/>
                </a:lnTo>
                <a:lnTo>
                  <a:pt x="12766" y="8258"/>
                </a:lnTo>
                <a:lnTo>
                  <a:pt x="10772" y="10479"/>
                </a:lnTo>
                <a:lnTo>
                  <a:pt x="8835" y="12852"/>
                </a:lnTo>
                <a:lnTo>
                  <a:pt x="7409" y="15713"/>
                </a:lnTo>
                <a:lnTo>
                  <a:pt x="9290" y="13121"/>
                </a:lnTo>
                <a:lnTo>
                  <a:pt x="11227" y="10687"/>
                </a:lnTo>
                <a:lnTo>
                  <a:pt x="13165" y="8485"/>
                </a:lnTo>
                <a:lnTo>
                  <a:pt x="15217" y="5562"/>
                </a:lnTo>
                <a:lnTo>
                  <a:pt x="13052" y="7935"/>
                </a:lnTo>
                <a:lnTo>
                  <a:pt x="12653" y="7726"/>
                </a:lnTo>
                <a:lnTo>
                  <a:pt x="11741" y="7232"/>
                </a:lnTo>
                <a:lnTo>
                  <a:pt x="10828" y="6587"/>
                </a:lnTo>
                <a:lnTo>
                  <a:pt x="9975" y="5941"/>
                </a:lnTo>
                <a:lnTo>
                  <a:pt x="12482" y="3777"/>
                </a:lnTo>
                <a:lnTo>
                  <a:pt x="14989" y="1841"/>
                </a:lnTo>
                <a:lnTo>
                  <a:pt x="17384" y="227"/>
                </a:lnTo>
                <a:lnTo>
                  <a:pt x="17098" y="0"/>
                </a:lnTo>
                <a:lnTo>
                  <a:pt x="14703" y="1632"/>
                </a:lnTo>
                <a:lnTo>
                  <a:pt x="12196" y="3512"/>
                </a:lnTo>
                <a:lnTo>
                  <a:pt x="9632" y="5676"/>
                </a:lnTo>
                <a:lnTo>
                  <a:pt x="8835" y="5030"/>
                </a:lnTo>
                <a:lnTo>
                  <a:pt x="8150" y="4328"/>
                </a:lnTo>
                <a:lnTo>
                  <a:pt x="7524" y="3568"/>
                </a:lnTo>
                <a:lnTo>
                  <a:pt x="10087" y="1366"/>
                </a:lnTo>
                <a:lnTo>
                  <a:pt x="7352" y="3303"/>
                </a:lnTo>
                <a:lnTo>
                  <a:pt x="6954" y="2752"/>
                </a:lnTo>
                <a:lnTo>
                  <a:pt x="6555" y="2164"/>
                </a:lnTo>
                <a:lnTo>
                  <a:pt x="6325" y="1575"/>
                </a:lnTo>
                <a:close/>
              </a:path>
            </a:pathLst>
          </a:custGeom>
          <a:solidFill>
            <a:srgbClr val="74A4D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16" name="object 1016"/>
          <p:cNvSpPr/>
          <p:nvPr/>
        </p:nvSpPr>
        <p:spPr>
          <a:xfrm>
            <a:off x="346376" y="522131"/>
            <a:ext cx="214" cy="896"/>
          </a:xfrm>
          <a:custGeom>
            <a:avLst/>
            <a:gdLst/>
            <a:ahLst/>
            <a:cxnLst/>
            <a:rect l="l" t="t" r="r" b="b"/>
            <a:pathLst>
              <a:path w="285" h="1195">
                <a:moveTo>
                  <a:pt x="171" y="493"/>
                </a:moveTo>
                <a:lnTo>
                  <a:pt x="0" y="1025"/>
                </a:lnTo>
                <a:lnTo>
                  <a:pt x="114" y="1195"/>
                </a:lnTo>
                <a:lnTo>
                  <a:pt x="285" y="702"/>
                </a:lnTo>
                <a:lnTo>
                  <a:pt x="227" y="0"/>
                </a:lnTo>
                <a:lnTo>
                  <a:pt x="171" y="493"/>
                </a:lnTo>
                <a:close/>
              </a:path>
            </a:pathLst>
          </a:custGeom>
          <a:solidFill>
            <a:srgbClr val="74A4D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17" name="object 1017"/>
          <p:cNvSpPr/>
          <p:nvPr/>
        </p:nvSpPr>
        <p:spPr>
          <a:xfrm>
            <a:off x="345436" y="523512"/>
            <a:ext cx="811" cy="1253"/>
          </a:xfrm>
          <a:custGeom>
            <a:avLst/>
            <a:gdLst/>
            <a:ahLst/>
            <a:cxnLst/>
            <a:rect l="l" t="t" r="r" b="b"/>
            <a:pathLst>
              <a:path w="1081" h="1670">
                <a:moveTo>
                  <a:pt x="1081" y="94"/>
                </a:moveTo>
                <a:lnTo>
                  <a:pt x="910" y="0"/>
                </a:lnTo>
                <a:lnTo>
                  <a:pt x="626" y="474"/>
                </a:lnTo>
                <a:lnTo>
                  <a:pt x="283" y="1025"/>
                </a:lnTo>
                <a:lnTo>
                  <a:pt x="0" y="1670"/>
                </a:lnTo>
                <a:lnTo>
                  <a:pt x="455" y="1120"/>
                </a:lnTo>
                <a:lnTo>
                  <a:pt x="797" y="588"/>
                </a:lnTo>
                <a:lnTo>
                  <a:pt x="1081" y="94"/>
                </a:lnTo>
                <a:close/>
              </a:path>
            </a:pathLst>
          </a:custGeom>
          <a:solidFill>
            <a:srgbClr val="74A4D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18" name="object 1018"/>
          <p:cNvSpPr/>
          <p:nvPr/>
        </p:nvSpPr>
        <p:spPr>
          <a:xfrm>
            <a:off x="315641" y="519056"/>
            <a:ext cx="43641" cy="29304"/>
          </a:xfrm>
          <a:custGeom>
            <a:avLst/>
            <a:gdLst/>
            <a:ahLst/>
            <a:cxnLst/>
            <a:rect l="l" t="t" r="r" b="b"/>
            <a:pathLst>
              <a:path w="58188" h="39072">
                <a:moveTo>
                  <a:pt x="47021" y="6207"/>
                </a:moveTo>
                <a:lnTo>
                  <a:pt x="46336" y="5771"/>
                </a:lnTo>
                <a:lnTo>
                  <a:pt x="44626" y="5068"/>
                </a:lnTo>
                <a:lnTo>
                  <a:pt x="42975" y="4423"/>
                </a:lnTo>
                <a:lnTo>
                  <a:pt x="41378" y="3891"/>
                </a:lnTo>
                <a:lnTo>
                  <a:pt x="41378" y="3455"/>
                </a:lnTo>
                <a:lnTo>
                  <a:pt x="41207" y="3834"/>
                </a:lnTo>
                <a:lnTo>
                  <a:pt x="38472" y="2923"/>
                </a:lnTo>
                <a:lnTo>
                  <a:pt x="35850" y="2164"/>
                </a:lnTo>
                <a:lnTo>
                  <a:pt x="33457" y="1670"/>
                </a:lnTo>
                <a:lnTo>
                  <a:pt x="33457" y="1233"/>
                </a:lnTo>
                <a:lnTo>
                  <a:pt x="33399" y="1613"/>
                </a:lnTo>
                <a:lnTo>
                  <a:pt x="33342" y="1898"/>
                </a:lnTo>
                <a:lnTo>
                  <a:pt x="33228" y="2486"/>
                </a:lnTo>
                <a:lnTo>
                  <a:pt x="33056" y="2809"/>
                </a:lnTo>
                <a:lnTo>
                  <a:pt x="26618" y="816"/>
                </a:lnTo>
                <a:lnTo>
                  <a:pt x="22058" y="113"/>
                </a:lnTo>
                <a:lnTo>
                  <a:pt x="20747" y="0"/>
                </a:lnTo>
                <a:lnTo>
                  <a:pt x="22058" y="208"/>
                </a:lnTo>
                <a:lnTo>
                  <a:pt x="26618" y="968"/>
                </a:lnTo>
                <a:lnTo>
                  <a:pt x="32944" y="3018"/>
                </a:lnTo>
                <a:lnTo>
                  <a:pt x="32601" y="3663"/>
                </a:lnTo>
                <a:lnTo>
                  <a:pt x="32317" y="3986"/>
                </a:lnTo>
                <a:lnTo>
                  <a:pt x="32486" y="4043"/>
                </a:lnTo>
                <a:lnTo>
                  <a:pt x="32944" y="3398"/>
                </a:lnTo>
                <a:lnTo>
                  <a:pt x="33457" y="3189"/>
                </a:lnTo>
                <a:lnTo>
                  <a:pt x="34255" y="3455"/>
                </a:lnTo>
                <a:lnTo>
                  <a:pt x="36248" y="4157"/>
                </a:lnTo>
                <a:lnTo>
                  <a:pt x="38357" y="4973"/>
                </a:lnTo>
                <a:lnTo>
                  <a:pt x="40637" y="5942"/>
                </a:lnTo>
                <a:lnTo>
                  <a:pt x="40808" y="6036"/>
                </a:lnTo>
                <a:lnTo>
                  <a:pt x="43487" y="7232"/>
                </a:lnTo>
                <a:lnTo>
                  <a:pt x="46280" y="8637"/>
                </a:lnTo>
                <a:lnTo>
                  <a:pt x="49126" y="10365"/>
                </a:lnTo>
                <a:lnTo>
                  <a:pt x="48783" y="11162"/>
                </a:lnTo>
                <a:lnTo>
                  <a:pt x="48332" y="11978"/>
                </a:lnTo>
                <a:lnTo>
                  <a:pt x="47706" y="12681"/>
                </a:lnTo>
                <a:lnTo>
                  <a:pt x="45027" y="10744"/>
                </a:lnTo>
                <a:lnTo>
                  <a:pt x="42290" y="9074"/>
                </a:lnTo>
                <a:lnTo>
                  <a:pt x="39727" y="7612"/>
                </a:lnTo>
                <a:lnTo>
                  <a:pt x="40010" y="6967"/>
                </a:lnTo>
                <a:lnTo>
                  <a:pt x="39555" y="7498"/>
                </a:lnTo>
                <a:lnTo>
                  <a:pt x="37731" y="6530"/>
                </a:lnTo>
                <a:lnTo>
                  <a:pt x="36021" y="5619"/>
                </a:lnTo>
                <a:lnTo>
                  <a:pt x="34367" y="4859"/>
                </a:lnTo>
                <a:lnTo>
                  <a:pt x="33741" y="4594"/>
                </a:lnTo>
                <a:lnTo>
                  <a:pt x="33115" y="4309"/>
                </a:lnTo>
                <a:lnTo>
                  <a:pt x="33570" y="4802"/>
                </a:lnTo>
                <a:lnTo>
                  <a:pt x="34255" y="5125"/>
                </a:lnTo>
                <a:lnTo>
                  <a:pt x="35850" y="5885"/>
                </a:lnTo>
                <a:lnTo>
                  <a:pt x="37560" y="6739"/>
                </a:lnTo>
                <a:lnTo>
                  <a:pt x="39326" y="7726"/>
                </a:lnTo>
                <a:lnTo>
                  <a:pt x="38643" y="8409"/>
                </a:lnTo>
                <a:lnTo>
                  <a:pt x="38017" y="8903"/>
                </a:lnTo>
                <a:lnTo>
                  <a:pt x="37616" y="9169"/>
                </a:lnTo>
                <a:lnTo>
                  <a:pt x="36476" y="8371"/>
                </a:lnTo>
                <a:lnTo>
                  <a:pt x="35336" y="7612"/>
                </a:lnTo>
                <a:lnTo>
                  <a:pt x="34255" y="6967"/>
                </a:lnTo>
                <a:lnTo>
                  <a:pt x="33228" y="6321"/>
                </a:lnTo>
                <a:lnTo>
                  <a:pt x="32259" y="5714"/>
                </a:lnTo>
                <a:lnTo>
                  <a:pt x="33000" y="6530"/>
                </a:lnTo>
                <a:lnTo>
                  <a:pt x="34027" y="7232"/>
                </a:lnTo>
                <a:lnTo>
                  <a:pt x="35109" y="7878"/>
                </a:lnTo>
                <a:lnTo>
                  <a:pt x="36192" y="8637"/>
                </a:lnTo>
                <a:lnTo>
                  <a:pt x="37276" y="9397"/>
                </a:lnTo>
                <a:lnTo>
                  <a:pt x="36647" y="9871"/>
                </a:lnTo>
                <a:lnTo>
                  <a:pt x="35964" y="10251"/>
                </a:lnTo>
                <a:lnTo>
                  <a:pt x="35223" y="10631"/>
                </a:lnTo>
                <a:lnTo>
                  <a:pt x="35052" y="11067"/>
                </a:lnTo>
                <a:lnTo>
                  <a:pt x="37104" y="12947"/>
                </a:lnTo>
                <a:lnTo>
                  <a:pt x="39213" y="15168"/>
                </a:lnTo>
                <a:lnTo>
                  <a:pt x="41378" y="17598"/>
                </a:lnTo>
                <a:lnTo>
                  <a:pt x="41777" y="17370"/>
                </a:lnTo>
                <a:lnTo>
                  <a:pt x="39668" y="14902"/>
                </a:lnTo>
                <a:lnTo>
                  <a:pt x="37503" y="12738"/>
                </a:lnTo>
                <a:lnTo>
                  <a:pt x="35451" y="10839"/>
                </a:lnTo>
                <a:lnTo>
                  <a:pt x="36192" y="10479"/>
                </a:lnTo>
                <a:lnTo>
                  <a:pt x="36933" y="10042"/>
                </a:lnTo>
                <a:lnTo>
                  <a:pt x="37560" y="9605"/>
                </a:lnTo>
                <a:lnTo>
                  <a:pt x="39896" y="11276"/>
                </a:lnTo>
                <a:lnTo>
                  <a:pt x="37845" y="9397"/>
                </a:lnTo>
                <a:lnTo>
                  <a:pt x="38415" y="8960"/>
                </a:lnTo>
                <a:lnTo>
                  <a:pt x="38814" y="8580"/>
                </a:lnTo>
                <a:lnTo>
                  <a:pt x="39213" y="8201"/>
                </a:lnTo>
                <a:lnTo>
                  <a:pt x="39555" y="7878"/>
                </a:lnTo>
                <a:lnTo>
                  <a:pt x="42119" y="9283"/>
                </a:lnTo>
                <a:lnTo>
                  <a:pt x="44798" y="11010"/>
                </a:lnTo>
                <a:lnTo>
                  <a:pt x="47476" y="13004"/>
                </a:lnTo>
                <a:lnTo>
                  <a:pt x="46850" y="13763"/>
                </a:lnTo>
                <a:lnTo>
                  <a:pt x="46165" y="14902"/>
                </a:lnTo>
                <a:lnTo>
                  <a:pt x="46850" y="14295"/>
                </a:lnTo>
                <a:lnTo>
                  <a:pt x="47420" y="13649"/>
                </a:lnTo>
                <a:lnTo>
                  <a:pt x="47819" y="13231"/>
                </a:lnTo>
                <a:lnTo>
                  <a:pt x="50274" y="15054"/>
                </a:lnTo>
                <a:lnTo>
                  <a:pt x="52670" y="17104"/>
                </a:lnTo>
                <a:lnTo>
                  <a:pt x="55006" y="19382"/>
                </a:lnTo>
                <a:lnTo>
                  <a:pt x="54140" y="20400"/>
                </a:lnTo>
                <a:lnTo>
                  <a:pt x="53113" y="21317"/>
                </a:lnTo>
                <a:lnTo>
                  <a:pt x="51985" y="22180"/>
                </a:lnTo>
                <a:lnTo>
                  <a:pt x="49871" y="19743"/>
                </a:lnTo>
                <a:lnTo>
                  <a:pt x="47647" y="17484"/>
                </a:lnTo>
                <a:lnTo>
                  <a:pt x="49528" y="20028"/>
                </a:lnTo>
                <a:lnTo>
                  <a:pt x="51643" y="22450"/>
                </a:lnTo>
                <a:lnTo>
                  <a:pt x="50435" y="23367"/>
                </a:lnTo>
                <a:lnTo>
                  <a:pt x="49126" y="24178"/>
                </a:lnTo>
                <a:lnTo>
                  <a:pt x="47706" y="24933"/>
                </a:lnTo>
                <a:lnTo>
                  <a:pt x="47249" y="25148"/>
                </a:lnTo>
                <a:lnTo>
                  <a:pt x="45766" y="25903"/>
                </a:lnTo>
                <a:lnTo>
                  <a:pt x="44228" y="26606"/>
                </a:lnTo>
                <a:lnTo>
                  <a:pt x="42576" y="27200"/>
                </a:lnTo>
                <a:lnTo>
                  <a:pt x="41094" y="24392"/>
                </a:lnTo>
                <a:lnTo>
                  <a:pt x="39497" y="21856"/>
                </a:lnTo>
                <a:lnTo>
                  <a:pt x="40524" y="24609"/>
                </a:lnTo>
                <a:lnTo>
                  <a:pt x="42006" y="27414"/>
                </a:lnTo>
                <a:lnTo>
                  <a:pt x="40296" y="27955"/>
                </a:lnTo>
                <a:lnTo>
                  <a:pt x="38528" y="28495"/>
                </a:lnTo>
                <a:lnTo>
                  <a:pt x="36706" y="28925"/>
                </a:lnTo>
                <a:lnTo>
                  <a:pt x="36136" y="29089"/>
                </a:lnTo>
                <a:lnTo>
                  <a:pt x="34255" y="29467"/>
                </a:lnTo>
                <a:lnTo>
                  <a:pt x="32317" y="29844"/>
                </a:lnTo>
                <a:lnTo>
                  <a:pt x="30321" y="30114"/>
                </a:lnTo>
                <a:lnTo>
                  <a:pt x="29637" y="27200"/>
                </a:lnTo>
                <a:lnTo>
                  <a:pt x="28954" y="24392"/>
                </a:lnTo>
                <a:lnTo>
                  <a:pt x="28213" y="21803"/>
                </a:lnTo>
                <a:lnTo>
                  <a:pt x="28328" y="24500"/>
                </a:lnTo>
                <a:lnTo>
                  <a:pt x="29010" y="27253"/>
                </a:lnTo>
                <a:lnTo>
                  <a:pt x="29637" y="30222"/>
                </a:lnTo>
                <a:lnTo>
                  <a:pt x="27643" y="30437"/>
                </a:lnTo>
                <a:lnTo>
                  <a:pt x="25534" y="30600"/>
                </a:lnTo>
                <a:lnTo>
                  <a:pt x="23482" y="30706"/>
                </a:lnTo>
                <a:lnTo>
                  <a:pt x="23254" y="27739"/>
                </a:lnTo>
                <a:lnTo>
                  <a:pt x="23027" y="24933"/>
                </a:lnTo>
                <a:lnTo>
                  <a:pt x="22797" y="22289"/>
                </a:lnTo>
                <a:lnTo>
                  <a:pt x="24451" y="22180"/>
                </a:lnTo>
                <a:lnTo>
                  <a:pt x="26048" y="22072"/>
                </a:lnTo>
                <a:lnTo>
                  <a:pt x="27586" y="21856"/>
                </a:lnTo>
                <a:lnTo>
                  <a:pt x="28098" y="21372"/>
                </a:lnTo>
                <a:lnTo>
                  <a:pt x="27300" y="18566"/>
                </a:lnTo>
                <a:lnTo>
                  <a:pt x="26503" y="16022"/>
                </a:lnTo>
                <a:lnTo>
                  <a:pt x="25762" y="13706"/>
                </a:lnTo>
                <a:lnTo>
                  <a:pt x="26787" y="13554"/>
                </a:lnTo>
                <a:lnTo>
                  <a:pt x="27758" y="13383"/>
                </a:lnTo>
                <a:lnTo>
                  <a:pt x="28726" y="13174"/>
                </a:lnTo>
                <a:lnTo>
                  <a:pt x="29979" y="15377"/>
                </a:lnTo>
                <a:lnTo>
                  <a:pt x="31234" y="17863"/>
                </a:lnTo>
                <a:lnTo>
                  <a:pt x="32486" y="20561"/>
                </a:lnTo>
                <a:lnTo>
                  <a:pt x="33056" y="20453"/>
                </a:lnTo>
                <a:lnTo>
                  <a:pt x="31747" y="17750"/>
                </a:lnTo>
                <a:lnTo>
                  <a:pt x="30436" y="15282"/>
                </a:lnTo>
                <a:lnTo>
                  <a:pt x="29182" y="13061"/>
                </a:lnTo>
                <a:lnTo>
                  <a:pt x="29979" y="12529"/>
                </a:lnTo>
                <a:lnTo>
                  <a:pt x="29010" y="12738"/>
                </a:lnTo>
                <a:lnTo>
                  <a:pt x="28555" y="12852"/>
                </a:lnTo>
                <a:lnTo>
                  <a:pt x="27643" y="13061"/>
                </a:lnTo>
                <a:lnTo>
                  <a:pt x="26618" y="13231"/>
                </a:lnTo>
                <a:lnTo>
                  <a:pt x="25647" y="13326"/>
                </a:lnTo>
                <a:lnTo>
                  <a:pt x="25248" y="13763"/>
                </a:lnTo>
                <a:lnTo>
                  <a:pt x="25989" y="16079"/>
                </a:lnTo>
                <a:lnTo>
                  <a:pt x="26731" y="18680"/>
                </a:lnTo>
                <a:lnTo>
                  <a:pt x="27472" y="21425"/>
                </a:lnTo>
                <a:lnTo>
                  <a:pt x="25933" y="21641"/>
                </a:lnTo>
                <a:lnTo>
                  <a:pt x="24394" y="21749"/>
                </a:lnTo>
                <a:lnTo>
                  <a:pt x="22797" y="21803"/>
                </a:lnTo>
                <a:lnTo>
                  <a:pt x="22513" y="19002"/>
                </a:lnTo>
                <a:lnTo>
                  <a:pt x="22286" y="16345"/>
                </a:lnTo>
                <a:lnTo>
                  <a:pt x="22115" y="21856"/>
                </a:lnTo>
                <a:lnTo>
                  <a:pt x="18524" y="21856"/>
                </a:lnTo>
                <a:lnTo>
                  <a:pt x="18238" y="22289"/>
                </a:lnTo>
                <a:lnTo>
                  <a:pt x="18524" y="22289"/>
                </a:lnTo>
                <a:lnTo>
                  <a:pt x="19720" y="22342"/>
                </a:lnTo>
                <a:lnTo>
                  <a:pt x="20918" y="22342"/>
                </a:lnTo>
                <a:lnTo>
                  <a:pt x="22115" y="22289"/>
                </a:lnTo>
                <a:lnTo>
                  <a:pt x="22342" y="24933"/>
                </a:lnTo>
                <a:lnTo>
                  <a:pt x="22513" y="27739"/>
                </a:lnTo>
                <a:lnTo>
                  <a:pt x="22685" y="30706"/>
                </a:lnTo>
                <a:lnTo>
                  <a:pt x="21146" y="30761"/>
                </a:lnTo>
                <a:lnTo>
                  <a:pt x="17897" y="30761"/>
                </a:lnTo>
                <a:lnTo>
                  <a:pt x="17098" y="30706"/>
                </a:lnTo>
                <a:lnTo>
                  <a:pt x="16758" y="30706"/>
                </a:lnTo>
                <a:lnTo>
                  <a:pt x="17041" y="27739"/>
                </a:lnTo>
                <a:lnTo>
                  <a:pt x="17327" y="24878"/>
                </a:lnTo>
                <a:lnTo>
                  <a:pt x="17611" y="22234"/>
                </a:lnTo>
                <a:lnTo>
                  <a:pt x="17668" y="16345"/>
                </a:lnTo>
                <a:lnTo>
                  <a:pt x="17327" y="18946"/>
                </a:lnTo>
                <a:lnTo>
                  <a:pt x="16985" y="21803"/>
                </a:lnTo>
                <a:lnTo>
                  <a:pt x="15388" y="21694"/>
                </a:lnTo>
                <a:lnTo>
                  <a:pt x="13737" y="21533"/>
                </a:lnTo>
                <a:lnTo>
                  <a:pt x="12198" y="21317"/>
                </a:lnTo>
                <a:lnTo>
                  <a:pt x="13052" y="18566"/>
                </a:lnTo>
                <a:lnTo>
                  <a:pt x="13908" y="15965"/>
                </a:lnTo>
                <a:lnTo>
                  <a:pt x="14705" y="13649"/>
                </a:lnTo>
                <a:lnTo>
                  <a:pt x="14192" y="13592"/>
                </a:lnTo>
                <a:lnTo>
                  <a:pt x="13338" y="15927"/>
                </a:lnTo>
                <a:lnTo>
                  <a:pt x="12482" y="18452"/>
                </a:lnTo>
                <a:lnTo>
                  <a:pt x="11570" y="21208"/>
                </a:lnTo>
                <a:lnTo>
                  <a:pt x="10089" y="20994"/>
                </a:lnTo>
                <a:lnTo>
                  <a:pt x="8663" y="20722"/>
                </a:lnTo>
                <a:lnTo>
                  <a:pt x="7240" y="20400"/>
                </a:lnTo>
                <a:lnTo>
                  <a:pt x="8094" y="17598"/>
                </a:lnTo>
                <a:lnTo>
                  <a:pt x="6726" y="20236"/>
                </a:lnTo>
                <a:lnTo>
                  <a:pt x="6498" y="20669"/>
                </a:lnTo>
                <a:lnTo>
                  <a:pt x="5244" y="23152"/>
                </a:lnTo>
                <a:lnTo>
                  <a:pt x="3989" y="25797"/>
                </a:lnTo>
                <a:lnTo>
                  <a:pt x="2793" y="28656"/>
                </a:lnTo>
                <a:lnTo>
                  <a:pt x="2565" y="29142"/>
                </a:lnTo>
                <a:lnTo>
                  <a:pt x="1709" y="31300"/>
                </a:lnTo>
                <a:lnTo>
                  <a:pt x="799" y="33567"/>
                </a:lnTo>
                <a:lnTo>
                  <a:pt x="0" y="35887"/>
                </a:lnTo>
                <a:lnTo>
                  <a:pt x="628" y="36103"/>
                </a:lnTo>
                <a:lnTo>
                  <a:pt x="1425" y="33728"/>
                </a:lnTo>
                <a:lnTo>
                  <a:pt x="2279" y="31462"/>
                </a:lnTo>
                <a:lnTo>
                  <a:pt x="3192" y="29250"/>
                </a:lnTo>
                <a:lnTo>
                  <a:pt x="5073" y="29736"/>
                </a:lnTo>
                <a:lnTo>
                  <a:pt x="7010" y="30114"/>
                </a:lnTo>
                <a:lnTo>
                  <a:pt x="9006" y="30437"/>
                </a:lnTo>
                <a:lnTo>
                  <a:pt x="9119" y="29951"/>
                </a:lnTo>
                <a:lnTo>
                  <a:pt x="7125" y="29628"/>
                </a:lnTo>
                <a:lnTo>
                  <a:pt x="5244" y="29250"/>
                </a:lnTo>
                <a:lnTo>
                  <a:pt x="3363" y="28764"/>
                </a:lnTo>
                <a:lnTo>
                  <a:pt x="4559" y="25958"/>
                </a:lnTo>
                <a:lnTo>
                  <a:pt x="5814" y="23259"/>
                </a:lnTo>
                <a:lnTo>
                  <a:pt x="7068" y="20777"/>
                </a:lnTo>
                <a:lnTo>
                  <a:pt x="8492" y="21155"/>
                </a:lnTo>
                <a:lnTo>
                  <a:pt x="9975" y="21425"/>
                </a:lnTo>
                <a:lnTo>
                  <a:pt x="11457" y="21694"/>
                </a:lnTo>
                <a:lnTo>
                  <a:pt x="10659" y="24231"/>
                </a:lnTo>
                <a:lnTo>
                  <a:pt x="9860" y="27037"/>
                </a:lnTo>
                <a:lnTo>
                  <a:pt x="9747" y="30006"/>
                </a:lnTo>
                <a:lnTo>
                  <a:pt x="10488" y="27092"/>
                </a:lnTo>
                <a:lnTo>
                  <a:pt x="11286" y="24339"/>
                </a:lnTo>
                <a:lnTo>
                  <a:pt x="12083" y="21749"/>
                </a:lnTo>
                <a:lnTo>
                  <a:pt x="13678" y="21964"/>
                </a:lnTo>
                <a:lnTo>
                  <a:pt x="15275" y="22127"/>
                </a:lnTo>
                <a:lnTo>
                  <a:pt x="16929" y="22234"/>
                </a:lnTo>
                <a:lnTo>
                  <a:pt x="16586" y="24878"/>
                </a:lnTo>
                <a:lnTo>
                  <a:pt x="16300" y="27686"/>
                </a:lnTo>
                <a:lnTo>
                  <a:pt x="16016" y="30653"/>
                </a:lnTo>
                <a:lnTo>
                  <a:pt x="15958" y="31192"/>
                </a:lnTo>
                <a:lnTo>
                  <a:pt x="15674" y="33675"/>
                </a:lnTo>
                <a:lnTo>
                  <a:pt x="15446" y="36265"/>
                </a:lnTo>
                <a:lnTo>
                  <a:pt x="15219" y="38964"/>
                </a:lnTo>
                <a:lnTo>
                  <a:pt x="15730" y="39017"/>
                </a:lnTo>
                <a:lnTo>
                  <a:pt x="16016" y="39017"/>
                </a:lnTo>
                <a:lnTo>
                  <a:pt x="16244" y="36320"/>
                </a:lnTo>
                <a:lnTo>
                  <a:pt x="16472" y="33728"/>
                </a:lnTo>
                <a:lnTo>
                  <a:pt x="16699" y="31192"/>
                </a:lnTo>
                <a:lnTo>
                  <a:pt x="17499" y="31247"/>
                </a:lnTo>
                <a:lnTo>
                  <a:pt x="17897" y="31247"/>
                </a:lnTo>
                <a:lnTo>
                  <a:pt x="19492" y="31300"/>
                </a:lnTo>
                <a:lnTo>
                  <a:pt x="21146" y="31300"/>
                </a:lnTo>
                <a:lnTo>
                  <a:pt x="22741" y="31247"/>
                </a:lnTo>
                <a:lnTo>
                  <a:pt x="22912" y="33783"/>
                </a:lnTo>
                <a:lnTo>
                  <a:pt x="23027" y="36373"/>
                </a:lnTo>
                <a:lnTo>
                  <a:pt x="23198" y="39072"/>
                </a:lnTo>
                <a:lnTo>
                  <a:pt x="23710" y="39017"/>
                </a:lnTo>
                <a:lnTo>
                  <a:pt x="23996" y="39017"/>
                </a:lnTo>
                <a:lnTo>
                  <a:pt x="23824" y="36320"/>
                </a:lnTo>
                <a:lnTo>
                  <a:pt x="23653" y="33728"/>
                </a:lnTo>
                <a:lnTo>
                  <a:pt x="23482" y="31247"/>
                </a:lnTo>
                <a:lnTo>
                  <a:pt x="25591" y="31139"/>
                </a:lnTo>
                <a:lnTo>
                  <a:pt x="27699" y="30978"/>
                </a:lnTo>
                <a:lnTo>
                  <a:pt x="29751" y="30706"/>
                </a:lnTo>
                <a:lnTo>
                  <a:pt x="30265" y="33081"/>
                </a:lnTo>
                <a:lnTo>
                  <a:pt x="30777" y="35564"/>
                </a:lnTo>
                <a:lnTo>
                  <a:pt x="31234" y="38154"/>
                </a:lnTo>
                <a:lnTo>
                  <a:pt x="31689" y="38047"/>
                </a:lnTo>
                <a:lnTo>
                  <a:pt x="31916" y="37992"/>
                </a:lnTo>
                <a:lnTo>
                  <a:pt x="31461" y="35456"/>
                </a:lnTo>
                <a:lnTo>
                  <a:pt x="30948" y="32973"/>
                </a:lnTo>
                <a:lnTo>
                  <a:pt x="30436" y="30600"/>
                </a:lnTo>
                <a:lnTo>
                  <a:pt x="32430" y="30328"/>
                </a:lnTo>
                <a:lnTo>
                  <a:pt x="34426" y="30006"/>
                </a:lnTo>
                <a:lnTo>
                  <a:pt x="36307" y="29520"/>
                </a:lnTo>
                <a:lnTo>
                  <a:pt x="37161" y="31678"/>
                </a:lnTo>
                <a:lnTo>
                  <a:pt x="37902" y="33945"/>
                </a:lnTo>
                <a:lnTo>
                  <a:pt x="38643" y="36265"/>
                </a:lnTo>
                <a:lnTo>
                  <a:pt x="39269" y="36103"/>
                </a:lnTo>
                <a:lnTo>
                  <a:pt x="38528" y="33783"/>
                </a:lnTo>
                <a:lnTo>
                  <a:pt x="37731" y="31517"/>
                </a:lnTo>
                <a:lnTo>
                  <a:pt x="36877" y="29411"/>
                </a:lnTo>
                <a:lnTo>
                  <a:pt x="38756" y="28925"/>
                </a:lnTo>
                <a:lnTo>
                  <a:pt x="40524" y="28441"/>
                </a:lnTo>
                <a:lnTo>
                  <a:pt x="42234" y="27847"/>
                </a:lnTo>
                <a:lnTo>
                  <a:pt x="43203" y="29681"/>
                </a:lnTo>
                <a:lnTo>
                  <a:pt x="44171" y="31625"/>
                </a:lnTo>
                <a:lnTo>
                  <a:pt x="45027" y="33675"/>
                </a:lnTo>
                <a:lnTo>
                  <a:pt x="45597" y="33351"/>
                </a:lnTo>
                <a:lnTo>
                  <a:pt x="44741" y="31355"/>
                </a:lnTo>
                <a:lnTo>
                  <a:pt x="43773" y="29467"/>
                </a:lnTo>
                <a:lnTo>
                  <a:pt x="42804" y="27631"/>
                </a:lnTo>
                <a:lnTo>
                  <a:pt x="44455" y="26983"/>
                </a:lnTo>
                <a:lnTo>
                  <a:pt x="46052" y="26336"/>
                </a:lnTo>
                <a:lnTo>
                  <a:pt x="47476" y="25525"/>
                </a:lnTo>
                <a:lnTo>
                  <a:pt x="48503" y="27037"/>
                </a:lnTo>
                <a:lnTo>
                  <a:pt x="49528" y="28656"/>
                </a:lnTo>
                <a:lnTo>
                  <a:pt x="50495" y="30275"/>
                </a:lnTo>
                <a:lnTo>
                  <a:pt x="50898" y="29951"/>
                </a:lnTo>
                <a:lnTo>
                  <a:pt x="49992" y="28333"/>
                </a:lnTo>
                <a:lnTo>
                  <a:pt x="48964" y="26767"/>
                </a:lnTo>
                <a:lnTo>
                  <a:pt x="47990" y="25311"/>
                </a:lnTo>
                <a:lnTo>
                  <a:pt x="49408" y="24555"/>
                </a:lnTo>
                <a:lnTo>
                  <a:pt x="50717" y="23692"/>
                </a:lnTo>
                <a:lnTo>
                  <a:pt x="51925" y="22775"/>
                </a:lnTo>
                <a:lnTo>
                  <a:pt x="52831" y="23908"/>
                </a:lnTo>
                <a:lnTo>
                  <a:pt x="53738" y="25095"/>
                </a:lnTo>
                <a:lnTo>
                  <a:pt x="54664" y="26336"/>
                </a:lnTo>
                <a:lnTo>
                  <a:pt x="55006" y="25958"/>
                </a:lnTo>
                <a:lnTo>
                  <a:pt x="54080" y="24770"/>
                </a:lnTo>
                <a:lnTo>
                  <a:pt x="53174" y="23637"/>
                </a:lnTo>
                <a:lnTo>
                  <a:pt x="52267" y="22505"/>
                </a:lnTo>
                <a:lnTo>
                  <a:pt x="53395" y="21641"/>
                </a:lnTo>
                <a:lnTo>
                  <a:pt x="54382" y="20669"/>
                </a:lnTo>
                <a:lnTo>
                  <a:pt x="55288" y="19648"/>
                </a:lnTo>
                <a:lnTo>
                  <a:pt x="55973" y="20400"/>
                </a:lnTo>
                <a:lnTo>
                  <a:pt x="56718" y="21155"/>
                </a:lnTo>
                <a:lnTo>
                  <a:pt x="57403" y="21911"/>
                </a:lnTo>
                <a:lnTo>
                  <a:pt x="57564" y="21533"/>
                </a:lnTo>
                <a:lnTo>
                  <a:pt x="56879" y="20778"/>
                </a:lnTo>
                <a:lnTo>
                  <a:pt x="56195" y="20085"/>
                </a:lnTo>
                <a:lnTo>
                  <a:pt x="55510" y="19382"/>
                </a:lnTo>
                <a:lnTo>
                  <a:pt x="56315" y="18395"/>
                </a:lnTo>
                <a:lnTo>
                  <a:pt x="56033" y="18129"/>
                </a:lnTo>
                <a:lnTo>
                  <a:pt x="55228" y="19097"/>
                </a:lnTo>
                <a:lnTo>
                  <a:pt x="52892" y="16781"/>
                </a:lnTo>
                <a:lnTo>
                  <a:pt x="50495" y="14731"/>
                </a:lnTo>
                <a:lnTo>
                  <a:pt x="48046" y="12947"/>
                </a:lnTo>
                <a:lnTo>
                  <a:pt x="48616" y="12187"/>
                </a:lnTo>
                <a:lnTo>
                  <a:pt x="49126" y="11390"/>
                </a:lnTo>
                <a:lnTo>
                  <a:pt x="49468" y="10574"/>
                </a:lnTo>
                <a:lnTo>
                  <a:pt x="52046" y="12149"/>
                </a:lnTo>
                <a:lnTo>
                  <a:pt x="54603" y="13972"/>
                </a:lnTo>
                <a:lnTo>
                  <a:pt x="57061" y="16079"/>
                </a:lnTo>
                <a:lnTo>
                  <a:pt x="57342" y="16345"/>
                </a:lnTo>
                <a:lnTo>
                  <a:pt x="58128" y="16990"/>
                </a:lnTo>
                <a:lnTo>
                  <a:pt x="58188" y="16668"/>
                </a:lnTo>
                <a:lnTo>
                  <a:pt x="57786" y="16345"/>
                </a:lnTo>
                <a:lnTo>
                  <a:pt x="57443" y="16022"/>
                </a:lnTo>
                <a:lnTo>
                  <a:pt x="57564" y="15642"/>
                </a:lnTo>
                <a:lnTo>
                  <a:pt x="57786" y="14940"/>
                </a:lnTo>
                <a:lnTo>
                  <a:pt x="57403" y="14997"/>
                </a:lnTo>
                <a:lnTo>
                  <a:pt x="57282" y="15377"/>
                </a:lnTo>
                <a:lnTo>
                  <a:pt x="57161" y="15756"/>
                </a:lnTo>
                <a:lnTo>
                  <a:pt x="54724" y="13706"/>
                </a:lnTo>
                <a:lnTo>
                  <a:pt x="52086" y="11865"/>
                </a:lnTo>
                <a:lnTo>
                  <a:pt x="49528" y="10308"/>
                </a:lnTo>
                <a:lnTo>
                  <a:pt x="49810" y="9605"/>
                </a:lnTo>
                <a:lnTo>
                  <a:pt x="49992" y="8846"/>
                </a:lnTo>
                <a:lnTo>
                  <a:pt x="50032" y="8144"/>
                </a:lnTo>
                <a:lnTo>
                  <a:pt x="49710" y="7935"/>
                </a:lnTo>
                <a:lnTo>
                  <a:pt x="49649" y="8637"/>
                </a:lnTo>
                <a:lnTo>
                  <a:pt x="49528" y="9397"/>
                </a:lnTo>
                <a:lnTo>
                  <a:pt x="49246" y="10099"/>
                </a:lnTo>
                <a:lnTo>
                  <a:pt x="46395" y="8371"/>
                </a:lnTo>
                <a:lnTo>
                  <a:pt x="43601" y="6967"/>
                </a:lnTo>
                <a:lnTo>
                  <a:pt x="40923" y="5771"/>
                </a:lnTo>
                <a:lnTo>
                  <a:pt x="41094" y="5296"/>
                </a:lnTo>
                <a:lnTo>
                  <a:pt x="40979" y="5125"/>
                </a:lnTo>
                <a:lnTo>
                  <a:pt x="40695" y="5714"/>
                </a:lnTo>
                <a:lnTo>
                  <a:pt x="38472" y="4746"/>
                </a:lnTo>
                <a:lnTo>
                  <a:pt x="36307" y="3948"/>
                </a:lnTo>
                <a:lnTo>
                  <a:pt x="34311" y="3246"/>
                </a:lnTo>
                <a:lnTo>
                  <a:pt x="33570" y="3018"/>
                </a:lnTo>
                <a:lnTo>
                  <a:pt x="33342" y="2486"/>
                </a:lnTo>
                <a:lnTo>
                  <a:pt x="33457" y="1898"/>
                </a:lnTo>
                <a:lnTo>
                  <a:pt x="35793" y="2429"/>
                </a:lnTo>
                <a:lnTo>
                  <a:pt x="38415" y="3132"/>
                </a:lnTo>
                <a:lnTo>
                  <a:pt x="41207" y="4100"/>
                </a:lnTo>
                <a:lnTo>
                  <a:pt x="41265" y="4802"/>
                </a:lnTo>
                <a:lnTo>
                  <a:pt x="41322" y="4423"/>
                </a:lnTo>
                <a:lnTo>
                  <a:pt x="41322" y="4157"/>
                </a:lnTo>
                <a:lnTo>
                  <a:pt x="43601" y="4973"/>
                </a:lnTo>
                <a:lnTo>
                  <a:pt x="45996" y="5885"/>
                </a:lnTo>
                <a:lnTo>
                  <a:pt x="48388" y="7024"/>
                </a:lnTo>
                <a:lnTo>
                  <a:pt x="47706" y="6587"/>
                </a:lnTo>
                <a:lnTo>
                  <a:pt x="47021" y="6207"/>
                </a:lnTo>
                <a:close/>
              </a:path>
            </a:pathLst>
          </a:custGeom>
          <a:solidFill>
            <a:srgbClr val="74A4D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19" name="object 1019"/>
          <p:cNvSpPr/>
          <p:nvPr/>
        </p:nvSpPr>
        <p:spPr>
          <a:xfrm>
            <a:off x="331157" y="518771"/>
            <a:ext cx="10901" cy="3403"/>
          </a:xfrm>
          <a:custGeom>
            <a:avLst/>
            <a:gdLst/>
            <a:ahLst/>
            <a:cxnLst/>
            <a:rect l="l" t="t" r="r" b="b"/>
            <a:pathLst>
              <a:path w="14534" h="4537">
                <a:moveTo>
                  <a:pt x="1311" y="227"/>
                </a:moveTo>
                <a:lnTo>
                  <a:pt x="0" y="322"/>
                </a:lnTo>
                <a:lnTo>
                  <a:pt x="1311" y="816"/>
                </a:lnTo>
                <a:lnTo>
                  <a:pt x="5586" y="1936"/>
                </a:lnTo>
                <a:lnTo>
                  <a:pt x="11457" y="4537"/>
                </a:lnTo>
                <a:lnTo>
                  <a:pt x="11628" y="4366"/>
                </a:lnTo>
                <a:lnTo>
                  <a:pt x="5643" y="1784"/>
                </a:lnTo>
                <a:lnTo>
                  <a:pt x="1369" y="702"/>
                </a:lnTo>
                <a:lnTo>
                  <a:pt x="58" y="379"/>
                </a:lnTo>
                <a:lnTo>
                  <a:pt x="1311" y="436"/>
                </a:lnTo>
                <a:lnTo>
                  <a:pt x="5244" y="702"/>
                </a:lnTo>
                <a:lnTo>
                  <a:pt x="10828" y="1841"/>
                </a:lnTo>
                <a:lnTo>
                  <a:pt x="11398" y="1936"/>
                </a:lnTo>
                <a:lnTo>
                  <a:pt x="12027" y="2107"/>
                </a:lnTo>
                <a:lnTo>
                  <a:pt x="12653" y="2278"/>
                </a:lnTo>
                <a:lnTo>
                  <a:pt x="12709" y="1993"/>
                </a:lnTo>
                <a:lnTo>
                  <a:pt x="12083" y="1898"/>
                </a:lnTo>
                <a:lnTo>
                  <a:pt x="11457" y="1727"/>
                </a:lnTo>
                <a:lnTo>
                  <a:pt x="10887" y="1613"/>
                </a:lnTo>
                <a:lnTo>
                  <a:pt x="5870" y="645"/>
                </a:lnTo>
                <a:lnTo>
                  <a:pt x="2223" y="379"/>
                </a:lnTo>
                <a:lnTo>
                  <a:pt x="569" y="322"/>
                </a:lnTo>
                <a:lnTo>
                  <a:pt x="2394" y="265"/>
                </a:lnTo>
                <a:lnTo>
                  <a:pt x="6839" y="227"/>
                </a:lnTo>
                <a:lnTo>
                  <a:pt x="12597" y="1082"/>
                </a:lnTo>
                <a:lnTo>
                  <a:pt x="13279" y="1196"/>
                </a:lnTo>
                <a:lnTo>
                  <a:pt x="13908" y="1290"/>
                </a:lnTo>
                <a:lnTo>
                  <a:pt x="14534" y="1404"/>
                </a:lnTo>
                <a:lnTo>
                  <a:pt x="13964" y="1252"/>
                </a:lnTo>
                <a:lnTo>
                  <a:pt x="13394" y="1082"/>
                </a:lnTo>
                <a:lnTo>
                  <a:pt x="12881" y="911"/>
                </a:lnTo>
                <a:lnTo>
                  <a:pt x="12538" y="873"/>
                </a:lnTo>
                <a:lnTo>
                  <a:pt x="6041" y="0"/>
                </a:lnTo>
                <a:lnTo>
                  <a:pt x="1311" y="227"/>
                </a:lnTo>
                <a:close/>
              </a:path>
            </a:pathLst>
          </a:custGeom>
          <a:solidFill>
            <a:srgbClr val="74A4D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20" name="object 1020"/>
          <p:cNvSpPr/>
          <p:nvPr/>
        </p:nvSpPr>
        <p:spPr>
          <a:xfrm>
            <a:off x="340050" y="527186"/>
            <a:ext cx="1880" cy="939"/>
          </a:xfrm>
          <a:custGeom>
            <a:avLst/>
            <a:gdLst/>
            <a:ahLst/>
            <a:cxnLst/>
            <a:rect l="l" t="t" r="r" b="b"/>
            <a:pathLst>
              <a:path w="2507" h="1252">
                <a:moveTo>
                  <a:pt x="2507" y="227"/>
                </a:moveTo>
                <a:lnTo>
                  <a:pt x="2279" y="0"/>
                </a:lnTo>
                <a:lnTo>
                  <a:pt x="1482" y="322"/>
                </a:lnTo>
                <a:lnTo>
                  <a:pt x="626" y="664"/>
                </a:lnTo>
                <a:lnTo>
                  <a:pt x="0" y="1252"/>
                </a:lnTo>
                <a:lnTo>
                  <a:pt x="912" y="930"/>
                </a:lnTo>
                <a:lnTo>
                  <a:pt x="1709" y="607"/>
                </a:lnTo>
                <a:lnTo>
                  <a:pt x="2507" y="227"/>
                </a:lnTo>
                <a:close/>
              </a:path>
            </a:pathLst>
          </a:custGeom>
          <a:solidFill>
            <a:srgbClr val="74A4D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21" name="object 1021"/>
          <p:cNvSpPr/>
          <p:nvPr/>
        </p:nvSpPr>
        <p:spPr>
          <a:xfrm>
            <a:off x="327739" y="518201"/>
            <a:ext cx="25049" cy="22671"/>
          </a:xfrm>
          <a:custGeom>
            <a:avLst/>
            <a:gdLst/>
            <a:ahLst/>
            <a:cxnLst/>
            <a:rect l="l" t="t" r="r" b="b"/>
            <a:pathLst>
              <a:path w="33399" h="30228">
                <a:moveTo>
                  <a:pt x="16985" y="5448"/>
                </a:moveTo>
                <a:lnTo>
                  <a:pt x="16357" y="5182"/>
                </a:lnTo>
                <a:lnTo>
                  <a:pt x="16188" y="5125"/>
                </a:lnTo>
                <a:lnTo>
                  <a:pt x="16016" y="5296"/>
                </a:lnTo>
                <a:lnTo>
                  <a:pt x="15503" y="5790"/>
                </a:lnTo>
                <a:lnTo>
                  <a:pt x="15048" y="6112"/>
                </a:lnTo>
                <a:lnTo>
                  <a:pt x="9689" y="3132"/>
                </a:lnTo>
                <a:lnTo>
                  <a:pt x="5814" y="1632"/>
                </a:lnTo>
                <a:lnTo>
                  <a:pt x="4559" y="1195"/>
                </a:lnTo>
                <a:lnTo>
                  <a:pt x="5528" y="930"/>
                </a:lnTo>
                <a:lnTo>
                  <a:pt x="8094" y="607"/>
                </a:lnTo>
                <a:lnTo>
                  <a:pt x="11684" y="550"/>
                </a:lnTo>
                <a:lnTo>
                  <a:pt x="11000" y="436"/>
                </a:lnTo>
                <a:lnTo>
                  <a:pt x="10657" y="379"/>
                </a:lnTo>
                <a:lnTo>
                  <a:pt x="7125" y="550"/>
                </a:lnTo>
                <a:lnTo>
                  <a:pt x="4789" y="987"/>
                </a:lnTo>
                <a:lnTo>
                  <a:pt x="4275" y="1082"/>
                </a:lnTo>
                <a:lnTo>
                  <a:pt x="4617" y="987"/>
                </a:lnTo>
                <a:lnTo>
                  <a:pt x="6213" y="607"/>
                </a:lnTo>
                <a:lnTo>
                  <a:pt x="8663" y="227"/>
                </a:lnTo>
                <a:lnTo>
                  <a:pt x="8037" y="170"/>
                </a:lnTo>
                <a:lnTo>
                  <a:pt x="6611" y="436"/>
                </a:lnTo>
                <a:lnTo>
                  <a:pt x="5528" y="702"/>
                </a:lnTo>
                <a:lnTo>
                  <a:pt x="4845" y="873"/>
                </a:lnTo>
                <a:lnTo>
                  <a:pt x="5415" y="702"/>
                </a:lnTo>
                <a:lnTo>
                  <a:pt x="6269" y="436"/>
                </a:lnTo>
                <a:lnTo>
                  <a:pt x="7352" y="113"/>
                </a:lnTo>
                <a:lnTo>
                  <a:pt x="6897" y="56"/>
                </a:lnTo>
                <a:lnTo>
                  <a:pt x="5929" y="379"/>
                </a:lnTo>
                <a:lnTo>
                  <a:pt x="5187" y="645"/>
                </a:lnTo>
                <a:lnTo>
                  <a:pt x="4730" y="816"/>
                </a:lnTo>
                <a:lnTo>
                  <a:pt x="5073" y="645"/>
                </a:lnTo>
                <a:lnTo>
                  <a:pt x="5643" y="379"/>
                </a:lnTo>
                <a:lnTo>
                  <a:pt x="6327" y="56"/>
                </a:lnTo>
                <a:lnTo>
                  <a:pt x="5985" y="56"/>
                </a:lnTo>
                <a:lnTo>
                  <a:pt x="5300" y="436"/>
                </a:lnTo>
                <a:lnTo>
                  <a:pt x="4730" y="702"/>
                </a:lnTo>
                <a:lnTo>
                  <a:pt x="5415" y="56"/>
                </a:lnTo>
                <a:lnTo>
                  <a:pt x="5187" y="0"/>
                </a:lnTo>
                <a:lnTo>
                  <a:pt x="4730" y="493"/>
                </a:lnTo>
                <a:lnTo>
                  <a:pt x="4275" y="987"/>
                </a:lnTo>
                <a:lnTo>
                  <a:pt x="4559" y="493"/>
                </a:lnTo>
                <a:lnTo>
                  <a:pt x="4845" y="0"/>
                </a:lnTo>
                <a:lnTo>
                  <a:pt x="4674" y="0"/>
                </a:lnTo>
                <a:lnTo>
                  <a:pt x="4503" y="379"/>
                </a:lnTo>
                <a:lnTo>
                  <a:pt x="4275" y="816"/>
                </a:lnTo>
                <a:lnTo>
                  <a:pt x="4388" y="379"/>
                </a:lnTo>
                <a:lnTo>
                  <a:pt x="4503" y="0"/>
                </a:lnTo>
                <a:lnTo>
                  <a:pt x="4275" y="0"/>
                </a:lnTo>
                <a:lnTo>
                  <a:pt x="4219" y="436"/>
                </a:lnTo>
                <a:lnTo>
                  <a:pt x="4160" y="930"/>
                </a:lnTo>
                <a:lnTo>
                  <a:pt x="4160" y="436"/>
                </a:lnTo>
                <a:lnTo>
                  <a:pt x="4104" y="0"/>
                </a:lnTo>
                <a:lnTo>
                  <a:pt x="3933" y="0"/>
                </a:lnTo>
                <a:lnTo>
                  <a:pt x="3989" y="379"/>
                </a:lnTo>
                <a:lnTo>
                  <a:pt x="4104" y="816"/>
                </a:lnTo>
                <a:lnTo>
                  <a:pt x="3933" y="379"/>
                </a:lnTo>
                <a:lnTo>
                  <a:pt x="3762" y="0"/>
                </a:lnTo>
                <a:lnTo>
                  <a:pt x="3534" y="0"/>
                </a:lnTo>
                <a:lnTo>
                  <a:pt x="3818" y="493"/>
                </a:lnTo>
                <a:lnTo>
                  <a:pt x="4104" y="987"/>
                </a:lnTo>
                <a:lnTo>
                  <a:pt x="3933" y="816"/>
                </a:lnTo>
                <a:lnTo>
                  <a:pt x="3649" y="436"/>
                </a:lnTo>
                <a:lnTo>
                  <a:pt x="3192" y="56"/>
                </a:lnTo>
                <a:lnTo>
                  <a:pt x="3649" y="645"/>
                </a:lnTo>
                <a:lnTo>
                  <a:pt x="3135" y="379"/>
                </a:lnTo>
                <a:lnTo>
                  <a:pt x="2565" y="56"/>
                </a:lnTo>
                <a:lnTo>
                  <a:pt x="2279" y="56"/>
                </a:lnTo>
                <a:lnTo>
                  <a:pt x="2908" y="379"/>
                </a:lnTo>
                <a:lnTo>
                  <a:pt x="3363" y="645"/>
                </a:lnTo>
                <a:lnTo>
                  <a:pt x="3705" y="816"/>
                </a:lnTo>
                <a:lnTo>
                  <a:pt x="3248" y="645"/>
                </a:lnTo>
                <a:lnTo>
                  <a:pt x="2565" y="379"/>
                </a:lnTo>
                <a:lnTo>
                  <a:pt x="1709" y="113"/>
                </a:lnTo>
                <a:lnTo>
                  <a:pt x="1254" y="113"/>
                </a:lnTo>
                <a:lnTo>
                  <a:pt x="2509" y="493"/>
                </a:lnTo>
                <a:lnTo>
                  <a:pt x="3419" y="816"/>
                </a:lnTo>
                <a:lnTo>
                  <a:pt x="3876" y="987"/>
                </a:lnTo>
                <a:lnTo>
                  <a:pt x="3306" y="816"/>
                </a:lnTo>
                <a:lnTo>
                  <a:pt x="2167" y="493"/>
                </a:lnTo>
                <a:lnTo>
                  <a:pt x="569" y="170"/>
                </a:lnTo>
                <a:lnTo>
                  <a:pt x="0" y="227"/>
                </a:lnTo>
                <a:lnTo>
                  <a:pt x="2279" y="607"/>
                </a:lnTo>
                <a:lnTo>
                  <a:pt x="3762" y="987"/>
                </a:lnTo>
                <a:lnTo>
                  <a:pt x="4104" y="1082"/>
                </a:lnTo>
                <a:lnTo>
                  <a:pt x="3989" y="1309"/>
                </a:lnTo>
                <a:lnTo>
                  <a:pt x="3306" y="1955"/>
                </a:lnTo>
                <a:lnTo>
                  <a:pt x="1311" y="4745"/>
                </a:lnTo>
                <a:lnTo>
                  <a:pt x="3192" y="2373"/>
                </a:lnTo>
                <a:lnTo>
                  <a:pt x="3876" y="1461"/>
                </a:lnTo>
                <a:lnTo>
                  <a:pt x="4104" y="1252"/>
                </a:lnTo>
                <a:lnTo>
                  <a:pt x="3933" y="1841"/>
                </a:lnTo>
                <a:lnTo>
                  <a:pt x="3419" y="4594"/>
                </a:lnTo>
                <a:lnTo>
                  <a:pt x="3192" y="8960"/>
                </a:lnTo>
                <a:lnTo>
                  <a:pt x="3762" y="4746"/>
                </a:lnTo>
                <a:lnTo>
                  <a:pt x="4104" y="2050"/>
                </a:lnTo>
                <a:lnTo>
                  <a:pt x="4160" y="1309"/>
                </a:lnTo>
                <a:lnTo>
                  <a:pt x="4219" y="2107"/>
                </a:lnTo>
                <a:lnTo>
                  <a:pt x="4503" y="4802"/>
                </a:lnTo>
                <a:lnTo>
                  <a:pt x="4388" y="1955"/>
                </a:lnTo>
                <a:lnTo>
                  <a:pt x="4219" y="1252"/>
                </a:lnTo>
                <a:lnTo>
                  <a:pt x="4503" y="1955"/>
                </a:lnTo>
                <a:lnTo>
                  <a:pt x="5643" y="4594"/>
                </a:lnTo>
                <a:lnTo>
                  <a:pt x="7125" y="8808"/>
                </a:lnTo>
                <a:lnTo>
                  <a:pt x="6498" y="8865"/>
                </a:lnTo>
                <a:lnTo>
                  <a:pt x="5929" y="8903"/>
                </a:lnTo>
                <a:lnTo>
                  <a:pt x="5300" y="8960"/>
                </a:lnTo>
                <a:lnTo>
                  <a:pt x="5985" y="9226"/>
                </a:lnTo>
                <a:lnTo>
                  <a:pt x="6611" y="9188"/>
                </a:lnTo>
                <a:lnTo>
                  <a:pt x="7181" y="9074"/>
                </a:lnTo>
                <a:lnTo>
                  <a:pt x="7524" y="8751"/>
                </a:lnTo>
                <a:lnTo>
                  <a:pt x="6041" y="4859"/>
                </a:lnTo>
                <a:lnTo>
                  <a:pt x="4901" y="2335"/>
                </a:lnTo>
                <a:lnTo>
                  <a:pt x="4388" y="1404"/>
                </a:lnTo>
                <a:lnTo>
                  <a:pt x="5016" y="2278"/>
                </a:lnTo>
                <a:lnTo>
                  <a:pt x="6839" y="4708"/>
                </a:lnTo>
                <a:lnTo>
                  <a:pt x="9177" y="8485"/>
                </a:lnTo>
                <a:lnTo>
                  <a:pt x="9576" y="8371"/>
                </a:lnTo>
                <a:lnTo>
                  <a:pt x="7010" y="4537"/>
                </a:lnTo>
                <a:lnTo>
                  <a:pt x="5073" y="2050"/>
                </a:lnTo>
                <a:lnTo>
                  <a:pt x="4446" y="1309"/>
                </a:lnTo>
                <a:lnTo>
                  <a:pt x="5187" y="2012"/>
                </a:lnTo>
                <a:lnTo>
                  <a:pt x="4559" y="1309"/>
                </a:lnTo>
                <a:lnTo>
                  <a:pt x="5586" y="1955"/>
                </a:lnTo>
                <a:lnTo>
                  <a:pt x="4617" y="1309"/>
                </a:lnTo>
                <a:lnTo>
                  <a:pt x="5929" y="1841"/>
                </a:lnTo>
                <a:lnTo>
                  <a:pt x="9632" y="3360"/>
                </a:lnTo>
                <a:lnTo>
                  <a:pt x="14705" y="6378"/>
                </a:lnTo>
                <a:lnTo>
                  <a:pt x="13908" y="6853"/>
                </a:lnTo>
                <a:lnTo>
                  <a:pt x="13451" y="7081"/>
                </a:lnTo>
                <a:lnTo>
                  <a:pt x="13108" y="7232"/>
                </a:lnTo>
                <a:lnTo>
                  <a:pt x="12653" y="7460"/>
                </a:lnTo>
                <a:lnTo>
                  <a:pt x="12140" y="7612"/>
                </a:lnTo>
                <a:lnTo>
                  <a:pt x="11628" y="7840"/>
                </a:lnTo>
                <a:lnTo>
                  <a:pt x="11457" y="8163"/>
                </a:lnTo>
                <a:lnTo>
                  <a:pt x="12597" y="9397"/>
                </a:lnTo>
                <a:lnTo>
                  <a:pt x="13793" y="10744"/>
                </a:lnTo>
                <a:lnTo>
                  <a:pt x="15104" y="12301"/>
                </a:lnTo>
                <a:lnTo>
                  <a:pt x="15503" y="12852"/>
                </a:lnTo>
                <a:lnTo>
                  <a:pt x="15730" y="13117"/>
                </a:lnTo>
                <a:lnTo>
                  <a:pt x="14818" y="13383"/>
                </a:lnTo>
                <a:lnTo>
                  <a:pt x="13849" y="13668"/>
                </a:lnTo>
                <a:lnTo>
                  <a:pt x="13052" y="14200"/>
                </a:lnTo>
                <a:lnTo>
                  <a:pt x="14077" y="13991"/>
                </a:lnTo>
                <a:lnTo>
                  <a:pt x="15048" y="13706"/>
                </a:lnTo>
                <a:lnTo>
                  <a:pt x="15958" y="13383"/>
                </a:lnTo>
                <a:lnTo>
                  <a:pt x="17611" y="15490"/>
                </a:lnTo>
                <a:lnTo>
                  <a:pt x="19321" y="17807"/>
                </a:lnTo>
                <a:lnTo>
                  <a:pt x="21031" y="20407"/>
                </a:lnTo>
                <a:lnTo>
                  <a:pt x="19720" y="20882"/>
                </a:lnTo>
                <a:lnTo>
                  <a:pt x="18353" y="21262"/>
                </a:lnTo>
                <a:lnTo>
                  <a:pt x="16927" y="21592"/>
                </a:lnTo>
                <a:lnTo>
                  <a:pt x="16357" y="21700"/>
                </a:lnTo>
                <a:lnTo>
                  <a:pt x="14933" y="22025"/>
                </a:lnTo>
                <a:lnTo>
                  <a:pt x="13451" y="22294"/>
                </a:lnTo>
                <a:lnTo>
                  <a:pt x="11968" y="22511"/>
                </a:lnTo>
                <a:lnTo>
                  <a:pt x="11457" y="22995"/>
                </a:lnTo>
                <a:lnTo>
                  <a:pt x="12198" y="25639"/>
                </a:lnTo>
                <a:lnTo>
                  <a:pt x="12083" y="22942"/>
                </a:lnTo>
                <a:lnTo>
                  <a:pt x="13622" y="22725"/>
                </a:lnTo>
                <a:lnTo>
                  <a:pt x="15104" y="22456"/>
                </a:lnTo>
                <a:lnTo>
                  <a:pt x="16586" y="22133"/>
                </a:lnTo>
                <a:lnTo>
                  <a:pt x="17726" y="24614"/>
                </a:lnTo>
                <a:lnTo>
                  <a:pt x="18922" y="27314"/>
                </a:lnTo>
                <a:lnTo>
                  <a:pt x="20006" y="30228"/>
                </a:lnTo>
                <a:lnTo>
                  <a:pt x="20576" y="30065"/>
                </a:lnTo>
                <a:lnTo>
                  <a:pt x="19492" y="27206"/>
                </a:lnTo>
                <a:lnTo>
                  <a:pt x="18296" y="24506"/>
                </a:lnTo>
                <a:lnTo>
                  <a:pt x="17098" y="22025"/>
                </a:lnTo>
                <a:lnTo>
                  <a:pt x="18524" y="21647"/>
                </a:lnTo>
                <a:lnTo>
                  <a:pt x="19948" y="21262"/>
                </a:lnTo>
                <a:lnTo>
                  <a:pt x="21317" y="20787"/>
                </a:lnTo>
                <a:lnTo>
                  <a:pt x="22856" y="23158"/>
                </a:lnTo>
                <a:lnTo>
                  <a:pt x="24394" y="25748"/>
                </a:lnTo>
                <a:lnTo>
                  <a:pt x="23367" y="22995"/>
                </a:lnTo>
                <a:lnTo>
                  <a:pt x="21829" y="20559"/>
                </a:lnTo>
                <a:lnTo>
                  <a:pt x="22399" y="20350"/>
                </a:lnTo>
                <a:lnTo>
                  <a:pt x="22969" y="20142"/>
                </a:lnTo>
                <a:lnTo>
                  <a:pt x="23538" y="19914"/>
                </a:lnTo>
                <a:lnTo>
                  <a:pt x="24223" y="19648"/>
                </a:lnTo>
                <a:lnTo>
                  <a:pt x="24850" y="19325"/>
                </a:lnTo>
                <a:lnTo>
                  <a:pt x="25476" y="19003"/>
                </a:lnTo>
                <a:lnTo>
                  <a:pt x="27415" y="21224"/>
                </a:lnTo>
                <a:lnTo>
                  <a:pt x="29296" y="23697"/>
                </a:lnTo>
                <a:lnTo>
                  <a:pt x="31119" y="26287"/>
                </a:lnTo>
                <a:lnTo>
                  <a:pt x="31576" y="26072"/>
                </a:lnTo>
                <a:lnTo>
                  <a:pt x="29751" y="23428"/>
                </a:lnTo>
                <a:lnTo>
                  <a:pt x="27870" y="20996"/>
                </a:lnTo>
                <a:lnTo>
                  <a:pt x="25933" y="18794"/>
                </a:lnTo>
                <a:lnTo>
                  <a:pt x="27017" y="18186"/>
                </a:lnTo>
                <a:lnTo>
                  <a:pt x="28042" y="17598"/>
                </a:lnTo>
                <a:lnTo>
                  <a:pt x="29010" y="16895"/>
                </a:lnTo>
                <a:lnTo>
                  <a:pt x="31175" y="18889"/>
                </a:lnTo>
                <a:lnTo>
                  <a:pt x="33399" y="21167"/>
                </a:lnTo>
                <a:lnTo>
                  <a:pt x="31518" y="18623"/>
                </a:lnTo>
                <a:lnTo>
                  <a:pt x="29296" y="16630"/>
                </a:lnTo>
                <a:lnTo>
                  <a:pt x="30035" y="16041"/>
                </a:lnTo>
                <a:lnTo>
                  <a:pt x="30720" y="14902"/>
                </a:lnTo>
                <a:lnTo>
                  <a:pt x="29923" y="15661"/>
                </a:lnTo>
                <a:lnTo>
                  <a:pt x="29010" y="16364"/>
                </a:lnTo>
                <a:lnTo>
                  <a:pt x="26559" y="14143"/>
                </a:lnTo>
                <a:lnTo>
                  <a:pt x="24052" y="12206"/>
                </a:lnTo>
                <a:lnTo>
                  <a:pt x="21716" y="10536"/>
                </a:lnTo>
                <a:lnTo>
                  <a:pt x="23766" y="12415"/>
                </a:lnTo>
                <a:lnTo>
                  <a:pt x="26217" y="14370"/>
                </a:lnTo>
                <a:lnTo>
                  <a:pt x="28668" y="16630"/>
                </a:lnTo>
                <a:lnTo>
                  <a:pt x="27756" y="17332"/>
                </a:lnTo>
                <a:lnTo>
                  <a:pt x="26731" y="17920"/>
                </a:lnTo>
                <a:lnTo>
                  <a:pt x="25647" y="18509"/>
                </a:lnTo>
                <a:lnTo>
                  <a:pt x="25248" y="18737"/>
                </a:lnTo>
                <a:lnTo>
                  <a:pt x="24622" y="19003"/>
                </a:lnTo>
                <a:lnTo>
                  <a:pt x="23996" y="19268"/>
                </a:lnTo>
                <a:lnTo>
                  <a:pt x="23367" y="19534"/>
                </a:lnTo>
                <a:lnTo>
                  <a:pt x="22797" y="19762"/>
                </a:lnTo>
                <a:lnTo>
                  <a:pt x="22171" y="20028"/>
                </a:lnTo>
                <a:lnTo>
                  <a:pt x="21545" y="20236"/>
                </a:lnTo>
                <a:lnTo>
                  <a:pt x="19835" y="17655"/>
                </a:lnTo>
                <a:lnTo>
                  <a:pt x="18067" y="15282"/>
                </a:lnTo>
                <a:lnTo>
                  <a:pt x="16415" y="13231"/>
                </a:lnTo>
                <a:lnTo>
                  <a:pt x="17041" y="12643"/>
                </a:lnTo>
                <a:lnTo>
                  <a:pt x="16188" y="12966"/>
                </a:lnTo>
                <a:lnTo>
                  <a:pt x="15674" y="12358"/>
                </a:lnTo>
                <a:lnTo>
                  <a:pt x="15446" y="12035"/>
                </a:lnTo>
                <a:lnTo>
                  <a:pt x="14192" y="10536"/>
                </a:lnTo>
                <a:lnTo>
                  <a:pt x="12995" y="9226"/>
                </a:lnTo>
                <a:lnTo>
                  <a:pt x="11856" y="8049"/>
                </a:lnTo>
                <a:lnTo>
                  <a:pt x="12367" y="7840"/>
                </a:lnTo>
                <a:lnTo>
                  <a:pt x="12881" y="7612"/>
                </a:lnTo>
                <a:lnTo>
                  <a:pt x="13338" y="7403"/>
                </a:lnTo>
                <a:lnTo>
                  <a:pt x="14478" y="8315"/>
                </a:lnTo>
                <a:lnTo>
                  <a:pt x="15730" y="9340"/>
                </a:lnTo>
                <a:lnTo>
                  <a:pt x="16985" y="10479"/>
                </a:lnTo>
                <a:lnTo>
                  <a:pt x="17555" y="10915"/>
                </a:lnTo>
                <a:lnTo>
                  <a:pt x="18125" y="11447"/>
                </a:lnTo>
                <a:lnTo>
                  <a:pt x="18695" y="11978"/>
                </a:lnTo>
                <a:lnTo>
                  <a:pt x="18922" y="12206"/>
                </a:lnTo>
                <a:lnTo>
                  <a:pt x="19094" y="11770"/>
                </a:lnTo>
                <a:lnTo>
                  <a:pt x="18467" y="11238"/>
                </a:lnTo>
                <a:lnTo>
                  <a:pt x="17839" y="10688"/>
                </a:lnTo>
                <a:lnTo>
                  <a:pt x="17269" y="10156"/>
                </a:lnTo>
                <a:lnTo>
                  <a:pt x="16016" y="9074"/>
                </a:lnTo>
                <a:lnTo>
                  <a:pt x="14818" y="8106"/>
                </a:lnTo>
                <a:lnTo>
                  <a:pt x="13678" y="7232"/>
                </a:lnTo>
                <a:lnTo>
                  <a:pt x="14135" y="7024"/>
                </a:lnTo>
                <a:lnTo>
                  <a:pt x="14933" y="6473"/>
                </a:lnTo>
                <a:lnTo>
                  <a:pt x="15902" y="7081"/>
                </a:lnTo>
                <a:lnTo>
                  <a:pt x="16870" y="7669"/>
                </a:lnTo>
                <a:lnTo>
                  <a:pt x="16129" y="6853"/>
                </a:lnTo>
                <a:lnTo>
                  <a:pt x="15160" y="6321"/>
                </a:lnTo>
                <a:lnTo>
                  <a:pt x="15674" y="5942"/>
                </a:lnTo>
                <a:lnTo>
                  <a:pt x="16188" y="5410"/>
                </a:lnTo>
                <a:lnTo>
                  <a:pt x="16814" y="5676"/>
                </a:lnTo>
                <a:lnTo>
                  <a:pt x="17440" y="5942"/>
                </a:lnTo>
                <a:lnTo>
                  <a:pt x="16985" y="5448"/>
                </a:lnTo>
                <a:close/>
              </a:path>
            </a:pathLst>
          </a:custGeom>
          <a:solidFill>
            <a:srgbClr val="74A4D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22" name="object 1022"/>
          <p:cNvSpPr/>
          <p:nvPr/>
        </p:nvSpPr>
        <p:spPr>
          <a:xfrm>
            <a:off x="310255" y="518486"/>
            <a:ext cx="27143" cy="17286"/>
          </a:xfrm>
          <a:custGeom>
            <a:avLst/>
            <a:gdLst/>
            <a:ahLst/>
            <a:cxnLst/>
            <a:rect l="l" t="t" r="r" b="b"/>
            <a:pathLst>
              <a:path w="36190" h="23048">
                <a:moveTo>
                  <a:pt x="23937" y="227"/>
                </a:moveTo>
                <a:lnTo>
                  <a:pt x="26388" y="607"/>
                </a:lnTo>
                <a:lnTo>
                  <a:pt x="27186" y="702"/>
                </a:lnTo>
                <a:lnTo>
                  <a:pt x="25987" y="607"/>
                </a:lnTo>
                <a:lnTo>
                  <a:pt x="21315" y="379"/>
                </a:lnTo>
                <a:lnTo>
                  <a:pt x="14989" y="1195"/>
                </a:lnTo>
                <a:lnTo>
                  <a:pt x="14476" y="1290"/>
                </a:lnTo>
                <a:lnTo>
                  <a:pt x="13962" y="1461"/>
                </a:lnTo>
                <a:lnTo>
                  <a:pt x="13449" y="1575"/>
                </a:lnTo>
                <a:lnTo>
                  <a:pt x="14133" y="1518"/>
                </a:lnTo>
                <a:lnTo>
                  <a:pt x="14419" y="1461"/>
                </a:lnTo>
                <a:lnTo>
                  <a:pt x="14305" y="1993"/>
                </a:lnTo>
                <a:lnTo>
                  <a:pt x="14532" y="1404"/>
                </a:lnTo>
                <a:lnTo>
                  <a:pt x="20175" y="645"/>
                </a:lnTo>
                <a:lnTo>
                  <a:pt x="24507" y="645"/>
                </a:lnTo>
                <a:lnTo>
                  <a:pt x="26445" y="702"/>
                </a:lnTo>
                <a:lnTo>
                  <a:pt x="24735" y="759"/>
                </a:lnTo>
                <a:lnTo>
                  <a:pt x="21200" y="1025"/>
                </a:lnTo>
                <a:lnTo>
                  <a:pt x="16413" y="1955"/>
                </a:lnTo>
                <a:lnTo>
                  <a:pt x="15728" y="2050"/>
                </a:lnTo>
                <a:lnTo>
                  <a:pt x="15046" y="2164"/>
                </a:lnTo>
                <a:lnTo>
                  <a:pt x="14361" y="2316"/>
                </a:lnTo>
                <a:lnTo>
                  <a:pt x="14419" y="2600"/>
                </a:lnTo>
                <a:lnTo>
                  <a:pt x="15102" y="2429"/>
                </a:lnTo>
                <a:lnTo>
                  <a:pt x="15787" y="2278"/>
                </a:lnTo>
                <a:lnTo>
                  <a:pt x="16470" y="2107"/>
                </a:lnTo>
                <a:lnTo>
                  <a:pt x="21998" y="1025"/>
                </a:lnTo>
                <a:lnTo>
                  <a:pt x="25875" y="816"/>
                </a:lnTo>
                <a:lnTo>
                  <a:pt x="27071" y="759"/>
                </a:lnTo>
                <a:lnTo>
                  <a:pt x="25647" y="1082"/>
                </a:lnTo>
                <a:lnTo>
                  <a:pt x="21371" y="2316"/>
                </a:lnTo>
                <a:lnTo>
                  <a:pt x="25647" y="1196"/>
                </a:lnTo>
                <a:lnTo>
                  <a:pt x="27015" y="873"/>
                </a:lnTo>
                <a:lnTo>
                  <a:pt x="25703" y="1290"/>
                </a:lnTo>
                <a:lnTo>
                  <a:pt x="21770" y="2695"/>
                </a:lnTo>
                <a:lnTo>
                  <a:pt x="16470" y="5676"/>
                </a:lnTo>
                <a:lnTo>
                  <a:pt x="15787" y="5068"/>
                </a:lnTo>
                <a:lnTo>
                  <a:pt x="15559" y="4802"/>
                </a:lnTo>
                <a:lnTo>
                  <a:pt x="15330" y="4651"/>
                </a:lnTo>
                <a:lnTo>
                  <a:pt x="14931" y="4005"/>
                </a:lnTo>
                <a:lnTo>
                  <a:pt x="14760" y="3720"/>
                </a:lnTo>
                <a:lnTo>
                  <a:pt x="21144" y="1518"/>
                </a:lnTo>
                <a:lnTo>
                  <a:pt x="14703" y="3512"/>
                </a:lnTo>
                <a:lnTo>
                  <a:pt x="14931" y="4366"/>
                </a:lnTo>
                <a:lnTo>
                  <a:pt x="15217" y="4708"/>
                </a:lnTo>
                <a:lnTo>
                  <a:pt x="14647" y="4916"/>
                </a:lnTo>
                <a:lnTo>
                  <a:pt x="14133" y="5125"/>
                </a:lnTo>
                <a:lnTo>
                  <a:pt x="13563" y="5410"/>
                </a:lnTo>
                <a:lnTo>
                  <a:pt x="11854" y="6150"/>
                </a:lnTo>
                <a:lnTo>
                  <a:pt x="9973" y="7024"/>
                </a:lnTo>
                <a:lnTo>
                  <a:pt x="8035" y="8106"/>
                </a:lnTo>
                <a:lnTo>
                  <a:pt x="7636" y="7555"/>
                </a:lnTo>
                <a:lnTo>
                  <a:pt x="7294" y="7024"/>
                </a:lnTo>
                <a:lnTo>
                  <a:pt x="7066" y="6530"/>
                </a:lnTo>
                <a:lnTo>
                  <a:pt x="7123" y="7081"/>
                </a:lnTo>
                <a:lnTo>
                  <a:pt x="7465" y="7612"/>
                </a:lnTo>
                <a:lnTo>
                  <a:pt x="7864" y="8144"/>
                </a:lnTo>
                <a:lnTo>
                  <a:pt x="5242" y="9548"/>
                </a:lnTo>
                <a:lnTo>
                  <a:pt x="2563" y="11238"/>
                </a:lnTo>
                <a:lnTo>
                  <a:pt x="0" y="13440"/>
                </a:lnTo>
                <a:lnTo>
                  <a:pt x="2734" y="11504"/>
                </a:lnTo>
                <a:lnTo>
                  <a:pt x="5469" y="9833"/>
                </a:lnTo>
                <a:lnTo>
                  <a:pt x="8035" y="8428"/>
                </a:lnTo>
                <a:lnTo>
                  <a:pt x="8434" y="8903"/>
                </a:lnTo>
                <a:lnTo>
                  <a:pt x="8947" y="9397"/>
                </a:lnTo>
                <a:lnTo>
                  <a:pt x="9574" y="9871"/>
                </a:lnTo>
                <a:lnTo>
                  <a:pt x="9860" y="10099"/>
                </a:lnTo>
                <a:lnTo>
                  <a:pt x="9801" y="9719"/>
                </a:lnTo>
                <a:lnTo>
                  <a:pt x="9175" y="9226"/>
                </a:lnTo>
                <a:lnTo>
                  <a:pt x="8661" y="8808"/>
                </a:lnTo>
                <a:lnTo>
                  <a:pt x="8263" y="8314"/>
                </a:lnTo>
                <a:lnTo>
                  <a:pt x="10144" y="7289"/>
                </a:lnTo>
                <a:lnTo>
                  <a:pt x="11968" y="6378"/>
                </a:lnTo>
                <a:lnTo>
                  <a:pt x="13678" y="5619"/>
                </a:lnTo>
                <a:lnTo>
                  <a:pt x="14248" y="5353"/>
                </a:lnTo>
                <a:lnTo>
                  <a:pt x="14818" y="5125"/>
                </a:lnTo>
                <a:lnTo>
                  <a:pt x="15330" y="4916"/>
                </a:lnTo>
                <a:lnTo>
                  <a:pt x="15900" y="5448"/>
                </a:lnTo>
                <a:lnTo>
                  <a:pt x="16242" y="5771"/>
                </a:lnTo>
                <a:lnTo>
                  <a:pt x="15330" y="6321"/>
                </a:lnTo>
                <a:lnTo>
                  <a:pt x="14305" y="6853"/>
                </a:lnTo>
                <a:lnTo>
                  <a:pt x="13279" y="7498"/>
                </a:lnTo>
                <a:lnTo>
                  <a:pt x="12140" y="8144"/>
                </a:lnTo>
                <a:lnTo>
                  <a:pt x="11000" y="8903"/>
                </a:lnTo>
                <a:lnTo>
                  <a:pt x="10087" y="9928"/>
                </a:lnTo>
                <a:lnTo>
                  <a:pt x="11284" y="9131"/>
                </a:lnTo>
                <a:lnTo>
                  <a:pt x="12367" y="8428"/>
                </a:lnTo>
                <a:lnTo>
                  <a:pt x="13449" y="7783"/>
                </a:lnTo>
                <a:lnTo>
                  <a:pt x="14532" y="7118"/>
                </a:lnTo>
                <a:lnTo>
                  <a:pt x="15559" y="6530"/>
                </a:lnTo>
                <a:lnTo>
                  <a:pt x="16528" y="5941"/>
                </a:lnTo>
                <a:lnTo>
                  <a:pt x="17039" y="6321"/>
                </a:lnTo>
                <a:lnTo>
                  <a:pt x="17781" y="6758"/>
                </a:lnTo>
                <a:lnTo>
                  <a:pt x="16641" y="7612"/>
                </a:lnTo>
                <a:lnTo>
                  <a:pt x="15388" y="8580"/>
                </a:lnTo>
                <a:lnTo>
                  <a:pt x="14133" y="9605"/>
                </a:lnTo>
                <a:lnTo>
                  <a:pt x="13507" y="10156"/>
                </a:lnTo>
                <a:lnTo>
                  <a:pt x="12879" y="10687"/>
                </a:lnTo>
                <a:lnTo>
                  <a:pt x="12651" y="11447"/>
                </a:lnTo>
                <a:lnTo>
                  <a:pt x="13221" y="10896"/>
                </a:lnTo>
                <a:lnTo>
                  <a:pt x="13791" y="10365"/>
                </a:lnTo>
                <a:lnTo>
                  <a:pt x="14361" y="9928"/>
                </a:lnTo>
                <a:lnTo>
                  <a:pt x="15672" y="8808"/>
                </a:lnTo>
                <a:lnTo>
                  <a:pt x="16927" y="7821"/>
                </a:lnTo>
                <a:lnTo>
                  <a:pt x="18123" y="6910"/>
                </a:lnTo>
                <a:lnTo>
                  <a:pt x="18522" y="7118"/>
                </a:lnTo>
                <a:lnTo>
                  <a:pt x="18979" y="7346"/>
                </a:lnTo>
                <a:lnTo>
                  <a:pt x="19490" y="7555"/>
                </a:lnTo>
                <a:lnTo>
                  <a:pt x="18294" y="8694"/>
                </a:lnTo>
                <a:lnTo>
                  <a:pt x="17039" y="10042"/>
                </a:lnTo>
                <a:lnTo>
                  <a:pt x="15843" y="12035"/>
                </a:lnTo>
                <a:lnTo>
                  <a:pt x="16071" y="11770"/>
                </a:lnTo>
                <a:lnTo>
                  <a:pt x="17438" y="10251"/>
                </a:lnTo>
                <a:lnTo>
                  <a:pt x="18693" y="8903"/>
                </a:lnTo>
                <a:lnTo>
                  <a:pt x="19889" y="7669"/>
                </a:lnTo>
                <a:lnTo>
                  <a:pt x="20403" y="7878"/>
                </a:lnTo>
                <a:lnTo>
                  <a:pt x="20973" y="8049"/>
                </a:lnTo>
                <a:lnTo>
                  <a:pt x="21599" y="8201"/>
                </a:lnTo>
                <a:lnTo>
                  <a:pt x="20574" y="9662"/>
                </a:lnTo>
                <a:lnTo>
                  <a:pt x="19434" y="11333"/>
                </a:lnTo>
                <a:lnTo>
                  <a:pt x="18693" y="13497"/>
                </a:lnTo>
                <a:lnTo>
                  <a:pt x="19833" y="11561"/>
                </a:lnTo>
                <a:lnTo>
                  <a:pt x="20973" y="9833"/>
                </a:lnTo>
                <a:lnTo>
                  <a:pt x="21941" y="8258"/>
                </a:lnTo>
                <a:lnTo>
                  <a:pt x="22511" y="8428"/>
                </a:lnTo>
                <a:lnTo>
                  <a:pt x="23081" y="8523"/>
                </a:lnTo>
                <a:lnTo>
                  <a:pt x="23651" y="8580"/>
                </a:lnTo>
                <a:lnTo>
                  <a:pt x="22969" y="10213"/>
                </a:lnTo>
                <a:lnTo>
                  <a:pt x="22284" y="11978"/>
                </a:lnTo>
                <a:lnTo>
                  <a:pt x="22739" y="12092"/>
                </a:lnTo>
                <a:lnTo>
                  <a:pt x="23424" y="10251"/>
                </a:lnTo>
                <a:lnTo>
                  <a:pt x="24050" y="8637"/>
                </a:lnTo>
                <a:lnTo>
                  <a:pt x="24678" y="8751"/>
                </a:lnTo>
                <a:lnTo>
                  <a:pt x="25361" y="8808"/>
                </a:lnTo>
                <a:lnTo>
                  <a:pt x="26046" y="8846"/>
                </a:lnTo>
                <a:lnTo>
                  <a:pt x="25760" y="10479"/>
                </a:lnTo>
                <a:lnTo>
                  <a:pt x="25476" y="12301"/>
                </a:lnTo>
                <a:lnTo>
                  <a:pt x="25190" y="14351"/>
                </a:lnTo>
                <a:lnTo>
                  <a:pt x="24108" y="14313"/>
                </a:lnTo>
                <a:lnTo>
                  <a:pt x="23081" y="14200"/>
                </a:lnTo>
                <a:lnTo>
                  <a:pt x="21998" y="14086"/>
                </a:lnTo>
                <a:lnTo>
                  <a:pt x="21885" y="14408"/>
                </a:lnTo>
                <a:lnTo>
                  <a:pt x="22969" y="14579"/>
                </a:lnTo>
                <a:lnTo>
                  <a:pt x="24050" y="14674"/>
                </a:lnTo>
                <a:lnTo>
                  <a:pt x="25190" y="14731"/>
                </a:lnTo>
                <a:lnTo>
                  <a:pt x="24848" y="17104"/>
                </a:lnTo>
                <a:lnTo>
                  <a:pt x="24791" y="22993"/>
                </a:lnTo>
                <a:lnTo>
                  <a:pt x="25417" y="23048"/>
                </a:lnTo>
                <a:lnTo>
                  <a:pt x="25703" y="22615"/>
                </a:lnTo>
                <a:lnTo>
                  <a:pt x="25133" y="22562"/>
                </a:lnTo>
                <a:lnTo>
                  <a:pt x="24848" y="22562"/>
                </a:lnTo>
                <a:lnTo>
                  <a:pt x="25133" y="19762"/>
                </a:lnTo>
                <a:lnTo>
                  <a:pt x="25417" y="17104"/>
                </a:lnTo>
                <a:lnTo>
                  <a:pt x="25703" y="14788"/>
                </a:lnTo>
                <a:lnTo>
                  <a:pt x="26501" y="14788"/>
                </a:lnTo>
                <a:lnTo>
                  <a:pt x="25760" y="14408"/>
                </a:lnTo>
                <a:lnTo>
                  <a:pt x="26046" y="12358"/>
                </a:lnTo>
                <a:lnTo>
                  <a:pt x="26273" y="10536"/>
                </a:lnTo>
                <a:lnTo>
                  <a:pt x="26445" y="8846"/>
                </a:lnTo>
                <a:lnTo>
                  <a:pt x="26900" y="8903"/>
                </a:lnTo>
                <a:lnTo>
                  <a:pt x="27697" y="8903"/>
                </a:lnTo>
                <a:lnTo>
                  <a:pt x="28154" y="8846"/>
                </a:lnTo>
                <a:lnTo>
                  <a:pt x="28326" y="10536"/>
                </a:lnTo>
                <a:lnTo>
                  <a:pt x="28497" y="12358"/>
                </a:lnTo>
                <a:lnTo>
                  <a:pt x="28668" y="14408"/>
                </a:lnTo>
                <a:lnTo>
                  <a:pt x="28896" y="17161"/>
                </a:lnTo>
                <a:lnTo>
                  <a:pt x="29067" y="19762"/>
                </a:lnTo>
                <a:lnTo>
                  <a:pt x="29294" y="22615"/>
                </a:lnTo>
                <a:lnTo>
                  <a:pt x="29465" y="17104"/>
                </a:lnTo>
                <a:lnTo>
                  <a:pt x="29238" y="14788"/>
                </a:lnTo>
                <a:lnTo>
                  <a:pt x="30319" y="14731"/>
                </a:lnTo>
                <a:lnTo>
                  <a:pt x="31403" y="14636"/>
                </a:lnTo>
                <a:lnTo>
                  <a:pt x="32428" y="14522"/>
                </a:lnTo>
                <a:lnTo>
                  <a:pt x="32827" y="14086"/>
                </a:lnTo>
                <a:lnTo>
                  <a:pt x="32144" y="12092"/>
                </a:lnTo>
                <a:lnTo>
                  <a:pt x="31518" y="10251"/>
                </a:lnTo>
                <a:lnTo>
                  <a:pt x="30948" y="8637"/>
                </a:lnTo>
                <a:lnTo>
                  <a:pt x="31518" y="8580"/>
                </a:lnTo>
                <a:lnTo>
                  <a:pt x="32088" y="8485"/>
                </a:lnTo>
                <a:lnTo>
                  <a:pt x="32658" y="8371"/>
                </a:lnTo>
                <a:lnTo>
                  <a:pt x="33626" y="9871"/>
                </a:lnTo>
                <a:lnTo>
                  <a:pt x="34651" y="11656"/>
                </a:lnTo>
                <a:lnTo>
                  <a:pt x="35735" y="13611"/>
                </a:lnTo>
                <a:lnTo>
                  <a:pt x="36190" y="13497"/>
                </a:lnTo>
                <a:lnTo>
                  <a:pt x="35107" y="11561"/>
                </a:lnTo>
                <a:lnTo>
                  <a:pt x="34025" y="9833"/>
                </a:lnTo>
                <a:lnTo>
                  <a:pt x="33056" y="8258"/>
                </a:lnTo>
                <a:lnTo>
                  <a:pt x="33626" y="8144"/>
                </a:lnTo>
                <a:lnTo>
                  <a:pt x="34196" y="7992"/>
                </a:lnTo>
                <a:lnTo>
                  <a:pt x="34766" y="7783"/>
                </a:lnTo>
                <a:lnTo>
                  <a:pt x="34937" y="7460"/>
                </a:lnTo>
                <a:lnTo>
                  <a:pt x="31459" y="3777"/>
                </a:lnTo>
                <a:lnTo>
                  <a:pt x="28781" y="1632"/>
                </a:lnTo>
                <a:lnTo>
                  <a:pt x="27868" y="930"/>
                </a:lnTo>
                <a:lnTo>
                  <a:pt x="28497" y="1632"/>
                </a:lnTo>
                <a:lnTo>
                  <a:pt x="31117" y="3834"/>
                </a:lnTo>
                <a:lnTo>
                  <a:pt x="34595" y="7555"/>
                </a:lnTo>
                <a:lnTo>
                  <a:pt x="34025" y="7726"/>
                </a:lnTo>
                <a:lnTo>
                  <a:pt x="33455" y="7878"/>
                </a:lnTo>
                <a:lnTo>
                  <a:pt x="32885" y="7992"/>
                </a:lnTo>
                <a:lnTo>
                  <a:pt x="32486" y="8106"/>
                </a:lnTo>
                <a:lnTo>
                  <a:pt x="31973" y="8201"/>
                </a:lnTo>
                <a:lnTo>
                  <a:pt x="31403" y="8315"/>
                </a:lnTo>
                <a:lnTo>
                  <a:pt x="30833" y="8371"/>
                </a:lnTo>
                <a:lnTo>
                  <a:pt x="30491" y="8694"/>
                </a:lnTo>
                <a:lnTo>
                  <a:pt x="31061" y="10308"/>
                </a:lnTo>
                <a:lnTo>
                  <a:pt x="31687" y="12149"/>
                </a:lnTo>
                <a:lnTo>
                  <a:pt x="32315" y="14143"/>
                </a:lnTo>
                <a:lnTo>
                  <a:pt x="31288" y="14257"/>
                </a:lnTo>
                <a:lnTo>
                  <a:pt x="30263" y="14351"/>
                </a:lnTo>
                <a:lnTo>
                  <a:pt x="29238" y="14408"/>
                </a:lnTo>
                <a:lnTo>
                  <a:pt x="29008" y="12358"/>
                </a:lnTo>
                <a:lnTo>
                  <a:pt x="28781" y="10479"/>
                </a:lnTo>
                <a:lnTo>
                  <a:pt x="28610" y="8846"/>
                </a:lnTo>
                <a:lnTo>
                  <a:pt x="29294" y="8846"/>
                </a:lnTo>
                <a:lnTo>
                  <a:pt x="28610" y="8580"/>
                </a:lnTo>
                <a:lnTo>
                  <a:pt x="28098" y="4328"/>
                </a:lnTo>
                <a:lnTo>
                  <a:pt x="27697" y="1575"/>
                </a:lnTo>
                <a:lnTo>
                  <a:pt x="27812" y="4423"/>
                </a:lnTo>
                <a:lnTo>
                  <a:pt x="28154" y="8580"/>
                </a:lnTo>
                <a:lnTo>
                  <a:pt x="26501" y="8580"/>
                </a:lnTo>
                <a:lnTo>
                  <a:pt x="26729" y="4214"/>
                </a:lnTo>
                <a:lnTo>
                  <a:pt x="26046" y="8523"/>
                </a:lnTo>
                <a:lnTo>
                  <a:pt x="25417" y="8523"/>
                </a:lnTo>
                <a:lnTo>
                  <a:pt x="24791" y="8485"/>
                </a:lnTo>
                <a:lnTo>
                  <a:pt x="24165" y="8371"/>
                </a:lnTo>
                <a:lnTo>
                  <a:pt x="25875" y="4214"/>
                </a:lnTo>
                <a:lnTo>
                  <a:pt x="27127" y="1575"/>
                </a:lnTo>
                <a:lnTo>
                  <a:pt x="27413" y="873"/>
                </a:lnTo>
                <a:lnTo>
                  <a:pt x="27186" y="1082"/>
                </a:lnTo>
                <a:lnTo>
                  <a:pt x="26672" y="2050"/>
                </a:lnTo>
                <a:lnTo>
                  <a:pt x="25361" y="4537"/>
                </a:lnTo>
                <a:lnTo>
                  <a:pt x="23766" y="8315"/>
                </a:lnTo>
                <a:lnTo>
                  <a:pt x="23196" y="8258"/>
                </a:lnTo>
                <a:lnTo>
                  <a:pt x="22683" y="8144"/>
                </a:lnTo>
                <a:lnTo>
                  <a:pt x="22113" y="8049"/>
                </a:lnTo>
                <a:lnTo>
                  <a:pt x="24620" y="4366"/>
                </a:lnTo>
                <a:lnTo>
                  <a:pt x="26616" y="1575"/>
                </a:lnTo>
                <a:lnTo>
                  <a:pt x="24507" y="4005"/>
                </a:lnTo>
                <a:lnTo>
                  <a:pt x="21770" y="7935"/>
                </a:lnTo>
                <a:lnTo>
                  <a:pt x="21200" y="7821"/>
                </a:lnTo>
                <a:lnTo>
                  <a:pt x="20630" y="7669"/>
                </a:lnTo>
                <a:lnTo>
                  <a:pt x="20060" y="7460"/>
                </a:lnTo>
                <a:lnTo>
                  <a:pt x="23766" y="3720"/>
                </a:lnTo>
                <a:lnTo>
                  <a:pt x="26501" y="1575"/>
                </a:lnTo>
                <a:lnTo>
                  <a:pt x="27071" y="968"/>
                </a:lnTo>
                <a:lnTo>
                  <a:pt x="26102" y="1632"/>
                </a:lnTo>
                <a:lnTo>
                  <a:pt x="23309" y="3720"/>
                </a:lnTo>
                <a:lnTo>
                  <a:pt x="19718" y="7346"/>
                </a:lnTo>
                <a:lnTo>
                  <a:pt x="19206" y="7175"/>
                </a:lnTo>
                <a:lnTo>
                  <a:pt x="18749" y="6967"/>
                </a:lnTo>
                <a:lnTo>
                  <a:pt x="18294" y="6758"/>
                </a:lnTo>
                <a:lnTo>
                  <a:pt x="18008" y="6587"/>
                </a:lnTo>
                <a:lnTo>
                  <a:pt x="17553" y="6378"/>
                </a:lnTo>
                <a:lnTo>
                  <a:pt x="16812" y="5885"/>
                </a:lnTo>
                <a:lnTo>
                  <a:pt x="21941" y="2923"/>
                </a:lnTo>
                <a:lnTo>
                  <a:pt x="25818" y="1404"/>
                </a:lnTo>
                <a:lnTo>
                  <a:pt x="27071" y="930"/>
                </a:lnTo>
                <a:lnTo>
                  <a:pt x="27298" y="930"/>
                </a:lnTo>
                <a:lnTo>
                  <a:pt x="27413" y="702"/>
                </a:lnTo>
                <a:lnTo>
                  <a:pt x="26900" y="607"/>
                </a:lnTo>
                <a:lnTo>
                  <a:pt x="24735" y="227"/>
                </a:lnTo>
                <a:lnTo>
                  <a:pt x="21428" y="0"/>
                </a:lnTo>
                <a:lnTo>
                  <a:pt x="20802" y="113"/>
                </a:lnTo>
                <a:lnTo>
                  <a:pt x="20459" y="113"/>
                </a:lnTo>
                <a:lnTo>
                  <a:pt x="23937" y="227"/>
                </a:lnTo>
                <a:close/>
              </a:path>
            </a:pathLst>
          </a:custGeom>
          <a:solidFill>
            <a:srgbClr val="74A4D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23" name="object 1023"/>
          <p:cNvSpPr/>
          <p:nvPr/>
        </p:nvSpPr>
        <p:spPr>
          <a:xfrm>
            <a:off x="357666" y="531115"/>
            <a:ext cx="982" cy="1737"/>
          </a:xfrm>
          <a:custGeom>
            <a:avLst/>
            <a:gdLst/>
            <a:ahLst/>
            <a:cxnLst/>
            <a:rect l="l" t="t" r="r" b="b"/>
            <a:pathLst>
              <a:path w="1309" h="2316">
                <a:moveTo>
                  <a:pt x="0" y="2050"/>
                </a:moveTo>
                <a:lnTo>
                  <a:pt x="281" y="2316"/>
                </a:lnTo>
                <a:lnTo>
                  <a:pt x="906" y="1252"/>
                </a:lnTo>
                <a:lnTo>
                  <a:pt x="1309" y="265"/>
                </a:lnTo>
                <a:lnTo>
                  <a:pt x="1027" y="0"/>
                </a:lnTo>
                <a:lnTo>
                  <a:pt x="624" y="1025"/>
                </a:lnTo>
                <a:lnTo>
                  <a:pt x="0" y="2050"/>
                </a:lnTo>
                <a:close/>
              </a:path>
            </a:pathLst>
          </a:custGeom>
          <a:solidFill>
            <a:srgbClr val="74A4D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24" name="object 1024"/>
          <p:cNvSpPr/>
          <p:nvPr/>
        </p:nvSpPr>
        <p:spPr>
          <a:xfrm>
            <a:off x="331202" y="519184"/>
            <a:ext cx="6625" cy="4442"/>
          </a:xfrm>
          <a:custGeom>
            <a:avLst/>
            <a:gdLst/>
            <a:ahLst/>
            <a:cxnLst/>
            <a:rect l="l" t="t" r="r" b="b"/>
            <a:pathLst>
              <a:path w="8833" h="5923">
                <a:moveTo>
                  <a:pt x="0" y="0"/>
                </a:moveTo>
                <a:lnTo>
                  <a:pt x="968" y="645"/>
                </a:lnTo>
                <a:lnTo>
                  <a:pt x="4160" y="2524"/>
                </a:lnTo>
                <a:lnTo>
                  <a:pt x="8490" y="5923"/>
                </a:lnTo>
                <a:lnTo>
                  <a:pt x="8833" y="5771"/>
                </a:lnTo>
                <a:lnTo>
                  <a:pt x="4444" y="2410"/>
                </a:lnTo>
                <a:lnTo>
                  <a:pt x="1196" y="588"/>
                </a:lnTo>
                <a:lnTo>
                  <a:pt x="0" y="0"/>
                </a:lnTo>
                <a:close/>
              </a:path>
            </a:pathLst>
          </a:custGeom>
          <a:solidFill>
            <a:srgbClr val="74A4D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25" name="object 1025"/>
          <p:cNvSpPr/>
          <p:nvPr/>
        </p:nvSpPr>
        <p:spPr>
          <a:xfrm>
            <a:off x="320984" y="519782"/>
            <a:ext cx="86" cy="284"/>
          </a:xfrm>
          <a:custGeom>
            <a:avLst/>
            <a:gdLst/>
            <a:ahLst/>
            <a:cxnLst/>
            <a:rect l="l" t="t" r="r" b="b"/>
            <a:pathLst>
              <a:path w="114" h="379">
                <a:moveTo>
                  <a:pt x="114" y="0"/>
                </a:moveTo>
                <a:lnTo>
                  <a:pt x="0" y="379"/>
                </a:lnTo>
                <a:lnTo>
                  <a:pt x="114" y="0"/>
                </a:lnTo>
                <a:close/>
              </a:path>
            </a:pathLst>
          </a:custGeom>
          <a:solidFill>
            <a:srgbClr val="689EC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26" name="object 1026"/>
          <p:cNvSpPr/>
          <p:nvPr/>
        </p:nvSpPr>
        <p:spPr>
          <a:xfrm>
            <a:off x="328936" y="518528"/>
            <a:ext cx="1709" cy="441"/>
          </a:xfrm>
          <a:custGeom>
            <a:avLst/>
            <a:gdLst/>
            <a:ahLst/>
            <a:cxnLst/>
            <a:rect l="l" t="t" r="r" b="b"/>
            <a:pathLst>
              <a:path w="2279" h="588">
                <a:moveTo>
                  <a:pt x="1025" y="0"/>
                </a:moveTo>
                <a:lnTo>
                  <a:pt x="853" y="56"/>
                </a:lnTo>
                <a:lnTo>
                  <a:pt x="1482" y="208"/>
                </a:lnTo>
                <a:lnTo>
                  <a:pt x="1937" y="436"/>
                </a:lnTo>
                <a:lnTo>
                  <a:pt x="1311" y="208"/>
                </a:lnTo>
                <a:lnTo>
                  <a:pt x="511" y="56"/>
                </a:lnTo>
                <a:lnTo>
                  <a:pt x="0" y="56"/>
                </a:lnTo>
                <a:lnTo>
                  <a:pt x="1367" y="322"/>
                </a:lnTo>
                <a:lnTo>
                  <a:pt x="2126" y="543"/>
                </a:lnTo>
                <a:lnTo>
                  <a:pt x="2279" y="588"/>
                </a:lnTo>
                <a:lnTo>
                  <a:pt x="2221" y="379"/>
                </a:lnTo>
                <a:lnTo>
                  <a:pt x="1651" y="0"/>
                </a:lnTo>
                <a:lnTo>
                  <a:pt x="2108" y="379"/>
                </a:lnTo>
                <a:lnTo>
                  <a:pt x="1538" y="170"/>
                </a:lnTo>
                <a:lnTo>
                  <a:pt x="1025" y="0"/>
                </a:lnTo>
                <a:close/>
              </a:path>
            </a:pathLst>
          </a:custGeom>
          <a:solidFill>
            <a:srgbClr val="689EC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27" name="object 1027"/>
          <p:cNvSpPr/>
          <p:nvPr/>
        </p:nvSpPr>
        <p:spPr>
          <a:xfrm>
            <a:off x="314701" y="527072"/>
            <a:ext cx="4830" cy="4940"/>
          </a:xfrm>
          <a:custGeom>
            <a:avLst/>
            <a:gdLst/>
            <a:ahLst/>
            <a:cxnLst/>
            <a:rect l="l" t="t" r="r" b="b"/>
            <a:pathLst>
              <a:path w="6440" h="6587">
                <a:moveTo>
                  <a:pt x="6440" y="208"/>
                </a:moveTo>
                <a:lnTo>
                  <a:pt x="6041" y="0"/>
                </a:lnTo>
                <a:lnTo>
                  <a:pt x="3989" y="1841"/>
                </a:lnTo>
                <a:lnTo>
                  <a:pt x="1766" y="3986"/>
                </a:lnTo>
                <a:lnTo>
                  <a:pt x="0" y="6587"/>
                </a:lnTo>
                <a:lnTo>
                  <a:pt x="2223" y="4214"/>
                </a:lnTo>
                <a:lnTo>
                  <a:pt x="4388" y="2050"/>
                </a:lnTo>
                <a:lnTo>
                  <a:pt x="6440" y="208"/>
                </a:lnTo>
                <a:close/>
              </a:path>
            </a:pathLst>
          </a:custGeom>
          <a:solidFill>
            <a:srgbClr val="689EC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28" name="object 1028"/>
          <p:cNvSpPr/>
          <p:nvPr/>
        </p:nvSpPr>
        <p:spPr>
          <a:xfrm>
            <a:off x="315641" y="532254"/>
            <a:ext cx="9062" cy="13879"/>
          </a:xfrm>
          <a:custGeom>
            <a:avLst/>
            <a:gdLst/>
            <a:ahLst/>
            <a:cxnLst/>
            <a:rect l="l" t="t" r="r" b="b"/>
            <a:pathLst>
              <a:path w="12083" h="18505">
                <a:moveTo>
                  <a:pt x="0" y="18289"/>
                </a:moveTo>
                <a:lnTo>
                  <a:pt x="628" y="18505"/>
                </a:lnTo>
                <a:lnTo>
                  <a:pt x="1425" y="16130"/>
                </a:lnTo>
                <a:lnTo>
                  <a:pt x="2279" y="13864"/>
                </a:lnTo>
                <a:lnTo>
                  <a:pt x="3192" y="11652"/>
                </a:lnTo>
                <a:lnTo>
                  <a:pt x="3363" y="11166"/>
                </a:lnTo>
                <a:lnTo>
                  <a:pt x="4559" y="8360"/>
                </a:lnTo>
                <a:lnTo>
                  <a:pt x="5814" y="5661"/>
                </a:lnTo>
                <a:lnTo>
                  <a:pt x="7068" y="3179"/>
                </a:lnTo>
                <a:lnTo>
                  <a:pt x="8492" y="3557"/>
                </a:lnTo>
                <a:lnTo>
                  <a:pt x="9975" y="3827"/>
                </a:lnTo>
                <a:lnTo>
                  <a:pt x="11457" y="4096"/>
                </a:lnTo>
                <a:lnTo>
                  <a:pt x="10659" y="6633"/>
                </a:lnTo>
                <a:lnTo>
                  <a:pt x="9860" y="9438"/>
                </a:lnTo>
                <a:lnTo>
                  <a:pt x="9747" y="12407"/>
                </a:lnTo>
                <a:lnTo>
                  <a:pt x="10488" y="9493"/>
                </a:lnTo>
                <a:lnTo>
                  <a:pt x="11286" y="6741"/>
                </a:lnTo>
                <a:lnTo>
                  <a:pt x="12083" y="4151"/>
                </a:lnTo>
                <a:lnTo>
                  <a:pt x="11570" y="3610"/>
                </a:lnTo>
                <a:lnTo>
                  <a:pt x="10089" y="3396"/>
                </a:lnTo>
                <a:lnTo>
                  <a:pt x="8663" y="3124"/>
                </a:lnTo>
                <a:lnTo>
                  <a:pt x="7240" y="2802"/>
                </a:lnTo>
                <a:lnTo>
                  <a:pt x="8094" y="0"/>
                </a:lnTo>
                <a:lnTo>
                  <a:pt x="6726" y="2638"/>
                </a:lnTo>
                <a:lnTo>
                  <a:pt x="6498" y="3071"/>
                </a:lnTo>
                <a:lnTo>
                  <a:pt x="5244" y="5554"/>
                </a:lnTo>
                <a:lnTo>
                  <a:pt x="3989" y="8199"/>
                </a:lnTo>
                <a:lnTo>
                  <a:pt x="2793" y="11058"/>
                </a:lnTo>
                <a:lnTo>
                  <a:pt x="2565" y="11544"/>
                </a:lnTo>
                <a:lnTo>
                  <a:pt x="1709" y="13702"/>
                </a:lnTo>
                <a:lnTo>
                  <a:pt x="799" y="15969"/>
                </a:lnTo>
                <a:lnTo>
                  <a:pt x="0" y="18289"/>
                </a:lnTo>
                <a:close/>
              </a:path>
            </a:pathLst>
          </a:custGeom>
          <a:solidFill>
            <a:srgbClr val="689EC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29" name="object 1029"/>
          <p:cNvSpPr/>
          <p:nvPr/>
        </p:nvSpPr>
        <p:spPr>
          <a:xfrm>
            <a:off x="328380" y="519668"/>
            <a:ext cx="2222" cy="5097"/>
          </a:xfrm>
          <a:custGeom>
            <a:avLst/>
            <a:gdLst/>
            <a:ahLst/>
            <a:cxnLst/>
            <a:rect l="l" t="t" r="r" b="b"/>
            <a:pathLst>
              <a:path w="2962" h="6796">
                <a:moveTo>
                  <a:pt x="1709" y="2638"/>
                </a:moveTo>
                <a:lnTo>
                  <a:pt x="2962" y="0"/>
                </a:lnTo>
                <a:lnTo>
                  <a:pt x="2507" y="474"/>
                </a:lnTo>
                <a:lnTo>
                  <a:pt x="1196" y="2961"/>
                </a:lnTo>
                <a:lnTo>
                  <a:pt x="0" y="6796"/>
                </a:lnTo>
                <a:lnTo>
                  <a:pt x="1709" y="2638"/>
                </a:lnTo>
                <a:close/>
              </a:path>
            </a:pathLst>
          </a:custGeom>
          <a:solidFill>
            <a:srgbClr val="689EC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30" name="object 1030"/>
          <p:cNvSpPr/>
          <p:nvPr/>
        </p:nvSpPr>
        <p:spPr>
          <a:xfrm>
            <a:off x="326755" y="524922"/>
            <a:ext cx="1539" cy="4129"/>
          </a:xfrm>
          <a:custGeom>
            <a:avLst/>
            <a:gdLst/>
            <a:ahLst/>
            <a:cxnLst/>
            <a:rect l="l" t="t" r="r" b="b"/>
            <a:pathLst>
              <a:path w="2052" h="5505">
                <a:moveTo>
                  <a:pt x="2052" y="56"/>
                </a:moveTo>
                <a:lnTo>
                  <a:pt x="1653" y="0"/>
                </a:lnTo>
                <a:lnTo>
                  <a:pt x="970" y="1632"/>
                </a:lnTo>
                <a:lnTo>
                  <a:pt x="285" y="3398"/>
                </a:lnTo>
                <a:lnTo>
                  <a:pt x="0" y="5505"/>
                </a:lnTo>
                <a:lnTo>
                  <a:pt x="741" y="3512"/>
                </a:lnTo>
                <a:lnTo>
                  <a:pt x="1425" y="1670"/>
                </a:lnTo>
                <a:lnTo>
                  <a:pt x="2052" y="56"/>
                </a:lnTo>
                <a:close/>
              </a:path>
            </a:pathLst>
          </a:custGeom>
          <a:solidFill>
            <a:srgbClr val="689EC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31" name="object 1031"/>
          <p:cNvSpPr/>
          <p:nvPr/>
        </p:nvSpPr>
        <p:spPr>
          <a:xfrm>
            <a:off x="324790" y="529250"/>
            <a:ext cx="1880" cy="5793"/>
          </a:xfrm>
          <a:custGeom>
            <a:avLst/>
            <a:gdLst/>
            <a:ahLst/>
            <a:cxnLst/>
            <a:rect l="l" t="t" r="r" b="b"/>
            <a:pathLst>
              <a:path w="2507" h="7724">
                <a:moveTo>
                  <a:pt x="2507" y="56"/>
                </a:moveTo>
                <a:lnTo>
                  <a:pt x="1993" y="0"/>
                </a:lnTo>
                <a:lnTo>
                  <a:pt x="1139" y="2335"/>
                </a:lnTo>
                <a:lnTo>
                  <a:pt x="283" y="4859"/>
                </a:lnTo>
                <a:lnTo>
                  <a:pt x="0" y="7724"/>
                </a:lnTo>
                <a:lnTo>
                  <a:pt x="853" y="4973"/>
                </a:lnTo>
                <a:lnTo>
                  <a:pt x="1709" y="2373"/>
                </a:lnTo>
                <a:lnTo>
                  <a:pt x="2507" y="56"/>
                </a:lnTo>
                <a:close/>
              </a:path>
            </a:pathLst>
          </a:custGeom>
          <a:solidFill>
            <a:srgbClr val="689EC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32" name="object 1032"/>
          <p:cNvSpPr/>
          <p:nvPr/>
        </p:nvSpPr>
        <p:spPr>
          <a:xfrm>
            <a:off x="315129" y="522045"/>
            <a:ext cx="385" cy="1224"/>
          </a:xfrm>
          <a:custGeom>
            <a:avLst/>
            <a:gdLst/>
            <a:ahLst/>
            <a:cxnLst/>
            <a:rect l="l" t="t" r="r" b="b"/>
            <a:pathLst>
              <a:path w="513" h="1632">
                <a:moveTo>
                  <a:pt x="513" y="1575"/>
                </a:moveTo>
                <a:lnTo>
                  <a:pt x="227" y="930"/>
                </a:lnTo>
                <a:lnTo>
                  <a:pt x="56" y="379"/>
                </a:lnTo>
                <a:lnTo>
                  <a:pt x="0" y="0"/>
                </a:lnTo>
                <a:lnTo>
                  <a:pt x="0" y="379"/>
                </a:lnTo>
                <a:lnTo>
                  <a:pt x="56" y="987"/>
                </a:lnTo>
                <a:lnTo>
                  <a:pt x="342" y="1632"/>
                </a:lnTo>
                <a:lnTo>
                  <a:pt x="513" y="1575"/>
                </a:lnTo>
                <a:close/>
              </a:path>
            </a:pathLst>
          </a:custGeom>
          <a:solidFill>
            <a:srgbClr val="689EC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33" name="object 1033"/>
          <p:cNvSpPr/>
          <p:nvPr/>
        </p:nvSpPr>
        <p:spPr>
          <a:xfrm>
            <a:off x="334963" y="528852"/>
            <a:ext cx="1496" cy="484"/>
          </a:xfrm>
          <a:custGeom>
            <a:avLst/>
            <a:gdLst/>
            <a:ahLst/>
            <a:cxnLst/>
            <a:rect l="l" t="t" r="r" b="b"/>
            <a:pathLst>
              <a:path w="1995" h="645">
                <a:moveTo>
                  <a:pt x="1025" y="493"/>
                </a:moveTo>
                <a:lnTo>
                  <a:pt x="1995" y="322"/>
                </a:lnTo>
                <a:lnTo>
                  <a:pt x="1881" y="0"/>
                </a:lnTo>
                <a:lnTo>
                  <a:pt x="855" y="170"/>
                </a:lnTo>
                <a:lnTo>
                  <a:pt x="0" y="645"/>
                </a:lnTo>
                <a:lnTo>
                  <a:pt x="1025" y="493"/>
                </a:lnTo>
                <a:close/>
              </a:path>
            </a:pathLst>
          </a:custGeom>
          <a:solidFill>
            <a:srgbClr val="689EC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34" name="object 1034"/>
          <p:cNvSpPr/>
          <p:nvPr/>
        </p:nvSpPr>
        <p:spPr>
          <a:xfrm>
            <a:off x="310256" y="519141"/>
            <a:ext cx="20303" cy="9468"/>
          </a:xfrm>
          <a:custGeom>
            <a:avLst/>
            <a:gdLst/>
            <a:ahLst/>
            <a:cxnLst/>
            <a:rect l="l" t="t" r="r" b="b"/>
            <a:pathLst>
              <a:path w="27071" h="12624">
                <a:moveTo>
                  <a:pt x="8035" y="7555"/>
                </a:moveTo>
                <a:lnTo>
                  <a:pt x="8434" y="8030"/>
                </a:lnTo>
                <a:lnTo>
                  <a:pt x="8947" y="8523"/>
                </a:lnTo>
                <a:lnTo>
                  <a:pt x="9574" y="8998"/>
                </a:lnTo>
                <a:lnTo>
                  <a:pt x="9860" y="9226"/>
                </a:lnTo>
                <a:lnTo>
                  <a:pt x="9801" y="8846"/>
                </a:lnTo>
                <a:lnTo>
                  <a:pt x="9175" y="8352"/>
                </a:lnTo>
                <a:lnTo>
                  <a:pt x="8661" y="7935"/>
                </a:lnTo>
                <a:lnTo>
                  <a:pt x="8263" y="7441"/>
                </a:lnTo>
                <a:lnTo>
                  <a:pt x="10144" y="6416"/>
                </a:lnTo>
                <a:lnTo>
                  <a:pt x="11968" y="5505"/>
                </a:lnTo>
                <a:lnTo>
                  <a:pt x="13678" y="4745"/>
                </a:lnTo>
                <a:lnTo>
                  <a:pt x="14248" y="4480"/>
                </a:lnTo>
                <a:lnTo>
                  <a:pt x="14818" y="4252"/>
                </a:lnTo>
                <a:lnTo>
                  <a:pt x="15330" y="4043"/>
                </a:lnTo>
                <a:lnTo>
                  <a:pt x="15900" y="4575"/>
                </a:lnTo>
                <a:lnTo>
                  <a:pt x="16242" y="4897"/>
                </a:lnTo>
                <a:lnTo>
                  <a:pt x="15330" y="5448"/>
                </a:lnTo>
                <a:lnTo>
                  <a:pt x="14305" y="5979"/>
                </a:lnTo>
                <a:lnTo>
                  <a:pt x="13279" y="6625"/>
                </a:lnTo>
                <a:lnTo>
                  <a:pt x="12140" y="7270"/>
                </a:lnTo>
                <a:lnTo>
                  <a:pt x="11000" y="8030"/>
                </a:lnTo>
                <a:lnTo>
                  <a:pt x="10087" y="9055"/>
                </a:lnTo>
                <a:lnTo>
                  <a:pt x="11284" y="8258"/>
                </a:lnTo>
                <a:lnTo>
                  <a:pt x="12367" y="7555"/>
                </a:lnTo>
                <a:lnTo>
                  <a:pt x="13449" y="6910"/>
                </a:lnTo>
                <a:lnTo>
                  <a:pt x="14532" y="6245"/>
                </a:lnTo>
                <a:lnTo>
                  <a:pt x="15559" y="5657"/>
                </a:lnTo>
                <a:lnTo>
                  <a:pt x="16528" y="5068"/>
                </a:lnTo>
                <a:lnTo>
                  <a:pt x="17039" y="5448"/>
                </a:lnTo>
                <a:lnTo>
                  <a:pt x="17781" y="5885"/>
                </a:lnTo>
                <a:lnTo>
                  <a:pt x="16641" y="6739"/>
                </a:lnTo>
                <a:lnTo>
                  <a:pt x="15388" y="7707"/>
                </a:lnTo>
                <a:lnTo>
                  <a:pt x="14133" y="8732"/>
                </a:lnTo>
                <a:lnTo>
                  <a:pt x="13507" y="9283"/>
                </a:lnTo>
                <a:lnTo>
                  <a:pt x="12879" y="9814"/>
                </a:lnTo>
                <a:lnTo>
                  <a:pt x="12651" y="10574"/>
                </a:lnTo>
                <a:lnTo>
                  <a:pt x="13221" y="10023"/>
                </a:lnTo>
                <a:lnTo>
                  <a:pt x="13791" y="9491"/>
                </a:lnTo>
                <a:lnTo>
                  <a:pt x="14361" y="9055"/>
                </a:lnTo>
                <a:lnTo>
                  <a:pt x="15672" y="7935"/>
                </a:lnTo>
                <a:lnTo>
                  <a:pt x="16927" y="6948"/>
                </a:lnTo>
                <a:lnTo>
                  <a:pt x="18123" y="6036"/>
                </a:lnTo>
                <a:lnTo>
                  <a:pt x="18522" y="6245"/>
                </a:lnTo>
                <a:lnTo>
                  <a:pt x="18979" y="6473"/>
                </a:lnTo>
                <a:lnTo>
                  <a:pt x="19490" y="6682"/>
                </a:lnTo>
                <a:lnTo>
                  <a:pt x="18294" y="7821"/>
                </a:lnTo>
                <a:lnTo>
                  <a:pt x="17039" y="9169"/>
                </a:lnTo>
                <a:lnTo>
                  <a:pt x="15843" y="11162"/>
                </a:lnTo>
                <a:lnTo>
                  <a:pt x="16071" y="10896"/>
                </a:lnTo>
                <a:lnTo>
                  <a:pt x="17438" y="9378"/>
                </a:lnTo>
                <a:lnTo>
                  <a:pt x="18693" y="8030"/>
                </a:lnTo>
                <a:lnTo>
                  <a:pt x="19889" y="6796"/>
                </a:lnTo>
                <a:lnTo>
                  <a:pt x="20403" y="7005"/>
                </a:lnTo>
                <a:lnTo>
                  <a:pt x="20973" y="7175"/>
                </a:lnTo>
                <a:lnTo>
                  <a:pt x="21599" y="7327"/>
                </a:lnTo>
                <a:lnTo>
                  <a:pt x="20574" y="8789"/>
                </a:lnTo>
                <a:lnTo>
                  <a:pt x="19434" y="10460"/>
                </a:lnTo>
                <a:lnTo>
                  <a:pt x="18693" y="12624"/>
                </a:lnTo>
                <a:lnTo>
                  <a:pt x="19833" y="10687"/>
                </a:lnTo>
                <a:lnTo>
                  <a:pt x="20973" y="8960"/>
                </a:lnTo>
                <a:lnTo>
                  <a:pt x="21941" y="7384"/>
                </a:lnTo>
                <a:lnTo>
                  <a:pt x="22113" y="7175"/>
                </a:lnTo>
                <a:lnTo>
                  <a:pt x="24620" y="3493"/>
                </a:lnTo>
                <a:lnTo>
                  <a:pt x="26501" y="1120"/>
                </a:lnTo>
                <a:lnTo>
                  <a:pt x="26616" y="702"/>
                </a:lnTo>
                <a:lnTo>
                  <a:pt x="24507" y="3132"/>
                </a:lnTo>
                <a:lnTo>
                  <a:pt x="21770" y="7062"/>
                </a:lnTo>
                <a:lnTo>
                  <a:pt x="21200" y="6948"/>
                </a:lnTo>
                <a:lnTo>
                  <a:pt x="20630" y="6796"/>
                </a:lnTo>
                <a:lnTo>
                  <a:pt x="20060" y="6587"/>
                </a:lnTo>
                <a:lnTo>
                  <a:pt x="23766" y="2847"/>
                </a:lnTo>
                <a:lnTo>
                  <a:pt x="26501" y="702"/>
                </a:lnTo>
                <a:lnTo>
                  <a:pt x="27071" y="94"/>
                </a:lnTo>
                <a:lnTo>
                  <a:pt x="26102" y="759"/>
                </a:lnTo>
                <a:lnTo>
                  <a:pt x="23309" y="2847"/>
                </a:lnTo>
                <a:lnTo>
                  <a:pt x="19718" y="6473"/>
                </a:lnTo>
                <a:lnTo>
                  <a:pt x="19206" y="6302"/>
                </a:lnTo>
                <a:lnTo>
                  <a:pt x="18749" y="6093"/>
                </a:lnTo>
                <a:lnTo>
                  <a:pt x="18294" y="5885"/>
                </a:lnTo>
                <a:lnTo>
                  <a:pt x="18008" y="5714"/>
                </a:lnTo>
                <a:lnTo>
                  <a:pt x="17553" y="5505"/>
                </a:lnTo>
                <a:lnTo>
                  <a:pt x="16812" y="5011"/>
                </a:lnTo>
                <a:lnTo>
                  <a:pt x="21941" y="2050"/>
                </a:lnTo>
                <a:lnTo>
                  <a:pt x="25818" y="531"/>
                </a:lnTo>
                <a:lnTo>
                  <a:pt x="27071" y="56"/>
                </a:lnTo>
                <a:lnTo>
                  <a:pt x="25703" y="417"/>
                </a:lnTo>
                <a:lnTo>
                  <a:pt x="21770" y="1822"/>
                </a:lnTo>
                <a:lnTo>
                  <a:pt x="16470" y="4802"/>
                </a:lnTo>
                <a:lnTo>
                  <a:pt x="15787" y="4195"/>
                </a:lnTo>
                <a:lnTo>
                  <a:pt x="15559" y="3929"/>
                </a:lnTo>
                <a:lnTo>
                  <a:pt x="21371" y="1442"/>
                </a:lnTo>
                <a:lnTo>
                  <a:pt x="25647" y="208"/>
                </a:lnTo>
                <a:lnTo>
                  <a:pt x="21315" y="1233"/>
                </a:lnTo>
                <a:lnTo>
                  <a:pt x="15330" y="3777"/>
                </a:lnTo>
                <a:lnTo>
                  <a:pt x="14931" y="3132"/>
                </a:lnTo>
                <a:lnTo>
                  <a:pt x="14760" y="2847"/>
                </a:lnTo>
                <a:lnTo>
                  <a:pt x="21144" y="645"/>
                </a:lnTo>
                <a:lnTo>
                  <a:pt x="14703" y="2638"/>
                </a:lnTo>
                <a:lnTo>
                  <a:pt x="14931" y="3493"/>
                </a:lnTo>
                <a:lnTo>
                  <a:pt x="15217" y="3834"/>
                </a:lnTo>
                <a:lnTo>
                  <a:pt x="14647" y="4043"/>
                </a:lnTo>
                <a:lnTo>
                  <a:pt x="14133" y="4252"/>
                </a:lnTo>
                <a:lnTo>
                  <a:pt x="13563" y="4537"/>
                </a:lnTo>
                <a:lnTo>
                  <a:pt x="11854" y="5277"/>
                </a:lnTo>
                <a:lnTo>
                  <a:pt x="9973" y="6150"/>
                </a:lnTo>
                <a:lnTo>
                  <a:pt x="8035" y="7232"/>
                </a:lnTo>
                <a:lnTo>
                  <a:pt x="7636" y="6682"/>
                </a:lnTo>
                <a:lnTo>
                  <a:pt x="7294" y="6150"/>
                </a:lnTo>
                <a:lnTo>
                  <a:pt x="7066" y="5657"/>
                </a:lnTo>
                <a:lnTo>
                  <a:pt x="7123" y="6207"/>
                </a:lnTo>
                <a:lnTo>
                  <a:pt x="7465" y="6739"/>
                </a:lnTo>
                <a:lnTo>
                  <a:pt x="7864" y="7270"/>
                </a:lnTo>
                <a:lnTo>
                  <a:pt x="5242" y="8675"/>
                </a:lnTo>
                <a:lnTo>
                  <a:pt x="2563" y="10365"/>
                </a:lnTo>
                <a:lnTo>
                  <a:pt x="0" y="12567"/>
                </a:lnTo>
                <a:lnTo>
                  <a:pt x="2734" y="10630"/>
                </a:lnTo>
                <a:lnTo>
                  <a:pt x="5469" y="8960"/>
                </a:lnTo>
                <a:lnTo>
                  <a:pt x="8035" y="7555"/>
                </a:lnTo>
                <a:close/>
              </a:path>
            </a:pathLst>
          </a:custGeom>
          <a:solidFill>
            <a:srgbClr val="689EC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35" name="object 1035"/>
          <p:cNvSpPr/>
          <p:nvPr/>
        </p:nvSpPr>
        <p:spPr>
          <a:xfrm>
            <a:off x="304613" y="525890"/>
            <a:ext cx="13038" cy="11785"/>
          </a:xfrm>
          <a:custGeom>
            <a:avLst/>
            <a:gdLst/>
            <a:ahLst/>
            <a:cxnLst/>
            <a:rect l="l" t="t" r="r" b="b"/>
            <a:pathLst>
              <a:path w="17384" h="15713">
                <a:moveTo>
                  <a:pt x="6325" y="1575"/>
                </a:moveTo>
                <a:lnTo>
                  <a:pt x="6154" y="1195"/>
                </a:lnTo>
                <a:lnTo>
                  <a:pt x="6098" y="1025"/>
                </a:lnTo>
                <a:lnTo>
                  <a:pt x="6213" y="2335"/>
                </a:lnTo>
                <a:lnTo>
                  <a:pt x="6611" y="2923"/>
                </a:lnTo>
                <a:lnTo>
                  <a:pt x="7010" y="3512"/>
                </a:lnTo>
                <a:lnTo>
                  <a:pt x="4559" y="5296"/>
                </a:lnTo>
                <a:lnTo>
                  <a:pt x="2108" y="7289"/>
                </a:lnTo>
                <a:lnTo>
                  <a:pt x="0" y="9833"/>
                </a:lnTo>
                <a:lnTo>
                  <a:pt x="2336" y="7555"/>
                </a:lnTo>
                <a:lnTo>
                  <a:pt x="4787" y="5562"/>
                </a:lnTo>
                <a:lnTo>
                  <a:pt x="7238" y="3777"/>
                </a:lnTo>
                <a:lnTo>
                  <a:pt x="7808" y="4594"/>
                </a:lnTo>
                <a:lnTo>
                  <a:pt x="8549" y="5296"/>
                </a:lnTo>
                <a:lnTo>
                  <a:pt x="9346" y="5998"/>
                </a:lnTo>
                <a:lnTo>
                  <a:pt x="9689" y="6207"/>
                </a:lnTo>
                <a:lnTo>
                  <a:pt x="10544" y="6910"/>
                </a:lnTo>
                <a:lnTo>
                  <a:pt x="11455" y="7555"/>
                </a:lnTo>
                <a:lnTo>
                  <a:pt x="12424" y="8106"/>
                </a:lnTo>
                <a:lnTo>
                  <a:pt x="12766" y="8258"/>
                </a:lnTo>
                <a:lnTo>
                  <a:pt x="10772" y="10479"/>
                </a:lnTo>
                <a:lnTo>
                  <a:pt x="8835" y="12852"/>
                </a:lnTo>
                <a:lnTo>
                  <a:pt x="7409" y="15713"/>
                </a:lnTo>
                <a:lnTo>
                  <a:pt x="9290" y="13121"/>
                </a:lnTo>
                <a:lnTo>
                  <a:pt x="11227" y="10687"/>
                </a:lnTo>
                <a:lnTo>
                  <a:pt x="13165" y="8485"/>
                </a:lnTo>
                <a:lnTo>
                  <a:pt x="15217" y="5562"/>
                </a:lnTo>
                <a:lnTo>
                  <a:pt x="13052" y="7935"/>
                </a:lnTo>
                <a:lnTo>
                  <a:pt x="12653" y="7726"/>
                </a:lnTo>
                <a:lnTo>
                  <a:pt x="11741" y="7232"/>
                </a:lnTo>
                <a:lnTo>
                  <a:pt x="10828" y="6587"/>
                </a:lnTo>
                <a:lnTo>
                  <a:pt x="9975" y="5941"/>
                </a:lnTo>
                <a:lnTo>
                  <a:pt x="12482" y="3777"/>
                </a:lnTo>
                <a:lnTo>
                  <a:pt x="14989" y="1841"/>
                </a:lnTo>
                <a:lnTo>
                  <a:pt x="17384" y="227"/>
                </a:lnTo>
                <a:lnTo>
                  <a:pt x="17098" y="0"/>
                </a:lnTo>
                <a:lnTo>
                  <a:pt x="14703" y="1632"/>
                </a:lnTo>
                <a:lnTo>
                  <a:pt x="12196" y="3512"/>
                </a:lnTo>
                <a:lnTo>
                  <a:pt x="9632" y="5676"/>
                </a:lnTo>
                <a:lnTo>
                  <a:pt x="8835" y="5030"/>
                </a:lnTo>
                <a:lnTo>
                  <a:pt x="8150" y="4328"/>
                </a:lnTo>
                <a:lnTo>
                  <a:pt x="7524" y="3568"/>
                </a:lnTo>
                <a:lnTo>
                  <a:pt x="10087" y="1366"/>
                </a:lnTo>
                <a:lnTo>
                  <a:pt x="7352" y="3303"/>
                </a:lnTo>
                <a:lnTo>
                  <a:pt x="6954" y="2752"/>
                </a:lnTo>
                <a:lnTo>
                  <a:pt x="6555" y="2164"/>
                </a:lnTo>
                <a:lnTo>
                  <a:pt x="6325" y="1575"/>
                </a:lnTo>
                <a:close/>
              </a:path>
            </a:pathLst>
          </a:custGeom>
          <a:solidFill>
            <a:srgbClr val="689EC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36" name="object 1036"/>
          <p:cNvSpPr/>
          <p:nvPr/>
        </p:nvSpPr>
        <p:spPr>
          <a:xfrm>
            <a:off x="303202" y="530830"/>
            <a:ext cx="1240" cy="2435"/>
          </a:xfrm>
          <a:custGeom>
            <a:avLst/>
            <a:gdLst/>
            <a:ahLst/>
            <a:cxnLst/>
            <a:rect l="l" t="t" r="r" b="b"/>
            <a:pathLst>
              <a:path w="1653" h="3246">
                <a:moveTo>
                  <a:pt x="0" y="0"/>
                </a:moveTo>
                <a:lnTo>
                  <a:pt x="56" y="1290"/>
                </a:lnTo>
                <a:lnTo>
                  <a:pt x="626" y="2278"/>
                </a:lnTo>
                <a:lnTo>
                  <a:pt x="1311" y="3246"/>
                </a:lnTo>
                <a:lnTo>
                  <a:pt x="1653" y="2923"/>
                </a:lnTo>
                <a:lnTo>
                  <a:pt x="912" y="1993"/>
                </a:lnTo>
                <a:lnTo>
                  <a:pt x="398" y="1025"/>
                </a:lnTo>
                <a:lnTo>
                  <a:pt x="0" y="0"/>
                </a:lnTo>
                <a:close/>
              </a:path>
            </a:pathLst>
          </a:custGeom>
          <a:solidFill>
            <a:srgbClr val="689EC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37" name="object 1037"/>
          <p:cNvSpPr/>
          <p:nvPr/>
        </p:nvSpPr>
        <p:spPr>
          <a:xfrm>
            <a:off x="346376" y="522131"/>
            <a:ext cx="214" cy="896"/>
          </a:xfrm>
          <a:custGeom>
            <a:avLst/>
            <a:gdLst/>
            <a:ahLst/>
            <a:cxnLst/>
            <a:rect l="l" t="t" r="r" b="b"/>
            <a:pathLst>
              <a:path w="285" h="1195">
                <a:moveTo>
                  <a:pt x="171" y="493"/>
                </a:moveTo>
                <a:lnTo>
                  <a:pt x="0" y="1025"/>
                </a:lnTo>
                <a:lnTo>
                  <a:pt x="114" y="1195"/>
                </a:lnTo>
                <a:lnTo>
                  <a:pt x="285" y="702"/>
                </a:lnTo>
                <a:lnTo>
                  <a:pt x="227" y="0"/>
                </a:lnTo>
                <a:lnTo>
                  <a:pt x="171" y="493"/>
                </a:lnTo>
                <a:close/>
              </a:path>
            </a:pathLst>
          </a:custGeom>
          <a:solidFill>
            <a:srgbClr val="689EC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38" name="object 1038"/>
          <p:cNvSpPr/>
          <p:nvPr/>
        </p:nvSpPr>
        <p:spPr>
          <a:xfrm>
            <a:off x="331158" y="518614"/>
            <a:ext cx="9661" cy="5339"/>
          </a:xfrm>
          <a:custGeom>
            <a:avLst/>
            <a:gdLst/>
            <a:ahLst/>
            <a:cxnLst/>
            <a:rect l="l" t="t" r="r" b="b"/>
            <a:pathLst>
              <a:path w="12881" h="7119">
                <a:moveTo>
                  <a:pt x="1027" y="436"/>
                </a:moveTo>
                <a:lnTo>
                  <a:pt x="0" y="531"/>
                </a:lnTo>
                <a:lnTo>
                  <a:pt x="684" y="436"/>
                </a:lnTo>
                <a:lnTo>
                  <a:pt x="2279" y="208"/>
                </a:lnTo>
                <a:lnTo>
                  <a:pt x="4446" y="94"/>
                </a:lnTo>
                <a:lnTo>
                  <a:pt x="3876" y="56"/>
                </a:lnTo>
                <a:lnTo>
                  <a:pt x="3590" y="0"/>
                </a:lnTo>
                <a:lnTo>
                  <a:pt x="1482" y="208"/>
                </a:lnTo>
                <a:lnTo>
                  <a:pt x="151" y="430"/>
                </a:lnTo>
                <a:lnTo>
                  <a:pt x="0" y="474"/>
                </a:lnTo>
                <a:lnTo>
                  <a:pt x="0" y="645"/>
                </a:lnTo>
                <a:lnTo>
                  <a:pt x="1311" y="1025"/>
                </a:lnTo>
                <a:lnTo>
                  <a:pt x="5586" y="2145"/>
                </a:lnTo>
                <a:lnTo>
                  <a:pt x="11457" y="4746"/>
                </a:lnTo>
                <a:lnTo>
                  <a:pt x="10943" y="5239"/>
                </a:lnTo>
                <a:lnTo>
                  <a:pt x="10488" y="5562"/>
                </a:lnTo>
                <a:lnTo>
                  <a:pt x="10146" y="5828"/>
                </a:lnTo>
                <a:lnTo>
                  <a:pt x="9348" y="6302"/>
                </a:lnTo>
                <a:lnTo>
                  <a:pt x="8891" y="6530"/>
                </a:lnTo>
                <a:lnTo>
                  <a:pt x="9119" y="6682"/>
                </a:lnTo>
                <a:lnTo>
                  <a:pt x="9576" y="6473"/>
                </a:lnTo>
                <a:lnTo>
                  <a:pt x="10373" y="5923"/>
                </a:lnTo>
                <a:lnTo>
                  <a:pt x="11342" y="6530"/>
                </a:lnTo>
                <a:lnTo>
                  <a:pt x="12311" y="7119"/>
                </a:lnTo>
                <a:lnTo>
                  <a:pt x="11570" y="6302"/>
                </a:lnTo>
                <a:lnTo>
                  <a:pt x="10601" y="5771"/>
                </a:lnTo>
                <a:lnTo>
                  <a:pt x="11114" y="5391"/>
                </a:lnTo>
                <a:lnTo>
                  <a:pt x="11628" y="4859"/>
                </a:lnTo>
                <a:lnTo>
                  <a:pt x="12254" y="5125"/>
                </a:lnTo>
                <a:lnTo>
                  <a:pt x="12881" y="5391"/>
                </a:lnTo>
                <a:lnTo>
                  <a:pt x="12426" y="4897"/>
                </a:lnTo>
                <a:lnTo>
                  <a:pt x="11797" y="4632"/>
                </a:lnTo>
                <a:lnTo>
                  <a:pt x="12254" y="3986"/>
                </a:lnTo>
                <a:lnTo>
                  <a:pt x="12768" y="3777"/>
                </a:lnTo>
                <a:lnTo>
                  <a:pt x="12254" y="3606"/>
                </a:lnTo>
                <a:lnTo>
                  <a:pt x="11912" y="4252"/>
                </a:lnTo>
                <a:lnTo>
                  <a:pt x="11628" y="4575"/>
                </a:lnTo>
                <a:lnTo>
                  <a:pt x="5643" y="1993"/>
                </a:lnTo>
                <a:lnTo>
                  <a:pt x="1369" y="911"/>
                </a:lnTo>
                <a:lnTo>
                  <a:pt x="58" y="588"/>
                </a:lnTo>
                <a:lnTo>
                  <a:pt x="1311" y="645"/>
                </a:lnTo>
                <a:lnTo>
                  <a:pt x="5244" y="911"/>
                </a:lnTo>
                <a:lnTo>
                  <a:pt x="10828" y="2050"/>
                </a:lnTo>
                <a:lnTo>
                  <a:pt x="11398" y="2145"/>
                </a:lnTo>
                <a:lnTo>
                  <a:pt x="12027" y="2316"/>
                </a:lnTo>
                <a:lnTo>
                  <a:pt x="12653" y="2486"/>
                </a:lnTo>
                <a:lnTo>
                  <a:pt x="12709" y="2202"/>
                </a:lnTo>
                <a:lnTo>
                  <a:pt x="12083" y="2107"/>
                </a:lnTo>
                <a:lnTo>
                  <a:pt x="11457" y="1936"/>
                </a:lnTo>
                <a:lnTo>
                  <a:pt x="10887" y="1822"/>
                </a:lnTo>
                <a:lnTo>
                  <a:pt x="5870" y="854"/>
                </a:lnTo>
                <a:lnTo>
                  <a:pt x="2223" y="588"/>
                </a:lnTo>
                <a:lnTo>
                  <a:pt x="569" y="531"/>
                </a:lnTo>
                <a:lnTo>
                  <a:pt x="2167" y="531"/>
                </a:lnTo>
                <a:lnTo>
                  <a:pt x="5814" y="474"/>
                </a:lnTo>
                <a:lnTo>
                  <a:pt x="10601" y="1025"/>
                </a:lnTo>
                <a:lnTo>
                  <a:pt x="9975" y="911"/>
                </a:lnTo>
                <a:lnTo>
                  <a:pt x="9405" y="759"/>
                </a:lnTo>
                <a:lnTo>
                  <a:pt x="8778" y="645"/>
                </a:lnTo>
                <a:lnTo>
                  <a:pt x="4275" y="265"/>
                </a:lnTo>
                <a:lnTo>
                  <a:pt x="1027" y="436"/>
                </a:lnTo>
                <a:close/>
              </a:path>
            </a:pathLst>
          </a:custGeom>
          <a:solidFill>
            <a:srgbClr val="689EC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39" name="object 1039"/>
          <p:cNvSpPr/>
          <p:nvPr/>
        </p:nvSpPr>
        <p:spPr>
          <a:xfrm>
            <a:off x="329319" y="519667"/>
            <a:ext cx="3676" cy="22418"/>
          </a:xfrm>
          <a:custGeom>
            <a:avLst/>
            <a:gdLst/>
            <a:ahLst/>
            <a:cxnLst/>
            <a:rect l="l" t="t" r="r" b="b"/>
            <a:pathLst>
              <a:path w="4901" h="29890">
                <a:moveTo>
                  <a:pt x="2680" y="2752"/>
                </a:moveTo>
                <a:lnTo>
                  <a:pt x="2279" y="0"/>
                </a:lnTo>
                <a:lnTo>
                  <a:pt x="2394" y="2847"/>
                </a:lnTo>
                <a:lnTo>
                  <a:pt x="2736" y="7005"/>
                </a:lnTo>
                <a:lnTo>
                  <a:pt x="1083" y="7005"/>
                </a:lnTo>
                <a:lnTo>
                  <a:pt x="1482" y="7327"/>
                </a:lnTo>
                <a:lnTo>
                  <a:pt x="2279" y="7327"/>
                </a:lnTo>
                <a:lnTo>
                  <a:pt x="2736" y="7270"/>
                </a:lnTo>
                <a:lnTo>
                  <a:pt x="2908" y="8960"/>
                </a:lnTo>
                <a:lnTo>
                  <a:pt x="3079" y="10782"/>
                </a:lnTo>
                <a:lnTo>
                  <a:pt x="3250" y="12833"/>
                </a:lnTo>
                <a:lnTo>
                  <a:pt x="3478" y="15585"/>
                </a:lnTo>
                <a:lnTo>
                  <a:pt x="3649" y="18186"/>
                </a:lnTo>
                <a:lnTo>
                  <a:pt x="3876" y="21039"/>
                </a:lnTo>
                <a:lnTo>
                  <a:pt x="285" y="21039"/>
                </a:lnTo>
                <a:lnTo>
                  <a:pt x="0" y="21472"/>
                </a:lnTo>
                <a:lnTo>
                  <a:pt x="285" y="21472"/>
                </a:lnTo>
                <a:lnTo>
                  <a:pt x="1482" y="21525"/>
                </a:lnTo>
                <a:lnTo>
                  <a:pt x="2680" y="21525"/>
                </a:lnTo>
                <a:lnTo>
                  <a:pt x="3876" y="21472"/>
                </a:lnTo>
                <a:lnTo>
                  <a:pt x="4104" y="24117"/>
                </a:lnTo>
                <a:lnTo>
                  <a:pt x="4275" y="26923"/>
                </a:lnTo>
                <a:lnTo>
                  <a:pt x="4446" y="29890"/>
                </a:lnTo>
                <a:lnTo>
                  <a:pt x="4275" y="18186"/>
                </a:lnTo>
                <a:lnTo>
                  <a:pt x="4048" y="15528"/>
                </a:lnTo>
                <a:lnTo>
                  <a:pt x="3820" y="13212"/>
                </a:lnTo>
                <a:lnTo>
                  <a:pt x="4901" y="13155"/>
                </a:lnTo>
                <a:lnTo>
                  <a:pt x="3820" y="12833"/>
                </a:lnTo>
                <a:lnTo>
                  <a:pt x="3590" y="10782"/>
                </a:lnTo>
                <a:lnTo>
                  <a:pt x="3363" y="8903"/>
                </a:lnTo>
                <a:lnTo>
                  <a:pt x="3192" y="7270"/>
                </a:lnTo>
                <a:lnTo>
                  <a:pt x="3192" y="7005"/>
                </a:lnTo>
                <a:lnTo>
                  <a:pt x="2680" y="2752"/>
                </a:lnTo>
                <a:close/>
              </a:path>
            </a:pathLst>
          </a:custGeom>
          <a:solidFill>
            <a:srgbClr val="689EC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40" name="object 1040"/>
          <p:cNvSpPr/>
          <p:nvPr/>
        </p:nvSpPr>
        <p:spPr>
          <a:xfrm>
            <a:off x="328765" y="542085"/>
            <a:ext cx="3932" cy="446"/>
          </a:xfrm>
          <a:custGeom>
            <a:avLst/>
            <a:gdLst/>
            <a:ahLst/>
            <a:cxnLst/>
            <a:rect l="l" t="t" r="r" b="b"/>
            <a:pathLst>
              <a:path w="5242" h="594">
                <a:moveTo>
                  <a:pt x="0" y="541"/>
                </a:moveTo>
                <a:lnTo>
                  <a:pt x="398" y="541"/>
                </a:lnTo>
                <a:lnTo>
                  <a:pt x="1993" y="594"/>
                </a:lnTo>
                <a:lnTo>
                  <a:pt x="3647" y="594"/>
                </a:lnTo>
                <a:lnTo>
                  <a:pt x="5242" y="541"/>
                </a:lnTo>
                <a:lnTo>
                  <a:pt x="5185" y="0"/>
                </a:lnTo>
                <a:lnTo>
                  <a:pt x="3647" y="55"/>
                </a:lnTo>
                <a:lnTo>
                  <a:pt x="398" y="55"/>
                </a:lnTo>
                <a:lnTo>
                  <a:pt x="0" y="541"/>
                </a:lnTo>
                <a:close/>
              </a:path>
            </a:pathLst>
          </a:custGeom>
          <a:solidFill>
            <a:srgbClr val="689EC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41" name="object 1041"/>
          <p:cNvSpPr/>
          <p:nvPr/>
        </p:nvSpPr>
        <p:spPr>
          <a:xfrm>
            <a:off x="331202" y="519055"/>
            <a:ext cx="28081" cy="12743"/>
          </a:xfrm>
          <a:custGeom>
            <a:avLst/>
            <a:gdLst/>
            <a:ahLst/>
            <a:cxnLst/>
            <a:rect l="l" t="t" r="r" b="b"/>
            <a:pathLst>
              <a:path w="37441" h="16990">
                <a:moveTo>
                  <a:pt x="28781" y="10308"/>
                </a:moveTo>
                <a:lnTo>
                  <a:pt x="29002" y="9719"/>
                </a:lnTo>
                <a:lnTo>
                  <a:pt x="29123" y="9169"/>
                </a:lnTo>
                <a:lnTo>
                  <a:pt x="29244" y="8637"/>
                </a:lnTo>
                <a:lnTo>
                  <a:pt x="28902" y="8409"/>
                </a:lnTo>
                <a:lnTo>
                  <a:pt x="28841" y="8960"/>
                </a:lnTo>
                <a:lnTo>
                  <a:pt x="28720" y="9549"/>
                </a:lnTo>
                <a:lnTo>
                  <a:pt x="28499" y="10099"/>
                </a:lnTo>
                <a:lnTo>
                  <a:pt x="25647" y="8371"/>
                </a:lnTo>
                <a:lnTo>
                  <a:pt x="22854" y="6967"/>
                </a:lnTo>
                <a:lnTo>
                  <a:pt x="20175" y="5771"/>
                </a:lnTo>
                <a:lnTo>
                  <a:pt x="20346" y="5296"/>
                </a:lnTo>
                <a:lnTo>
                  <a:pt x="20232" y="5125"/>
                </a:lnTo>
                <a:lnTo>
                  <a:pt x="19948" y="5714"/>
                </a:lnTo>
                <a:lnTo>
                  <a:pt x="17724" y="4746"/>
                </a:lnTo>
                <a:lnTo>
                  <a:pt x="15559" y="3948"/>
                </a:lnTo>
                <a:lnTo>
                  <a:pt x="13563" y="3246"/>
                </a:lnTo>
                <a:lnTo>
                  <a:pt x="12822" y="3018"/>
                </a:lnTo>
                <a:lnTo>
                  <a:pt x="12595" y="2486"/>
                </a:lnTo>
                <a:lnTo>
                  <a:pt x="12709" y="1898"/>
                </a:lnTo>
                <a:lnTo>
                  <a:pt x="15046" y="2429"/>
                </a:lnTo>
                <a:lnTo>
                  <a:pt x="17668" y="3132"/>
                </a:lnTo>
                <a:lnTo>
                  <a:pt x="20459" y="4100"/>
                </a:lnTo>
                <a:lnTo>
                  <a:pt x="20518" y="4802"/>
                </a:lnTo>
                <a:lnTo>
                  <a:pt x="20574" y="4423"/>
                </a:lnTo>
                <a:lnTo>
                  <a:pt x="20574" y="4157"/>
                </a:lnTo>
                <a:lnTo>
                  <a:pt x="21829" y="4594"/>
                </a:lnTo>
                <a:lnTo>
                  <a:pt x="23138" y="5068"/>
                </a:lnTo>
                <a:lnTo>
                  <a:pt x="24449" y="5619"/>
                </a:lnTo>
                <a:lnTo>
                  <a:pt x="23651" y="5182"/>
                </a:lnTo>
                <a:lnTo>
                  <a:pt x="22910" y="4803"/>
                </a:lnTo>
                <a:lnTo>
                  <a:pt x="22113" y="4366"/>
                </a:lnTo>
                <a:lnTo>
                  <a:pt x="21599" y="4214"/>
                </a:lnTo>
                <a:lnTo>
                  <a:pt x="21087" y="4043"/>
                </a:lnTo>
                <a:lnTo>
                  <a:pt x="20630" y="3891"/>
                </a:lnTo>
                <a:lnTo>
                  <a:pt x="20459" y="3834"/>
                </a:lnTo>
                <a:lnTo>
                  <a:pt x="17724" y="2923"/>
                </a:lnTo>
                <a:lnTo>
                  <a:pt x="15102" y="2164"/>
                </a:lnTo>
                <a:lnTo>
                  <a:pt x="12709" y="1670"/>
                </a:lnTo>
                <a:lnTo>
                  <a:pt x="12709" y="1233"/>
                </a:lnTo>
                <a:lnTo>
                  <a:pt x="12651" y="1613"/>
                </a:lnTo>
                <a:lnTo>
                  <a:pt x="12595" y="1898"/>
                </a:lnTo>
                <a:lnTo>
                  <a:pt x="12480" y="2486"/>
                </a:lnTo>
                <a:lnTo>
                  <a:pt x="12309" y="2809"/>
                </a:lnTo>
                <a:lnTo>
                  <a:pt x="5870" y="816"/>
                </a:lnTo>
                <a:lnTo>
                  <a:pt x="1311" y="113"/>
                </a:lnTo>
                <a:lnTo>
                  <a:pt x="0" y="0"/>
                </a:lnTo>
                <a:lnTo>
                  <a:pt x="1311" y="208"/>
                </a:lnTo>
                <a:lnTo>
                  <a:pt x="5870" y="968"/>
                </a:lnTo>
                <a:lnTo>
                  <a:pt x="12196" y="3018"/>
                </a:lnTo>
                <a:lnTo>
                  <a:pt x="12709" y="3189"/>
                </a:lnTo>
                <a:lnTo>
                  <a:pt x="13507" y="3455"/>
                </a:lnTo>
                <a:lnTo>
                  <a:pt x="15501" y="4157"/>
                </a:lnTo>
                <a:lnTo>
                  <a:pt x="17609" y="4973"/>
                </a:lnTo>
                <a:lnTo>
                  <a:pt x="19889" y="5942"/>
                </a:lnTo>
                <a:lnTo>
                  <a:pt x="20060" y="6036"/>
                </a:lnTo>
                <a:lnTo>
                  <a:pt x="22739" y="7232"/>
                </a:lnTo>
                <a:lnTo>
                  <a:pt x="25532" y="8637"/>
                </a:lnTo>
                <a:lnTo>
                  <a:pt x="28378" y="10365"/>
                </a:lnTo>
                <a:lnTo>
                  <a:pt x="31298" y="12149"/>
                </a:lnTo>
                <a:lnTo>
                  <a:pt x="33856" y="13972"/>
                </a:lnTo>
                <a:lnTo>
                  <a:pt x="36313" y="16079"/>
                </a:lnTo>
                <a:lnTo>
                  <a:pt x="36595" y="16345"/>
                </a:lnTo>
                <a:lnTo>
                  <a:pt x="37380" y="16990"/>
                </a:lnTo>
                <a:lnTo>
                  <a:pt x="37441" y="16668"/>
                </a:lnTo>
                <a:lnTo>
                  <a:pt x="37038" y="16345"/>
                </a:lnTo>
                <a:lnTo>
                  <a:pt x="36756" y="15813"/>
                </a:lnTo>
                <a:lnTo>
                  <a:pt x="36877" y="15434"/>
                </a:lnTo>
                <a:lnTo>
                  <a:pt x="36474" y="15547"/>
                </a:lnTo>
                <a:lnTo>
                  <a:pt x="36414" y="15756"/>
                </a:lnTo>
                <a:lnTo>
                  <a:pt x="33977" y="13706"/>
                </a:lnTo>
                <a:lnTo>
                  <a:pt x="31338" y="11865"/>
                </a:lnTo>
                <a:lnTo>
                  <a:pt x="28781" y="10308"/>
                </a:lnTo>
                <a:close/>
              </a:path>
            </a:pathLst>
          </a:custGeom>
          <a:solidFill>
            <a:srgbClr val="689EC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42" name="object 1042"/>
          <p:cNvSpPr/>
          <p:nvPr/>
        </p:nvSpPr>
        <p:spPr>
          <a:xfrm>
            <a:off x="343726" y="529378"/>
            <a:ext cx="7650" cy="10238"/>
          </a:xfrm>
          <a:custGeom>
            <a:avLst/>
            <a:gdLst/>
            <a:ahLst/>
            <a:cxnLst/>
            <a:rect l="l" t="t" r="r" b="b"/>
            <a:pathLst>
              <a:path w="10200" h="13651">
                <a:moveTo>
                  <a:pt x="8605" y="759"/>
                </a:moveTo>
                <a:lnTo>
                  <a:pt x="7693" y="1461"/>
                </a:lnTo>
                <a:lnTo>
                  <a:pt x="7350" y="1727"/>
                </a:lnTo>
                <a:lnTo>
                  <a:pt x="6438" y="2429"/>
                </a:lnTo>
                <a:lnTo>
                  <a:pt x="5413" y="3018"/>
                </a:lnTo>
                <a:lnTo>
                  <a:pt x="4329" y="3606"/>
                </a:lnTo>
                <a:lnTo>
                  <a:pt x="3931" y="3834"/>
                </a:lnTo>
                <a:lnTo>
                  <a:pt x="3304" y="4100"/>
                </a:lnTo>
                <a:lnTo>
                  <a:pt x="2678" y="4366"/>
                </a:lnTo>
                <a:lnTo>
                  <a:pt x="2050" y="4632"/>
                </a:lnTo>
                <a:lnTo>
                  <a:pt x="1480" y="4859"/>
                </a:lnTo>
                <a:lnTo>
                  <a:pt x="853" y="5125"/>
                </a:lnTo>
                <a:lnTo>
                  <a:pt x="227" y="5334"/>
                </a:lnTo>
                <a:lnTo>
                  <a:pt x="0" y="5885"/>
                </a:lnTo>
                <a:lnTo>
                  <a:pt x="1538" y="8256"/>
                </a:lnTo>
                <a:lnTo>
                  <a:pt x="3077" y="10845"/>
                </a:lnTo>
                <a:lnTo>
                  <a:pt x="4559" y="13651"/>
                </a:lnTo>
                <a:lnTo>
                  <a:pt x="5129" y="13436"/>
                </a:lnTo>
                <a:lnTo>
                  <a:pt x="3647" y="10629"/>
                </a:lnTo>
                <a:lnTo>
                  <a:pt x="2050" y="8092"/>
                </a:lnTo>
                <a:lnTo>
                  <a:pt x="511" y="5657"/>
                </a:lnTo>
                <a:lnTo>
                  <a:pt x="1081" y="5448"/>
                </a:lnTo>
                <a:lnTo>
                  <a:pt x="1651" y="5239"/>
                </a:lnTo>
                <a:lnTo>
                  <a:pt x="2221" y="5011"/>
                </a:lnTo>
                <a:lnTo>
                  <a:pt x="2906" y="4745"/>
                </a:lnTo>
                <a:lnTo>
                  <a:pt x="3532" y="4423"/>
                </a:lnTo>
                <a:lnTo>
                  <a:pt x="4158" y="4100"/>
                </a:lnTo>
                <a:lnTo>
                  <a:pt x="6098" y="6321"/>
                </a:lnTo>
                <a:lnTo>
                  <a:pt x="7979" y="8795"/>
                </a:lnTo>
                <a:lnTo>
                  <a:pt x="6553" y="6093"/>
                </a:lnTo>
                <a:lnTo>
                  <a:pt x="4615" y="3891"/>
                </a:lnTo>
                <a:lnTo>
                  <a:pt x="5699" y="3284"/>
                </a:lnTo>
                <a:lnTo>
                  <a:pt x="6724" y="2695"/>
                </a:lnTo>
                <a:lnTo>
                  <a:pt x="7693" y="1993"/>
                </a:lnTo>
                <a:lnTo>
                  <a:pt x="9858" y="3986"/>
                </a:lnTo>
                <a:lnTo>
                  <a:pt x="10200" y="3720"/>
                </a:lnTo>
                <a:lnTo>
                  <a:pt x="7979" y="1727"/>
                </a:lnTo>
                <a:lnTo>
                  <a:pt x="8718" y="1139"/>
                </a:lnTo>
                <a:lnTo>
                  <a:pt x="9403" y="0"/>
                </a:lnTo>
                <a:lnTo>
                  <a:pt x="8605" y="759"/>
                </a:lnTo>
                <a:close/>
              </a:path>
            </a:pathLst>
          </a:custGeom>
          <a:solidFill>
            <a:srgbClr val="689EC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43" name="object 1043"/>
          <p:cNvSpPr/>
          <p:nvPr/>
        </p:nvSpPr>
        <p:spPr>
          <a:xfrm>
            <a:off x="338852" y="524281"/>
            <a:ext cx="3206" cy="2904"/>
          </a:xfrm>
          <a:custGeom>
            <a:avLst/>
            <a:gdLst/>
            <a:ahLst/>
            <a:cxnLst/>
            <a:rect l="l" t="t" r="r" b="b"/>
            <a:pathLst>
              <a:path w="4275" h="3872">
                <a:moveTo>
                  <a:pt x="0" y="0"/>
                </a:moveTo>
                <a:lnTo>
                  <a:pt x="912" y="1233"/>
                </a:lnTo>
                <a:lnTo>
                  <a:pt x="2167" y="2373"/>
                </a:lnTo>
                <a:lnTo>
                  <a:pt x="2736" y="2809"/>
                </a:lnTo>
                <a:lnTo>
                  <a:pt x="3306" y="3341"/>
                </a:lnTo>
                <a:lnTo>
                  <a:pt x="3876" y="3872"/>
                </a:lnTo>
                <a:lnTo>
                  <a:pt x="4275" y="3663"/>
                </a:lnTo>
                <a:lnTo>
                  <a:pt x="3649" y="3132"/>
                </a:lnTo>
                <a:lnTo>
                  <a:pt x="3020" y="2581"/>
                </a:lnTo>
                <a:lnTo>
                  <a:pt x="2450" y="2050"/>
                </a:lnTo>
                <a:lnTo>
                  <a:pt x="1198" y="968"/>
                </a:lnTo>
                <a:lnTo>
                  <a:pt x="0" y="0"/>
                </a:lnTo>
                <a:close/>
              </a:path>
            </a:pathLst>
          </a:custGeom>
          <a:solidFill>
            <a:srgbClr val="689EC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44" name="object 1044"/>
          <p:cNvSpPr/>
          <p:nvPr/>
        </p:nvSpPr>
        <p:spPr>
          <a:xfrm>
            <a:off x="341288" y="529663"/>
            <a:ext cx="2609" cy="3844"/>
          </a:xfrm>
          <a:custGeom>
            <a:avLst/>
            <a:gdLst/>
            <a:ahLst/>
            <a:cxnLst/>
            <a:rect l="l" t="t" r="r" b="b"/>
            <a:pathLst>
              <a:path w="3478" h="5125">
                <a:moveTo>
                  <a:pt x="1768" y="2373"/>
                </a:moveTo>
                <a:lnTo>
                  <a:pt x="0" y="0"/>
                </a:lnTo>
                <a:lnTo>
                  <a:pt x="1254" y="2524"/>
                </a:lnTo>
                <a:lnTo>
                  <a:pt x="2964" y="5125"/>
                </a:lnTo>
                <a:lnTo>
                  <a:pt x="3478" y="4954"/>
                </a:lnTo>
                <a:lnTo>
                  <a:pt x="1768" y="2373"/>
                </a:lnTo>
                <a:close/>
              </a:path>
            </a:pathLst>
          </a:custGeom>
          <a:solidFill>
            <a:srgbClr val="689EC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45" name="object 1045"/>
          <p:cNvSpPr/>
          <p:nvPr/>
        </p:nvSpPr>
        <p:spPr>
          <a:xfrm>
            <a:off x="337868" y="532169"/>
            <a:ext cx="16761" cy="15502"/>
          </a:xfrm>
          <a:custGeom>
            <a:avLst/>
            <a:gdLst/>
            <a:ahLst/>
            <a:cxnLst/>
            <a:rect l="l" t="t" r="r" b="b"/>
            <a:pathLst>
              <a:path w="22348" h="20669">
                <a:moveTo>
                  <a:pt x="8891" y="16299"/>
                </a:moveTo>
                <a:lnTo>
                  <a:pt x="8094" y="14032"/>
                </a:lnTo>
                <a:lnTo>
                  <a:pt x="7240" y="11927"/>
                </a:lnTo>
                <a:lnTo>
                  <a:pt x="9119" y="11441"/>
                </a:lnTo>
                <a:lnTo>
                  <a:pt x="10887" y="10957"/>
                </a:lnTo>
                <a:lnTo>
                  <a:pt x="12597" y="10363"/>
                </a:lnTo>
                <a:lnTo>
                  <a:pt x="13565" y="12197"/>
                </a:lnTo>
                <a:lnTo>
                  <a:pt x="14534" y="14141"/>
                </a:lnTo>
                <a:lnTo>
                  <a:pt x="15390" y="16191"/>
                </a:lnTo>
                <a:lnTo>
                  <a:pt x="15960" y="15866"/>
                </a:lnTo>
                <a:lnTo>
                  <a:pt x="15104" y="13871"/>
                </a:lnTo>
                <a:lnTo>
                  <a:pt x="14135" y="11982"/>
                </a:lnTo>
                <a:lnTo>
                  <a:pt x="13167" y="10146"/>
                </a:lnTo>
                <a:lnTo>
                  <a:pt x="14818" y="9499"/>
                </a:lnTo>
                <a:lnTo>
                  <a:pt x="16415" y="8852"/>
                </a:lnTo>
                <a:lnTo>
                  <a:pt x="17839" y="8041"/>
                </a:lnTo>
                <a:lnTo>
                  <a:pt x="18866" y="9552"/>
                </a:lnTo>
                <a:lnTo>
                  <a:pt x="19891" y="11172"/>
                </a:lnTo>
                <a:lnTo>
                  <a:pt x="20858" y="12791"/>
                </a:lnTo>
                <a:lnTo>
                  <a:pt x="21261" y="12466"/>
                </a:lnTo>
                <a:lnTo>
                  <a:pt x="20354" y="10849"/>
                </a:lnTo>
                <a:lnTo>
                  <a:pt x="19327" y="9283"/>
                </a:lnTo>
                <a:lnTo>
                  <a:pt x="18353" y="7827"/>
                </a:lnTo>
                <a:lnTo>
                  <a:pt x="19770" y="7071"/>
                </a:lnTo>
                <a:lnTo>
                  <a:pt x="21079" y="6207"/>
                </a:lnTo>
                <a:lnTo>
                  <a:pt x="22288" y="5290"/>
                </a:lnTo>
                <a:lnTo>
                  <a:pt x="22348" y="4696"/>
                </a:lnTo>
                <a:lnTo>
                  <a:pt x="20234" y="2259"/>
                </a:lnTo>
                <a:lnTo>
                  <a:pt x="18010" y="0"/>
                </a:lnTo>
                <a:lnTo>
                  <a:pt x="17668" y="265"/>
                </a:lnTo>
                <a:lnTo>
                  <a:pt x="19891" y="2543"/>
                </a:lnTo>
                <a:lnTo>
                  <a:pt x="22006" y="4966"/>
                </a:lnTo>
                <a:lnTo>
                  <a:pt x="20797" y="5883"/>
                </a:lnTo>
                <a:lnTo>
                  <a:pt x="19488" y="6693"/>
                </a:lnTo>
                <a:lnTo>
                  <a:pt x="18069" y="7449"/>
                </a:lnTo>
                <a:lnTo>
                  <a:pt x="16244" y="4804"/>
                </a:lnTo>
                <a:lnTo>
                  <a:pt x="14363" y="2372"/>
                </a:lnTo>
                <a:lnTo>
                  <a:pt x="15789" y="5074"/>
                </a:lnTo>
                <a:lnTo>
                  <a:pt x="17611" y="7663"/>
                </a:lnTo>
                <a:lnTo>
                  <a:pt x="16129" y="8419"/>
                </a:lnTo>
                <a:lnTo>
                  <a:pt x="14591" y="9121"/>
                </a:lnTo>
                <a:lnTo>
                  <a:pt x="12939" y="9716"/>
                </a:lnTo>
                <a:lnTo>
                  <a:pt x="12369" y="9930"/>
                </a:lnTo>
                <a:lnTo>
                  <a:pt x="10659" y="10471"/>
                </a:lnTo>
                <a:lnTo>
                  <a:pt x="8891" y="11010"/>
                </a:lnTo>
                <a:lnTo>
                  <a:pt x="7068" y="11441"/>
                </a:lnTo>
                <a:lnTo>
                  <a:pt x="5985" y="8582"/>
                </a:lnTo>
                <a:lnTo>
                  <a:pt x="4789" y="5883"/>
                </a:lnTo>
                <a:lnTo>
                  <a:pt x="5415" y="8690"/>
                </a:lnTo>
                <a:lnTo>
                  <a:pt x="6498" y="11604"/>
                </a:lnTo>
                <a:lnTo>
                  <a:pt x="4617" y="11982"/>
                </a:lnTo>
                <a:lnTo>
                  <a:pt x="2680" y="12360"/>
                </a:lnTo>
                <a:lnTo>
                  <a:pt x="684" y="12630"/>
                </a:lnTo>
                <a:lnTo>
                  <a:pt x="0" y="9715"/>
                </a:lnTo>
                <a:lnTo>
                  <a:pt x="114" y="13222"/>
                </a:lnTo>
                <a:lnTo>
                  <a:pt x="628" y="15597"/>
                </a:lnTo>
                <a:lnTo>
                  <a:pt x="1139" y="18080"/>
                </a:lnTo>
                <a:lnTo>
                  <a:pt x="1597" y="20669"/>
                </a:lnTo>
                <a:lnTo>
                  <a:pt x="2052" y="20563"/>
                </a:lnTo>
                <a:lnTo>
                  <a:pt x="2279" y="20508"/>
                </a:lnTo>
                <a:lnTo>
                  <a:pt x="1824" y="17972"/>
                </a:lnTo>
                <a:lnTo>
                  <a:pt x="1311" y="15489"/>
                </a:lnTo>
                <a:lnTo>
                  <a:pt x="799" y="13116"/>
                </a:lnTo>
                <a:lnTo>
                  <a:pt x="2793" y="12844"/>
                </a:lnTo>
                <a:lnTo>
                  <a:pt x="4789" y="12521"/>
                </a:lnTo>
                <a:lnTo>
                  <a:pt x="6670" y="12035"/>
                </a:lnTo>
                <a:lnTo>
                  <a:pt x="7524" y="14194"/>
                </a:lnTo>
                <a:lnTo>
                  <a:pt x="8265" y="16461"/>
                </a:lnTo>
                <a:lnTo>
                  <a:pt x="9006" y="18780"/>
                </a:lnTo>
                <a:lnTo>
                  <a:pt x="9632" y="18619"/>
                </a:lnTo>
                <a:lnTo>
                  <a:pt x="8891" y="16299"/>
                </a:lnTo>
                <a:close/>
              </a:path>
            </a:pathLst>
          </a:custGeom>
          <a:solidFill>
            <a:srgbClr val="689EC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46" name="object 1046"/>
          <p:cNvSpPr/>
          <p:nvPr/>
        </p:nvSpPr>
        <p:spPr>
          <a:xfrm>
            <a:off x="335048" y="524680"/>
            <a:ext cx="1538" cy="2549"/>
          </a:xfrm>
          <a:custGeom>
            <a:avLst/>
            <a:gdLst/>
            <a:ahLst/>
            <a:cxnLst/>
            <a:rect l="l" t="t" r="r" b="b"/>
            <a:pathLst>
              <a:path w="2050" h="3398">
                <a:moveTo>
                  <a:pt x="968" y="1575"/>
                </a:moveTo>
                <a:lnTo>
                  <a:pt x="0" y="0"/>
                </a:lnTo>
                <a:lnTo>
                  <a:pt x="569" y="1613"/>
                </a:lnTo>
                <a:lnTo>
                  <a:pt x="1595" y="3398"/>
                </a:lnTo>
                <a:lnTo>
                  <a:pt x="2050" y="3303"/>
                </a:lnTo>
                <a:lnTo>
                  <a:pt x="968" y="1575"/>
                </a:lnTo>
                <a:close/>
              </a:path>
            </a:pathLst>
          </a:custGeom>
          <a:solidFill>
            <a:srgbClr val="689EC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47" name="object 1047"/>
          <p:cNvSpPr/>
          <p:nvPr/>
        </p:nvSpPr>
        <p:spPr>
          <a:xfrm>
            <a:off x="332697" y="535773"/>
            <a:ext cx="385" cy="12587"/>
          </a:xfrm>
          <a:custGeom>
            <a:avLst/>
            <a:gdLst/>
            <a:ahLst/>
            <a:cxnLst/>
            <a:rect l="l" t="t" r="r" b="b"/>
            <a:pathLst>
              <a:path w="513" h="16783">
                <a:moveTo>
                  <a:pt x="285" y="2644"/>
                </a:moveTo>
                <a:lnTo>
                  <a:pt x="56" y="0"/>
                </a:lnTo>
                <a:lnTo>
                  <a:pt x="0" y="8958"/>
                </a:lnTo>
                <a:lnTo>
                  <a:pt x="171" y="11494"/>
                </a:lnTo>
                <a:lnTo>
                  <a:pt x="285" y="14084"/>
                </a:lnTo>
                <a:lnTo>
                  <a:pt x="457" y="16783"/>
                </a:lnTo>
                <a:lnTo>
                  <a:pt x="513" y="5450"/>
                </a:lnTo>
                <a:lnTo>
                  <a:pt x="285" y="2644"/>
                </a:lnTo>
                <a:close/>
              </a:path>
            </a:pathLst>
          </a:custGeom>
          <a:solidFill>
            <a:srgbClr val="689EC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48" name="object 1048"/>
          <p:cNvSpPr/>
          <p:nvPr/>
        </p:nvSpPr>
        <p:spPr>
          <a:xfrm>
            <a:off x="330987" y="518528"/>
            <a:ext cx="7951" cy="6321"/>
          </a:xfrm>
          <a:custGeom>
            <a:avLst/>
            <a:gdLst/>
            <a:ahLst/>
            <a:cxnLst/>
            <a:rect l="l" t="t" r="r" b="b"/>
            <a:pathLst>
              <a:path w="10601" h="8428">
                <a:moveTo>
                  <a:pt x="56" y="968"/>
                </a:moveTo>
                <a:lnTo>
                  <a:pt x="684" y="1841"/>
                </a:lnTo>
                <a:lnTo>
                  <a:pt x="2507" y="4271"/>
                </a:lnTo>
                <a:lnTo>
                  <a:pt x="4845" y="8049"/>
                </a:lnTo>
                <a:lnTo>
                  <a:pt x="4331" y="8144"/>
                </a:lnTo>
                <a:lnTo>
                  <a:pt x="4446" y="8428"/>
                </a:lnTo>
                <a:lnTo>
                  <a:pt x="5016" y="8315"/>
                </a:lnTo>
                <a:lnTo>
                  <a:pt x="5244" y="7935"/>
                </a:lnTo>
                <a:lnTo>
                  <a:pt x="2678" y="4100"/>
                </a:lnTo>
                <a:lnTo>
                  <a:pt x="741" y="1613"/>
                </a:lnTo>
                <a:lnTo>
                  <a:pt x="114" y="873"/>
                </a:lnTo>
                <a:lnTo>
                  <a:pt x="855" y="1575"/>
                </a:lnTo>
                <a:lnTo>
                  <a:pt x="3476" y="3777"/>
                </a:lnTo>
                <a:lnTo>
                  <a:pt x="6954" y="7498"/>
                </a:lnTo>
                <a:lnTo>
                  <a:pt x="7296" y="7403"/>
                </a:lnTo>
                <a:lnTo>
                  <a:pt x="3818" y="3720"/>
                </a:lnTo>
                <a:lnTo>
                  <a:pt x="1139" y="1575"/>
                </a:lnTo>
                <a:lnTo>
                  <a:pt x="227" y="873"/>
                </a:lnTo>
                <a:lnTo>
                  <a:pt x="1254" y="1518"/>
                </a:lnTo>
                <a:lnTo>
                  <a:pt x="285" y="873"/>
                </a:lnTo>
                <a:lnTo>
                  <a:pt x="1597" y="1404"/>
                </a:lnTo>
                <a:lnTo>
                  <a:pt x="5300" y="2923"/>
                </a:lnTo>
                <a:lnTo>
                  <a:pt x="10373" y="5942"/>
                </a:lnTo>
                <a:lnTo>
                  <a:pt x="10601" y="5714"/>
                </a:lnTo>
                <a:lnTo>
                  <a:pt x="5357" y="2695"/>
                </a:lnTo>
                <a:lnTo>
                  <a:pt x="1482" y="1195"/>
                </a:lnTo>
                <a:lnTo>
                  <a:pt x="227" y="759"/>
                </a:lnTo>
                <a:lnTo>
                  <a:pt x="227" y="588"/>
                </a:lnTo>
                <a:lnTo>
                  <a:pt x="378" y="544"/>
                </a:lnTo>
                <a:lnTo>
                  <a:pt x="1139" y="322"/>
                </a:lnTo>
                <a:lnTo>
                  <a:pt x="2622" y="56"/>
                </a:lnTo>
                <a:lnTo>
                  <a:pt x="2108" y="56"/>
                </a:lnTo>
                <a:lnTo>
                  <a:pt x="1425" y="170"/>
                </a:lnTo>
                <a:lnTo>
                  <a:pt x="912" y="322"/>
                </a:lnTo>
                <a:lnTo>
                  <a:pt x="1254" y="170"/>
                </a:lnTo>
                <a:lnTo>
                  <a:pt x="1766" y="56"/>
                </a:lnTo>
                <a:lnTo>
                  <a:pt x="1027" y="170"/>
                </a:lnTo>
                <a:lnTo>
                  <a:pt x="398" y="379"/>
                </a:lnTo>
                <a:lnTo>
                  <a:pt x="855" y="170"/>
                </a:lnTo>
                <a:lnTo>
                  <a:pt x="285" y="322"/>
                </a:lnTo>
                <a:lnTo>
                  <a:pt x="0" y="0"/>
                </a:lnTo>
                <a:lnTo>
                  <a:pt x="56" y="968"/>
                </a:lnTo>
                <a:close/>
              </a:path>
            </a:pathLst>
          </a:custGeom>
          <a:solidFill>
            <a:srgbClr val="689EC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49" name="object 1049"/>
          <p:cNvSpPr/>
          <p:nvPr/>
        </p:nvSpPr>
        <p:spPr>
          <a:xfrm>
            <a:off x="301920" y="518529"/>
            <a:ext cx="56894" cy="29831"/>
          </a:xfrm>
          <a:custGeom>
            <a:avLst/>
            <a:gdLst/>
            <a:ahLst/>
            <a:cxnLst/>
            <a:rect l="l" t="t" r="r" b="b"/>
            <a:pathLst>
              <a:path w="75859" h="39775">
                <a:moveTo>
                  <a:pt x="23367" y="30438"/>
                </a:moveTo>
                <a:lnTo>
                  <a:pt x="25305" y="30816"/>
                </a:lnTo>
                <a:lnTo>
                  <a:pt x="27300" y="31139"/>
                </a:lnTo>
                <a:lnTo>
                  <a:pt x="26674" y="33514"/>
                </a:lnTo>
                <a:lnTo>
                  <a:pt x="26104" y="36050"/>
                </a:lnTo>
                <a:lnTo>
                  <a:pt x="25591" y="38586"/>
                </a:lnTo>
                <a:lnTo>
                  <a:pt x="26046" y="38695"/>
                </a:lnTo>
                <a:lnTo>
                  <a:pt x="26273" y="38750"/>
                </a:lnTo>
                <a:lnTo>
                  <a:pt x="26787" y="36158"/>
                </a:lnTo>
                <a:lnTo>
                  <a:pt x="27357" y="33622"/>
                </a:lnTo>
                <a:lnTo>
                  <a:pt x="27927" y="31247"/>
                </a:lnTo>
                <a:lnTo>
                  <a:pt x="29979" y="31517"/>
                </a:lnTo>
                <a:lnTo>
                  <a:pt x="32088" y="31733"/>
                </a:lnTo>
                <a:lnTo>
                  <a:pt x="34253" y="31895"/>
                </a:lnTo>
                <a:lnTo>
                  <a:pt x="33969" y="34378"/>
                </a:lnTo>
                <a:lnTo>
                  <a:pt x="33741" y="36967"/>
                </a:lnTo>
                <a:lnTo>
                  <a:pt x="33514" y="39667"/>
                </a:lnTo>
                <a:lnTo>
                  <a:pt x="34025" y="39720"/>
                </a:lnTo>
                <a:lnTo>
                  <a:pt x="34311" y="39720"/>
                </a:lnTo>
                <a:lnTo>
                  <a:pt x="34539" y="37022"/>
                </a:lnTo>
                <a:lnTo>
                  <a:pt x="34766" y="34431"/>
                </a:lnTo>
                <a:lnTo>
                  <a:pt x="34994" y="31895"/>
                </a:lnTo>
                <a:lnTo>
                  <a:pt x="35793" y="31950"/>
                </a:lnTo>
                <a:lnTo>
                  <a:pt x="36192" y="31464"/>
                </a:lnTo>
                <a:lnTo>
                  <a:pt x="35393" y="31409"/>
                </a:lnTo>
                <a:lnTo>
                  <a:pt x="35052" y="31409"/>
                </a:lnTo>
                <a:lnTo>
                  <a:pt x="35336" y="28441"/>
                </a:lnTo>
                <a:lnTo>
                  <a:pt x="35622" y="25580"/>
                </a:lnTo>
                <a:lnTo>
                  <a:pt x="35906" y="22936"/>
                </a:lnTo>
                <a:lnTo>
                  <a:pt x="36532" y="22991"/>
                </a:lnTo>
                <a:lnTo>
                  <a:pt x="36818" y="22558"/>
                </a:lnTo>
                <a:lnTo>
                  <a:pt x="36248" y="22505"/>
                </a:lnTo>
                <a:lnTo>
                  <a:pt x="35962" y="22505"/>
                </a:lnTo>
                <a:lnTo>
                  <a:pt x="36248" y="19705"/>
                </a:lnTo>
                <a:lnTo>
                  <a:pt x="36532" y="17047"/>
                </a:lnTo>
                <a:lnTo>
                  <a:pt x="36818" y="14731"/>
                </a:lnTo>
                <a:lnTo>
                  <a:pt x="39783" y="14731"/>
                </a:lnTo>
                <a:lnTo>
                  <a:pt x="40010" y="17104"/>
                </a:lnTo>
                <a:lnTo>
                  <a:pt x="39783" y="14351"/>
                </a:lnTo>
                <a:lnTo>
                  <a:pt x="36875" y="14351"/>
                </a:lnTo>
                <a:lnTo>
                  <a:pt x="37161" y="12301"/>
                </a:lnTo>
                <a:lnTo>
                  <a:pt x="37388" y="10479"/>
                </a:lnTo>
                <a:lnTo>
                  <a:pt x="37560" y="8789"/>
                </a:lnTo>
                <a:lnTo>
                  <a:pt x="38015" y="8846"/>
                </a:lnTo>
                <a:lnTo>
                  <a:pt x="37616" y="8523"/>
                </a:lnTo>
                <a:lnTo>
                  <a:pt x="38186" y="4309"/>
                </a:lnTo>
                <a:lnTo>
                  <a:pt x="38528" y="1613"/>
                </a:lnTo>
                <a:lnTo>
                  <a:pt x="38585" y="873"/>
                </a:lnTo>
                <a:lnTo>
                  <a:pt x="38643" y="1670"/>
                </a:lnTo>
                <a:lnTo>
                  <a:pt x="38927" y="4366"/>
                </a:lnTo>
                <a:lnTo>
                  <a:pt x="38812" y="1518"/>
                </a:lnTo>
                <a:lnTo>
                  <a:pt x="38643" y="816"/>
                </a:lnTo>
                <a:lnTo>
                  <a:pt x="38927" y="1518"/>
                </a:lnTo>
                <a:lnTo>
                  <a:pt x="40067" y="4157"/>
                </a:lnTo>
                <a:lnTo>
                  <a:pt x="41549" y="8371"/>
                </a:lnTo>
                <a:lnTo>
                  <a:pt x="40923" y="8428"/>
                </a:lnTo>
                <a:lnTo>
                  <a:pt x="40353" y="8466"/>
                </a:lnTo>
                <a:lnTo>
                  <a:pt x="39724" y="8523"/>
                </a:lnTo>
                <a:lnTo>
                  <a:pt x="39724" y="8789"/>
                </a:lnTo>
                <a:lnTo>
                  <a:pt x="40409" y="8789"/>
                </a:lnTo>
                <a:lnTo>
                  <a:pt x="41036" y="8751"/>
                </a:lnTo>
                <a:lnTo>
                  <a:pt x="41606" y="8637"/>
                </a:lnTo>
                <a:lnTo>
                  <a:pt x="42175" y="10251"/>
                </a:lnTo>
                <a:lnTo>
                  <a:pt x="42802" y="12092"/>
                </a:lnTo>
                <a:lnTo>
                  <a:pt x="43430" y="14086"/>
                </a:lnTo>
                <a:lnTo>
                  <a:pt x="42403" y="14200"/>
                </a:lnTo>
                <a:lnTo>
                  <a:pt x="41378" y="14294"/>
                </a:lnTo>
                <a:lnTo>
                  <a:pt x="40353" y="14351"/>
                </a:lnTo>
                <a:lnTo>
                  <a:pt x="41434" y="14674"/>
                </a:lnTo>
                <a:lnTo>
                  <a:pt x="42518" y="14579"/>
                </a:lnTo>
                <a:lnTo>
                  <a:pt x="43543" y="14465"/>
                </a:lnTo>
                <a:lnTo>
                  <a:pt x="44284" y="16781"/>
                </a:lnTo>
                <a:lnTo>
                  <a:pt x="45025" y="19382"/>
                </a:lnTo>
                <a:lnTo>
                  <a:pt x="45766" y="22127"/>
                </a:lnTo>
                <a:lnTo>
                  <a:pt x="44228" y="22344"/>
                </a:lnTo>
                <a:lnTo>
                  <a:pt x="42689" y="22452"/>
                </a:lnTo>
                <a:lnTo>
                  <a:pt x="41092" y="22505"/>
                </a:lnTo>
                <a:lnTo>
                  <a:pt x="40808" y="19705"/>
                </a:lnTo>
                <a:lnTo>
                  <a:pt x="40979" y="31409"/>
                </a:lnTo>
                <a:lnTo>
                  <a:pt x="41036" y="31950"/>
                </a:lnTo>
                <a:lnTo>
                  <a:pt x="41092" y="22991"/>
                </a:lnTo>
                <a:lnTo>
                  <a:pt x="42745" y="22883"/>
                </a:lnTo>
                <a:lnTo>
                  <a:pt x="44342" y="22775"/>
                </a:lnTo>
                <a:lnTo>
                  <a:pt x="45881" y="22558"/>
                </a:lnTo>
                <a:lnTo>
                  <a:pt x="46622" y="25203"/>
                </a:lnTo>
                <a:lnTo>
                  <a:pt x="47305" y="27955"/>
                </a:lnTo>
                <a:lnTo>
                  <a:pt x="47931" y="30924"/>
                </a:lnTo>
                <a:lnTo>
                  <a:pt x="45938" y="31139"/>
                </a:lnTo>
                <a:lnTo>
                  <a:pt x="43829" y="31302"/>
                </a:lnTo>
                <a:lnTo>
                  <a:pt x="41777" y="31409"/>
                </a:lnTo>
                <a:lnTo>
                  <a:pt x="41549" y="28441"/>
                </a:lnTo>
                <a:lnTo>
                  <a:pt x="41493" y="39775"/>
                </a:lnTo>
                <a:lnTo>
                  <a:pt x="42004" y="39720"/>
                </a:lnTo>
                <a:lnTo>
                  <a:pt x="42290" y="39720"/>
                </a:lnTo>
                <a:lnTo>
                  <a:pt x="42119" y="37022"/>
                </a:lnTo>
                <a:lnTo>
                  <a:pt x="41948" y="34431"/>
                </a:lnTo>
                <a:lnTo>
                  <a:pt x="41777" y="31950"/>
                </a:lnTo>
                <a:lnTo>
                  <a:pt x="43885" y="31841"/>
                </a:lnTo>
                <a:lnTo>
                  <a:pt x="45994" y="31680"/>
                </a:lnTo>
                <a:lnTo>
                  <a:pt x="48046" y="31409"/>
                </a:lnTo>
                <a:lnTo>
                  <a:pt x="47931" y="27902"/>
                </a:lnTo>
                <a:lnTo>
                  <a:pt x="47249" y="25094"/>
                </a:lnTo>
                <a:lnTo>
                  <a:pt x="46507" y="22505"/>
                </a:lnTo>
                <a:lnTo>
                  <a:pt x="48046" y="22289"/>
                </a:lnTo>
                <a:lnTo>
                  <a:pt x="49528" y="22019"/>
                </a:lnTo>
                <a:lnTo>
                  <a:pt x="51011" y="21696"/>
                </a:lnTo>
                <a:lnTo>
                  <a:pt x="52151" y="24178"/>
                </a:lnTo>
                <a:lnTo>
                  <a:pt x="53347" y="26877"/>
                </a:lnTo>
                <a:lnTo>
                  <a:pt x="52720" y="24069"/>
                </a:lnTo>
                <a:lnTo>
                  <a:pt x="51522" y="21588"/>
                </a:lnTo>
                <a:lnTo>
                  <a:pt x="52948" y="21210"/>
                </a:lnTo>
                <a:lnTo>
                  <a:pt x="54372" y="20825"/>
                </a:lnTo>
                <a:lnTo>
                  <a:pt x="55741" y="20350"/>
                </a:lnTo>
                <a:lnTo>
                  <a:pt x="55969" y="19800"/>
                </a:lnTo>
                <a:lnTo>
                  <a:pt x="55455" y="19971"/>
                </a:lnTo>
                <a:lnTo>
                  <a:pt x="54144" y="20445"/>
                </a:lnTo>
                <a:lnTo>
                  <a:pt x="52777" y="20825"/>
                </a:lnTo>
                <a:lnTo>
                  <a:pt x="51351" y="21155"/>
                </a:lnTo>
                <a:lnTo>
                  <a:pt x="50042" y="18452"/>
                </a:lnTo>
                <a:lnTo>
                  <a:pt x="48731" y="15984"/>
                </a:lnTo>
                <a:lnTo>
                  <a:pt x="47476" y="13763"/>
                </a:lnTo>
                <a:lnTo>
                  <a:pt x="48501" y="13554"/>
                </a:lnTo>
                <a:lnTo>
                  <a:pt x="49472" y="13269"/>
                </a:lnTo>
                <a:lnTo>
                  <a:pt x="50382" y="12947"/>
                </a:lnTo>
                <a:lnTo>
                  <a:pt x="52036" y="15054"/>
                </a:lnTo>
                <a:lnTo>
                  <a:pt x="53746" y="17370"/>
                </a:lnTo>
                <a:lnTo>
                  <a:pt x="52491" y="14845"/>
                </a:lnTo>
                <a:lnTo>
                  <a:pt x="50839" y="12795"/>
                </a:lnTo>
                <a:lnTo>
                  <a:pt x="51752" y="12472"/>
                </a:lnTo>
                <a:lnTo>
                  <a:pt x="52549" y="12149"/>
                </a:lnTo>
                <a:lnTo>
                  <a:pt x="53347" y="11770"/>
                </a:lnTo>
                <a:lnTo>
                  <a:pt x="55399" y="13649"/>
                </a:lnTo>
                <a:lnTo>
                  <a:pt x="57508" y="15870"/>
                </a:lnTo>
                <a:lnTo>
                  <a:pt x="59673" y="18300"/>
                </a:lnTo>
                <a:lnTo>
                  <a:pt x="60071" y="18072"/>
                </a:lnTo>
                <a:lnTo>
                  <a:pt x="57963" y="15604"/>
                </a:lnTo>
                <a:lnTo>
                  <a:pt x="55798" y="13440"/>
                </a:lnTo>
                <a:lnTo>
                  <a:pt x="53746" y="11542"/>
                </a:lnTo>
                <a:lnTo>
                  <a:pt x="54487" y="11181"/>
                </a:lnTo>
                <a:lnTo>
                  <a:pt x="55228" y="10744"/>
                </a:lnTo>
                <a:lnTo>
                  <a:pt x="55854" y="10308"/>
                </a:lnTo>
                <a:lnTo>
                  <a:pt x="58190" y="11978"/>
                </a:lnTo>
                <a:lnTo>
                  <a:pt x="60641" y="13934"/>
                </a:lnTo>
                <a:lnTo>
                  <a:pt x="63092" y="16193"/>
                </a:lnTo>
                <a:lnTo>
                  <a:pt x="63435" y="15927"/>
                </a:lnTo>
                <a:lnTo>
                  <a:pt x="60984" y="13706"/>
                </a:lnTo>
                <a:lnTo>
                  <a:pt x="58476" y="11770"/>
                </a:lnTo>
                <a:lnTo>
                  <a:pt x="56140" y="10099"/>
                </a:lnTo>
                <a:lnTo>
                  <a:pt x="56710" y="9662"/>
                </a:lnTo>
                <a:lnTo>
                  <a:pt x="57109" y="9283"/>
                </a:lnTo>
                <a:lnTo>
                  <a:pt x="57508" y="8903"/>
                </a:lnTo>
                <a:lnTo>
                  <a:pt x="57850" y="8580"/>
                </a:lnTo>
                <a:lnTo>
                  <a:pt x="60414" y="9985"/>
                </a:lnTo>
                <a:lnTo>
                  <a:pt x="63092" y="11713"/>
                </a:lnTo>
                <a:lnTo>
                  <a:pt x="65771" y="13706"/>
                </a:lnTo>
                <a:lnTo>
                  <a:pt x="65144" y="14465"/>
                </a:lnTo>
                <a:lnTo>
                  <a:pt x="64460" y="15604"/>
                </a:lnTo>
                <a:lnTo>
                  <a:pt x="65144" y="14997"/>
                </a:lnTo>
                <a:lnTo>
                  <a:pt x="65714" y="14351"/>
                </a:lnTo>
                <a:lnTo>
                  <a:pt x="66113" y="13934"/>
                </a:lnTo>
                <a:lnTo>
                  <a:pt x="68568" y="15756"/>
                </a:lnTo>
                <a:lnTo>
                  <a:pt x="70965" y="17807"/>
                </a:lnTo>
                <a:lnTo>
                  <a:pt x="73301" y="20085"/>
                </a:lnTo>
                <a:lnTo>
                  <a:pt x="72435" y="21102"/>
                </a:lnTo>
                <a:lnTo>
                  <a:pt x="71408" y="22019"/>
                </a:lnTo>
                <a:lnTo>
                  <a:pt x="70280" y="22883"/>
                </a:lnTo>
                <a:lnTo>
                  <a:pt x="70220" y="23477"/>
                </a:lnTo>
                <a:lnTo>
                  <a:pt x="71126" y="24610"/>
                </a:lnTo>
                <a:lnTo>
                  <a:pt x="72032" y="25797"/>
                </a:lnTo>
                <a:lnTo>
                  <a:pt x="72959" y="27038"/>
                </a:lnTo>
                <a:lnTo>
                  <a:pt x="73301" y="26661"/>
                </a:lnTo>
                <a:lnTo>
                  <a:pt x="72375" y="25472"/>
                </a:lnTo>
                <a:lnTo>
                  <a:pt x="71468" y="24339"/>
                </a:lnTo>
                <a:lnTo>
                  <a:pt x="70562" y="23208"/>
                </a:lnTo>
                <a:lnTo>
                  <a:pt x="71690" y="22344"/>
                </a:lnTo>
                <a:lnTo>
                  <a:pt x="72677" y="21372"/>
                </a:lnTo>
                <a:lnTo>
                  <a:pt x="73583" y="20350"/>
                </a:lnTo>
                <a:lnTo>
                  <a:pt x="74268" y="21102"/>
                </a:lnTo>
                <a:lnTo>
                  <a:pt x="75013" y="21858"/>
                </a:lnTo>
                <a:lnTo>
                  <a:pt x="75698" y="22613"/>
                </a:lnTo>
                <a:lnTo>
                  <a:pt x="75859" y="22236"/>
                </a:lnTo>
                <a:lnTo>
                  <a:pt x="75174" y="21480"/>
                </a:lnTo>
                <a:lnTo>
                  <a:pt x="74489" y="20787"/>
                </a:lnTo>
                <a:lnTo>
                  <a:pt x="73804" y="20085"/>
                </a:lnTo>
                <a:lnTo>
                  <a:pt x="74610" y="19097"/>
                </a:lnTo>
                <a:lnTo>
                  <a:pt x="75234" y="18034"/>
                </a:lnTo>
                <a:lnTo>
                  <a:pt x="75637" y="17047"/>
                </a:lnTo>
                <a:lnTo>
                  <a:pt x="75355" y="16781"/>
                </a:lnTo>
                <a:lnTo>
                  <a:pt x="74952" y="17807"/>
                </a:lnTo>
                <a:lnTo>
                  <a:pt x="74328" y="18832"/>
                </a:lnTo>
                <a:lnTo>
                  <a:pt x="73522" y="19800"/>
                </a:lnTo>
                <a:lnTo>
                  <a:pt x="71186" y="17484"/>
                </a:lnTo>
                <a:lnTo>
                  <a:pt x="68790" y="15434"/>
                </a:lnTo>
                <a:lnTo>
                  <a:pt x="66341" y="13649"/>
                </a:lnTo>
                <a:lnTo>
                  <a:pt x="66911" y="12890"/>
                </a:lnTo>
                <a:lnTo>
                  <a:pt x="67420" y="12092"/>
                </a:lnTo>
                <a:lnTo>
                  <a:pt x="67763" y="11276"/>
                </a:lnTo>
                <a:lnTo>
                  <a:pt x="67420" y="11067"/>
                </a:lnTo>
                <a:lnTo>
                  <a:pt x="67078" y="11865"/>
                </a:lnTo>
                <a:lnTo>
                  <a:pt x="66627" y="12681"/>
                </a:lnTo>
                <a:lnTo>
                  <a:pt x="66000" y="13383"/>
                </a:lnTo>
                <a:lnTo>
                  <a:pt x="63322" y="11447"/>
                </a:lnTo>
                <a:lnTo>
                  <a:pt x="60585" y="9776"/>
                </a:lnTo>
                <a:lnTo>
                  <a:pt x="58021" y="8315"/>
                </a:lnTo>
                <a:lnTo>
                  <a:pt x="58476" y="7764"/>
                </a:lnTo>
                <a:lnTo>
                  <a:pt x="58819" y="7232"/>
                </a:lnTo>
                <a:lnTo>
                  <a:pt x="59103" y="6739"/>
                </a:lnTo>
                <a:lnTo>
                  <a:pt x="58931" y="6644"/>
                </a:lnTo>
                <a:lnTo>
                  <a:pt x="58647" y="7119"/>
                </a:lnTo>
                <a:lnTo>
                  <a:pt x="58305" y="7669"/>
                </a:lnTo>
                <a:lnTo>
                  <a:pt x="57850" y="8201"/>
                </a:lnTo>
                <a:lnTo>
                  <a:pt x="56025" y="7232"/>
                </a:lnTo>
                <a:lnTo>
                  <a:pt x="54316" y="6321"/>
                </a:lnTo>
                <a:lnTo>
                  <a:pt x="52662" y="5562"/>
                </a:lnTo>
                <a:lnTo>
                  <a:pt x="52036" y="5296"/>
                </a:lnTo>
                <a:lnTo>
                  <a:pt x="51409" y="5011"/>
                </a:lnTo>
                <a:lnTo>
                  <a:pt x="51865" y="5505"/>
                </a:lnTo>
                <a:lnTo>
                  <a:pt x="52549" y="5828"/>
                </a:lnTo>
                <a:lnTo>
                  <a:pt x="54144" y="6587"/>
                </a:lnTo>
                <a:lnTo>
                  <a:pt x="55854" y="7441"/>
                </a:lnTo>
                <a:lnTo>
                  <a:pt x="57620" y="8428"/>
                </a:lnTo>
                <a:lnTo>
                  <a:pt x="56938" y="9112"/>
                </a:lnTo>
                <a:lnTo>
                  <a:pt x="56311" y="9605"/>
                </a:lnTo>
                <a:lnTo>
                  <a:pt x="55911" y="9871"/>
                </a:lnTo>
                <a:lnTo>
                  <a:pt x="54771" y="9074"/>
                </a:lnTo>
                <a:lnTo>
                  <a:pt x="53631" y="8315"/>
                </a:lnTo>
                <a:lnTo>
                  <a:pt x="52549" y="7669"/>
                </a:lnTo>
                <a:lnTo>
                  <a:pt x="51522" y="7024"/>
                </a:lnTo>
                <a:lnTo>
                  <a:pt x="50553" y="6416"/>
                </a:lnTo>
                <a:lnTo>
                  <a:pt x="51295" y="7232"/>
                </a:lnTo>
                <a:lnTo>
                  <a:pt x="52322" y="7935"/>
                </a:lnTo>
                <a:lnTo>
                  <a:pt x="53403" y="8580"/>
                </a:lnTo>
                <a:lnTo>
                  <a:pt x="54487" y="9340"/>
                </a:lnTo>
                <a:lnTo>
                  <a:pt x="55570" y="10099"/>
                </a:lnTo>
                <a:lnTo>
                  <a:pt x="54942" y="10574"/>
                </a:lnTo>
                <a:lnTo>
                  <a:pt x="54259" y="10953"/>
                </a:lnTo>
                <a:lnTo>
                  <a:pt x="53518" y="11333"/>
                </a:lnTo>
                <a:lnTo>
                  <a:pt x="53119" y="11542"/>
                </a:lnTo>
                <a:lnTo>
                  <a:pt x="52322" y="11865"/>
                </a:lnTo>
                <a:lnTo>
                  <a:pt x="51466" y="12206"/>
                </a:lnTo>
                <a:lnTo>
                  <a:pt x="50612" y="12529"/>
                </a:lnTo>
                <a:lnTo>
                  <a:pt x="50098" y="11921"/>
                </a:lnTo>
                <a:lnTo>
                  <a:pt x="49871" y="11599"/>
                </a:lnTo>
                <a:lnTo>
                  <a:pt x="48616" y="10099"/>
                </a:lnTo>
                <a:lnTo>
                  <a:pt x="47420" y="8789"/>
                </a:lnTo>
                <a:lnTo>
                  <a:pt x="46280" y="7612"/>
                </a:lnTo>
                <a:lnTo>
                  <a:pt x="46791" y="7403"/>
                </a:lnTo>
                <a:lnTo>
                  <a:pt x="47305" y="7175"/>
                </a:lnTo>
                <a:lnTo>
                  <a:pt x="47762" y="6967"/>
                </a:lnTo>
                <a:lnTo>
                  <a:pt x="48902" y="7878"/>
                </a:lnTo>
                <a:lnTo>
                  <a:pt x="50155" y="8903"/>
                </a:lnTo>
                <a:lnTo>
                  <a:pt x="49242" y="7669"/>
                </a:lnTo>
                <a:lnTo>
                  <a:pt x="48102" y="6796"/>
                </a:lnTo>
                <a:lnTo>
                  <a:pt x="47875" y="6644"/>
                </a:lnTo>
                <a:lnTo>
                  <a:pt x="43487" y="3284"/>
                </a:lnTo>
                <a:lnTo>
                  <a:pt x="40238" y="1461"/>
                </a:lnTo>
                <a:lnTo>
                  <a:pt x="39042" y="873"/>
                </a:lnTo>
                <a:lnTo>
                  <a:pt x="40010" y="1518"/>
                </a:lnTo>
                <a:lnTo>
                  <a:pt x="43203" y="3398"/>
                </a:lnTo>
                <a:lnTo>
                  <a:pt x="47533" y="6796"/>
                </a:lnTo>
                <a:lnTo>
                  <a:pt x="47077" y="7024"/>
                </a:lnTo>
                <a:lnTo>
                  <a:pt x="46564" y="7175"/>
                </a:lnTo>
                <a:lnTo>
                  <a:pt x="46052" y="7403"/>
                </a:lnTo>
                <a:lnTo>
                  <a:pt x="45710" y="7498"/>
                </a:lnTo>
                <a:lnTo>
                  <a:pt x="45140" y="7669"/>
                </a:lnTo>
                <a:lnTo>
                  <a:pt x="44570" y="7821"/>
                </a:lnTo>
                <a:lnTo>
                  <a:pt x="44000" y="7935"/>
                </a:lnTo>
                <a:lnTo>
                  <a:pt x="43773" y="8315"/>
                </a:lnTo>
                <a:lnTo>
                  <a:pt x="44741" y="9814"/>
                </a:lnTo>
                <a:lnTo>
                  <a:pt x="44171" y="8201"/>
                </a:lnTo>
                <a:lnTo>
                  <a:pt x="44741" y="8087"/>
                </a:lnTo>
                <a:lnTo>
                  <a:pt x="45311" y="7935"/>
                </a:lnTo>
                <a:lnTo>
                  <a:pt x="45881" y="7726"/>
                </a:lnTo>
                <a:lnTo>
                  <a:pt x="47021" y="8960"/>
                </a:lnTo>
                <a:lnTo>
                  <a:pt x="48217" y="10308"/>
                </a:lnTo>
                <a:lnTo>
                  <a:pt x="49528" y="11865"/>
                </a:lnTo>
                <a:lnTo>
                  <a:pt x="49927" y="12415"/>
                </a:lnTo>
                <a:lnTo>
                  <a:pt x="50155" y="12681"/>
                </a:lnTo>
                <a:lnTo>
                  <a:pt x="49242" y="12947"/>
                </a:lnTo>
                <a:lnTo>
                  <a:pt x="48274" y="13231"/>
                </a:lnTo>
                <a:lnTo>
                  <a:pt x="47305" y="13440"/>
                </a:lnTo>
                <a:lnTo>
                  <a:pt x="46221" y="11504"/>
                </a:lnTo>
                <a:lnTo>
                  <a:pt x="45766" y="11599"/>
                </a:lnTo>
                <a:lnTo>
                  <a:pt x="46850" y="13554"/>
                </a:lnTo>
                <a:lnTo>
                  <a:pt x="45938" y="13763"/>
                </a:lnTo>
                <a:lnTo>
                  <a:pt x="46052" y="14086"/>
                </a:lnTo>
                <a:lnTo>
                  <a:pt x="47021" y="13877"/>
                </a:lnTo>
                <a:lnTo>
                  <a:pt x="48274" y="16079"/>
                </a:lnTo>
                <a:lnTo>
                  <a:pt x="49528" y="18566"/>
                </a:lnTo>
                <a:lnTo>
                  <a:pt x="50781" y="21264"/>
                </a:lnTo>
                <a:lnTo>
                  <a:pt x="49357" y="21588"/>
                </a:lnTo>
                <a:lnTo>
                  <a:pt x="47875" y="21858"/>
                </a:lnTo>
                <a:lnTo>
                  <a:pt x="46393" y="22074"/>
                </a:lnTo>
                <a:lnTo>
                  <a:pt x="45595" y="19268"/>
                </a:lnTo>
                <a:lnTo>
                  <a:pt x="44798" y="16724"/>
                </a:lnTo>
                <a:lnTo>
                  <a:pt x="44056" y="14408"/>
                </a:lnTo>
                <a:lnTo>
                  <a:pt x="44912" y="13934"/>
                </a:lnTo>
                <a:lnTo>
                  <a:pt x="43942" y="14029"/>
                </a:lnTo>
                <a:lnTo>
                  <a:pt x="43259" y="12035"/>
                </a:lnTo>
                <a:lnTo>
                  <a:pt x="42633" y="10194"/>
                </a:lnTo>
                <a:lnTo>
                  <a:pt x="42063" y="8580"/>
                </a:lnTo>
                <a:lnTo>
                  <a:pt x="42633" y="8523"/>
                </a:lnTo>
                <a:lnTo>
                  <a:pt x="43203" y="8428"/>
                </a:lnTo>
                <a:lnTo>
                  <a:pt x="43088" y="8144"/>
                </a:lnTo>
                <a:lnTo>
                  <a:pt x="42518" y="8258"/>
                </a:lnTo>
                <a:lnTo>
                  <a:pt x="41948" y="8315"/>
                </a:lnTo>
                <a:lnTo>
                  <a:pt x="40466" y="4423"/>
                </a:lnTo>
                <a:lnTo>
                  <a:pt x="39326" y="1898"/>
                </a:lnTo>
                <a:lnTo>
                  <a:pt x="38812" y="968"/>
                </a:lnTo>
                <a:lnTo>
                  <a:pt x="38756" y="0"/>
                </a:lnTo>
                <a:lnTo>
                  <a:pt x="38643" y="379"/>
                </a:lnTo>
                <a:lnTo>
                  <a:pt x="38585" y="0"/>
                </a:lnTo>
                <a:lnTo>
                  <a:pt x="38528" y="379"/>
                </a:lnTo>
                <a:lnTo>
                  <a:pt x="38357" y="0"/>
                </a:lnTo>
                <a:lnTo>
                  <a:pt x="38413" y="436"/>
                </a:lnTo>
                <a:lnTo>
                  <a:pt x="38015" y="0"/>
                </a:lnTo>
                <a:lnTo>
                  <a:pt x="38242" y="379"/>
                </a:lnTo>
                <a:lnTo>
                  <a:pt x="38301" y="588"/>
                </a:lnTo>
                <a:lnTo>
                  <a:pt x="38147" y="543"/>
                </a:lnTo>
                <a:lnTo>
                  <a:pt x="36875" y="322"/>
                </a:lnTo>
                <a:lnTo>
                  <a:pt x="34937" y="113"/>
                </a:lnTo>
                <a:lnTo>
                  <a:pt x="34367" y="170"/>
                </a:lnTo>
                <a:lnTo>
                  <a:pt x="34083" y="208"/>
                </a:lnTo>
                <a:lnTo>
                  <a:pt x="36192" y="379"/>
                </a:lnTo>
                <a:lnTo>
                  <a:pt x="37672" y="550"/>
                </a:lnTo>
                <a:lnTo>
                  <a:pt x="38301" y="645"/>
                </a:lnTo>
                <a:lnTo>
                  <a:pt x="37388" y="588"/>
                </a:lnTo>
                <a:lnTo>
                  <a:pt x="34311" y="436"/>
                </a:lnTo>
                <a:lnTo>
                  <a:pt x="29979" y="759"/>
                </a:lnTo>
                <a:lnTo>
                  <a:pt x="29409" y="816"/>
                </a:lnTo>
                <a:lnTo>
                  <a:pt x="28839" y="911"/>
                </a:lnTo>
                <a:lnTo>
                  <a:pt x="28326" y="1025"/>
                </a:lnTo>
                <a:lnTo>
                  <a:pt x="32658" y="588"/>
                </a:lnTo>
                <a:lnTo>
                  <a:pt x="35962" y="645"/>
                </a:lnTo>
                <a:lnTo>
                  <a:pt x="37560" y="645"/>
                </a:lnTo>
                <a:lnTo>
                  <a:pt x="35850" y="702"/>
                </a:lnTo>
                <a:lnTo>
                  <a:pt x="32315" y="968"/>
                </a:lnTo>
                <a:lnTo>
                  <a:pt x="27528" y="1898"/>
                </a:lnTo>
                <a:lnTo>
                  <a:pt x="26843" y="1993"/>
                </a:lnTo>
                <a:lnTo>
                  <a:pt x="26161" y="2107"/>
                </a:lnTo>
                <a:lnTo>
                  <a:pt x="25476" y="2259"/>
                </a:lnTo>
                <a:lnTo>
                  <a:pt x="23254" y="2752"/>
                </a:lnTo>
                <a:lnTo>
                  <a:pt x="20860" y="3398"/>
                </a:lnTo>
                <a:lnTo>
                  <a:pt x="18353" y="4157"/>
                </a:lnTo>
                <a:lnTo>
                  <a:pt x="17555" y="4537"/>
                </a:lnTo>
                <a:lnTo>
                  <a:pt x="16755" y="4916"/>
                </a:lnTo>
                <a:lnTo>
                  <a:pt x="16014" y="5296"/>
                </a:lnTo>
                <a:lnTo>
                  <a:pt x="16528" y="5068"/>
                </a:lnTo>
                <a:lnTo>
                  <a:pt x="17041" y="4916"/>
                </a:lnTo>
                <a:lnTo>
                  <a:pt x="17555" y="4745"/>
                </a:lnTo>
                <a:lnTo>
                  <a:pt x="17611" y="5068"/>
                </a:lnTo>
                <a:lnTo>
                  <a:pt x="17611" y="4689"/>
                </a:lnTo>
                <a:lnTo>
                  <a:pt x="20405" y="3777"/>
                </a:lnTo>
                <a:lnTo>
                  <a:pt x="23083" y="3075"/>
                </a:lnTo>
                <a:lnTo>
                  <a:pt x="25476" y="2543"/>
                </a:lnTo>
                <a:lnTo>
                  <a:pt x="25534" y="3075"/>
                </a:lnTo>
                <a:lnTo>
                  <a:pt x="25703" y="3512"/>
                </a:lnTo>
                <a:lnTo>
                  <a:pt x="25021" y="3720"/>
                </a:lnTo>
                <a:lnTo>
                  <a:pt x="24336" y="3948"/>
                </a:lnTo>
                <a:lnTo>
                  <a:pt x="23595" y="4157"/>
                </a:lnTo>
                <a:lnTo>
                  <a:pt x="21885" y="4745"/>
                </a:lnTo>
                <a:lnTo>
                  <a:pt x="20062" y="5448"/>
                </a:lnTo>
                <a:lnTo>
                  <a:pt x="18125" y="6264"/>
                </a:lnTo>
                <a:lnTo>
                  <a:pt x="17954" y="6321"/>
                </a:lnTo>
                <a:lnTo>
                  <a:pt x="15275" y="7441"/>
                </a:lnTo>
                <a:lnTo>
                  <a:pt x="12426" y="8846"/>
                </a:lnTo>
                <a:lnTo>
                  <a:pt x="9576" y="10517"/>
                </a:lnTo>
                <a:lnTo>
                  <a:pt x="9461" y="10156"/>
                </a:lnTo>
                <a:lnTo>
                  <a:pt x="9346" y="9719"/>
                </a:lnTo>
                <a:lnTo>
                  <a:pt x="9290" y="9283"/>
                </a:lnTo>
                <a:lnTo>
                  <a:pt x="8947" y="9491"/>
                </a:lnTo>
                <a:lnTo>
                  <a:pt x="9006" y="9928"/>
                </a:lnTo>
                <a:lnTo>
                  <a:pt x="9119" y="10365"/>
                </a:lnTo>
                <a:lnTo>
                  <a:pt x="9233" y="10744"/>
                </a:lnTo>
                <a:lnTo>
                  <a:pt x="6668" y="12301"/>
                </a:lnTo>
                <a:lnTo>
                  <a:pt x="4104" y="14029"/>
                </a:lnTo>
                <a:lnTo>
                  <a:pt x="1597" y="16079"/>
                </a:lnTo>
                <a:lnTo>
                  <a:pt x="1027" y="16667"/>
                </a:lnTo>
                <a:lnTo>
                  <a:pt x="513" y="17275"/>
                </a:lnTo>
                <a:lnTo>
                  <a:pt x="0" y="17920"/>
                </a:lnTo>
                <a:lnTo>
                  <a:pt x="457" y="17484"/>
                </a:lnTo>
                <a:lnTo>
                  <a:pt x="912" y="17047"/>
                </a:lnTo>
                <a:lnTo>
                  <a:pt x="1425" y="16667"/>
                </a:lnTo>
                <a:lnTo>
                  <a:pt x="1766" y="17693"/>
                </a:lnTo>
                <a:lnTo>
                  <a:pt x="1709" y="16402"/>
                </a:lnTo>
                <a:lnTo>
                  <a:pt x="4217" y="14351"/>
                </a:lnTo>
                <a:lnTo>
                  <a:pt x="6782" y="12567"/>
                </a:lnTo>
                <a:lnTo>
                  <a:pt x="9346" y="11010"/>
                </a:lnTo>
                <a:lnTo>
                  <a:pt x="9517" y="11504"/>
                </a:lnTo>
                <a:lnTo>
                  <a:pt x="9803" y="12149"/>
                </a:lnTo>
                <a:lnTo>
                  <a:pt x="9689" y="10839"/>
                </a:lnTo>
                <a:lnTo>
                  <a:pt x="12538" y="9112"/>
                </a:lnTo>
                <a:lnTo>
                  <a:pt x="15388" y="7726"/>
                </a:lnTo>
                <a:lnTo>
                  <a:pt x="18067" y="6587"/>
                </a:lnTo>
                <a:lnTo>
                  <a:pt x="18238" y="7024"/>
                </a:lnTo>
                <a:lnTo>
                  <a:pt x="18181" y="6473"/>
                </a:lnTo>
                <a:lnTo>
                  <a:pt x="20119" y="5676"/>
                </a:lnTo>
                <a:lnTo>
                  <a:pt x="22000" y="4973"/>
                </a:lnTo>
                <a:lnTo>
                  <a:pt x="23710" y="4366"/>
                </a:lnTo>
                <a:lnTo>
                  <a:pt x="24394" y="4100"/>
                </a:lnTo>
                <a:lnTo>
                  <a:pt x="25077" y="3891"/>
                </a:lnTo>
                <a:lnTo>
                  <a:pt x="25762" y="3663"/>
                </a:lnTo>
                <a:lnTo>
                  <a:pt x="26046" y="4309"/>
                </a:lnTo>
                <a:lnTo>
                  <a:pt x="25818" y="3455"/>
                </a:lnTo>
                <a:lnTo>
                  <a:pt x="25647" y="3075"/>
                </a:lnTo>
                <a:lnTo>
                  <a:pt x="25534" y="2543"/>
                </a:lnTo>
                <a:lnTo>
                  <a:pt x="26217" y="2372"/>
                </a:lnTo>
                <a:lnTo>
                  <a:pt x="26902" y="2221"/>
                </a:lnTo>
                <a:lnTo>
                  <a:pt x="27584" y="2050"/>
                </a:lnTo>
                <a:lnTo>
                  <a:pt x="33113" y="968"/>
                </a:lnTo>
                <a:lnTo>
                  <a:pt x="36990" y="759"/>
                </a:lnTo>
                <a:lnTo>
                  <a:pt x="38186" y="702"/>
                </a:lnTo>
                <a:lnTo>
                  <a:pt x="36875" y="816"/>
                </a:lnTo>
                <a:lnTo>
                  <a:pt x="32259" y="1461"/>
                </a:lnTo>
                <a:lnTo>
                  <a:pt x="25875" y="3663"/>
                </a:lnTo>
                <a:lnTo>
                  <a:pt x="32259" y="1613"/>
                </a:lnTo>
                <a:lnTo>
                  <a:pt x="36762" y="911"/>
                </a:lnTo>
                <a:lnTo>
                  <a:pt x="38129" y="759"/>
                </a:lnTo>
                <a:lnTo>
                  <a:pt x="36762" y="1025"/>
                </a:lnTo>
                <a:lnTo>
                  <a:pt x="32486" y="2259"/>
                </a:lnTo>
                <a:lnTo>
                  <a:pt x="36762" y="1139"/>
                </a:lnTo>
                <a:lnTo>
                  <a:pt x="38129" y="816"/>
                </a:lnTo>
                <a:lnTo>
                  <a:pt x="36990" y="1404"/>
                </a:lnTo>
                <a:lnTo>
                  <a:pt x="33626" y="3246"/>
                </a:lnTo>
                <a:lnTo>
                  <a:pt x="29123" y="6530"/>
                </a:lnTo>
                <a:lnTo>
                  <a:pt x="29409" y="6701"/>
                </a:lnTo>
                <a:lnTo>
                  <a:pt x="33854" y="3398"/>
                </a:lnTo>
                <a:lnTo>
                  <a:pt x="37102" y="1518"/>
                </a:lnTo>
                <a:lnTo>
                  <a:pt x="38186" y="911"/>
                </a:lnTo>
                <a:lnTo>
                  <a:pt x="37616" y="1518"/>
                </a:lnTo>
                <a:lnTo>
                  <a:pt x="38413" y="873"/>
                </a:lnTo>
                <a:lnTo>
                  <a:pt x="37731" y="1518"/>
                </a:lnTo>
                <a:lnTo>
                  <a:pt x="37616" y="1936"/>
                </a:lnTo>
                <a:lnTo>
                  <a:pt x="38301" y="1025"/>
                </a:lnTo>
                <a:lnTo>
                  <a:pt x="37787" y="1993"/>
                </a:lnTo>
                <a:lnTo>
                  <a:pt x="38242" y="1518"/>
                </a:lnTo>
                <a:lnTo>
                  <a:pt x="38528" y="816"/>
                </a:lnTo>
                <a:lnTo>
                  <a:pt x="38357" y="1404"/>
                </a:lnTo>
                <a:lnTo>
                  <a:pt x="37843" y="4157"/>
                </a:lnTo>
                <a:lnTo>
                  <a:pt x="37161" y="8466"/>
                </a:lnTo>
                <a:lnTo>
                  <a:pt x="36532" y="8466"/>
                </a:lnTo>
                <a:lnTo>
                  <a:pt x="35906" y="8428"/>
                </a:lnTo>
                <a:lnTo>
                  <a:pt x="35280" y="8314"/>
                </a:lnTo>
                <a:lnTo>
                  <a:pt x="36476" y="4480"/>
                </a:lnTo>
                <a:lnTo>
                  <a:pt x="34881" y="8258"/>
                </a:lnTo>
                <a:lnTo>
                  <a:pt x="34311" y="8201"/>
                </a:lnTo>
                <a:lnTo>
                  <a:pt x="33797" y="8087"/>
                </a:lnTo>
                <a:lnTo>
                  <a:pt x="33228" y="7992"/>
                </a:lnTo>
                <a:lnTo>
                  <a:pt x="33056" y="8201"/>
                </a:lnTo>
                <a:lnTo>
                  <a:pt x="33626" y="8371"/>
                </a:lnTo>
                <a:lnTo>
                  <a:pt x="34196" y="8466"/>
                </a:lnTo>
                <a:lnTo>
                  <a:pt x="34766" y="8523"/>
                </a:lnTo>
                <a:lnTo>
                  <a:pt x="35165" y="8580"/>
                </a:lnTo>
                <a:lnTo>
                  <a:pt x="35793" y="8694"/>
                </a:lnTo>
                <a:lnTo>
                  <a:pt x="36476" y="8751"/>
                </a:lnTo>
                <a:lnTo>
                  <a:pt x="37161" y="8789"/>
                </a:lnTo>
                <a:lnTo>
                  <a:pt x="36875" y="10422"/>
                </a:lnTo>
                <a:lnTo>
                  <a:pt x="36591" y="12244"/>
                </a:lnTo>
                <a:lnTo>
                  <a:pt x="36305" y="14294"/>
                </a:lnTo>
                <a:lnTo>
                  <a:pt x="35223" y="14256"/>
                </a:lnTo>
                <a:lnTo>
                  <a:pt x="34196" y="14143"/>
                </a:lnTo>
                <a:lnTo>
                  <a:pt x="33113" y="14029"/>
                </a:lnTo>
                <a:lnTo>
                  <a:pt x="33399" y="11921"/>
                </a:lnTo>
                <a:lnTo>
                  <a:pt x="32601" y="13972"/>
                </a:lnTo>
                <a:lnTo>
                  <a:pt x="31632" y="13820"/>
                </a:lnTo>
                <a:lnTo>
                  <a:pt x="30720" y="13649"/>
                </a:lnTo>
                <a:lnTo>
                  <a:pt x="29808" y="13440"/>
                </a:lnTo>
                <a:lnTo>
                  <a:pt x="30549" y="11276"/>
                </a:lnTo>
                <a:lnTo>
                  <a:pt x="29409" y="13174"/>
                </a:lnTo>
                <a:lnTo>
                  <a:pt x="29294" y="13326"/>
                </a:lnTo>
                <a:lnTo>
                  <a:pt x="28326" y="13060"/>
                </a:lnTo>
                <a:lnTo>
                  <a:pt x="27413" y="12795"/>
                </a:lnTo>
                <a:lnTo>
                  <a:pt x="26503" y="12529"/>
                </a:lnTo>
                <a:lnTo>
                  <a:pt x="26958" y="11978"/>
                </a:lnTo>
                <a:lnTo>
                  <a:pt x="28154" y="9985"/>
                </a:lnTo>
                <a:lnTo>
                  <a:pt x="26843" y="11447"/>
                </a:lnTo>
                <a:lnTo>
                  <a:pt x="26332" y="12035"/>
                </a:lnTo>
                <a:lnTo>
                  <a:pt x="26046" y="12358"/>
                </a:lnTo>
                <a:lnTo>
                  <a:pt x="25248" y="12035"/>
                </a:lnTo>
                <a:lnTo>
                  <a:pt x="24451" y="11713"/>
                </a:lnTo>
                <a:lnTo>
                  <a:pt x="23766" y="11390"/>
                </a:lnTo>
                <a:lnTo>
                  <a:pt x="23994" y="10631"/>
                </a:lnTo>
                <a:lnTo>
                  <a:pt x="23367" y="11181"/>
                </a:lnTo>
                <a:lnTo>
                  <a:pt x="22685" y="10839"/>
                </a:lnTo>
                <a:lnTo>
                  <a:pt x="22056" y="10479"/>
                </a:lnTo>
                <a:lnTo>
                  <a:pt x="21545" y="10099"/>
                </a:lnTo>
                <a:lnTo>
                  <a:pt x="21202" y="9871"/>
                </a:lnTo>
                <a:lnTo>
                  <a:pt x="22115" y="8846"/>
                </a:lnTo>
                <a:lnTo>
                  <a:pt x="20916" y="9662"/>
                </a:lnTo>
                <a:lnTo>
                  <a:pt x="20975" y="10042"/>
                </a:lnTo>
                <a:lnTo>
                  <a:pt x="21373" y="10308"/>
                </a:lnTo>
                <a:lnTo>
                  <a:pt x="21885" y="10687"/>
                </a:lnTo>
                <a:lnTo>
                  <a:pt x="22455" y="11067"/>
                </a:lnTo>
                <a:lnTo>
                  <a:pt x="23083" y="11390"/>
                </a:lnTo>
                <a:lnTo>
                  <a:pt x="23482" y="11599"/>
                </a:lnTo>
                <a:lnTo>
                  <a:pt x="24223" y="11921"/>
                </a:lnTo>
                <a:lnTo>
                  <a:pt x="25021" y="12301"/>
                </a:lnTo>
                <a:lnTo>
                  <a:pt x="25818" y="12624"/>
                </a:lnTo>
                <a:lnTo>
                  <a:pt x="24108" y="14617"/>
                </a:lnTo>
                <a:lnTo>
                  <a:pt x="22284" y="16952"/>
                </a:lnTo>
                <a:lnTo>
                  <a:pt x="20461" y="19534"/>
                </a:lnTo>
                <a:lnTo>
                  <a:pt x="19265" y="19059"/>
                </a:lnTo>
                <a:lnTo>
                  <a:pt x="18125" y="18566"/>
                </a:lnTo>
                <a:lnTo>
                  <a:pt x="17041" y="17977"/>
                </a:lnTo>
                <a:lnTo>
                  <a:pt x="18808" y="15377"/>
                </a:lnTo>
                <a:lnTo>
                  <a:pt x="16755" y="18300"/>
                </a:lnTo>
                <a:lnTo>
                  <a:pt x="17839" y="18889"/>
                </a:lnTo>
                <a:lnTo>
                  <a:pt x="19035" y="19420"/>
                </a:lnTo>
                <a:lnTo>
                  <a:pt x="20234" y="19857"/>
                </a:lnTo>
                <a:lnTo>
                  <a:pt x="18580" y="22235"/>
                </a:lnTo>
                <a:lnTo>
                  <a:pt x="16927" y="24772"/>
                </a:lnTo>
                <a:lnTo>
                  <a:pt x="15388" y="27524"/>
                </a:lnTo>
                <a:lnTo>
                  <a:pt x="14874" y="27308"/>
                </a:lnTo>
                <a:lnTo>
                  <a:pt x="14591" y="27200"/>
                </a:lnTo>
                <a:lnTo>
                  <a:pt x="13336" y="26714"/>
                </a:lnTo>
                <a:lnTo>
                  <a:pt x="12140" y="26121"/>
                </a:lnTo>
                <a:lnTo>
                  <a:pt x="11000" y="25527"/>
                </a:lnTo>
                <a:lnTo>
                  <a:pt x="12426" y="22666"/>
                </a:lnTo>
                <a:lnTo>
                  <a:pt x="10544" y="25258"/>
                </a:lnTo>
                <a:lnTo>
                  <a:pt x="9119" y="24502"/>
                </a:lnTo>
                <a:lnTo>
                  <a:pt x="7808" y="23583"/>
                </a:lnTo>
                <a:lnTo>
                  <a:pt x="6611" y="22666"/>
                </a:lnTo>
                <a:lnTo>
                  <a:pt x="8776" y="20236"/>
                </a:lnTo>
                <a:lnTo>
                  <a:pt x="11000" y="18034"/>
                </a:lnTo>
                <a:lnTo>
                  <a:pt x="13279" y="16022"/>
                </a:lnTo>
                <a:lnTo>
                  <a:pt x="12937" y="15813"/>
                </a:lnTo>
                <a:lnTo>
                  <a:pt x="10657" y="17749"/>
                </a:lnTo>
                <a:lnTo>
                  <a:pt x="8436" y="19971"/>
                </a:lnTo>
                <a:lnTo>
                  <a:pt x="6269" y="22397"/>
                </a:lnTo>
                <a:lnTo>
                  <a:pt x="5244" y="21533"/>
                </a:lnTo>
                <a:lnTo>
                  <a:pt x="4331" y="20616"/>
                </a:lnTo>
                <a:lnTo>
                  <a:pt x="3590" y="19648"/>
                </a:lnTo>
                <a:lnTo>
                  <a:pt x="5699" y="17104"/>
                </a:lnTo>
                <a:lnTo>
                  <a:pt x="3363" y="19325"/>
                </a:lnTo>
                <a:lnTo>
                  <a:pt x="3020" y="19648"/>
                </a:lnTo>
                <a:lnTo>
                  <a:pt x="2167" y="20445"/>
                </a:lnTo>
                <a:lnTo>
                  <a:pt x="1311" y="21318"/>
                </a:lnTo>
                <a:lnTo>
                  <a:pt x="513" y="22235"/>
                </a:lnTo>
                <a:lnTo>
                  <a:pt x="626" y="22613"/>
                </a:lnTo>
                <a:lnTo>
                  <a:pt x="1482" y="21696"/>
                </a:lnTo>
                <a:lnTo>
                  <a:pt x="2394" y="20787"/>
                </a:lnTo>
                <a:lnTo>
                  <a:pt x="3248" y="19914"/>
                </a:lnTo>
                <a:lnTo>
                  <a:pt x="4046" y="20939"/>
                </a:lnTo>
                <a:lnTo>
                  <a:pt x="4901" y="21858"/>
                </a:lnTo>
                <a:lnTo>
                  <a:pt x="5985" y="22721"/>
                </a:lnTo>
                <a:lnTo>
                  <a:pt x="4901" y="23908"/>
                </a:lnTo>
                <a:lnTo>
                  <a:pt x="3876" y="25149"/>
                </a:lnTo>
                <a:lnTo>
                  <a:pt x="2906" y="26444"/>
                </a:lnTo>
                <a:lnTo>
                  <a:pt x="3192" y="26822"/>
                </a:lnTo>
                <a:lnTo>
                  <a:pt x="4217" y="25472"/>
                </a:lnTo>
                <a:lnTo>
                  <a:pt x="5244" y="24233"/>
                </a:lnTo>
                <a:lnTo>
                  <a:pt x="6325" y="22991"/>
                </a:lnTo>
                <a:lnTo>
                  <a:pt x="7465" y="23961"/>
                </a:lnTo>
                <a:lnTo>
                  <a:pt x="8835" y="24880"/>
                </a:lnTo>
                <a:lnTo>
                  <a:pt x="10259" y="25635"/>
                </a:lnTo>
                <a:lnTo>
                  <a:pt x="9119" y="27200"/>
                </a:lnTo>
                <a:lnTo>
                  <a:pt x="8035" y="28872"/>
                </a:lnTo>
                <a:lnTo>
                  <a:pt x="7010" y="30600"/>
                </a:lnTo>
                <a:lnTo>
                  <a:pt x="7465" y="30924"/>
                </a:lnTo>
                <a:lnTo>
                  <a:pt x="8492" y="29197"/>
                </a:lnTo>
                <a:lnTo>
                  <a:pt x="9576" y="27524"/>
                </a:lnTo>
                <a:lnTo>
                  <a:pt x="10716" y="25905"/>
                </a:lnTo>
                <a:lnTo>
                  <a:pt x="11912" y="26552"/>
                </a:lnTo>
                <a:lnTo>
                  <a:pt x="13108" y="27147"/>
                </a:lnTo>
                <a:lnTo>
                  <a:pt x="14419" y="27686"/>
                </a:lnTo>
                <a:lnTo>
                  <a:pt x="14874" y="27847"/>
                </a:lnTo>
                <a:lnTo>
                  <a:pt x="15160" y="27955"/>
                </a:lnTo>
                <a:lnTo>
                  <a:pt x="14077" y="29844"/>
                </a:lnTo>
                <a:lnTo>
                  <a:pt x="13052" y="31841"/>
                </a:lnTo>
                <a:lnTo>
                  <a:pt x="12140" y="33892"/>
                </a:lnTo>
                <a:lnTo>
                  <a:pt x="12653" y="34216"/>
                </a:lnTo>
                <a:lnTo>
                  <a:pt x="13622" y="32111"/>
                </a:lnTo>
                <a:lnTo>
                  <a:pt x="14647" y="30114"/>
                </a:lnTo>
                <a:lnTo>
                  <a:pt x="15730" y="28172"/>
                </a:lnTo>
                <a:lnTo>
                  <a:pt x="17384" y="28819"/>
                </a:lnTo>
                <a:lnTo>
                  <a:pt x="19094" y="29358"/>
                </a:lnTo>
                <a:lnTo>
                  <a:pt x="20860" y="29844"/>
                </a:lnTo>
                <a:lnTo>
                  <a:pt x="21087" y="29358"/>
                </a:lnTo>
                <a:lnTo>
                  <a:pt x="19321" y="28872"/>
                </a:lnTo>
                <a:lnTo>
                  <a:pt x="17611" y="28333"/>
                </a:lnTo>
                <a:lnTo>
                  <a:pt x="15958" y="27739"/>
                </a:lnTo>
                <a:lnTo>
                  <a:pt x="17497" y="24988"/>
                </a:lnTo>
                <a:lnTo>
                  <a:pt x="19094" y="22452"/>
                </a:lnTo>
                <a:lnTo>
                  <a:pt x="20745" y="20085"/>
                </a:lnTo>
                <a:lnTo>
                  <a:pt x="22056" y="20559"/>
                </a:lnTo>
                <a:lnTo>
                  <a:pt x="23424" y="20996"/>
                </a:lnTo>
                <a:lnTo>
                  <a:pt x="24793" y="21372"/>
                </a:lnTo>
                <a:lnTo>
                  <a:pt x="25021" y="20939"/>
                </a:lnTo>
                <a:lnTo>
                  <a:pt x="23653" y="20616"/>
                </a:lnTo>
                <a:lnTo>
                  <a:pt x="22284" y="20179"/>
                </a:lnTo>
                <a:lnTo>
                  <a:pt x="20975" y="19705"/>
                </a:lnTo>
                <a:lnTo>
                  <a:pt x="22797" y="17161"/>
                </a:lnTo>
                <a:lnTo>
                  <a:pt x="24564" y="14845"/>
                </a:lnTo>
                <a:lnTo>
                  <a:pt x="26273" y="12795"/>
                </a:lnTo>
                <a:lnTo>
                  <a:pt x="27186" y="13117"/>
                </a:lnTo>
                <a:lnTo>
                  <a:pt x="28154" y="13383"/>
                </a:lnTo>
                <a:lnTo>
                  <a:pt x="29123" y="13649"/>
                </a:lnTo>
                <a:lnTo>
                  <a:pt x="27814" y="15813"/>
                </a:lnTo>
                <a:lnTo>
                  <a:pt x="26388" y="18300"/>
                </a:lnTo>
                <a:lnTo>
                  <a:pt x="25534" y="21102"/>
                </a:lnTo>
                <a:lnTo>
                  <a:pt x="26902" y="18395"/>
                </a:lnTo>
                <a:lnTo>
                  <a:pt x="28269" y="15927"/>
                </a:lnTo>
                <a:lnTo>
                  <a:pt x="29580" y="13763"/>
                </a:lnTo>
                <a:lnTo>
                  <a:pt x="30549" y="13972"/>
                </a:lnTo>
                <a:lnTo>
                  <a:pt x="31518" y="14143"/>
                </a:lnTo>
                <a:lnTo>
                  <a:pt x="32486" y="14294"/>
                </a:lnTo>
                <a:lnTo>
                  <a:pt x="33000" y="14351"/>
                </a:lnTo>
                <a:lnTo>
                  <a:pt x="34083" y="14522"/>
                </a:lnTo>
                <a:lnTo>
                  <a:pt x="35165" y="14617"/>
                </a:lnTo>
                <a:lnTo>
                  <a:pt x="36305" y="14674"/>
                </a:lnTo>
                <a:lnTo>
                  <a:pt x="35962" y="17047"/>
                </a:lnTo>
                <a:lnTo>
                  <a:pt x="35622" y="19648"/>
                </a:lnTo>
                <a:lnTo>
                  <a:pt x="35280" y="22505"/>
                </a:lnTo>
                <a:lnTo>
                  <a:pt x="33683" y="22397"/>
                </a:lnTo>
                <a:lnTo>
                  <a:pt x="32031" y="22235"/>
                </a:lnTo>
                <a:lnTo>
                  <a:pt x="30493" y="22019"/>
                </a:lnTo>
                <a:lnTo>
                  <a:pt x="30777" y="19154"/>
                </a:lnTo>
                <a:lnTo>
                  <a:pt x="29864" y="21911"/>
                </a:lnTo>
                <a:lnTo>
                  <a:pt x="30378" y="22452"/>
                </a:lnTo>
                <a:lnTo>
                  <a:pt x="31973" y="22666"/>
                </a:lnTo>
                <a:lnTo>
                  <a:pt x="33570" y="22830"/>
                </a:lnTo>
                <a:lnTo>
                  <a:pt x="35223" y="22936"/>
                </a:lnTo>
                <a:lnTo>
                  <a:pt x="34881" y="25580"/>
                </a:lnTo>
                <a:lnTo>
                  <a:pt x="34595" y="28388"/>
                </a:lnTo>
                <a:lnTo>
                  <a:pt x="34311" y="31355"/>
                </a:lnTo>
                <a:lnTo>
                  <a:pt x="32202" y="31247"/>
                </a:lnTo>
                <a:lnTo>
                  <a:pt x="30094" y="31031"/>
                </a:lnTo>
                <a:lnTo>
                  <a:pt x="28042" y="30708"/>
                </a:lnTo>
                <a:lnTo>
                  <a:pt x="28154" y="27739"/>
                </a:lnTo>
                <a:lnTo>
                  <a:pt x="27413" y="30653"/>
                </a:lnTo>
                <a:lnTo>
                  <a:pt x="25419" y="30330"/>
                </a:lnTo>
                <a:lnTo>
                  <a:pt x="23538" y="29952"/>
                </a:lnTo>
                <a:lnTo>
                  <a:pt x="21657" y="29466"/>
                </a:lnTo>
                <a:lnTo>
                  <a:pt x="21486" y="29952"/>
                </a:lnTo>
                <a:lnTo>
                  <a:pt x="23367" y="30438"/>
                </a:lnTo>
                <a:close/>
              </a:path>
            </a:pathLst>
          </a:custGeom>
          <a:solidFill>
            <a:srgbClr val="689EC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50" name="object 1050"/>
          <p:cNvSpPr/>
          <p:nvPr/>
        </p:nvSpPr>
        <p:spPr>
          <a:xfrm>
            <a:off x="326670" y="519184"/>
            <a:ext cx="10729" cy="18572"/>
          </a:xfrm>
          <a:custGeom>
            <a:avLst/>
            <a:gdLst/>
            <a:ahLst/>
            <a:cxnLst/>
            <a:rect l="l" t="t" r="r" b="b"/>
            <a:pathLst>
              <a:path w="14305" h="24762">
                <a:moveTo>
                  <a:pt x="2279" y="7441"/>
                </a:moveTo>
                <a:lnTo>
                  <a:pt x="3989" y="3284"/>
                </a:lnTo>
                <a:lnTo>
                  <a:pt x="3476" y="3606"/>
                </a:lnTo>
                <a:lnTo>
                  <a:pt x="1881" y="7384"/>
                </a:lnTo>
                <a:lnTo>
                  <a:pt x="1311" y="7327"/>
                </a:lnTo>
                <a:lnTo>
                  <a:pt x="797" y="7213"/>
                </a:lnTo>
                <a:lnTo>
                  <a:pt x="227" y="7118"/>
                </a:lnTo>
                <a:lnTo>
                  <a:pt x="626" y="7498"/>
                </a:lnTo>
                <a:lnTo>
                  <a:pt x="1196" y="7593"/>
                </a:lnTo>
                <a:lnTo>
                  <a:pt x="1766" y="7650"/>
                </a:lnTo>
                <a:lnTo>
                  <a:pt x="1083" y="9283"/>
                </a:lnTo>
                <a:lnTo>
                  <a:pt x="398" y="11048"/>
                </a:lnTo>
                <a:lnTo>
                  <a:pt x="853" y="11162"/>
                </a:lnTo>
                <a:lnTo>
                  <a:pt x="1538" y="9321"/>
                </a:lnTo>
                <a:lnTo>
                  <a:pt x="2164" y="7707"/>
                </a:lnTo>
                <a:lnTo>
                  <a:pt x="2793" y="7821"/>
                </a:lnTo>
                <a:lnTo>
                  <a:pt x="3476" y="7878"/>
                </a:lnTo>
                <a:lnTo>
                  <a:pt x="4160" y="7916"/>
                </a:lnTo>
                <a:lnTo>
                  <a:pt x="3874" y="9548"/>
                </a:lnTo>
                <a:lnTo>
                  <a:pt x="3590" y="11371"/>
                </a:lnTo>
                <a:lnTo>
                  <a:pt x="3304" y="13421"/>
                </a:lnTo>
                <a:lnTo>
                  <a:pt x="2223" y="13383"/>
                </a:lnTo>
                <a:lnTo>
                  <a:pt x="1196" y="13269"/>
                </a:lnTo>
                <a:lnTo>
                  <a:pt x="112" y="13155"/>
                </a:lnTo>
                <a:lnTo>
                  <a:pt x="0" y="13478"/>
                </a:lnTo>
                <a:lnTo>
                  <a:pt x="1083" y="13649"/>
                </a:lnTo>
                <a:lnTo>
                  <a:pt x="2164" y="13744"/>
                </a:lnTo>
                <a:lnTo>
                  <a:pt x="3304" y="13801"/>
                </a:lnTo>
                <a:lnTo>
                  <a:pt x="2962" y="16174"/>
                </a:lnTo>
                <a:lnTo>
                  <a:pt x="2906" y="22063"/>
                </a:lnTo>
                <a:lnTo>
                  <a:pt x="3532" y="22118"/>
                </a:lnTo>
                <a:lnTo>
                  <a:pt x="2962" y="21632"/>
                </a:lnTo>
                <a:lnTo>
                  <a:pt x="3248" y="18832"/>
                </a:lnTo>
                <a:lnTo>
                  <a:pt x="3532" y="16174"/>
                </a:lnTo>
                <a:lnTo>
                  <a:pt x="3818" y="13858"/>
                </a:lnTo>
                <a:lnTo>
                  <a:pt x="4615" y="13858"/>
                </a:lnTo>
                <a:lnTo>
                  <a:pt x="3874" y="13478"/>
                </a:lnTo>
                <a:lnTo>
                  <a:pt x="4160" y="11428"/>
                </a:lnTo>
                <a:lnTo>
                  <a:pt x="4388" y="9605"/>
                </a:lnTo>
                <a:lnTo>
                  <a:pt x="4559" y="7916"/>
                </a:lnTo>
                <a:lnTo>
                  <a:pt x="5014" y="7973"/>
                </a:lnTo>
                <a:lnTo>
                  <a:pt x="5812" y="7973"/>
                </a:lnTo>
                <a:lnTo>
                  <a:pt x="6269" y="7916"/>
                </a:lnTo>
                <a:lnTo>
                  <a:pt x="6440" y="9605"/>
                </a:lnTo>
                <a:lnTo>
                  <a:pt x="6611" y="11428"/>
                </a:lnTo>
                <a:lnTo>
                  <a:pt x="6782" y="13478"/>
                </a:lnTo>
                <a:lnTo>
                  <a:pt x="7010" y="16231"/>
                </a:lnTo>
                <a:lnTo>
                  <a:pt x="7181" y="18832"/>
                </a:lnTo>
                <a:lnTo>
                  <a:pt x="7409" y="21685"/>
                </a:lnTo>
                <a:lnTo>
                  <a:pt x="6213" y="21685"/>
                </a:lnTo>
                <a:lnTo>
                  <a:pt x="7409" y="22118"/>
                </a:lnTo>
                <a:lnTo>
                  <a:pt x="7636" y="24762"/>
                </a:lnTo>
                <a:lnTo>
                  <a:pt x="7580" y="16174"/>
                </a:lnTo>
                <a:lnTo>
                  <a:pt x="7352" y="13858"/>
                </a:lnTo>
                <a:lnTo>
                  <a:pt x="8434" y="13801"/>
                </a:lnTo>
                <a:lnTo>
                  <a:pt x="9517" y="13706"/>
                </a:lnTo>
                <a:lnTo>
                  <a:pt x="10542" y="13592"/>
                </a:lnTo>
                <a:lnTo>
                  <a:pt x="10941" y="13155"/>
                </a:lnTo>
                <a:lnTo>
                  <a:pt x="10259" y="11162"/>
                </a:lnTo>
                <a:lnTo>
                  <a:pt x="9632" y="9321"/>
                </a:lnTo>
                <a:lnTo>
                  <a:pt x="9062" y="7707"/>
                </a:lnTo>
                <a:lnTo>
                  <a:pt x="9632" y="7650"/>
                </a:lnTo>
                <a:lnTo>
                  <a:pt x="10202" y="7555"/>
                </a:lnTo>
                <a:lnTo>
                  <a:pt x="10772" y="7441"/>
                </a:lnTo>
                <a:lnTo>
                  <a:pt x="11741" y="8941"/>
                </a:lnTo>
                <a:lnTo>
                  <a:pt x="12766" y="10725"/>
                </a:lnTo>
                <a:lnTo>
                  <a:pt x="13849" y="12681"/>
                </a:lnTo>
                <a:lnTo>
                  <a:pt x="14305" y="12567"/>
                </a:lnTo>
                <a:lnTo>
                  <a:pt x="13221" y="10631"/>
                </a:lnTo>
                <a:lnTo>
                  <a:pt x="12140" y="8903"/>
                </a:lnTo>
                <a:lnTo>
                  <a:pt x="11171" y="7327"/>
                </a:lnTo>
                <a:lnTo>
                  <a:pt x="11741" y="7213"/>
                </a:lnTo>
                <a:lnTo>
                  <a:pt x="12311" y="7062"/>
                </a:lnTo>
                <a:lnTo>
                  <a:pt x="12881" y="6853"/>
                </a:lnTo>
                <a:lnTo>
                  <a:pt x="13052" y="6530"/>
                </a:lnTo>
                <a:lnTo>
                  <a:pt x="9574" y="2847"/>
                </a:lnTo>
                <a:lnTo>
                  <a:pt x="6895" y="702"/>
                </a:lnTo>
                <a:lnTo>
                  <a:pt x="5983" y="0"/>
                </a:lnTo>
                <a:lnTo>
                  <a:pt x="6611" y="702"/>
                </a:lnTo>
                <a:lnTo>
                  <a:pt x="9231" y="2904"/>
                </a:lnTo>
                <a:lnTo>
                  <a:pt x="12709" y="6625"/>
                </a:lnTo>
                <a:lnTo>
                  <a:pt x="12140" y="6796"/>
                </a:lnTo>
                <a:lnTo>
                  <a:pt x="11570" y="6948"/>
                </a:lnTo>
                <a:lnTo>
                  <a:pt x="11000" y="7062"/>
                </a:lnTo>
                <a:lnTo>
                  <a:pt x="10601" y="7175"/>
                </a:lnTo>
                <a:lnTo>
                  <a:pt x="10087" y="7270"/>
                </a:lnTo>
                <a:lnTo>
                  <a:pt x="9517" y="7384"/>
                </a:lnTo>
                <a:lnTo>
                  <a:pt x="8947" y="7441"/>
                </a:lnTo>
                <a:lnTo>
                  <a:pt x="8605" y="7764"/>
                </a:lnTo>
                <a:lnTo>
                  <a:pt x="9175" y="9378"/>
                </a:lnTo>
                <a:lnTo>
                  <a:pt x="9801" y="11219"/>
                </a:lnTo>
                <a:lnTo>
                  <a:pt x="10430" y="13212"/>
                </a:lnTo>
                <a:lnTo>
                  <a:pt x="9403" y="13326"/>
                </a:lnTo>
                <a:lnTo>
                  <a:pt x="8377" y="13421"/>
                </a:lnTo>
                <a:lnTo>
                  <a:pt x="7352" y="13478"/>
                </a:lnTo>
                <a:lnTo>
                  <a:pt x="7123" y="11428"/>
                </a:lnTo>
                <a:lnTo>
                  <a:pt x="6895" y="9548"/>
                </a:lnTo>
                <a:lnTo>
                  <a:pt x="6724" y="7916"/>
                </a:lnTo>
                <a:lnTo>
                  <a:pt x="7409" y="7916"/>
                </a:lnTo>
                <a:lnTo>
                  <a:pt x="6724" y="7650"/>
                </a:lnTo>
                <a:lnTo>
                  <a:pt x="6213" y="3398"/>
                </a:lnTo>
                <a:lnTo>
                  <a:pt x="5927" y="3493"/>
                </a:lnTo>
                <a:lnTo>
                  <a:pt x="6269" y="7650"/>
                </a:lnTo>
                <a:lnTo>
                  <a:pt x="4615" y="7650"/>
                </a:lnTo>
                <a:lnTo>
                  <a:pt x="4843" y="3284"/>
                </a:lnTo>
                <a:lnTo>
                  <a:pt x="4160" y="7593"/>
                </a:lnTo>
                <a:lnTo>
                  <a:pt x="3532" y="7593"/>
                </a:lnTo>
                <a:lnTo>
                  <a:pt x="2906" y="7555"/>
                </a:lnTo>
                <a:lnTo>
                  <a:pt x="2279" y="7441"/>
                </a:lnTo>
                <a:close/>
              </a:path>
            </a:pathLst>
          </a:custGeom>
          <a:solidFill>
            <a:srgbClr val="5D97C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51" name="object 1051"/>
          <p:cNvSpPr/>
          <p:nvPr/>
        </p:nvSpPr>
        <p:spPr>
          <a:xfrm>
            <a:off x="321326" y="519055"/>
            <a:ext cx="9404" cy="4499"/>
          </a:xfrm>
          <a:custGeom>
            <a:avLst/>
            <a:gdLst/>
            <a:ahLst/>
            <a:cxnLst/>
            <a:rect l="l" t="t" r="r" b="b"/>
            <a:pathLst>
              <a:path w="12538" h="5998">
                <a:moveTo>
                  <a:pt x="12538" y="170"/>
                </a:moveTo>
                <a:lnTo>
                  <a:pt x="12311" y="0"/>
                </a:lnTo>
                <a:lnTo>
                  <a:pt x="11000" y="113"/>
                </a:lnTo>
                <a:lnTo>
                  <a:pt x="6384" y="759"/>
                </a:lnTo>
                <a:lnTo>
                  <a:pt x="0" y="2961"/>
                </a:lnTo>
                <a:lnTo>
                  <a:pt x="6384" y="911"/>
                </a:lnTo>
                <a:lnTo>
                  <a:pt x="10887" y="208"/>
                </a:lnTo>
                <a:lnTo>
                  <a:pt x="12254" y="56"/>
                </a:lnTo>
                <a:lnTo>
                  <a:pt x="10887" y="322"/>
                </a:lnTo>
                <a:lnTo>
                  <a:pt x="6555" y="1347"/>
                </a:lnTo>
                <a:lnTo>
                  <a:pt x="569" y="3891"/>
                </a:lnTo>
                <a:lnTo>
                  <a:pt x="799" y="4043"/>
                </a:lnTo>
                <a:lnTo>
                  <a:pt x="6611" y="1556"/>
                </a:lnTo>
                <a:lnTo>
                  <a:pt x="10887" y="436"/>
                </a:lnTo>
                <a:lnTo>
                  <a:pt x="12254" y="113"/>
                </a:lnTo>
                <a:lnTo>
                  <a:pt x="11114" y="702"/>
                </a:lnTo>
                <a:lnTo>
                  <a:pt x="7751" y="2543"/>
                </a:lnTo>
                <a:lnTo>
                  <a:pt x="3248" y="5828"/>
                </a:lnTo>
                <a:lnTo>
                  <a:pt x="3534" y="5998"/>
                </a:lnTo>
                <a:lnTo>
                  <a:pt x="7979" y="2695"/>
                </a:lnTo>
                <a:lnTo>
                  <a:pt x="11227" y="816"/>
                </a:lnTo>
                <a:lnTo>
                  <a:pt x="12311" y="208"/>
                </a:lnTo>
                <a:lnTo>
                  <a:pt x="11741" y="816"/>
                </a:lnTo>
                <a:lnTo>
                  <a:pt x="12538" y="170"/>
                </a:lnTo>
                <a:close/>
              </a:path>
            </a:pathLst>
          </a:custGeom>
          <a:solidFill>
            <a:srgbClr val="5D97C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52" name="object 1052"/>
          <p:cNvSpPr/>
          <p:nvPr/>
        </p:nvSpPr>
        <p:spPr>
          <a:xfrm>
            <a:off x="314701" y="527072"/>
            <a:ext cx="4830" cy="4940"/>
          </a:xfrm>
          <a:custGeom>
            <a:avLst/>
            <a:gdLst/>
            <a:ahLst/>
            <a:cxnLst/>
            <a:rect l="l" t="t" r="r" b="b"/>
            <a:pathLst>
              <a:path w="6440" h="6587">
                <a:moveTo>
                  <a:pt x="6440" y="208"/>
                </a:moveTo>
                <a:lnTo>
                  <a:pt x="6041" y="0"/>
                </a:lnTo>
                <a:lnTo>
                  <a:pt x="3989" y="1841"/>
                </a:lnTo>
                <a:lnTo>
                  <a:pt x="1766" y="3986"/>
                </a:lnTo>
                <a:lnTo>
                  <a:pt x="0" y="6587"/>
                </a:lnTo>
                <a:lnTo>
                  <a:pt x="2223" y="4214"/>
                </a:lnTo>
                <a:lnTo>
                  <a:pt x="4388" y="2050"/>
                </a:lnTo>
                <a:lnTo>
                  <a:pt x="6440" y="208"/>
                </a:lnTo>
                <a:close/>
              </a:path>
            </a:pathLst>
          </a:custGeom>
          <a:solidFill>
            <a:srgbClr val="5D97C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53" name="object 1053"/>
          <p:cNvSpPr/>
          <p:nvPr/>
        </p:nvSpPr>
        <p:spPr>
          <a:xfrm>
            <a:off x="310128" y="525890"/>
            <a:ext cx="7523" cy="11785"/>
          </a:xfrm>
          <a:custGeom>
            <a:avLst/>
            <a:gdLst/>
            <a:ahLst/>
            <a:cxnLst/>
            <a:rect l="l" t="t" r="r" b="b"/>
            <a:pathLst>
              <a:path w="10031" h="15713">
                <a:moveTo>
                  <a:pt x="4843" y="3512"/>
                </a:moveTo>
                <a:lnTo>
                  <a:pt x="2279" y="5676"/>
                </a:lnTo>
                <a:lnTo>
                  <a:pt x="1482" y="5030"/>
                </a:lnTo>
                <a:lnTo>
                  <a:pt x="797" y="4328"/>
                </a:lnTo>
                <a:lnTo>
                  <a:pt x="171" y="3568"/>
                </a:lnTo>
                <a:lnTo>
                  <a:pt x="2734" y="1366"/>
                </a:lnTo>
                <a:lnTo>
                  <a:pt x="0" y="3303"/>
                </a:lnTo>
                <a:lnTo>
                  <a:pt x="455" y="4594"/>
                </a:lnTo>
                <a:lnTo>
                  <a:pt x="1196" y="5296"/>
                </a:lnTo>
                <a:lnTo>
                  <a:pt x="1993" y="5998"/>
                </a:lnTo>
                <a:lnTo>
                  <a:pt x="2336" y="6207"/>
                </a:lnTo>
                <a:lnTo>
                  <a:pt x="3192" y="6910"/>
                </a:lnTo>
                <a:lnTo>
                  <a:pt x="4102" y="7555"/>
                </a:lnTo>
                <a:lnTo>
                  <a:pt x="5071" y="8106"/>
                </a:lnTo>
                <a:lnTo>
                  <a:pt x="5413" y="8258"/>
                </a:lnTo>
                <a:lnTo>
                  <a:pt x="3419" y="10479"/>
                </a:lnTo>
                <a:lnTo>
                  <a:pt x="1482" y="12852"/>
                </a:lnTo>
                <a:lnTo>
                  <a:pt x="56" y="15713"/>
                </a:lnTo>
                <a:lnTo>
                  <a:pt x="1937" y="13121"/>
                </a:lnTo>
                <a:lnTo>
                  <a:pt x="3874" y="10687"/>
                </a:lnTo>
                <a:lnTo>
                  <a:pt x="5812" y="8485"/>
                </a:lnTo>
                <a:lnTo>
                  <a:pt x="7864" y="5562"/>
                </a:lnTo>
                <a:lnTo>
                  <a:pt x="5699" y="7935"/>
                </a:lnTo>
                <a:lnTo>
                  <a:pt x="5300" y="7726"/>
                </a:lnTo>
                <a:lnTo>
                  <a:pt x="4388" y="7232"/>
                </a:lnTo>
                <a:lnTo>
                  <a:pt x="3476" y="6587"/>
                </a:lnTo>
                <a:lnTo>
                  <a:pt x="2622" y="5941"/>
                </a:lnTo>
                <a:lnTo>
                  <a:pt x="5129" y="3777"/>
                </a:lnTo>
                <a:lnTo>
                  <a:pt x="7636" y="1841"/>
                </a:lnTo>
                <a:lnTo>
                  <a:pt x="10031" y="227"/>
                </a:lnTo>
                <a:lnTo>
                  <a:pt x="9745" y="0"/>
                </a:lnTo>
                <a:lnTo>
                  <a:pt x="7350" y="1632"/>
                </a:lnTo>
                <a:lnTo>
                  <a:pt x="4843" y="3512"/>
                </a:lnTo>
                <a:close/>
              </a:path>
            </a:pathLst>
          </a:custGeom>
          <a:solidFill>
            <a:srgbClr val="5D97C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54" name="object 1054"/>
          <p:cNvSpPr/>
          <p:nvPr/>
        </p:nvSpPr>
        <p:spPr>
          <a:xfrm>
            <a:off x="329491" y="518856"/>
            <a:ext cx="1325" cy="156"/>
          </a:xfrm>
          <a:custGeom>
            <a:avLst/>
            <a:gdLst/>
            <a:ahLst/>
            <a:cxnLst/>
            <a:rect l="l" t="t" r="r" b="b"/>
            <a:pathLst>
              <a:path w="1766" h="208">
                <a:moveTo>
                  <a:pt x="511" y="0"/>
                </a:moveTo>
                <a:lnTo>
                  <a:pt x="0" y="0"/>
                </a:lnTo>
                <a:lnTo>
                  <a:pt x="682" y="113"/>
                </a:lnTo>
                <a:lnTo>
                  <a:pt x="1252" y="151"/>
                </a:lnTo>
                <a:lnTo>
                  <a:pt x="1538" y="208"/>
                </a:lnTo>
                <a:lnTo>
                  <a:pt x="1766" y="208"/>
                </a:lnTo>
                <a:lnTo>
                  <a:pt x="1425" y="137"/>
                </a:lnTo>
                <a:lnTo>
                  <a:pt x="1139" y="113"/>
                </a:lnTo>
                <a:lnTo>
                  <a:pt x="511" y="0"/>
                </a:lnTo>
                <a:close/>
              </a:path>
            </a:pathLst>
          </a:custGeom>
          <a:solidFill>
            <a:srgbClr val="5D97C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55" name="object 1055"/>
          <p:cNvSpPr/>
          <p:nvPr/>
        </p:nvSpPr>
        <p:spPr>
          <a:xfrm>
            <a:off x="321113" y="539333"/>
            <a:ext cx="6540" cy="8258"/>
          </a:xfrm>
          <a:custGeom>
            <a:avLst/>
            <a:gdLst/>
            <a:ahLst/>
            <a:cxnLst/>
            <a:rect l="l" t="t" r="r" b="b"/>
            <a:pathLst>
              <a:path w="8720" h="11010">
                <a:moveTo>
                  <a:pt x="2563" y="0"/>
                </a:moveTo>
                <a:lnTo>
                  <a:pt x="1822" y="2914"/>
                </a:lnTo>
                <a:lnTo>
                  <a:pt x="1709" y="3400"/>
                </a:lnTo>
                <a:lnTo>
                  <a:pt x="1083" y="5774"/>
                </a:lnTo>
                <a:lnTo>
                  <a:pt x="513" y="8311"/>
                </a:lnTo>
                <a:lnTo>
                  <a:pt x="0" y="10847"/>
                </a:lnTo>
                <a:lnTo>
                  <a:pt x="455" y="10955"/>
                </a:lnTo>
                <a:lnTo>
                  <a:pt x="682" y="11010"/>
                </a:lnTo>
                <a:lnTo>
                  <a:pt x="1196" y="8419"/>
                </a:lnTo>
                <a:lnTo>
                  <a:pt x="1766" y="5883"/>
                </a:lnTo>
                <a:lnTo>
                  <a:pt x="2336" y="3508"/>
                </a:lnTo>
                <a:lnTo>
                  <a:pt x="4388" y="3777"/>
                </a:lnTo>
                <a:lnTo>
                  <a:pt x="6496" y="3994"/>
                </a:lnTo>
                <a:lnTo>
                  <a:pt x="8661" y="4155"/>
                </a:lnTo>
                <a:lnTo>
                  <a:pt x="8720" y="3616"/>
                </a:lnTo>
                <a:lnTo>
                  <a:pt x="6611" y="3508"/>
                </a:lnTo>
                <a:lnTo>
                  <a:pt x="4503" y="3291"/>
                </a:lnTo>
                <a:lnTo>
                  <a:pt x="2450" y="2969"/>
                </a:lnTo>
                <a:lnTo>
                  <a:pt x="2563" y="0"/>
                </a:lnTo>
                <a:close/>
              </a:path>
            </a:pathLst>
          </a:custGeom>
          <a:solidFill>
            <a:srgbClr val="5D97C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56" name="object 1056"/>
          <p:cNvSpPr/>
          <p:nvPr/>
        </p:nvSpPr>
        <p:spPr>
          <a:xfrm>
            <a:off x="331158" y="518942"/>
            <a:ext cx="15350" cy="3232"/>
          </a:xfrm>
          <a:custGeom>
            <a:avLst/>
            <a:gdLst/>
            <a:ahLst/>
            <a:cxnLst/>
            <a:rect l="l" t="t" r="r" b="b"/>
            <a:pathLst>
              <a:path w="20467" h="4309">
                <a:moveTo>
                  <a:pt x="0" y="94"/>
                </a:moveTo>
                <a:lnTo>
                  <a:pt x="1311" y="588"/>
                </a:lnTo>
                <a:lnTo>
                  <a:pt x="5586" y="1708"/>
                </a:lnTo>
                <a:lnTo>
                  <a:pt x="11457" y="4309"/>
                </a:lnTo>
                <a:lnTo>
                  <a:pt x="11628" y="4138"/>
                </a:lnTo>
                <a:lnTo>
                  <a:pt x="5643" y="1556"/>
                </a:lnTo>
                <a:lnTo>
                  <a:pt x="1369" y="474"/>
                </a:lnTo>
                <a:lnTo>
                  <a:pt x="58" y="151"/>
                </a:lnTo>
                <a:lnTo>
                  <a:pt x="1311" y="208"/>
                </a:lnTo>
                <a:lnTo>
                  <a:pt x="5244" y="474"/>
                </a:lnTo>
                <a:lnTo>
                  <a:pt x="10828" y="1613"/>
                </a:lnTo>
                <a:lnTo>
                  <a:pt x="11398" y="1708"/>
                </a:lnTo>
                <a:lnTo>
                  <a:pt x="12027" y="1879"/>
                </a:lnTo>
                <a:lnTo>
                  <a:pt x="12653" y="2050"/>
                </a:lnTo>
                <a:lnTo>
                  <a:pt x="12653" y="2638"/>
                </a:lnTo>
                <a:lnTo>
                  <a:pt x="12768" y="2050"/>
                </a:lnTo>
                <a:lnTo>
                  <a:pt x="15104" y="2581"/>
                </a:lnTo>
                <a:lnTo>
                  <a:pt x="17726" y="3284"/>
                </a:lnTo>
                <a:lnTo>
                  <a:pt x="20467" y="4235"/>
                </a:lnTo>
                <a:lnTo>
                  <a:pt x="19664" y="3872"/>
                </a:lnTo>
                <a:lnTo>
                  <a:pt x="18695" y="3436"/>
                </a:lnTo>
                <a:lnTo>
                  <a:pt x="17668" y="3075"/>
                </a:lnTo>
                <a:lnTo>
                  <a:pt x="15958" y="2581"/>
                </a:lnTo>
                <a:lnTo>
                  <a:pt x="14307" y="2145"/>
                </a:lnTo>
                <a:lnTo>
                  <a:pt x="12768" y="1822"/>
                </a:lnTo>
                <a:lnTo>
                  <a:pt x="12083" y="1670"/>
                </a:lnTo>
                <a:lnTo>
                  <a:pt x="11457" y="1499"/>
                </a:lnTo>
                <a:lnTo>
                  <a:pt x="10887" y="1385"/>
                </a:lnTo>
                <a:lnTo>
                  <a:pt x="5870" y="417"/>
                </a:lnTo>
                <a:lnTo>
                  <a:pt x="2223" y="151"/>
                </a:lnTo>
                <a:lnTo>
                  <a:pt x="569" y="94"/>
                </a:lnTo>
                <a:lnTo>
                  <a:pt x="1538" y="94"/>
                </a:lnTo>
                <a:lnTo>
                  <a:pt x="3135" y="37"/>
                </a:lnTo>
                <a:lnTo>
                  <a:pt x="5300" y="151"/>
                </a:lnTo>
                <a:lnTo>
                  <a:pt x="4674" y="94"/>
                </a:lnTo>
                <a:lnTo>
                  <a:pt x="4104" y="37"/>
                </a:lnTo>
                <a:lnTo>
                  <a:pt x="3478" y="0"/>
                </a:lnTo>
                <a:lnTo>
                  <a:pt x="1768" y="0"/>
                </a:lnTo>
                <a:lnTo>
                  <a:pt x="569" y="37"/>
                </a:lnTo>
                <a:lnTo>
                  <a:pt x="0" y="94"/>
                </a:lnTo>
                <a:close/>
              </a:path>
            </a:pathLst>
          </a:custGeom>
          <a:solidFill>
            <a:srgbClr val="5D97C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57" name="object 1057"/>
          <p:cNvSpPr/>
          <p:nvPr/>
        </p:nvSpPr>
        <p:spPr>
          <a:xfrm>
            <a:off x="328891" y="535408"/>
            <a:ext cx="3335" cy="404"/>
          </a:xfrm>
          <a:custGeom>
            <a:avLst/>
            <a:gdLst/>
            <a:ahLst/>
            <a:cxnLst/>
            <a:rect l="l" t="t" r="r" b="b"/>
            <a:pathLst>
              <a:path w="4446" h="539">
                <a:moveTo>
                  <a:pt x="569" y="485"/>
                </a:moveTo>
                <a:lnTo>
                  <a:pt x="855" y="485"/>
                </a:lnTo>
                <a:lnTo>
                  <a:pt x="2052" y="539"/>
                </a:lnTo>
                <a:lnTo>
                  <a:pt x="3250" y="539"/>
                </a:lnTo>
                <a:lnTo>
                  <a:pt x="4446" y="485"/>
                </a:lnTo>
                <a:lnTo>
                  <a:pt x="3250" y="53"/>
                </a:lnTo>
                <a:lnTo>
                  <a:pt x="855" y="53"/>
                </a:lnTo>
                <a:lnTo>
                  <a:pt x="285" y="0"/>
                </a:lnTo>
                <a:lnTo>
                  <a:pt x="0" y="0"/>
                </a:lnTo>
                <a:lnTo>
                  <a:pt x="569" y="485"/>
                </a:lnTo>
                <a:close/>
              </a:path>
            </a:pathLst>
          </a:custGeom>
          <a:solidFill>
            <a:srgbClr val="5D97C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58" name="object 1058"/>
          <p:cNvSpPr/>
          <p:nvPr/>
        </p:nvSpPr>
        <p:spPr>
          <a:xfrm>
            <a:off x="329577" y="529292"/>
            <a:ext cx="2351" cy="2064"/>
          </a:xfrm>
          <a:custGeom>
            <a:avLst/>
            <a:gdLst/>
            <a:ahLst/>
            <a:cxnLst/>
            <a:rect l="l" t="t" r="r" b="b"/>
            <a:pathLst>
              <a:path w="3135" h="2752">
                <a:moveTo>
                  <a:pt x="0" y="0"/>
                </a:moveTo>
                <a:lnTo>
                  <a:pt x="741" y="379"/>
                </a:lnTo>
                <a:lnTo>
                  <a:pt x="2908" y="379"/>
                </a:lnTo>
                <a:lnTo>
                  <a:pt x="3135" y="2752"/>
                </a:lnTo>
                <a:lnTo>
                  <a:pt x="2908" y="0"/>
                </a:lnTo>
                <a:lnTo>
                  <a:pt x="0" y="0"/>
                </a:lnTo>
                <a:close/>
              </a:path>
            </a:pathLst>
          </a:custGeom>
          <a:solidFill>
            <a:srgbClr val="5D97C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59" name="object 1059"/>
          <p:cNvSpPr/>
          <p:nvPr/>
        </p:nvSpPr>
        <p:spPr>
          <a:xfrm>
            <a:off x="340050" y="527186"/>
            <a:ext cx="1880" cy="939"/>
          </a:xfrm>
          <a:custGeom>
            <a:avLst/>
            <a:gdLst/>
            <a:ahLst/>
            <a:cxnLst/>
            <a:rect l="l" t="t" r="r" b="b"/>
            <a:pathLst>
              <a:path w="2507" h="1252">
                <a:moveTo>
                  <a:pt x="2507" y="227"/>
                </a:moveTo>
                <a:lnTo>
                  <a:pt x="2279" y="0"/>
                </a:lnTo>
                <a:lnTo>
                  <a:pt x="1482" y="322"/>
                </a:lnTo>
                <a:lnTo>
                  <a:pt x="626" y="664"/>
                </a:lnTo>
                <a:lnTo>
                  <a:pt x="0" y="1252"/>
                </a:lnTo>
                <a:lnTo>
                  <a:pt x="912" y="930"/>
                </a:lnTo>
                <a:lnTo>
                  <a:pt x="1709" y="607"/>
                </a:lnTo>
                <a:lnTo>
                  <a:pt x="2507" y="227"/>
                </a:lnTo>
                <a:close/>
              </a:path>
            </a:pathLst>
          </a:custGeom>
          <a:solidFill>
            <a:srgbClr val="5D97C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60" name="object 1060"/>
          <p:cNvSpPr/>
          <p:nvPr/>
        </p:nvSpPr>
        <p:spPr>
          <a:xfrm>
            <a:off x="302305" y="519013"/>
            <a:ext cx="28254" cy="25178"/>
          </a:xfrm>
          <a:custGeom>
            <a:avLst/>
            <a:gdLst/>
            <a:ahLst/>
            <a:cxnLst/>
            <a:rect l="l" t="t" r="r" b="b"/>
            <a:pathLst>
              <a:path w="37672" h="33571">
                <a:moveTo>
                  <a:pt x="9175" y="10194"/>
                </a:moveTo>
                <a:lnTo>
                  <a:pt x="12025" y="8466"/>
                </a:lnTo>
                <a:lnTo>
                  <a:pt x="14874" y="7080"/>
                </a:lnTo>
                <a:lnTo>
                  <a:pt x="17553" y="5941"/>
                </a:lnTo>
                <a:lnTo>
                  <a:pt x="17724" y="6378"/>
                </a:lnTo>
                <a:lnTo>
                  <a:pt x="17668" y="5828"/>
                </a:lnTo>
                <a:lnTo>
                  <a:pt x="19605" y="5030"/>
                </a:lnTo>
                <a:lnTo>
                  <a:pt x="21486" y="4328"/>
                </a:lnTo>
                <a:lnTo>
                  <a:pt x="23196" y="3720"/>
                </a:lnTo>
                <a:lnTo>
                  <a:pt x="23881" y="3455"/>
                </a:lnTo>
                <a:lnTo>
                  <a:pt x="24564" y="3246"/>
                </a:lnTo>
                <a:lnTo>
                  <a:pt x="25248" y="3018"/>
                </a:lnTo>
                <a:lnTo>
                  <a:pt x="25532" y="3663"/>
                </a:lnTo>
                <a:lnTo>
                  <a:pt x="25305" y="2809"/>
                </a:lnTo>
                <a:lnTo>
                  <a:pt x="25133" y="2429"/>
                </a:lnTo>
                <a:lnTo>
                  <a:pt x="25021" y="1898"/>
                </a:lnTo>
                <a:lnTo>
                  <a:pt x="25703" y="1727"/>
                </a:lnTo>
                <a:lnTo>
                  <a:pt x="26388" y="1575"/>
                </a:lnTo>
                <a:lnTo>
                  <a:pt x="27071" y="1404"/>
                </a:lnTo>
                <a:lnTo>
                  <a:pt x="32599" y="322"/>
                </a:lnTo>
                <a:lnTo>
                  <a:pt x="36476" y="113"/>
                </a:lnTo>
                <a:lnTo>
                  <a:pt x="37672" y="56"/>
                </a:lnTo>
                <a:lnTo>
                  <a:pt x="37046" y="0"/>
                </a:lnTo>
                <a:lnTo>
                  <a:pt x="35336" y="56"/>
                </a:lnTo>
                <a:lnTo>
                  <a:pt x="31802" y="322"/>
                </a:lnTo>
                <a:lnTo>
                  <a:pt x="27015" y="1252"/>
                </a:lnTo>
                <a:lnTo>
                  <a:pt x="26330" y="1347"/>
                </a:lnTo>
                <a:lnTo>
                  <a:pt x="25647" y="1461"/>
                </a:lnTo>
                <a:lnTo>
                  <a:pt x="24962" y="1613"/>
                </a:lnTo>
                <a:lnTo>
                  <a:pt x="24165" y="1841"/>
                </a:lnTo>
                <a:lnTo>
                  <a:pt x="23367" y="1993"/>
                </a:lnTo>
                <a:lnTo>
                  <a:pt x="22570" y="2221"/>
                </a:lnTo>
                <a:lnTo>
                  <a:pt x="21486" y="2543"/>
                </a:lnTo>
                <a:lnTo>
                  <a:pt x="20461" y="2923"/>
                </a:lnTo>
                <a:lnTo>
                  <a:pt x="19434" y="3303"/>
                </a:lnTo>
                <a:lnTo>
                  <a:pt x="21371" y="2752"/>
                </a:lnTo>
                <a:lnTo>
                  <a:pt x="23196" y="2278"/>
                </a:lnTo>
                <a:lnTo>
                  <a:pt x="24962" y="1898"/>
                </a:lnTo>
                <a:lnTo>
                  <a:pt x="25021" y="2429"/>
                </a:lnTo>
                <a:lnTo>
                  <a:pt x="25190" y="2866"/>
                </a:lnTo>
                <a:lnTo>
                  <a:pt x="24507" y="3075"/>
                </a:lnTo>
                <a:lnTo>
                  <a:pt x="23822" y="3303"/>
                </a:lnTo>
                <a:lnTo>
                  <a:pt x="23081" y="3512"/>
                </a:lnTo>
                <a:lnTo>
                  <a:pt x="21371" y="4100"/>
                </a:lnTo>
                <a:lnTo>
                  <a:pt x="19549" y="4802"/>
                </a:lnTo>
                <a:lnTo>
                  <a:pt x="17611" y="5619"/>
                </a:lnTo>
                <a:lnTo>
                  <a:pt x="17382" y="5068"/>
                </a:lnTo>
                <a:lnTo>
                  <a:pt x="17211" y="4651"/>
                </a:lnTo>
                <a:lnTo>
                  <a:pt x="17154" y="4271"/>
                </a:lnTo>
                <a:lnTo>
                  <a:pt x="17098" y="4707"/>
                </a:lnTo>
                <a:lnTo>
                  <a:pt x="17211" y="5125"/>
                </a:lnTo>
                <a:lnTo>
                  <a:pt x="17440" y="5676"/>
                </a:lnTo>
                <a:lnTo>
                  <a:pt x="14762" y="6796"/>
                </a:lnTo>
                <a:lnTo>
                  <a:pt x="11912" y="8201"/>
                </a:lnTo>
                <a:lnTo>
                  <a:pt x="9062" y="9871"/>
                </a:lnTo>
                <a:lnTo>
                  <a:pt x="8891" y="9340"/>
                </a:lnTo>
                <a:lnTo>
                  <a:pt x="8661" y="9871"/>
                </a:lnTo>
                <a:lnTo>
                  <a:pt x="8720" y="10099"/>
                </a:lnTo>
                <a:lnTo>
                  <a:pt x="6895" y="11181"/>
                </a:lnTo>
                <a:lnTo>
                  <a:pt x="5073" y="12415"/>
                </a:lnTo>
                <a:lnTo>
                  <a:pt x="3304" y="13763"/>
                </a:lnTo>
                <a:lnTo>
                  <a:pt x="2734" y="14256"/>
                </a:lnTo>
                <a:lnTo>
                  <a:pt x="2223" y="14788"/>
                </a:lnTo>
                <a:lnTo>
                  <a:pt x="1709" y="15339"/>
                </a:lnTo>
                <a:lnTo>
                  <a:pt x="4046" y="13440"/>
                </a:lnTo>
                <a:lnTo>
                  <a:pt x="6440" y="11826"/>
                </a:lnTo>
                <a:lnTo>
                  <a:pt x="8833" y="10365"/>
                </a:lnTo>
                <a:lnTo>
                  <a:pt x="9004" y="10858"/>
                </a:lnTo>
                <a:lnTo>
                  <a:pt x="9290" y="11504"/>
                </a:lnTo>
                <a:lnTo>
                  <a:pt x="9689" y="12092"/>
                </a:lnTo>
                <a:lnTo>
                  <a:pt x="10087" y="12681"/>
                </a:lnTo>
                <a:lnTo>
                  <a:pt x="7636" y="14465"/>
                </a:lnTo>
                <a:lnTo>
                  <a:pt x="5185" y="16459"/>
                </a:lnTo>
                <a:lnTo>
                  <a:pt x="2849" y="18680"/>
                </a:lnTo>
                <a:lnTo>
                  <a:pt x="2164" y="17749"/>
                </a:lnTo>
                <a:lnTo>
                  <a:pt x="1653" y="16838"/>
                </a:lnTo>
                <a:lnTo>
                  <a:pt x="1252" y="15870"/>
                </a:lnTo>
                <a:lnTo>
                  <a:pt x="968" y="16193"/>
                </a:lnTo>
                <a:lnTo>
                  <a:pt x="1311" y="17161"/>
                </a:lnTo>
                <a:lnTo>
                  <a:pt x="1881" y="18091"/>
                </a:lnTo>
                <a:lnTo>
                  <a:pt x="2507" y="19002"/>
                </a:lnTo>
                <a:lnTo>
                  <a:pt x="1653" y="19800"/>
                </a:lnTo>
                <a:lnTo>
                  <a:pt x="797" y="20673"/>
                </a:lnTo>
                <a:lnTo>
                  <a:pt x="0" y="21590"/>
                </a:lnTo>
                <a:lnTo>
                  <a:pt x="112" y="21968"/>
                </a:lnTo>
                <a:lnTo>
                  <a:pt x="968" y="21051"/>
                </a:lnTo>
                <a:lnTo>
                  <a:pt x="1881" y="20141"/>
                </a:lnTo>
                <a:lnTo>
                  <a:pt x="2734" y="19268"/>
                </a:lnTo>
                <a:lnTo>
                  <a:pt x="3532" y="20293"/>
                </a:lnTo>
                <a:lnTo>
                  <a:pt x="4388" y="21212"/>
                </a:lnTo>
                <a:lnTo>
                  <a:pt x="5471" y="22076"/>
                </a:lnTo>
                <a:lnTo>
                  <a:pt x="4388" y="23262"/>
                </a:lnTo>
                <a:lnTo>
                  <a:pt x="3363" y="24504"/>
                </a:lnTo>
                <a:lnTo>
                  <a:pt x="2392" y="25799"/>
                </a:lnTo>
                <a:lnTo>
                  <a:pt x="2678" y="26176"/>
                </a:lnTo>
                <a:lnTo>
                  <a:pt x="3703" y="24827"/>
                </a:lnTo>
                <a:lnTo>
                  <a:pt x="4730" y="23587"/>
                </a:lnTo>
                <a:lnTo>
                  <a:pt x="5812" y="22346"/>
                </a:lnTo>
                <a:lnTo>
                  <a:pt x="6952" y="23316"/>
                </a:lnTo>
                <a:lnTo>
                  <a:pt x="8321" y="24234"/>
                </a:lnTo>
                <a:lnTo>
                  <a:pt x="9745" y="24990"/>
                </a:lnTo>
                <a:lnTo>
                  <a:pt x="8605" y="26554"/>
                </a:lnTo>
                <a:lnTo>
                  <a:pt x="7522" y="28227"/>
                </a:lnTo>
                <a:lnTo>
                  <a:pt x="6496" y="29954"/>
                </a:lnTo>
                <a:lnTo>
                  <a:pt x="6952" y="30279"/>
                </a:lnTo>
                <a:lnTo>
                  <a:pt x="7979" y="28551"/>
                </a:lnTo>
                <a:lnTo>
                  <a:pt x="9062" y="26879"/>
                </a:lnTo>
                <a:lnTo>
                  <a:pt x="10202" y="25260"/>
                </a:lnTo>
                <a:lnTo>
                  <a:pt x="11398" y="25907"/>
                </a:lnTo>
                <a:lnTo>
                  <a:pt x="12595" y="26501"/>
                </a:lnTo>
                <a:lnTo>
                  <a:pt x="13906" y="27040"/>
                </a:lnTo>
                <a:lnTo>
                  <a:pt x="14361" y="27202"/>
                </a:lnTo>
                <a:lnTo>
                  <a:pt x="14647" y="27310"/>
                </a:lnTo>
                <a:lnTo>
                  <a:pt x="13563" y="29199"/>
                </a:lnTo>
                <a:lnTo>
                  <a:pt x="12538" y="31196"/>
                </a:lnTo>
                <a:lnTo>
                  <a:pt x="11626" y="33246"/>
                </a:lnTo>
                <a:lnTo>
                  <a:pt x="12140" y="33571"/>
                </a:lnTo>
                <a:lnTo>
                  <a:pt x="13108" y="31465"/>
                </a:lnTo>
                <a:lnTo>
                  <a:pt x="14133" y="29468"/>
                </a:lnTo>
                <a:lnTo>
                  <a:pt x="15217" y="27526"/>
                </a:lnTo>
                <a:lnTo>
                  <a:pt x="16870" y="28174"/>
                </a:lnTo>
                <a:lnTo>
                  <a:pt x="18580" y="28713"/>
                </a:lnTo>
                <a:lnTo>
                  <a:pt x="20346" y="29199"/>
                </a:lnTo>
                <a:lnTo>
                  <a:pt x="20574" y="28713"/>
                </a:lnTo>
                <a:lnTo>
                  <a:pt x="18808" y="28227"/>
                </a:lnTo>
                <a:lnTo>
                  <a:pt x="17098" y="27688"/>
                </a:lnTo>
                <a:lnTo>
                  <a:pt x="15444" y="27093"/>
                </a:lnTo>
                <a:lnTo>
                  <a:pt x="16983" y="24343"/>
                </a:lnTo>
                <a:lnTo>
                  <a:pt x="18580" y="21806"/>
                </a:lnTo>
                <a:lnTo>
                  <a:pt x="20232" y="19439"/>
                </a:lnTo>
                <a:lnTo>
                  <a:pt x="21543" y="19914"/>
                </a:lnTo>
                <a:lnTo>
                  <a:pt x="22910" y="20350"/>
                </a:lnTo>
                <a:lnTo>
                  <a:pt x="24280" y="20726"/>
                </a:lnTo>
                <a:lnTo>
                  <a:pt x="24507" y="20293"/>
                </a:lnTo>
                <a:lnTo>
                  <a:pt x="23140" y="19971"/>
                </a:lnTo>
                <a:lnTo>
                  <a:pt x="21770" y="19534"/>
                </a:lnTo>
                <a:lnTo>
                  <a:pt x="20461" y="19059"/>
                </a:lnTo>
                <a:lnTo>
                  <a:pt x="22284" y="16516"/>
                </a:lnTo>
                <a:lnTo>
                  <a:pt x="24050" y="14200"/>
                </a:lnTo>
                <a:lnTo>
                  <a:pt x="25760" y="12149"/>
                </a:lnTo>
                <a:lnTo>
                  <a:pt x="26672" y="12472"/>
                </a:lnTo>
                <a:lnTo>
                  <a:pt x="27641" y="12738"/>
                </a:lnTo>
                <a:lnTo>
                  <a:pt x="28610" y="13004"/>
                </a:lnTo>
                <a:lnTo>
                  <a:pt x="27300" y="15168"/>
                </a:lnTo>
                <a:lnTo>
                  <a:pt x="25875" y="17655"/>
                </a:lnTo>
                <a:lnTo>
                  <a:pt x="25021" y="20457"/>
                </a:lnTo>
                <a:lnTo>
                  <a:pt x="26388" y="17750"/>
                </a:lnTo>
                <a:lnTo>
                  <a:pt x="27756" y="15282"/>
                </a:lnTo>
                <a:lnTo>
                  <a:pt x="29067" y="13117"/>
                </a:lnTo>
                <a:lnTo>
                  <a:pt x="30035" y="13326"/>
                </a:lnTo>
                <a:lnTo>
                  <a:pt x="31004" y="13497"/>
                </a:lnTo>
                <a:lnTo>
                  <a:pt x="31973" y="13649"/>
                </a:lnTo>
                <a:lnTo>
                  <a:pt x="32486" y="13706"/>
                </a:lnTo>
                <a:lnTo>
                  <a:pt x="32599" y="13383"/>
                </a:lnTo>
                <a:lnTo>
                  <a:pt x="33340" y="11390"/>
                </a:lnTo>
                <a:lnTo>
                  <a:pt x="32885" y="11276"/>
                </a:lnTo>
                <a:lnTo>
                  <a:pt x="32088" y="13326"/>
                </a:lnTo>
                <a:lnTo>
                  <a:pt x="31119" y="13174"/>
                </a:lnTo>
                <a:lnTo>
                  <a:pt x="30207" y="13004"/>
                </a:lnTo>
                <a:lnTo>
                  <a:pt x="29294" y="12795"/>
                </a:lnTo>
                <a:lnTo>
                  <a:pt x="30035" y="10631"/>
                </a:lnTo>
                <a:lnTo>
                  <a:pt x="28896" y="12529"/>
                </a:lnTo>
                <a:lnTo>
                  <a:pt x="28781" y="12681"/>
                </a:lnTo>
                <a:lnTo>
                  <a:pt x="27812" y="12415"/>
                </a:lnTo>
                <a:lnTo>
                  <a:pt x="26900" y="12149"/>
                </a:lnTo>
                <a:lnTo>
                  <a:pt x="25989" y="11883"/>
                </a:lnTo>
                <a:lnTo>
                  <a:pt x="26445" y="11333"/>
                </a:lnTo>
                <a:lnTo>
                  <a:pt x="27641" y="9340"/>
                </a:lnTo>
                <a:lnTo>
                  <a:pt x="26330" y="10801"/>
                </a:lnTo>
                <a:lnTo>
                  <a:pt x="25818" y="11390"/>
                </a:lnTo>
                <a:lnTo>
                  <a:pt x="25532" y="11713"/>
                </a:lnTo>
                <a:lnTo>
                  <a:pt x="24735" y="11390"/>
                </a:lnTo>
                <a:lnTo>
                  <a:pt x="23937" y="11067"/>
                </a:lnTo>
                <a:lnTo>
                  <a:pt x="23252" y="10744"/>
                </a:lnTo>
                <a:lnTo>
                  <a:pt x="23480" y="9985"/>
                </a:lnTo>
                <a:lnTo>
                  <a:pt x="22854" y="10536"/>
                </a:lnTo>
                <a:lnTo>
                  <a:pt x="22171" y="10194"/>
                </a:lnTo>
                <a:lnTo>
                  <a:pt x="21543" y="9833"/>
                </a:lnTo>
                <a:lnTo>
                  <a:pt x="21031" y="9454"/>
                </a:lnTo>
                <a:lnTo>
                  <a:pt x="20689" y="9226"/>
                </a:lnTo>
                <a:lnTo>
                  <a:pt x="21601" y="8201"/>
                </a:lnTo>
                <a:lnTo>
                  <a:pt x="20403" y="9017"/>
                </a:lnTo>
                <a:lnTo>
                  <a:pt x="20461" y="9397"/>
                </a:lnTo>
                <a:lnTo>
                  <a:pt x="20860" y="9662"/>
                </a:lnTo>
                <a:lnTo>
                  <a:pt x="21371" y="10042"/>
                </a:lnTo>
                <a:lnTo>
                  <a:pt x="21941" y="10422"/>
                </a:lnTo>
                <a:lnTo>
                  <a:pt x="22570" y="10744"/>
                </a:lnTo>
                <a:lnTo>
                  <a:pt x="22969" y="10953"/>
                </a:lnTo>
                <a:lnTo>
                  <a:pt x="23710" y="11276"/>
                </a:lnTo>
                <a:lnTo>
                  <a:pt x="24507" y="11656"/>
                </a:lnTo>
                <a:lnTo>
                  <a:pt x="25305" y="11978"/>
                </a:lnTo>
                <a:lnTo>
                  <a:pt x="23595" y="13972"/>
                </a:lnTo>
                <a:lnTo>
                  <a:pt x="21770" y="16307"/>
                </a:lnTo>
                <a:lnTo>
                  <a:pt x="19948" y="18889"/>
                </a:lnTo>
                <a:lnTo>
                  <a:pt x="18751" y="18414"/>
                </a:lnTo>
                <a:lnTo>
                  <a:pt x="17611" y="17920"/>
                </a:lnTo>
                <a:lnTo>
                  <a:pt x="16528" y="17332"/>
                </a:lnTo>
                <a:lnTo>
                  <a:pt x="18294" y="14731"/>
                </a:lnTo>
                <a:lnTo>
                  <a:pt x="16242" y="17655"/>
                </a:lnTo>
                <a:lnTo>
                  <a:pt x="17325" y="18243"/>
                </a:lnTo>
                <a:lnTo>
                  <a:pt x="18522" y="18775"/>
                </a:lnTo>
                <a:lnTo>
                  <a:pt x="19720" y="19211"/>
                </a:lnTo>
                <a:lnTo>
                  <a:pt x="18067" y="21590"/>
                </a:lnTo>
                <a:lnTo>
                  <a:pt x="16413" y="24126"/>
                </a:lnTo>
                <a:lnTo>
                  <a:pt x="14874" y="26879"/>
                </a:lnTo>
                <a:lnTo>
                  <a:pt x="14361" y="26662"/>
                </a:lnTo>
                <a:lnTo>
                  <a:pt x="14077" y="26554"/>
                </a:lnTo>
                <a:lnTo>
                  <a:pt x="12822" y="26068"/>
                </a:lnTo>
                <a:lnTo>
                  <a:pt x="11626" y="25476"/>
                </a:lnTo>
                <a:lnTo>
                  <a:pt x="10486" y="24882"/>
                </a:lnTo>
                <a:lnTo>
                  <a:pt x="11912" y="22021"/>
                </a:lnTo>
                <a:lnTo>
                  <a:pt x="10031" y="24612"/>
                </a:lnTo>
                <a:lnTo>
                  <a:pt x="8605" y="23857"/>
                </a:lnTo>
                <a:lnTo>
                  <a:pt x="7294" y="22938"/>
                </a:lnTo>
                <a:lnTo>
                  <a:pt x="6098" y="22021"/>
                </a:lnTo>
                <a:lnTo>
                  <a:pt x="8263" y="19591"/>
                </a:lnTo>
                <a:lnTo>
                  <a:pt x="10486" y="17389"/>
                </a:lnTo>
                <a:lnTo>
                  <a:pt x="12766" y="15376"/>
                </a:lnTo>
                <a:lnTo>
                  <a:pt x="12424" y="15168"/>
                </a:lnTo>
                <a:lnTo>
                  <a:pt x="10144" y="17104"/>
                </a:lnTo>
                <a:lnTo>
                  <a:pt x="7922" y="19325"/>
                </a:lnTo>
                <a:lnTo>
                  <a:pt x="5755" y="21751"/>
                </a:lnTo>
                <a:lnTo>
                  <a:pt x="4730" y="20888"/>
                </a:lnTo>
                <a:lnTo>
                  <a:pt x="3818" y="19971"/>
                </a:lnTo>
                <a:lnTo>
                  <a:pt x="3077" y="19002"/>
                </a:lnTo>
                <a:lnTo>
                  <a:pt x="5413" y="16724"/>
                </a:lnTo>
                <a:lnTo>
                  <a:pt x="7864" y="14731"/>
                </a:lnTo>
                <a:lnTo>
                  <a:pt x="10315" y="12947"/>
                </a:lnTo>
                <a:lnTo>
                  <a:pt x="10885" y="13763"/>
                </a:lnTo>
                <a:lnTo>
                  <a:pt x="10430" y="12472"/>
                </a:lnTo>
                <a:lnTo>
                  <a:pt x="10031" y="11921"/>
                </a:lnTo>
                <a:lnTo>
                  <a:pt x="9632" y="11333"/>
                </a:lnTo>
                <a:lnTo>
                  <a:pt x="9403" y="10744"/>
                </a:lnTo>
                <a:lnTo>
                  <a:pt x="9231" y="10365"/>
                </a:lnTo>
                <a:lnTo>
                  <a:pt x="9175" y="10194"/>
                </a:lnTo>
                <a:close/>
              </a:path>
            </a:pathLst>
          </a:custGeom>
          <a:solidFill>
            <a:srgbClr val="5D97C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61" name="object 1061"/>
          <p:cNvSpPr/>
          <p:nvPr/>
        </p:nvSpPr>
        <p:spPr>
          <a:xfrm>
            <a:off x="310256" y="518814"/>
            <a:ext cx="42531" cy="22058"/>
          </a:xfrm>
          <a:custGeom>
            <a:avLst/>
            <a:gdLst/>
            <a:ahLst/>
            <a:cxnLst/>
            <a:rect l="l" t="t" r="r" b="b"/>
            <a:pathLst>
              <a:path w="56708" h="29411">
                <a:moveTo>
                  <a:pt x="40294" y="4632"/>
                </a:moveTo>
                <a:lnTo>
                  <a:pt x="39666" y="4366"/>
                </a:lnTo>
                <a:lnTo>
                  <a:pt x="39497" y="4309"/>
                </a:lnTo>
                <a:lnTo>
                  <a:pt x="39326" y="4480"/>
                </a:lnTo>
                <a:lnTo>
                  <a:pt x="38812" y="4973"/>
                </a:lnTo>
                <a:lnTo>
                  <a:pt x="38357" y="5296"/>
                </a:lnTo>
                <a:lnTo>
                  <a:pt x="32998" y="2316"/>
                </a:lnTo>
                <a:lnTo>
                  <a:pt x="29123" y="816"/>
                </a:lnTo>
                <a:lnTo>
                  <a:pt x="27868" y="379"/>
                </a:lnTo>
                <a:lnTo>
                  <a:pt x="28211" y="208"/>
                </a:lnTo>
                <a:lnTo>
                  <a:pt x="28781" y="170"/>
                </a:lnTo>
                <a:lnTo>
                  <a:pt x="29465" y="56"/>
                </a:lnTo>
                <a:lnTo>
                  <a:pt x="28896" y="56"/>
                </a:lnTo>
                <a:lnTo>
                  <a:pt x="28211" y="170"/>
                </a:lnTo>
                <a:lnTo>
                  <a:pt x="27584" y="265"/>
                </a:lnTo>
                <a:lnTo>
                  <a:pt x="28040" y="170"/>
                </a:lnTo>
                <a:lnTo>
                  <a:pt x="28553" y="56"/>
                </a:lnTo>
                <a:lnTo>
                  <a:pt x="28098" y="56"/>
                </a:lnTo>
                <a:lnTo>
                  <a:pt x="27641" y="113"/>
                </a:lnTo>
                <a:lnTo>
                  <a:pt x="27127" y="56"/>
                </a:lnTo>
                <a:lnTo>
                  <a:pt x="26501" y="56"/>
                </a:lnTo>
                <a:lnTo>
                  <a:pt x="26958" y="170"/>
                </a:lnTo>
                <a:lnTo>
                  <a:pt x="27242" y="208"/>
                </a:lnTo>
                <a:lnTo>
                  <a:pt x="27413" y="265"/>
                </a:lnTo>
                <a:lnTo>
                  <a:pt x="27186" y="265"/>
                </a:lnTo>
                <a:lnTo>
                  <a:pt x="26672" y="208"/>
                </a:lnTo>
                <a:lnTo>
                  <a:pt x="25532" y="170"/>
                </a:lnTo>
                <a:lnTo>
                  <a:pt x="23879" y="170"/>
                </a:lnTo>
                <a:lnTo>
                  <a:pt x="23309" y="208"/>
                </a:lnTo>
                <a:lnTo>
                  <a:pt x="22739" y="265"/>
                </a:lnTo>
                <a:lnTo>
                  <a:pt x="22227" y="322"/>
                </a:lnTo>
                <a:lnTo>
                  <a:pt x="24050" y="208"/>
                </a:lnTo>
                <a:lnTo>
                  <a:pt x="25532" y="265"/>
                </a:lnTo>
                <a:lnTo>
                  <a:pt x="26445" y="265"/>
                </a:lnTo>
                <a:lnTo>
                  <a:pt x="27071" y="322"/>
                </a:lnTo>
                <a:lnTo>
                  <a:pt x="27298" y="493"/>
                </a:lnTo>
                <a:lnTo>
                  <a:pt x="26616" y="1139"/>
                </a:lnTo>
                <a:lnTo>
                  <a:pt x="24507" y="3568"/>
                </a:lnTo>
                <a:lnTo>
                  <a:pt x="21770" y="7498"/>
                </a:lnTo>
                <a:lnTo>
                  <a:pt x="21200" y="7384"/>
                </a:lnTo>
                <a:lnTo>
                  <a:pt x="20630" y="7232"/>
                </a:lnTo>
                <a:lnTo>
                  <a:pt x="20060" y="7024"/>
                </a:lnTo>
                <a:lnTo>
                  <a:pt x="23766" y="3284"/>
                </a:lnTo>
                <a:lnTo>
                  <a:pt x="26501" y="1139"/>
                </a:lnTo>
                <a:lnTo>
                  <a:pt x="27071" y="531"/>
                </a:lnTo>
                <a:lnTo>
                  <a:pt x="26102" y="1195"/>
                </a:lnTo>
                <a:lnTo>
                  <a:pt x="23309" y="3284"/>
                </a:lnTo>
                <a:lnTo>
                  <a:pt x="19718" y="6910"/>
                </a:lnTo>
                <a:lnTo>
                  <a:pt x="19206" y="6739"/>
                </a:lnTo>
                <a:lnTo>
                  <a:pt x="18749" y="6530"/>
                </a:lnTo>
                <a:lnTo>
                  <a:pt x="18294" y="6321"/>
                </a:lnTo>
                <a:lnTo>
                  <a:pt x="18008" y="6150"/>
                </a:lnTo>
                <a:lnTo>
                  <a:pt x="17553" y="5941"/>
                </a:lnTo>
                <a:lnTo>
                  <a:pt x="16812" y="5448"/>
                </a:lnTo>
                <a:lnTo>
                  <a:pt x="21941" y="2486"/>
                </a:lnTo>
                <a:lnTo>
                  <a:pt x="25818" y="968"/>
                </a:lnTo>
                <a:lnTo>
                  <a:pt x="27071" y="493"/>
                </a:lnTo>
                <a:lnTo>
                  <a:pt x="25703" y="854"/>
                </a:lnTo>
                <a:lnTo>
                  <a:pt x="21770" y="2259"/>
                </a:lnTo>
                <a:lnTo>
                  <a:pt x="16470" y="5239"/>
                </a:lnTo>
                <a:lnTo>
                  <a:pt x="15787" y="4632"/>
                </a:lnTo>
                <a:lnTo>
                  <a:pt x="15559" y="4366"/>
                </a:lnTo>
                <a:lnTo>
                  <a:pt x="15330" y="4214"/>
                </a:lnTo>
                <a:lnTo>
                  <a:pt x="14931" y="3568"/>
                </a:lnTo>
                <a:lnTo>
                  <a:pt x="14760" y="3284"/>
                </a:lnTo>
                <a:lnTo>
                  <a:pt x="21144" y="1082"/>
                </a:lnTo>
                <a:lnTo>
                  <a:pt x="14703" y="3075"/>
                </a:lnTo>
                <a:lnTo>
                  <a:pt x="14931" y="3929"/>
                </a:lnTo>
                <a:lnTo>
                  <a:pt x="15217" y="4271"/>
                </a:lnTo>
                <a:lnTo>
                  <a:pt x="14647" y="4480"/>
                </a:lnTo>
                <a:lnTo>
                  <a:pt x="14133" y="4689"/>
                </a:lnTo>
                <a:lnTo>
                  <a:pt x="13563" y="4973"/>
                </a:lnTo>
                <a:lnTo>
                  <a:pt x="11854" y="5714"/>
                </a:lnTo>
                <a:lnTo>
                  <a:pt x="9973" y="6587"/>
                </a:lnTo>
                <a:lnTo>
                  <a:pt x="8035" y="7669"/>
                </a:lnTo>
                <a:lnTo>
                  <a:pt x="7636" y="7118"/>
                </a:lnTo>
                <a:lnTo>
                  <a:pt x="7294" y="6587"/>
                </a:lnTo>
                <a:lnTo>
                  <a:pt x="7066" y="6093"/>
                </a:lnTo>
                <a:lnTo>
                  <a:pt x="7123" y="6644"/>
                </a:lnTo>
                <a:lnTo>
                  <a:pt x="7465" y="7175"/>
                </a:lnTo>
                <a:lnTo>
                  <a:pt x="7864" y="7707"/>
                </a:lnTo>
                <a:lnTo>
                  <a:pt x="5242" y="9112"/>
                </a:lnTo>
                <a:lnTo>
                  <a:pt x="2563" y="10801"/>
                </a:lnTo>
                <a:lnTo>
                  <a:pt x="0" y="13003"/>
                </a:lnTo>
                <a:lnTo>
                  <a:pt x="2734" y="11067"/>
                </a:lnTo>
                <a:lnTo>
                  <a:pt x="5469" y="9397"/>
                </a:lnTo>
                <a:lnTo>
                  <a:pt x="8035" y="7992"/>
                </a:lnTo>
                <a:lnTo>
                  <a:pt x="8434" y="8466"/>
                </a:lnTo>
                <a:lnTo>
                  <a:pt x="8947" y="8960"/>
                </a:lnTo>
                <a:lnTo>
                  <a:pt x="9574" y="9435"/>
                </a:lnTo>
                <a:lnTo>
                  <a:pt x="9860" y="9662"/>
                </a:lnTo>
                <a:lnTo>
                  <a:pt x="9801" y="9283"/>
                </a:lnTo>
                <a:lnTo>
                  <a:pt x="9175" y="8789"/>
                </a:lnTo>
                <a:lnTo>
                  <a:pt x="8661" y="8371"/>
                </a:lnTo>
                <a:lnTo>
                  <a:pt x="8263" y="7878"/>
                </a:lnTo>
                <a:lnTo>
                  <a:pt x="10144" y="6853"/>
                </a:lnTo>
                <a:lnTo>
                  <a:pt x="11968" y="5941"/>
                </a:lnTo>
                <a:lnTo>
                  <a:pt x="13678" y="5182"/>
                </a:lnTo>
                <a:lnTo>
                  <a:pt x="14248" y="4916"/>
                </a:lnTo>
                <a:lnTo>
                  <a:pt x="14818" y="4689"/>
                </a:lnTo>
                <a:lnTo>
                  <a:pt x="15330" y="4480"/>
                </a:lnTo>
                <a:lnTo>
                  <a:pt x="15900" y="5011"/>
                </a:lnTo>
                <a:lnTo>
                  <a:pt x="16242" y="5334"/>
                </a:lnTo>
                <a:lnTo>
                  <a:pt x="15330" y="5885"/>
                </a:lnTo>
                <a:lnTo>
                  <a:pt x="14305" y="6416"/>
                </a:lnTo>
                <a:lnTo>
                  <a:pt x="13279" y="7062"/>
                </a:lnTo>
                <a:lnTo>
                  <a:pt x="12140" y="7707"/>
                </a:lnTo>
                <a:lnTo>
                  <a:pt x="11000" y="8466"/>
                </a:lnTo>
                <a:lnTo>
                  <a:pt x="10087" y="9491"/>
                </a:lnTo>
                <a:lnTo>
                  <a:pt x="11284" y="8694"/>
                </a:lnTo>
                <a:lnTo>
                  <a:pt x="12367" y="7992"/>
                </a:lnTo>
                <a:lnTo>
                  <a:pt x="13449" y="7346"/>
                </a:lnTo>
                <a:lnTo>
                  <a:pt x="14532" y="6682"/>
                </a:lnTo>
                <a:lnTo>
                  <a:pt x="15559" y="6093"/>
                </a:lnTo>
                <a:lnTo>
                  <a:pt x="16528" y="5505"/>
                </a:lnTo>
                <a:lnTo>
                  <a:pt x="17039" y="5885"/>
                </a:lnTo>
                <a:lnTo>
                  <a:pt x="17781" y="6321"/>
                </a:lnTo>
                <a:lnTo>
                  <a:pt x="16641" y="7175"/>
                </a:lnTo>
                <a:lnTo>
                  <a:pt x="15388" y="8144"/>
                </a:lnTo>
                <a:lnTo>
                  <a:pt x="14133" y="9169"/>
                </a:lnTo>
                <a:lnTo>
                  <a:pt x="13507" y="9719"/>
                </a:lnTo>
                <a:lnTo>
                  <a:pt x="12879" y="10251"/>
                </a:lnTo>
                <a:lnTo>
                  <a:pt x="12651" y="11010"/>
                </a:lnTo>
                <a:lnTo>
                  <a:pt x="13221" y="10460"/>
                </a:lnTo>
                <a:lnTo>
                  <a:pt x="13791" y="9928"/>
                </a:lnTo>
                <a:lnTo>
                  <a:pt x="14361" y="9491"/>
                </a:lnTo>
                <a:lnTo>
                  <a:pt x="15672" y="8371"/>
                </a:lnTo>
                <a:lnTo>
                  <a:pt x="16927" y="7384"/>
                </a:lnTo>
                <a:lnTo>
                  <a:pt x="18123" y="6473"/>
                </a:lnTo>
                <a:lnTo>
                  <a:pt x="18522" y="6682"/>
                </a:lnTo>
                <a:lnTo>
                  <a:pt x="18979" y="6910"/>
                </a:lnTo>
                <a:lnTo>
                  <a:pt x="19490" y="7118"/>
                </a:lnTo>
                <a:lnTo>
                  <a:pt x="18294" y="8258"/>
                </a:lnTo>
                <a:lnTo>
                  <a:pt x="17039" y="9605"/>
                </a:lnTo>
                <a:lnTo>
                  <a:pt x="15843" y="11599"/>
                </a:lnTo>
                <a:lnTo>
                  <a:pt x="16071" y="11333"/>
                </a:lnTo>
                <a:lnTo>
                  <a:pt x="17438" y="9814"/>
                </a:lnTo>
                <a:lnTo>
                  <a:pt x="18693" y="8466"/>
                </a:lnTo>
                <a:lnTo>
                  <a:pt x="19889" y="7232"/>
                </a:lnTo>
                <a:lnTo>
                  <a:pt x="20403" y="7441"/>
                </a:lnTo>
                <a:lnTo>
                  <a:pt x="20973" y="7612"/>
                </a:lnTo>
                <a:lnTo>
                  <a:pt x="21599" y="7764"/>
                </a:lnTo>
                <a:lnTo>
                  <a:pt x="20574" y="9226"/>
                </a:lnTo>
                <a:lnTo>
                  <a:pt x="19434" y="10896"/>
                </a:lnTo>
                <a:lnTo>
                  <a:pt x="18693" y="13060"/>
                </a:lnTo>
                <a:lnTo>
                  <a:pt x="19833" y="11124"/>
                </a:lnTo>
                <a:lnTo>
                  <a:pt x="20973" y="9397"/>
                </a:lnTo>
                <a:lnTo>
                  <a:pt x="21941" y="7821"/>
                </a:lnTo>
                <a:lnTo>
                  <a:pt x="22511" y="7992"/>
                </a:lnTo>
                <a:lnTo>
                  <a:pt x="22113" y="7612"/>
                </a:lnTo>
                <a:lnTo>
                  <a:pt x="24620" y="3929"/>
                </a:lnTo>
                <a:lnTo>
                  <a:pt x="26501" y="1556"/>
                </a:lnTo>
                <a:lnTo>
                  <a:pt x="27186" y="645"/>
                </a:lnTo>
                <a:lnTo>
                  <a:pt x="26672" y="1613"/>
                </a:lnTo>
                <a:lnTo>
                  <a:pt x="25361" y="4100"/>
                </a:lnTo>
                <a:lnTo>
                  <a:pt x="25875" y="3777"/>
                </a:lnTo>
                <a:lnTo>
                  <a:pt x="27127" y="1139"/>
                </a:lnTo>
                <a:lnTo>
                  <a:pt x="27413" y="436"/>
                </a:lnTo>
                <a:lnTo>
                  <a:pt x="27242" y="1025"/>
                </a:lnTo>
                <a:lnTo>
                  <a:pt x="26729" y="3777"/>
                </a:lnTo>
                <a:lnTo>
                  <a:pt x="26501" y="8144"/>
                </a:lnTo>
                <a:lnTo>
                  <a:pt x="27071" y="3929"/>
                </a:lnTo>
                <a:lnTo>
                  <a:pt x="27413" y="1233"/>
                </a:lnTo>
                <a:lnTo>
                  <a:pt x="27470" y="493"/>
                </a:lnTo>
                <a:lnTo>
                  <a:pt x="27528" y="1290"/>
                </a:lnTo>
                <a:lnTo>
                  <a:pt x="27812" y="3986"/>
                </a:lnTo>
                <a:lnTo>
                  <a:pt x="28098" y="3891"/>
                </a:lnTo>
                <a:lnTo>
                  <a:pt x="27697" y="1139"/>
                </a:lnTo>
                <a:lnTo>
                  <a:pt x="27528" y="436"/>
                </a:lnTo>
                <a:lnTo>
                  <a:pt x="27812" y="1139"/>
                </a:lnTo>
                <a:lnTo>
                  <a:pt x="28952" y="3777"/>
                </a:lnTo>
                <a:lnTo>
                  <a:pt x="30434" y="7992"/>
                </a:lnTo>
                <a:lnTo>
                  <a:pt x="29808" y="8049"/>
                </a:lnTo>
                <a:lnTo>
                  <a:pt x="29238" y="8087"/>
                </a:lnTo>
                <a:lnTo>
                  <a:pt x="28610" y="8144"/>
                </a:lnTo>
                <a:lnTo>
                  <a:pt x="29294" y="8409"/>
                </a:lnTo>
                <a:lnTo>
                  <a:pt x="29921" y="8371"/>
                </a:lnTo>
                <a:lnTo>
                  <a:pt x="30491" y="8258"/>
                </a:lnTo>
                <a:lnTo>
                  <a:pt x="30833" y="7935"/>
                </a:lnTo>
                <a:lnTo>
                  <a:pt x="29351" y="4043"/>
                </a:lnTo>
                <a:lnTo>
                  <a:pt x="28211" y="1518"/>
                </a:lnTo>
                <a:lnTo>
                  <a:pt x="27697" y="588"/>
                </a:lnTo>
                <a:lnTo>
                  <a:pt x="28326" y="1461"/>
                </a:lnTo>
                <a:lnTo>
                  <a:pt x="30148" y="3891"/>
                </a:lnTo>
                <a:lnTo>
                  <a:pt x="32486" y="7669"/>
                </a:lnTo>
                <a:lnTo>
                  <a:pt x="32885" y="7555"/>
                </a:lnTo>
                <a:lnTo>
                  <a:pt x="30319" y="3720"/>
                </a:lnTo>
                <a:lnTo>
                  <a:pt x="28382" y="1233"/>
                </a:lnTo>
                <a:lnTo>
                  <a:pt x="27756" y="493"/>
                </a:lnTo>
                <a:lnTo>
                  <a:pt x="28497" y="1195"/>
                </a:lnTo>
                <a:lnTo>
                  <a:pt x="27868" y="493"/>
                </a:lnTo>
                <a:lnTo>
                  <a:pt x="28896" y="1139"/>
                </a:lnTo>
                <a:lnTo>
                  <a:pt x="27927" y="493"/>
                </a:lnTo>
                <a:lnTo>
                  <a:pt x="29238" y="1025"/>
                </a:lnTo>
                <a:lnTo>
                  <a:pt x="32942" y="2543"/>
                </a:lnTo>
                <a:lnTo>
                  <a:pt x="38015" y="5562"/>
                </a:lnTo>
                <a:lnTo>
                  <a:pt x="37217" y="6036"/>
                </a:lnTo>
                <a:lnTo>
                  <a:pt x="36760" y="6264"/>
                </a:lnTo>
                <a:lnTo>
                  <a:pt x="36418" y="6416"/>
                </a:lnTo>
                <a:lnTo>
                  <a:pt x="35962" y="6644"/>
                </a:lnTo>
                <a:lnTo>
                  <a:pt x="35449" y="6796"/>
                </a:lnTo>
                <a:lnTo>
                  <a:pt x="34937" y="7024"/>
                </a:lnTo>
                <a:lnTo>
                  <a:pt x="34766" y="7346"/>
                </a:lnTo>
                <a:lnTo>
                  <a:pt x="35906" y="8580"/>
                </a:lnTo>
                <a:lnTo>
                  <a:pt x="37102" y="9928"/>
                </a:lnTo>
                <a:lnTo>
                  <a:pt x="38413" y="11485"/>
                </a:lnTo>
                <a:lnTo>
                  <a:pt x="38812" y="12035"/>
                </a:lnTo>
                <a:lnTo>
                  <a:pt x="39040" y="12301"/>
                </a:lnTo>
                <a:lnTo>
                  <a:pt x="38127" y="12567"/>
                </a:lnTo>
                <a:lnTo>
                  <a:pt x="37159" y="12852"/>
                </a:lnTo>
                <a:lnTo>
                  <a:pt x="36361" y="13383"/>
                </a:lnTo>
                <a:lnTo>
                  <a:pt x="37386" y="13174"/>
                </a:lnTo>
                <a:lnTo>
                  <a:pt x="38357" y="12890"/>
                </a:lnTo>
                <a:lnTo>
                  <a:pt x="39267" y="12567"/>
                </a:lnTo>
                <a:lnTo>
                  <a:pt x="40921" y="14674"/>
                </a:lnTo>
                <a:lnTo>
                  <a:pt x="42631" y="16990"/>
                </a:lnTo>
                <a:lnTo>
                  <a:pt x="44340" y="19591"/>
                </a:lnTo>
                <a:lnTo>
                  <a:pt x="43029" y="20066"/>
                </a:lnTo>
                <a:lnTo>
                  <a:pt x="41662" y="20445"/>
                </a:lnTo>
                <a:lnTo>
                  <a:pt x="40236" y="20776"/>
                </a:lnTo>
                <a:lnTo>
                  <a:pt x="39666" y="20884"/>
                </a:lnTo>
                <a:lnTo>
                  <a:pt x="38242" y="21208"/>
                </a:lnTo>
                <a:lnTo>
                  <a:pt x="36760" y="21478"/>
                </a:lnTo>
                <a:lnTo>
                  <a:pt x="35278" y="21694"/>
                </a:lnTo>
                <a:lnTo>
                  <a:pt x="34766" y="22179"/>
                </a:lnTo>
                <a:lnTo>
                  <a:pt x="35507" y="24823"/>
                </a:lnTo>
                <a:lnTo>
                  <a:pt x="35393" y="22125"/>
                </a:lnTo>
                <a:lnTo>
                  <a:pt x="36931" y="21909"/>
                </a:lnTo>
                <a:lnTo>
                  <a:pt x="38413" y="21639"/>
                </a:lnTo>
                <a:lnTo>
                  <a:pt x="39896" y="21317"/>
                </a:lnTo>
                <a:lnTo>
                  <a:pt x="41036" y="23798"/>
                </a:lnTo>
                <a:lnTo>
                  <a:pt x="42232" y="26497"/>
                </a:lnTo>
                <a:lnTo>
                  <a:pt x="43315" y="29411"/>
                </a:lnTo>
                <a:lnTo>
                  <a:pt x="43885" y="29248"/>
                </a:lnTo>
                <a:lnTo>
                  <a:pt x="42802" y="26389"/>
                </a:lnTo>
                <a:lnTo>
                  <a:pt x="41606" y="23690"/>
                </a:lnTo>
                <a:lnTo>
                  <a:pt x="40407" y="21208"/>
                </a:lnTo>
                <a:lnTo>
                  <a:pt x="41833" y="20831"/>
                </a:lnTo>
                <a:lnTo>
                  <a:pt x="43257" y="20445"/>
                </a:lnTo>
                <a:lnTo>
                  <a:pt x="44626" y="19971"/>
                </a:lnTo>
                <a:lnTo>
                  <a:pt x="46165" y="22342"/>
                </a:lnTo>
                <a:lnTo>
                  <a:pt x="47704" y="24931"/>
                </a:lnTo>
                <a:lnTo>
                  <a:pt x="46677" y="22179"/>
                </a:lnTo>
                <a:lnTo>
                  <a:pt x="45138" y="19743"/>
                </a:lnTo>
                <a:lnTo>
                  <a:pt x="45708" y="19534"/>
                </a:lnTo>
                <a:lnTo>
                  <a:pt x="46278" y="19325"/>
                </a:lnTo>
                <a:lnTo>
                  <a:pt x="46848" y="19097"/>
                </a:lnTo>
                <a:lnTo>
                  <a:pt x="47533" y="18832"/>
                </a:lnTo>
                <a:lnTo>
                  <a:pt x="48159" y="18509"/>
                </a:lnTo>
                <a:lnTo>
                  <a:pt x="48785" y="18186"/>
                </a:lnTo>
                <a:lnTo>
                  <a:pt x="50725" y="20407"/>
                </a:lnTo>
                <a:lnTo>
                  <a:pt x="52606" y="22881"/>
                </a:lnTo>
                <a:lnTo>
                  <a:pt x="54428" y="25470"/>
                </a:lnTo>
                <a:lnTo>
                  <a:pt x="54885" y="25256"/>
                </a:lnTo>
                <a:lnTo>
                  <a:pt x="53061" y="22611"/>
                </a:lnTo>
                <a:lnTo>
                  <a:pt x="51180" y="20180"/>
                </a:lnTo>
                <a:lnTo>
                  <a:pt x="49242" y="17977"/>
                </a:lnTo>
                <a:lnTo>
                  <a:pt x="50326" y="17370"/>
                </a:lnTo>
                <a:lnTo>
                  <a:pt x="51351" y="16781"/>
                </a:lnTo>
                <a:lnTo>
                  <a:pt x="52320" y="16079"/>
                </a:lnTo>
                <a:lnTo>
                  <a:pt x="54485" y="18072"/>
                </a:lnTo>
                <a:lnTo>
                  <a:pt x="56708" y="20350"/>
                </a:lnTo>
                <a:lnTo>
                  <a:pt x="54827" y="17807"/>
                </a:lnTo>
                <a:lnTo>
                  <a:pt x="52606" y="15813"/>
                </a:lnTo>
                <a:lnTo>
                  <a:pt x="53345" y="15225"/>
                </a:lnTo>
                <a:lnTo>
                  <a:pt x="54030" y="14086"/>
                </a:lnTo>
                <a:lnTo>
                  <a:pt x="53232" y="14845"/>
                </a:lnTo>
                <a:lnTo>
                  <a:pt x="52320" y="15547"/>
                </a:lnTo>
                <a:lnTo>
                  <a:pt x="49869" y="13326"/>
                </a:lnTo>
                <a:lnTo>
                  <a:pt x="47361" y="11390"/>
                </a:lnTo>
                <a:lnTo>
                  <a:pt x="45025" y="9719"/>
                </a:lnTo>
                <a:lnTo>
                  <a:pt x="47075" y="11599"/>
                </a:lnTo>
                <a:lnTo>
                  <a:pt x="49526" y="13554"/>
                </a:lnTo>
                <a:lnTo>
                  <a:pt x="51977" y="15813"/>
                </a:lnTo>
                <a:lnTo>
                  <a:pt x="51065" y="16516"/>
                </a:lnTo>
                <a:lnTo>
                  <a:pt x="50040" y="17104"/>
                </a:lnTo>
                <a:lnTo>
                  <a:pt x="48956" y="17693"/>
                </a:lnTo>
                <a:lnTo>
                  <a:pt x="48558" y="17920"/>
                </a:lnTo>
                <a:lnTo>
                  <a:pt x="47931" y="18186"/>
                </a:lnTo>
                <a:lnTo>
                  <a:pt x="47305" y="18452"/>
                </a:lnTo>
                <a:lnTo>
                  <a:pt x="46677" y="18718"/>
                </a:lnTo>
                <a:lnTo>
                  <a:pt x="46107" y="18946"/>
                </a:lnTo>
                <a:lnTo>
                  <a:pt x="45480" y="19211"/>
                </a:lnTo>
                <a:lnTo>
                  <a:pt x="44854" y="19420"/>
                </a:lnTo>
                <a:lnTo>
                  <a:pt x="43144" y="16838"/>
                </a:lnTo>
                <a:lnTo>
                  <a:pt x="41376" y="14465"/>
                </a:lnTo>
                <a:lnTo>
                  <a:pt x="39724" y="12415"/>
                </a:lnTo>
                <a:lnTo>
                  <a:pt x="40351" y="11827"/>
                </a:lnTo>
                <a:lnTo>
                  <a:pt x="39497" y="12149"/>
                </a:lnTo>
                <a:lnTo>
                  <a:pt x="38983" y="11542"/>
                </a:lnTo>
                <a:lnTo>
                  <a:pt x="38756" y="11219"/>
                </a:lnTo>
                <a:lnTo>
                  <a:pt x="37501" y="9719"/>
                </a:lnTo>
                <a:lnTo>
                  <a:pt x="36305" y="8409"/>
                </a:lnTo>
                <a:lnTo>
                  <a:pt x="35165" y="7232"/>
                </a:lnTo>
                <a:lnTo>
                  <a:pt x="35676" y="7024"/>
                </a:lnTo>
                <a:lnTo>
                  <a:pt x="36190" y="6796"/>
                </a:lnTo>
                <a:lnTo>
                  <a:pt x="36647" y="6587"/>
                </a:lnTo>
                <a:lnTo>
                  <a:pt x="37787" y="7498"/>
                </a:lnTo>
                <a:lnTo>
                  <a:pt x="39040" y="8523"/>
                </a:lnTo>
                <a:lnTo>
                  <a:pt x="40294" y="9662"/>
                </a:lnTo>
                <a:lnTo>
                  <a:pt x="40864" y="10099"/>
                </a:lnTo>
                <a:lnTo>
                  <a:pt x="41434" y="10631"/>
                </a:lnTo>
                <a:lnTo>
                  <a:pt x="42004" y="11162"/>
                </a:lnTo>
                <a:lnTo>
                  <a:pt x="42232" y="11390"/>
                </a:lnTo>
                <a:lnTo>
                  <a:pt x="42403" y="10953"/>
                </a:lnTo>
                <a:lnTo>
                  <a:pt x="41777" y="10422"/>
                </a:lnTo>
                <a:lnTo>
                  <a:pt x="41148" y="9871"/>
                </a:lnTo>
                <a:lnTo>
                  <a:pt x="40578" y="9340"/>
                </a:lnTo>
                <a:lnTo>
                  <a:pt x="39326" y="8258"/>
                </a:lnTo>
                <a:lnTo>
                  <a:pt x="38127" y="7289"/>
                </a:lnTo>
                <a:lnTo>
                  <a:pt x="36988" y="6416"/>
                </a:lnTo>
                <a:lnTo>
                  <a:pt x="37445" y="6207"/>
                </a:lnTo>
                <a:lnTo>
                  <a:pt x="38242" y="5657"/>
                </a:lnTo>
                <a:lnTo>
                  <a:pt x="39211" y="6264"/>
                </a:lnTo>
                <a:lnTo>
                  <a:pt x="40180" y="6853"/>
                </a:lnTo>
                <a:lnTo>
                  <a:pt x="39439" y="6036"/>
                </a:lnTo>
                <a:lnTo>
                  <a:pt x="38470" y="5505"/>
                </a:lnTo>
                <a:lnTo>
                  <a:pt x="38983" y="5125"/>
                </a:lnTo>
                <a:lnTo>
                  <a:pt x="39497" y="4594"/>
                </a:lnTo>
                <a:lnTo>
                  <a:pt x="40123" y="4859"/>
                </a:lnTo>
                <a:lnTo>
                  <a:pt x="40750" y="5125"/>
                </a:lnTo>
                <a:lnTo>
                  <a:pt x="40294" y="4632"/>
                </a:lnTo>
                <a:close/>
              </a:path>
            </a:pathLst>
          </a:custGeom>
          <a:solidFill>
            <a:srgbClr val="5D97C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62" name="object 1062"/>
          <p:cNvSpPr/>
          <p:nvPr/>
        </p:nvSpPr>
        <p:spPr>
          <a:xfrm>
            <a:off x="346508" y="522118"/>
            <a:ext cx="38" cy="17"/>
          </a:xfrm>
          <a:custGeom>
            <a:avLst/>
            <a:gdLst/>
            <a:ahLst/>
            <a:cxnLst/>
            <a:rect l="l" t="t" r="r" b="b"/>
            <a:pathLst>
              <a:path w="50" h="22">
                <a:moveTo>
                  <a:pt x="50" y="17"/>
                </a:moveTo>
                <a:lnTo>
                  <a:pt x="0" y="0"/>
                </a:lnTo>
                <a:lnTo>
                  <a:pt x="49" y="22"/>
                </a:lnTo>
                <a:close/>
              </a:path>
            </a:pathLst>
          </a:custGeom>
          <a:solidFill>
            <a:srgbClr val="5D97C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63" name="object 1063"/>
          <p:cNvSpPr/>
          <p:nvPr/>
        </p:nvSpPr>
        <p:spPr>
          <a:xfrm>
            <a:off x="357666" y="531115"/>
            <a:ext cx="982" cy="1737"/>
          </a:xfrm>
          <a:custGeom>
            <a:avLst/>
            <a:gdLst/>
            <a:ahLst/>
            <a:cxnLst/>
            <a:rect l="l" t="t" r="r" b="b"/>
            <a:pathLst>
              <a:path w="1309" h="2316">
                <a:moveTo>
                  <a:pt x="0" y="2050"/>
                </a:moveTo>
                <a:lnTo>
                  <a:pt x="281" y="2316"/>
                </a:lnTo>
                <a:lnTo>
                  <a:pt x="906" y="1252"/>
                </a:lnTo>
                <a:lnTo>
                  <a:pt x="1309" y="265"/>
                </a:lnTo>
                <a:lnTo>
                  <a:pt x="1027" y="0"/>
                </a:lnTo>
                <a:lnTo>
                  <a:pt x="624" y="1025"/>
                </a:lnTo>
                <a:lnTo>
                  <a:pt x="0" y="2050"/>
                </a:lnTo>
                <a:close/>
              </a:path>
            </a:pathLst>
          </a:custGeom>
          <a:solidFill>
            <a:srgbClr val="5D97C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64" name="object 1064"/>
          <p:cNvSpPr/>
          <p:nvPr/>
        </p:nvSpPr>
        <p:spPr>
          <a:xfrm>
            <a:off x="331202" y="519184"/>
            <a:ext cx="6625" cy="4442"/>
          </a:xfrm>
          <a:custGeom>
            <a:avLst/>
            <a:gdLst/>
            <a:ahLst/>
            <a:cxnLst/>
            <a:rect l="l" t="t" r="r" b="b"/>
            <a:pathLst>
              <a:path w="8833" h="5923">
                <a:moveTo>
                  <a:pt x="0" y="0"/>
                </a:moveTo>
                <a:lnTo>
                  <a:pt x="968" y="645"/>
                </a:lnTo>
                <a:lnTo>
                  <a:pt x="4160" y="2524"/>
                </a:lnTo>
                <a:lnTo>
                  <a:pt x="8490" y="5923"/>
                </a:lnTo>
                <a:lnTo>
                  <a:pt x="8833" y="5771"/>
                </a:lnTo>
                <a:lnTo>
                  <a:pt x="4444" y="2410"/>
                </a:lnTo>
                <a:lnTo>
                  <a:pt x="1196" y="588"/>
                </a:lnTo>
                <a:lnTo>
                  <a:pt x="0" y="0"/>
                </a:lnTo>
                <a:close/>
              </a:path>
            </a:pathLst>
          </a:custGeom>
          <a:solidFill>
            <a:srgbClr val="5D97C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65" name="object 1065"/>
          <p:cNvSpPr/>
          <p:nvPr/>
        </p:nvSpPr>
        <p:spPr>
          <a:xfrm>
            <a:off x="345436" y="523512"/>
            <a:ext cx="811" cy="1253"/>
          </a:xfrm>
          <a:custGeom>
            <a:avLst/>
            <a:gdLst/>
            <a:ahLst/>
            <a:cxnLst/>
            <a:rect l="l" t="t" r="r" b="b"/>
            <a:pathLst>
              <a:path w="1081" h="1670">
                <a:moveTo>
                  <a:pt x="1081" y="94"/>
                </a:moveTo>
                <a:lnTo>
                  <a:pt x="910" y="0"/>
                </a:lnTo>
                <a:lnTo>
                  <a:pt x="626" y="474"/>
                </a:lnTo>
                <a:lnTo>
                  <a:pt x="283" y="1025"/>
                </a:lnTo>
                <a:lnTo>
                  <a:pt x="0" y="1670"/>
                </a:lnTo>
                <a:lnTo>
                  <a:pt x="455" y="1120"/>
                </a:lnTo>
                <a:lnTo>
                  <a:pt x="797" y="588"/>
                </a:lnTo>
                <a:lnTo>
                  <a:pt x="1081" y="94"/>
                </a:lnTo>
                <a:close/>
              </a:path>
            </a:pathLst>
          </a:custGeom>
          <a:solidFill>
            <a:srgbClr val="5D97C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66" name="object 1066"/>
          <p:cNvSpPr/>
          <p:nvPr/>
        </p:nvSpPr>
        <p:spPr>
          <a:xfrm>
            <a:off x="315641" y="519056"/>
            <a:ext cx="43596" cy="29304"/>
          </a:xfrm>
          <a:custGeom>
            <a:avLst/>
            <a:gdLst/>
            <a:ahLst/>
            <a:cxnLst/>
            <a:rect l="l" t="t" r="r" b="b"/>
            <a:pathLst>
              <a:path w="58128" h="39072">
                <a:moveTo>
                  <a:pt x="25762" y="13706"/>
                </a:moveTo>
                <a:lnTo>
                  <a:pt x="26787" y="13554"/>
                </a:lnTo>
                <a:lnTo>
                  <a:pt x="27758" y="13383"/>
                </a:lnTo>
                <a:lnTo>
                  <a:pt x="28726" y="13174"/>
                </a:lnTo>
                <a:lnTo>
                  <a:pt x="29979" y="15377"/>
                </a:lnTo>
                <a:lnTo>
                  <a:pt x="31234" y="17863"/>
                </a:lnTo>
                <a:lnTo>
                  <a:pt x="32486" y="20561"/>
                </a:lnTo>
                <a:lnTo>
                  <a:pt x="33056" y="20453"/>
                </a:lnTo>
                <a:lnTo>
                  <a:pt x="31747" y="17750"/>
                </a:lnTo>
                <a:lnTo>
                  <a:pt x="30436" y="15282"/>
                </a:lnTo>
                <a:lnTo>
                  <a:pt x="29182" y="13061"/>
                </a:lnTo>
                <a:lnTo>
                  <a:pt x="29979" y="12529"/>
                </a:lnTo>
                <a:lnTo>
                  <a:pt x="29010" y="12738"/>
                </a:lnTo>
                <a:lnTo>
                  <a:pt x="28555" y="12852"/>
                </a:lnTo>
                <a:lnTo>
                  <a:pt x="27643" y="13061"/>
                </a:lnTo>
                <a:lnTo>
                  <a:pt x="26618" y="13231"/>
                </a:lnTo>
                <a:lnTo>
                  <a:pt x="25647" y="13326"/>
                </a:lnTo>
                <a:lnTo>
                  <a:pt x="25248" y="13763"/>
                </a:lnTo>
                <a:lnTo>
                  <a:pt x="25989" y="16079"/>
                </a:lnTo>
                <a:lnTo>
                  <a:pt x="26731" y="18680"/>
                </a:lnTo>
                <a:lnTo>
                  <a:pt x="27472" y="21425"/>
                </a:lnTo>
                <a:lnTo>
                  <a:pt x="25933" y="21641"/>
                </a:lnTo>
                <a:lnTo>
                  <a:pt x="24394" y="21749"/>
                </a:lnTo>
                <a:lnTo>
                  <a:pt x="22797" y="21803"/>
                </a:lnTo>
                <a:lnTo>
                  <a:pt x="22513" y="19002"/>
                </a:lnTo>
                <a:lnTo>
                  <a:pt x="22286" y="16345"/>
                </a:lnTo>
                <a:lnTo>
                  <a:pt x="22342" y="24933"/>
                </a:lnTo>
                <a:lnTo>
                  <a:pt x="22513" y="27739"/>
                </a:lnTo>
                <a:lnTo>
                  <a:pt x="22685" y="30706"/>
                </a:lnTo>
                <a:lnTo>
                  <a:pt x="21146" y="30761"/>
                </a:lnTo>
                <a:lnTo>
                  <a:pt x="17897" y="30761"/>
                </a:lnTo>
                <a:lnTo>
                  <a:pt x="17098" y="30706"/>
                </a:lnTo>
                <a:lnTo>
                  <a:pt x="16758" y="30706"/>
                </a:lnTo>
                <a:lnTo>
                  <a:pt x="17041" y="27739"/>
                </a:lnTo>
                <a:lnTo>
                  <a:pt x="17327" y="24878"/>
                </a:lnTo>
                <a:lnTo>
                  <a:pt x="17611" y="22234"/>
                </a:lnTo>
                <a:lnTo>
                  <a:pt x="17668" y="16345"/>
                </a:lnTo>
                <a:lnTo>
                  <a:pt x="17327" y="18946"/>
                </a:lnTo>
                <a:lnTo>
                  <a:pt x="16985" y="21803"/>
                </a:lnTo>
                <a:lnTo>
                  <a:pt x="15388" y="21694"/>
                </a:lnTo>
                <a:lnTo>
                  <a:pt x="13737" y="21533"/>
                </a:lnTo>
                <a:lnTo>
                  <a:pt x="12198" y="21317"/>
                </a:lnTo>
                <a:lnTo>
                  <a:pt x="13052" y="18566"/>
                </a:lnTo>
                <a:lnTo>
                  <a:pt x="13908" y="15965"/>
                </a:lnTo>
                <a:lnTo>
                  <a:pt x="14705" y="13649"/>
                </a:lnTo>
                <a:lnTo>
                  <a:pt x="14192" y="13592"/>
                </a:lnTo>
                <a:lnTo>
                  <a:pt x="13338" y="15927"/>
                </a:lnTo>
                <a:lnTo>
                  <a:pt x="12482" y="18452"/>
                </a:lnTo>
                <a:lnTo>
                  <a:pt x="11570" y="21208"/>
                </a:lnTo>
                <a:lnTo>
                  <a:pt x="10089" y="20994"/>
                </a:lnTo>
                <a:lnTo>
                  <a:pt x="8663" y="20722"/>
                </a:lnTo>
                <a:lnTo>
                  <a:pt x="7240" y="20400"/>
                </a:lnTo>
                <a:lnTo>
                  <a:pt x="8094" y="17598"/>
                </a:lnTo>
                <a:lnTo>
                  <a:pt x="6726" y="20236"/>
                </a:lnTo>
                <a:lnTo>
                  <a:pt x="6498" y="20669"/>
                </a:lnTo>
                <a:lnTo>
                  <a:pt x="5244" y="23152"/>
                </a:lnTo>
                <a:lnTo>
                  <a:pt x="3989" y="25797"/>
                </a:lnTo>
                <a:lnTo>
                  <a:pt x="2793" y="28656"/>
                </a:lnTo>
                <a:lnTo>
                  <a:pt x="2565" y="29142"/>
                </a:lnTo>
                <a:lnTo>
                  <a:pt x="1709" y="31300"/>
                </a:lnTo>
                <a:lnTo>
                  <a:pt x="799" y="33567"/>
                </a:lnTo>
                <a:lnTo>
                  <a:pt x="0" y="35887"/>
                </a:lnTo>
                <a:lnTo>
                  <a:pt x="628" y="36103"/>
                </a:lnTo>
                <a:lnTo>
                  <a:pt x="1425" y="33728"/>
                </a:lnTo>
                <a:lnTo>
                  <a:pt x="2279" y="31462"/>
                </a:lnTo>
                <a:lnTo>
                  <a:pt x="3192" y="29250"/>
                </a:lnTo>
                <a:lnTo>
                  <a:pt x="5073" y="29736"/>
                </a:lnTo>
                <a:lnTo>
                  <a:pt x="7010" y="30114"/>
                </a:lnTo>
                <a:lnTo>
                  <a:pt x="9006" y="30437"/>
                </a:lnTo>
                <a:lnTo>
                  <a:pt x="9119" y="29951"/>
                </a:lnTo>
                <a:lnTo>
                  <a:pt x="7125" y="29628"/>
                </a:lnTo>
                <a:lnTo>
                  <a:pt x="5244" y="29250"/>
                </a:lnTo>
                <a:lnTo>
                  <a:pt x="3363" y="28764"/>
                </a:lnTo>
                <a:lnTo>
                  <a:pt x="4559" y="25958"/>
                </a:lnTo>
                <a:lnTo>
                  <a:pt x="5814" y="23259"/>
                </a:lnTo>
                <a:lnTo>
                  <a:pt x="7068" y="20777"/>
                </a:lnTo>
                <a:lnTo>
                  <a:pt x="8492" y="21155"/>
                </a:lnTo>
                <a:lnTo>
                  <a:pt x="9975" y="21425"/>
                </a:lnTo>
                <a:lnTo>
                  <a:pt x="11457" y="21694"/>
                </a:lnTo>
                <a:lnTo>
                  <a:pt x="10659" y="24231"/>
                </a:lnTo>
                <a:lnTo>
                  <a:pt x="9860" y="27037"/>
                </a:lnTo>
                <a:lnTo>
                  <a:pt x="9747" y="30006"/>
                </a:lnTo>
                <a:lnTo>
                  <a:pt x="10488" y="27092"/>
                </a:lnTo>
                <a:lnTo>
                  <a:pt x="11286" y="24339"/>
                </a:lnTo>
                <a:lnTo>
                  <a:pt x="12083" y="21749"/>
                </a:lnTo>
                <a:lnTo>
                  <a:pt x="13678" y="21964"/>
                </a:lnTo>
                <a:lnTo>
                  <a:pt x="15275" y="22127"/>
                </a:lnTo>
                <a:lnTo>
                  <a:pt x="16929" y="22234"/>
                </a:lnTo>
                <a:lnTo>
                  <a:pt x="16586" y="24878"/>
                </a:lnTo>
                <a:lnTo>
                  <a:pt x="16300" y="27686"/>
                </a:lnTo>
                <a:lnTo>
                  <a:pt x="16016" y="30653"/>
                </a:lnTo>
                <a:lnTo>
                  <a:pt x="15958" y="31192"/>
                </a:lnTo>
                <a:lnTo>
                  <a:pt x="15674" y="33675"/>
                </a:lnTo>
                <a:lnTo>
                  <a:pt x="15446" y="36265"/>
                </a:lnTo>
                <a:lnTo>
                  <a:pt x="15219" y="38964"/>
                </a:lnTo>
                <a:lnTo>
                  <a:pt x="15730" y="39017"/>
                </a:lnTo>
                <a:lnTo>
                  <a:pt x="16016" y="39017"/>
                </a:lnTo>
                <a:lnTo>
                  <a:pt x="16244" y="36320"/>
                </a:lnTo>
                <a:lnTo>
                  <a:pt x="16472" y="33728"/>
                </a:lnTo>
                <a:lnTo>
                  <a:pt x="16699" y="31192"/>
                </a:lnTo>
                <a:lnTo>
                  <a:pt x="17499" y="31247"/>
                </a:lnTo>
                <a:lnTo>
                  <a:pt x="17897" y="31247"/>
                </a:lnTo>
                <a:lnTo>
                  <a:pt x="19492" y="31300"/>
                </a:lnTo>
                <a:lnTo>
                  <a:pt x="21146" y="31300"/>
                </a:lnTo>
                <a:lnTo>
                  <a:pt x="22741" y="31247"/>
                </a:lnTo>
                <a:lnTo>
                  <a:pt x="22912" y="33783"/>
                </a:lnTo>
                <a:lnTo>
                  <a:pt x="23027" y="36373"/>
                </a:lnTo>
                <a:lnTo>
                  <a:pt x="23198" y="39072"/>
                </a:lnTo>
                <a:lnTo>
                  <a:pt x="23710" y="39017"/>
                </a:lnTo>
                <a:lnTo>
                  <a:pt x="23996" y="39017"/>
                </a:lnTo>
                <a:lnTo>
                  <a:pt x="23824" y="36320"/>
                </a:lnTo>
                <a:lnTo>
                  <a:pt x="23653" y="33728"/>
                </a:lnTo>
                <a:lnTo>
                  <a:pt x="23482" y="31247"/>
                </a:lnTo>
                <a:lnTo>
                  <a:pt x="25591" y="31139"/>
                </a:lnTo>
                <a:lnTo>
                  <a:pt x="27699" y="30978"/>
                </a:lnTo>
                <a:lnTo>
                  <a:pt x="29751" y="30706"/>
                </a:lnTo>
                <a:lnTo>
                  <a:pt x="30265" y="33081"/>
                </a:lnTo>
                <a:lnTo>
                  <a:pt x="30777" y="35564"/>
                </a:lnTo>
                <a:lnTo>
                  <a:pt x="31234" y="38154"/>
                </a:lnTo>
                <a:lnTo>
                  <a:pt x="31689" y="38047"/>
                </a:lnTo>
                <a:lnTo>
                  <a:pt x="31916" y="37992"/>
                </a:lnTo>
                <a:lnTo>
                  <a:pt x="31461" y="35456"/>
                </a:lnTo>
                <a:lnTo>
                  <a:pt x="30948" y="32973"/>
                </a:lnTo>
                <a:lnTo>
                  <a:pt x="30436" y="30600"/>
                </a:lnTo>
                <a:lnTo>
                  <a:pt x="32430" y="30328"/>
                </a:lnTo>
                <a:lnTo>
                  <a:pt x="34426" y="30006"/>
                </a:lnTo>
                <a:lnTo>
                  <a:pt x="36307" y="29520"/>
                </a:lnTo>
                <a:lnTo>
                  <a:pt x="37161" y="31678"/>
                </a:lnTo>
                <a:lnTo>
                  <a:pt x="37902" y="33945"/>
                </a:lnTo>
                <a:lnTo>
                  <a:pt x="38643" y="36265"/>
                </a:lnTo>
                <a:lnTo>
                  <a:pt x="39269" y="36103"/>
                </a:lnTo>
                <a:lnTo>
                  <a:pt x="38528" y="33783"/>
                </a:lnTo>
                <a:lnTo>
                  <a:pt x="37731" y="31517"/>
                </a:lnTo>
                <a:lnTo>
                  <a:pt x="36877" y="29411"/>
                </a:lnTo>
                <a:lnTo>
                  <a:pt x="38756" y="28925"/>
                </a:lnTo>
                <a:lnTo>
                  <a:pt x="40524" y="28441"/>
                </a:lnTo>
                <a:lnTo>
                  <a:pt x="42234" y="27847"/>
                </a:lnTo>
                <a:lnTo>
                  <a:pt x="43203" y="29681"/>
                </a:lnTo>
                <a:lnTo>
                  <a:pt x="44171" y="31625"/>
                </a:lnTo>
                <a:lnTo>
                  <a:pt x="45027" y="33675"/>
                </a:lnTo>
                <a:lnTo>
                  <a:pt x="45597" y="33351"/>
                </a:lnTo>
                <a:lnTo>
                  <a:pt x="44741" y="31355"/>
                </a:lnTo>
                <a:lnTo>
                  <a:pt x="43773" y="29467"/>
                </a:lnTo>
                <a:lnTo>
                  <a:pt x="42804" y="27631"/>
                </a:lnTo>
                <a:lnTo>
                  <a:pt x="44455" y="26983"/>
                </a:lnTo>
                <a:lnTo>
                  <a:pt x="46052" y="26336"/>
                </a:lnTo>
                <a:lnTo>
                  <a:pt x="47476" y="25525"/>
                </a:lnTo>
                <a:lnTo>
                  <a:pt x="48503" y="27037"/>
                </a:lnTo>
                <a:lnTo>
                  <a:pt x="49528" y="28656"/>
                </a:lnTo>
                <a:lnTo>
                  <a:pt x="50495" y="30275"/>
                </a:lnTo>
                <a:lnTo>
                  <a:pt x="50898" y="29951"/>
                </a:lnTo>
                <a:lnTo>
                  <a:pt x="49992" y="28333"/>
                </a:lnTo>
                <a:lnTo>
                  <a:pt x="48964" y="26767"/>
                </a:lnTo>
                <a:lnTo>
                  <a:pt x="47990" y="25311"/>
                </a:lnTo>
                <a:lnTo>
                  <a:pt x="49408" y="24555"/>
                </a:lnTo>
                <a:lnTo>
                  <a:pt x="50717" y="23692"/>
                </a:lnTo>
                <a:lnTo>
                  <a:pt x="51925" y="22775"/>
                </a:lnTo>
                <a:lnTo>
                  <a:pt x="52831" y="23908"/>
                </a:lnTo>
                <a:lnTo>
                  <a:pt x="53738" y="25095"/>
                </a:lnTo>
                <a:lnTo>
                  <a:pt x="54664" y="26336"/>
                </a:lnTo>
                <a:lnTo>
                  <a:pt x="55006" y="25958"/>
                </a:lnTo>
                <a:lnTo>
                  <a:pt x="54080" y="24770"/>
                </a:lnTo>
                <a:lnTo>
                  <a:pt x="53174" y="23637"/>
                </a:lnTo>
                <a:lnTo>
                  <a:pt x="52267" y="22505"/>
                </a:lnTo>
                <a:lnTo>
                  <a:pt x="53395" y="21641"/>
                </a:lnTo>
                <a:lnTo>
                  <a:pt x="54382" y="20669"/>
                </a:lnTo>
                <a:lnTo>
                  <a:pt x="55288" y="19648"/>
                </a:lnTo>
                <a:lnTo>
                  <a:pt x="55973" y="20400"/>
                </a:lnTo>
                <a:lnTo>
                  <a:pt x="56718" y="21155"/>
                </a:lnTo>
                <a:lnTo>
                  <a:pt x="57403" y="21911"/>
                </a:lnTo>
                <a:lnTo>
                  <a:pt x="57564" y="21533"/>
                </a:lnTo>
                <a:lnTo>
                  <a:pt x="56879" y="20778"/>
                </a:lnTo>
                <a:lnTo>
                  <a:pt x="56195" y="20085"/>
                </a:lnTo>
                <a:lnTo>
                  <a:pt x="55510" y="19382"/>
                </a:lnTo>
                <a:lnTo>
                  <a:pt x="56315" y="18395"/>
                </a:lnTo>
                <a:lnTo>
                  <a:pt x="56033" y="18129"/>
                </a:lnTo>
                <a:lnTo>
                  <a:pt x="55228" y="19097"/>
                </a:lnTo>
                <a:lnTo>
                  <a:pt x="52892" y="16781"/>
                </a:lnTo>
                <a:lnTo>
                  <a:pt x="50495" y="14731"/>
                </a:lnTo>
                <a:lnTo>
                  <a:pt x="48046" y="12947"/>
                </a:lnTo>
                <a:lnTo>
                  <a:pt x="48616" y="12187"/>
                </a:lnTo>
                <a:lnTo>
                  <a:pt x="49126" y="11390"/>
                </a:lnTo>
                <a:lnTo>
                  <a:pt x="49468" y="10574"/>
                </a:lnTo>
                <a:lnTo>
                  <a:pt x="52046" y="12149"/>
                </a:lnTo>
                <a:lnTo>
                  <a:pt x="54603" y="13972"/>
                </a:lnTo>
                <a:lnTo>
                  <a:pt x="57061" y="16079"/>
                </a:lnTo>
                <a:lnTo>
                  <a:pt x="57342" y="16345"/>
                </a:lnTo>
                <a:lnTo>
                  <a:pt x="58128" y="16990"/>
                </a:lnTo>
                <a:lnTo>
                  <a:pt x="57967" y="16459"/>
                </a:lnTo>
                <a:lnTo>
                  <a:pt x="57443" y="16022"/>
                </a:lnTo>
                <a:lnTo>
                  <a:pt x="57222" y="15604"/>
                </a:lnTo>
                <a:lnTo>
                  <a:pt x="57161" y="15756"/>
                </a:lnTo>
                <a:lnTo>
                  <a:pt x="54724" y="13706"/>
                </a:lnTo>
                <a:lnTo>
                  <a:pt x="52086" y="11865"/>
                </a:lnTo>
                <a:lnTo>
                  <a:pt x="49528" y="10308"/>
                </a:lnTo>
                <a:lnTo>
                  <a:pt x="49710" y="9871"/>
                </a:lnTo>
                <a:lnTo>
                  <a:pt x="49810" y="9492"/>
                </a:lnTo>
                <a:lnTo>
                  <a:pt x="49871" y="9074"/>
                </a:lnTo>
                <a:lnTo>
                  <a:pt x="49589" y="8846"/>
                </a:lnTo>
                <a:lnTo>
                  <a:pt x="49528" y="9283"/>
                </a:lnTo>
                <a:lnTo>
                  <a:pt x="49408" y="9719"/>
                </a:lnTo>
                <a:lnTo>
                  <a:pt x="49246" y="10099"/>
                </a:lnTo>
                <a:lnTo>
                  <a:pt x="46395" y="8371"/>
                </a:lnTo>
                <a:lnTo>
                  <a:pt x="43601" y="6967"/>
                </a:lnTo>
                <a:lnTo>
                  <a:pt x="40923" y="5771"/>
                </a:lnTo>
                <a:lnTo>
                  <a:pt x="41094" y="5296"/>
                </a:lnTo>
                <a:lnTo>
                  <a:pt x="41265" y="4802"/>
                </a:lnTo>
                <a:lnTo>
                  <a:pt x="41322" y="4423"/>
                </a:lnTo>
                <a:lnTo>
                  <a:pt x="41322" y="4157"/>
                </a:lnTo>
                <a:lnTo>
                  <a:pt x="41150" y="4594"/>
                </a:lnTo>
                <a:lnTo>
                  <a:pt x="40979" y="5125"/>
                </a:lnTo>
                <a:lnTo>
                  <a:pt x="40695" y="5714"/>
                </a:lnTo>
                <a:lnTo>
                  <a:pt x="38472" y="4746"/>
                </a:lnTo>
                <a:lnTo>
                  <a:pt x="36307" y="3948"/>
                </a:lnTo>
                <a:lnTo>
                  <a:pt x="34311" y="3246"/>
                </a:lnTo>
                <a:lnTo>
                  <a:pt x="33570" y="3018"/>
                </a:lnTo>
                <a:lnTo>
                  <a:pt x="33342" y="2486"/>
                </a:lnTo>
                <a:lnTo>
                  <a:pt x="33342" y="1898"/>
                </a:lnTo>
                <a:lnTo>
                  <a:pt x="33228" y="2486"/>
                </a:lnTo>
                <a:lnTo>
                  <a:pt x="33056" y="2809"/>
                </a:lnTo>
                <a:lnTo>
                  <a:pt x="26618" y="816"/>
                </a:lnTo>
                <a:lnTo>
                  <a:pt x="22058" y="113"/>
                </a:lnTo>
                <a:lnTo>
                  <a:pt x="20747" y="0"/>
                </a:lnTo>
                <a:lnTo>
                  <a:pt x="22058" y="208"/>
                </a:lnTo>
                <a:lnTo>
                  <a:pt x="26618" y="968"/>
                </a:lnTo>
                <a:lnTo>
                  <a:pt x="32944" y="3018"/>
                </a:lnTo>
                <a:lnTo>
                  <a:pt x="32601" y="3663"/>
                </a:lnTo>
                <a:lnTo>
                  <a:pt x="32317" y="3986"/>
                </a:lnTo>
                <a:lnTo>
                  <a:pt x="32486" y="4043"/>
                </a:lnTo>
                <a:lnTo>
                  <a:pt x="32944" y="3398"/>
                </a:lnTo>
                <a:lnTo>
                  <a:pt x="33457" y="3189"/>
                </a:lnTo>
                <a:lnTo>
                  <a:pt x="34255" y="3455"/>
                </a:lnTo>
                <a:lnTo>
                  <a:pt x="36248" y="4157"/>
                </a:lnTo>
                <a:lnTo>
                  <a:pt x="38357" y="4973"/>
                </a:lnTo>
                <a:lnTo>
                  <a:pt x="40637" y="5942"/>
                </a:lnTo>
                <a:lnTo>
                  <a:pt x="40808" y="6036"/>
                </a:lnTo>
                <a:lnTo>
                  <a:pt x="43487" y="7232"/>
                </a:lnTo>
                <a:lnTo>
                  <a:pt x="46280" y="8637"/>
                </a:lnTo>
                <a:lnTo>
                  <a:pt x="49126" y="10365"/>
                </a:lnTo>
                <a:lnTo>
                  <a:pt x="48783" y="11162"/>
                </a:lnTo>
                <a:lnTo>
                  <a:pt x="48332" y="11978"/>
                </a:lnTo>
                <a:lnTo>
                  <a:pt x="47706" y="12681"/>
                </a:lnTo>
                <a:lnTo>
                  <a:pt x="45027" y="10744"/>
                </a:lnTo>
                <a:lnTo>
                  <a:pt x="42290" y="9074"/>
                </a:lnTo>
                <a:lnTo>
                  <a:pt x="39727" y="7612"/>
                </a:lnTo>
                <a:lnTo>
                  <a:pt x="40010" y="6967"/>
                </a:lnTo>
                <a:lnTo>
                  <a:pt x="39555" y="7498"/>
                </a:lnTo>
                <a:lnTo>
                  <a:pt x="37731" y="6530"/>
                </a:lnTo>
                <a:lnTo>
                  <a:pt x="36021" y="5619"/>
                </a:lnTo>
                <a:lnTo>
                  <a:pt x="34367" y="4859"/>
                </a:lnTo>
                <a:lnTo>
                  <a:pt x="33741" y="4594"/>
                </a:lnTo>
                <a:lnTo>
                  <a:pt x="33115" y="4309"/>
                </a:lnTo>
                <a:lnTo>
                  <a:pt x="33570" y="4802"/>
                </a:lnTo>
                <a:lnTo>
                  <a:pt x="34255" y="5125"/>
                </a:lnTo>
                <a:lnTo>
                  <a:pt x="35850" y="5885"/>
                </a:lnTo>
                <a:lnTo>
                  <a:pt x="37560" y="6739"/>
                </a:lnTo>
                <a:lnTo>
                  <a:pt x="39326" y="7726"/>
                </a:lnTo>
                <a:lnTo>
                  <a:pt x="38643" y="8409"/>
                </a:lnTo>
                <a:lnTo>
                  <a:pt x="38017" y="8903"/>
                </a:lnTo>
                <a:lnTo>
                  <a:pt x="37616" y="9169"/>
                </a:lnTo>
                <a:lnTo>
                  <a:pt x="36476" y="8371"/>
                </a:lnTo>
                <a:lnTo>
                  <a:pt x="35336" y="7612"/>
                </a:lnTo>
                <a:lnTo>
                  <a:pt x="34255" y="6967"/>
                </a:lnTo>
                <a:lnTo>
                  <a:pt x="33228" y="6321"/>
                </a:lnTo>
                <a:lnTo>
                  <a:pt x="32259" y="5714"/>
                </a:lnTo>
                <a:lnTo>
                  <a:pt x="33000" y="6530"/>
                </a:lnTo>
                <a:lnTo>
                  <a:pt x="34027" y="7232"/>
                </a:lnTo>
                <a:lnTo>
                  <a:pt x="35109" y="7878"/>
                </a:lnTo>
                <a:lnTo>
                  <a:pt x="36192" y="8637"/>
                </a:lnTo>
                <a:lnTo>
                  <a:pt x="37276" y="9397"/>
                </a:lnTo>
                <a:lnTo>
                  <a:pt x="36647" y="9871"/>
                </a:lnTo>
                <a:lnTo>
                  <a:pt x="35964" y="10251"/>
                </a:lnTo>
                <a:lnTo>
                  <a:pt x="35223" y="10631"/>
                </a:lnTo>
                <a:lnTo>
                  <a:pt x="35052" y="11067"/>
                </a:lnTo>
                <a:lnTo>
                  <a:pt x="37104" y="12947"/>
                </a:lnTo>
                <a:lnTo>
                  <a:pt x="39213" y="15168"/>
                </a:lnTo>
                <a:lnTo>
                  <a:pt x="41378" y="17598"/>
                </a:lnTo>
                <a:lnTo>
                  <a:pt x="41777" y="17370"/>
                </a:lnTo>
                <a:lnTo>
                  <a:pt x="39668" y="14902"/>
                </a:lnTo>
                <a:lnTo>
                  <a:pt x="37503" y="12738"/>
                </a:lnTo>
                <a:lnTo>
                  <a:pt x="35451" y="10839"/>
                </a:lnTo>
                <a:lnTo>
                  <a:pt x="36192" y="10479"/>
                </a:lnTo>
                <a:lnTo>
                  <a:pt x="36933" y="10042"/>
                </a:lnTo>
                <a:lnTo>
                  <a:pt x="37560" y="9605"/>
                </a:lnTo>
                <a:lnTo>
                  <a:pt x="39896" y="11276"/>
                </a:lnTo>
                <a:lnTo>
                  <a:pt x="37845" y="9397"/>
                </a:lnTo>
                <a:lnTo>
                  <a:pt x="38415" y="8960"/>
                </a:lnTo>
                <a:lnTo>
                  <a:pt x="38814" y="8580"/>
                </a:lnTo>
                <a:lnTo>
                  <a:pt x="39213" y="8201"/>
                </a:lnTo>
                <a:lnTo>
                  <a:pt x="39555" y="7878"/>
                </a:lnTo>
                <a:lnTo>
                  <a:pt x="42119" y="9283"/>
                </a:lnTo>
                <a:lnTo>
                  <a:pt x="44798" y="11010"/>
                </a:lnTo>
                <a:lnTo>
                  <a:pt x="47476" y="13004"/>
                </a:lnTo>
                <a:lnTo>
                  <a:pt x="46850" y="13763"/>
                </a:lnTo>
                <a:lnTo>
                  <a:pt x="46165" y="14902"/>
                </a:lnTo>
                <a:lnTo>
                  <a:pt x="46850" y="14295"/>
                </a:lnTo>
                <a:lnTo>
                  <a:pt x="47420" y="13649"/>
                </a:lnTo>
                <a:lnTo>
                  <a:pt x="47819" y="13231"/>
                </a:lnTo>
                <a:lnTo>
                  <a:pt x="50274" y="15054"/>
                </a:lnTo>
                <a:lnTo>
                  <a:pt x="52670" y="17104"/>
                </a:lnTo>
                <a:lnTo>
                  <a:pt x="55006" y="19382"/>
                </a:lnTo>
                <a:lnTo>
                  <a:pt x="54140" y="20400"/>
                </a:lnTo>
                <a:lnTo>
                  <a:pt x="53113" y="21317"/>
                </a:lnTo>
                <a:lnTo>
                  <a:pt x="51985" y="22180"/>
                </a:lnTo>
                <a:lnTo>
                  <a:pt x="49871" y="19743"/>
                </a:lnTo>
                <a:lnTo>
                  <a:pt x="47647" y="17484"/>
                </a:lnTo>
                <a:lnTo>
                  <a:pt x="49528" y="20028"/>
                </a:lnTo>
                <a:lnTo>
                  <a:pt x="51643" y="22450"/>
                </a:lnTo>
                <a:lnTo>
                  <a:pt x="50435" y="23367"/>
                </a:lnTo>
                <a:lnTo>
                  <a:pt x="49126" y="24178"/>
                </a:lnTo>
                <a:lnTo>
                  <a:pt x="47706" y="24933"/>
                </a:lnTo>
                <a:lnTo>
                  <a:pt x="47249" y="25148"/>
                </a:lnTo>
                <a:lnTo>
                  <a:pt x="45766" y="25903"/>
                </a:lnTo>
                <a:lnTo>
                  <a:pt x="44228" y="26606"/>
                </a:lnTo>
                <a:lnTo>
                  <a:pt x="42576" y="27200"/>
                </a:lnTo>
                <a:lnTo>
                  <a:pt x="41094" y="24392"/>
                </a:lnTo>
                <a:lnTo>
                  <a:pt x="39497" y="21856"/>
                </a:lnTo>
                <a:lnTo>
                  <a:pt x="40524" y="24609"/>
                </a:lnTo>
                <a:lnTo>
                  <a:pt x="42006" y="27414"/>
                </a:lnTo>
                <a:lnTo>
                  <a:pt x="40296" y="27955"/>
                </a:lnTo>
                <a:lnTo>
                  <a:pt x="38528" y="28495"/>
                </a:lnTo>
                <a:lnTo>
                  <a:pt x="36706" y="28925"/>
                </a:lnTo>
                <a:lnTo>
                  <a:pt x="36136" y="29089"/>
                </a:lnTo>
                <a:lnTo>
                  <a:pt x="34255" y="29467"/>
                </a:lnTo>
                <a:lnTo>
                  <a:pt x="32317" y="29844"/>
                </a:lnTo>
                <a:lnTo>
                  <a:pt x="30321" y="30114"/>
                </a:lnTo>
                <a:lnTo>
                  <a:pt x="29637" y="27200"/>
                </a:lnTo>
                <a:lnTo>
                  <a:pt x="28954" y="24392"/>
                </a:lnTo>
                <a:lnTo>
                  <a:pt x="28213" y="21803"/>
                </a:lnTo>
                <a:lnTo>
                  <a:pt x="28328" y="24500"/>
                </a:lnTo>
                <a:lnTo>
                  <a:pt x="29010" y="27253"/>
                </a:lnTo>
                <a:lnTo>
                  <a:pt x="29637" y="30222"/>
                </a:lnTo>
                <a:lnTo>
                  <a:pt x="27643" y="30437"/>
                </a:lnTo>
                <a:lnTo>
                  <a:pt x="25534" y="30600"/>
                </a:lnTo>
                <a:lnTo>
                  <a:pt x="23482" y="30706"/>
                </a:lnTo>
                <a:lnTo>
                  <a:pt x="23254" y="27739"/>
                </a:lnTo>
                <a:lnTo>
                  <a:pt x="23027" y="24933"/>
                </a:lnTo>
                <a:lnTo>
                  <a:pt x="22797" y="22289"/>
                </a:lnTo>
                <a:lnTo>
                  <a:pt x="24451" y="22180"/>
                </a:lnTo>
                <a:lnTo>
                  <a:pt x="26048" y="22072"/>
                </a:lnTo>
                <a:lnTo>
                  <a:pt x="27586" y="21856"/>
                </a:lnTo>
                <a:lnTo>
                  <a:pt x="28098" y="21372"/>
                </a:lnTo>
                <a:lnTo>
                  <a:pt x="27300" y="18566"/>
                </a:lnTo>
                <a:lnTo>
                  <a:pt x="26503" y="16022"/>
                </a:lnTo>
                <a:lnTo>
                  <a:pt x="25762" y="13706"/>
                </a:lnTo>
                <a:close/>
              </a:path>
            </a:pathLst>
          </a:custGeom>
          <a:solidFill>
            <a:srgbClr val="5D97C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67" name="object 1067"/>
          <p:cNvSpPr/>
          <p:nvPr/>
        </p:nvSpPr>
        <p:spPr>
          <a:xfrm>
            <a:off x="326670" y="519141"/>
            <a:ext cx="27960" cy="29219"/>
          </a:xfrm>
          <a:custGeom>
            <a:avLst/>
            <a:gdLst/>
            <a:ahLst/>
            <a:cxnLst/>
            <a:rect l="l" t="t" r="r" b="b"/>
            <a:pathLst>
              <a:path w="37280" h="38958">
                <a:moveTo>
                  <a:pt x="2279" y="7498"/>
                </a:moveTo>
                <a:lnTo>
                  <a:pt x="3989" y="3341"/>
                </a:lnTo>
                <a:lnTo>
                  <a:pt x="3476" y="3663"/>
                </a:lnTo>
                <a:lnTo>
                  <a:pt x="1881" y="7441"/>
                </a:lnTo>
                <a:lnTo>
                  <a:pt x="1311" y="7384"/>
                </a:lnTo>
                <a:lnTo>
                  <a:pt x="797" y="7270"/>
                </a:lnTo>
                <a:lnTo>
                  <a:pt x="227" y="7175"/>
                </a:lnTo>
                <a:lnTo>
                  <a:pt x="626" y="7555"/>
                </a:lnTo>
                <a:lnTo>
                  <a:pt x="1196" y="7650"/>
                </a:lnTo>
                <a:lnTo>
                  <a:pt x="1766" y="7707"/>
                </a:lnTo>
                <a:lnTo>
                  <a:pt x="1083" y="9340"/>
                </a:lnTo>
                <a:lnTo>
                  <a:pt x="398" y="11105"/>
                </a:lnTo>
                <a:lnTo>
                  <a:pt x="853" y="11219"/>
                </a:lnTo>
                <a:lnTo>
                  <a:pt x="1538" y="9378"/>
                </a:lnTo>
                <a:lnTo>
                  <a:pt x="2164" y="7764"/>
                </a:lnTo>
                <a:lnTo>
                  <a:pt x="2793" y="7878"/>
                </a:lnTo>
                <a:lnTo>
                  <a:pt x="3476" y="7935"/>
                </a:lnTo>
                <a:lnTo>
                  <a:pt x="4160" y="7973"/>
                </a:lnTo>
                <a:lnTo>
                  <a:pt x="3874" y="9605"/>
                </a:lnTo>
                <a:lnTo>
                  <a:pt x="3590" y="11428"/>
                </a:lnTo>
                <a:lnTo>
                  <a:pt x="3304" y="13478"/>
                </a:lnTo>
                <a:lnTo>
                  <a:pt x="2223" y="13440"/>
                </a:lnTo>
                <a:lnTo>
                  <a:pt x="1196" y="13326"/>
                </a:lnTo>
                <a:lnTo>
                  <a:pt x="112" y="13212"/>
                </a:lnTo>
                <a:lnTo>
                  <a:pt x="0" y="13535"/>
                </a:lnTo>
                <a:lnTo>
                  <a:pt x="1083" y="13706"/>
                </a:lnTo>
                <a:lnTo>
                  <a:pt x="2164" y="13801"/>
                </a:lnTo>
                <a:lnTo>
                  <a:pt x="3304" y="13858"/>
                </a:lnTo>
                <a:lnTo>
                  <a:pt x="2962" y="16231"/>
                </a:lnTo>
                <a:lnTo>
                  <a:pt x="2962" y="21689"/>
                </a:lnTo>
                <a:lnTo>
                  <a:pt x="3248" y="18889"/>
                </a:lnTo>
                <a:lnTo>
                  <a:pt x="3532" y="16231"/>
                </a:lnTo>
                <a:lnTo>
                  <a:pt x="3818" y="13915"/>
                </a:lnTo>
                <a:lnTo>
                  <a:pt x="4615" y="13915"/>
                </a:lnTo>
                <a:lnTo>
                  <a:pt x="3874" y="13535"/>
                </a:lnTo>
                <a:lnTo>
                  <a:pt x="4160" y="11485"/>
                </a:lnTo>
                <a:lnTo>
                  <a:pt x="4388" y="9662"/>
                </a:lnTo>
                <a:lnTo>
                  <a:pt x="4559" y="7973"/>
                </a:lnTo>
                <a:lnTo>
                  <a:pt x="5014" y="8030"/>
                </a:lnTo>
                <a:lnTo>
                  <a:pt x="5812" y="8030"/>
                </a:lnTo>
                <a:lnTo>
                  <a:pt x="6269" y="7973"/>
                </a:lnTo>
                <a:lnTo>
                  <a:pt x="6440" y="9662"/>
                </a:lnTo>
                <a:lnTo>
                  <a:pt x="6611" y="11485"/>
                </a:lnTo>
                <a:lnTo>
                  <a:pt x="6782" y="13535"/>
                </a:lnTo>
                <a:lnTo>
                  <a:pt x="7010" y="16288"/>
                </a:lnTo>
                <a:lnTo>
                  <a:pt x="7181" y="18889"/>
                </a:lnTo>
                <a:lnTo>
                  <a:pt x="7409" y="21742"/>
                </a:lnTo>
                <a:lnTo>
                  <a:pt x="3818" y="21742"/>
                </a:lnTo>
                <a:lnTo>
                  <a:pt x="3532" y="22175"/>
                </a:lnTo>
                <a:lnTo>
                  <a:pt x="3818" y="22175"/>
                </a:lnTo>
                <a:lnTo>
                  <a:pt x="5014" y="22228"/>
                </a:lnTo>
                <a:lnTo>
                  <a:pt x="6213" y="22228"/>
                </a:lnTo>
                <a:lnTo>
                  <a:pt x="7409" y="22175"/>
                </a:lnTo>
                <a:lnTo>
                  <a:pt x="7636" y="24819"/>
                </a:lnTo>
                <a:lnTo>
                  <a:pt x="7808" y="27625"/>
                </a:lnTo>
                <a:lnTo>
                  <a:pt x="7979" y="30592"/>
                </a:lnTo>
                <a:lnTo>
                  <a:pt x="6440" y="30647"/>
                </a:lnTo>
                <a:lnTo>
                  <a:pt x="3192" y="30647"/>
                </a:lnTo>
                <a:lnTo>
                  <a:pt x="2793" y="31133"/>
                </a:lnTo>
                <a:lnTo>
                  <a:pt x="3192" y="31133"/>
                </a:lnTo>
                <a:lnTo>
                  <a:pt x="4787" y="31186"/>
                </a:lnTo>
                <a:lnTo>
                  <a:pt x="6440" y="31186"/>
                </a:lnTo>
                <a:lnTo>
                  <a:pt x="8035" y="31133"/>
                </a:lnTo>
                <a:lnTo>
                  <a:pt x="8206" y="33670"/>
                </a:lnTo>
                <a:lnTo>
                  <a:pt x="8321" y="36259"/>
                </a:lnTo>
                <a:lnTo>
                  <a:pt x="8492" y="38958"/>
                </a:lnTo>
                <a:lnTo>
                  <a:pt x="9004" y="38903"/>
                </a:lnTo>
                <a:lnTo>
                  <a:pt x="9290" y="38903"/>
                </a:lnTo>
                <a:lnTo>
                  <a:pt x="9119" y="36206"/>
                </a:lnTo>
                <a:lnTo>
                  <a:pt x="8947" y="33614"/>
                </a:lnTo>
                <a:lnTo>
                  <a:pt x="8776" y="31133"/>
                </a:lnTo>
                <a:lnTo>
                  <a:pt x="10885" y="31025"/>
                </a:lnTo>
                <a:lnTo>
                  <a:pt x="12993" y="30864"/>
                </a:lnTo>
                <a:lnTo>
                  <a:pt x="15046" y="30592"/>
                </a:lnTo>
                <a:lnTo>
                  <a:pt x="15559" y="32967"/>
                </a:lnTo>
                <a:lnTo>
                  <a:pt x="16071" y="35450"/>
                </a:lnTo>
                <a:lnTo>
                  <a:pt x="16528" y="38040"/>
                </a:lnTo>
                <a:lnTo>
                  <a:pt x="16983" y="37933"/>
                </a:lnTo>
                <a:lnTo>
                  <a:pt x="17211" y="37878"/>
                </a:lnTo>
                <a:lnTo>
                  <a:pt x="16755" y="35342"/>
                </a:lnTo>
                <a:lnTo>
                  <a:pt x="16242" y="32859"/>
                </a:lnTo>
                <a:lnTo>
                  <a:pt x="15730" y="30486"/>
                </a:lnTo>
                <a:lnTo>
                  <a:pt x="17724" y="30214"/>
                </a:lnTo>
                <a:lnTo>
                  <a:pt x="19720" y="29892"/>
                </a:lnTo>
                <a:lnTo>
                  <a:pt x="21601" y="29406"/>
                </a:lnTo>
                <a:lnTo>
                  <a:pt x="22455" y="31564"/>
                </a:lnTo>
                <a:lnTo>
                  <a:pt x="23196" y="33831"/>
                </a:lnTo>
                <a:lnTo>
                  <a:pt x="23937" y="36151"/>
                </a:lnTo>
                <a:lnTo>
                  <a:pt x="24564" y="35989"/>
                </a:lnTo>
                <a:lnTo>
                  <a:pt x="23822" y="33670"/>
                </a:lnTo>
                <a:lnTo>
                  <a:pt x="23025" y="31403"/>
                </a:lnTo>
                <a:lnTo>
                  <a:pt x="22171" y="29298"/>
                </a:lnTo>
                <a:lnTo>
                  <a:pt x="24050" y="28812"/>
                </a:lnTo>
                <a:lnTo>
                  <a:pt x="25818" y="28327"/>
                </a:lnTo>
                <a:lnTo>
                  <a:pt x="27528" y="27733"/>
                </a:lnTo>
                <a:lnTo>
                  <a:pt x="28497" y="29567"/>
                </a:lnTo>
                <a:lnTo>
                  <a:pt x="29465" y="31511"/>
                </a:lnTo>
                <a:lnTo>
                  <a:pt x="30321" y="33561"/>
                </a:lnTo>
                <a:lnTo>
                  <a:pt x="30891" y="33237"/>
                </a:lnTo>
                <a:lnTo>
                  <a:pt x="30035" y="31242"/>
                </a:lnTo>
                <a:lnTo>
                  <a:pt x="29067" y="29353"/>
                </a:lnTo>
                <a:lnTo>
                  <a:pt x="28098" y="27517"/>
                </a:lnTo>
                <a:lnTo>
                  <a:pt x="29749" y="26870"/>
                </a:lnTo>
                <a:lnTo>
                  <a:pt x="31347" y="26222"/>
                </a:lnTo>
                <a:lnTo>
                  <a:pt x="32770" y="25412"/>
                </a:lnTo>
                <a:lnTo>
                  <a:pt x="33797" y="26923"/>
                </a:lnTo>
                <a:lnTo>
                  <a:pt x="34823" y="28542"/>
                </a:lnTo>
                <a:lnTo>
                  <a:pt x="35789" y="30161"/>
                </a:lnTo>
                <a:lnTo>
                  <a:pt x="36192" y="29837"/>
                </a:lnTo>
                <a:lnTo>
                  <a:pt x="35286" y="28219"/>
                </a:lnTo>
                <a:lnTo>
                  <a:pt x="34259" y="26653"/>
                </a:lnTo>
                <a:lnTo>
                  <a:pt x="33284" y="25197"/>
                </a:lnTo>
                <a:lnTo>
                  <a:pt x="34702" y="24441"/>
                </a:lnTo>
                <a:lnTo>
                  <a:pt x="36011" y="23578"/>
                </a:lnTo>
                <a:lnTo>
                  <a:pt x="37219" y="22661"/>
                </a:lnTo>
                <a:lnTo>
                  <a:pt x="37280" y="22067"/>
                </a:lnTo>
                <a:lnTo>
                  <a:pt x="35165" y="19629"/>
                </a:lnTo>
                <a:lnTo>
                  <a:pt x="32942" y="17370"/>
                </a:lnTo>
                <a:lnTo>
                  <a:pt x="34823" y="19914"/>
                </a:lnTo>
                <a:lnTo>
                  <a:pt x="36937" y="22336"/>
                </a:lnTo>
                <a:lnTo>
                  <a:pt x="35729" y="23253"/>
                </a:lnTo>
                <a:lnTo>
                  <a:pt x="34420" y="24064"/>
                </a:lnTo>
                <a:lnTo>
                  <a:pt x="33000" y="24819"/>
                </a:lnTo>
                <a:lnTo>
                  <a:pt x="32543" y="25034"/>
                </a:lnTo>
                <a:lnTo>
                  <a:pt x="31061" y="25789"/>
                </a:lnTo>
                <a:lnTo>
                  <a:pt x="29522" y="26492"/>
                </a:lnTo>
                <a:lnTo>
                  <a:pt x="27870" y="27086"/>
                </a:lnTo>
                <a:lnTo>
                  <a:pt x="26388" y="24278"/>
                </a:lnTo>
                <a:lnTo>
                  <a:pt x="24791" y="21742"/>
                </a:lnTo>
                <a:lnTo>
                  <a:pt x="25818" y="24495"/>
                </a:lnTo>
                <a:lnTo>
                  <a:pt x="27300" y="27300"/>
                </a:lnTo>
                <a:lnTo>
                  <a:pt x="25591" y="27841"/>
                </a:lnTo>
                <a:lnTo>
                  <a:pt x="23822" y="28381"/>
                </a:lnTo>
                <a:lnTo>
                  <a:pt x="22000" y="28812"/>
                </a:lnTo>
                <a:lnTo>
                  <a:pt x="21430" y="28975"/>
                </a:lnTo>
                <a:lnTo>
                  <a:pt x="19549" y="29353"/>
                </a:lnTo>
                <a:lnTo>
                  <a:pt x="17611" y="29730"/>
                </a:lnTo>
                <a:lnTo>
                  <a:pt x="15616" y="30000"/>
                </a:lnTo>
                <a:lnTo>
                  <a:pt x="14931" y="27086"/>
                </a:lnTo>
                <a:lnTo>
                  <a:pt x="14248" y="24278"/>
                </a:lnTo>
                <a:lnTo>
                  <a:pt x="13507" y="21689"/>
                </a:lnTo>
                <a:lnTo>
                  <a:pt x="13622" y="24386"/>
                </a:lnTo>
                <a:lnTo>
                  <a:pt x="14305" y="27139"/>
                </a:lnTo>
                <a:lnTo>
                  <a:pt x="14931" y="30108"/>
                </a:lnTo>
                <a:lnTo>
                  <a:pt x="12937" y="30323"/>
                </a:lnTo>
                <a:lnTo>
                  <a:pt x="10828" y="30486"/>
                </a:lnTo>
                <a:lnTo>
                  <a:pt x="8776" y="30592"/>
                </a:lnTo>
                <a:lnTo>
                  <a:pt x="8549" y="27625"/>
                </a:lnTo>
                <a:lnTo>
                  <a:pt x="8321" y="24819"/>
                </a:lnTo>
                <a:lnTo>
                  <a:pt x="8092" y="22175"/>
                </a:lnTo>
                <a:lnTo>
                  <a:pt x="9745" y="22067"/>
                </a:lnTo>
                <a:lnTo>
                  <a:pt x="8092" y="21689"/>
                </a:lnTo>
                <a:lnTo>
                  <a:pt x="7808" y="18889"/>
                </a:lnTo>
                <a:lnTo>
                  <a:pt x="7580" y="16231"/>
                </a:lnTo>
                <a:lnTo>
                  <a:pt x="7352" y="13915"/>
                </a:lnTo>
                <a:lnTo>
                  <a:pt x="8434" y="13858"/>
                </a:lnTo>
                <a:lnTo>
                  <a:pt x="9517" y="13763"/>
                </a:lnTo>
                <a:lnTo>
                  <a:pt x="10542" y="13649"/>
                </a:lnTo>
                <a:lnTo>
                  <a:pt x="10430" y="13269"/>
                </a:lnTo>
                <a:lnTo>
                  <a:pt x="9403" y="13383"/>
                </a:lnTo>
                <a:lnTo>
                  <a:pt x="8377" y="13478"/>
                </a:lnTo>
                <a:lnTo>
                  <a:pt x="7352" y="13535"/>
                </a:lnTo>
                <a:lnTo>
                  <a:pt x="7123" y="11485"/>
                </a:lnTo>
                <a:lnTo>
                  <a:pt x="6895" y="9605"/>
                </a:lnTo>
                <a:lnTo>
                  <a:pt x="6724" y="7973"/>
                </a:lnTo>
                <a:lnTo>
                  <a:pt x="7409" y="7973"/>
                </a:lnTo>
                <a:lnTo>
                  <a:pt x="6724" y="7707"/>
                </a:lnTo>
                <a:lnTo>
                  <a:pt x="6213" y="3455"/>
                </a:lnTo>
                <a:lnTo>
                  <a:pt x="5812" y="702"/>
                </a:lnTo>
                <a:lnTo>
                  <a:pt x="5927" y="3550"/>
                </a:lnTo>
                <a:lnTo>
                  <a:pt x="6269" y="7707"/>
                </a:lnTo>
                <a:lnTo>
                  <a:pt x="4615" y="7707"/>
                </a:lnTo>
                <a:lnTo>
                  <a:pt x="5185" y="3493"/>
                </a:lnTo>
                <a:lnTo>
                  <a:pt x="5528" y="797"/>
                </a:lnTo>
                <a:lnTo>
                  <a:pt x="5584" y="56"/>
                </a:lnTo>
                <a:lnTo>
                  <a:pt x="5357" y="588"/>
                </a:lnTo>
                <a:lnTo>
                  <a:pt x="4843" y="3341"/>
                </a:lnTo>
                <a:lnTo>
                  <a:pt x="4160" y="7650"/>
                </a:lnTo>
                <a:lnTo>
                  <a:pt x="3532" y="7650"/>
                </a:lnTo>
                <a:lnTo>
                  <a:pt x="2906" y="7612"/>
                </a:lnTo>
                <a:lnTo>
                  <a:pt x="2279" y="7498"/>
                </a:lnTo>
                <a:close/>
              </a:path>
            </a:pathLst>
          </a:custGeom>
          <a:solidFill>
            <a:srgbClr val="4D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68" name="object 1068"/>
          <p:cNvSpPr/>
          <p:nvPr/>
        </p:nvSpPr>
        <p:spPr>
          <a:xfrm>
            <a:off x="323762" y="519184"/>
            <a:ext cx="6968" cy="4371"/>
          </a:xfrm>
          <a:custGeom>
            <a:avLst/>
            <a:gdLst/>
            <a:ahLst/>
            <a:cxnLst/>
            <a:rect l="l" t="t" r="r" b="b"/>
            <a:pathLst>
              <a:path w="9290" h="5828">
                <a:moveTo>
                  <a:pt x="0" y="5657"/>
                </a:moveTo>
                <a:lnTo>
                  <a:pt x="285" y="5828"/>
                </a:lnTo>
                <a:lnTo>
                  <a:pt x="4730" y="2524"/>
                </a:lnTo>
                <a:lnTo>
                  <a:pt x="7979" y="645"/>
                </a:lnTo>
                <a:lnTo>
                  <a:pt x="9062" y="37"/>
                </a:lnTo>
                <a:lnTo>
                  <a:pt x="8492" y="645"/>
                </a:lnTo>
                <a:lnTo>
                  <a:pt x="9290" y="0"/>
                </a:lnTo>
                <a:lnTo>
                  <a:pt x="9062" y="0"/>
                </a:lnTo>
                <a:lnTo>
                  <a:pt x="7866" y="531"/>
                </a:lnTo>
                <a:lnTo>
                  <a:pt x="4503" y="2372"/>
                </a:lnTo>
                <a:lnTo>
                  <a:pt x="0" y="5657"/>
                </a:lnTo>
                <a:close/>
              </a:path>
            </a:pathLst>
          </a:custGeom>
          <a:solidFill>
            <a:srgbClr val="4D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69" name="object 1069"/>
          <p:cNvSpPr/>
          <p:nvPr/>
        </p:nvSpPr>
        <p:spPr>
          <a:xfrm>
            <a:off x="314701" y="527072"/>
            <a:ext cx="4830" cy="4940"/>
          </a:xfrm>
          <a:custGeom>
            <a:avLst/>
            <a:gdLst/>
            <a:ahLst/>
            <a:cxnLst/>
            <a:rect l="l" t="t" r="r" b="b"/>
            <a:pathLst>
              <a:path w="6440" h="6587">
                <a:moveTo>
                  <a:pt x="6440" y="208"/>
                </a:moveTo>
                <a:lnTo>
                  <a:pt x="6041" y="0"/>
                </a:lnTo>
                <a:lnTo>
                  <a:pt x="3989" y="1841"/>
                </a:lnTo>
                <a:lnTo>
                  <a:pt x="1766" y="3986"/>
                </a:lnTo>
                <a:lnTo>
                  <a:pt x="0" y="6587"/>
                </a:lnTo>
                <a:lnTo>
                  <a:pt x="2223" y="4214"/>
                </a:lnTo>
                <a:lnTo>
                  <a:pt x="4388" y="2050"/>
                </a:lnTo>
                <a:lnTo>
                  <a:pt x="6440" y="208"/>
                </a:lnTo>
                <a:close/>
              </a:path>
            </a:pathLst>
          </a:custGeom>
          <a:solidFill>
            <a:srgbClr val="4D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70" name="object 1070"/>
          <p:cNvSpPr/>
          <p:nvPr/>
        </p:nvSpPr>
        <p:spPr>
          <a:xfrm>
            <a:off x="328637" y="519184"/>
            <a:ext cx="2093" cy="2577"/>
          </a:xfrm>
          <a:custGeom>
            <a:avLst/>
            <a:gdLst/>
            <a:ahLst/>
            <a:cxnLst/>
            <a:rect l="l" t="t" r="r" b="b"/>
            <a:pathLst>
              <a:path w="2791" h="3436">
                <a:moveTo>
                  <a:pt x="2108" y="645"/>
                </a:moveTo>
                <a:lnTo>
                  <a:pt x="0" y="3075"/>
                </a:lnTo>
                <a:lnTo>
                  <a:pt x="112" y="3436"/>
                </a:lnTo>
                <a:lnTo>
                  <a:pt x="1993" y="1063"/>
                </a:lnTo>
                <a:lnTo>
                  <a:pt x="2678" y="151"/>
                </a:lnTo>
                <a:lnTo>
                  <a:pt x="2791" y="0"/>
                </a:lnTo>
                <a:lnTo>
                  <a:pt x="2108" y="645"/>
                </a:lnTo>
                <a:close/>
              </a:path>
            </a:pathLst>
          </a:custGeom>
          <a:solidFill>
            <a:srgbClr val="4D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71" name="object 1071"/>
          <p:cNvSpPr/>
          <p:nvPr/>
        </p:nvSpPr>
        <p:spPr>
          <a:xfrm>
            <a:off x="318163" y="540629"/>
            <a:ext cx="4316" cy="1254"/>
          </a:xfrm>
          <a:custGeom>
            <a:avLst/>
            <a:gdLst/>
            <a:ahLst/>
            <a:cxnLst/>
            <a:rect l="l" t="t" r="r" b="b"/>
            <a:pathLst>
              <a:path w="5755" h="1672">
                <a:moveTo>
                  <a:pt x="0" y="0"/>
                </a:moveTo>
                <a:lnTo>
                  <a:pt x="1709" y="971"/>
                </a:lnTo>
                <a:lnTo>
                  <a:pt x="3647" y="1349"/>
                </a:lnTo>
                <a:lnTo>
                  <a:pt x="5643" y="1672"/>
                </a:lnTo>
                <a:lnTo>
                  <a:pt x="5755" y="1186"/>
                </a:lnTo>
                <a:lnTo>
                  <a:pt x="3762" y="863"/>
                </a:lnTo>
                <a:lnTo>
                  <a:pt x="1881" y="485"/>
                </a:lnTo>
                <a:lnTo>
                  <a:pt x="0" y="0"/>
                </a:lnTo>
                <a:close/>
              </a:path>
            </a:pathLst>
          </a:custGeom>
          <a:solidFill>
            <a:srgbClr val="4D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72" name="object 1072"/>
          <p:cNvSpPr/>
          <p:nvPr/>
        </p:nvSpPr>
        <p:spPr>
          <a:xfrm>
            <a:off x="315641" y="529250"/>
            <a:ext cx="13893" cy="19069"/>
          </a:xfrm>
          <a:custGeom>
            <a:avLst/>
            <a:gdLst/>
            <a:ahLst/>
            <a:cxnLst/>
            <a:rect l="l" t="t" r="r" b="b"/>
            <a:pathLst>
              <a:path w="18524" h="25425">
                <a:moveTo>
                  <a:pt x="16758" y="17114"/>
                </a:moveTo>
                <a:lnTo>
                  <a:pt x="17041" y="14146"/>
                </a:lnTo>
                <a:lnTo>
                  <a:pt x="17327" y="11286"/>
                </a:lnTo>
                <a:lnTo>
                  <a:pt x="17611" y="8641"/>
                </a:lnTo>
                <a:lnTo>
                  <a:pt x="18238" y="8696"/>
                </a:lnTo>
                <a:lnTo>
                  <a:pt x="18524" y="8263"/>
                </a:lnTo>
                <a:lnTo>
                  <a:pt x="17954" y="8210"/>
                </a:lnTo>
                <a:lnTo>
                  <a:pt x="17668" y="8210"/>
                </a:lnTo>
                <a:lnTo>
                  <a:pt x="17668" y="2752"/>
                </a:lnTo>
                <a:lnTo>
                  <a:pt x="17327" y="5353"/>
                </a:lnTo>
                <a:lnTo>
                  <a:pt x="16985" y="8210"/>
                </a:lnTo>
                <a:lnTo>
                  <a:pt x="15388" y="8102"/>
                </a:lnTo>
                <a:lnTo>
                  <a:pt x="13737" y="7941"/>
                </a:lnTo>
                <a:lnTo>
                  <a:pt x="12198" y="7724"/>
                </a:lnTo>
                <a:lnTo>
                  <a:pt x="13052" y="4973"/>
                </a:lnTo>
                <a:lnTo>
                  <a:pt x="13908" y="2373"/>
                </a:lnTo>
                <a:lnTo>
                  <a:pt x="14705" y="56"/>
                </a:lnTo>
                <a:lnTo>
                  <a:pt x="14192" y="0"/>
                </a:lnTo>
                <a:lnTo>
                  <a:pt x="13338" y="2335"/>
                </a:lnTo>
                <a:lnTo>
                  <a:pt x="12482" y="4859"/>
                </a:lnTo>
                <a:lnTo>
                  <a:pt x="11570" y="7616"/>
                </a:lnTo>
                <a:lnTo>
                  <a:pt x="10089" y="7401"/>
                </a:lnTo>
                <a:lnTo>
                  <a:pt x="8663" y="7130"/>
                </a:lnTo>
                <a:lnTo>
                  <a:pt x="7240" y="6807"/>
                </a:lnTo>
                <a:lnTo>
                  <a:pt x="8094" y="4005"/>
                </a:lnTo>
                <a:lnTo>
                  <a:pt x="6726" y="6644"/>
                </a:lnTo>
                <a:lnTo>
                  <a:pt x="6498" y="7077"/>
                </a:lnTo>
                <a:lnTo>
                  <a:pt x="5244" y="9560"/>
                </a:lnTo>
                <a:lnTo>
                  <a:pt x="3989" y="12204"/>
                </a:lnTo>
                <a:lnTo>
                  <a:pt x="2793" y="15063"/>
                </a:lnTo>
                <a:lnTo>
                  <a:pt x="2565" y="15549"/>
                </a:lnTo>
                <a:lnTo>
                  <a:pt x="1709" y="17708"/>
                </a:lnTo>
                <a:lnTo>
                  <a:pt x="799" y="19974"/>
                </a:lnTo>
                <a:lnTo>
                  <a:pt x="0" y="22294"/>
                </a:lnTo>
                <a:lnTo>
                  <a:pt x="628" y="22511"/>
                </a:lnTo>
                <a:lnTo>
                  <a:pt x="1425" y="20136"/>
                </a:lnTo>
                <a:lnTo>
                  <a:pt x="2279" y="17869"/>
                </a:lnTo>
                <a:lnTo>
                  <a:pt x="3192" y="15657"/>
                </a:lnTo>
                <a:lnTo>
                  <a:pt x="5073" y="16143"/>
                </a:lnTo>
                <a:lnTo>
                  <a:pt x="3363" y="15171"/>
                </a:lnTo>
                <a:lnTo>
                  <a:pt x="4559" y="12366"/>
                </a:lnTo>
                <a:lnTo>
                  <a:pt x="5814" y="9666"/>
                </a:lnTo>
                <a:lnTo>
                  <a:pt x="7068" y="7185"/>
                </a:lnTo>
                <a:lnTo>
                  <a:pt x="8492" y="7563"/>
                </a:lnTo>
                <a:lnTo>
                  <a:pt x="9975" y="7832"/>
                </a:lnTo>
                <a:lnTo>
                  <a:pt x="11457" y="8102"/>
                </a:lnTo>
                <a:lnTo>
                  <a:pt x="10659" y="10638"/>
                </a:lnTo>
                <a:lnTo>
                  <a:pt x="9860" y="13444"/>
                </a:lnTo>
                <a:lnTo>
                  <a:pt x="9119" y="16358"/>
                </a:lnTo>
                <a:lnTo>
                  <a:pt x="9006" y="16844"/>
                </a:lnTo>
                <a:lnTo>
                  <a:pt x="8380" y="19219"/>
                </a:lnTo>
                <a:lnTo>
                  <a:pt x="7810" y="21755"/>
                </a:lnTo>
                <a:lnTo>
                  <a:pt x="7296" y="24291"/>
                </a:lnTo>
                <a:lnTo>
                  <a:pt x="7751" y="24400"/>
                </a:lnTo>
                <a:lnTo>
                  <a:pt x="7979" y="24455"/>
                </a:lnTo>
                <a:lnTo>
                  <a:pt x="8492" y="21863"/>
                </a:lnTo>
                <a:lnTo>
                  <a:pt x="9062" y="19327"/>
                </a:lnTo>
                <a:lnTo>
                  <a:pt x="9632" y="16952"/>
                </a:lnTo>
                <a:lnTo>
                  <a:pt x="11684" y="17222"/>
                </a:lnTo>
                <a:lnTo>
                  <a:pt x="9747" y="16413"/>
                </a:lnTo>
                <a:lnTo>
                  <a:pt x="10488" y="13499"/>
                </a:lnTo>
                <a:lnTo>
                  <a:pt x="11286" y="10746"/>
                </a:lnTo>
                <a:lnTo>
                  <a:pt x="12083" y="8157"/>
                </a:lnTo>
                <a:lnTo>
                  <a:pt x="13678" y="8371"/>
                </a:lnTo>
                <a:lnTo>
                  <a:pt x="15275" y="8535"/>
                </a:lnTo>
                <a:lnTo>
                  <a:pt x="16929" y="8641"/>
                </a:lnTo>
                <a:lnTo>
                  <a:pt x="16586" y="11285"/>
                </a:lnTo>
                <a:lnTo>
                  <a:pt x="16300" y="14093"/>
                </a:lnTo>
                <a:lnTo>
                  <a:pt x="16016" y="17060"/>
                </a:lnTo>
                <a:lnTo>
                  <a:pt x="15958" y="17600"/>
                </a:lnTo>
                <a:lnTo>
                  <a:pt x="15674" y="20083"/>
                </a:lnTo>
                <a:lnTo>
                  <a:pt x="15446" y="22672"/>
                </a:lnTo>
                <a:lnTo>
                  <a:pt x="15219" y="25372"/>
                </a:lnTo>
                <a:lnTo>
                  <a:pt x="15730" y="25425"/>
                </a:lnTo>
                <a:lnTo>
                  <a:pt x="16016" y="25425"/>
                </a:lnTo>
                <a:lnTo>
                  <a:pt x="16244" y="22727"/>
                </a:lnTo>
                <a:lnTo>
                  <a:pt x="16472" y="20136"/>
                </a:lnTo>
                <a:lnTo>
                  <a:pt x="16699" y="17600"/>
                </a:lnTo>
                <a:lnTo>
                  <a:pt x="17499" y="17655"/>
                </a:lnTo>
                <a:lnTo>
                  <a:pt x="17897" y="17169"/>
                </a:lnTo>
                <a:lnTo>
                  <a:pt x="17098" y="17114"/>
                </a:lnTo>
                <a:lnTo>
                  <a:pt x="16758" y="17114"/>
                </a:lnTo>
                <a:close/>
              </a:path>
            </a:pathLst>
          </a:custGeom>
          <a:solidFill>
            <a:srgbClr val="4D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73" name="object 1073"/>
          <p:cNvSpPr/>
          <p:nvPr/>
        </p:nvSpPr>
        <p:spPr>
          <a:xfrm>
            <a:off x="339835" y="522287"/>
            <a:ext cx="7395" cy="9966"/>
          </a:xfrm>
          <a:custGeom>
            <a:avLst/>
            <a:gdLst/>
            <a:ahLst/>
            <a:cxnLst/>
            <a:rect l="l" t="t" r="r" b="b"/>
            <a:pathLst>
              <a:path w="9860" h="13288">
                <a:moveTo>
                  <a:pt x="2793" y="6758"/>
                </a:moveTo>
                <a:lnTo>
                  <a:pt x="4845" y="8637"/>
                </a:lnTo>
                <a:lnTo>
                  <a:pt x="6954" y="10858"/>
                </a:lnTo>
                <a:lnTo>
                  <a:pt x="9119" y="13288"/>
                </a:lnTo>
                <a:lnTo>
                  <a:pt x="9517" y="13061"/>
                </a:lnTo>
                <a:lnTo>
                  <a:pt x="7409" y="10593"/>
                </a:lnTo>
                <a:lnTo>
                  <a:pt x="5244" y="8428"/>
                </a:lnTo>
                <a:lnTo>
                  <a:pt x="3192" y="6530"/>
                </a:lnTo>
                <a:lnTo>
                  <a:pt x="3933" y="6169"/>
                </a:lnTo>
                <a:lnTo>
                  <a:pt x="4674" y="5733"/>
                </a:lnTo>
                <a:lnTo>
                  <a:pt x="5300" y="5296"/>
                </a:lnTo>
                <a:lnTo>
                  <a:pt x="7636" y="6967"/>
                </a:lnTo>
                <a:lnTo>
                  <a:pt x="5586" y="5087"/>
                </a:lnTo>
                <a:lnTo>
                  <a:pt x="6156" y="4651"/>
                </a:lnTo>
                <a:lnTo>
                  <a:pt x="6555" y="4271"/>
                </a:lnTo>
                <a:lnTo>
                  <a:pt x="6954" y="3891"/>
                </a:lnTo>
                <a:lnTo>
                  <a:pt x="7296" y="3569"/>
                </a:lnTo>
                <a:lnTo>
                  <a:pt x="9860" y="4973"/>
                </a:lnTo>
                <a:lnTo>
                  <a:pt x="7296" y="3189"/>
                </a:lnTo>
                <a:lnTo>
                  <a:pt x="5471" y="2221"/>
                </a:lnTo>
                <a:lnTo>
                  <a:pt x="3762" y="1309"/>
                </a:lnTo>
                <a:lnTo>
                  <a:pt x="2108" y="550"/>
                </a:lnTo>
                <a:lnTo>
                  <a:pt x="1482" y="284"/>
                </a:lnTo>
                <a:lnTo>
                  <a:pt x="855" y="0"/>
                </a:lnTo>
                <a:lnTo>
                  <a:pt x="1311" y="493"/>
                </a:lnTo>
                <a:lnTo>
                  <a:pt x="1995" y="816"/>
                </a:lnTo>
                <a:lnTo>
                  <a:pt x="3590" y="1575"/>
                </a:lnTo>
                <a:lnTo>
                  <a:pt x="5300" y="2429"/>
                </a:lnTo>
                <a:lnTo>
                  <a:pt x="7066" y="3417"/>
                </a:lnTo>
                <a:lnTo>
                  <a:pt x="6384" y="4100"/>
                </a:lnTo>
                <a:lnTo>
                  <a:pt x="5757" y="4594"/>
                </a:lnTo>
                <a:lnTo>
                  <a:pt x="5357" y="4859"/>
                </a:lnTo>
                <a:lnTo>
                  <a:pt x="4217" y="4062"/>
                </a:lnTo>
                <a:lnTo>
                  <a:pt x="3077" y="3303"/>
                </a:lnTo>
                <a:lnTo>
                  <a:pt x="1995" y="2657"/>
                </a:lnTo>
                <a:lnTo>
                  <a:pt x="968" y="2012"/>
                </a:lnTo>
                <a:lnTo>
                  <a:pt x="0" y="1404"/>
                </a:lnTo>
                <a:lnTo>
                  <a:pt x="741" y="2221"/>
                </a:lnTo>
                <a:lnTo>
                  <a:pt x="1768" y="2923"/>
                </a:lnTo>
                <a:lnTo>
                  <a:pt x="2849" y="3568"/>
                </a:lnTo>
                <a:lnTo>
                  <a:pt x="3933" y="4328"/>
                </a:lnTo>
                <a:lnTo>
                  <a:pt x="5016" y="5087"/>
                </a:lnTo>
                <a:lnTo>
                  <a:pt x="4388" y="5562"/>
                </a:lnTo>
                <a:lnTo>
                  <a:pt x="3705" y="5942"/>
                </a:lnTo>
                <a:lnTo>
                  <a:pt x="2964" y="6321"/>
                </a:lnTo>
                <a:lnTo>
                  <a:pt x="2793" y="6758"/>
                </a:lnTo>
                <a:close/>
              </a:path>
            </a:pathLst>
          </a:custGeom>
          <a:solidFill>
            <a:srgbClr val="4D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74" name="object 1074"/>
          <p:cNvSpPr/>
          <p:nvPr/>
        </p:nvSpPr>
        <p:spPr>
          <a:xfrm>
            <a:off x="354328" y="527712"/>
            <a:ext cx="3081" cy="2278"/>
          </a:xfrm>
          <a:custGeom>
            <a:avLst/>
            <a:gdLst/>
            <a:ahLst/>
            <a:cxnLst/>
            <a:rect l="l" t="t" r="r" b="b"/>
            <a:pathLst>
              <a:path w="4108" h="3037">
                <a:moveTo>
                  <a:pt x="2054" y="1404"/>
                </a:moveTo>
                <a:lnTo>
                  <a:pt x="0" y="0"/>
                </a:lnTo>
                <a:lnTo>
                  <a:pt x="463" y="607"/>
                </a:lnTo>
                <a:lnTo>
                  <a:pt x="3020" y="2429"/>
                </a:lnTo>
                <a:lnTo>
                  <a:pt x="4108" y="3037"/>
                </a:lnTo>
                <a:lnTo>
                  <a:pt x="2054" y="1404"/>
                </a:lnTo>
                <a:close/>
              </a:path>
            </a:pathLst>
          </a:custGeom>
          <a:solidFill>
            <a:srgbClr val="4D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75" name="object 1075"/>
          <p:cNvSpPr/>
          <p:nvPr/>
        </p:nvSpPr>
        <p:spPr>
          <a:xfrm>
            <a:off x="331158" y="519184"/>
            <a:ext cx="6668" cy="4442"/>
          </a:xfrm>
          <a:custGeom>
            <a:avLst/>
            <a:gdLst/>
            <a:ahLst/>
            <a:cxnLst/>
            <a:rect l="l" t="t" r="r" b="b"/>
            <a:pathLst>
              <a:path w="8891" h="5923">
                <a:moveTo>
                  <a:pt x="58" y="0"/>
                </a:moveTo>
                <a:lnTo>
                  <a:pt x="1027" y="645"/>
                </a:lnTo>
                <a:lnTo>
                  <a:pt x="4219" y="2524"/>
                </a:lnTo>
                <a:lnTo>
                  <a:pt x="8549" y="5923"/>
                </a:lnTo>
                <a:lnTo>
                  <a:pt x="8891" y="5771"/>
                </a:lnTo>
                <a:lnTo>
                  <a:pt x="4503" y="2410"/>
                </a:lnTo>
                <a:lnTo>
                  <a:pt x="1254" y="588"/>
                </a:lnTo>
                <a:lnTo>
                  <a:pt x="58" y="0"/>
                </a:lnTo>
                <a:close/>
              </a:path>
            </a:pathLst>
          </a:custGeom>
          <a:solidFill>
            <a:srgbClr val="4D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76" name="object 1076"/>
          <p:cNvSpPr/>
          <p:nvPr/>
        </p:nvSpPr>
        <p:spPr>
          <a:xfrm>
            <a:off x="331157" y="519184"/>
            <a:ext cx="5301" cy="4969"/>
          </a:xfrm>
          <a:custGeom>
            <a:avLst/>
            <a:gdLst/>
            <a:ahLst/>
            <a:cxnLst/>
            <a:rect l="l" t="t" r="r" b="b"/>
            <a:pathLst>
              <a:path w="7068" h="6625">
                <a:moveTo>
                  <a:pt x="0" y="0"/>
                </a:moveTo>
                <a:lnTo>
                  <a:pt x="628" y="702"/>
                </a:lnTo>
                <a:lnTo>
                  <a:pt x="3248" y="2904"/>
                </a:lnTo>
                <a:lnTo>
                  <a:pt x="6726" y="6625"/>
                </a:lnTo>
                <a:lnTo>
                  <a:pt x="7068" y="6530"/>
                </a:lnTo>
                <a:lnTo>
                  <a:pt x="3590" y="2847"/>
                </a:lnTo>
                <a:lnTo>
                  <a:pt x="912" y="702"/>
                </a:lnTo>
                <a:lnTo>
                  <a:pt x="0" y="0"/>
                </a:lnTo>
                <a:close/>
              </a:path>
            </a:pathLst>
          </a:custGeom>
          <a:solidFill>
            <a:srgbClr val="4D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77" name="object 1077"/>
          <p:cNvSpPr/>
          <p:nvPr/>
        </p:nvSpPr>
        <p:spPr>
          <a:xfrm>
            <a:off x="331074" y="519184"/>
            <a:ext cx="3847" cy="5780"/>
          </a:xfrm>
          <a:custGeom>
            <a:avLst/>
            <a:gdLst/>
            <a:ahLst/>
            <a:cxnLst/>
            <a:rect l="l" t="t" r="r" b="b"/>
            <a:pathLst>
              <a:path w="5129" h="7707">
                <a:moveTo>
                  <a:pt x="3077" y="7441"/>
                </a:moveTo>
                <a:lnTo>
                  <a:pt x="3192" y="7707"/>
                </a:lnTo>
                <a:lnTo>
                  <a:pt x="3762" y="7650"/>
                </a:lnTo>
                <a:lnTo>
                  <a:pt x="4331" y="7555"/>
                </a:lnTo>
                <a:lnTo>
                  <a:pt x="4901" y="7441"/>
                </a:lnTo>
                <a:lnTo>
                  <a:pt x="5129" y="7062"/>
                </a:lnTo>
                <a:lnTo>
                  <a:pt x="2563" y="3227"/>
                </a:lnTo>
                <a:lnTo>
                  <a:pt x="626" y="740"/>
                </a:lnTo>
                <a:lnTo>
                  <a:pt x="0" y="0"/>
                </a:lnTo>
                <a:lnTo>
                  <a:pt x="569" y="968"/>
                </a:lnTo>
                <a:lnTo>
                  <a:pt x="2392" y="3398"/>
                </a:lnTo>
                <a:lnTo>
                  <a:pt x="4730" y="7175"/>
                </a:lnTo>
                <a:lnTo>
                  <a:pt x="4217" y="7270"/>
                </a:lnTo>
                <a:lnTo>
                  <a:pt x="3647" y="7384"/>
                </a:lnTo>
                <a:lnTo>
                  <a:pt x="3077" y="7441"/>
                </a:lnTo>
                <a:close/>
              </a:path>
            </a:pathLst>
          </a:custGeom>
          <a:solidFill>
            <a:srgbClr val="4D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78" name="object 1078"/>
          <p:cNvSpPr/>
          <p:nvPr/>
        </p:nvSpPr>
        <p:spPr>
          <a:xfrm>
            <a:off x="340050" y="527186"/>
            <a:ext cx="1880" cy="939"/>
          </a:xfrm>
          <a:custGeom>
            <a:avLst/>
            <a:gdLst/>
            <a:ahLst/>
            <a:cxnLst/>
            <a:rect l="l" t="t" r="r" b="b"/>
            <a:pathLst>
              <a:path w="2507" h="1252">
                <a:moveTo>
                  <a:pt x="2507" y="227"/>
                </a:moveTo>
                <a:lnTo>
                  <a:pt x="2279" y="0"/>
                </a:lnTo>
                <a:lnTo>
                  <a:pt x="1482" y="322"/>
                </a:lnTo>
                <a:lnTo>
                  <a:pt x="626" y="664"/>
                </a:lnTo>
                <a:lnTo>
                  <a:pt x="0" y="1252"/>
                </a:lnTo>
                <a:lnTo>
                  <a:pt x="912" y="930"/>
                </a:lnTo>
                <a:lnTo>
                  <a:pt x="1709" y="607"/>
                </a:lnTo>
                <a:lnTo>
                  <a:pt x="2507" y="227"/>
                </a:lnTo>
                <a:close/>
              </a:path>
            </a:pathLst>
          </a:custGeom>
          <a:solidFill>
            <a:srgbClr val="4D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79" name="object 1079"/>
          <p:cNvSpPr/>
          <p:nvPr/>
        </p:nvSpPr>
        <p:spPr>
          <a:xfrm>
            <a:off x="321797" y="519255"/>
            <a:ext cx="6368" cy="968"/>
          </a:xfrm>
          <a:custGeom>
            <a:avLst/>
            <a:gdLst/>
            <a:ahLst/>
            <a:cxnLst/>
            <a:rect l="l" t="t" r="r" b="b"/>
            <a:pathLst>
              <a:path w="8490" h="1290">
                <a:moveTo>
                  <a:pt x="0" y="1290"/>
                </a:moveTo>
                <a:lnTo>
                  <a:pt x="741" y="1195"/>
                </a:lnTo>
                <a:lnTo>
                  <a:pt x="1081" y="1082"/>
                </a:lnTo>
                <a:lnTo>
                  <a:pt x="4102" y="550"/>
                </a:lnTo>
                <a:lnTo>
                  <a:pt x="6609" y="170"/>
                </a:lnTo>
                <a:lnTo>
                  <a:pt x="8490" y="0"/>
                </a:lnTo>
                <a:lnTo>
                  <a:pt x="5584" y="227"/>
                </a:lnTo>
                <a:lnTo>
                  <a:pt x="2734" y="645"/>
                </a:lnTo>
                <a:lnTo>
                  <a:pt x="0" y="1290"/>
                </a:lnTo>
                <a:close/>
              </a:path>
            </a:pathLst>
          </a:custGeom>
          <a:solidFill>
            <a:srgbClr val="4D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80" name="object 1080"/>
          <p:cNvSpPr/>
          <p:nvPr/>
        </p:nvSpPr>
        <p:spPr>
          <a:xfrm>
            <a:off x="332740" y="528453"/>
            <a:ext cx="7694" cy="7238"/>
          </a:xfrm>
          <a:custGeom>
            <a:avLst/>
            <a:gdLst/>
            <a:ahLst/>
            <a:cxnLst/>
            <a:rect l="l" t="t" r="r" b="b"/>
            <a:pathLst>
              <a:path w="10259" h="9651">
                <a:moveTo>
                  <a:pt x="2964" y="1177"/>
                </a:moveTo>
                <a:lnTo>
                  <a:pt x="3989" y="1025"/>
                </a:lnTo>
                <a:lnTo>
                  <a:pt x="4960" y="854"/>
                </a:lnTo>
                <a:lnTo>
                  <a:pt x="5929" y="645"/>
                </a:lnTo>
                <a:lnTo>
                  <a:pt x="7181" y="2847"/>
                </a:lnTo>
                <a:lnTo>
                  <a:pt x="8436" y="5334"/>
                </a:lnTo>
                <a:lnTo>
                  <a:pt x="9689" y="8032"/>
                </a:lnTo>
                <a:lnTo>
                  <a:pt x="10259" y="7923"/>
                </a:lnTo>
                <a:lnTo>
                  <a:pt x="8949" y="5220"/>
                </a:lnTo>
                <a:lnTo>
                  <a:pt x="7638" y="2752"/>
                </a:lnTo>
                <a:lnTo>
                  <a:pt x="6384" y="531"/>
                </a:lnTo>
                <a:lnTo>
                  <a:pt x="7181" y="0"/>
                </a:lnTo>
                <a:lnTo>
                  <a:pt x="6213" y="208"/>
                </a:lnTo>
                <a:lnTo>
                  <a:pt x="5757" y="322"/>
                </a:lnTo>
                <a:lnTo>
                  <a:pt x="4845" y="531"/>
                </a:lnTo>
                <a:lnTo>
                  <a:pt x="3820" y="702"/>
                </a:lnTo>
                <a:lnTo>
                  <a:pt x="2849" y="797"/>
                </a:lnTo>
                <a:lnTo>
                  <a:pt x="2450" y="1233"/>
                </a:lnTo>
                <a:lnTo>
                  <a:pt x="3192" y="3550"/>
                </a:lnTo>
                <a:lnTo>
                  <a:pt x="3933" y="6150"/>
                </a:lnTo>
                <a:lnTo>
                  <a:pt x="4674" y="8895"/>
                </a:lnTo>
                <a:lnTo>
                  <a:pt x="3135" y="9112"/>
                </a:lnTo>
                <a:lnTo>
                  <a:pt x="1597" y="9220"/>
                </a:lnTo>
                <a:lnTo>
                  <a:pt x="0" y="9273"/>
                </a:lnTo>
                <a:lnTo>
                  <a:pt x="1653" y="9651"/>
                </a:lnTo>
                <a:lnTo>
                  <a:pt x="3250" y="9543"/>
                </a:lnTo>
                <a:lnTo>
                  <a:pt x="4789" y="9326"/>
                </a:lnTo>
                <a:lnTo>
                  <a:pt x="5300" y="8842"/>
                </a:lnTo>
                <a:lnTo>
                  <a:pt x="4503" y="6036"/>
                </a:lnTo>
                <a:lnTo>
                  <a:pt x="3705" y="3493"/>
                </a:lnTo>
                <a:lnTo>
                  <a:pt x="2964" y="1177"/>
                </a:lnTo>
                <a:close/>
              </a:path>
            </a:pathLst>
          </a:custGeom>
          <a:solidFill>
            <a:srgbClr val="4D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81" name="object 1081"/>
          <p:cNvSpPr/>
          <p:nvPr/>
        </p:nvSpPr>
        <p:spPr>
          <a:xfrm>
            <a:off x="329577" y="529292"/>
            <a:ext cx="2351" cy="2064"/>
          </a:xfrm>
          <a:custGeom>
            <a:avLst/>
            <a:gdLst/>
            <a:ahLst/>
            <a:cxnLst/>
            <a:rect l="l" t="t" r="r" b="b"/>
            <a:pathLst>
              <a:path w="3135" h="2752">
                <a:moveTo>
                  <a:pt x="0" y="0"/>
                </a:moveTo>
                <a:lnTo>
                  <a:pt x="741" y="379"/>
                </a:lnTo>
                <a:lnTo>
                  <a:pt x="2908" y="379"/>
                </a:lnTo>
                <a:lnTo>
                  <a:pt x="3135" y="2752"/>
                </a:lnTo>
                <a:lnTo>
                  <a:pt x="2908" y="0"/>
                </a:lnTo>
                <a:lnTo>
                  <a:pt x="0" y="0"/>
                </a:lnTo>
                <a:close/>
              </a:path>
            </a:pathLst>
          </a:custGeom>
          <a:solidFill>
            <a:srgbClr val="4D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82" name="object 1082"/>
          <p:cNvSpPr/>
          <p:nvPr/>
        </p:nvSpPr>
        <p:spPr>
          <a:xfrm>
            <a:off x="304613" y="525890"/>
            <a:ext cx="13038" cy="11785"/>
          </a:xfrm>
          <a:custGeom>
            <a:avLst/>
            <a:gdLst/>
            <a:ahLst/>
            <a:cxnLst/>
            <a:rect l="l" t="t" r="r" b="b"/>
            <a:pathLst>
              <a:path w="17384" h="15713">
                <a:moveTo>
                  <a:pt x="7808" y="4594"/>
                </a:moveTo>
                <a:lnTo>
                  <a:pt x="8549" y="5296"/>
                </a:lnTo>
                <a:lnTo>
                  <a:pt x="9346" y="5998"/>
                </a:lnTo>
                <a:lnTo>
                  <a:pt x="9689" y="6207"/>
                </a:lnTo>
                <a:lnTo>
                  <a:pt x="10544" y="6910"/>
                </a:lnTo>
                <a:lnTo>
                  <a:pt x="11455" y="7555"/>
                </a:lnTo>
                <a:lnTo>
                  <a:pt x="12424" y="8106"/>
                </a:lnTo>
                <a:lnTo>
                  <a:pt x="12766" y="8258"/>
                </a:lnTo>
                <a:lnTo>
                  <a:pt x="10772" y="10479"/>
                </a:lnTo>
                <a:lnTo>
                  <a:pt x="8835" y="12852"/>
                </a:lnTo>
                <a:lnTo>
                  <a:pt x="7409" y="15713"/>
                </a:lnTo>
                <a:lnTo>
                  <a:pt x="9290" y="13121"/>
                </a:lnTo>
                <a:lnTo>
                  <a:pt x="11227" y="10687"/>
                </a:lnTo>
                <a:lnTo>
                  <a:pt x="13165" y="8485"/>
                </a:lnTo>
                <a:lnTo>
                  <a:pt x="15217" y="5562"/>
                </a:lnTo>
                <a:lnTo>
                  <a:pt x="13052" y="7935"/>
                </a:lnTo>
                <a:lnTo>
                  <a:pt x="12653" y="7726"/>
                </a:lnTo>
                <a:lnTo>
                  <a:pt x="11741" y="7232"/>
                </a:lnTo>
                <a:lnTo>
                  <a:pt x="10828" y="6587"/>
                </a:lnTo>
                <a:lnTo>
                  <a:pt x="9975" y="5941"/>
                </a:lnTo>
                <a:lnTo>
                  <a:pt x="12482" y="3777"/>
                </a:lnTo>
                <a:lnTo>
                  <a:pt x="14989" y="1841"/>
                </a:lnTo>
                <a:lnTo>
                  <a:pt x="17384" y="227"/>
                </a:lnTo>
                <a:lnTo>
                  <a:pt x="17098" y="0"/>
                </a:lnTo>
                <a:lnTo>
                  <a:pt x="14703" y="1632"/>
                </a:lnTo>
                <a:lnTo>
                  <a:pt x="12196" y="3512"/>
                </a:lnTo>
                <a:lnTo>
                  <a:pt x="9632" y="5676"/>
                </a:lnTo>
                <a:lnTo>
                  <a:pt x="8835" y="5030"/>
                </a:lnTo>
                <a:lnTo>
                  <a:pt x="8150" y="4328"/>
                </a:lnTo>
                <a:lnTo>
                  <a:pt x="7524" y="3568"/>
                </a:lnTo>
                <a:lnTo>
                  <a:pt x="10087" y="1366"/>
                </a:lnTo>
                <a:lnTo>
                  <a:pt x="7352" y="3303"/>
                </a:lnTo>
                <a:lnTo>
                  <a:pt x="6954" y="2752"/>
                </a:lnTo>
                <a:lnTo>
                  <a:pt x="6555" y="2164"/>
                </a:lnTo>
                <a:lnTo>
                  <a:pt x="6611" y="2923"/>
                </a:lnTo>
                <a:lnTo>
                  <a:pt x="7010" y="3512"/>
                </a:lnTo>
                <a:lnTo>
                  <a:pt x="4559" y="5296"/>
                </a:lnTo>
                <a:lnTo>
                  <a:pt x="2108" y="7289"/>
                </a:lnTo>
                <a:lnTo>
                  <a:pt x="0" y="9833"/>
                </a:lnTo>
                <a:lnTo>
                  <a:pt x="2336" y="7555"/>
                </a:lnTo>
                <a:lnTo>
                  <a:pt x="4787" y="5562"/>
                </a:lnTo>
                <a:lnTo>
                  <a:pt x="7238" y="3777"/>
                </a:lnTo>
                <a:lnTo>
                  <a:pt x="7808" y="4594"/>
                </a:lnTo>
                <a:close/>
              </a:path>
            </a:pathLst>
          </a:custGeom>
          <a:solidFill>
            <a:srgbClr val="4D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83" name="object 1083"/>
          <p:cNvSpPr/>
          <p:nvPr/>
        </p:nvSpPr>
        <p:spPr>
          <a:xfrm>
            <a:off x="345436" y="523512"/>
            <a:ext cx="811" cy="1253"/>
          </a:xfrm>
          <a:custGeom>
            <a:avLst/>
            <a:gdLst/>
            <a:ahLst/>
            <a:cxnLst/>
            <a:rect l="l" t="t" r="r" b="b"/>
            <a:pathLst>
              <a:path w="1081" h="1670">
                <a:moveTo>
                  <a:pt x="1081" y="94"/>
                </a:moveTo>
                <a:lnTo>
                  <a:pt x="910" y="0"/>
                </a:lnTo>
                <a:lnTo>
                  <a:pt x="626" y="474"/>
                </a:lnTo>
                <a:lnTo>
                  <a:pt x="283" y="1025"/>
                </a:lnTo>
                <a:lnTo>
                  <a:pt x="0" y="1670"/>
                </a:lnTo>
                <a:lnTo>
                  <a:pt x="455" y="1120"/>
                </a:lnTo>
                <a:lnTo>
                  <a:pt x="797" y="588"/>
                </a:lnTo>
                <a:lnTo>
                  <a:pt x="1081" y="94"/>
                </a:lnTo>
                <a:close/>
              </a:path>
            </a:pathLst>
          </a:custGeom>
          <a:solidFill>
            <a:srgbClr val="4D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84" name="object 1084"/>
          <p:cNvSpPr/>
          <p:nvPr/>
        </p:nvSpPr>
        <p:spPr>
          <a:xfrm>
            <a:off x="330816" y="519141"/>
            <a:ext cx="299" cy="2663"/>
          </a:xfrm>
          <a:custGeom>
            <a:avLst/>
            <a:gdLst/>
            <a:ahLst/>
            <a:cxnLst/>
            <a:rect l="l" t="t" r="r" b="b"/>
            <a:pathLst>
              <a:path w="398" h="3550">
                <a:moveTo>
                  <a:pt x="114" y="0"/>
                </a:moveTo>
                <a:lnTo>
                  <a:pt x="114" y="854"/>
                </a:lnTo>
                <a:lnTo>
                  <a:pt x="398" y="3550"/>
                </a:lnTo>
                <a:lnTo>
                  <a:pt x="283" y="702"/>
                </a:lnTo>
                <a:lnTo>
                  <a:pt x="114" y="0"/>
                </a:lnTo>
                <a:close/>
              </a:path>
            </a:pathLst>
          </a:custGeom>
          <a:solidFill>
            <a:srgbClr val="4D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85" name="object 1085"/>
          <p:cNvSpPr/>
          <p:nvPr/>
        </p:nvSpPr>
        <p:spPr>
          <a:xfrm>
            <a:off x="322952" y="541560"/>
            <a:ext cx="4702" cy="890"/>
          </a:xfrm>
          <a:custGeom>
            <a:avLst/>
            <a:gdLst/>
            <a:ahLst/>
            <a:cxnLst/>
            <a:rect l="l" t="t" r="r" b="b"/>
            <a:pathLst>
              <a:path w="6269" h="1186">
                <a:moveTo>
                  <a:pt x="0" y="0"/>
                </a:moveTo>
                <a:lnTo>
                  <a:pt x="1937" y="808"/>
                </a:lnTo>
                <a:lnTo>
                  <a:pt x="4046" y="1025"/>
                </a:lnTo>
                <a:lnTo>
                  <a:pt x="6210" y="1186"/>
                </a:lnTo>
                <a:lnTo>
                  <a:pt x="6269" y="647"/>
                </a:lnTo>
                <a:lnTo>
                  <a:pt x="4160" y="539"/>
                </a:lnTo>
                <a:lnTo>
                  <a:pt x="2052" y="322"/>
                </a:lnTo>
                <a:lnTo>
                  <a:pt x="0" y="0"/>
                </a:lnTo>
                <a:close/>
              </a:path>
            </a:pathLst>
          </a:custGeom>
          <a:solidFill>
            <a:srgbClr val="4D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86" name="object 1086"/>
          <p:cNvSpPr/>
          <p:nvPr/>
        </p:nvSpPr>
        <p:spPr>
          <a:xfrm>
            <a:off x="305510" y="519141"/>
            <a:ext cx="24537" cy="9909"/>
          </a:xfrm>
          <a:custGeom>
            <a:avLst/>
            <a:gdLst/>
            <a:ahLst/>
            <a:cxnLst/>
            <a:rect l="l" t="t" r="r" b="b"/>
            <a:pathLst>
              <a:path w="32716" h="13212">
                <a:moveTo>
                  <a:pt x="4446" y="9928"/>
                </a:moveTo>
                <a:lnTo>
                  <a:pt x="3590" y="10460"/>
                </a:lnTo>
                <a:lnTo>
                  <a:pt x="2678" y="11010"/>
                </a:lnTo>
                <a:lnTo>
                  <a:pt x="1824" y="11599"/>
                </a:lnTo>
                <a:lnTo>
                  <a:pt x="1198" y="12130"/>
                </a:lnTo>
                <a:lnTo>
                  <a:pt x="569" y="12681"/>
                </a:lnTo>
                <a:lnTo>
                  <a:pt x="0" y="13212"/>
                </a:lnTo>
                <a:lnTo>
                  <a:pt x="1482" y="12130"/>
                </a:lnTo>
                <a:lnTo>
                  <a:pt x="3020" y="11105"/>
                </a:lnTo>
                <a:lnTo>
                  <a:pt x="4559" y="10194"/>
                </a:lnTo>
                <a:lnTo>
                  <a:pt x="4730" y="10687"/>
                </a:lnTo>
                <a:lnTo>
                  <a:pt x="5016" y="11333"/>
                </a:lnTo>
                <a:lnTo>
                  <a:pt x="5415" y="11921"/>
                </a:lnTo>
                <a:lnTo>
                  <a:pt x="5359" y="11162"/>
                </a:lnTo>
                <a:lnTo>
                  <a:pt x="5129" y="10574"/>
                </a:lnTo>
                <a:lnTo>
                  <a:pt x="4958" y="10194"/>
                </a:lnTo>
                <a:lnTo>
                  <a:pt x="4901" y="10023"/>
                </a:lnTo>
                <a:lnTo>
                  <a:pt x="7751" y="8295"/>
                </a:lnTo>
                <a:lnTo>
                  <a:pt x="10601" y="6910"/>
                </a:lnTo>
                <a:lnTo>
                  <a:pt x="13279" y="5771"/>
                </a:lnTo>
                <a:lnTo>
                  <a:pt x="13451" y="6207"/>
                </a:lnTo>
                <a:lnTo>
                  <a:pt x="13793" y="6739"/>
                </a:lnTo>
                <a:lnTo>
                  <a:pt x="14192" y="7270"/>
                </a:lnTo>
                <a:lnTo>
                  <a:pt x="11570" y="8675"/>
                </a:lnTo>
                <a:lnTo>
                  <a:pt x="8891" y="10365"/>
                </a:lnTo>
                <a:lnTo>
                  <a:pt x="6327" y="12567"/>
                </a:lnTo>
                <a:lnTo>
                  <a:pt x="9062" y="10630"/>
                </a:lnTo>
                <a:lnTo>
                  <a:pt x="11797" y="8960"/>
                </a:lnTo>
                <a:lnTo>
                  <a:pt x="14363" y="7555"/>
                </a:lnTo>
                <a:lnTo>
                  <a:pt x="14363" y="7232"/>
                </a:lnTo>
                <a:lnTo>
                  <a:pt x="13964" y="6682"/>
                </a:lnTo>
                <a:lnTo>
                  <a:pt x="13622" y="6150"/>
                </a:lnTo>
                <a:lnTo>
                  <a:pt x="13394" y="5657"/>
                </a:lnTo>
                <a:lnTo>
                  <a:pt x="15332" y="4859"/>
                </a:lnTo>
                <a:lnTo>
                  <a:pt x="17213" y="4157"/>
                </a:lnTo>
                <a:lnTo>
                  <a:pt x="18922" y="3549"/>
                </a:lnTo>
                <a:lnTo>
                  <a:pt x="19607" y="3284"/>
                </a:lnTo>
                <a:lnTo>
                  <a:pt x="20290" y="3075"/>
                </a:lnTo>
                <a:lnTo>
                  <a:pt x="20975" y="2847"/>
                </a:lnTo>
                <a:lnTo>
                  <a:pt x="21259" y="3493"/>
                </a:lnTo>
                <a:lnTo>
                  <a:pt x="21545" y="3834"/>
                </a:lnTo>
                <a:lnTo>
                  <a:pt x="21259" y="3132"/>
                </a:lnTo>
                <a:lnTo>
                  <a:pt x="21087" y="2847"/>
                </a:lnTo>
                <a:lnTo>
                  <a:pt x="26674" y="1082"/>
                </a:lnTo>
                <a:lnTo>
                  <a:pt x="30835" y="322"/>
                </a:lnTo>
                <a:lnTo>
                  <a:pt x="32716" y="0"/>
                </a:lnTo>
                <a:lnTo>
                  <a:pt x="32146" y="56"/>
                </a:lnTo>
                <a:lnTo>
                  <a:pt x="30035" y="322"/>
                </a:lnTo>
                <a:lnTo>
                  <a:pt x="26104" y="1082"/>
                </a:lnTo>
                <a:lnTo>
                  <a:pt x="21031" y="2638"/>
                </a:lnTo>
                <a:lnTo>
                  <a:pt x="20860" y="2259"/>
                </a:lnTo>
                <a:lnTo>
                  <a:pt x="20747" y="1727"/>
                </a:lnTo>
                <a:lnTo>
                  <a:pt x="20747" y="2316"/>
                </a:lnTo>
                <a:lnTo>
                  <a:pt x="20916" y="2695"/>
                </a:lnTo>
                <a:lnTo>
                  <a:pt x="20234" y="2904"/>
                </a:lnTo>
                <a:lnTo>
                  <a:pt x="19549" y="3132"/>
                </a:lnTo>
                <a:lnTo>
                  <a:pt x="18808" y="3341"/>
                </a:lnTo>
                <a:lnTo>
                  <a:pt x="17098" y="3929"/>
                </a:lnTo>
                <a:lnTo>
                  <a:pt x="15275" y="4632"/>
                </a:lnTo>
                <a:lnTo>
                  <a:pt x="13338" y="5448"/>
                </a:lnTo>
                <a:lnTo>
                  <a:pt x="13052" y="4802"/>
                </a:lnTo>
                <a:lnTo>
                  <a:pt x="13167" y="5505"/>
                </a:lnTo>
                <a:lnTo>
                  <a:pt x="10488" y="6625"/>
                </a:lnTo>
                <a:lnTo>
                  <a:pt x="7638" y="8030"/>
                </a:lnTo>
                <a:lnTo>
                  <a:pt x="4789" y="9700"/>
                </a:lnTo>
                <a:lnTo>
                  <a:pt x="4331" y="9605"/>
                </a:lnTo>
                <a:lnTo>
                  <a:pt x="4446" y="9928"/>
                </a:lnTo>
                <a:close/>
              </a:path>
            </a:pathLst>
          </a:custGeom>
          <a:solidFill>
            <a:srgbClr val="4D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87" name="object 1087"/>
          <p:cNvSpPr/>
          <p:nvPr/>
        </p:nvSpPr>
        <p:spPr>
          <a:xfrm>
            <a:off x="330903" y="519142"/>
            <a:ext cx="27911" cy="21731"/>
          </a:xfrm>
          <a:custGeom>
            <a:avLst/>
            <a:gdLst/>
            <a:ahLst/>
            <a:cxnLst/>
            <a:rect l="l" t="t" r="r" b="b"/>
            <a:pathLst>
              <a:path w="37215" h="28975">
                <a:moveTo>
                  <a:pt x="12766" y="4195"/>
                </a:moveTo>
                <a:lnTo>
                  <a:pt x="12138" y="3929"/>
                </a:lnTo>
                <a:lnTo>
                  <a:pt x="11968" y="3872"/>
                </a:lnTo>
                <a:lnTo>
                  <a:pt x="6553" y="1499"/>
                </a:lnTo>
                <a:lnTo>
                  <a:pt x="2507" y="417"/>
                </a:lnTo>
                <a:lnTo>
                  <a:pt x="797" y="0"/>
                </a:lnTo>
                <a:lnTo>
                  <a:pt x="569" y="0"/>
                </a:lnTo>
                <a:lnTo>
                  <a:pt x="1993" y="417"/>
                </a:lnTo>
                <a:lnTo>
                  <a:pt x="6154" y="1556"/>
                </a:lnTo>
                <a:lnTo>
                  <a:pt x="11797" y="4043"/>
                </a:lnTo>
                <a:lnTo>
                  <a:pt x="11284" y="4537"/>
                </a:lnTo>
                <a:lnTo>
                  <a:pt x="10828" y="4859"/>
                </a:lnTo>
                <a:lnTo>
                  <a:pt x="5641" y="1993"/>
                </a:lnTo>
                <a:lnTo>
                  <a:pt x="1879" y="474"/>
                </a:lnTo>
                <a:lnTo>
                  <a:pt x="511" y="0"/>
                </a:lnTo>
                <a:lnTo>
                  <a:pt x="0" y="0"/>
                </a:lnTo>
                <a:lnTo>
                  <a:pt x="283" y="702"/>
                </a:lnTo>
                <a:lnTo>
                  <a:pt x="1423" y="3341"/>
                </a:lnTo>
                <a:lnTo>
                  <a:pt x="2906" y="7555"/>
                </a:lnTo>
                <a:lnTo>
                  <a:pt x="2279" y="7612"/>
                </a:lnTo>
                <a:lnTo>
                  <a:pt x="1709" y="7650"/>
                </a:lnTo>
                <a:lnTo>
                  <a:pt x="1081" y="7707"/>
                </a:lnTo>
                <a:lnTo>
                  <a:pt x="1766" y="7973"/>
                </a:lnTo>
                <a:lnTo>
                  <a:pt x="2392" y="7935"/>
                </a:lnTo>
                <a:lnTo>
                  <a:pt x="2962" y="7821"/>
                </a:lnTo>
                <a:lnTo>
                  <a:pt x="3532" y="9435"/>
                </a:lnTo>
                <a:lnTo>
                  <a:pt x="4158" y="11276"/>
                </a:lnTo>
                <a:lnTo>
                  <a:pt x="4787" y="13269"/>
                </a:lnTo>
                <a:lnTo>
                  <a:pt x="4899" y="13649"/>
                </a:lnTo>
                <a:lnTo>
                  <a:pt x="5298" y="13212"/>
                </a:lnTo>
                <a:lnTo>
                  <a:pt x="4615" y="11219"/>
                </a:lnTo>
                <a:lnTo>
                  <a:pt x="3989" y="9378"/>
                </a:lnTo>
                <a:lnTo>
                  <a:pt x="3419" y="7764"/>
                </a:lnTo>
                <a:lnTo>
                  <a:pt x="3304" y="7498"/>
                </a:lnTo>
                <a:lnTo>
                  <a:pt x="1822" y="3606"/>
                </a:lnTo>
                <a:lnTo>
                  <a:pt x="682" y="1082"/>
                </a:lnTo>
                <a:lnTo>
                  <a:pt x="169" y="151"/>
                </a:lnTo>
                <a:lnTo>
                  <a:pt x="797" y="1025"/>
                </a:lnTo>
                <a:lnTo>
                  <a:pt x="227" y="56"/>
                </a:lnTo>
                <a:lnTo>
                  <a:pt x="968" y="759"/>
                </a:lnTo>
                <a:lnTo>
                  <a:pt x="340" y="56"/>
                </a:lnTo>
                <a:lnTo>
                  <a:pt x="1709" y="588"/>
                </a:lnTo>
                <a:lnTo>
                  <a:pt x="5413" y="2107"/>
                </a:lnTo>
                <a:lnTo>
                  <a:pt x="10486" y="5125"/>
                </a:lnTo>
                <a:lnTo>
                  <a:pt x="9689" y="5600"/>
                </a:lnTo>
                <a:lnTo>
                  <a:pt x="9231" y="5828"/>
                </a:lnTo>
                <a:lnTo>
                  <a:pt x="8889" y="5979"/>
                </a:lnTo>
                <a:lnTo>
                  <a:pt x="8434" y="6207"/>
                </a:lnTo>
                <a:lnTo>
                  <a:pt x="7920" y="6359"/>
                </a:lnTo>
                <a:lnTo>
                  <a:pt x="7409" y="6587"/>
                </a:lnTo>
                <a:lnTo>
                  <a:pt x="7066" y="6682"/>
                </a:lnTo>
                <a:lnTo>
                  <a:pt x="6496" y="6853"/>
                </a:lnTo>
                <a:lnTo>
                  <a:pt x="5927" y="7005"/>
                </a:lnTo>
                <a:lnTo>
                  <a:pt x="5357" y="7119"/>
                </a:lnTo>
                <a:lnTo>
                  <a:pt x="5129" y="7498"/>
                </a:lnTo>
                <a:lnTo>
                  <a:pt x="6098" y="8998"/>
                </a:lnTo>
                <a:lnTo>
                  <a:pt x="7123" y="10782"/>
                </a:lnTo>
                <a:lnTo>
                  <a:pt x="8206" y="12738"/>
                </a:lnTo>
                <a:lnTo>
                  <a:pt x="8661" y="12624"/>
                </a:lnTo>
                <a:lnTo>
                  <a:pt x="7578" y="10688"/>
                </a:lnTo>
                <a:lnTo>
                  <a:pt x="6496" y="8960"/>
                </a:lnTo>
                <a:lnTo>
                  <a:pt x="5528" y="7384"/>
                </a:lnTo>
                <a:lnTo>
                  <a:pt x="6098" y="7270"/>
                </a:lnTo>
                <a:lnTo>
                  <a:pt x="6668" y="7119"/>
                </a:lnTo>
                <a:lnTo>
                  <a:pt x="7238" y="6910"/>
                </a:lnTo>
                <a:lnTo>
                  <a:pt x="8377" y="8144"/>
                </a:lnTo>
                <a:lnTo>
                  <a:pt x="9574" y="9492"/>
                </a:lnTo>
                <a:lnTo>
                  <a:pt x="10885" y="11048"/>
                </a:lnTo>
                <a:lnTo>
                  <a:pt x="11284" y="11599"/>
                </a:lnTo>
                <a:lnTo>
                  <a:pt x="11511" y="11865"/>
                </a:lnTo>
                <a:lnTo>
                  <a:pt x="10599" y="12130"/>
                </a:lnTo>
                <a:lnTo>
                  <a:pt x="9630" y="12415"/>
                </a:lnTo>
                <a:lnTo>
                  <a:pt x="8833" y="12947"/>
                </a:lnTo>
                <a:lnTo>
                  <a:pt x="9858" y="12738"/>
                </a:lnTo>
                <a:lnTo>
                  <a:pt x="10828" y="12453"/>
                </a:lnTo>
                <a:lnTo>
                  <a:pt x="11739" y="12130"/>
                </a:lnTo>
                <a:lnTo>
                  <a:pt x="13392" y="14238"/>
                </a:lnTo>
                <a:lnTo>
                  <a:pt x="15102" y="16554"/>
                </a:lnTo>
                <a:lnTo>
                  <a:pt x="16812" y="19154"/>
                </a:lnTo>
                <a:lnTo>
                  <a:pt x="15501" y="19629"/>
                </a:lnTo>
                <a:lnTo>
                  <a:pt x="14133" y="20009"/>
                </a:lnTo>
                <a:lnTo>
                  <a:pt x="12707" y="20339"/>
                </a:lnTo>
                <a:lnTo>
                  <a:pt x="12138" y="20447"/>
                </a:lnTo>
                <a:lnTo>
                  <a:pt x="10714" y="20772"/>
                </a:lnTo>
                <a:lnTo>
                  <a:pt x="9231" y="21041"/>
                </a:lnTo>
                <a:lnTo>
                  <a:pt x="7749" y="21258"/>
                </a:lnTo>
                <a:lnTo>
                  <a:pt x="7238" y="21742"/>
                </a:lnTo>
                <a:lnTo>
                  <a:pt x="7979" y="24386"/>
                </a:lnTo>
                <a:lnTo>
                  <a:pt x="7864" y="21689"/>
                </a:lnTo>
                <a:lnTo>
                  <a:pt x="9403" y="21472"/>
                </a:lnTo>
                <a:lnTo>
                  <a:pt x="10885" y="21203"/>
                </a:lnTo>
                <a:lnTo>
                  <a:pt x="12367" y="20880"/>
                </a:lnTo>
                <a:lnTo>
                  <a:pt x="13507" y="23361"/>
                </a:lnTo>
                <a:lnTo>
                  <a:pt x="14703" y="26061"/>
                </a:lnTo>
                <a:lnTo>
                  <a:pt x="15787" y="28975"/>
                </a:lnTo>
                <a:lnTo>
                  <a:pt x="16357" y="28812"/>
                </a:lnTo>
                <a:lnTo>
                  <a:pt x="15273" y="25953"/>
                </a:lnTo>
                <a:lnTo>
                  <a:pt x="14077" y="23253"/>
                </a:lnTo>
                <a:lnTo>
                  <a:pt x="12879" y="20772"/>
                </a:lnTo>
                <a:lnTo>
                  <a:pt x="14305" y="20394"/>
                </a:lnTo>
                <a:lnTo>
                  <a:pt x="15728" y="20009"/>
                </a:lnTo>
                <a:lnTo>
                  <a:pt x="17098" y="19534"/>
                </a:lnTo>
                <a:lnTo>
                  <a:pt x="18637" y="21905"/>
                </a:lnTo>
                <a:lnTo>
                  <a:pt x="20175" y="24495"/>
                </a:lnTo>
                <a:lnTo>
                  <a:pt x="19148" y="21742"/>
                </a:lnTo>
                <a:lnTo>
                  <a:pt x="17609" y="19306"/>
                </a:lnTo>
                <a:lnTo>
                  <a:pt x="18179" y="19097"/>
                </a:lnTo>
                <a:lnTo>
                  <a:pt x="18749" y="18889"/>
                </a:lnTo>
                <a:lnTo>
                  <a:pt x="19319" y="18661"/>
                </a:lnTo>
                <a:lnTo>
                  <a:pt x="20004" y="18395"/>
                </a:lnTo>
                <a:lnTo>
                  <a:pt x="20630" y="18072"/>
                </a:lnTo>
                <a:lnTo>
                  <a:pt x="21257" y="17750"/>
                </a:lnTo>
                <a:lnTo>
                  <a:pt x="23196" y="19971"/>
                </a:lnTo>
                <a:lnTo>
                  <a:pt x="25077" y="22444"/>
                </a:lnTo>
                <a:lnTo>
                  <a:pt x="26900" y="25034"/>
                </a:lnTo>
                <a:lnTo>
                  <a:pt x="27357" y="24819"/>
                </a:lnTo>
                <a:lnTo>
                  <a:pt x="25532" y="22175"/>
                </a:lnTo>
                <a:lnTo>
                  <a:pt x="23651" y="19743"/>
                </a:lnTo>
                <a:lnTo>
                  <a:pt x="21714" y="17541"/>
                </a:lnTo>
                <a:lnTo>
                  <a:pt x="22797" y="16933"/>
                </a:lnTo>
                <a:lnTo>
                  <a:pt x="23822" y="16345"/>
                </a:lnTo>
                <a:lnTo>
                  <a:pt x="24791" y="15642"/>
                </a:lnTo>
                <a:lnTo>
                  <a:pt x="26956" y="17636"/>
                </a:lnTo>
                <a:lnTo>
                  <a:pt x="29179" y="19914"/>
                </a:lnTo>
                <a:lnTo>
                  <a:pt x="27298" y="17370"/>
                </a:lnTo>
                <a:lnTo>
                  <a:pt x="25077" y="15377"/>
                </a:lnTo>
                <a:lnTo>
                  <a:pt x="25816" y="14788"/>
                </a:lnTo>
                <a:lnTo>
                  <a:pt x="26501" y="14181"/>
                </a:lnTo>
                <a:lnTo>
                  <a:pt x="27071" y="13535"/>
                </a:lnTo>
                <a:lnTo>
                  <a:pt x="27470" y="13118"/>
                </a:lnTo>
                <a:lnTo>
                  <a:pt x="29925" y="14940"/>
                </a:lnTo>
                <a:lnTo>
                  <a:pt x="32321" y="16990"/>
                </a:lnTo>
                <a:lnTo>
                  <a:pt x="34657" y="19268"/>
                </a:lnTo>
                <a:lnTo>
                  <a:pt x="33791" y="20286"/>
                </a:lnTo>
                <a:lnTo>
                  <a:pt x="32764" y="21203"/>
                </a:lnTo>
                <a:lnTo>
                  <a:pt x="31637" y="22067"/>
                </a:lnTo>
                <a:lnTo>
                  <a:pt x="31576" y="22661"/>
                </a:lnTo>
                <a:lnTo>
                  <a:pt x="32482" y="23794"/>
                </a:lnTo>
                <a:lnTo>
                  <a:pt x="33389" y="24981"/>
                </a:lnTo>
                <a:lnTo>
                  <a:pt x="34315" y="26222"/>
                </a:lnTo>
                <a:lnTo>
                  <a:pt x="34657" y="25844"/>
                </a:lnTo>
                <a:lnTo>
                  <a:pt x="33731" y="24656"/>
                </a:lnTo>
                <a:lnTo>
                  <a:pt x="32825" y="23523"/>
                </a:lnTo>
                <a:lnTo>
                  <a:pt x="31918" y="22391"/>
                </a:lnTo>
                <a:lnTo>
                  <a:pt x="33046" y="21527"/>
                </a:lnTo>
                <a:lnTo>
                  <a:pt x="34033" y="20555"/>
                </a:lnTo>
                <a:lnTo>
                  <a:pt x="34939" y="19534"/>
                </a:lnTo>
                <a:lnTo>
                  <a:pt x="35624" y="20286"/>
                </a:lnTo>
                <a:lnTo>
                  <a:pt x="36369" y="21041"/>
                </a:lnTo>
                <a:lnTo>
                  <a:pt x="37054" y="21797"/>
                </a:lnTo>
                <a:lnTo>
                  <a:pt x="37215" y="21419"/>
                </a:lnTo>
                <a:lnTo>
                  <a:pt x="36530" y="20664"/>
                </a:lnTo>
                <a:lnTo>
                  <a:pt x="35846" y="19971"/>
                </a:lnTo>
                <a:lnTo>
                  <a:pt x="35161" y="19268"/>
                </a:lnTo>
                <a:lnTo>
                  <a:pt x="35966" y="18281"/>
                </a:lnTo>
                <a:lnTo>
                  <a:pt x="36591" y="17218"/>
                </a:lnTo>
                <a:lnTo>
                  <a:pt x="36994" y="16231"/>
                </a:lnTo>
                <a:lnTo>
                  <a:pt x="36410" y="15585"/>
                </a:lnTo>
                <a:lnTo>
                  <a:pt x="35906" y="14997"/>
                </a:lnTo>
                <a:lnTo>
                  <a:pt x="35342" y="14465"/>
                </a:lnTo>
                <a:lnTo>
                  <a:pt x="34255" y="13858"/>
                </a:lnTo>
                <a:lnTo>
                  <a:pt x="36712" y="15965"/>
                </a:lnTo>
                <a:lnTo>
                  <a:pt x="36309" y="16990"/>
                </a:lnTo>
                <a:lnTo>
                  <a:pt x="35685" y="18015"/>
                </a:lnTo>
                <a:lnTo>
                  <a:pt x="34879" y="18984"/>
                </a:lnTo>
                <a:lnTo>
                  <a:pt x="32543" y="16668"/>
                </a:lnTo>
                <a:lnTo>
                  <a:pt x="30146" y="14617"/>
                </a:lnTo>
                <a:lnTo>
                  <a:pt x="27697" y="12833"/>
                </a:lnTo>
                <a:lnTo>
                  <a:pt x="28267" y="12073"/>
                </a:lnTo>
                <a:lnTo>
                  <a:pt x="28777" y="11276"/>
                </a:lnTo>
                <a:lnTo>
                  <a:pt x="29119" y="10460"/>
                </a:lnTo>
                <a:lnTo>
                  <a:pt x="31697" y="12035"/>
                </a:lnTo>
                <a:lnTo>
                  <a:pt x="31234" y="11428"/>
                </a:lnTo>
                <a:lnTo>
                  <a:pt x="29179" y="10194"/>
                </a:lnTo>
                <a:lnTo>
                  <a:pt x="29361" y="9662"/>
                </a:lnTo>
                <a:lnTo>
                  <a:pt x="29119" y="9169"/>
                </a:lnTo>
                <a:lnTo>
                  <a:pt x="29018" y="9700"/>
                </a:lnTo>
                <a:lnTo>
                  <a:pt x="28898" y="9985"/>
                </a:lnTo>
                <a:lnTo>
                  <a:pt x="26046" y="8258"/>
                </a:lnTo>
                <a:lnTo>
                  <a:pt x="23252" y="6853"/>
                </a:lnTo>
                <a:lnTo>
                  <a:pt x="20574" y="5657"/>
                </a:lnTo>
                <a:lnTo>
                  <a:pt x="20745" y="5220"/>
                </a:lnTo>
                <a:lnTo>
                  <a:pt x="20858" y="4859"/>
                </a:lnTo>
                <a:lnTo>
                  <a:pt x="20916" y="4480"/>
                </a:lnTo>
                <a:lnTo>
                  <a:pt x="20745" y="4366"/>
                </a:lnTo>
                <a:lnTo>
                  <a:pt x="20689" y="4746"/>
                </a:lnTo>
                <a:lnTo>
                  <a:pt x="20574" y="5182"/>
                </a:lnTo>
                <a:lnTo>
                  <a:pt x="20346" y="5600"/>
                </a:lnTo>
                <a:lnTo>
                  <a:pt x="18123" y="4632"/>
                </a:lnTo>
                <a:lnTo>
                  <a:pt x="15958" y="3834"/>
                </a:lnTo>
                <a:lnTo>
                  <a:pt x="13962" y="3132"/>
                </a:lnTo>
                <a:lnTo>
                  <a:pt x="13221" y="2904"/>
                </a:lnTo>
                <a:lnTo>
                  <a:pt x="12993" y="2373"/>
                </a:lnTo>
                <a:lnTo>
                  <a:pt x="13108" y="3075"/>
                </a:lnTo>
                <a:lnTo>
                  <a:pt x="13906" y="3341"/>
                </a:lnTo>
                <a:lnTo>
                  <a:pt x="15900" y="4043"/>
                </a:lnTo>
                <a:lnTo>
                  <a:pt x="18008" y="4859"/>
                </a:lnTo>
                <a:lnTo>
                  <a:pt x="20288" y="5828"/>
                </a:lnTo>
                <a:lnTo>
                  <a:pt x="20459" y="5923"/>
                </a:lnTo>
                <a:lnTo>
                  <a:pt x="23138" y="7119"/>
                </a:lnTo>
                <a:lnTo>
                  <a:pt x="25931" y="8523"/>
                </a:lnTo>
                <a:lnTo>
                  <a:pt x="28777" y="10251"/>
                </a:lnTo>
                <a:lnTo>
                  <a:pt x="28434" y="11048"/>
                </a:lnTo>
                <a:lnTo>
                  <a:pt x="27983" y="11865"/>
                </a:lnTo>
                <a:lnTo>
                  <a:pt x="27357" y="12567"/>
                </a:lnTo>
                <a:lnTo>
                  <a:pt x="24678" y="10631"/>
                </a:lnTo>
                <a:lnTo>
                  <a:pt x="21941" y="8960"/>
                </a:lnTo>
                <a:lnTo>
                  <a:pt x="19378" y="7498"/>
                </a:lnTo>
                <a:lnTo>
                  <a:pt x="19662" y="6853"/>
                </a:lnTo>
                <a:lnTo>
                  <a:pt x="19206" y="7384"/>
                </a:lnTo>
                <a:lnTo>
                  <a:pt x="21770" y="9169"/>
                </a:lnTo>
                <a:lnTo>
                  <a:pt x="24449" y="10896"/>
                </a:lnTo>
                <a:lnTo>
                  <a:pt x="27127" y="12890"/>
                </a:lnTo>
                <a:lnTo>
                  <a:pt x="26501" y="13649"/>
                </a:lnTo>
                <a:lnTo>
                  <a:pt x="25703" y="14408"/>
                </a:lnTo>
                <a:lnTo>
                  <a:pt x="24791" y="15111"/>
                </a:lnTo>
                <a:lnTo>
                  <a:pt x="22340" y="12890"/>
                </a:lnTo>
                <a:lnTo>
                  <a:pt x="19833" y="10953"/>
                </a:lnTo>
                <a:lnTo>
                  <a:pt x="17497" y="9283"/>
                </a:lnTo>
                <a:lnTo>
                  <a:pt x="19547" y="11162"/>
                </a:lnTo>
                <a:lnTo>
                  <a:pt x="21998" y="13117"/>
                </a:lnTo>
                <a:lnTo>
                  <a:pt x="24449" y="15377"/>
                </a:lnTo>
                <a:lnTo>
                  <a:pt x="23536" y="16079"/>
                </a:lnTo>
                <a:lnTo>
                  <a:pt x="22511" y="16668"/>
                </a:lnTo>
                <a:lnTo>
                  <a:pt x="21428" y="17256"/>
                </a:lnTo>
                <a:lnTo>
                  <a:pt x="21029" y="17484"/>
                </a:lnTo>
                <a:lnTo>
                  <a:pt x="20403" y="17750"/>
                </a:lnTo>
                <a:lnTo>
                  <a:pt x="19776" y="18015"/>
                </a:lnTo>
                <a:lnTo>
                  <a:pt x="19148" y="18281"/>
                </a:lnTo>
                <a:lnTo>
                  <a:pt x="18578" y="18509"/>
                </a:lnTo>
                <a:lnTo>
                  <a:pt x="17952" y="18775"/>
                </a:lnTo>
                <a:lnTo>
                  <a:pt x="17325" y="18984"/>
                </a:lnTo>
                <a:lnTo>
                  <a:pt x="15616" y="16402"/>
                </a:lnTo>
                <a:lnTo>
                  <a:pt x="13847" y="14029"/>
                </a:lnTo>
                <a:lnTo>
                  <a:pt x="12196" y="11978"/>
                </a:lnTo>
                <a:lnTo>
                  <a:pt x="12822" y="11390"/>
                </a:lnTo>
                <a:lnTo>
                  <a:pt x="11968" y="11713"/>
                </a:lnTo>
                <a:lnTo>
                  <a:pt x="11455" y="11105"/>
                </a:lnTo>
                <a:lnTo>
                  <a:pt x="11227" y="10782"/>
                </a:lnTo>
                <a:lnTo>
                  <a:pt x="9973" y="9283"/>
                </a:lnTo>
                <a:lnTo>
                  <a:pt x="8776" y="7973"/>
                </a:lnTo>
                <a:lnTo>
                  <a:pt x="7636" y="6796"/>
                </a:lnTo>
                <a:lnTo>
                  <a:pt x="8148" y="6587"/>
                </a:lnTo>
                <a:lnTo>
                  <a:pt x="8661" y="6359"/>
                </a:lnTo>
                <a:lnTo>
                  <a:pt x="9119" y="6150"/>
                </a:lnTo>
                <a:lnTo>
                  <a:pt x="10259" y="7062"/>
                </a:lnTo>
                <a:lnTo>
                  <a:pt x="11511" y="8087"/>
                </a:lnTo>
                <a:lnTo>
                  <a:pt x="12766" y="9226"/>
                </a:lnTo>
                <a:lnTo>
                  <a:pt x="13336" y="9662"/>
                </a:lnTo>
                <a:lnTo>
                  <a:pt x="13906" y="10194"/>
                </a:lnTo>
                <a:lnTo>
                  <a:pt x="14476" y="10725"/>
                </a:lnTo>
                <a:lnTo>
                  <a:pt x="14703" y="10953"/>
                </a:lnTo>
                <a:lnTo>
                  <a:pt x="14874" y="10517"/>
                </a:lnTo>
                <a:lnTo>
                  <a:pt x="14248" y="9985"/>
                </a:lnTo>
                <a:lnTo>
                  <a:pt x="13620" y="9435"/>
                </a:lnTo>
                <a:lnTo>
                  <a:pt x="13050" y="8903"/>
                </a:lnTo>
                <a:lnTo>
                  <a:pt x="11797" y="7821"/>
                </a:lnTo>
                <a:lnTo>
                  <a:pt x="10599" y="6853"/>
                </a:lnTo>
                <a:lnTo>
                  <a:pt x="9459" y="5979"/>
                </a:lnTo>
                <a:lnTo>
                  <a:pt x="9916" y="5771"/>
                </a:lnTo>
                <a:lnTo>
                  <a:pt x="10714" y="5220"/>
                </a:lnTo>
                <a:lnTo>
                  <a:pt x="11682" y="5828"/>
                </a:lnTo>
                <a:lnTo>
                  <a:pt x="12651" y="6416"/>
                </a:lnTo>
                <a:lnTo>
                  <a:pt x="11910" y="5600"/>
                </a:lnTo>
                <a:lnTo>
                  <a:pt x="10941" y="5068"/>
                </a:lnTo>
                <a:lnTo>
                  <a:pt x="11455" y="4689"/>
                </a:lnTo>
                <a:lnTo>
                  <a:pt x="11968" y="4157"/>
                </a:lnTo>
                <a:lnTo>
                  <a:pt x="12595" y="4423"/>
                </a:lnTo>
                <a:lnTo>
                  <a:pt x="13221" y="4689"/>
                </a:lnTo>
                <a:lnTo>
                  <a:pt x="12766" y="4195"/>
                </a:lnTo>
                <a:close/>
              </a:path>
            </a:pathLst>
          </a:custGeom>
          <a:solidFill>
            <a:srgbClr val="4D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88" name="object 1088"/>
          <p:cNvSpPr/>
          <p:nvPr/>
        </p:nvSpPr>
        <p:spPr>
          <a:xfrm>
            <a:off x="331672" y="519141"/>
            <a:ext cx="10772" cy="2947"/>
          </a:xfrm>
          <a:custGeom>
            <a:avLst/>
            <a:gdLst/>
            <a:ahLst/>
            <a:cxnLst/>
            <a:rect l="l" t="t" r="r" b="b"/>
            <a:pathLst>
              <a:path w="14363" h="3929">
                <a:moveTo>
                  <a:pt x="1824" y="322"/>
                </a:moveTo>
                <a:lnTo>
                  <a:pt x="5983" y="1082"/>
                </a:lnTo>
                <a:lnTo>
                  <a:pt x="11570" y="2904"/>
                </a:lnTo>
                <a:lnTo>
                  <a:pt x="11227" y="3550"/>
                </a:lnTo>
                <a:lnTo>
                  <a:pt x="10943" y="3872"/>
                </a:lnTo>
                <a:lnTo>
                  <a:pt x="11112" y="3929"/>
                </a:lnTo>
                <a:lnTo>
                  <a:pt x="11570" y="3284"/>
                </a:lnTo>
                <a:lnTo>
                  <a:pt x="12083" y="3075"/>
                </a:lnTo>
                <a:lnTo>
                  <a:pt x="11968" y="2373"/>
                </a:lnTo>
                <a:lnTo>
                  <a:pt x="12083" y="1784"/>
                </a:lnTo>
                <a:lnTo>
                  <a:pt x="12822" y="1936"/>
                </a:lnTo>
                <a:lnTo>
                  <a:pt x="13563" y="2145"/>
                </a:lnTo>
                <a:lnTo>
                  <a:pt x="14363" y="2316"/>
                </a:lnTo>
                <a:lnTo>
                  <a:pt x="10430" y="1082"/>
                </a:lnTo>
                <a:lnTo>
                  <a:pt x="6213" y="322"/>
                </a:lnTo>
                <a:lnTo>
                  <a:pt x="1937" y="94"/>
                </a:lnTo>
                <a:lnTo>
                  <a:pt x="3874" y="265"/>
                </a:lnTo>
                <a:lnTo>
                  <a:pt x="6668" y="645"/>
                </a:lnTo>
                <a:lnTo>
                  <a:pt x="10144" y="1347"/>
                </a:lnTo>
                <a:lnTo>
                  <a:pt x="10714" y="1442"/>
                </a:lnTo>
                <a:lnTo>
                  <a:pt x="11342" y="1613"/>
                </a:lnTo>
                <a:lnTo>
                  <a:pt x="11968" y="1784"/>
                </a:lnTo>
                <a:lnTo>
                  <a:pt x="11854" y="2373"/>
                </a:lnTo>
                <a:lnTo>
                  <a:pt x="11682" y="2695"/>
                </a:lnTo>
                <a:lnTo>
                  <a:pt x="6496" y="1082"/>
                </a:lnTo>
                <a:lnTo>
                  <a:pt x="2507" y="322"/>
                </a:lnTo>
                <a:lnTo>
                  <a:pt x="513" y="0"/>
                </a:lnTo>
                <a:lnTo>
                  <a:pt x="0" y="0"/>
                </a:lnTo>
                <a:lnTo>
                  <a:pt x="1824" y="322"/>
                </a:lnTo>
                <a:close/>
              </a:path>
            </a:pathLst>
          </a:custGeom>
          <a:solidFill>
            <a:srgbClr val="4D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89" name="object 1089"/>
          <p:cNvSpPr/>
          <p:nvPr/>
        </p:nvSpPr>
        <p:spPr>
          <a:xfrm>
            <a:off x="302305" y="519141"/>
            <a:ext cx="28126" cy="25050"/>
          </a:xfrm>
          <a:custGeom>
            <a:avLst/>
            <a:gdLst/>
            <a:ahLst/>
            <a:cxnLst/>
            <a:rect l="l" t="t" r="r" b="b"/>
            <a:pathLst>
              <a:path w="37501" h="33400">
                <a:moveTo>
                  <a:pt x="25931" y="4043"/>
                </a:moveTo>
                <a:lnTo>
                  <a:pt x="26501" y="4575"/>
                </a:lnTo>
                <a:lnTo>
                  <a:pt x="27071" y="4802"/>
                </a:lnTo>
                <a:lnTo>
                  <a:pt x="26388" y="4195"/>
                </a:lnTo>
                <a:lnTo>
                  <a:pt x="26161" y="3929"/>
                </a:lnTo>
                <a:lnTo>
                  <a:pt x="31802" y="1499"/>
                </a:lnTo>
                <a:lnTo>
                  <a:pt x="35962" y="417"/>
                </a:lnTo>
                <a:lnTo>
                  <a:pt x="37501" y="0"/>
                </a:lnTo>
                <a:lnTo>
                  <a:pt x="35449" y="417"/>
                </a:lnTo>
                <a:lnTo>
                  <a:pt x="31403" y="1499"/>
                </a:lnTo>
                <a:lnTo>
                  <a:pt x="25931" y="3777"/>
                </a:lnTo>
                <a:lnTo>
                  <a:pt x="25248" y="4043"/>
                </a:lnTo>
                <a:lnTo>
                  <a:pt x="24735" y="4252"/>
                </a:lnTo>
                <a:lnTo>
                  <a:pt x="24165" y="4537"/>
                </a:lnTo>
                <a:lnTo>
                  <a:pt x="22455" y="5277"/>
                </a:lnTo>
                <a:lnTo>
                  <a:pt x="20574" y="6150"/>
                </a:lnTo>
                <a:lnTo>
                  <a:pt x="18637" y="7232"/>
                </a:lnTo>
                <a:lnTo>
                  <a:pt x="18637" y="7555"/>
                </a:lnTo>
                <a:lnTo>
                  <a:pt x="19035" y="8030"/>
                </a:lnTo>
                <a:lnTo>
                  <a:pt x="19549" y="8523"/>
                </a:lnTo>
                <a:lnTo>
                  <a:pt x="20175" y="8998"/>
                </a:lnTo>
                <a:lnTo>
                  <a:pt x="20461" y="9226"/>
                </a:lnTo>
                <a:lnTo>
                  <a:pt x="20860" y="9491"/>
                </a:lnTo>
                <a:lnTo>
                  <a:pt x="21371" y="9871"/>
                </a:lnTo>
                <a:lnTo>
                  <a:pt x="21941" y="10251"/>
                </a:lnTo>
                <a:lnTo>
                  <a:pt x="22570" y="10574"/>
                </a:lnTo>
                <a:lnTo>
                  <a:pt x="22969" y="10782"/>
                </a:lnTo>
                <a:lnTo>
                  <a:pt x="23710" y="11105"/>
                </a:lnTo>
                <a:lnTo>
                  <a:pt x="24507" y="11485"/>
                </a:lnTo>
                <a:lnTo>
                  <a:pt x="25305" y="11808"/>
                </a:lnTo>
                <a:lnTo>
                  <a:pt x="23595" y="13801"/>
                </a:lnTo>
                <a:lnTo>
                  <a:pt x="21770" y="16136"/>
                </a:lnTo>
                <a:lnTo>
                  <a:pt x="19948" y="18718"/>
                </a:lnTo>
                <a:lnTo>
                  <a:pt x="18751" y="18243"/>
                </a:lnTo>
                <a:lnTo>
                  <a:pt x="17611" y="17750"/>
                </a:lnTo>
                <a:lnTo>
                  <a:pt x="16528" y="17161"/>
                </a:lnTo>
                <a:lnTo>
                  <a:pt x="18294" y="14560"/>
                </a:lnTo>
                <a:lnTo>
                  <a:pt x="16242" y="17484"/>
                </a:lnTo>
                <a:lnTo>
                  <a:pt x="17325" y="18072"/>
                </a:lnTo>
                <a:lnTo>
                  <a:pt x="18522" y="18604"/>
                </a:lnTo>
                <a:lnTo>
                  <a:pt x="19720" y="19040"/>
                </a:lnTo>
                <a:lnTo>
                  <a:pt x="18067" y="21419"/>
                </a:lnTo>
                <a:lnTo>
                  <a:pt x="16413" y="23955"/>
                </a:lnTo>
                <a:lnTo>
                  <a:pt x="14874" y="26708"/>
                </a:lnTo>
                <a:lnTo>
                  <a:pt x="14361" y="26492"/>
                </a:lnTo>
                <a:lnTo>
                  <a:pt x="14077" y="26383"/>
                </a:lnTo>
                <a:lnTo>
                  <a:pt x="12822" y="25897"/>
                </a:lnTo>
                <a:lnTo>
                  <a:pt x="11626" y="25305"/>
                </a:lnTo>
                <a:lnTo>
                  <a:pt x="10486" y="24711"/>
                </a:lnTo>
                <a:lnTo>
                  <a:pt x="11912" y="21850"/>
                </a:lnTo>
                <a:lnTo>
                  <a:pt x="10031" y="24441"/>
                </a:lnTo>
                <a:lnTo>
                  <a:pt x="8605" y="23686"/>
                </a:lnTo>
                <a:lnTo>
                  <a:pt x="7294" y="22767"/>
                </a:lnTo>
                <a:lnTo>
                  <a:pt x="6098" y="21850"/>
                </a:lnTo>
                <a:lnTo>
                  <a:pt x="8263" y="19420"/>
                </a:lnTo>
                <a:lnTo>
                  <a:pt x="10486" y="17218"/>
                </a:lnTo>
                <a:lnTo>
                  <a:pt x="12766" y="15206"/>
                </a:lnTo>
                <a:lnTo>
                  <a:pt x="12424" y="14997"/>
                </a:lnTo>
                <a:lnTo>
                  <a:pt x="10144" y="16933"/>
                </a:lnTo>
                <a:lnTo>
                  <a:pt x="7922" y="19154"/>
                </a:lnTo>
                <a:lnTo>
                  <a:pt x="5755" y="21580"/>
                </a:lnTo>
                <a:lnTo>
                  <a:pt x="4730" y="20717"/>
                </a:lnTo>
                <a:lnTo>
                  <a:pt x="3818" y="19800"/>
                </a:lnTo>
                <a:lnTo>
                  <a:pt x="3077" y="18832"/>
                </a:lnTo>
                <a:lnTo>
                  <a:pt x="5185" y="16288"/>
                </a:lnTo>
                <a:lnTo>
                  <a:pt x="2849" y="18509"/>
                </a:lnTo>
                <a:lnTo>
                  <a:pt x="2279" y="17749"/>
                </a:lnTo>
                <a:lnTo>
                  <a:pt x="1766" y="16933"/>
                </a:lnTo>
                <a:lnTo>
                  <a:pt x="1423" y="16136"/>
                </a:lnTo>
                <a:lnTo>
                  <a:pt x="1139" y="16459"/>
                </a:lnTo>
                <a:lnTo>
                  <a:pt x="1482" y="17256"/>
                </a:lnTo>
                <a:lnTo>
                  <a:pt x="1937" y="18072"/>
                </a:lnTo>
                <a:lnTo>
                  <a:pt x="2507" y="18832"/>
                </a:lnTo>
                <a:lnTo>
                  <a:pt x="1653" y="19629"/>
                </a:lnTo>
                <a:lnTo>
                  <a:pt x="797" y="20502"/>
                </a:lnTo>
                <a:lnTo>
                  <a:pt x="0" y="21419"/>
                </a:lnTo>
                <a:lnTo>
                  <a:pt x="112" y="21797"/>
                </a:lnTo>
                <a:lnTo>
                  <a:pt x="968" y="20880"/>
                </a:lnTo>
                <a:lnTo>
                  <a:pt x="1881" y="19971"/>
                </a:lnTo>
                <a:lnTo>
                  <a:pt x="2734" y="19097"/>
                </a:lnTo>
                <a:lnTo>
                  <a:pt x="3532" y="20122"/>
                </a:lnTo>
                <a:lnTo>
                  <a:pt x="4388" y="21041"/>
                </a:lnTo>
                <a:lnTo>
                  <a:pt x="5471" y="21905"/>
                </a:lnTo>
                <a:lnTo>
                  <a:pt x="4388" y="23092"/>
                </a:lnTo>
                <a:lnTo>
                  <a:pt x="3363" y="24333"/>
                </a:lnTo>
                <a:lnTo>
                  <a:pt x="2392" y="25628"/>
                </a:lnTo>
                <a:lnTo>
                  <a:pt x="2678" y="26006"/>
                </a:lnTo>
                <a:lnTo>
                  <a:pt x="3703" y="24656"/>
                </a:lnTo>
                <a:lnTo>
                  <a:pt x="4730" y="23416"/>
                </a:lnTo>
                <a:lnTo>
                  <a:pt x="5812" y="22175"/>
                </a:lnTo>
                <a:lnTo>
                  <a:pt x="6952" y="23145"/>
                </a:lnTo>
                <a:lnTo>
                  <a:pt x="8321" y="24064"/>
                </a:lnTo>
                <a:lnTo>
                  <a:pt x="9745" y="24819"/>
                </a:lnTo>
                <a:lnTo>
                  <a:pt x="8605" y="26383"/>
                </a:lnTo>
                <a:lnTo>
                  <a:pt x="7522" y="28056"/>
                </a:lnTo>
                <a:lnTo>
                  <a:pt x="6496" y="29783"/>
                </a:lnTo>
                <a:lnTo>
                  <a:pt x="6952" y="30108"/>
                </a:lnTo>
                <a:lnTo>
                  <a:pt x="7979" y="28381"/>
                </a:lnTo>
                <a:lnTo>
                  <a:pt x="9062" y="26708"/>
                </a:lnTo>
                <a:lnTo>
                  <a:pt x="10202" y="25089"/>
                </a:lnTo>
                <a:lnTo>
                  <a:pt x="11398" y="25736"/>
                </a:lnTo>
                <a:lnTo>
                  <a:pt x="12595" y="26330"/>
                </a:lnTo>
                <a:lnTo>
                  <a:pt x="13906" y="26869"/>
                </a:lnTo>
                <a:lnTo>
                  <a:pt x="14361" y="27031"/>
                </a:lnTo>
                <a:lnTo>
                  <a:pt x="14647" y="27139"/>
                </a:lnTo>
                <a:lnTo>
                  <a:pt x="13563" y="29028"/>
                </a:lnTo>
                <a:lnTo>
                  <a:pt x="12538" y="31025"/>
                </a:lnTo>
                <a:lnTo>
                  <a:pt x="11626" y="33075"/>
                </a:lnTo>
                <a:lnTo>
                  <a:pt x="12140" y="33400"/>
                </a:lnTo>
                <a:lnTo>
                  <a:pt x="13108" y="31295"/>
                </a:lnTo>
                <a:lnTo>
                  <a:pt x="14133" y="29297"/>
                </a:lnTo>
                <a:lnTo>
                  <a:pt x="15217" y="27355"/>
                </a:lnTo>
                <a:lnTo>
                  <a:pt x="16870" y="28003"/>
                </a:lnTo>
                <a:lnTo>
                  <a:pt x="18580" y="28542"/>
                </a:lnTo>
                <a:lnTo>
                  <a:pt x="20346" y="29028"/>
                </a:lnTo>
                <a:lnTo>
                  <a:pt x="20574" y="28542"/>
                </a:lnTo>
                <a:lnTo>
                  <a:pt x="18808" y="28056"/>
                </a:lnTo>
                <a:lnTo>
                  <a:pt x="17098" y="27517"/>
                </a:lnTo>
                <a:lnTo>
                  <a:pt x="15444" y="26923"/>
                </a:lnTo>
                <a:lnTo>
                  <a:pt x="16983" y="24172"/>
                </a:lnTo>
                <a:lnTo>
                  <a:pt x="18580" y="21636"/>
                </a:lnTo>
                <a:lnTo>
                  <a:pt x="20232" y="19268"/>
                </a:lnTo>
                <a:lnTo>
                  <a:pt x="21543" y="19743"/>
                </a:lnTo>
                <a:lnTo>
                  <a:pt x="22910" y="20179"/>
                </a:lnTo>
                <a:lnTo>
                  <a:pt x="24280" y="20555"/>
                </a:lnTo>
                <a:lnTo>
                  <a:pt x="24507" y="20123"/>
                </a:lnTo>
                <a:lnTo>
                  <a:pt x="23140" y="19800"/>
                </a:lnTo>
                <a:lnTo>
                  <a:pt x="21770" y="19363"/>
                </a:lnTo>
                <a:lnTo>
                  <a:pt x="20461" y="18889"/>
                </a:lnTo>
                <a:lnTo>
                  <a:pt x="22284" y="16345"/>
                </a:lnTo>
                <a:lnTo>
                  <a:pt x="24050" y="14029"/>
                </a:lnTo>
                <a:lnTo>
                  <a:pt x="25760" y="11978"/>
                </a:lnTo>
                <a:lnTo>
                  <a:pt x="26672" y="12301"/>
                </a:lnTo>
                <a:lnTo>
                  <a:pt x="27641" y="12567"/>
                </a:lnTo>
                <a:lnTo>
                  <a:pt x="28610" y="12833"/>
                </a:lnTo>
                <a:lnTo>
                  <a:pt x="27300" y="14997"/>
                </a:lnTo>
                <a:lnTo>
                  <a:pt x="25875" y="17484"/>
                </a:lnTo>
                <a:lnTo>
                  <a:pt x="25021" y="20286"/>
                </a:lnTo>
                <a:lnTo>
                  <a:pt x="26388" y="17579"/>
                </a:lnTo>
                <a:lnTo>
                  <a:pt x="27756" y="15111"/>
                </a:lnTo>
                <a:lnTo>
                  <a:pt x="29067" y="12947"/>
                </a:lnTo>
                <a:lnTo>
                  <a:pt x="30035" y="13155"/>
                </a:lnTo>
                <a:lnTo>
                  <a:pt x="31004" y="13326"/>
                </a:lnTo>
                <a:lnTo>
                  <a:pt x="31973" y="13478"/>
                </a:lnTo>
                <a:lnTo>
                  <a:pt x="32486" y="13535"/>
                </a:lnTo>
                <a:lnTo>
                  <a:pt x="32599" y="13212"/>
                </a:lnTo>
                <a:lnTo>
                  <a:pt x="33340" y="11219"/>
                </a:lnTo>
                <a:lnTo>
                  <a:pt x="32885" y="11105"/>
                </a:lnTo>
                <a:lnTo>
                  <a:pt x="32088" y="13155"/>
                </a:lnTo>
                <a:lnTo>
                  <a:pt x="31119" y="13004"/>
                </a:lnTo>
                <a:lnTo>
                  <a:pt x="30207" y="12833"/>
                </a:lnTo>
                <a:lnTo>
                  <a:pt x="29294" y="12624"/>
                </a:lnTo>
                <a:lnTo>
                  <a:pt x="30035" y="10460"/>
                </a:lnTo>
                <a:lnTo>
                  <a:pt x="28896" y="12358"/>
                </a:lnTo>
                <a:lnTo>
                  <a:pt x="28781" y="12510"/>
                </a:lnTo>
                <a:lnTo>
                  <a:pt x="27812" y="12244"/>
                </a:lnTo>
                <a:lnTo>
                  <a:pt x="26900" y="11978"/>
                </a:lnTo>
                <a:lnTo>
                  <a:pt x="25989" y="11713"/>
                </a:lnTo>
                <a:lnTo>
                  <a:pt x="26445" y="11162"/>
                </a:lnTo>
                <a:lnTo>
                  <a:pt x="27641" y="9169"/>
                </a:lnTo>
                <a:lnTo>
                  <a:pt x="26330" y="10631"/>
                </a:lnTo>
                <a:lnTo>
                  <a:pt x="25818" y="11219"/>
                </a:lnTo>
                <a:lnTo>
                  <a:pt x="25532" y="11542"/>
                </a:lnTo>
                <a:lnTo>
                  <a:pt x="24735" y="11219"/>
                </a:lnTo>
                <a:lnTo>
                  <a:pt x="23937" y="10896"/>
                </a:lnTo>
                <a:lnTo>
                  <a:pt x="23252" y="10574"/>
                </a:lnTo>
                <a:lnTo>
                  <a:pt x="23480" y="9814"/>
                </a:lnTo>
                <a:lnTo>
                  <a:pt x="22854" y="10365"/>
                </a:lnTo>
                <a:lnTo>
                  <a:pt x="22171" y="10023"/>
                </a:lnTo>
                <a:lnTo>
                  <a:pt x="21543" y="9662"/>
                </a:lnTo>
                <a:lnTo>
                  <a:pt x="21031" y="9283"/>
                </a:lnTo>
                <a:lnTo>
                  <a:pt x="20689" y="9055"/>
                </a:lnTo>
                <a:lnTo>
                  <a:pt x="21601" y="8030"/>
                </a:lnTo>
                <a:lnTo>
                  <a:pt x="20403" y="8846"/>
                </a:lnTo>
                <a:lnTo>
                  <a:pt x="19776" y="8352"/>
                </a:lnTo>
                <a:lnTo>
                  <a:pt x="19263" y="7935"/>
                </a:lnTo>
                <a:lnTo>
                  <a:pt x="18864" y="7441"/>
                </a:lnTo>
                <a:lnTo>
                  <a:pt x="20745" y="6416"/>
                </a:lnTo>
                <a:lnTo>
                  <a:pt x="22570" y="5505"/>
                </a:lnTo>
                <a:lnTo>
                  <a:pt x="24280" y="4745"/>
                </a:lnTo>
                <a:lnTo>
                  <a:pt x="24850" y="4480"/>
                </a:lnTo>
                <a:lnTo>
                  <a:pt x="25419" y="4252"/>
                </a:lnTo>
                <a:lnTo>
                  <a:pt x="25931" y="4043"/>
                </a:lnTo>
                <a:close/>
              </a:path>
            </a:pathLst>
          </a:custGeom>
          <a:solidFill>
            <a:srgbClr val="4D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90" name="object 1090"/>
          <p:cNvSpPr/>
          <p:nvPr/>
        </p:nvSpPr>
        <p:spPr>
          <a:xfrm>
            <a:off x="317822" y="519141"/>
            <a:ext cx="12994" cy="9468"/>
          </a:xfrm>
          <a:custGeom>
            <a:avLst/>
            <a:gdLst/>
            <a:ahLst/>
            <a:cxnLst/>
            <a:rect l="l" t="t" r="r" b="b"/>
            <a:pathLst>
              <a:path w="17325" h="12624">
                <a:moveTo>
                  <a:pt x="7465" y="5505"/>
                </a:moveTo>
                <a:lnTo>
                  <a:pt x="6724" y="5011"/>
                </a:lnTo>
                <a:lnTo>
                  <a:pt x="11854" y="2050"/>
                </a:lnTo>
                <a:lnTo>
                  <a:pt x="15730" y="531"/>
                </a:lnTo>
                <a:lnTo>
                  <a:pt x="16983" y="56"/>
                </a:lnTo>
                <a:lnTo>
                  <a:pt x="17211" y="56"/>
                </a:lnTo>
                <a:lnTo>
                  <a:pt x="17098" y="208"/>
                </a:lnTo>
                <a:lnTo>
                  <a:pt x="16584" y="1177"/>
                </a:lnTo>
                <a:lnTo>
                  <a:pt x="15273" y="3663"/>
                </a:lnTo>
                <a:lnTo>
                  <a:pt x="15787" y="3341"/>
                </a:lnTo>
                <a:lnTo>
                  <a:pt x="17039" y="702"/>
                </a:lnTo>
                <a:lnTo>
                  <a:pt x="17325" y="0"/>
                </a:lnTo>
                <a:lnTo>
                  <a:pt x="16812" y="0"/>
                </a:lnTo>
                <a:lnTo>
                  <a:pt x="15444" y="474"/>
                </a:lnTo>
                <a:lnTo>
                  <a:pt x="11570" y="1936"/>
                </a:lnTo>
                <a:lnTo>
                  <a:pt x="6382" y="4802"/>
                </a:lnTo>
                <a:lnTo>
                  <a:pt x="5812" y="4575"/>
                </a:lnTo>
                <a:lnTo>
                  <a:pt x="6154" y="4897"/>
                </a:lnTo>
                <a:lnTo>
                  <a:pt x="5242" y="5448"/>
                </a:lnTo>
                <a:lnTo>
                  <a:pt x="4217" y="5979"/>
                </a:lnTo>
                <a:lnTo>
                  <a:pt x="3192" y="6625"/>
                </a:lnTo>
                <a:lnTo>
                  <a:pt x="2052" y="7270"/>
                </a:lnTo>
                <a:lnTo>
                  <a:pt x="912" y="8030"/>
                </a:lnTo>
                <a:lnTo>
                  <a:pt x="0" y="9055"/>
                </a:lnTo>
                <a:lnTo>
                  <a:pt x="1196" y="8258"/>
                </a:lnTo>
                <a:lnTo>
                  <a:pt x="2279" y="7555"/>
                </a:lnTo>
                <a:lnTo>
                  <a:pt x="3361" y="6910"/>
                </a:lnTo>
                <a:lnTo>
                  <a:pt x="4444" y="6245"/>
                </a:lnTo>
                <a:lnTo>
                  <a:pt x="5471" y="5657"/>
                </a:lnTo>
                <a:lnTo>
                  <a:pt x="6440" y="5068"/>
                </a:lnTo>
                <a:lnTo>
                  <a:pt x="6952" y="5448"/>
                </a:lnTo>
                <a:lnTo>
                  <a:pt x="7693" y="5885"/>
                </a:lnTo>
                <a:lnTo>
                  <a:pt x="6553" y="6739"/>
                </a:lnTo>
                <a:lnTo>
                  <a:pt x="5300" y="7707"/>
                </a:lnTo>
                <a:lnTo>
                  <a:pt x="4046" y="8732"/>
                </a:lnTo>
                <a:lnTo>
                  <a:pt x="3419" y="9283"/>
                </a:lnTo>
                <a:lnTo>
                  <a:pt x="2791" y="9814"/>
                </a:lnTo>
                <a:lnTo>
                  <a:pt x="2563" y="10574"/>
                </a:lnTo>
                <a:lnTo>
                  <a:pt x="3133" y="10023"/>
                </a:lnTo>
                <a:lnTo>
                  <a:pt x="3703" y="9491"/>
                </a:lnTo>
                <a:lnTo>
                  <a:pt x="4273" y="9055"/>
                </a:lnTo>
                <a:lnTo>
                  <a:pt x="5584" y="7935"/>
                </a:lnTo>
                <a:lnTo>
                  <a:pt x="6839" y="6948"/>
                </a:lnTo>
                <a:lnTo>
                  <a:pt x="8035" y="6036"/>
                </a:lnTo>
                <a:lnTo>
                  <a:pt x="8434" y="6245"/>
                </a:lnTo>
                <a:lnTo>
                  <a:pt x="8891" y="6473"/>
                </a:lnTo>
                <a:lnTo>
                  <a:pt x="9403" y="6682"/>
                </a:lnTo>
                <a:lnTo>
                  <a:pt x="8206" y="7821"/>
                </a:lnTo>
                <a:lnTo>
                  <a:pt x="6952" y="9169"/>
                </a:lnTo>
                <a:lnTo>
                  <a:pt x="5755" y="11162"/>
                </a:lnTo>
                <a:lnTo>
                  <a:pt x="5983" y="10896"/>
                </a:lnTo>
                <a:lnTo>
                  <a:pt x="7350" y="9378"/>
                </a:lnTo>
                <a:lnTo>
                  <a:pt x="8605" y="8030"/>
                </a:lnTo>
                <a:lnTo>
                  <a:pt x="9801" y="6796"/>
                </a:lnTo>
                <a:lnTo>
                  <a:pt x="10315" y="7005"/>
                </a:lnTo>
                <a:lnTo>
                  <a:pt x="10885" y="7175"/>
                </a:lnTo>
                <a:lnTo>
                  <a:pt x="11511" y="7327"/>
                </a:lnTo>
                <a:lnTo>
                  <a:pt x="10486" y="8789"/>
                </a:lnTo>
                <a:lnTo>
                  <a:pt x="9346" y="10460"/>
                </a:lnTo>
                <a:lnTo>
                  <a:pt x="8605" y="12624"/>
                </a:lnTo>
                <a:lnTo>
                  <a:pt x="9745" y="10687"/>
                </a:lnTo>
                <a:lnTo>
                  <a:pt x="10885" y="8960"/>
                </a:lnTo>
                <a:lnTo>
                  <a:pt x="11854" y="7384"/>
                </a:lnTo>
                <a:lnTo>
                  <a:pt x="12424" y="7555"/>
                </a:lnTo>
                <a:lnTo>
                  <a:pt x="12025" y="7175"/>
                </a:lnTo>
                <a:lnTo>
                  <a:pt x="14532" y="3493"/>
                </a:lnTo>
                <a:lnTo>
                  <a:pt x="14419" y="3132"/>
                </a:lnTo>
                <a:lnTo>
                  <a:pt x="11682" y="7062"/>
                </a:lnTo>
                <a:lnTo>
                  <a:pt x="11112" y="6948"/>
                </a:lnTo>
                <a:lnTo>
                  <a:pt x="10542" y="6796"/>
                </a:lnTo>
                <a:lnTo>
                  <a:pt x="9973" y="6587"/>
                </a:lnTo>
                <a:lnTo>
                  <a:pt x="13678" y="2847"/>
                </a:lnTo>
                <a:lnTo>
                  <a:pt x="16413" y="702"/>
                </a:lnTo>
                <a:lnTo>
                  <a:pt x="16983" y="94"/>
                </a:lnTo>
                <a:lnTo>
                  <a:pt x="16014" y="759"/>
                </a:lnTo>
                <a:lnTo>
                  <a:pt x="13221" y="2847"/>
                </a:lnTo>
                <a:lnTo>
                  <a:pt x="9630" y="6473"/>
                </a:lnTo>
                <a:lnTo>
                  <a:pt x="9119" y="6302"/>
                </a:lnTo>
                <a:lnTo>
                  <a:pt x="8661" y="6093"/>
                </a:lnTo>
                <a:lnTo>
                  <a:pt x="8206" y="5885"/>
                </a:lnTo>
                <a:lnTo>
                  <a:pt x="7920" y="5714"/>
                </a:lnTo>
                <a:lnTo>
                  <a:pt x="7465" y="5505"/>
                </a:lnTo>
                <a:close/>
              </a:path>
            </a:pathLst>
          </a:custGeom>
          <a:solidFill>
            <a:srgbClr val="4D92C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91" name="object 1091"/>
          <p:cNvSpPr/>
          <p:nvPr/>
        </p:nvSpPr>
        <p:spPr>
          <a:xfrm>
            <a:off x="304613" y="526658"/>
            <a:ext cx="5856" cy="6606"/>
          </a:xfrm>
          <a:custGeom>
            <a:avLst/>
            <a:gdLst/>
            <a:ahLst/>
            <a:cxnLst/>
            <a:rect l="l" t="t" r="r" b="b"/>
            <a:pathLst>
              <a:path w="7808" h="8808">
                <a:moveTo>
                  <a:pt x="6325" y="550"/>
                </a:moveTo>
                <a:lnTo>
                  <a:pt x="6154" y="170"/>
                </a:lnTo>
                <a:lnTo>
                  <a:pt x="6098" y="0"/>
                </a:lnTo>
                <a:lnTo>
                  <a:pt x="5927" y="664"/>
                </a:lnTo>
                <a:lnTo>
                  <a:pt x="6213" y="1309"/>
                </a:lnTo>
                <a:lnTo>
                  <a:pt x="6611" y="1898"/>
                </a:lnTo>
                <a:lnTo>
                  <a:pt x="7010" y="2486"/>
                </a:lnTo>
                <a:lnTo>
                  <a:pt x="4559" y="4271"/>
                </a:lnTo>
                <a:lnTo>
                  <a:pt x="2108" y="6264"/>
                </a:lnTo>
                <a:lnTo>
                  <a:pt x="0" y="8808"/>
                </a:lnTo>
                <a:lnTo>
                  <a:pt x="2336" y="6530"/>
                </a:lnTo>
                <a:lnTo>
                  <a:pt x="4787" y="4537"/>
                </a:lnTo>
                <a:lnTo>
                  <a:pt x="7238" y="2752"/>
                </a:lnTo>
                <a:lnTo>
                  <a:pt x="7808" y="3568"/>
                </a:lnTo>
                <a:lnTo>
                  <a:pt x="7352" y="2278"/>
                </a:lnTo>
                <a:lnTo>
                  <a:pt x="6954" y="1727"/>
                </a:lnTo>
                <a:lnTo>
                  <a:pt x="6555" y="1139"/>
                </a:lnTo>
                <a:lnTo>
                  <a:pt x="6325" y="550"/>
                </a:lnTo>
                <a:close/>
              </a:path>
            </a:pathLst>
          </a:custGeom>
          <a:solidFill>
            <a:srgbClr val="408DC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92" name="object 1092"/>
          <p:cNvSpPr/>
          <p:nvPr/>
        </p:nvSpPr>
        <p:spPr>
          <a:xfrm>
            <a:off x="302305" y="520836"/>
            <a:ext cx="18979" cy="17810"/>
          </a:xfrm>
          <a:custGeom>
            <a:avLst/>
            <a:gdLst/>
            <a:ahLst/>
            <a:cxnLst/>
            <a:rect l="l" t="t" r="r" b="b"/>
            <a:pathLst>
              <a:path w="25305" h="23747">
                <a:moveTo>
                  <a:pt x="1653" y="15282"/>
                </a:moveTo>
                <a:lnTo>
                  <a:pt x="2052" y="15927"/>
                </a:lnTo>
                <a:lnTo>
                  <a:pt x="2507" y="16572"/>
                </a:lnTo>
                <a:lnTo>
                  <a:pt x="1653" y="17370"/>
                </a:lnTo>
                <a:lnTo>
                  <a:pt x="797" y="18243"/>
                </a:lnTo>
                <a:lnTo>
                  <a:pt x="0" y="19160"/>
                </a:lnTo>
                <a:lnTo>
                  <a:pt x="112" y="19538"/>
                </a:lnTo>
                <a:lnTo>
                  <a:pt x="968" y="18621"/>
                </a:lnTo>
                <a:lnTo>
                  <a:pt x="1881" y="17712"/>
                </a:lnTo>
                <a:lnTo>
                  <a:pt x="2734" y="16838"/>
                </a:lnTo>
                <a:lnTo>
                  <a:pt x="3532" y="17863"/>
                </a:lnTo>
                <a:lnTo>
                  <a:pt x="4388" y="18782"/>
                </a:lnTo>
                <a:lnTo>
                  <a:pt x="5471" y="19646"/>
                </a:lnTo>
                <a:lnTo>
                  <a:pt x="4388" y="20833"/>
                </a:lnTo>
                <a:lnTo>
                  <a:pt x="3363" y="22074"/>
                </a:lnTo>
                <a:lnTo>
                  <a:pt x="2392" y="23369"/>
                </a:lnTo>
                <a:lnTo>
                  <a:pt x="2678" y="23747"/>
                </a:lnTo>
                <a:lnTo>
                  <a:pt x="3703" y="22397"/>
                </a:lnTo>
                <a:lnTo>
                  <a:pt x="4730" y="21157"/>
                </a:lnTo>
                <a:lnTo>
                  <a:pt x="5812" y="19916"/>
                </a:lnTo>
                <a:lnTo>
                  <a:pt x="6952" y="20886"/>
                </a:lnTo>
                <a:lnTo>
                  <a:pt x="8321" y="21805"/>
                </a:lnTo>
                <a:lnTo>
                  <a:pt x="9745" y="22560"/>
                </a:lnTo>
                <a:lnTo>
                  <a:pt x="10031" y="22182"/>
                </a:lnTo>
                <a:lnTo>
                  <a:pt x="8605" y="21427"/>
                </a:lnTo>
                <a:lnTo>
                  <a:pt x="7294" y="20508"/>
                </a:lnTo>
                <a:lnTo>
                  <a:pt x="6098" y="19591"/>
                </a:lnTo>
                <a:lnTo>
                  <a:pt x="8263" y="17161"/>
                </a:lnTo>
                <a:lnTo>
                  <a:pt x="10486" y="14959"/>
                </a:lnTo>
                <a:lnTo>
                  <a:pt x="12766" y="12947"/>
                </a:lnTo>
                <a:lnTo>
                  <a:pt x="13622" y="13649"/>
                </a:lnTo>
                <a:lnTo>
                  <a:pt x="14532" y="14294"/>
                </a:lnTo>
                <a:lnTo>
                  <a:pt x="15501" y="14845"/>
                </a:lnTo>
                <a:lnTo>
                  <a:pt x="15843" y="14997"/>
                </a:lnTo>
                <a:lnTo>
                  <a:pt x="13849" y="17218"/>
                </a:lnTo>
                <a:lnTo>
                  <a:pt x="11912" y="19591"/>
                </a:lnTo>
                <a:lnTo>
                  <a:pt x="10486" y="22452"/>
                </a:lnTo>
                <a:lnTo>
                  <a:pt x="12367" y="19861"/>
                </a:lnTo>
                <a:lnTo>
                  <a:pt x="14305" y="17427"/>
                </a:lnTo>
                <a:lnTo>
                  <a:pt x="16242" y="15225"/>
                </a:lnTo>
                <a:lnTo>
                  <a:pt x="18294" y="12301"/>
                </a:lnTo>
                <a:lnTo>
                  <a:pt x="16129" y="14674"/>
                </a:lnTo>
                <a:lnTo>
                  <a:pt x="15730" y="14465"/>
                </a:lnTo>
                <a:lnTo>
                  <a:pt x="14818" y="13972"/>
                </a:lnTo>
                <a:lnTo>
                  <a:pt x="13906" y="13326"/>
                </a:lnTo>
                <a:lnTo>
                  <a:pt x="13052" y="12681"/>
                </a:lnTo>
                <a:lnTo>
                  <a:pt x="15559" y="10517"/>
                </a:lnTo>
                <a:lnTo>
                  <a:pt x="18067" y="8580"/>
                </a:lnTo>
                <a:lnTo>
                  <a:pt x="20461" y="6967"/>
                </a:lnTo>
                <a:lnTo>
                  <a:pt x="21601" y="5771"/>
                </a:lnTo>
                <a:lnTo>
                  <a:pt x="20403" y="6587"/>
                </a:lnTo>
                <a:lnTo>
                  <a:pt x="19776" y="6093"/>
                </a:lnTo>
                <a:lnTo>
                  <a:pt x="19263" y="5676"/>
                </a:lnTo>
                <a:lnTo>
                  <a:pt x="18864" y="5182"/>
                </a:lnTo>
                <a:lnTo>
                  <a:pt x="19035" y="5771"/>
                </a:lnTo>
                <a:lnTo>
                  <a:pt x="19549" y="6264"/>
                </a:lnTo>
                <a:lnTo>
                  <a:pt x="20175" y="6739"/>
                </a:lnTo>
                <a:lnTo>
                  <a:pt x="17781" y="8371"/>
                </a:lnTo>
                <a:lnTo>
                  <a:pt x="15273" y="10251"/>
                </a:lnTo>
                <a:lnTo>
                  <a:pt x="12709" y="12415"/>
                </a:lnTo>
                <a:lnTo>
                  <a:pt x="11912" y="11770"/>
                </a:lnTo>
                <a:lnTo>
                  <a:pt x="11227" y="11067"/>
                </a:lnTo>
                <a:lnTo>
                  <a:pt x="10601" y="10308"/>
                </a:lnTo>
                <a:lnTo>
                  <a:pt x="13336" y="8371"/>
                </a:lnTo>
                <a:lnTo>
                  <a:pt x="16071" y="6701"/>
                </a:lnTo>
                <a:lnTo>
                  <a:pt x="18637" y="5296"/>
                </a:lnTo>
                <a:lnTo>
                  <a:pt x="18637" y="4973"/>
                </a:lnTo>
                <a:lnTo>
                  <a:pt x="18238" y="4423"/>
                </a:lnTo>
                <a:lnTo>
                  <a:pt x="17895" y="3891"/>
                </a:lnTo>
                <a:lnTo>
                  <a:pt x="17668" y="3398"/>
                </a:lnTo>
                <a:lnTo>
                  <a:pt x="19605" y="2600"/>
                </a:lnTo>
                <a:lnTo>
                  <a:pt x="21486" y="1898"/>
                </a:lnTo>
                <a:lnTo>
                  <a:pt x="23196" y="1290"/>
                </a:lnTo>
                <a:lnTo>
                  <a:pt x="23881" y="1025"/>
                </a:lnTo>
                <a:lnTo>
                  <a:pt x="24564" y="816"/>
                </a:lnTo>
                <a:lnTo>
                  <a:pt x="25248" y="588"/>
                </a:lnTo>
                <a:lnTo>
                  <a:pt x="25305" y="379"/>
                </a:lnTo>
                <a:lnTo>
                  <a:pt x="25133" y="0"/>
                </a:lnTo>
                <a:lnTo>
                  <a:pt x="25190" y="436"/>
                </a:lnTo>
                <a:lnTo>
                  <a:pt x="24507" y="645"/>
                </a:lnTo>
                <a:lnTo>
                  <a:pt x="23822" y="873"/>
                </a:lnTo>
                <a:lnTo>
                  <a:pt x="23081" y="1082"/>
                </a:lnTo>
                <a:lnTo>
                  <a:pt x="21371" y="1670"/>
                </a:lnTo>
                <a:lnTo>
                  <a:pt x="19549" y="2372"/>
                </a:lnTo>
                <a:lnTo>
                  <a:pt x="17611" y="3189"/>
                </a:lnTo>
                <a:lnTo>
                  <a:pt x="17382" y="2638"/>
                </a:lnTo>
                <a:lnTo>
                  <a:pt x="17382" y="3075"/>
                </a:lnTo>
                <a:lnTo>
                  <a:pt x="17440" y="3246"/>
                </a:lnTo>
                <a:lnTo>
                  <a:pt x="14874" y="4328"/>
                </a:lnTo>
                <a:lnTo>
                  <a:pt x="12196" y="5676"/>
                </a:lnTo>
                <a:lnTo>
                  <a:pt x="9461" y="7232"/>
                </a:lnTo>
                <a:lnTo>
                  <a:pt x="8720" y="7764"/>
                </a:lnTo>
                <a:lnTo>
                  <a:pt x="7979" y="8314"/>
                </a:lnTo>
                <a:lnTo>
                  <a:pt x="7238" y="8903"/>
                </a:lnTo>
                <a:lnTo>
                  <a:pt x="7808" y="8580"/>
                </a:lnTo>
                <a:lnTo>
                  <a:pt x="8321" y="8258"/>
                </a:lnTo>
                <a:lnTo>
                  <a:pt x="8833" y="7935"/>
                </a:lnTo>
                <a:lnTo>
                  <a:pt x="9004" y="8428"/>
                </a:lnTo>
                <a:lnTo>
                  <a:pt x="9175" y="7764"/>
                </a:lnTo>
                <a:lnTo>
                  <a:pt x="12025" y="6036"/>
                </a:lnTo>
                <a:lnTo>
                  <a:pt x="14874" y="4651"/>
                </a:lnTo>
                <a:lnTo>
                  <a:pt x="17553" y="3512"/>
                </a:lnTo>
                <a:lnTo>
                  <a:pt x="17724" y="3948"/>
                </a:lnTo>
                <a:lnTo>
                  <a:pt x="18067" y="4480"/>
                </a:lnTo>
                <a:lnTo>
                  <a:pt x="18465" y="5011"/>
                </a:lnTo>
                <a:lnTo>
                  <a:pt x="15843" y="6416"/>
                </a:lnTo>
                <a:lnTo>
                  <a:pt x="13165" y="8106"/>
                </a:lnTo>
                <a:lnTo>
                  <a:pt x="10430" y="10042"/>
                </a:lnTo>
                <a:lnTo>
                  <a:pt x="10885" y="11333"/>
                </a:lnTo>
                <a:lnTo>
                  <a:pt x="11626" y="12035"/>
                </a:lnTo>
                <a:lnTo>
                  <a:pt x="12424" y="12738"/>
                </a:lnTo>
                <a:lnTo>
                  <a:pt x="10144" y="14674"/>
                </a:lnTo>
                <a:lnTo>
                  <a:pt x="7922" y="16895"/>
                </a:lnTo>
                <a:lnTo>
                  <a:pt x="5755" y="19321"/>
                </a:lnTo>
                <a:lnTo>
                  <a:pt x="4730" y="18458"/>
                </a:lnTo>
                <a:lnTo>
                  <a:pt x="3818" y="17541"/>
                </a:lnTo>
                <a:lnTo>
                  <a:pt x="3077" y="16572"/>
                </a:lnTo>
                <a:lnTo>
                  <a:pt x="5185" y="14029"/>
                </a:lnTo>
                <a:lnTo>
                  <a:pt x="2849" y="16250"/>
                </a:lnTo>
                <a:lnTo>
                  <a:pt x="2336" y="15604"/>
                </a:lnTo>
                <a:lnTo>
                  <a:pt x="1937" y="14959"/>
                </a:lnTo>
                <a:lnTo>
                  <a:pt x="1595" y="14256"/>
                </a:lnTo>
                <a:lnTo>
                  <a:pt x="1311" y="14617"/>
                </a:lnTo>
                <a:lnTo>
                  <a:pt x="1653" y="15282"/>
                </a:lnTo>
                <a:close/>
              </a:path>
            </a:pathLst>
          </a:custGeom>
          <a:solidFill>
            <a:srgbClr val="408DC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93" name="object 1093"/>
          <p:cNvSpPr/>
          <p:nvPr/>
        </p:nvSpPr>
        <p:spPr>
          <a:xfrm>
            <a:off x="339835" y="522287"/>
            <a:ext cx="12055" cy="9966"/>
          </a:xfrm>
          <a:custGeom>
            <a:avLst/>
            <a:gdLst/>
            <a:ahLst/>
            <a:cxnLst/>
            <a:rect l="l" t="t" r="r" b="b"/>
            <a:pathLst>
              <a:path w="16073" h="13288">
                <a:moveTo>
                  <a:pt x="7751" y="2657"/>
                </a:moveTo>
                <a:lnTo>
                  <a:pt x="7296" y="3189"/>
                </a:lnTo>
                <a:lnTo>
                  <a:pt x="5471" y="2221"/>
                </a:lnTo>
                <a:lnTo>
                  <a:pt x="3762" y="1309"/>
                </a:lnTo>
                <a:lnTo>
                  <a:pt x="2108" y="550"/>
                </a:lnTo>
                <a:lnTo>
                  <a:pt x="1482" y="284"/>
                </a:lnTo>
                <a:lnTo>
                  <a:pt x="855" y="0"/>
                </a:lnTo>
                <a:lnTo>
                  <a:pt x="1311" y="493"/>
                </a:lnTo>
                <a:lnTo>
                  <a:pt x="1995" y="816"/>
                </a:lnTo>
                <a:lnTo>
                  <a:pt x="3590" y="1575"/>
                </a:lnTo>
                <a:lnTo>
                  <a:pt x="5300" y="2429"/>
                </a:lnTo>
                <a:lnTo>
                  <a:pt x="7066" y="3417"/>
                </a:lnTo>
                <a:lnTo>
                  <a:pt x="6384" y="4100"/>
                </a:lnTo>
                <a:lnTo>
                  <a:pt x="5757" y="4594"/>
                </a:lnTo>
                <a:lnTo>
                  <a:pt x="5357" y="4859"/>
                </a:lnTo>
                <a:lnTo>
                  <a:pt x="4217" y="4062"/>
                </a:lnTo>
                <a:lnTo>
                  <a:pt x="3077" y="3303"/>
                </a:lnTo>
                <a:lnTo>
                  <a:pt x="1995" y="2657"/>
                </a:lnTo>
                <a:lnTo>
                  <a:pt x="968" y="2012"/>
                </a:lnTo>
                <a:lnTo>
                  <a:pt x="0" y="1404"/>
                </a:lnTo>
                <a:lnTo>
                  <a:pt x="741" y="2221"/>
                </a:lnTo>
                <a:lnTo>
                  <a:pt x="1768" y="2923"/>
                </a:lnTo>
                <a:lnTo>
                  <a:pt x="2849" y="3568"/>
                </a:lnTo>
                <a:lnTo>
                  <a:pt x="3933" y="4328"/>
                </a:lnTo>
                <a:lnTo>
                  <a:pt x="5016" y="5087"/>
                </a:lnTo>
                <a:lnTo>
                  <a:pt x="4388" y="5562"/>
                </a:lnTo>
                <a:lnTo>
                  <a:pt x="3705" y="5942"/>
                </a:lnTo>
                <a:lnTo>
                  <a:pt x="2964" y="6321"/>
                </a:lnTo>
                <a:lnTo>
                  <a:pt x="2793" y="6758"/>
                </a:lnTo>
                <a:lnTo>
                  <a:pt x="4845" y="8637"/>
                </a:lnTo>
                <a:lnTo>
                  <a:pt x="6954" y="10858"/>
                </a:lnTo>
                <a:lnTo>
                  <a:pt x="9119" y="13288"/>
                </a:lnTo>
                <a:lnTo>
                  <a:pt x="9517" y="13061"/>
                </a:lnTo>
                <a:lnTo>
                  <a:pt x="7409" y="10593"/>
                </a:lnTo>
                <a:lnTo>
                  <a:pt x="5244" y="8428"/>
                </a:lnTo>
                <a:lnTo>
                  <a:pt x="3192" y="6530"/>
                </a:lnTo>
                <a:lnTo>
                  <a:pt x="3933" y="6169"/>
                </a:lnTo>
                <a:lnTo>
                  <a:pt x="4674" y="5733"/>
                </a:lnTo>
                <a:lnTo>
                  <a:pt x="5300" y="5296"/>
                </a:lnTo>
                <a:lnTo>
                  <a:pt x="7636" y="6967"/>
                </a:lnTo>
                <a:lnTo>
                  <a:pt x="5586" y="5087"/>
                </a:lnTo>
                <a:lnTo>
                  <a:pt x="6156" y="4651"/>
                </a:lnTo>
                <a:lnTo>
                  <a:pt x="6555" y="4271"/>
                </a:lnTo>
                <a:lnTo>
                  <a:pt x="6954" y="3891"/>
                </a:lnTo>
                <a:lnTo>
                  <a:pt x="7296" y="3569"/>
                </a:lnTo>
                <a:lnTo>
                  <a:pt x="9860" y="4973"/>
                </a:lnTo>
                <a:lnTo>
                  <a:pt x="12538" y="6701"/>
                </a:lnTo>
                <a:lnTo>
                  <a:pt x="15217" y="8694"/>
                </a:lnTo>
                <a:lnTo>
                  <a:pt x="14591" y="9454"/>
                </a:lnTo>
                <a:lnTo>
                  <a:pt x="13906" y="10593"/>
                </a:lnTo>
                <a:lnTo>
                  <a:pt x="14591" y="9985"/>
                </a:lnTo>
                <a:lnTo>
                  <a:pt x="15160" y="9340"/>
                </a:lnTo>
                <a:lnTo>
                  <a:pt x="15559" y="8922"/>
                </a:lnTo>
                <a:lnTo>
                  <a:pt x="16073" y="7669"/>
                </a:lnTo>
                <a:lnTo>
                  <a:pt x="15446" y="8371"/>
                </a:lnTo>
                <a:lnTo>
                  <a:pt x="12768" y="6435"/>
                </a:lnTo>
                <a:lnTo>
                  <a:pt x="10031" y="4765"/>
                </a:lnTo>
                <a:lnTo>
                  <a:pt x="7467" y="3303"/>
                </a:lnTo>
                <a:lnTo>
                  <a:pt x="7751" y="2657"/>
                </a:lnTo>
                <a:close/>
              </a:path>
            </a:pathLst>
          </a:custGeom>
          <a:solidFill>
            <a:srgbClr val="408DC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94" name="object 1094"/>
          <p:cNvSpPr/>
          <p:nvPr/>
        </p:nvSpPr>
        <p:spPr>
          <a:xfrm>
            <a:off x="340050" y="527186"/>
            <a:ext cx="1880" cy="939"/>
          </a:xfrm>
          <a:custGeom>
            <a:avLst/>
            <a:gdLst/>
            <a:ahLst/>
            <a:cxnLst/>
            <a:rect l="l" t="t" r="r" b="b"/>
            <a:pathLst>
              <a:path w="2507" h="1252">
                <a:moveTo>
                  <a:pt x="2507" y="227"/>
                </a:moveTo>
                <a:lnTo>
                  <a:pt x="2279" y="0"/>
                </a:lnTo>
                <a:lnTo>
                  <a:pt x="1482" y="322"/>
                </a:lnTo>
                <a:lnTo>
                  <a:pt x="626" y="664"/>
                </a:lnTo>
                <a:lnTo>
                  <a:pt x="0" y="1252"/>
                </a:lnTo>
                <a:lnTo>
                  <a:pt x="912" y="930"/>
                </a:lnTo>
                <a:lnTo>
                  <a:pt x="1709" y="607"/>
                </a:lnTo>
                <a:lnTo>
                  <a:pt x="2507" y="227"/>
                </a:lnTo>
                <a:close/>
              </a:path>
            </a:pathLst>
          </a:custGeom>
          <a:solidFill>
            <a:srgbClr val="408DC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95" name="object 1095"/>
          <p:cNvSpPr/>
          <p:nvPr/>
        </p:nvSpPr>
        <p:spPr>
          <a:xfrm>
            <a:off x="314701" y="519454"/>
            <a:ext cx="44113" cy="21418"/>
          </a:xfrm>
          <a:custGeom>
            <a:avLst/>
            <a:gdLst/>
            <a:ahLst/>
            <a:cxnLst/>
            <a:rect l="l" t="t" r="r" b="b"/>
            <a:pathLst>
              <a:path w="58817" h="28557">
                <a:moveTo>
                  <a:pt x="4160" y="8637"/>
                </a:moveTo>
                <a:lnTo>
                  <a:pt x="5357" y="7840"/>
                </a:lnTo>
                <a:lnTo>
                  <a:pt x="6440" y="7137"/>
                </a:lnTo>
                <a:lnTo>
                  <a:pt x="7522" y="6492"/>
                </a:lnTo>
                <a:lnTo>
                  <a:pt x="8605" y="5828"/>
                </a:lnTo>
                <a:lnTo>
                  <a:pt x="9632" y="5239"/>
                </a:lnTo>
                <a:lnTo>
                  <a:pt x="10601" y="4651"/>
                </a:lnTo>
                <a:lnTo>
                  <a:pt x="11112" y="5030"/>
                </a:lnTo>
                <a:lnTo>
                  <a:pt x="11854" y="5467"/>
                </a:lnTo>
                <a:lnTo>
                  <a:pt x="10714" y="6321"/>
                </a:lnTo>
                <a:lnTo>
                  <a:pt x="9461" y="7289"/>
                </a:lnTo>
                <a:lnTo>
                  <a:pt x="8206" y="8314"/>
                </a:lnTo>
                <a:lnTo>
                  <a:pt x="7580" y="8865"/>
                </a:lnTo>
                <a:lnTo>
                  <a:pt x="6952" y="9397"/>
                </a:lnTo>
                <a:lnTo>
                  <a:pt x="6724" y="10156"/>
                </a:lnTo>
                <a:lnTo>
                  <a:pt x="7294" y="9605"/>
                </a:lnTo>
                <a:lnTo>
                  <a:pt x="7864" y="9074"/>
                </a:lnTo>
                <a:lnTo>
                  <a:pt x="8434" y="8637"/>
                </a:lnTo>
                <a:lnTo>
                  <a:pt x="9745" y="7517"/>
                </a:lnTo>
                <a:lnTo>
                  <a:pt x="11000" y="6530"/>
                </a:lnTo>
                <a:lnTo>
                  <a:pt x="12196" y="5619"/>
                </a:lnTo>
                <a:lnTo>
                  <a:pt x="12595" y="5828"/>
                </a:lnTo>
                <a:lnTo>
                  <a:pt x="13052" y="6055"/>
                </a:lnTo>
                <a:lnTo>
                  <a:pt x="13563" y="6264"/>
                </a:lnTo>
                <a:lnTo>
                  <a:pt x="12367" y="7403"/>
                </a:lnTo>
                <a:lnTo>
                  <a:pt x="11112" y="8751"/>
                </a:lnTo>
                <a:lnTo>
                  <a:pt x="9916" y="10744"/>
                </a:lnTo>
                <a:lnTo>
                  <a:pt x="10144" y="10479"/>
                </a:lnTo>
                <a:lnTo>
                  <a:pt x="11511" y="8960"/>
                </a:lnTo>
                <a:lnTo>
                  <a:pt x="12766" y="7612"/>
                </a:lnTo>
                <a:lnTo>
                  <a:pt x="13962" y="6378"/>
                </a:lnTo>
                <a:lnTo>
                  <a:pt x="14476" y="6587"/>
                </a:lnTo>
                <a:lnTo>
                  <a:pt x="15046" y="6758"/>
                </a:lnTo>
                <a:lnTo>
                  <a:pt x="15672" y="6910"/>
                </a:lnTo>
                <a:lnTo>
                  <a:pt x="14647" y="8371"/>
                </a:lnTo>
                <a:lnTo>
                  <a:pt x="13507" y="10042"/>
                </a:lnTo>
                <a:lnTo>
                  <a:pt x="12766" y="12206"/>
                </a:lnTo>
                <a:lnTo>
                  <a:pt x="13906" y="10270"/>
                </a:lnTo>
                <a:lnTo>
                  <a:pt x="15046" y="8542"/>
                </a:lnTo>
                <a:lnTo>
                  <a:pt x="16014" y="6967"/>
                </a:lnTo>
                <a:lnTo>
                  <a:pt x="16584" y="7137"/>
                </a:lnTo>
                <a:lnTo>
                  <a:pt x="17154" y="7232"/>
                </a:lnTo>
                <a:lnTo>
                  <a:pt x="17724" y="7289"/>
                </a:lnTo>
                <a:lnTo>
                  <a:pt x="18123" y="7346"/>
                </a:lnTo>
                <a:lnTo>
                  <a:pt x="18751" y="7460"/>
                </a:lnTo>
                <a:lnTo>
                  <a:pt x="19434" y="7517"/>
                </a:lnTo>
                <a:lnTo>
                  <a:pt x="20119" y="7555"/>
                </a:lnTo>
                <a:lnTo>
                  <a:pt x="20346" y="9245"/>
                </a:lnTo>
                <a:lnTo>
                  <a:pt x="20518" y="7555"/>
                </a:lnTo>
                <a:lnTo>
                  <a:pt x="20973" y="7612"/>
                </a:lnTo>
                <a:lnTo>
                  <a:pt x="21770" y="7612"/>
                </a:lnTo>
                <a:lnTo>
                  <a:pt x="22227" y="7555"/>
                </a:lnTo>
                <a:lnTo>
                  <a:pt x="22399" y="9245"/>
                </a:lnTo>
                <a:lnTo>
                  <a:pt x="22570" y="11067"/>
                </a:lnTo>
                <a:lnTo>
                  <a:pt x="22741" y="13117"/>
                </a:lnTo>
                <a:lnTo>
                  <a:pt x="19833" y="13117"/>
                </a:lnTo>
                <a:lnTo>
                  <a:pt x="20574" y="13497"/>
                </a:lnTo>
                <a:lnTo>
                  <a:pt x="22741" y="13497"/>
                </a:lnTo>
                <a:lnTo>
                  <a:pt x="22969" y="15870"/>
                </a:lnTo>
                <a:lnTo>
                  <a:pt x="23140" y="18471"/>
                </a:lnTo>
                <a:lnTo>
                  <a:pt x="23367" y="21324"/>
                </a:lnTo>
                <a:lnTo>
                  <a:pt x="19776" y="21324"/>
                </a:lnTo>
                <a:lnTo>
                  <a:pt x="19206" y="21271"/>
                </a:lnTo>
                <a:lnTo>
                  <a:pt x="18920" y="21271"/>
                </a:lnTo>
                <a:lnTo>
                  <a:pt x="19490" y="21757"/>
                </a:lnTo>
                <a:lnTo>
                  <a:pt x="19776" y="21757"/>
                </a:lnTo>
                <a:lnTo>
                  <a:pt x="20973" y="21810"/>
                </a:lnTo>
                <a:lnTo>
                  <a:pt x="22171" y="21810"/>
                </a:lnTo>
                <a:lnTo>
                  <a:pt x="23367" y="21757"/>
                </a:lnTo>
                <a:lnTo>
                  <a:pt x="23595" y="24402"/>
                </a:lnTo>
                <a:lnTo>
                  <a:pt x="23538" y="15813"/>
                </a:lnTo>
                <a:lnTo>
                  <a:pt x="23311" y="13497"/>
                </a:lnTo>
                <a:lnTo>
                  <a:pt x="24392" y="13440"/>
                </a:lnTo>
                <a:lnTo>
                  <a:pt x="25476" y="13345"/>
                </a:lnTo>
                <a:lnTo>
                  <a:pt x="26501" y="13231"/>
                </a:lnTo>
                <a:lnTo>
                  <a:pt x="26388" y="12852"/>
                </a:lnTo>
                <a:lnTo>
                  <a:pt x="25361" y="12966"/>
                </a:lnTo>
                <a:lnTo>
                  <a:pt x="24336" y="13061"/>
                </a:lnTo>
                <a:lnTo>
                  <a:pt x="23311" y="13117"/>
                </a:lnTo>
                <a:lnTo>
                  <a:pt x="23081" y="11067"/>
                </a:lnTo>
                <a:lnTo>
                  <a:pt x="22854" y="9188"/>
                </a:lnTo>
                <a:lnTo>
                  <a:pt x="22683" y="7555"/>
                </a:lnTo>
                <a:lnTo>
                  <a:pt x="23367" y="7555"/>
                </a:lnTo>
                <a:lnTo>
                  <a:pt x="23994" y="7517"/>
                </a:lnTo>
                <a:lnTo>
                  <a:pt x="24564" y="7403"/>
                </a:lnTo>
                <a:lnTo>
                  <a:pt x="25133" y="9017"/>
                </a:lnTo>
                <a:lnTo>
                  <a:pt x="25021" y="7346"/>
                </a:lnTo>
                <a:lnTo>
                  <a:pt x="25591" y="7289"/>
                </a:lnTo>
                <a:lnTo>
                  <a:pt x="26161" y="7194"/>
                </a:lnTo>
                <a:lnTo>
                  <a:pt x="26731" y="7081"/>
                </a:lnTo>
                <a:lnTo>
                  <a:pt x="27699" y="8580"/>
                </a:lnTo>
                <a:lnTo>
                  <a:pt x="28724" y="10365"/>
                </a:lnTo>
                <a:lnTo>
                  <a:pt x="29808" y="12320"/>
                </a:lnTo>
                <a:lnTo>
                  <a:pt x="30263" y="12206"/>
                </a:lnTo>
                <a:lnTo>
                  <a:pt x="29179" y="10270"/>
                </a:lnTo>
                <a:lnTo>
                  <a:pt x="28098" y="8542"/>
                </a:lnTo>
                <a:lnTo>
                  <a:pt x="27129" y="6967"/>
                </a:lnTo>
                <a:lnTo>
                  <a:pt x="27699" y="6853"/>
                </a:lnTo>
                <a:lnTo>
                  <a:pt x="28269" y="6701"/>
                </a:lnTo>
                <a:lnTo>
                  <a:pt x="28839" y="6492"/>
                </a:lnTo>
                <a:lnTo>
                  <a:pt x="29979" y="7726"/>
                </a:lnTo>
                <a:lnTo>
                  <a:pt x="31175" y="9074"/>
                </a:lnTo>
                <a:lnTo>
                  <a:pt x="32486" y="10631"/>
                </a:lnTo>
                <a:lnTo>
                  <a:pt x="32885" y="11181"/>
                </a:lnTo>
                <a:lnTo>
                  <a:pt x="33113" y="11447"/>
                </a:lnTo>
                <a:lnTo>
                  <a:pt x="32200" y="11713"/>
                </a:lnTo>
                <a:lnTo>
                  <a:pt x="31232" y="11997"/>
                </a:lnTo>
                <a:lnTo>
                  <a:pt x="30434" y="12529"/>
                </a:lnTo>
                <a:lnTo>
                  <a:pt x="31459" y="12320"/>
                </a:lnTo>
                <a:lnTo>
                  <a:pt x="32430" y="12035"/>
                </a:lnTo>
                <a:lnTo>
                  <a:pt x="33340" y="11713"/>
                </a:lnTo>
                <a:lnTo>
                  <a:pt x="34994" y="13820"/>
                </a:lnTo>
                <a:lnTo>
                  <a:pt x="36704" y="16136"/>
                </a:lnTo>
                <a:lnTo>
                  <a:pt x="38413" y="18737"/>
                </a:lnTo>
                <a:lnTo>
                  <a:pt x="37102" y="19211"/>
                </a:lnTo>
                <a:lnTo>
                  <a:pt x="35735" y="19591"/>
                </a:lnTo>
                <a:lnTo>
                  <a:pt x="34309" y="19921"/>
                </a:lnTo>
                <a:lnTo>
                  <a:pt x="33739" y="20030"/>
                </a:lnTo>
                <a:lnTo>
                  <a:pt x="32315" y="20354"/>
                </a:lnTo>
                <a:lnTo>
                  <a:pt x="30833" y="20624"/>
                </a:lnTo>
                <a:lnTo>
                  <a:pt x="29351" y="20840"/>
                </a:lnTo>
                <a:lnTo>
                  <a:pt x="28839" y="21324"/>
                </a:lnTo>
                <a:lnTo>
                  <a:pt x="29580" y="23969"/>
                </a:lnTo>
                <a:lnTo>
                  <a:pt x="29465" y="21271"/>
                </a:lnTo>
                <a:lnTo>
                  <a:pt x="31004" y="21055"/>
                </a:lnTo>
                <a:lnTo>
                  <a:pt x="32486" y="20785"/>
                </a:lnTo>
                <a:lnTo>
                  <a:pt x="33969" y="20462"/>
                </a:lnTo>
                <a:lnTo>
                  <a:pt x="35109" y="22944"/>
                </a:lnTo>
                <a:lnTo>
                  <a:pt x="36305" y="25643"/>
                </a:lnTo>
                <a:lnTo>
                  <a:pt x="37388" y="28557"/>
                </a:lnTo>
                <a:lnTo>
                  <a:pt x="37958" y="28394"/>
                </a:lnTo>
                <a:lnTo>
                  <a:pt x="36875" y="25535"/>
                </a:lnTo>
                <a:lnTo>
                  <a:pt x="35678" y="22835"/>
                </a:lnTo>
                <a:lnTo>
                  <a:pt x="34480" y="20354"/>
                </a:lnTo>
                <a:lnTo>
                  <a:pt x="35906" y="19976"/>
                </a:lnTo>
                <a:lnTo>
                  <a:pt x="37330" y="19591"/>
                </a:lnTo>
                <a:lnTo>
                  <a:pt x="38699" y="19116"/>
                </a:lnTo>
                <a:lnTo>
                  <a:pt x="40238" y="21488"/>
                </a:lnTo>
                <a:lnTo>
                  <a:pt x="41777" y="24077"/>
                </a:lnTo>
                <a:lnTo>
                  <a:pt x="40750" y="21324"/>
                </a:lnTo>
                <a:lnTo>
                  <a:pt x="39211" y="18889"/>
                </a:lnTo>
                <a:lnTo>
                  <a:pt x="39781" y="18680"/>
                </a:lnTo>
                <a:lnTo>
                  <a:pt x="40351" y="18471"/>
                </a:lnTo>
                <a:lnTo>
                  <a:pt x="40921" y="18243"/>
                </a:lnTo>
                <a:lnTo>
                  <a:pt x="41606" y="17977"/>
                </a:lnTo>
                <a:lnTo>
                  <a:pt x="42232" y="17655"/>
                </a:lnTo>
                <a:lnTo>
                  <a:pt x="42858" y="17332"/>
                </a:lnTo>
                <a:lnTo>
                  <a:pt x="44798" y="19553"/>
                </a:lnTo>
                <a:lnTo>
                  <a:pt x="46679" y="22027"/>
                </a:lnTo>
                <a:lnTo>
                  <a:pt x="48501" y="24616"/>
                </a:lnTo>
                <a:lnTo>
                  <a:pt x="48958" y="24402"/>
                </a:lnTo>
                <a:lnTo>
                  <a:pt x="47134" y="21757"/>
                </a:lnTo>
                <a:lnTo>
                  <a:pt x="45253" y="19325"/>
                </a:lnTo>
                <a:lnTo>
                  <a:pt x="43315" y="17123"/>
                </a:lnTo>
                <a:lnTo>
                  <a:pt x="44399" y="16516"/>
                </a:lnTo>
                <a:lnTo>
                  <a:pt x="45424" y="15927"/>
                </a:lnTo>
                <a:lnTo>
                  <a:pt x="46393" y="15225"/>
                </a:lnTo>
                <a:lnTo>
                  <a:pt x="48558" y="17218"/>
                </a:lnTo>
                <a:lnTo>
                  <a:pt x="50781" y="19496"/>
                </a:lnTo>
                <a:lnTo>
                  <a:pt x="48900" y="16952"/>
                </a:lnTo>
                <a:lnTo>
                  <a:pt x="46679" y="14959"/>
                </a:lnTo>
                <a:lnTo>
                  <a:pt x="47418" y="14370"/>
                </a:lnTo>
                <a:lnTo>
                  <a:pt x="48102" y="13231"/>
                </a:lnTo>
                <a:lnTo>
                  <a:pt x="47305" y="13991"/>
                </a:lnTo>
                <a:lnTo>
                  <a:pt x="46393" y="14693"/>
                </a:lnTo>
                <a:lnTo>
                  <a:pt x="43942" y="12472"/>
                </a:lnTo>
                <a:lnTo>
                  <a:pt x="41434" y="10536"/>
                </a:lnTo>
                <a:lnTo>
                  <a:pt x="39098" y="8865"/>
                </a:lnTo>
                <a:lnTo>
                  <a:pt x="41148" y="10744"/>
                </a:lnTo>
                <a:lnTo>
                  <a:pt x="43599" y="12700"/>
                </a:lnTo>
                <a:lnTo>
                  <a:pt x="46050" y="14959"/>
                </a:lnTo>
                <a:lnTo>
                  <a:pt x="45138" y="15661"/>
                </a:lnTo>
                <a:lnTo>
                  <a:pt x="44113" y="16250"/>
                </a:lnTo>
                <a:lnTo>
                  <a:pt x="43029" y="16838"/>
                </a:lnTo>
                <a:lnTo>
                  <a:pt x="42631" y="17066"/>
                </a:lnTo>
                <a:lnTo>
                  <a:pt x="42004" y="17332"/>
                </a:lnTo>
                <a:lnTo>
                  <a:pt x="41378" y="17598"/>
                </a:lnTo>
                <a:lnTo>
                  <a:pt x="40750" y="17863"/>
                </a:lnTo>
                <a:lnTo>
                  <a:pt x="40180" y="18091"/>
                </a:lnTo>
                <a:lnTo>
                  <a:pt x="39553" y="18357"/>
                </a:lnTo>
                <a:lnTo>
                  <a:pt x="38927" y="18566"/>
                </a:lnTo>
                <a:lnTo>
                  <a:pt x="37217" y="15984"/>
                </a:lnTo>
                <a:lnTo>
                  <a:pt x="35449" y="13611"/>
                </a:lnTo>
                <a:lnTo>
                  <a:pt x="33797" y="11561"/>
                </a:lnTo>
                <a:lnTo>
                  <a:pt x="34424" y="10972"/>
                </a:lnTo>
                <a:lnTo>
                  <a:pt x="33570" y="11295"/>
                </a:lnTo>
                <a:lnTo>
                  <a:pt x="33056" y="10688"/>
                </a:lnTo>
                <a:lnTo>
                  <a:pt x="32829" y="10365"/>
                </a:lnTo>
                <a:lnTo>
                  <a:pt x="31574" y="8865"/>
                </a:lnTo>
                <a:lnTo>
                  <a:pt x="30378" y="7555"/>
                </a:lnTo>
                <a:lnTo>
                  <a:pt x="29238" y="6378"/>
                </a:lnTo>
                <a:lnTo>
                  <a:pt x="29749" y="6169"/>
                </a:lnTo>
                <a:lnTo>
                  <a:pt x="30263" y="5942"/>
                </a:lnTo>
                <a:lnTo>
                  <a:pt x="30720" y="5733"/>
                </a:lnTo>
                <a:lnTo>
                  <a:pt x="31860" y="6644"/>
                </a:lnTo>
                <a:lnTo>
                  <a:pt x="33113" y="7669"/>
                </a:lnTo>
                <a:lnTo>
                  <a:pt x="34367" y="8808"/>
                </a:lnTo>
                <a:lnTo>
                  <a:pt x="34937" y="9245"/>
                </a:lnTo>
                <a:lnTo>
                  <a:pt x="35507" y="9776"/>
                </a:lnTo>
                <a:lnTo>
                  <a:pt x="36077" y="10308"/>
                </a:lnTo>
                <a:lnTo>
                  <a:pt x="36305" y="10536"/>
                </a:lnTo>
                <a:lnTo>
                  <a:pt x="36476" y="10099"/>
                </a:lnTo>
                <a:lnTo>
                  <a:pt x="35850" y="9567"/>
                </a:lnTo>
                <a:lnTo>
                  <a:pt x="35221" y="9017"/>
                </a:lnTo>
                <a:lnTo>
                  <a:pt x="34651" y="8485"/>
                </a:lnTo>
                <a:lnTo>
                  <a:pt x="33399" y="7403"/>
                </a:lnTo>
                <a:lnTo>
                  <a:pt x="32200" y="6435"/>
                </a:lnTo>
                <a:lnTo>
                  <a:pt x="31061" y="5562"/>
                </a:lnTo>
                <a:lnTo>
                  <a:pt x="31518" y="5353"/>
                </a:lnTo>
                <a:lnTo>
                  <a:pt x="32315" y="4802"/>
                </a:lnTo>
                <a:lnTo>
                  <a:pt x="33284" y="5410"/>
                </a:lnTo>
                <a:lnTo>
                  <a:pt x="34253" y="5998"/>
                </a:lnTo>
                <a:lnTo>
                  <a:pt x="33511" y="5182"/>
                </a:lnTo>
                <a:lnTo>
                  <a:pt x="32543" y="4651"/>
                </a:lnTo>
                <a:lnTo>
                  <a:pt x="33056" y="4271"/>
                </a:lnTo>
                <a:lnTo>
                  <a:pt x="33570" y="3739"/>
                </a:lnTo>
                <a:lnTo>
                  <a:pt x="34196" y="4005"/>
                </a:lnTo>
                <a:lnTo>
                  <a:pt x="34823" y="4271"/>
                </a:lnTo>
                <a:lnTo>
                  <a:pt x="34367" y="3777"/>
                </a:lnTo>
                <a:lnTo>
                  <a:pt x="33739" y="3512"/>
                </a:lnTo>
                <a:lnTo>
                  <a:pt x="34196" y="2866"/>
                </a:lnTo>
                <a:lnTo>
                  <a:pt x="34710" y="2657"/>
                </a:lnTo>
                <a:lnTo>
                  <a:pt x="35507" y="2923"/>
                </a:lnTo>
                <a:lnTo>
                  <a:pt x="37501" y="3625"/>
                </a:lnTo>
                <a:lnTo>
                  <a:pt x="39610" y="4442"/>
                </a:lnTo>
                <a:lnTo>
                  <a:pt x="41889" y="5410"/>
                </a:lnTo>
                <a:lnTo>
                  <a:pt x="41606" y="5885"/>
                </a:lnTo>
                <a:lnTo>
                  <a:pt x="41263" y="6435"/>
                </a:lnTo>
                <a:lnTo>
                  <a:pt x="40979" y="7081"/>
                </a:lnTo>
                <a:lnTo>
                  <a:pt x="41434" y="6530"/>
                </a:lnTo>
                <a:lnTo>
                  <a:pt x="41777" y="5998"/>
                </a:lnTo>
                <a:lnTo>
                  <a:pt x="42061" y="5505"/>
                </a:lnTo>
                <a:lnTo>
                  <a:pt x="44739" y="6701"/>
                </a:lnTo>
                <a:lnTo>
                  <a:pt x="47533" y="8106"/>
                </a:lnTo>
                <a:lnTo>
                  <a:pt x="50378" y="9833"/>
                </a:lnTo>
                <a:lnTo>
                  <a:pt x="50036" y="10631"/>
                </a:lnTo>
                <a:lnTo>
                  <a:pt x="49585" y="11447"/>
                </a:lnTo>
                <a:lnTo>
                  <a:pt x="49071" y="12700"/>
                </a:lnTo>
                <a:lnTo>
                  <a:pt x="51526" y="14522"/>
                </a:lnTo>
                <a:lnTo>
                  <a:pt x="53923" y="16573"/>
                </a:lnTo>
                <a:lnTo>
                  <a:pt x="56259" y="18851"/>
                </a:lnTo>
                <a:lnTo>
                  <a:pt x="56541" y="19116"/>
                </a:lnTo>
                <a:lnTo>
                  <a:pt x="57226" y="19868"/>
                </a:lnTo>
                <a:lnTo>
                  <a:pt x="57971" y="20624"/>
                </a:lnTo>
                <a:lnTo>
                  <a:pt x="58656" y="21379"/>
                </a:lnTo>
                <a:lnTo>
                  <a:pt x="58817" y="21002"/>
                </a:lnTo>
                <a:lnTo>
                  <a:pt x="58132" y="20246"/>
                </a:lnTo>
                <a:lnTo>
                  <a:pt x="57447" y="19553"/>
                </a:lnTo>
                <a:lnTo>
                  <a:pt x="56762" y="18851"/>
                </a:lnTo>
                <a:lnTo>
                  <a:pt x="57447" y="17977"/>
                </a:lnTo>
                <a:lnTo>
                  <a:pt x="58011" y="17123"/>
                </a:lnTo>
                <a:lnTo>
                  <a:pt x="58414" y="16193"/>
                </a:lnTo>
                <a:lnTo>
                  <a:pt x="58132" y="15927"/>
                </a:lnTo>
                <a:lnTo>
                  <a:pt x="57729" y="16800"/>
                </a:lnTo>
                <a:lnTo>
                  <a:pt x="57226" y="17712"/>
                </a:lnTo>
                <a:lnTo>
                  <a:pt x="56480" y="18566"/>
                </a:lnTo>
                <a:lnTo>
                  <a:pt x="54144" y="16250"/>
                </a:lnTo>
                <a:lnTo>
                  <a:pt x="51748" y="14200"/>
                </a:lnTo>
                <a:lnTo>
                  <a:pt x="49299" y="12415"/>
                </a:lnTo>
                <a:lnTo>
                  <a:pt x="49869" y="11656"/>
                </a:lnTo>
                <a:lnTo>
                  <a:pt x="50378" y="10858"/>
                </a:lnTo>
                <a:lnTo>
                  <a:pt x="50721" y="10042"/>
                </a:lnTo>
                <a:lnTo>
                  <a:pt x="52432" y="11124"/>
                </a:lnTo>
                <a:lnTo>
                  <a:pt x="54205" y="12320"/>
                </a:lnTo>
                <a:lnTo>
                  <a:pt x="55917" y="13611"/>
                </a:lnTo>
                <a:lnTo>
                  <a:pt x="55232" y="13023"/>
                </a:lnTo>
                <a:lnTo>
                  <a:pt x="54608" y="12358"/>
                </a:lnTo>
                <a:lnTo>
                  <a:pt x="53923" y="11770"/>
                </a:lnTo>
                <a:lnTo>
                  <a:pt x="52896" y="11067"/>
                </a:lnTo>
                <a:lnTo>
                  <a:pt x="51808" y="10365"/>
                </a:lnTo>
                <a:lnTo>
                  <a:pt x="50781" y="9776"/>
                </a:lnTo>
                <a:lnTo>
                  <a:pt x="50841" y="9340"/>
                </a:lnTo>
                <a:lnTo>
                  <a:pt x="50499" y="9568"/>
                </a:lnTo>
                <a:lnTo>
                  <a:pt x="47647" y="7840"/>
                </a:lnTo>
                <a:lnTo>
                  <a:pt x="44854" y="6435"/>
                </a:lnTo>
                <a:lnTo>
                  <a:pt x="42175" y="5239"/>
                </a:lnTo>
                <a:lnTo>
                  <a:pt x="42347" y="4708"/>
                </a:lnTo>
                <a:lnTo>
                  <a:pt x="41948" y="5182"/>
                </a:lnTo>
                <a:lnTo>
                  <a:pt x="39724" y="4214"/>
                </a:lnTo>
                <a:lnTo>
                  <a:pt x="37560" y="3417"/>
                </a:lnTo>
                <a:lnTo>
                  <a:pt x="35564" y="2714"/>
                </a:lnTo>
                <a:lnTo>
                  <a:pt x="34823" y="2486"/>
                </a:lnTo>
                <a:lnTo>
                  <a:pt x="34539" y="2107"/>
                </a:lnTo>
                <a:lnTo>
                  <a:pt x="34651" y="1689"/>
                </a:lnTo>
                <a:lnTo>
                  <a:pt x="34309" y="2278"/>
                </a:lnTo>
                <a:lnTo>
                  <a:pt x="31175" y="1309"/>
                </a:lnTo>
                <a:lnTo>
                  <a:pt x="28497" y="664"/>
                </a:lnTo>
                <a:lnTo>
                  <a:pt x="26445" y="227"/>
                </a:lnTo>
                <a:lnTo>
                  <a:pt x="25760" y="170"/>
                </a:lnTo>
                <a:lnTo>
                  <a:pt x="25419" y="113"/>
                </a:lnTo>
                <a:lnTo>
                  <a:pt x="27584" y="607"/>
                </a:lnTo>
                <a:lnTo>
                  <a:pt x="30605" y="1309"/>
                </a:lnTo>
                <a:lnTo>
                  <a:pt x="34196" y="2486"/>
                </a:lnTo>
                <a:lnTo>
                  <a:pt x="33854" y="3132"/>
                </a:lnTo>
                <a:lnTo>
                  <a:pt x="33570" y="3455"/>
                </a:lnTo>
                <a:lnTo>
                  <a:pt x="29522" y="1689"/>
                </a:lnTo>
                <a:lnTo>
                  <a:pt x="26273" y="664"/>
                </a:lnTo>
                <a:lnTo>
                  <a:pt x="24165" y="56"/>
                </a:lnTo>
                <a:lnTo>
                  <a:pt x="23710" y="0"/>
                </a:lnTo>
                <a:lnTo>
                  <a:pt x="25760" y="664"/>
                </a:lnTo>
                <a:lnTo>
                  <a:pt x="29123" y="1727"/>
                </a:lnTo>
                <a:lnTo>
                  <a:pt x="33399" y="3625"/>
                </a:lnTo>
                <a:lnTo>
                  <a:pt x="32885" y="4119"/>
                </a:lnTo>
                <a:lnTo>
                  <a:pt x="32430" y="4442"/>
                </a:lnTo>
                <a:lnTo>
                  <a:pt x="28269" y="2164"/>
                </a:lnTo>
                <a:lnTo>
                  <a:pt x="25077" y="759"/>
                </a:lnTo>
                <a:lnTo>
                  <a:pt x="23252" y="0"/>
                </a:lnTo>
                <a:lnTo>
                  <a:pt x="22910" y="0"/>
                </a:lnTo>
                <a:lnTo>
                  <a:pt x="24620" y="759"/>
                </a:lnTo>
                <a:lnTo>
                  <a:pt x="27927" y="2221"/>
                </a:lnTo>
                <a:lnTo>
                  <a:pt x="32088" y="4708"/>
                </a:lnTo>
                <a:lnTo>
                  <a:pt x="31290" y="5182"/>
                </a:lnTo>
                <a:lnTo>
                  <a:pt x="30833" y="5410"/>
                </a:lnTo>
                <a:lnTo>
                  <a:pt x="27186" y="2600"/>
                </a:lnTo>
                <a:lnTo>
                  <a:pt x="24280" y="816"/>
                </a:lnTo>
                <a:lnTo>
                  <a:pt x="22741" y="0"/>
                </a:lnTo>
                <a:lnTo>
                  <a:pt x="22511" y="0"/>
                </a:lnTo>
                <a:lnTo>
                  <a:pt x="23937" y="873"/>
                </a:lnTo>
                <a:lnTo>
                  <a:pt x="26787" y="2657"/>
                </a:lnTo>
                <a:lnTo>
                  <a:pt x="30491" y="5562"/>
                </a:lnTo>
                <a:lnTo>
                  <a:pt x="30035" y="5790"/>
                </a:lnTo>
                <a:lnTo>
                  <a:pt x="29522" y="5942"/>
                </a:lnTo>
                <a:lnTo>
                  <a:pt x="29010" y="6169"/>
                </a:lnTo>
                <a:lnTo>
                  <a:pt x="25989" y="2980"/>
                </a:lnTo>
                <a:lnTo>
                  <a:pt x="23595" y="930"/>
                </a:lnTo>
                <a:lnTo>
                  <a:pt x="22399" y="0"/>
                </a:lnTo>
                <a:lnTo>
                  <a:pt x="22227" y="0"/>
                </a:lnTo>
                <a:lnTo>
                  <a:pt x="23252" y="930"/>
                </a:lnTo>
                <a:lnTo>
                  <a:pt x="25647" y="3037"/>
                </a:lnTo>
                <a:lnTo>
                  <a:pt x="28668" y="6264"/>
                </a:lnTo>
                <a:lnTo>
                  <a:pt x="28098" y="6435"/>
                </a:lnTo>
                <a:lnTo>
                  <a:pt x="27528" y="6587"/>
                </a:lnTo>
                <a:lnTo>
                  <a:pt x="26958" y="6701"/>
                </a:lnTo>
                <a:lnTo>
                  <a:pt x="24735" y="3303"/>
                </a:lnTo>
                <a:lnTo>
                  <a:pt x="22969" y="1025"/>
                </a:lnTo>
                <a:lnTo>
                  <a:pt x="22113" y="0"/>
                </a:lnTo>
                <a:lnTo>
                  <a:pt x="21941" y="0"/>
                </a:lnTo>
                <a:lnTo>
                  <a:pt x="22683" y="1025"/>
                </a:lnTo>
                <a:lnTo>
                  <a:pt x="24392" y="3360"/>
                </a:lnTo>
                <a:lnTo>
                  <a:pt x="26559" y="6815"/>
                </a:lnTo>
                <a:lnTo>
                  <a:pt x="26046" y="6910"/>
                </a:lnTo>
                <a:lnTo>
                  <a:pt x="25476" y="7024"/>
                </a:lnTo>
                <a:lnTo>
                  <a:pt x="24906" y="7081"/>
                </a:lnTo>
                <a:lnTo>
                  <a:pt x="23538" y="3512"/>
                </a:lnTo>
                <a:lnTo>
                  <a:pt x="22455" y="1025"/>
                </a:lnTo>
                <a:lnTo>
                  <a:pt x="21885" y="0"/>
                </a:lnTo>
                <a:lnTo>
                  <a:pt x="22227" y="1025"/>
                </a:lnTo>
                <a:lnTo>
                  <a:pt x="23196" y="3512"/>
                </a:lnTo>
                <a:lnTo>
                  <a:pt x="24507" y="7137"/>
                </a:lnTo>
                <a:lnTo>
                  <a:pt x="23881" y="7194"/>
                </a:lnTo>
                <a:lnTo>
                  <a:pt x="23311" y="7232"/>
                </a:lnTo>
                <a:lnTo>
                  <a:pt x="22683" y="7289"/>
                </a:lnTo>
                <a:lnTo>
                  <a:pt x="22227" y="3625"/>
                </a:lnTo>
                <a:lnTo>
                  <a:pt x="21885" y="1082"/>
                </a:lnTo>
                <a:lnTo>
                  <a:pt x="21714" y="0"/>
                </a:lnTo>
                <a:lnTo>
                  <a:pt x="21657" y="1082"/>
                </a:lnTo>
                <a:lnTo>
                  <a:pt x="21885" y="3625"/>
                </a:lnTo>
                <a:lnTo>
                  <a:pt x="22227" y="7289"/>
                </a:lnTo>
                <a:lnTo>
                  <a:pt x="20574" y="7289"/>
                </a:lnTo>
                <a:lnTo>
                  <a:pt x="21087" y="3568"/>
                </a:lnTo>
                <a:lnTo>
                  <a:pt x="21430" y="1025"/>
                </a:lnTo>
                <a:lnTo>
                  <a:pt x="21543" y="0"/>
                </a:lnTo>
                <a:lnTo>
                  <a:pt x="21200" y="1025"/>
                </a:lnTo>
                <a:lnTo>
                  <a:pt x="20745" y="3568"/>
                </a:lnTo>
                <a:lnTo>
                  <a:pt x="20119" y="7232"/>
                </a:lnTo>
                <a:lnTo>
                  <a:pt x="19490" y="7232"/>
                </a:lnTo>
                <a:lnTo>
                  <a:pt x="18864" y="7194"/>
                </a:lnTo>
                <a:lnTo>
                  <a:pt x="18238" y="7081"/>
                </a:lnTo>
                <a:lnTo>
                  <a:pt x="19662" y="3512"/>
                </a:lnTo>
                <a:lnTo>
                  <a:pt x="20802" y="1025"/>
                </a:lnTo>
                <a:lnTo>
                  <a:pt x="21315" y="0"/>
                </a:lnTo>
                <a:lnTo>
                  <a:pt x="20574" y="1025"/>
                </a:lnTo>
                <a:lnTo>
                  <a:pt x="19378" y="3455"/>
                </a:lnTo>
                <a:lnTo>
                  <a:pt x="17839" y="7024"/>
                </a:lnTo>
                <a:lnTo>
                  <a:pt x="17269" y="6967"/>
                </a:lnTo>
                <a:lnTo>
                  <a:pt x="16755" y="6853"/>
                </a:lnTo>
                <a:lnTo>
                  <a:pt x="16186" y="6758"/>
                </a:lnTo>
                <a:lnTo>
                  <a:pt x="18522" y="3303"/>
                </a:lnTo>
                <a:lnTo>
                  <a:pt x="20346" y="1025"/>
                </a:lnTo>
                <a:lnTo>
                  <a:pt x="21144" y="0"/>
                </a:lnTo>
                <a:lnTo>
                  <a:pt x="20119" y="987"/>
                </a:lnTo>
                <a:lnTo>
                  <a:pt x="18238" y="3246"/>
                </a:lnTo>
                <a:lnTo>
                  <a:pt x="15843" y="6644"/>
                </a:lnTo>
                <a:lnTo>
                  <a:pt x="15273" y="6530"/>
                </a:lnTo>
                <a:lnTo>
                  <a:pt x="14703" y="6378"/>
                </a:lnTo>
                <a:lnTo>
                  <a:pt x="14133" y="6169"/>
                </a:lnTo>
                <a:lnTo>
                  <a:pt x="17269" y="2980"/>
                </a:lnTo>
                <a:lnTo>
                  <a:pt x="19776" y="930"/>
                </a:lnTo>
                <a:lnTo>
                  <a:pt x="20916" y="0"/>
                </a:lnTo>
                <a:lnTo>
                  <a:pt x="20689" y="0"/>
                </a:lnTo>
                <a:lnTo>
                  <a:pt x="19434" y="930"/>
                </a:lnTo>
                <a:lnTo>
                  <a:pt x="16927" y="2923"/>
                </a:lnTo>
                <a:lnTo>
                  <a:pt x="13791" y="6055"/>
                </a:lnTo>
                <a:lnTo>
                  <a:pt x="13279" y="5885"/>
                </a:lnTo>
                <a:lnTo>
                  <a:pt x="12822" y="5676"/>
                </a:lnTo>
                <a:lnTo>
                  <a:pt x="12367" y="5467"/>
                </a:lnTo>
                <a:lnTo>
                  <a:pt x="16186" y="2600"/>
                </a:lnTo>
                <a:lnTo>
                  <a:pt x="19150" y="873"/>
                </a:lnTo>
                <a:lnTo>
                  <a:pt x="20574" y="0"/>
                </a:lnTo>
                <a:lnTo>
                  <a:pt x="20346" y="0"/>
                </a:lnTo>
                <a:lnTo>
                  <a:pt x="18751" y="816"/>
                </a:lnTo>
                <a:lnTo>
                  <a:pt x="15787" y="2543"/>
                </a:lnTo>
                <a:lnTo>
                  <a:pt x="12081" y="5296"/>
                </a:lnTo>
                <a:lnTo>
                  <a:pt x="11626" y="5087"/>
                </a:lnTo>
                <a:lnTo>
                  <a:pt x="10885" y="4594"/>
                </a:lnTo>
                <a:lnTo>
                  <a:pt x="14989" y="2164"/>
                </a:lnTo>
                <a:lnTo>
                  <a:pt x="18294" y="759"/>
                </a:lnTo>
                <a:lnTo>
                  <a:pt x="20119" y="0"/>
                </a:lnTo>
                <a:lnTo>
                  <a:pt x="19776" y="0"/>
                </a:lnTo>
                <a:lnTo>
                  <a:pt x="17839" y="759"/>
                </a:lnTo>
                <a:lnTo>
                  <a:pt x="14591" y="2107"/>
                </a:lnTo>
                <a:lnTo>
                  <a:pt x="10542" y="4385"/>
                </a:lnTo>
                <a:lnTo>
                  <a:pt x="9860" y="3777"/>
                </a:lnTo>
                <a:lnTo>
                  <a:pt x="9632" y="3512"/>
                </a:lnTo>
                <a:lnTo>
                  <a:pt x="13849" y="1727"/>
                </a:lnTo>
                <a:lnTo>
                  <a:pt x="17211" y="664"/>
                </a:lnTo>
                <a:lnTo>
                  <a:pt x="19321" y="56"/>
                </a:lnTo>
                <a:lnTo>
                  <a:pt x="18751" y="56"/>
                </a:lnTo>
                <a:lnTo>
                  <a:pt x="16584" y="664"/>
                </a:lnTo>
                <a:lnTo>
                  <a:pt x="13392" y="1689"/>
                </a:lnTo>
                <a:lnTo>
                  <a:pt x="9403" y="3360"/>
                </a:lnTo>
                <a:lnTo>
                  <a:pt x="9004" y="2714"/>
                </a:lnTo>
                <a:lnTo>
                  <a:pt x="8833" y="2429"/>
                </a:lnTo>
                <a:lnTo>
                  <a:pt x="12252" y="1366"/>
                </a:lnTo>
                <a:lnTo>
                  <a:pt x="15160" y="664"/>
                </a:lnTo>
                <a:lnTo>
                  <a:pt x="17325" y="170"/>
                </a:lnTo>
                <a:lnTo>
                  <a:pt x="16528" y="284"/>
                </a:lnTo>
                <a:lnTo>
                  <a:pt x="16129" y="284"/>
                </a:lnTo>
                <a:lnTo>
                  <a:pt x="14133" y="702"/>
                </a:lnTo>
                <a:lnTo>
                  <a:pt x="11626" y="1366"/>
                </a:lnTo>
                <a:lnTo>
                  <a:pt x="8776" y="2221"/>
                </a:lnTo>
                <a:lnTo>
                  <a:pt x="8720" y="2429"/>
                </a:lnTo>
                <a:lnTo>
                  <a:pt x="9004" y="3075"/>
                </a:lnTo>
                <a:lnTo>
                  <a:pt x="9290" y="3417"/>
                </a:lnTo>
                <a:lnTo>
                  <a:pt x="8720" y="3625"/>
                </a:lnTo>
                <a:lnTo>
                  <a:pt x="8206" y="3834"/>
                </a:lnTo>
                <a:lnTo>
                  <a:pt x="7636" y="4119"/>
                </a:lnTo>
                <a:lnTo>
                  <a:pt x="5927" y="4859"/>
                </a:lnTo>
                <a:lnTo>
                  <a:pt x="4046" y="5733"/>
                </a:lnTo>
                <a:lnTo>
                  <a:pt x="2108" y="6815"/>
                </a:lnTo>
                <a:lnTo>
                  <a:pt x="2108" y="7137"/>
                </a:lnTo>
                <a:lnTo>
                  <a:pt x="2507" y="7612"/>
                </a:lnTo>
                <a:lnTo>
                  <a:pt x="2336" y="7024"/>
                </a:lnTo>
                <a:lnTo>
                  <a:pt x="4217" y="5998"/>
                </a:lnTo>
                <a:lnTo>
                  <a:pt x="6041" y="5087"/>
                </a:lnTo>
                <a:lnTo>
                  <a:pt x="7751" y="4328"/>
                </a:lnTo>
                <a:lnTo>
                  <a:pt x="8321" y="4062"/>
                </a:lnTo>
                <a:lnTo>
                  <a:pt x="8891" y="3834"/>
                </a:lnTo>
                <a:lnTo>
                  <a:pt x="9403" y="3625"/>
                </a:lnTo>
                <a:lnTo>
                  <a:pt x="9973" y="4157"/>
                </a:lnTo>
                <a:lnTo>
                  <a:pt x="10315" y="4480"/>
                </a:lnTo>
                <a:lnTo>
                  <a:pt x="9403" y="5030"/>
                </a:lnTo>
                <a:lnTo>
                  <a:pt x="8377" y="5562"/>
                </a:lnTo>
                <a:lnTo>
                  <a:pt x="7352" y="6207"/>
                </a:lnTo>
                <a:lnTo>
                  <a:pt x="6213" y="6853"/>
                </a:lnTo>
                <a:lnTo>
                  <a:pt x="5073" y="7612"/>
                </a:lnTo>
                <a:lnTo>
                  <a:pt x="3933" y="8808"/>
                </a:lnTo>
                <a:lnTo>
                  <a:pt x="4331" y="9074"/>
                </a:lnTo>
                <a:lnTo>
                  <a:pt x="4843" y="9454"/>
                </a:lnTo>
                <a:lnTo>
                  <a:pt x="5413" y="9833"/>
                </a:lnTo>
                <a:lnTo>
                  <a:pt x="6041" y="10156"/>
                </a:lnTo>
                <a:lnTo>
                  <a:pt x="3989" y="11997"/>
                </a:lnTo>
                <a:lnTo>
                  <a:pt x="1766" y="14143"/>
                </a:lnTo>
                <a:lnTo>
                  <a:pt x="0" y="16743"/>
                </a:lnTo>
                <a:lnTo>
                  <a:pt x="2223" y="14370"/>
                </a:lnTo>
                <a:lnTo>
                  <a:pt x="4388" y="12206"/>
                </a:lnTo>
                <a:lnTo>
                  <a:pt x="6440" y="10365"/>
                </a:lnTo>
                <a:lnTo>
                  <a:pt x="6325" y="9947"/>
                </a:lnTo>
                <a:lnTo>
                  <a:pt x="5643" y="9605"/>
                </a:lnTo>
                <a:lnTo>
                  <a:pt x="5014" y="9245"/>
                </a:lnTo>
                <a:lnTo>
                  <a:pt x="4503" y="8865"/>
                </a:lnTo>
                <a:lnTo>
                  <a:pt x="4160" y="8637"/>
                </a:lnTo>
                <a:close/>
              </a:path>
            </a:pathLst>
          </a:custGeom>
          <a:solidFill>
            <a:srgbClr val="408DC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96" name="object 1096"/>
          <p:cNvSpPr/>
          <p:nvPr/>
        </p:nvSpPr>
        <p:spPr>
          <a:xfrm>
            <a:off x="307178" y="524921"/>
            <a:ext cx="22954" cy="19269"/>
          </a:xfrm>
          <a:custGeom>
            <a:avLst/>
            <a:gdLst/>
            <a:ahLst/>
            <a:cxnLst/>
            <a:rect l="l" t="t" r="r" b="b"/>
            <a:pathLst>
              <a:path w="30605" h="25692">
                <a:moveTo>
                  <a:pt x="26388" y="3398"/>
                </a:moveTo>
                <a:lnTo>
                  <a:pt x="25591" y="5448"/>
                </a:lnTo>
                <a:lnTo>
                  <a:pt x="24622" y="5296"/>
                </a:lnTo>
                <a:lnTo>
                  <a:pt x="23710" y="5125"/>
                </a:lnTo>
                <a:lnTo>
                  <a:pt x="22797" y="4916"/>
                </a:lnTo>
                <a:lnTo>
                  <a:pt x="23538" y="2752"/>
                </a:lnTo>
                <a:lnTo>
                  <a:pt x="22399" y="4651"/>
                </a:lnTo>
                <a:lnTo>
                  <a:pt x="22284" y="4802"/>
                </a:lnTo>
                <a:lnTo>
                  <a:pt x="21315" y="4537"/>
                </a:lnTo>
                <a:lnTo>
                  <a:pt x="20403" y="4271"/>
                </a:lnTo>
                <a:lnTo>
                  <a:pt x="19492" y="4005"/>
                </a:lnTo>
                <a:lnTo>
                  <a:pt x="19948" y="3455"/>
                </a:lnTo>
                <a:lnTo>
                  <a:pt x="21144" y="1461"/>
                </a:lnTo>
                <a:lnTo>
                  <a:pt x="19833" y="2923"/>
                </a:lnTo>
                <a:lnTo>
                  <a:pt x="19321" y="3512"/>
                </a:lnTo>
                <a:lnTo>
                  <a:pt x="19035" y="3834"/>
                </a:lnTo>
                <a:lnTo>
                  <a:pt x="18238" y="3512"/>
                </a:lnTo>
                <a:lnTo>
                  <a:pt x="17440" y="3189"/>
                </a:lnTo>
                <a:lnTo>
                  <a:pt x="16755" y="2866"/>
                </a:lnTo>
                <a:lnTo>
                  <a:pt x="16983" y="2107"/>
                </a:lnTo>
                <a:lnTo>
                  <a:pt x="16357" y="2657"/>
                </a:lnTo>
                <a:lnTo>
                  <a:pt x="16472" y="3075"/>
                </a:lnTo>
                <a:lnTo>
                  <a:pt x="17213" y="3398"/>
                </a:lnTo>
                <a:lnTo>
                  <a:pt x="18010" y="3777"/>
                </a:lnTo>
                <a:lnTo>
                  <a:pt x="18808" y="4100"/>
                </a:lnTo>
                <a:lnTo>
                  <a:pt x="17098" y="6093"/>
                </a:lnTo>
                <a:lnTo>
                  <a:pt x="15273" y="8428"/>
                </a:lnTo>
                <a:lnTo>
                  <a:pt x="13451" y="11010"/>
                </a:lnTo>
                <a:lnTo>
                  <a:pt x="12254" y="10536"/>
                </a:lnTo>
                <a:lnTo>
                  <a:pt x="11114" y="10042"/>
                </a:lnTo>
                <a:lnTo>
                  <a:pt x="10031" y="9454"/>
                </a:lnTo>
                <a:lnTo>
                  <a:pt x="11797" y="6853"/>
                </a:lnTo>
                <a:lnTo>
                  <a:pt x="9745" y="9776"/>
                </a:lnTo>
                <a:lnTo>
                  <a:pt x="10828" y="10365"/>
                </a:lnTo>
                <a:lnTo>
                  <a:pt x="12025" y="10896"/>
                </a:lnTo>
                <a:lnTo>
                  <a:pt x="13223" y="11333"/>
                </a:lnTo>
                <a:lnTo>
                  <a:pt x="11570" y="13712"/>
                </a:lnTo>
                <a:lnTo>
                  <a:pt x="9916" y="16248"/>
                </a:lnTo>
                <a:lnTo>
                  <a:pt x="8377" y="19001"/>
                </a:lnTo>
                <a:lnTo>
                  <a:pt x="7864" y="18784"/>
                </a:lnTo>
                <a:lnTo>
                  <a:pt x="7580" y="18676"/>
                </a:lnTo>
                <a:lnTo>
                  <a:pt x="6325" y="18190"/>
                </a:lnTo>
                <a:lnTo>
                  <a:pt x="5129" y="17598"/>
                </a:lnTo>
                <a:lnTo>
                  <a:pt x="3989" y="17003"/>
                </a:lnTo>
                <a:lnTo>
                  <a:pt x="5415" y="14143"/>
                </a:lnTo>
                <a:lnTo>
                  <a:pt x="3534" y="16734"/>
                </a:lnTo>
                <a:lnTo>
                  <a:pt x="3248" y="17112"/>
                </a:lnTo>
                <a:lnTo>
                  <a:pt x="2108" y="18676"/>
                </a:lnTo>
                <a:lnTo>
                  <a:pt x="1025" y="20348"/>
                </a:lnTo>
                <a:lnTo>
                  <a:pt x="0" y="22076"/>
                </a:lnTo>
                <a:lnTo>
                  <a:pt x="455" y="22401"/>
                </a:lnTo>
                <a:lnTo>
                  <a:pt x="1482" y="20673"/>
                </a:lnTo>
                <a:lnTo>
                  <a:pt x="2565" y="19001"/>
                </a:lnTo>
                <a:lnTo>
                  <a:pt x="3705" y="17381"/>
                </a:lnTo>
                <a:lnTo>
                  <a:pt x="4901" y="18029"/>
                </a:lnTo>
                <a:lnTo>
                  <a:pt x="6098" y="18623"/>
                </a:lnTo>
                <a:lnTo>
                  <a:pt x="7409" y="19162"/>
                </a:lnTo>
                <a:lnTo>
                  <a:pt x="7864" y="19323"/>
                </a:lnTo>
                <a:lnTo>
                  <a:pt x="8150" y="19431"/>
                </a:lnTo>
                <a:lnTo>
                  <a:pt x="7066" y="21320"/>
                </a:lnTo>
                <a:lnTo>
                  <a:pt x="6041" y="23318"/>
                </a:lnTo>
                <a:lnTo>
                  <a:pt x="5129" y="25368"/>
                </a:lnTo>
                <a:lnTo>
                  <a:pt x="5643" y="25692"/>
                </a:lnTo>
                <a:lnTo>
                  <a:pt x="6611" y="23587"/>
                </a:lnTo>
                <a:lnTo>
                  <a:pt x="7636" y="21590"/>
                </a:lnTo>
                <a:lnTo>
                  <a:pt x="8720" y="19648"/>
                </a:lnTo>
                <a:lnTo>
                  <a:pt x="10373" y="20295"/>
                </a:lnTo>
                <a:lnTo>
                  <a:pt x="12083" y="20834"/>
                </a:lnTo>
                <a:lnTo>
                  <a:pt x="13849" y="21320"/>
                </a:lnTo>
                <a:lnTo>
                  <a:pt x="14077" y="20834"/>
                </a:lnTo>
                <a:lnTo>
                  <a:pt x="12311" y="20348"/>
                </a:lnTo>
                <a:lnTo>
                  <a:pt x="10601" y="19809"/>
                </a:lnTo>
                <a:lnTo>
                  <a:pt x="8947" y="19215"/>
                </a:lnTo>
                <a:lnTo>
                  <a:pt x="10486" y="16464"/>
                </a:lnTo>
                <a:lnTo>
                  <a:pt x="12083" y="13928"/>
                </a:lnTo>
                <a:lnTo>
                  <a:pt x="13735" y="11561"/>
                </a:lnTo>
                <a:lnTo>
                  <a:pt x="15046" y="12035"/>
                </a:lnTo>
                <a:lnTo>
                  <a:pt x="16413" y="12472"/>
                </a:lnTo>
                <a:lnTo>
                  <a:pt x="17783" y="12848"/>
                </a:lnTo>
                <a:lnTo>
                  <a:pt x="18010" y="12415"/>
                </a:lnTo>
                <a:lnTo>
                  <a:pt x="16643" y="12092"/>
                </a:lnTo>
                <a:lnTo>
                  <a:pt x="15273" y="11656"/>
                </a:lnTo>
                <a:lnTo>
                  <a:pt x="13964" y="11181"/>
                </a:lnTo>
                <a:lnTo>
                  <a:pt x="15787" y="8637"/>
                </a:lnTo>
                <a:lnTo>
                  <a:pt x="17553" y="6321"/>
                </a:lnTo>
                <a:lnTo>
                  <a:pt x="19263" y="4271"/>
                </a:lnTo>
                <a:lnTo>
                  <a:pt x="20175" y="4594"/>
                </a:lnTo>
                <a:lnTo>
                  <a:pt x="21144" y="4859"/>
                </a:lnTo>
                <a:lnTo>
                  <a:pt x="22113" y="5125"/>
                </a:lnTo>
                <a:lnTo>
                  <a:pt x="20804" y="7289"/>
                </a:lnTo>
                <a:lnTo>
                  <a:pt x="19378" y="9776"/>
                </a:lnTo>
                <a:lnTo>
                  <a:pt x="18524" y="12578"/>
                </a:lnTo>
                <a:lnTo>
                  <a:pt x="19891" y="9871"/>
                </a:lnTo>
                <a:lnTo>
                  <a:pt x="21259" y="7403"/>
                </a:lnTo>
                <a:lnTo>
                  <a:pt x="22570" y="5239"/>
                </a:lnTo>
                <a:lnTo>
                  <a:pt x="23538" y="5448"/>
                </a:lnTo>
                <a:lnTo>
                  <a:pt x="24507" y="5619"/>
                </a:lnTo>
                <a:lnTo>
                  <a:pt x="25476" y="5771"/>
                </a:lnTo>
                <a:lnTo>
                  <a:pt x="25989" y="5828"/>
                </a:lnTo>
                <a:lnTo>
                  <a:pt x="27073" y="5998"/>
                </a:lnTo>
                <a:lnTo>
                  <a:pt x="28154" y="6093"/>
                </a:lnTo>
                <a:lnTo>
                  <a:pt x="29294" y="6150"/>
                </a:lnTo>
                <a:lnTo>
                  <a:pt x="28952" y="8523"/>
                </a:lnTo>
                <a:lnTo>
                  <a:pt x="28896" y="14412"/>
                </a:lnTo>
                <a:lnTo>
                  <a:pt x="29522" y="14467"/>
                </a:lnTo>
                <a:lnTo>
                  <a:pt x="28952" y="13981"/>
                </a:lnTo>
                <a:lnTo>
                  <a:pt x="29238" y="11181"/>
                </a:lnTo>
                <a:lnTo>
                  <a:pt x="29522" y="8523"/>
                </a:lnTo>
                <a:lnTo>
                  <a:pt x="29808" y="6207"/>
                </a:lnTo>
                <a:lnTo>
                  <a:pt x="30605" y="6207"/>
                </a:lnTo>
                <a:lnTo>
                  <a:pt x="29864" y="5828"/>
                </a:lnTo>
                <a:lnTo>
                  <a:pt x="30150" y="3777"/>
                </a:lnTo>
                <a:lnTo>
                  <a:pt x="30378" y="1955"/>
                </a:lnTo>
                <a:lnTo>
                  <a:pt x="30150" y="265"/>
                </a:lnTo>
                <a:lnTo>
                  <a:pt x="29864" y="1898"/>
                </a:lnTo>
                <a:lnTo>
                  <a:pt x="29580" y="3720"/>
                </a:lnTo>
                <a:lnTo>
                  <a:pt x="29294" y="5771"/>
                </a:lnTo>
                <a:lnTo>
                  <a:pt x="28213" y="5733"/>
                </a:lnTo>
                <a:lnTo>
                  <a:pt x="27186" y="5619"/>
                </a:lnTo>
                <a:lnTo>
                  <a:pt x="26102" y="5505"/>
                </a:lnTo>
                <a:lnTo>
                  <a:pt x="26843" y="3512"/>
                </a:lnTo>
                <a:lnTo>
                  <a:pt x="27528" y="1670"/>
                </a:lnTo>
                <a:lnTo>
                  <a:pt x="28154" y="56"/>
                </a:lnTo>
                <a:lnTo>
                  <a:pt x="27756" y="0"/>
                </a:lnTo>
                <a:lnTo>
                  <a:pt x="27073" y="1632"/>
                </a:lnTo>
                <a:lnTo>
                  <a:pt x="26388" y="3398"/>
                </a:lnTo>
                <a:close/>
              </a:path>
            </a:pathLst>
          </a:custGeom>
          <a:solidFill>
            <a:srgbClr val="408DC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97" name="object 1097"/>
          <p:cNvSpPr/>
          <p:nvPr/>
        </p:nvSpPr>
        <p:spPr>
          <a:xfrm>
            <a:off x="318163" y="540629"/>
            <a:ext cx="4316" cy="1254"/>
          </a:xfrm>
          <a:custGeom>
            <a:avLst/>
            <a:gdLst/>
            <a:ahLst/>
            <a:cxnLst/>
            <a:rect l="l" t="t" r="r" b="b"/>
            <a:pathLst>
              <a:path w="5755" h="1672">
                <a:moveTo>
                  <a:pt x="0" y="0"/>
                </a:moveTo>
                <a:lnTo>
                  <a:pt x="1709" y="971"/>
                </a:lnTo>
                <a:lnTo>
                  <a:pt x="3647" y="1349"/>
                </a:lnTo>
                <a:lnTo>
                  <a:pt x="5643" y="1672"/>
                </a:lnTo>
                <a:lnTo>
                  <a:pt x="5755" y="1186"/>
                </a:lnTo>
                <a:lnTo>
                  <a:pt x="3762" y="863"/>
                </a:lnTo>
                <a:lnTo>
                  <a:pt x="1881" y="485"/>
                </a:lnTo>
                <a:lnTo>
                  <a:pt x="0" y="0"/>
                </a:lnTo>
                <a:close/>
              </a:path>
            </a:pathLst>
          </a:custGeom>
          <a:solidFill>
            <a:srgbClr val="408DC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98" name="object 1098"/>
          <p:cNvSpPr/>
          <p:nvPr/>
        </p:nvSpPr>
        <p:spPr>
          <a:xfrm>
            <a:off x="322952" y="541560"/>
            <a:ext cx="4702" cy="890"/>
          </a:xfrm>
          <a:custGeom>
            <a:avLst/>
            <a:gdLst/>
            <a:ahLst/>
            <a:cxnLst/>
            <a:rect l="l" t="t" r="r" b="b"/>
            <a:pathLst>
              <a:path w="6269" h="1186">
                <a:moveTo>
                  <a:pt x="0" y="0"/>
                </a:moveTo>
                <a:lnTo>
                  <a:pt x="1937" y="808"/>
                </a:lnTo>
                <a:lnTo>
                  <a:pt x="4046" y="1025"/>
                </a:lnTo>
                <a:lnTo>
                  <a:pt x="6210" y="1186"/>
                </a:lnTo>
                <a:lnTo>
                  <a:pt x="6269" y="647"/>
                </a:lnTo>
                <a:lnTo>
                  <a:pt x="4160" y="539"/>
                </a:lnTo>
                <a:lnTo>
                  <a:pt x="2052" y="322"/>
                </a:lnTo>
                <a:lnTo>
                  <a:pt x="0" y="0"/>
                </a:lnTo>
                <a:close/>
              </a:path>
            </a:pathLst>
          </a:custGeom>
          <a:solidFill>
            <a:srgbClr val="408DC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99" name="object 1099"/>
          <p:cNvSpPr/>
          <p:nvPr/>
        </p:nvSpPr>
        <p:spPr>
          <a:xfrm>
            <a:off x="315641" y="524964"/>
            <a:ext cx="41466" cy="23396"/>
          </a:xfrm>
          <a:custGeom>
            <a:avLst/>
            <a:gdLst/>
            <a:ahLst/>
            <a:cxnLst/>
            <a:rect l="l" t="t" r="r" b="b"/>
            <a:pathLst>
              <a:path w="55288" h="31194">
                <a:moveTo>
                  <a:pt x="23768" y="0"/>
                </a:moveTo>
                <a:lnTo>
                  <a:pt x="23881" y="1670"/>
                </a:lnTo>
                <a:lnTo>
                  <a:pt x="24507" y="3512"/>
                </a:lnTo>
                <a:lnTo>
                  <a:pt x="25136" y="5505"/>
                </a:lnTo>
                <a:lnTo>
                  <a:pt x="25248" y="5885"/>
                </a:lnTo>
                <a:lnTo>
                  <a:pt x="25989" y="8201"/>
                </a:lnTo>
                <a:lnTo>
                  <a:pt x="26731" y="10801"/>
                </a:lnTo>
                <a:lnTo>
                  <a:pt x="27472" y="13546"/>
                </a:lnTo>
                <a:lnTo>
                  <a:pt x="25933" y="13763"/>
                </a:lnTo>
                <a:lnTo>
                  <a:pt x="24394" y="13871"/>
                </a:lnTo>
                <a:lnTo>
                  <a:pt x="22797" y="13924"/>
                </a:lnTo>
                <a:lnTo>
                  <a:pt x="22513" y="11124"/>
                </a:lnTo>
                <a:lnTo>
                  <a:pt x="22286" y="8466"/>
                </a:lnTo>
                <a:lnTo>
                  <a:pt x="22342" y="17055"/>
                </a:lnTo>
                <a:lnTo>
                  <a:pt x="22513" y="19861"/>
                </a:lnTo>
                <a:lnTo>
                  <a:pt x="22685" y="22828"/>
                </a:lnTo>
                <a:lnTo>
                  <a:pt x="21146" y="22883"/>
                </a:lnTo>
                <a:lnTo>
                  <a:pt x="17897" y="22883"/>
                </a:lnTo>
                <a:lnTo>
                  <a:pt x="17098" y="22828"/>
                </a:lnTo>
                <a:lnTo>
                  <a:pt x="16758" y="22828"/>
                </a:lnTo>
                <a:lnTo>
                  <a:pt x="17041" y="19861"/>
                </a:lnTo>
                <a:lnTo>
                  <a:pt x="17327" y="17000"/>
                </a:lnTo>
                <a:lnTo>
                  <a:pt x="17611" y="14355"/>
                </a:lnTo>
                <a:lnTo>
                  <a:pt x="17668" y="8466"/>
                </a:lnTo>
                <a:lnTo>
                  <a:pt x="17327" y="11067"/>
                </a:lnTo>
                <a:lnTo>
                  <a:pt x="16985" y="13924"/>
                </a:lnTo>
                <a:lnTo>
                  <a:pt x="15388" y="13816"/>
                </a:lnTo>
                <a:lnTo>
                  <a:pt x="13737" y="13655"/>
                </a:lnTo>
                <a:lnTo>
                  <a:pt x="12198" y="13438"/>
                </a:lnTo>
                <a:lnTo>
                  <a:pt x="13052" y="10687"/>
                </a:lnTo>
                <a:lnTo>
                  <a:pt x="13908" y="8087"/>
                </a:lnTo>
                <a:lnTo>
                  <a:pt x="14705" y="5771"/>
                </a:lnTo>
                <a:lnTo>
                  <a:pt x="14192" y="5714"/>
                </a:lnTo>
                <a:lnTo>
                  <a:pt x="13338" y="8049"/>
                </a:lnTo>
                <a:lnTo>
                  <a:pt x="12482" y="10574"/>
                </a:lnTo>
                <a:lnTo>
                  <a:pt x="11570" y="13330"/>
                </a:lnTo>
                <a:lnTo>
                  <a:pt x="10089" y="13116"/>
                </a:lnTo>
                <a:lnTo>
                  <a:pt x="8663" y="12844"/>
                </a:lnTo>
                <a:lnTo>
                  <a:pt x="7240" y="12521"/>
                </a:lnTo>
                <a:lnTo>
                  <a:pt x="8094" y="9719"/>
                </a:lnTo>
                <a:lnTo>
                  <a:pt x="6726" y="12358"/>
                </a:lnTo>
                <a:lnTo>
                  <a:pt x="6498" y="12791"/>
                </a:lnTo>
                <a:lnTo>
                  <a:pt x="5244" y="15274"/>
                </a:lnTo>
                <a:lnTo>
                  <a:pt x="3989" y="17918"/>
                </a:lnTo>
                <a:lnTo>
                  <a:pt x="2793" y="20777"/>
                </a:lnTo>
                <a:lnTo>
                  <a:pt x="2565" y="21263"/>
                </a:lnTo>
                <a:lnTo>
                  <a:pt x="1709" y="23422"/>
                </a:lnTo>
                <a:lnTo>
                  <a:pt x="799" y="25689"/>
                </a:lnTo>
                <a:lnTo>
                  <a:pt x="0" y="28008"/>
                </a:lnTo>
                <a:lnTo>
                  <a:pt x="628" y="28225"/>
                </a:lnTo>
                <a:lnTo>
                  <a:pt x="1425" y="25850"/>
                </a:lnTo>
                <a:lnTo>
                  <a:pt x="2279" y="23583"/>
                </a:lnTo>
                <a:lnTo>
                  <a:pt x="3192" y="21372"/>
                </a:lnTo>
                <a:lnTo>
                  <a:pt x="5073" y="21858"/>
                </a:lnTo>
                <a:lnTo>
                  <a:pt x="3363" y="20886"/>
                </a:lnTo>
                <a:lnTo>
                  <a:pt x="4559" y="18080"/>
                </a:lnTo>
                <a:lnTo>
                  <a:pt x="5814" y="15380"/>
                </a:lnTo>
                <a:lnTo>
                  <a:pt x="7068" y="12899"/>
                </a:lnTo>
                <a:lnTo>
                  <a:pt x="8492" y="13277"/>
                </a:lnTo>
                <a:lnTo>
                  <a:pt x="9975" y="13546"/>
                </a:lnTo>
                <a:lnTo>
                  <a:pt x="11457" y="13816"/>
                </a:lnTo>
                <a:lnTo>
                  <a:pt x="10659" y="16352"/>
                </a:lnTo>
                <a:lnTo>
                  <a:pt x="9860" y="19158"/>
                </a:lnTo>
                <a:lnTo>
                  <a:pt x="9119" y="22072"/>
                </a:lnTo>
                <a:lnTo>
                  <a:pt x="9006" y="22558"/>
                </a:lnTo>
                <a:lnTo>
                  <a:pt x="8380" y="24933"/>
                </a:lnTo>
                <a:lnTo>
                  <a:pt x="7810" y="27469"/>
                </a:lnTo>
                <a:lnTo>
                  <a:pt x="7296" y="30006"/>
                </a:lnTo>
                <a:lnTo>
                  <a:pt x="7751" y="30114"/>
                </a:lnTo>
                <a:lnTo>
                  <a:pt x="7979" y="30169"/>
                </a:lnTo>
                <a:lnTo>
                  <a:pt x="8492" y="27578"/>
                </a:lnTo>
                <a:lnTo>
                  <a:pt x="9062" y="25041"/>
                </a:lnTo>
                <a:lnTo>
                  <a:pt x="9632" y="22666"/>
                </a:lnTo>
                <a:lnTo>
                  <a:pt x="11684" y="22936"/>
                </a:lnTo>
                <a:lnTo>
                  <a:pt x="9747" y="22127"/>
                </a:lnTo>
                <a:lnTo>
                  <a:pt x="10488" y="19213"/>
                </a:lnTo>
                <a:lnTo>
                  <a:pt x="11286" y="16461"/>
                </a:lnTo>
                <a:lnTo>
                  <a:pt x="12083" y="13871"/>
                </a:lnTo>
                <a:lnTo>
                  <a:pt x="13678" y="14086"/>
                </a:lnTo>
                <a:lnTo>
                  <a:pt x="15275" y="14249"/>
                </a:lnTo>
                <a:lnTo>
                  <a:pt x="16929" y="14355"/>
                </a:lnTo>
                <a:lnTo>
                  <a:pt x="16586" y="17000"/>
                </a:lnTo>
                <a:lnTo>
                  <a:pt x="16300" y="19807"/>
                </a:lnTo>
                <a:lnTo>
                  <a:pt x="16016" y="22775"/>
                </a:lnTo>
                <a:lnTo>
                  <a:pt x="15958" y="23314"/>
                </a:lnTo>
                <a:lnTo>
                  <a:pt x="15674" y="25797"/>
                </a:lnTo>
                <a:lnTo>
                  <a:pt x="15446" y="28386"/>
                </a:lnTo>
                <a:lnTo>
                  <a:pt x="15219" y="31086"/>
                </a:lnTo>
                <a:lnTo>
                  <a:pt x="15730" y="31139"/>
                </a:lnTo>
                <a:lnTo>
                  <a:pt x="16016" y="31139"/>
                </a:lnTo>
                <a:lnTo>
                  <a:pt x="16244" y="28441"/>
                </a:lnTo>
                <a:lnTo>
                  <a:pt x="16472" y="25850"/>
                </a:lnTo>
                <a:lnTo>
                  <a:pt x="16699" y="23314"/>
                </a:lnTo>
                <a:lnTo>
                  <a:pt x="17499" y="23369"/>
                </a:lnTo>
                <a:lnTo>
                  <a:pt x="17897" y="23369"/>
                </a:lnTo>
                <a:lnTo>
                  <a:pt x="19492" y="23422"/>
                </a:lnTo>
                <a:lnTo>
                  <a:pt x="21146" y="23422"/>
                </a:lnTo>
                <a:lnTo>
                  <a:pt x="22741" y="23369"/>
                </a:lnTo>
                <a:lnTo>
                  <a:pt x="22912" y="25905"/>
                </a:lnTo>
                <a:lnTo>
                  <a:pt x="23027" y="28494"/>
                </a:lnTo>
                <a:lnTo>
                  <a:pt x="23198" y="31194"/>
                </a:lnTo>
                <a:lnTo>
                  <a:pt x="23710" y="31139"/>
                </a:lnTo>
                <a:lnTo>
                  <a:pt x="23996" y="31139"/>
                </a:lnTo>
                <a:lnTo>
                  <a:pt x="23824" y="28441"/>
                </a:lnTo>
                <a:lnTo>
                  <a:pt x="23653" y="25850"/>
                </a:lnTo>
                <a:lnTo>
                  <a:pt x="23482" y="23369"/>
                </a:lnTo>
                <a:lnTo>
                  <a:pt x="25591" y="23261"/>
                </a:lnTo>
                <a:lnTo>
                  <a:pt x="27699" y="23099"/>
                </a:lnTo>
                <a:lnTo>
                  <a:pt x="29751" y="22828"/>
                </a:lnTo>
                <a:lnTo>
                  <a:pt x="30265" y="25203"/>
                </a:lnTo>
                <a:lnTo>
                  <a:pt x="30777" y="27686"/>
                </a:lnTo>
                <a:lnTo>
                  <a:pt x="31234" y="30275"/>
                </a:lnTo>
                <a:lnTo>
                  <a:pt x="31689" y="30169"/>
                </a:lnTo>
                <a:lnTo>
                  <a:pt x="31916" y="30114"/>
                </a:lnTo>
                <a:lnTo>
                  <a:pt x="31461" y="27578"/>
                </a:lnTo>
                <a:lnTo>
                  <a:pt x="30948" y="25094"/>
                </a:lnTo>
                <a:lnTo>
                  <a:pt x="30436" y="22721"/>
                </a:lnTo>
                <a:lnTo>
                  <a:pt x="32430" y="22450"/>
                </a:lnTo>
                <a:lnTo>
                  <a:pt x="34426" y="22127"/>
                </a:lnTo>
                <a:lnTo>
                  <a:pt x="36307" y="21641"/>
                </a:lnTo>
                <a:lnTo>
                  <a:pt x="37161" y="23800"/>
                </a:lnTo>
                <a:lnTo>
                  <a:pt x="37902" y="26066"/>
                </a:lnTo>
                <a:lnTo>
                  <a:pt x="38643" y="28386"/>
                </a:lnTo>
                <a:lnTo>
                  <a:pt x="39269" y="28225"/>
                </a:lnTo>
                <a:lnTo>
                  <a:pt x="38528" y="25905"/>
                </a:lnTo>
                <a:lnTo>
                  <a:pt x="37731" y="23638"/>
                </a:lnTo>
                <a:lnTo>
                  <a:pt x="36877" y="21533"/>
                </a:lnTo>
                <a:lnTo>
                  <a:pt x="38756" y="21047"/>
                </a:lnTo>
                <a:lnTo>
                  <a:pt x="40524" y="20563"/>
                </a:lnTo>
                <a:lnTo>
                  <a:pt x="42234" y="19969"/>
                </a:lnTo>
                <a:lnTo>
                  <a:pt x="43203" y="21803"/>
                </a:lnTo>
                <a:lnTo>
                  <a:pt x="44171" y="23747"/>
                </a:lnTo>
                <a:lnTo>
                  <a:pt x="45027" y="25797"/>
                </a:lnTo>
                <a:lnTo>
                  <a:pt x="45597" y="25472"/>
                </a:lnTo>
                <a:lnTo>
                  <a:pt x="44741" y="23477"/>
                </a:lnTo>
                <a:lnTo>
                  <a:pt x="43773" y="21588"/>
                </a:lnTo>
                <a:lnTo>
                  <a:pt x="42804" y="19752"/>
                </a:lnTo>
                <a:lnTo>
                  <a:pt x="44455" y="19105"/>
                </a:lnTo>
                <a:lnTo>
                  <a:pt x="46052" y="18458"/>
                </a:lnTo>
                <a:lnTo>
                  <a:pt x="47476" y="17647"/>
                </a:lnTo>
                <a:lnTo>
                  <a:pt x="48503" y="19158"/>
                </a:lnTo>
                <a:lnTo>
                  <a:pt x="49528" y="20778"/>
                </a:lnTo>
                <a:lnTo>
                  <a:pt x="50495" y="22397"/>
                </a:lnTo>
                <a:lnTo>
                  <a:pt x="50898" y="22072"/>
                </a:lnTo>
                <a:lnTo>
                  <a:pt x="49992" y="20455"/>
                </a:lnTo>
                <a:lnTo>
                  <a:pt x="48964" y="18889"/>
                </a:lnTo>
                <a:lnTo>
                  <a:pt x="47990" y="17433"/>
                </a:lnTo>
                <a:lnTo>
                  <a:pt x="49408" y="16677"/>
                </a:lnTo>
                <a:lnTo>
                  <a:pt x="50717" y="15813"/>
                </a:lnTo>
                <a:lnTo>
                  <a:pt x="51925" y="14896"/>
                </a:lnTo>
                <a:lnTo>
                  <a:pt x="52831" y="16030"/>
                </a:lnTo>
                <a:lnTo>
                  <a:pt x="53738" y="17216"/>
                </a:lnTo>
                <a:lnTo>
                  <a:pt x="54664" y="18458"/>
                </a:lnTo>
                <a:lnTo>
                  <a:pt x="55006" y="18080"/>
                </a:lnTo>
                <a:lnTo>
                  <a:pt x="54080" y="16892"/>
                </a:lnTo>
                <a:lnTo>
                  <a:pt x="53174" y="15758"/>
                </a:lnTo>
                <a:lnTo>
                  <a:pt x="52267" y="14627"/>
                </a:lnTo>
                <a:lnTo>
                  <a:pt x="53395" y="13763"/>
                </a:lnTo>
                <a:lnTo>
                  <a:pt x="54382" y="12791"/>
                </a:lnTo>
                <a:lnTo>
                  <a:pt x="55288" y="11770"/>
                </a:lnTo>
                <a:lnTo>
                  <a:pt x="55006" y="11504"/>
                </a:lnTo>
                <a:lnTo>
                  <a:pt x="54140" y="12521"/>
                </a:lnTo>
                <a:lnTo>
                  <a:pt x="53113" y="13438"/>
                </a:lnTo>
                <a:lnTo>
                  <a:pt x="51985" y="14302"/>
                </a:lnTo>
                <a:lnTo>
                  <a:pt x="49871" y="11865"/>
                </a:lnTo>
                <a:lnTo>
                  <a:pt x="47647" y="9605"/>
                </a:lnTo>
                <a:lnTo>
                  <a:pt x="49528" y="12149"/>
                </a:lnTo>
                <a:lnTo>
                  <a:pt x="51643" y="14572"/>
                </a:lnTo>
                <a:lnTo>
                  <a:pt x="50435" y="15489"/>
                </a:lnTo>
                <a:lnTo>
                  <a:pt x="49126" y="16299"/>
                </a:lnTo>
                <a:lnTo>
                  <a:pt x="47706" y="17055"/>
                </a:lnTo>
                <a:lnTo>
                  <a:pt x="47249" y="17269"/>
                </a:lnTo>
                <a:lnTo>
                  <a:pt x="45766" y="18025"/>
                </a:lnTo>
                <a:lnTo>
                  <a:pt x="44228" y="18727"/>
                </a:lnTo>
                <a:lnTo>
                  <a:pt x="42576" y="19321"/>
                </a:lnTo>
                <a:lnTo>
                  <a:pt x="41094" y="16514"/>
                </a:lnTo>
                <a:lnTo>
                  <a:pt x="39497" y="13977"/>
                </a:lnTo>
                <a:lnTo>
                  <a:pt x="40524" y="16730"/>
                </a:lnTo>
                <a:lnTo>
                  <a:pt x="42006" y="19536"/>
                </a:lnTo>
                <a:lnTo>
                  <a:pt x="40296" y="20077"/>
                </a:lnTo>
                <a:lnTo>
                  <a:pt x="38528" y="20616"/>
                </a:lnTo>
                <a:lnTo>
                  <a:pt x="36706" y="21047"/>
                </a:lnTo>
                <a:lnTo>
                  <a:pt x="36136" y="21210"/>
                </a:lnTo>
                <a:lnTo>
                  <a:pt x="34255" y="21588"/>
                </a:lnTo>
                <a:lnTo>
                  <a:pt x="32317" y="21966"/>
                </a:lnTo>
                <a:lnTo>
                  <a:pt x="30321" y="22235"/>
                </a:lnTo>
                <a:lnTo>
                  <a:pt x="29637" y="19321"/>
                </a:lnTo>
                <a:lnTo>
                  <a:pt x="28954" y="16514"/>
                </a:lnTo>
                <a:lnTo>
                  <a:pt x="28213" y="13924"/>
                </a:lnTo>
                <a:lnTo>
                  <a:pt x="28328" y="16622"/>
                </a:lnTo>
                <a:lnTo>
                  <a:pt x="29010" y="19375"/>
                </a:lnTo>
                <a:lnTo>
                  <a:pt x="29637" y="22344"/>
                </a:lnTo>
                <a:lnTo>
                  <a:pt x="27643" y="22558"/>
                </a:lnTo>
                <a:lnTo>
                  <a:pt x="25534" y="22721"/>
                </a:lnTo>
                <a:lnTo>
                  <a:pt x="23482" y="22828"/>
                </a:lnTo>
                <a:lnTo>
                  <a:pt x="23254" y="19861"/>
                </a:lnTo>
                <a:lnTo>
                  <a:pt x="23027" y="17055"/>
                </a:lnTo>
                <a:lnTo>
                  <a:pt x="22797" y="14410"/>
                </a:lnTo>
                <a:lnTo>
                  <a:pt x="24451" y="14302"/>
                </a:lnTo>
                <a:lnTo>
                  <a:pt x="26048" y="14194"/>
                </a:lnTo>
                <a:lnTo>
                  <a:pt x="27586" y="13977"/>
                </a:lnTo>
                <a:lnTo>
                  <a:pt x="28098" y="13493"/>
                </a:lnTo>
                <a:lnTo>
                  <a:pt x="27300" y="10688"/>
                </a:lnTo>
                <a:lnTo>
                  <a:pt x="26503" y="8144"/>
                </a:lnTo>
                <a:lnTo>
                  <a:pt x="25762" y="5828"/>
                </a:lnTo>
                <a:lnTo>
                  <a:pt x="26787" y="5676"/>
                </a:lnTo>
                <a:lnTo>
                  <a:pt x="27758" y="5505"/>
                </a:lnTo>
                <a:lnTo>
                  <a:pt x="28726" y="5296"/>
                </a:lnTo>
                <a:lnTo>
                  <a:pt x="29979" y="7498"/>
                </a:lnTo>
                <a:lnTo>
                  <a:pt x="31234" y="9985"/>
                </a:lnTo>
                <a:lnTo>
                  <a:pt x="32486" y="12683"/>
                </a:lnTo>
                <a:lnTo>
                  <a:pt x="33056" y="12575"/>
                </a:lnTo>
                <a:lnTo>
                  <a:pt x="31747" y="9871"/>
                </a:lnTo>
                <a:lnTo>
                  <a:pt x="30436" y="7403"/>
                </a:lnTo>
                <a:lnTo>
                  <a:pt x="29182" y="5182"/>
                </a:lnTo>
                <a:lnTo>
                  <a:pt x="29979" y="4651"/>
                </a:lnTo>
                <a:lnTo>
                  <a:pt x="29010" y="4859"/>
                </a:lnTo>
                <a:lnTo>
                  <a:pt x="28555" y="4973"/>
                </a:lnTo>
                <a:lnTo>
                  <a:pt x="27643" y="5182"/>
                </a:lnTo>
                <a:lnTo>
                  <a:pt x="26618" y="5353"/>
                </a:lnTo>
                <a:lnTo>
                  <a:pt x="25647" y="5448"/>
                </a:lnTo>
                <a:lnTo>
                  <a:pt x="24964" y="3455"/>
                </a:lnTo>
                <a:lnTo>
                  <a:pt x="24338" y="1613"/>
                </a:lnTo>
                <a:lnTo>
                  <a:pt x="23768" y="0"/>
                </a:lnTo>
                <a:close/>
              </a:path>
            </a:pathLst>
          </a:custGeom>
          <a:solidFill>
            <a:srgbClr val="408DC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00" name="object 1100"/>
          <p:cNvSpPr/>
          <p:nvPr/>
        </p:nvSpPr>
        <p:spPr>
          <a:xfrm>
            <a:off x="340050" y="527186"/>
            <a:ext cx="1880" cy="939"/>
          </a:xfrm>
          <a:custGeom>
            <a:avLst/>
            <a:gdLst/>
            <a:ahLst/>
            <a:cxnLst/>
            <a:rect l="l" t="t" r="r" b="b"/>
            <a:pathLst>
              <a:path w="2507" h="1252">
                <a:moveTo>
                  <a:pt x="2507" y="227"/>
                </a:moveTo>
                <a:lnTo>
                  <a:pt x="2279" y="0"/>
                </a:lnTo>
                <a:lnTo>
                  <a:pt x="1482" y="322"/>
                </a:lnTo>
                <a:lnTo>
                  <a:pt x="626" y="664"/>
                </a:lnTo>
                <a:lnTo>
                  <a:pt x="0" y="1252"/>
                </a:lnTo>
                <a:lnTo>
                  <a:pt x="912" y="930"/>
                </a:lnTo>
                <a:lnTo>
                  <a:pt x="1709" y="607"/>
                </a:lnTo>
                <a:lnTo>
                  <a:pt x="2507" y="227"/>
                </a:lnTo>
                <a:close/>
              </a:path>
            </a:pathLst>
          </a:custGeom>
          <a:solidFill>
            <a:srgbClr val="2986B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01" name="object 1101"/>
          <p:cNvSpPr/>
          <p:nvPr/>
        </p:nvSpPr>
        <p:spPr>
          <a:xfrm>
            <a:off x="304613" y="526787"/>
            <a:ext cx="5856" cy="6478"/>
          </a:xfrm>
          <a:custGeom>
            <a:avLst/>
            <a:gdLst/>
            <a:ahLst/>
            <a:cxnLst/>
            <a:rect l="l" t="t" r="r" b="b"/>
            <a:pathLst>
              <a:path w="7808" h="8637">
                <a:moveTo>
                  <a:pt x="6325" y="379"/>
                </a:moveTo>
                <a:lnTo>
                  <a:pt x="6154" y="0"/>
                </a:lnTo>
                <a:lnTo>
                  <a:pt x="5927" y="436"/>
                </a:lnTo>
                <a:lnTo>
                  <a:pt x="6213" y="1139"/>
                </a:lnTo>
                <a:lnTo>
                  <a:pt x="6611" y="1727"/>
                </a:lnTo>
                <a:lnTo>
                  <a:pt x="7010" y="2316"/>
                </a:lnTo>
                <a:lnTo>
                  <a:pt x="4559" y="4100"/>
                </a:lnTo>
                <a:lnTo>
                  <a:pt x="2108" y="6093"/>
                </a:lnTo>
                <a:lnTo>
                  <a:pt x="0" y="8637"/>
                </a:lnTo>
                <a:lnTo>
                  <a:pt x="2336" y="6359"/>
                </a:lnTo>
                <a:lnTo>
                  <a:pt x="4787" y="4366"/>
                </a:lnTo>
                <a:lnTo>
                  <a:pt x="7238" y="2581"/>
                </a:lnTo>
                <a:lnTo>
                  <a:pt x="7808" y="3398"/>
                </a:lnTo>
                <a:lnTo>
                  <a:pt x="7352" y="2107"/>
                </a:lnTo>
                <a:lnTo>
                  <a:pt x="6954" y="1556"/>
                </a:lnTo>
                <a:lnTo>
                  <a:pt x="6555" y="968"/>
                </a:lnTo>
                <a:lnTo>
                  <a:pt x="6325" y="379"/>
                </a:lnTo>
                <a:close/>
              </a:path>
            </a:pathLst>
          </a:custGeom>
          <a:solidFill>
            <a:srgbClr val="2986B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02" name="object 1102"/>
          <p:cNvSpPr/>
          <p:nvPr/>
        </p:nvSpPr>
        <p:spPr>
          <a:xfrm>
            <a:off x="302305" y="521120"/>
            <a:ext cx="18979" cy="17525"/>
          </a:xfrm>
          <a:custGeom>
            <a:avLst/>
            <a:gdLst/>
            <a:ahLst/>
            <a:cxnLst/>
            <a:rect l="l" t="t" r="r" b="b"/>
            <a:pathLst>
              <a:path w="25305" h="23367">
                <a:moveTo>
                  <a:pt x="1822" y="14294"/>
                </a:moveTo>
                <a:lnTo>
                  <a:pt x="1538" y="14617"/>
                </a:lnTo>
                <a:lnTo>
                  <a:pt x="1822" y="15168"/>
                </a:lnTo>
                <a:lnTo>
                  <a:pt x="2164" y="15642"/>
                </a:lnTo>
                <a:lnTo>
                  <a:pt x="2507" y="16193"/>
                </a:lnTo>
                <a:lnTo>
                  <a:pt x="1653" y="16990"/>
                </a:lnTo>
                <a:lnTo>
                  <a:pt x="797" y="17863"/>
                </a:lnTo>
                <a:lnTo>
                  <a:pt x="0" y="18780"/>
                </a:lnTo>
                <a:lnTo>
                  <a:pt x="112" y="19158"/>
                </a:lnTo>
                <a:lnTo>
                  <a:pt x="968" y="18241"/>
                </a:lnTo>
                <a:lnTo>
                  <a:pt x="1881" y="17332"/>
                </a:lnTo>
                <a:lnTo>
                  <a:pt x="2734" y="16459"/>
                </a:lnTo>
                <a:lnTo>
                  <a:pt x="3532" y="17484"/>
                </a:lnTo>
                <a:lnTo>
                  <a:pt x="4388" y="18403"/>
                </a:lnTo>
                <a:lnTo>
                  <a:pt x="5471" y="19266"/>
                </a:lnTo>
                <a:lnTo>
                  <a:pt x="4388" y="20453"/>
                </a:lnTo>
                <a:lnTo>
                  <a:pt x="3363" y="21694"/>
                </a:lnTo>
                <a:lnTo>
                  <a:pt x="2392" y="22989"/>
                </a:lnTo>
                <a:lnTo>
                  <a:pt x="2678" y="23367"/>
                </a:lnTo>
                <a:lnTo>
                  <a:pt x="3703" y="22017"/>
                </a:lnTo>
                <a:lnTo>
                  <a:pt x="4730" y="20777"/>
                </a:lnTo>
                <a:lnTo>
                  <a:pt x="5812" y="19536"/>
                </a:lnTo>
                <a:lnTo>
                  <a:pt x="6952" y="20506"/>
                </a:lnTo>
                <a:lnTo>
                  <a:pt x="8321" y="21425"/>
                </a:lnTo>
                <a:lnTo>
                  <a:pt x="9745" y="22180"/>
                </a:lnTo>
                <a:lnTo>
                  <a:pt x="10031" y="21803"/>
                </a:lnTo>
                <a:lnTo>
                  <a:pt x="8605" y="21047"/>
                </a:lnTo>
                <a:lnTo>
                  <a:pt x="7294" y="20128"/>
                </a:lnTo>
                <a:lnTo>
                  <a:pt x="6098" y="19211"/>
                </a:lnTo>
                <a:lnTo>
                  <a:pt x="8263" y="16781"/>
                </a:lnTo>
                <a:lnTo>
                  <a:pt x="10486" y="14579"/>
                </a:lnTo>
                <a:lnTo>
                  <a:pt x="12766" y="12567"/>
                </a:lnTo>
                <a:lnTo>
                  <a:pt x="13622" y="13269"/>
                </a:lnTo>
                <a:lnTo>
                  <a:pt x="14532" y="13915"/>
                </a:lnTo>
                <a:lnTo>
                  <a:pt x="15501" y="14465"/>
                </a:lnTo>
                <a:lnTo>
                  <a:pt x="15843" y="14617"/>
                </a:lnTo>
                <a:lnTo>
                  <a:pt x="13849" y="16838"/>
                </a:lnTo>
                <a:lnTo>
                  <a:pt x="11912" y="19211"/>
                </a:lnTo>
                <a:lnTo>
                  <a:pt x="10486" y="22072"/>
                </a:lnTo>
                <a:lnTo>
                  <a:pt x="12367" y="19481"/>
                </a:lnTo>
                <a:lnTo>
                  <a:pt x="14305" y="17047"/>
                </a:lnTo>
                <a:lnTo>
                  <a:pt x="16242" y="14845"/>
                </a:lnTo>
                <a:lnTo>
                  <a:pt x="18294" y="11921"/>
                </a:lnTo>
                <a:lnTo>
                  <a:pt x="16129" y="14294"/>
                </a:lnTo>
                <a:lnTo>
                  <a:pt x="15730" y="14086"/>
                </a:lnTo>
                <a:lnTo>
                  <a:pt x="14818" y="13592"/>
                </a:lnTo>
                <a:lnTo>
                  <a:pt x="13906" y="12947"/>
                </a:lnTo>
                <a:lnTo>
                  <a:pt x="13052" y="12301"/>
                </a:lnTo>
                <a:lnTo>
                  <a:pt x="15559" y="10137"/>
                </a:lnTo>
                <a:lnTo>
                  <a:pt x="18067" y="8201"/>
                </a:lnTo>
                <a:lnTo>
                  <a:pt x="20461" y="6587"/>
                </a:lnTo>
                <a:lnTo>
                  <a:pt x="21601" y="5391"/>
                </a:lnTo>
                <a:lnTo>
                  <a:pt x="20403" y="6207"/>
                </a:lnTo>
                <a:lnTo>
                  <a:pt x="19776" y="5714"/>
                </a:lnTo>
                <a:lnTo>
                  <a:pt x="19263" y="5296"/>
                </a:lnTo>
                <a:lnTo>
                  <a:pt x="18864" y="4802"/>
                </a:lnTo>
                <a:lnTo>
                  <a:pt x="19035" y="5391"/>
                </a:lnTo>
                <a:lnTo>
                  <a:pt x="19549" y="5885"/>
                </a:lnTo>
                <a:lnTo>
                  <a:pt x="20175" y="6359"/>
                </a:lnTo>
                <a:lnTo>
                  <a:pt x="17781" y="7992"/>
                </a:lnTo>
                <a:lnTo>
                  <a:pt x="15273" y="9871"/>
                </a:lnTo>
                <a:lnTo>
                  <a:pt x="12709" y="12035"/>
                </a:lnTo>
                <a:lnTo>
                  <a:pt x="11912" y="11390"/>
                </a:lnTo>
                <a:lnTo>
                  <a:pt x="11227" y="10687"/>
                </a:lnTo>
                <a:lnTo>
                  <a:pt x="10601" y="9928"/>
                </a:lnTo>
                <a:lnTo>
                  <a:pt x="13336" y="7992"/>
                </a:lnTo>
                <a:lnTo>
                  <a:pt x="16071" y="6321"/>
                </a:lnTo>
                <a:lnTo>
                  <a:pt x="18637" y="4916"/>
                </a:lnTo>
                <a:lnTo>
                  <a:pt x="18637" y="4594"/>
                </a:lnTo>
                <a:lnTo>
                  <a:pt x="18238" y="4043"/>
                </a:lnTo>
                <a:lnTo>
                  <a:pt x="17895" y="3512"/>
                </a:lnTo>
                <a:lnTo>
                  <a:pt x="17668" y="3018"/>
                </a:lnTo>
                <a:lnTo>
                  <a:pt x="19605" y="2221"/>
                </a:lnTo>
                <a:lnTo>
                  <a:pt x="21486" y="1518"/>
                </a:lnTo>
                <a:lnTo>
                  <a:pt x="23196" y="911"/>
                </a:lnTo>
                <a:lnTo>
                  <a:pt x="23881" y="645"/>
                </a:lnTo>
                <a:lnTo>
                  <a:pt x="24564" y="436"/>
                </a:lnTo>
                <a:lnTo>
                  <a:pt x="25248" y="208"/>
                </a:lnTo>
                <a:lnTo>
                  <a:pt x="25305" y="0"/>
                </a:lnTo>
                <a:lnTo>
                  <a:pt x="24507" y="265"/>
                </a:lnTo>
                <a:lnTo>
                  <a:pt x="23822" y="493"/>
                </a:lnTo>
                <a:lnTo>
                  <a:pt x="23081" y="702"/>
                </a:lnTo>
                <a:lnTo>
                  <a:pt x="21371" y="1290"/>
                </a:lnTo>
                <a:lnTo>
                  <a:pt x="19549" y="1993"/>
                </a:lnTo>
                <a:lnTo>
                  <a:pt x="17611" y="2809"/>
                </a:lnTo>
                <a:lnTo>
                  <a:pt x="17440" y="2866"/>
                </a:lnTo>
                <a:lnTo>
                  <a:pt x="16413" y="3284"/>
                </a:lnTo>
                <a:lnTo>
                  <a:pt x="15444" y="3777"/>
                </a:lnTo>
                <a:lnTo>
                  <a:pt x="14419" y="4271"/>
                </a:lnTo>
                <a:lnTo>
                  <a:pt x="13221" y="4916"/>
                </a:lnTo>
                <a:lnTo>
                  <a:pt x="12140" y="5562"/>
                </a:lnTo>
                <a:lnTo>
                  <a:pt x="11056" y="6264"/>
                </a:lnTo>
                <a:lnTo>
                  <a:pt x="13279" y="5068"/>
                </a:lnTo>
                <a:lnTo>
                  <a:pt x="15444" y="3986"/>
                </a:lnTo>
                <a:lnTo>
                  <a:pt x="17553" y="3132"/>
                </a:lnTo>
                <a:lnTo>
                  <a:pt x="17724" y="3568"/>
                </a:lnTo>
                <a:lnTo>
                  <a:pt x="18067" y="4100"/>
                </a:lnTo>
                <a:lnTo>
                  <a:pt x="18465" y="4632"/>
                </a:lnTo>
                <a:lnTo>
                  <a:pt x="15843" y="6036"/>
                </a:lnTo>
                <a:lnTo>
                  <a:pt x="13165" y="7726"/>
                </a:lnTo>
                <a:lnTo>
                  <a:pt x="10430" y="9662"/>
                </a:lnTo>
                <a:lnTo>
                  <a:pt x="10885" y="10953"/>
                </a:lnTo>
                <a:lnTo>
                  <a:pt x="11626" y="11656"/>
                </a:lnTo>
                <a:lnTo>
                  <a:pt x="12424" y="12358"/>
                </a:lnTo>
                <a:lnTo>
                  <a:pt x="10144" y="14294"/>
                </a:lnTo>
                <a:lnTo>
                  <a:pt x="7922" y="16516"/>
                </a:lnTo>
                <a:lnTo>
                  <a:pt x="5755" y="18942"/>
                </a:lnTo>
                <a:lnTo>
                  <a:pt x="4730" y="18078"/>
                </a:lnTo>
                <a:lnTo>
                  <a:pt x="3818" y="17161"/>
                </a:lnTo>
                <a:lnTo>
                  <a:pt x="3077" y="16193"/>
                </a:lnTo>
                <a:lnTo>
                  <a:pt x="5185" y="13649"/>
                </a:lnTo>
                <a:lnTo>
                  <a:pt x="2849" y="15870"/>
                </a:lnTo>
                <a:lnTo>
                  <a:pt x="2450" y="15377"/>
                </a:lnTo>
                <a:lnTo>
                  <a:pt x="2108" y="14845"/>
                </a:lnTo>
                <a:lnTo>
                  <a:pt x="1822" y="14294"/>
                </a:lnTo>
                <a:close/>
              </a:path>
            </a:pathLst>
          </a:custGeom>
          <a:solidFill>
            <a:srgbClr val="2986B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03" name="object 1103"/>
          <p:cNvSpPr/>
          <p:nvPr/>
        </p:nvSpPr>
        <p:spPr>
          <a:xfrm>
            <a:off x="345436" y="523512"/>
            <a:ext cx="811" cy="1253"/>
          </a:xfrm>
          <a:custGeom>
            <a:avLst/>
            <a:gdLst/>
            <a:ahLst/>
            <a:cxnLst/>
            <a:rect l="l" t="t" r="r" b="b"/>
            <a:pathLst>
              <a:path w="1081" h="1670">
                <a:moveTo>
                  <a:pt x="1081" y="94"/>
                </a:moveTo>
                <a:lnTo>
                  <a:pt x="910" y="0"/>
                </a:lnTo>
                <a:lnTo>
                  <a:pt x="626" y="474"/>
                </a:lnTo>
                <a:lnTo>
                  <a:pt x="283" y="1025"/>
                </a:lnTo>
                <a:lnTo>
                  <a:pt x="0" y="1670"/>
                </a:lnTo>
                <a:lnTo>
                  <a:pt x="455" y="1120"/>
                </a:lnTo>
                <a:lnTo>
                  <a:pt x="797" y="588"/>
                </a:lnTo>
                <a:lnTo>
                  <a:pt x="1081" y="94"/>
                </a:lnTo>
                <a:close/>
              </a:path>
            </a:pathLst>
          </a:custGeom>
          <a:solidFill>
            <a:srgbClr val="2986B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04" name="object 1104"/>
          <p:cNvSpPr/>
          <p:nvPr/>
        </p:nvSpPr>
        <p:spPr>
          <a:xfrm>
            <a:off x="339835" y="522287"/>
            <a:ext cx="7395" cy="9966"/>
          </a:xfrm>
          <a:custGeom>
            <a:avLst/>
            <a:gdLst/>
            <a:ahLst/>
            <a:cxnLst/>
            <a:rect l="l" t="t" r="r" b="b"/>
            <a:pathLst>
              <a:path w="9860" h="13288">
                <a:moveTo>
                  <a:pt x="2793" y="6758"/>
                </a:moveTo>
                <a:lnTo>
                  <a:pt x="4845" y="8637"/>
                </a:lnTo>
                <a:lnTo>
                  <a:pt x="6954" y="10858"/>
                </a:lnTo>
                <a:lnTo>
                  <a:pt x="9119" y="13288"/>
                </a:lnTo>
                <a:lnTo>
                  <a:pt x="9517" y="13061"/>
                </a:lnTo>
                <a:lnTo>
                  <a:pt x="7409" y="10593"/>
                </a:lnTo>
                <a:lnTo>
                  <a:pt x="5244" y="8428"/>
                </a:lnTo>
                <a:lnTo>
                  <a:pt x="3192" y="6530"/>
                </a:lnTo>
                <a:lnTo>
                  <a:pt x="3933" y="6169"/>
                </a:lnTo>
                <a:lnTo>
                  <a:pt x="4674" y="5733"/>
                </a:lnTo>
                <a:lnTo>
                  <a:pt x="5300" y="5296"/>
                </a:lnTo>
                <a:lnTo>
                  <a:pt x="7636" y="6967"/>
                </a:lnTo>
                <a:lnTo>
                  <a:pt x="5586" y="5087"/>
                </a:lnTo>
                <a:lnTo>
                  <a:pt x="6156" y="4651"/>
                </a:lnTo>
                <a:lnTo>
                  <a:pt x="6555" y="4271"/>
                </a:lnTo>
                <a:lnTo>
                  <a:pt x="6954" y="3891"/>
                </a:lnTo>
                <a:lnTo>
                  <a:pt x="7296" y="3569"/>
                </a:lnTo>
                <a:lnTo>
                  <a:pt x="9860" y="4973"/>
                </a:lnTo>
                <a:lnTo>
                  <a:pt x="7296" y="3189"/>
                </a:lnTo>
                <a:lnTo>
                  <a:pt x="5471" y="2221"/>
                </a:lnTo>
                <a:lnTo>
                  <a:pt x="3762" y="1309"/>
                </a:lnTo>
                <a:lnTo>
                  <a:pt x="2108" y="550"/>
                </a:lnTo>
                <a:lnTo>
                  <a:pt x="1482" y="284"/>
                </a:lnTo>
                <a:lnTo>
                  <a:pt x="855" y="0"/>
                </a:lnTo>
                <a:lnTo>
                  <a:pt x="1311" y="493"/>
                </a:lnTo>
                <a:lnTo>
                  <a:pt x="1995" y="816"/>
                </a:lnTo>
                <a:lnTo>
                  <a:pt x="3590" y="1575"/>
                </a:lnTo>
                <a:lnTo>
                  <a:pt x="5300" y="2429"/>
                </a:lnTo>
                <a:lnTo>
                  <a:pt x="7066" y="3417"/>
                </a:lnTo>
                <a:lnTo>
                  <a:pt x="6384" y="4100"/>
                </a:lnTo>
                <a:lnTo>
                  <a:pt x="5757" y="4594"/>
                </a:lnTo>
                <a:lnTo>
                  <a:pt x="5357" y="4859"/>
                </a:lnTo>
                <a:lnTo>
                  <a:pt x="4217" y="4062"/>
                </a:lnTo>
                <a:lnTo>
                  <a:pt x="3077" y="3303"/>
                </a:lnTo>
                <a:lnTo>
                  <a:pt x="1995" y="2657"/>
                </a:lnTo>
                <a:lnTo>
                  <a:pt x="968" y="2012"/>
                </a:lnTo>
                <a:lnTo>
                  <a:pt x="0" y="1404"/>
                </a:lnTo>
                <a:lnTo>
                  <a:pt x="741" y="2221"/>
                </a:lnTo>
                <a:lnTo>
                  <a:pt x="1768" y="2923"/>
                </a:lnTo>
                <a:lnTo>
                  <a:pt x="2849" y="3568"/>
                </a:lnTo>
                <a:lnTo>
                  <a:pt x="3933" y="4328"/>
                </a:lnTo>
                <a:lnTo>
                  <a:pt x="5016" y="5087"/>
                </a:lnTo>
                <a:lnTo>
                  <a:pt x="4388" y="5562"/>
                </a:lnTo>
                <a:lnTo>
                  <a:pt x="3705" y="5942"/>
                </a:lnTo>
                <a:lnTo>
                  <a:pt x="2964" y="6321"/>
                </a:lnTo>
                <a:lnTo>
                  <a:pt x="2793" y="6758"/>
                </a:lnTo>
                <a:close/>
              </a:path>
            </a:pathLst>
          </a:custGeom>
          <a:solidFill>
            <a:srgbClr val="2986B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05" name="object 1105"/>
          <p:cNvSpPr/>
          <p:nvPr/>
        </p:nvSpPr>
        <p:spPr>
          <a:xfrm>
            <a:off x="314701" y="519739"/>
            <a:ext cx="44113" cy="21134"/>
          </a:xfrm>
          <a:custGeom>
            <a:avLst/>
            <a:gdLst/>
            <a:ahLst/>
            <a:cxnLst/>
            <a:rect l="l" t="t" r="r" b="b"/>
            <a:pathLst>
              <a:path w="58817" h="28178">
                <a:moveTo>
                  <a:pt x="4160" y="8258"/>
                </a:moveTo>
                <a:lnTo>
                  <a:pt x="5357" y="7460"/>
                </a:lnTo>
                <a:lnTo>
                  <a:pt x="6440" y="6758"/>
                </a:lnTo>
                <a:lnTo>
                  <a:pt x="7522" y="6112"/>
                </a:lnTo>
                <a:lnTo>
                  <a:pt x="8605" y="5448"/>
                </a:lnTo>
                <a:lnTo>
                  <a:pt x="9632" y="4859"/>
                </a:lnTo>
                <a:lnTo>
                  <a:pt x="10601" y="4271"/>
                </a:lnTo>
                <a:lnTo>
                  <a:pt x="11112" y="4651"/>
                </a:lnTo>
                <a:lnTo>
                  <a:pt x="11854" y="5087"/>
                </a:lnTo>
                <a:lnTo>
                  <a:pt x="10714" y="5941"/>
                </a:lnTo>
                <a:lnTo>
                  <a:pt x="9461" y="6910"/>
                </a:lnTo>
                <a:lnTo>
                  <a:pt x="8206" y="7935"/>
                </a:lnTo>
                <a:lnTo>
                  <a:pt x="7580" y="8485"/>
                </a:lnTo>
                <a:lnTo>
                  <a:pt x="6952" y="9017"/>
                </a:lnTo>
                <a:lnTo>
                  <a:pt x="6724" y="9776"/>
                </a:lnTo>
                <a:lnTo>
                  <a:pt x="7294" y="9226"/>
                </a:lnTo>
                <a:lnTo>
                  <a:pt x="7864" y="8694"/>
                </a:lnTo>
                <a:lnTo>
                  <a:pt x="8434" y="8258"/>
                </a:lnTo>
                <a:lnTo>
                  <a:pt x="9745" y="7137"/>
                </a:lnTo>
                <a:lnTo>
                  <a:pt x="11000" y="6150"/>
                </a:lnTo>
                <a:lnTo>
                  <a:pt x="12196" y="5239"/>
                </a:lnTo>
                <a:lnTo>
                  <a:pt x="12595" y="5448"/>
                </a:lnTo>
                <a:lnTo>
                  <a:pt x="13052" y="5676"/>
                </a:lnTo>
                <a:lnTo>
                  <a:pt x="13563" y="5885"/>
                </a:lnTo>
                <a:lnTo>
                  <a:pt x="12367" y="7024"/>
                </a:lnTo>
                <a:lnTo>
                  <a:pt x="11112" y="8371"/>
                </a:lnTo>
                <a:lnTo>
                  <a:pt x="9916" y="10365"/>
                </a:lnTo>
                <a:lnTo>
                  <a:pt x="10144" y="10099"/>
                </a:lnTo>
                <a:lnTo>
                  <a:pt x="11511" y="8580"/>
                </a:lnTo>
                <a:lnTo>
                  <a:pt x="12766" y="7232"/>
                </a:lnTo>
                <a:lnTo>
                  <a:pt x="13962" y="5998"/>
                </a:lnTo>
                <a:lnTo>
                  <a:pt x="14476" y="6207"/>
                </a:lnTo>
                <a:lnTo>
                  <a:pt x="15046" y="6378"/>
                </a:lnTo>
                <a:lnTo>
                  <a:pt x="15672" y="6530"/>
                </a:lnTo>
                <a:lnTo>
                  <a:pt x="14647" y="7992"/>
                </a:lnTo>
                <a:lnTo>
                  <a:pt x="13507" y="9662"/>
                </a:lnTo>
                <a:lnTo>
                  <a:pt x="12766" y="11827"/>
                </a:lnTo>
                <a:lnTo>
                  <a:pt x="13906" y="9890"/>
                </a:lnTo>
                <a:lnTo>
                  <a:pt x="15046" y="8163"/>
                </a:lnTo>
                <a:lnTo>
                  <a:pt x="16014" y="6587"/>
                </a:lnTo>
                <a:lnTo>
                  <a:pt x="16584" y="6758"/>
                </a:lnTo>
                <a:lnTo>
                  <a:pt x="17154" y="6853"/>
                </a:lnTo>
                <a:lnTo>
                  <a:pt x="17724" y="6910"/>
                </a:lnTo>
                <a:lnTo>
                  <a:pt x="18123" y="6967"/>
                </a:lnTo>
                <a:lnTo>
                  <a:pt x="18751" y="7081"/>
                </a:lnTo>
                <a:lnTo>
                  <a:pt x="19434" y="7137"/>
                </a:lnTo>
                <a:lnTo>
                  <a:pt x="20119" y="7175"/>
                </a:lnTo>
                <a:lnTo>
                  <a:pt x="20346" y="8865"/>
                </a:lnTo>
                <a:lnTo>
                  <a:pt x="20518" y="7175"/>
                </a:lnTo>
                <a:lnTo>
                  <a:pt x="20973" y="7232"/>
                </a:lnTo>
                <a:lnTo>
                  <a:pt x="21770" y="7232"/>
                </a:lnTo>
                <a:lnTo>
                  <a:pt x="22227" y="7175"/>
                </a:lnTo>
                <a:lnTo>
                  <a:pt x="22399" y="8865"/>
                </a:lnTo>
                <a:lnTo>
                  <a:pt x="22570" y="10688"/>
                </a:lnTo>
                <a:lnTo>
                  <a:pt x="22741" y="12738"/>
                </a:lnTo>
                <a:lnTo>
                  <a:pt x="19833" y="12738"/>
                </a:lnTo>
                <a:lnTo>
                  <a:pt x="20574" y="13117"/>
                </a:lnTo>
                <a:lnTo>
                  <a:pt x="22741" y="13117"/>
                </a:lnTo>
                <a:lnTo>
                  <a:pt x="22969" y="15490"/>
                </a:lnTo>
                <a:lnTo>
                  <a:pt x="23140" y="18091"/>
                </a:lnTo>
                <a:lnTo>
                  <a:pt x="23367" y="20945"/>
                </a:lnTo>
                <a:lnTo>
                  <a:pt x="19776" y="20945"/>
                </a:lnTo>
                <a:lnTo>
                  <a:pt x="19206" y="20891"/>
                </a:lnTo>
                <a:lnTo>
                  <a:pt x="18920" y="20891"/>
                </a:lnTo>
                <a:lnTo>
                  <a:pt x="19490" y="21377"/>
                </a:lnTo>
                <a:lnTo>
                  <a:pt x="19776" y="21377"/>
                </a:lnTo>
                <a:lnTo>
                  <a:pt x="20973" y="21431"/>
                </a:lnTo>
                <a:lnTo>
                  <a:pt x="22171" y="21431"/>
                </a:lnTo>
                <a:lnTo>
                  <a:pt x="23367" y="21377"/>
                </a:lnTo>
                <a:lnTo>
                  <a:pt x="23595" y="24022"/>
                </a:lnTo>
                <a:lnTo>
                  <a:pt x="23538" y="15434"/>
                </a:lnTo>
                <a:lnTo>
                  <a:pt x="23311" y="13117"/>
                </a:lnTo>
                <a:lnTo>
                  <a:pt x="24392" y="13061"/>
                </a:lnTo>
                <a:lnTo>
                  <a:pt x="25476" y="12966"/>
                </a:lnTo>
                <a:lnTo>
                  <a:pt x="26501" y="12852"/>
                </a:lnTo>
                <a:lnTo>
                  <a:pt x="26388" y="12472"/>
                </a:lnTo>
                <a:lnTo>
                  <a:pt x="25361" y="12586"/>
                </a:lnTo>
                <a:lnTo>
                  <a:pt x="24336" y="12681"/>
                </a:lnTo>
                <a:lnTo>
                  <a:pt x="23311" y="12738"/>
                </a:lnTo>
                <a:lnTo>
                  <a:pt x="23081" y="10688"/>
                </a:lnTo>
                <a:lnTo>
                  <a:pt x="22854" y="8808"/>
                </a:lnTo>
                <a:lnTo>
                  <a:pt x="22683" y="7175"/>
                </a:lnTo>
                <a:lnTo>
                  <a:pt x="23367" y="7175"/>
                </a:lnTo>
                <a:lnTo>
                  <a:pt x="23994" y="7137"/>
                </a:lnTo>
                <a:lnTo>
                  <a:pt x="24564" y="7024"/>
                </a:lnTo>
                <a:lnTo>
                  <a:pt x="25133" y="8637"/>
                </a:lnTo>
                <a:lnTo>
                  <a:pt x="25021" y="6967"/>
                </a:lnTo>
                <a:lnTo>
                  <a:pt x="25591" y="6910"/>
                </a:lnTo>
                <a:lnTo>
                  <a:pt x="26161" y="6815"/>
                </a:lnTo>
                <a:lnTo>
                  <a:pt x="26731" y="6701"/>
                </a:lnTo>
                <a:lnTo>
                  <a:pt x="27699" y="8201"/>
                </a:lnTo>
                <a:lnTo>
                  <a:pt x="28724" y="9985"/>
                </a:lnTo>
                <a:lnTo>
                  <a:pt x="29808" y="11940"/>
                </a:lnTo>
                <a:lnTo>
                  <a:pt x="30263" y="11827"/>
                </a:lnTo>
                <a:lnTo>
                  <a:pt x="29179" y="9890"/>
                </a:lnTo>
                <a:lnTo>
                  <a:pt x="28098" y="8163"/>
                </a:lnTo>
                <a:lnTo>
                  <a:pt x="27129" y="6587"/>
                </a:lnTo>
                <a:lnTo>
                  <a:pt x="27699" y="6473"/>
                </a:lnTo>
                <a:lnTo>
                  <a:pt x="28269" y="6321"/>
                </a:lnTo>
                <a:lnTo>
                  <a:pt x="28839" y="6112"/>
                </a:lnTo>
                <a:lnTo>
                  <a:pt x="29979" y="7346"/>
                </a:lnTo>
                <a:lnTo>
                  <a:pt x="31175" y="8694"/>
                </a:lnTo>
                <a:lnTo>
                  <a:pt x="32486" y="10251"/>
                </a:lnTo>
                <a:lnTo>
                  <a:pt x="32885" y="10801"/>
                </a:lnTo>
                <a:lnTo>
                  <a:pt x="33113" y="11067"/>
                </a:lnTo>
                <a:lnTo>
                  <a:pt x="32200" y="11333"/>
                </a:lnTo>
                <a:lnTo>
                  <a:pt x="31232" y="11618"/>
                </a:lnTo>
                <a:lnTo>
                  <a:pt x="30434" y="12149"/>
                </a:lnTo>
                <a:lnTo>
                  <a:pt x="31459" y="11940"/>
                </a:lnTo>
                <a:lnTo>
                  <a:pt x="32430" y="11656"/>
                </a:lnTo>
                <a:lnTo>
                  <a:pt x="33340" y="11333"/>
                </a:lnTo>
                <a:lnTo>
                  <a:pt x="34994" y="13440"/>
                </a:lnTo>
                <a:lnTo>
                  <a:pt x="36704" y="15756"/>
                </a:lnTo>
                <a:lnTo>
                  <a:pt x="38413" y="18357"/>
                </a:lnTo>
                <a:lnTo>
                  <a:pt x="37102" y="18832"/>
                </a:lnTo>
                <a:lnTo>
                  <a:pt x="35735" y="19211"/>
                </a:lnTo>
                <a:lnTo>
                  <a:pt x="34309" y="19542"/>
                </a:lnTo>
                <a:lnTo>
                  <a:pt x="33739" y="19650"/>
                </a:lnTo>
                <a:lnTo>
                  <a:pt x="32315" y="19974"/>
                </a:lnTo>
                <a:lnTo>
                  <a:pt x="30833" y="20244"/>
                </a:lnTo>
                <a:lnTo>
                  <a:pt x="29351" y="20460"/>
                </a:lnTo>
                <a:lnTo>
                  <a:pt x="28839" y="20945"/>
                </a:lnTo>
                <a:lnTo>
                  <a:pt x="29580" y="23589"/>
                </a:lnTo>
                <a:lnTo>
                  <a:pt x="29465" y="20891"/>
                </a:lnTo>
                <a:lnTo>
                  <a:pt x="31004" y="20675"/>
                </a:lnTo>
                <a:lnTo>
                  <a:pt x="32486" y="20405"/>
                </a:lnTo>
                <a:lnTo>
                  <a:pt x="33969" y="20083"/>
                </a:lnTo>
                <a:lnTo>
                  <a:pt x="35109" y="22564"/>
                </a:lnTo>
                <a:lnTo>
                  <a:pt x="36305" y="25263"/>
                </a:lnTo>
                <a:lnTo>
                  <a:pt x="37388" y="28178"/>
                </a:lnTo>
                <a:lnTo>
                  <a:pt x="37958" y="28014"/>
                </a:lnTo>
                <a:lnTo>
                  <a:pt x="36875" y="25155"/>
                </a:lnTo>
                <a:lnTo>
                  <a:pt x="35678" y="22456"/>
                </a:lnTo>
                <a:lnTo>
                  <a:pt x="34480" y="19975"/>
                </a:lnTo>
                <a:lnTo>
                  <a:pt x="35906" y="19597"/>
                </a:lnTo>
                <a:lnTo>
                  <a:pt x="37330" y="19211"/>
                </a:lnTo>
                <a:lnTo>
                  <a:pt x="38699" y="18737"/>
                </a:lnTo>
                <a:lnTo>
                  <a:pt x="40238" y="21108"/>
                </a:lnTo>
                <a:lnTo>
                  <a:pt x="41777" y="23697"/>
                </a:lnTo>
                <a:lnTo>
                  <a:pt x="40750" y="20945"/>
                </a:lnTo>
                <a:lnTo>
                  <a:pt x="39211" y="18509"/>
                </a:lnTo>
                <a:lnTo>
                  <a:pt x="39781" y="18300"/>
                </a:lnTo>
                <a:lnTo>
                  <a:pt x="40351" y="18091"/>
                </a:lnTo>
                <a:lnTo>
                  <a:pt x="40921" y="17863"/>
                </a:lnTo>
                <a:lnTo>
                  <a:pt x="41606" y="17598"/>
                </a:lnTo>
                <a:lnTo>
                  <a:pt x="42232" y="17275"/>
                </a:lnTo>
                <a:lnTo>
                  <a:pt x="42858" y="16952"/>
                </a:lnTo>
                <a:lnTo>
                  <a:pt x="44798" y="19173"/>
                </a:lnTo>
                <a:lnTo>
                  <a:pt x="46679" y="21647"/>
                </a:lnTo>
                <a:lnTo>
                  <a:pt x="48501" y="24236"/>
                </a:lnTo>
                <a:lnTo>
                  <a:pt x="48958" y="24022"/>
                </a:lnTo>
                <a:lnTo>
                  <a:pt x="47134" y="21377"/>
                </a:lnTo>
                <a:lnTo>
                  <a:pt x="45253" y="18946"/>
                </a:lnTo>
                <a:lnTo>
                  <a:pt x="43315" y="16743"/>
                </a:lnTo>
                <a:lnTo>
                  <a:pt x="44399" y="16136"/>
                </a:lnTo>
                <a:lnTo>
                  <a:pt x="45424" y="15547"/>
                </a:lnTo>
                <a:lnTo>
                  <a:pt x="46393" y="14845"/>
                </a:lnTo>
                <a:lnTo>
                  <a:pt x="48558" y="16838"/>
                </a:lnTo>
                <a:lnTo>
                  <a:pt x="50781" y="19116"/>
                </a:lnTo>
                <a:lnTo>
                  <a:pt x="48900" y="16573"/>
                </a:lnTo>
                <a:lnTo>
                  <a:pt x="46679" y="14579"/>
                </a:lnTo>
                <a:lnTo>
                  <a:pt x="47418" y="13991"/>
                </a:lnTo>
                <a:lnTo>
                  <a:pt x="48102" y="13383"/>
                </a:lnTo>
                <a:lnTo>
                  <a:pt x="48672" y="12738"/>
                </a:lnTo>
                <a:lnTo>
                  <a:pt x="49071" y="12320"/>
                </a:lnTo>
                <a:lnTo>
                  <a:pt x="51526" y="14143"/>
                </a:lnTo>
                <a:lnTo>
                  <a:pt x="53923" y="16193"/>
                </a:lnTo>
                <a:lnTo>
                  <a:pt x="56259" y="18471"/>
                </a:lnTo>
                <a:lnTo>
                  <a:pt x="56541" y="18737"/>
                </a:lnTo>
                <a:lnTo>
                  <a:pt x="57226" y="19489"/>
                </a:lnTo>
                <a:lnTo>
                  <a:pt x="57971" y="20244"/>
                </a:lnTo>
                <a:lnTo>
                  <a:pt x="58656" y="21000"/>
                </a:lnTo>
                <a:lnTo>
                  <a:pt x="58817" y="20622"/>
                </a:lnTo>
                <a:lnTo>
                  <a:pt x="58132" y="19866"/>
                </a:lnTo>
                <a:lnTo>
                  <a:pt x="57447" y="19173"/>
                </a:lnTo>
                <a:lnTo>
                  <a:pt x="56762" y="18471"/>
                </a:lnTo>
                <a:lnTo>
                  <a:pt x="57326" y="17769"/>
                </a:lnTo>
                <a:lnTo>
                  <a:pt x="57850" y="17009"/>
                </a:lnTo>
                <a:lnTo>
                  <a:pt x="58192" y="16250"/>
                </a:lnTo>
                <a:lnTo>
                  <a:pt x="57971" y="15984"/>
                </a:lnTo>
                <a:lnTo>
                  <a:pt x="57568" y="16743"/>
                </a:lnTo>
                <a:lnTo>
                  <a:pt x="57105" y="17446"/>
                </a:lnTo>
                <a:lnTo>
                  <a:pt x="56480" y="18186"/>
                </a:lnTo>
                <a:lnTo>
                  <a:pt x="54144" y="15870"/>
                </a:lnTo>
                <a:lnTo>
                  <a:pt x="51748" y="13820"/>
                </a:lnTo>
                <a:lnTo>
                  <a:pt x="49299" y="12035"/>
                </a:lnTo>
                <a:lnTo>
                  <a:pt x="49869" y="11276"/>
                </a:lnTo>
                <a:lnTo>
                  <a:pt x="50378" y="10479"/>
                </a:lnTo>
                <a:lnTo>
                  <a:pt x="50721" y="9662"/>
                </a:lnTo>
                <a:lnTo>
                  <a:pt x="51345" y="10042"/>
                </a:lnTo>
                <a:lnTo>
                  <a:pt x="52030" y="10479"/>
                </a:lnTo>
                <a:lnTo>
                  <a:pt x="52654" y="10915"/>
                </a:lnTo>
                <a:lnTo>
                  <a:pt x="51808" y="10213"/>
                </a:lnTo>
                <a:lnTo>
                  <a:pt x="50962" y="9568"/>
                </a:lnTo>
                <a:lnTo>
                  <a:pt x="50036" y="8903"/>
                </a:lnTo>
                <a:lnTo>
                  <a:pt x="47361" y="7346"/>
                </a:lnTo>
                <a:lnTo>
                  <a:pt x="44683" y="5998"/>
                </a:lnTo>
                <a:lnTo>
                  <a:pt x="42175" y="4859"/>
                </a:lnTo>
                <a:lnTo>
                  <a:pt x="42232" y="4423"/>
                </a:lnTo>
                <a:lnTo>
                  <a:pt x="41948" y="4802"/>
                </a:lnTo>
                <a:lnTo>
                  <a:pt x="39724" y="3834"/>
                </a:lnTo>
                <a:lnTo>
                  <a:pt x="37560" y="3037"/>
                </a:lnTo>
                <a:lnTo>
                  <a:pt x="35564" y="2335"/>
                </a:lnTo>
                <a:lnTo>
                  <a:pt x="34823" y="2107"/>
                </a:lnTo>
                <a:lnTo>
                  <a:pt x="35507" y="2543"/>
                </a:lnTo>
                <a:lnTo>
                  <a:pt x="37501" y="3246"/>
                </a:lnTo>
                <a:lnTo>
                  <a:pt x="39610" y="4062"/>
                </a:lnTo>
                <a:lnTo>
                  <a:pt x="41889" y="5030"/>
                </a:lnTo>
                <a:lnTo>
                  <a:pt x="42061" y="5125"/>
                </a:lnTo>
                <a:lnTo>
                  <a:pt x="44739" y="6321"/>
                </a:lnTo>
                <a:lnTo>
                  <a:pt x="47533" y="7726"/>
                </a:lnTo>
                <a:lnTo>
                  <a:pt x="50378" y="9454"/>
                </a:lnTo>
                <a:lnTo>
                  <a:pt x="50036" y="10251"/>
                </a:lnTo>
                <a:lnTo>
                  <a:pt x="49585" y="11067"/>
                </a:lnTo>
                <a:lnTo>
                  <a:pt x="48958" y="11770"/>
                </a:lnTo>
                <a:lnTo>
                  <a:pt x="46280" y="9833"/>
                </a:lnTo>
                <a:lnTo>
                  <a:pt x="43543" y="8163"/>
                </a:lnTo>
                <a:lnTo>
                  <a:pt x="40979" y="6701"/>
                </a:lnTo>
                <a:lnTo>
                  <a:pt x="41263" y="6055"/>
                </a:lnTo>
                <a:lnTo>
                  <a:pt x="40808" y="6587"/>
                </a:lnTo>
                <a:lnTo>
                  <a:pt x="43372" y="8371"/>
                </a:lnTo>
                <a:lnTo>
                  <a:pt x="46050" y="10099"/>
                </a:lnTo>
                <a:lnTo>
                  <a:pt x="48729" y="12092"/>
                </a:lnTo>
                <a:lnTo>
                  <a:pt x="48102" y="12852"/>
                </a:lnTo>
                <a:lnTo>
                  <a:pt x="47305" y="13611"/>
                </a:lnTo>
                <a:lnTo>
                  <a:pt x="46393" y="14313"/>
                </a:lnTo>
                <a:lnTo>
                  <a:pt x="43942" y="12092"/>
                </a:lnTo>
                <a:lnTo>
                  <a:pt x="41434" y="10156"/>
                </a:lnTo>
                <a:lnTo>
                  <a:pt x="39098" y="8485"/>
                </a:lnTo>
                <a:lnTo>
                  <a:pt x="41148" y="10365"/>
                </a:lnTo>
                <a:lnTo>
                  <a:pt x="43599" y="12320"/>
                </a:lnTo>
                <a:lnTo>
                  <a:pt x="46050" y="14579"/>
                </a:lnTo>
                <a:lnTo>
                  <a:pt x="45138" y="15282"/>
                </a:lnTo>
                <a:lnTo>
                  <a:pt x="44113" y="15870"/>
                </a:lnTo>
                <a:lnTo>
                  <a:pt x="43029" y="16459"/>
                </a:lnTo>
                <a:lnTo>
                  <a:pt x="42631" y="16686"/>
                </a:lnTo>
                <a:lnTo>
                  <a:pt x="42004" y="16952"/>
                </a:lnTo>
                <a:lnTo>
                  <a:pt x="41378" y="17218"/>
                </a:lnTo>
                <a:lnTo>
                  <a:pt x="40750" y="17484"/>
                </a:lnTo>
                <a:lnTo>
                  <a:pt x="40180" y="17712"/>
                </a:lnTo>
                <a:lnTo>
                  <a:pt x="39553" y="17977"/>
                </a:lnTo>
                <a:lnTo>
                  <a:pt x="38927" y="18186"/>
                </a:lnTo>
                <a:lnTo>
                  <a:pt x="37217" y="15604"/>
                </a:lnTo>
                <a:lnTo>
                  <a:pt x="35449" y="13231"/>
                </a:lnTo>
                <a:lnTo>
                  <a:pt x="33797" y="11181"/>
                </a:lnTo>
                <a:lnTo>
                  <a:pt x="34424" y="10593"/>
                </a:lnTo>
                <a:lnTo>
                  <a:pt x="33570" y="10915"/>
                </a:lnTo>
                <a:lnTo>
                  <a:pt x="33056" y="10308"/>
                </a:lnTo>
                <a:lnTo>
                  <a:pt x="32829" y="9985"/>
                </a:lnTo>
                <a:lnTo>
                  <a:pt x="31574" y="8485"/>
                </a:lnTo>
                <a:lnTo>
                  <a:pt x="30378" y="7175"/>
                </a:lnTo>
                <a:lnTo>
                  <a:pt x="29238" y="5998"/>
                </a:lnTo>
                <a:lnTo>
                  <a:pt x="29749" y="5790"/>
                </a:lnTo>
                <a:lnTo>
                  <a:pt x="30263" y="5562"/>
                </a:lnTo>
                <a:lnTo>
                  <a:pt x="30720" y="5353"/>
                </a:lnTo>
                <a:lnTo>
                  <a:pt x="31860" y="6264"/>
                </a:lnTo>
                <a:lnTo>
                  <a:pt x="33113" y="7289"/>
                </a:lnTo>
                <a:lnTo>
                  <a:pt x="34367" y="8428"/>
                </a:lnTo>
                <a:lnTo>
                  <a:pt x="34937" y="8865"/>
                </a:lnTo>
                <a:lnTo>
                  <a:pt x="35507" y="9397"/>
                </a:lnTo>
                <a:lnTo>
                  <a:pt x="36077" y="9928"/>
                </a:lnTo>
                <a:lnTo>
                  <a:pt x="36305" y="10156"/>
                </a:lnTo>
                <a:lnTo>
                  <a:pt x="36476" y="9719"/>
                </a:lnTo>
                <a:lnTo>
                  <a:pt x="35850" y="9188"/>
                </a:lnTo>
                <a:lnTo>
                  <a:pt x="35221" y="8637"/>
                </a:lnTo>
                <a:lnTo>
                  <a:pt x="34651" y="8106"/>
                </a:lnTo>
                <a:lnTo>
                  <a:pt x="33399" y="7024"/>
                </a:lnTo>
                <a:lnTo>
                  <a:pt x="32200" y="6055"/>
                </a:lnTo>
                <a:lnTo>
                  <a:pt x="31061" y="5182"/>
                </a:lnTo>
                <a:lnTo>
                  <a:pt x="31518" y="4973"/>
                </a:lnTo>
                <a:lnTo>
                  <a:pt x="32315" y="4423"/>
                </a:lnTo>
                <a:lnTo>
                  <a:pt x="33284" y="5030"/>
                </a:lnTo>
                <a:lnTo>
                  <a:pt x="34253" y="5619"/>
                </a:lnTo>
                <a:lnTo>
                  <a:pt x="33511" y="4802"/>
                </a:lnTo>
                <a:lnTo>
                  <a:pt x="32543" y="4271"/>
                </a:lnTo>
                <a:lnTo>
                  <a:pt x="33056" y="3891"/>
                </a:lnTo>
                <a:lnTo>
                  <a:pt x="33570" y="3360"/>
                </a:lnTo>
                <a:lnTo>
                  <a:pt x="34196" y="3625"/>
                </a:lnTo>
                <a:lnTo>
                  <a:pt x="34823" y="3891"/>
                </a:lnTo>
                <a:lnTo>
                  <a:pt x="34367" y="3398"/>
                </a:lnTo>
                <a:lnTo>
                  <a:pt x="33739" y="3132"/>
                </a:lnTo>
                <a:lnTo>
                  <a:pt x="33570" y="3075"/>
                </a:lnTo>
                <a:lnTo>
                  <a:pt x="30549" y="1727"/>
                </a:lnTo>
                <a:lnTo>
                  <a:pt x="27927" y="816"/>
                </a:lnTo>
                <a:lnTo>
                  <a:pt x="25931" y="227"/>
                </a:lnTo>
                <a:lnTo>
                  <a:pt x="25305" y="170"/>
                </a:lnTo>
                <a:lnTo>
                  <a:pt x="27300" y="816"/>
                </a:lnTo>
                <a:lnTo>
                  <a:pt x="30092" y="1784"/>
                </a:lnTo>
                <a:lnTo>
                  <a:pt x="33399" y="3246"/>
                </a:lnTo>
                <a:lnTo>
                  <a:pt x="32885" y="3739"/>
                </a:lnTo>
                <a:lnTo>
                  <a:pt x="32430" y="4062"/>
                </a:lnTo>
                <a:lnTo>
                  <a:pt x="29010" y="2221"/>
                </a:lnTo>
                <a:lnTo>
                  <a:pt x="26217" y="930"/>
                </a:lnTo>
                <a:lnTo>
                  <a:pt x="24336" y="113"/>
                </a:lnTo>
                <a:lnTo>
                  <a:pt x="23937" y="56"/>
                </a:lnTo>
                <a:lnTo>
                  <a:pt x="25760" y="930"/>
                </a:lnTo>
                <a:lnTo>
                  <a:pt x="28610" y="2278"/>
                </a:lnTo>
                <a:lnTo>
                  <a:pt x="32088" y="4328"/>
                </a:lnTo>
                <a:lnTo>
                  <a:pt x="31290" y="4802"/>
                </a:lnTo>
                <a:lnTo>
                  <a:pt x="30833" y="5030"/>
                </a:lnTo>
                <a:lnTo>
                  <a:pt x="27699" y="2657"/>
                </a:lnTo>
                <a:lnTo>
                  <a:pt x="25133" y="1025"/>
                </a:lnTo>
                <a:lnTo>
                  <a:pt x="23480" y="56"/>
                </a:lnTo>
                <a:lnTo>
                  <a:pt x="23196" y="56"/>
                </a:lnTo>
                <a:lnTo>
                  <a:pt x="24735" y="1025"/>
                </a:lnTo>
                <a:lnTo>
                  <a:pt x="27357" y="2695"/>
                </a:lnTo>
                <a:lnTo>
                  <a:pt x="30491" y="5182"/>
                </a:lnTo>
                <a:lnTo>
                  <a:pt x="30035" y="5410"/>
                </a:lnTo>
                <a:lnTo>
                  <a:pt x="29522" y="5562"/>
                </a:lnTo>
                <a:lnTo>
                  <a:pt x="29010" y="5790"/>
                </a:lnTo>
                <a:lnTo>
                  <a:pt x="26388" y="3037"/>
                </a:lnTo>
                <a:lnTo>
                  <a:pt x="24221" y="1082"/>
                </a:lnTo>
                <a:lnTo>
                  <a:pt x="22910" y="56"/>
                </a:lnTo>
                <a:lnTo>
                  <a:pt x="22683" y="0"/>
                </a:lnTo>
                <a:lnTo>
                  <a:pt x="23881" y="1082"/>
                </a:lnTo>
                <a:lnTo>
                  <a:pt x="26046" y="3075"/>
                </a:lnTo>
                <a:lnTo>
                  <a:pt x="28668" y="5885"/>
                </a:lnTo>
                <a:lnTo>
                  <a:pt x="28098" y="6055"/>
                </a:lnTo>
                <a:lnTo>
                  <a:pt x="27528" y="6207"/>
                </a:lnTo>
                <a:lnTo>
                  <a:pt x="26958" y="6321"/>
                </a:lnTo>
                <a:lnTo>
                  <a:pt x="24962" y="3360"/>
                </a:lnTo>
                <a:lnTo>
                  <a:pt x="23367" y="1195"/>
                </a:lnTo>
                <a:lnTo>
                  <a:pt x="22455" y="0"/>
                </a:lnTo>
                <a:lnTo>
                  <a:pt x="22284" y="0"/>
                </a:lnTo>
                <a:lnTo>
                  <a:pt x="23140" y="1195"/>
                </a:lnTo>
                <a:lnTo>
                  <a:pt x="24678" y="3360"/>
                </a:lnTo>
                <a:lnTo>
                  <a:pt x="26559" y="6435"/>
                </a:lnTo>
                <a:lnTo>
                  <a:pt x="26046" y="6530"/>
                </a:lnTo>
                <a:lnTo>
                  <a:pt x="25476" y="6644"/>
                </a:lnTo>
                <a:lnTo>
                  <a:pt x="24906" y="6701"/>
                </a:lnTo>
                <a:lnTo>
                  <a:pt x="23710" y="3512"/>
                </a:lnTo>
                <a:lnTo>
                  <a:pt x="22683" y="1252"/>
                </a:lnTo>
                <a:lnTo>
                  <a:pt x="22113" y="0"/>
                </a:lnTo>
                <a:lnTo>
                  <a:pt x="21941" y="0"/>
                </a:lnTo>
                <a:lnTo>
                  <a:pt x="22455" y="1252"/>
                </a:lnTo>
                <a:lnTo>
                  <a:pt x="23367" y="3568"/>
                </a:lnTo>
                <a:lnTo>
                  <a:pt x="24507" y="6758"/>
                </a:lnTo>
                <a:lnTo>
                  <a:pt x="23881" y="6815"/>
                </a:lnTo>
                <a:lnTo>
                  <a:pt x="23311" y="6853"/>
                </a:lnTo>
                <a:lnTo>
                  <a:pt x="22683" y="6910"/>
                </a:lnTo>
                <a:lnTo>
                  <a:pt x="22284" y="3625"/>
                </a:lnTo>
                <a:lnTo>
                  <a:pt x="22000" y="1252"/>
                </a:lnTo>
                <a:lnTo>
                  <a:pt x="21770" y="0"/>
                </a:lnTo>
                <a:lnTo>
                  <a:pt x="21601" y="0"/>
                </a:lnTo>
                <a:lnTo>
                  <a:pt x="21714" y="1252"/>
                </a:lnTo>
                <a:lnTo>
                  <a:pt x="21941" y="3625"/>
                </a:lnTo>
                <a:lnTo>
                  <a:pt x="22227" y="6910"/>
                </a:lnTo>
                <a:lnTo>
                  <a:pt x="20574" y="6910"/>
                </a:lnTo>
                <a:lnTo>
                  <a:pt x="21031" y="3625"/>
                </a:lnTo>
                <a:lnTo>
                  <a:pt x="21315" y="1252"/>
                </a:lnTo>
                <a:lnTo>
                  <a:pt x="21486" y="0"/>
                </a:lnTo>
                <a:lnTo>
                  <a:pt x="21315" y="0"/>
                </a:lnTo>
                <a:lnTo>
                  <a:pt x="21087" y="1252"/>
                </a:lnTo>
                <a:lnTo>
                  <a:pt x="20630" y="3625"/>
                </a:lnTo>
                <a:lnTo>
                  <a:pt x="20119" y="6853"/>
                </a:lnTo>
                <a:lnTo>
                  <a:pt x="19490" y="6853"/>
                </a:lnTo>
                <a:lnTo>
                  <a:pt x="18864" y="6815"/>
                </a:lnTo>
                <a:lnTo>
                  <a:pt x="18238" y="6701"/>
                </a:lnTo>
                <a:lnTo>
                  <a:pt x="19549" y="3512"/>
                </a:lnTo>
                <a:lnTo>
                  <a:pt x="20574" y="1252"/>
                </a:lnTo>
                <a:lnTo>
                  <a:pt x="21144" y="0"/>
                </a:lnTo>
                <a:lnTo>
                  <a:pt x="20973" y="0"/>
                </a:lnTo>
                <a:lnTo>
                  <a:pt x="20290" y="1252"/>
                </a:lnTo>
                <a:lnTo>
                  <a:pt x="19206" y="3512"/>
                </a:lnTo>
                <a:lnTo>
                  <a:pt x="17839" y="6644"/>
                </a:lnTo>
                <a:lnTo>
                  <a:pt x="17269" y="6587"/>
                </a:lnTo>
                <a:lnTo>
                  <a:pt x="16755" y="6473"/>
                </a:lnTo>
                <a:lnTo>
                  <a:pt x="16186" y="6378"/>
                </a:lnTo>
                <a:lnTo>
                  <a:pt x="18238" y="3360"/>
                </a:lnTo>
                <a:lnTo>
                  <a:pt x="19891" y="1195"/>
                </a:lnTo>
                <a:lnTo>
                  <a:pt x="20802" y="0"/>
                </a:lnTo>
                <a:lnTo>
                  <a:pt x="20630" y="0"/>
                </a:lnTo>
                <a:lnTo>
                  <a:pt x="19662" y="1195"/>
                </a:lnTo>
                <a:lnTo>
                  <a:pt x="17952" y="3303"/>
                </a:lnTo>
                <a:lnTo>
                  <a:pt x="15843" y="6264"/>
                </a:lnTo>
                <a:lnTo>
                  <a:pt x="15273" y="6150"/>
                </a:lnTo>
                <a:lnTo>
                  <a:pt x="14703" y="5998"/>
                </a:lnTo>
                <a:lnTo>
                  <a:pt x="14133" y="5790"/>
                </a:lnTo>
                <a:lnTo>
                  <a:pt x="16870" y="3037"/>
                </a:lnTo>
                <a:lnTo>
                  <a:pt x="19092" y="1082"/>
                </a:lnTo>
                <a:lnTo>
                  <a:pt x="20403" y="56"/>
                </a:lnTo>
                <a:lnTo>
                  <a:pt x="20119" y="56"/>
                </a:lnTo>
                <a:lnTo>
                  <a:pt x="18751" y="1082"/>
                </a:lnTo>
                <a:lnTo>
                  <a:pt x="16528" y="2980"/>
                </a:lnTo>
                <a:lnTo>
                  <a:pt x="13791" y="5676"/>
                </a:lnTo>
                <a:lnTo>
                  <a:pt x="13279" y="5505"/>
                </a:lnTo>
                <a:lnTo>
                  <a:pt x="12822" y="5296"/>
                </a:lnTo>
                <a:lnTo>
                  <a:pt x="12367" y="5087"/>
                </a:lnTo>
                <a:lnTo>
                  <a:pt x="15616" y="2657"/>
                </a:lnTo>
                <a:lnTo>
                  <a:pt x="18238" y="1025"/>
                </a:lnTo>
                <a:lnTo>
                  <a:pt x="19833" y="56"/>
                </a:lnTo>
                <a:lnTo>
                  <a:pt x="19549" y="56"/>
                </a:lnTo>
                <a:lnTo>
                  <a:pt x="17839" y="1025"/>
                </a:lnTo>
                <a:lnTo>
                  <a:pt x="15217" y="2600"/>
                </a:lnTo>
                <a:lnTo>
                  <a:pt x="12081" y="4916"/>
                </a:lnTo>
                <a:lnTo>
                  <a:pt x="11626" y="4708"/>
                </a:lnTo>
                <a:lnTo>
                  <a:pt x="10885" y="4214"/>
                </a:lnTo>
                <a:lnTo>
                  <a:pt x="14248" y="2221"/>
                </a:lnTo>
                <a:lnTo>
                  <a:pt x="17098" y="930"/>
                </a:lnTo>
                <a:lnTo>
                  <a:pt x="19035" y="113"/>
                </a:lnTo>
                <a:lnTo>
                  <a:pt x="18580" y="113"/>
                </a:lnTo>
                <a:lnTo>
                  <a:pt x="16641" y="930"/>
                </a:lnTo>
                <a:lnTo>
                  <a:pt x="13849" y="2164"/>
                </a:lnTo>
                <a:lnTo>
                  <a:pt x="10542" y="4005"/>
                </a:lnTo>
                <a:lnTo>
                  <a:pt x="9860" y="3398"/>
                </a:lnTo>
                <a:lnTo>
                  <a:pt x="9632" y="3132"/>
                </a:lnTo>
                <a:lnTo>
                  <a:pt x="12822" y="1784"/>
                </a:lnTo>
                <a:lnTo>
                  <a:pt x="15559" y="816"/>
                </a:lnTo>
                <a:lnTo>
                  <a:pt x="17553" y="170"/>
                </a:lnTo>
                <a:lnTo>
                  <a:pt x="17098" y="227"/>
                </a:lnTo>
                <a:lnTo>
                  <a:pt x="16870" y="284"/>
                </a:lnTo>
                <a:lnTo>
                  <a:pt x="14874" y="873"/>
                </a:lnTo>
                <a:lnTo>
                  <a:pt x="12367" y="1727"/>
                </a:lnTo>
                <a:lnTo>
                  <a:pt x="9403" y="2980"/>
                </a:lnTo>
                <a:lnTo>
                  <a:pt x="9004" y="2335"/>
                </a:lnTo>
                <a:lnTo>
                  <a:pt x="8833" y="2050"/>
                </a:lnTo>
                <a:lnTo>
                  <a:pt x="10542" y="1518"/>
                </a:lnTo>
                <a:lnTo>
                  <a:pt x="12140" y="1025"/>
                </a:lnTo>
                <a:lnTo>
                  <a:pt x="13507" y="702"/>
                </a:lnTo>
                <a:lnTo>
                  <a:pt x="12766" y="816"/>
                </a:lnTo>
                <a:lnTo>
                  <a:pt x="12025" y="987"/>
                </a:lnTo>
                <a:lnTo>
                  <a:pt x="11284" y="1082"/>
                </a:lnTo>
                <a:lnTo>
                  <a:pt x="10486" y="1347"/>
                </a:lnTo>
                <a:lnTo>
                  <a:pt x="9632" y="1575"/>
                </a:lnTo>
                <a:lnTo>
                  <a:pt x="8776" y="1841"/>
                </a:lnTo>
                <a:lnTo>
                  <a:pt x="8720" y="2050"/>
                </a:lnTo>
                <a:lnTo>
                  <a:pt x="9004" y="2695"/>
                </a:lnTo>
                <a:lnTo>
                  <a:pt x="9290" y="3037"/>
                </a:lnTo>
                <a:lnTo>
                  <a:pt x="8720" y="3246"/>
                </a:lnTo>
                <a:lnTo>
                  <a:pt x="8206" y="3455"/>
                </a:lnTo>
                <a:lnTo>
                  <a:pt x="7636" y="3739"/>
                </a:lnTo>
                <a:lnTo>
                  <a:pt x="5927" y="4480"/>
                </a:lnTo>
                <a:lnTo>
                  <a:pt x="4046" y="5353"/>
                </a:lnTo>
                <a:lnTo>
                  <a:pt x="2108" y="6435"/>
                </a:lnTo>
                <a:lnTo>
                  <a:pt x="2108" y="6758"/>
                </a:lnTo>
                <a:lnTo>
                  <a:pt x="2507" y="7232"/>
                </a:lnTo>
                <a:lnTo>
                  <a:pt x="2336" y="6644"/>
                </a:lnTo>
                <a:lnTo>
                  <a:pt x="4217" y="5619"/>
                </a:lnTo>
                <a:lnTo>
                  <a:pt x="6041" y="4708"/>
                </a:lnTo>
                <a:lnTo>
                  <a:pt x="7751" y="3948"/>
                </a:lnTo>
                <a:lnTo>
                  <a:pt x="8321" y="3682"/>
                </a:lnTo>
                <a:lnTo>
                  <a:pt x="8891" y="3455"/>
                </a:lnTo>
                <a:lnTo>
                  <a:pt x="9403" y="3246"/>
                </a:lnTo>
                <a:lnTo>
                  <a:pt x="9973" y="3777"/>
                </a:lnTo>
                <a:lnTo>
                  <a:pt x="10315" y="4100"/>
                </a:lnTo>
                <a:lnTo>
                  <a:pt x="9403" y="4651"/>
                </a:lnTo>
                <a:lnTo>
                  <a:pt x="8377" y="5182"/>
                </a:lnTo>
                <a:lnTo>
                  <a:pt x="7352" y="5828"/>
                </a:lnTo>
                <a:lnTo>
                  <a:pt x="6213" y="6473"/>
                </a:lnTo>
                <a:lnTo>
                  <a:pt x="5073" y="7232"/>
                </a:lnTo>
                <a:lnTo>
                  <a:pt x="3933" y="8428"/>
                </a:lnTo>
                <a:lnTo>
                  <a:pt x="4331" y="8694"/>
                </a:lnTo>
                <a:lnTo>
                  <a:pt x="4843" y="9074"/>
                </a:lnTo>
                <a:lnTo>
                  <a:pt x="5413" y="9454"/>
                </a:lnTo>
                <a:lnTo>
                  <a:pt x="6041" y="9776"/>
                </a:lnTo>
                <a:lnTo>
                  <a:pt x="3989" y="11618"/>
                </a:lnTo>
                <a:lnTo>
                  <a:pt x="1766" y="13763"/>
                </a:lnTo>
                <a:lnTo>
                  <a:pt x="0" y="16364"/>
                </a:lnTo>
                <a:lnTo>
                  <a:pt x="2223" y="13991"/>
                </a:lnTo>
                <a:lnTo>
                  <a:pt x="4388" y="11827"/>
                </a:lnTo>
                <a:lnTo>
                  <a:pt x="6440" y="9985"/>
                </a:lnTo>
                <a:lnTo>
                  <a:pt x="6325" y="9567"/>
                </a:lnTo>
                <a:lnTo>
                  <a:pt x="5643" y="9226"/>
                </a:lnTo>
                <a:lnTo>
                  <a:pt x="5014" y="8865"/>
                </a:lnTo>
                <a:lnTo>
                  <a:pt x="4503" y="8485"/>
                </a:lnTo>
                <a:lnTo>
                  <a:pt x="4160" y="8258"/>
                </a:lnTo>
                <a:close/>
              </a:path>
            </a:pathLst>
          </a:custGeom>
          <a:solidFill>
            <a:srgbClr val="2986B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06" name="object 1106"/>
          <p:cNvSpPr/>
          <p:nvPr/>
        </p:nvSpPr>
        <p:spPr>
          <a:xfrm>
            <a:off x="307178" y="524921"/>
            <a:ext cx="22954" cy="19269"/>
          </a:xfrm>
          <a:custGeom>
            <a:avLst/>
            <a:gdLst/>
            <a:ahLst/>
            <a:cxnLst/>
            <a:rect l="l" t="t" r="r" b="b"/>
            <a:pathLst>
              <a:path w="30605" h="25692">
                <a:moveTo>
                  <a:pt x="26388" y="3398"/>
                </a:moveTo>
                <a:lnTo>
                  <a:pt x="25591" y="5448"/>
                </a:lnTo>
                <a:lnTo>
                  <a:pt x="24622" y="5296"/>
                </a:lnTo>
                <a:lnTo>
                  <a:pt x="23710" y="5125"/>
                </a:lnTo>
                <a:lnTo>
                  <a:pt x="22797" y="4916"/>
                </a:lnTo>
                <a:lnTo>
                  <a:pt x="23538" y="2752"/>
                </a:lnTo>
                <a:lnTo>
                  <a:pt x="22399" y="4651"/>
                </a:lnTo>
                <a:lnTo>
                  <a:pt x="22284" y="4802"/>
                </a:lnTo>
                <a:lnTo>
                  <a:pt x="21315" y="4537"/>
                </a:lnTo>
                <a:lnTo>
                  <a:pt x="20403" y="4271"/>
                </a:lnTo>
                <a:lnTo>
                  <a:pt x="19492" y="4005"/>
                </a:lnTo>
                <a:lnTo>
                  <a:pt x="19948" y="3455"/>
                </a:lnTo>
                <a:lnTo>
                  <a:pt x="21144" y="1461"/>
                </a:lnTo>
                <a:lnTo>
                  <a:pt x="19833" y="2923"/>
                </a:lnTo>
                <a:lnTo>
                  <a:pt x="19321" y="3512"/>
                </a:lnTo>
                <a:lnTo>
                  <a:pt x="19035" y="3834"/>
                </a:lnTo>
                <a:lnTo>
                  <a:pt x="18238" y="3512"/>
                </a:lnTo>
                <a:lnTo>
                  <a:pt x="17440" y="3189"/>
                </a:lnTo>
                <a:lnTo>
                  <a:pt x="16755" y="2866"/>
                </a:lnTo>
                <a:lnTo>
                  <a:pt x="16983" y="2107"/>
                </a:lnTo>
                <a:lnTo>
                  <a:pt x="16357" y="2657"/>
                </a:lnTo>
                <a:lnTo>
                  <a:pt x="16472" y="3075"/>
                </a:lnTo>
                <a:lnTo>
                  <a:pt x="17213" y="3398"/>
                </a:lnTo>
                <a:lnTo>
                  <a:pt x="18010" y="3777"/>
                </a:lnTo>
                <a:lnTo>
                  <a:pt x="18808" y="4100"/>
                </a:lnTo>
                <a:lnTo>
                  <a:pt x="17098" y="6093"/>
                </a:lnTo>
                <a:lnTo>
                  <a:pt x="15273" y="8428"/>
                </a:lnTo>
                <a:lnTo>
                  <a:pt x="13451" y="11010"/>
                </a:lnTo>
                <a:lnTo>
                  <a:pt x="12254" y="10536"/>
                </a:lnTo>
                <a:lnTo>
                  <a:pt x="11114" y="10042"/>
                </a:lnTo>
                <a:lnTo>
                  <a:pt x="10031" y="9454"/>
                </a:lnTo>
                <a:lnTo>
                  <a:pt x="11797" y="6853"/>
                </a:lnTo>
                <a:lnTo>
                  <a:pt x="9745" y="9776"/>
                </a:lnTo>
                <a:lnTo>
                  <a:pt x="10828" y="10365"/>
                </a:lnTo>
                <a:lnTo>
                  <a:pt x="12025" y="10896"/>
                </a:lnTo>
                <a:lnTo>
                  <a:pt x="13223" y="11333"/>
                </a:lnTo>
                <a:lnTo>
                  <a:pt x="11570" y="13712"/>
                </a:lnTo>
                <a:lnTo>
                  <a:pt x="9916" y="16248"/>
                </a:lnTo>
                <a:lnTo>
                  <a:pt x="8377" y="19001"/>
                </a:lnTo>
                <a:lnTo>
                  <a:pt x="7864" y="18784"/>
                </a:lnTo>
                <a:lnTo>
                  <a:pt x="7580" y="18676"/>
                </a:lnTo>
                <a:lnTo>
                  <a:pt x="6325" y="18190"/>
                </a:lnTo>
                <a:lnTo>
                  <a:pt x="5129" y="17598"/>
                </a:lnTo>
                <a:lnTo>
                  <a:pt x="3989" y="17003"/>
                </a:lnTo>
                <a:lnTo>
                  <a:pt x="5415" y="14143"/>
                </a:lnTo>
                <a:lnTo>
                  <a:pt x="3534" y="16734"/>
                </a:lnTo>
                <a:lnTo>
                  <a:pt x="3248" y="17112"/>
                </a:lnTo>
                <a:lnTo>
                  <a:pt x="2108" y="18676"/>
                </a:lnTo>
                <a:lnTo>
                  <a:pt x="1025" y="20348"/>
                </a:lnTo>
                <a:lnTo>
                  <a:pt x="0" y="22076"/>
                </a:lnTo>
                <a:lnTo>
                  <a:pt x="455" y="22401"/>
                </a:lnTo>
                <a:lnTo>
                  <a:pt x="1482" y="20673"/>
                </a:lnTo>
                <a:lnTo>
                  <a:pt x="2565" y="19001"/>
                </a:lnTo>
                <a:lnTo>
                  <a:pt x="3705" y="17381"/>
                </a:lnTo>
                <a:lnTo>
                  <a:pt x="4901" y="18029"/>
                </a:lnTo>
                <a:lnTo>
                  <a:pt x="6098" y="18623"/>
                </a:lnTo>
                <a:lnTo>
                  <a:pt x="7409" y="19162"/>
                </a:lnTo>
                <a:lnTo>
                  <a:pt x="7864" y="19323"/>
                </a:lnTo>
                <a:lnTo>
                  <a:pt x="8150" y="19431"/>
                </a:lnTo>
                <a:lnTo>
                  <a:pt x="7066" y="21320"/>
                </a:lnTo>
                <a:lnTo>
                  <a:pt x="6041" y="23318"/>
                </a:lnTo>
                <a:lnTo>
                  <a:pt x="5129" y="25368"/>
                </a:lnTo>
                <a:lnTo>
                  <a:pt x="5643" y="25692"/>
                </a:lnTo>
                <a:lnTo>
                  <a:pt x="6611" y="23587"/>
                </a:lnTo>
                <a:lnTo>
                  <a:pt x="7636" y="21590"/>
                </a:lnTo>
                <a:lnTo>
                  <a:pt x="8720" y="19648"/>
                </a:lnTo>
                <a:lnTo>
                  <a:pt x="10373" y="20295"/>
                </a:lnTo>
                <a:lnTo>
                  <a:pt x="12083" y="20834"/>
                </a:lnTo>
                <a:lnTo>
                  <a:pt x="13849" y="21320"/>
                </a:lnTo>
                <a:lnTo>
                  <a:pt x="14077" y="20834"/>
                </a:lnTo>
                <a:lnTo>
                  <a:pt x="12311" y="20348"/>
                </a:lnTo>
                <a:lnTo>
                  <a:pt x="10601" y="19809"/>
                </a:lnTo>
                <a:lnTo>
                  <a:pt x="8947" y="19215"/>
                </a:lnTo>
                <a:lnTo>
                  <a:pt x="10486" y="16464"/>
                </a:lnTo>
                <a:lnTo>
                  <a:pt x="12083" y="13928"/>
                </a:lnTo>
                <a:lnTo>
                  <a:pt x="13735" y="11561"/>
                </a:lnTo>
                <a:lnTo>
                  <a:pt x="15046" y="12035"/>
                </a:lnTo>
                <a:lnTo>
                  <a:pt x="16413" y="12472"/>
                </a:lnTo>
                <a:lnTo>
                  <a:pt x="17783" y="12848"/>
                </a:lnTo>
                <a:lnTo>
                  <a:pt x="18010" y="12415"/>
                </a:lnTo>
                <a:lnTo>
                  <a:pt x="16643" y="12092"/>
                </a:lnTo>
                <a:lnTo>
                  <a:pt x="15273" y="11656"/>
                </a:lnTo>
                <a:lnTo>
                  <a:pt x="13964" y="11181"/>
                </a:lnTo>
                <a:lnTo>
                  <a:pt x="15787" y="8637"/>
                </a:lnTo>
                <a:lnTo>
                  <a:pt x="17553" y="6321"/>
                </a:lnTo>
                <a:lnTo>
                  <a:pt x="19263" y="4271"/>
                </a:lnTo>
                <a:lnTo>
                  <a:pt x="20175" y="4594"/>
                </a:lnTo>
                <a:lnTo>
                  <a:pt x="21144" y="4859"/>
                </a:lnTo>
                <a:lnTo>
                  <a:pt x="22113" y="5125"/>
                </a:lnTo>
                <a:lnTo>
                  <a:pt x="20804" y="7289"/>
                </a:lnTo>
                <a:lnTo>
                  <a:pt x="19378" y="9776"/>
                </a:lnTo>
                <a:lnTo>
                  <a:pt x="18524" y="12578"/>
                </a:lnTo>
                <a:lnTo>
                  <a:pt x="19891" y="9871"/>
                </a:lnTo>
                <a:lnTo>
                  <a:pt x="21259" y="7403"/>
                </a:lnTo>
                <a:lnTo>
                  <a:pt x="22570" y="5239"/>
                </a:lnTo>
                <a:lnTo>
                  <a:pt x="23538" y="5448"/>
                </a:lnTo>
                <a:lnTo>
                  <a:pt x="24507" y="5619"/>
                </a:lnTo>
                <a:lnTo>
                  <a:pt x="25476" y="5771"/>
                </a:lnTo>
                <a:lnTo>
                  <a:pt x="25989" y="5828"/>
                </a:lnTo>
                <a:lnTo>
                  <a:pt x="27073" y="5998"/>
                </a:lnTo>
                <a:lnTo>
                  <a:pt x="28154" y="6093"/>
                </a:lnTo>
                <a:lnTo>
                  <a:pt x="29294" y="6150"/>
                </a:lnTo>
                <a:lnTo>
                  <a:pt x="28952" y="8523"/>
                </a:lnTo>
                <a:lnTo>
                  <a:pt x="28896" y="14412"/>
                </a:lnTo>
                <a:lnTo>
                  <a:pt x="29522" y="14467"/>
                </a:lnTo>
                <a:lnTo>
                  <a:pt x="28952" y="13981"/>
                </a:lnTo>
                <a:lnTo>
                  <a:pt x="29238" y="11181"/>
                </a:lnTo>
                <a:lnTo>
                  <a:pt x="29522" y="8523"/>
                </a:lnTo>
                <a:lnTo>
                  <a:pt x="29808" y="6207"/>
                </a:lnTo>
                <a:lnTo>
                  <a:pt x="30605" y="6207"/>
                </a:lnTo>
                <a:lnTo>
                  <a:pt x="29864" y="5828"/>
                </a:lnTo>
                <a:lnTo>
                  <a:pt x="30150" y="3777"/>
                </a:lnTo>
                <a:lnTo>
                  <a:pt x="30378" y="1955"/>
                </a:lnTo>
                <a:lnTo>
                  <a:pt x="30150" y="265"/>
                </a:lnTo>
                <a:lnTo>
                  <a:pt x="29864" y="1898"/>
                </a:lnTo>
                <a:lnTo>
                  <a:pt x="29580" y="3720"/>
                </a:lnTo>
                <a:lnTo>
                  <a:pt x="29294" y="5771"/>
                </a:lnTo>
                <a:lnTo>
                  <a:pt x="28213" y="5733"/>
                </a:lnTo>
                <a:lnTo>
                  <a:pt x="27186" y="5619"/>
                </a:lnTo>
                <a:lnTo>
                  <a:pt x="26102" y="5505"/>
                </a:lnTo>
                <a:lnTo>
                  <a:pt x="26843" y="3512"/>
                </a:lnTo>
                <a:lnTo>
                  <a:pt x="27528" y="1670"/>
                </a:lnTo>
                <a:lnTo>
                  <a:pt x="28154" y="56"/>
                </a:lnTo>
                <a:lnTo>
                  <a:pt x="27756" y="0"/>
                </a:lnTo>
                <a:lnTo>
                  <a:pt x="27073" y="1632"/>
                </a:lnTo>
                <a:lnTo>
                  <a:pt x="26388" y="3398"/>
                </a:lnTo>
                <a:close/>
              </a:path>
            </a:pathLst>
          </a:custGeom>
          <a:solidFill>
            <a:srgbClr val="2986B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07" name="object 1107"/>
          <p:cNvSpPr/>
          <p:nvPr/>
        </p:nvSpPr>
        <p:spPr>
          <a:xfrm>
            <a:off x="318163" y="540629"/>
            <a:ext cx="4316" cy="1254"/>
          </a:xfrm>
          <a:custGeom>
            <a:avLst/>
            <a:gdLst/>
            <a:ahLst/>
            <a:cxnLst/>
            <a:rect l="l" t="t" r="r" b="b"/>
            <a:pathLst>
              <a:path w="5755" h="1672">
                <a:moveTo>
                  <a:pt x="0" y="0"/>
                </a:moveTo>
                <a:lnTo>
                  <a:pt x="1709" y="971"/>
                </a:lnTo>
                <a:lnTo>
                  <a:pt x="3647" y="1349"/>
                </a:lnTo>
                <a:lnTo>
                  <a:pt x="5643" y="1672"/>
                </a:lnTo>
                <a:lnTo>
                  <a:pt x="5755" y="1186"/>
                </a:lnTo>
                <a:lnTo>
                  <a:pt x="3762" y="863"/>
                </a:lnTo>
                <a:lnTo>
                  <a:pt x="1881" y="485"/>
                </a:lnTo>
                <a:lnTo>
                  <a:pt x="0" y="0"/>
                </a:lnTo>
                <a:close/>
              </a:path>
            </a:pathLst>
          </a:custGeom>
          <a:solidFill>
            <a:srgbClr val="2986B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08" name="object 1108"/>
          <p:cNvSpPr/>
          <p:nvPr/>
        </p:nvSpPr>
        <p:spPr>
          <a:xfrm>
            <a:off x="322952" y="541560"/>
            <a:ext cx="4702" cy="890"/>
          </a:xfrm>
          <a:custGeom>
            <a:avLst/>
            <a:gdLst/>
            <a:ahLst/>
            <a:cxnLst/>
            <a:rect l="l" t="t" r="r" b="b"/>
            <a:pathLst>
              <a:path w="6269" h="1186">
                <a:moveTo>
                  <a:pt x="0" y="0"/>
                </a:moveTo>
                <a:lnTo>
                  <a:pt x="1937" y="808"/>
                </a:lnTo>
                <a:lnTo>
                  <a:pt x="4046" y="1025"/>
                </a:lnTo>
                <a:lnTo>
                  <a:pt x="6210" y="1186"/>
                </a:lnTo>
                <a:lnTo>
                  <a:pt x="6269" y="647"/>
                </a:lnTo>
                <a:lnTo>
                  <a:pt x="4160" y="539"/>
                </a:lnTo>
                <a:lnTo>
                  <a:pt x="2052" y="322"/>
                </a:lnTo>
                <a:lnTo>
                  <a:pt x="0" y="0"/>
                </a:lnTo>
                <a:close/>
              </a:path>
            </a:pathLst>
          </a:custGeom>
          <a:solidFill>
            <a:srgbClr val="2986B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09" name="object 1109"/>
          <p:cNvSpPr/>
          <p:nvPr/>
        </p:nvSpPr>
        <p:spPr>
          <a:xfrm>
            <a:off x="336203" y="520109"/>
            <a:ext cx="5129" cy="1979"/>
          </a:xfrm>
          <a:custGeom>
            <a:avLst/>
            <a:gdLst/>
            <a:ahLst/>
            <a:cxnLst/>
            <a:rect l="l" t="t" r="r" b="b"/>
            <a:pathLst>
              <a:path w="6839" h="2638">
                <a:moveTo>
                  <a:pt x="6154" y="1613"/>
                </a:moveTo>
                <a:lnTo>
                  <a:pt x="5870" y="1177"/>
                </a:lnTo>
                <a:lnTo>
                  <a:pt x="5641" y="1404"/>
                </a:lnTo>
                <a:lnTo>
                  <a:pt x="4217" y="968"/>
                </a:lnTo>
                <a:lnTo>
                  <a:pt x="2906" y="588"/>
                </a:lnTo>
                <a:lnTo>
                  <a:pt x="1709" y="265"/>
                </a:lnTo>
                <a:lnTo>
                  <a:pt x="1139" y="151"/>
                </a:lnTo>
                <a:lnTo>
                  <a:pt x="569" y="113"/>
                </a:lnTo>
                <a:lnTo>
                  <a:pt x="0" y="0"/>
                </a:lnTo>
                <a:lnTo>
                  <a:pt x="1651" y="436"/>
                </a:lnTo>
                <a:lnTo>
                  <a:pt x="3476" y="968"/>
                </a:lnTo>
                <a:lnTo>
                  <a:pt x="5528" y="1613"/>
                </a:lnTo>
                <a:lnTo>
                  <a:pt x="5185" y="2259"/>
                </a:lnTo>
                <a:lnTo>
                  <a:pt x="4901" y="2581"/>
                </a:lnTo>
                <a:lnTo>
                  <a:pt x="5071" y="2638"/>
                </a:lnTo>
                <a:lnTo>
                  <a:pt x="5528" y="1993"/>
                </a:lnTo>
                <a:lnTo>
                  <a:pt x="6041" y="1784"/>
                </a:lnTo>
                <a:lnTo>
                  <a:pt x="6839" y="2050"/>
                </a:lnTo>
                <a:lnTo>
                  <a:pt x="6154" y="1613"/>
                </a:lnTo>
                <a:close/>
              </a:path>
            </a:pathLst>
          </a:custGeom>
          <a:solidFill>
            <a:srgbClr val="2986B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10" name="object 1110"/>
          <p:cNvSpPr/>
          <p:nvPr/>
        </p:nvSpPr>
        <p:spPr>
          <a:xfrm>
            <a:off x="315641" y="524964"/>
            <a:ext cx="41466" cy="23396"/>
          </a:xfrm>
          <a:custGeom>
            <a:avLst/>
            <a:gdLst/>
            <a:ahLst/>
            <a:cxnLst/>
            <a:rect l="l" t="t" r="r" b="b"/>
            <a:pathLst>
              <a:path w="55288" h="31194">
                <a:moveTo>
                  <a:pt x="23768" y="0"/>
                </a:moveTo>
                <a:lnTo>
                  <a:pt x="23881" y="1670"/>
                </a:lnTo>
                <a:lnTo>
                  <a:pt x="24507" y="3512"/>
                </a:lnTo>
                <a:lnTo>
                  <a:pt x="25136" y="5505"/>
                </a:lnTo>
                <a:lnTo>
                  <a:pt x="25248" y="5885"/>
                </a:lnTo>
                <a:lnTo>
                  <a:pt x="25989" y="8201"/>
                </a:lnTo>
                <a:lnTo>
                  <a:pt x="26731" y="10801"/>
                </a:lnTo>
                <a:lnTo>
                  <a:pt x="27472" y="13546"/>
                </a:lnTo>
                <a:lnTo>
                  <a:pt x="25933" y="13763"/>
                </a:lnTo>
                <a:lnTo>
                  <a:pt x="24394" y="13871"/>
                </a:lnTo>
                <a:lnTo>
                  <a:pt x="22797" y="13924"/>
                </a:lnTo>
                <a:lnTo>
                  <a:pt x="22513" y="11124"/>
                </a:lnTo>
                <a:lnTo>
                  <a:pt x="22286" y="8466"/>
                </a:lnTo>
                <a:lnTo>
                  <a:pt x="22342" y="17055"/>
                </a:lnTo>
                <a:lnTo>
                  <a:pt x="22513" y="19861"/>
                </a:lnTo>
                <a:lnTo>
                  <a:pt x="22685" y="22828"/>
                </a:lnTo>
                <a:lnTo>
                  <a:pt x="21146" y="22883"/>
                </a:lnTo>
                <a:lnTo>
                  <a:pt x="17897" y="22883"/>
                </a:lnTo>
                <a:lnTo>
                  <a:pt x="17098" y="22828"/>
                </a:lnTo>
                <a:lnTo>
                  <a:pt x="16758" y="22828"/>
                </a:lnTo>
                <a:lnTo>
                  <a:pt x="17041" y="19861"/>
                </a:lnTo>
                <a:lnTo>
                  <a:pt x="17327" y="17000"/>
                </a:lnTo>
                <a:lnTo>
                  <a:pt x="17611" y="14355"/>
                </a:lnTo>
                <a:lnTo>
                  <a:pt x="17668" y="8466"/>
                </a:lnTo>
                <a:lnTo>
                  <a:pt x="17327" y="11067"/>
                </a:lnTo>
                <a:lnTo>
                  <a:pt x="16985" y="13924"/>
                </a:lnTo>
                <a:lnTo>
                  <a:pt x="15388" y="13816"/>
                </a:lnTo>
                <a:lnTo>
                  <a:pt x="13737" y="13655"/>
                </a:lnTo>
                <a:lnTo>
                  <a:pt x="12198" y="13438"/>
                </a:lnTo>
                <a:lnTo>
                  <a:pt x="13052" y="10687"/>
                </a:lnTo>
                <a:lnTo>
                  <a:pt x="13908" y="8087"/>
                </a:lnTo>
                <a:lnTo>
                  <a:pt x="14705" y="5771"/>
                </a:lnTo>
                <a:lnTo>
                  <a:pt x="14192" y="5714"/>
                </a:lnTo>
                <a:lnTo>
                  <a:pt x="13338" y="8049"/>
                </a:lnTo>
                <a:lnTo>
                  <a:pt x="12482" y="10574"/>
                </a:lnTo>
                <a:lnTo>
                  <a:pt x="11570" y="13330"/>
                </a:lnTo>
                <a:lnTo>
                  <a:pt x="10089" y="13116"/>
                </a:lnTo>
                <a:lnTo>
                  <a:pt x="8663" y="12844"/>
                </a:lnTo>
                <a:lnTo>
                  <a:pt x="7240" y="12521"/>
                </a:lnTo>
                <a:lnTo>
                  <a:pt x="8094" y="9719"/>
                </a:lnTo>
                <a:lnTo>
                  <a:pt x="6726" y="12358"/>
                </a:lnTo>
                <a:lnTo>
                  <a:pt x="6498" y="12791"/>
                </a:lnTo>
                <a:lnTo>
                  <a:pt x="5244" y="15274"/>
                </a:lnTo>
                <a:lnTo>
                  <a:pt x="3989" y="17918"/>
                </a:lnTo>
                <a:lnTo>
                  <a:pt x="2793" y="20777"/>
                </a:lnTo>
                <a:lnTo>
                  <a:pt x="2565" y="21263"/>
                </a:lnTo>
                <a:lnTo>
                  <a:pt x="1709" y="23422"/>
                </a:lnTo>
                <a:lnTo>
                  <a:pt x="799" y="25689"/>
                </a:lnTo>
                <a:lnTo>
                  <a:pt x="0" y="28008"/>
                </a:lnTo>
                <a:lnTo>
                  <a:pt x="628" y="28225"/>
                </a:lnTo>
                <a:lnTo>
                  <a:pt x="1425" y="25850"/>
                </a:lnTo>
                <a:lnTo>
                  <a:pt x="2279" y="23583"/>
                </a:lnTo>
                <a:lnTo>
                  <a:pt x="3192" y="21372"/>
                </a:lnTo>
                <a:lnTo>
                  <a:pt x="5073" y="21858"/>
                </a:lnTo>
                <a:lnTo>
                  <a:pt x="3363" y="20886"/>
                </a:lnTo>
                <a:lnTo>
                  <a:pt x="4559" y="18080"/>
                </a:lnTo>
                <a:lnTo>
                  <a:pt x="5814" y="15380"/>
                </a:lnTo>
                <a:lnTo>
                  <a:pt x="7068" y="12899"/>
                </a:lnTo>
                <a:lnTo>
                  <a:pt x="8492" y="13277"/>
                </a:lnTo>
                <a:lnTo>
                  <a:pt x="9975" y="13546"/>
                </a:lnTo>
                <a:lnTo>
                  <a:pt x="11457" y="13816"/>
                </a:lnTo>
                <a:lnTo>
                  <a:pt x="10659" y="16352"/>
                </a:lnTo>
                <a:lnTo>
                  <a:pt x="9860" y="19158"/>
                </a:lnTo>
                <a:lnTo>
                  <a:pt x="9119" y="22072"/>
                </a:lnTo>
                <a:lnTo>
                  <a:pt x="9006" y="22558"/>
                </a:lnTo>
                <a:lnTo>
                  <a:pt x="8380" y="24933"/>
                </a:lnTo>
                <a:lnTo>
                  <a:pt x="7810" y="27469"/>
                </a:lnTo>
                <a:lnTo>
                  <a:pt x="7296" y="30006"/>
                </a:lnTo>
                <a:lnTo>
                  <a:pt x="7751" y="30114"/>
                </a:lnTo>
                <a:lnTo>
                  <a:pt x="7979" y="30169"/>
                </a:lnTo>
                <a:lnTo>
                  <a:pt x="8492" y="27578"/>
                </a:lnTo>
                <a:lnTo>
                  <a:pt x="9062" y="25041"/>
                </a:lnTo>
                <a:lnTo>
                  <a:pt x="9632" y="22666"/>
                </a:lnTo>
                <a:lnTo>
                  <a:pt x="11684" y="22936"/>
                </a:lnTo>
                <a:lnTo>
                  <a:pt x="9747" y="22127"/>
                </a:lnTo>
                <a:lnTo>
                  <a:pt x="10488" y="19213"/>
                </a:lnTo>
                <a:lnTo>
                  <a:pt x="11286" y="16461"/>
                </a:lnTo>
                <a:lnTo>
                  <a:pt x="12083" y="13871"/>
                </a:lnTo>
                <a:lnTo>
                  <a:pt x="13678" y="14086"/>
                </a:lnTo>
                <a:lnTo>
                  <a:pt x="15275" y="14249"/>
                </a:lnTo>
                <a:lnTo>
                  <a:pt x="16929" y="14355"/>
                </a:lnTo>
                <a:lnTo>
                  <a:pt x="16586" y="17000"/>
                </a:lnTo>
                <a:lnTo>
                  <a:pt x="16300" y="19807"/>
                </a:lnTo>
                <a:lnTo>
                  <a:pt x="16016" y="22775"/>
                </a:lnTo>
                <a:lnTo>
                  <a:pt x="15958" y="23314"/>
                </a:lnTo>
                <a:lnTo>
                  <a:pt x="15674" y="25797"/>
                </a:lnTo>
                <a:lnTo>
                  <a:pt x="15446" y="28386"/>
                </a:lnTo>
                <a:lnTo>
                  <a:pt x="15219" y="31086"/>
                </a:lnTo>
                <a:lnTo>
                  <a:pt x="15730" y="31139"/>
                </a:lnTo>
                <a:lnTo>
                  <a:pt x="16016" y="31139"/>
                </a:lnTo>
                <a:lnTo>
                  <a:pt x="16244" y="28441"/>
                </a:lnTo>
                <a:lnTo>
                  <a:pt x="16472" y="25850"/>
                </a:lnTo>
                <a:lnTo>
                  <a:pt x="16699" y="23314"/>
                </a:lnTo>
                <a:lnTo>
                  <a:pt x="17499" y="23369"/>
                </a:lnTo>
                <a:lnTo>
                  <a:pt x="17897" y="23369"/>
                </a:lnTo>
                <a:lnTo>
                  <a:pt x="19492" y="23422"/>
                </a:lnTo>
                <a:lnTo>
                  <a:pt x="21146" y="23422"/>
                </a:lnTo>
                <a:lnTo>
                  <a:pt x="22741" y="23369"/>
                </a:lnTo>
                <a:lnTo>
                  <a:pt x="22912" y="25905"/>
                </a:lnTo>
                <a:lnTo>
                  <a:pt x="23027" y="28494"/>
                </a:lnTo>
                <a:lnTo>
                  <a:pt x="23198" y="31194"/>
                </a:lnTo>
                <a:lnTo>
                  <a:pt x="23710" y="31139"/>
                </a:lnTo>
                <a:lnTo>
                  <a:pt x="23996" y="31139"/>
                </a:lnTo>
                <a:lnTo>
                  <a:pt x="23824" y="28441"/>
                </a:lnTo>
                <a:lnTo>
                  <a:pt x="23653" y="25850"/>
                </a:lnTo>
                <a:lnTo>
                  <a:pt x="23482" y="23369"/>
                </a:lnTo>
                <a:lnTo>
                  <a:pt x="25591" y="23261"/>
                </a:lnTo>
                <a:lnTo>
                  <a:pt x="27699" y="23099"/>
                </a:lnTo>
                <a:lnTo>
                  <a:pt x="29751" y="22828"/>
                </a:lnTo>
                <a:lnTo>
                  <a:pt x="30265" y="25203"/>
                </a:lnTo>
                <a:lnTo>
                  <a:pt x="30777" y="27686"/>
                </a:lnTo>
                <a:lnTo>
                  <a:pt x="31234" y="30275"/>
                </a:lnTo>
                <a:lnTo>
                  <a:pt x="31689" y="30169"/>
                </a:lnTo>
                <a:lnTo>
                  <a:pt x="31916" y="30114"/>
                </a:lnTo>
                <a:lnTo>
                  <a:pt x="31461" y="27578"/>
                </a:lnTo>
                <a:lnTo>
                  <a:pt x="30948" y="25094"/>
                </a:lnTo>
                <a:lnTo>
                  <a:pt x="30436" y="22721"/>
                </a:lnTo>
                <a:lnTo>
                  <a:pt x="32430" y="22450"/>
                </a:lnTo>
                <a:lnTo>
                  <a:pt x="34426" y="22127"/>
                </a:lnTo>
                <a:lnTo>
                  <a:pt x="36307" y="21641"/>
                </a:lnTo>
                <a:lnTo>
                  <a:pt x="37161" y="23800"/>
                </a:lnTo>
                <a:lnTo>
                  <a:pt x="37902" y="26066"/>
                </a:lnTo>
                <a:lnTo>
                  <a:pt x="38643" y="28386"/>
                </a:lnTo>
                <a:lnTo>
                  <a:pt x="39269" y="28225"/>
                </a:lnTo>
                <a:lnTo>
                  <a:pt x="38528" y="25905"/>
                </a:lnTo>
                <a:lnTo>
                  <a:pt x="37731" y="23638"/>
                </a:lnTo>
                <a:lnTo>
                  <a:pt x="36877" y="21533"/>
                </a:lnTo>
                <a:lnTo>
                  <a:pt x="38756" y="21047"/>
                </a:lnTo>
                <a:lnTo>
                  <a:pt x="40524" y="20563"/>
                </a:lnTo>
                <a:lnTo>
                  <a:pt x="42234" y="19969"/>
                </a:lnTo>
                <a:lnTo>
                  <a:pt x="43203" y="21803"/>
                </a:lnTo>
                <a:lnTo>
                  <a:pt x="44171" y="23747"/>
                </a:lnTo>
                <a:lnTo>
                  <a:pt x="45027" y="25797"/>
                </a:lnTo>
                <a:lnTo>
                  <a:pt x="45597" y="25472"/>
                </a:lnTo>
                <a:lnTo>
                  <a:pt x="44741" y="23477"/>
                </a:lnTo>
                <a:lnTo>
                  <a:pt x="43773" y="21588"/>
                </a:lnTo>
                <a:lnTo>
                  <a:pt x="42804" y="19752"/>
                </a:lnTo>
                <a:lnTo>
                  <a:pt x="44455" y="19105"/>
                </a:lnTo>
                <a:lnTo>
                  <a:pt x="46052" y="18458"/>
                </a:lnTo>
                <a:lnTo>
                  <a:pt x="47476" y="17647"/>
                </a:lnTo>
                <a:lnTo>
                  <a:pt x="48503" y="19158"/>
                </a:lnTo>
                <a:lnTo>
                  <a:pt x="49528" y="20778"/>
                </a:lnTo>
                <a:lnTo>
                  <a:pt x="50495" y="22397"/>
                </a:lnTo>
                <a:lnTo>
                  <a:pt x="50898" y="22072"/>
                </a:lnTo>
                <a:lnTo>
                  <a:pt x="49992" y="20455"/>
                </a:lnTo>
                <a:lnTo>
                  <a:pt x="48964" y="18889"/>
                </a:lnTo>
                <a:lnTo>
                  <a:pt x="47990" y="17433"/>
                </a:lnTo>
                <a:lnTo>
                  <a:pt x="49408" y="16677"/>
                </a:lnTo>
                <a:lnTo>
                  <a:pt x="50717" y="15813"/>
                </a:lnTo>
                <a:lnTo>
                  <a:pt x="51925" y="14896"/>
                </a:lnTo>
                <a:lnTo>
                  <a:pt x="52831" y="16030"/>
                </a:lnTo>
                <a:lnTo>
                  <a:pt x="53738" y="17216"/>
                </a:lnTo>
                <a:lnTo>
                  <a:pt x="54664" y="18458"/>
                </a:lnTo>
                <a:lnTo>
                  <a:pt x="55006" y="18080"/>
                </a:lnTo>
                <a:lnTo>
                  <a:pt x="54080" y="16892"/>
                </a:lnTo>
                <a:lnTo>
                  <a:pt x="53174" y="15758"/>
                </a:lnTo>
                <a:lnTo>
                  <a:pt x="52267" y="14627"/>
                </a:lnTo>
                <a:lnTo>
                  <a:pt x="53395" y="13763"/>
                </a:lnTo>
                <a:lnTo>
                  <a:pt x="54382" y="12791"/>
                </a:lnTo>
                <a:lnTo>
                  <a:pt x="55288" y="11770"/>
                </a:lnTo>
                <a:lnTo>
                  <a:pt x="55006" y="11504"/>
                </a:lnTo>
                <a:lnTo>
                  <a:pt x="54140" y="12521"/>
                </a:lnTo>
                <a:lnTo>
                  <a:pt x="53113" y="13438"/>
                </a:lnTo>
                <a:lnTo>
                  <a:pt x="51985" y="14302"/>
                </a:lnTo>
                <a:lnTo>
                  <a:pt x="49871" y="11865"/>
                </a:lnTo>
                <a:lnTo>
                  <a:pt x="47647" y="9605"/>
                </a:lnTo>
                <a:lnTo>
                  <a:pt x="49528" y="12149"/>
                </a:lnTo>
                <a:lnTo>
                  <a:pt x="51643" y="14572"/>
                </a:lnTo>
                <a:lnTo>
                  <a:pt x="50435" y="15489"/>
                </a:lnTo>
                <a:lnTo>
                  <a:pt x="49126" y="16299"/>
                </a:lnTo>
                <a:lnTo>
                  <a:pt x="47706" y="17055"/>
                </a:lnTo>
                <a:lnTo>
                  <a:pt x="47249" y="17269"/>
                </a:lnTo>
                <a:lnTo>
                  <a:pt x="45766" y="18025"/>
                </a:lnTo>
                <a:lnTo>
                  <a:pt x="44228" y="18727"/>
                </a:lnTo>
                <a:lnTo>
                  <a:pt x="42576" y="19321"/>
                </a:lnTo>
                <a:lnTo>
                  <a:pt x="41094" y="16514"/>
                </a:lnTo>
                <a:lnTo>
                  <a:pt x="39497" y="13977"/>
                </a:lnTo>
                <a:lnTo>
                  <a:pt x="40524" y="16730"/>
                </a:lnTo>
                <a:lnTo>
                  <a:pt x="42006" y="19536"/>
                </a:lnTo>
                <a:lnTo>
                  <a:pt x="40296" y="20077"/>
                </a:lnTo>
                <a:lnTo>
                  <a:pt x="38528" y="20616"/>
                </a:lnTo>
                <a:lnTo>
                  <a:pt x="36706" y="21047"/>
                </a:lnTo>
                <a:lnTo>
                  <a:pt x="36136" y="21210"/>
                </a:lnTo>
                <a:lnTo>
                  <a:pt x="34255" y="21588"/>
                </a:lnTo>
                <a:lnTo>
                  <a:pt x="32317" y="21966"/>
                </a:lnTo>
                <a:lnTo>
                  <a:pt x="30321" y="22235"/>
                </a:lnTo>
                <a:lnTo>
                  <a:pt x="29637" y="19321"/>
                </a:lnTo>
                <a:lnTo>
                  <a:pt x="28954" y="16514"/>
                </a:lnTo>
                <a:lnTo>
                  <a:pt x="28213" y="13924"/>
                </a:lnTo>
                <a:lnTo>
                  <a:pt x="28328" y="16622"/>
                </a:lnTo>
                <a:lnTo>
                  <a:pt x="29010" y="19375"/>
                </a:lnTo>
                <a:lnTo>
                  <a:pt x="29637" y="22344"/>
                </a:lnTo>
                <a:lnTo>
                  <a:pt x="27643" y="22558"/>
                </a:lnTo>
                <a:lnTo>
                  <a:pt x="25534" y="22721"/>
                </a:lnTo>
                <a:lnTo>
                  <a:pt x="23482" y="22828"/>
                </a:lnTo>
                <a:lnTo>
                  <a:pt x="23254" y="19861"/>
                </a:lnTo>
                <a:lnTo>
                  <a:pt x="23027" y="17055"/>
                </a:lnTo>
                <a:lnTo>
                  <a:pt x="22797" y="14410"/>
                </a:lnTo>
                <a:lnTo>
                  <a:pt x="24451" y="14302"/>
                </a:lnTo>
                <a:lnTo>
                  <a:pt x="26048" y="14194"/>
                </a:lnTo>
                <a:lnTo>
                  <a:pt x="27586" y="13977"/>
                </a:lnTo>
                <a:lnTo>
                  <a:pt x="28098" y="13493"/>
                </a:lnTo>
                <a:lnTo>
                  <a:pt x="27300" y="10688"/>
                </a:lnTo>
                <a:lnTo>
                  <a:pt x="26503" y="8144"/>
                </a:lnTo>
                <a:lnTo>
                  <a:pt x="25762" y="5828"/>
                </a:lnTo>
                <a:lnTo>
                  <a:pt x="26787" y="5676"/>
                </a:lnTo>
                <a:lnTo>
                  <a:pt x="27758" y="5505"/>
                </a:lnTo>
                <a:lnTo>
                  <a:pt x="28726" y="5296"/>
                </a:lnTo>
                <a:lnTo>
                  <a:pt x="29979" y="7498"/>
                </a:lnTo>
                <a:lnTo>
                  <a:pt x="31234" y="9985"/>
                </a:lnTo>
                <a:lnTo>
                  <a:pt x="32486" y="12683"/>
                </a:lnTo>
                <a:lnTo>
                  <a:pt x="33056" y="12575"/>
                </a:lnTo>
                <a:lnTo>
                  <a:pt x="31747" y="9871"/>
                </a:lnTo>
                <a:lnTo>
                  <a:pt x="30436" y="7403"/>
                </a:lnTo>
                <a:lnTo>
                  <a:pt x="29182" y="5182"/>
                </a:lnTo>
                <a:lnTo>
                  <a:pt x="29979" y="4651"/>
                </a:lnTo>
                <a:lnTo>
                  <a:pt x="29010" y="4859"/>
                </a:lnTo>
                <a:lnTo>
                  <a:pt x="28555" y="4973"/>
                </a:lnTo>
                <a:lnTo>
                  <a:pt x="27643" y="5182"/>
                </a:lnTo>
                <a:lnTo>
                  <a:pt x="26618" y="5353"/>
                </a:lnTo>
                <a:lnTo>
                  <a:pt x="25647" y="5448"/>
                </a:lnTo>
                <a:lnTo>
                  <a:pt x="24964" y="3455"/>
                </a:lnTo>
                <a:lnTo>
                  <a:pt x="24338" y="1613"/>
                </a:lnTo>
                <a:lnTo>
                  <a:pt x="23768" y="0"/>
                </a:lnTo>
                <a:close/>
              </a:path>
            </a:pathLst>
          </a:custGeom>
          <a:solidFill>
            <a:srgbClr val="2986B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11" name="object 1111"/>
          <p:cNvSpPr/>
          <p:nvPr/>
        </p:nvSpPr>
        <p:spPr>
          <a:xfrm>
            <a:off x="340050" y="527186"/>
            <a:ext cx="1880" cy="939"/>
          </a:xfrm>
          <a:custGeom>
            <a:avLst/>
            <a:gdLst/>
            <a:ahLst/>
            <a:cxnLst/>
            <a:rect l="l" t="t" r="r" b="b"/>
            <a:pathLst>
              <a:path w="2507" h="1252">
                <a:moveTo>
                  <a:pt x="2507" y="227"/>
                </a:moveTo>
                <a:lnTo>
                  <a:pt x="2279" y="0"/>
                </a:lnTo>
                <a:lnTo>
                  <a:pt x="1482" y="322"/>
                </a:lnTo>
                <a:lnTo>
                  <a:pt x="626" y="664"/>
                </a:lnTo>
                <a:lnTo>
                  <a:pt x="0" y="1252"/>
                </a:lnTo>
                <a:lnTo>
                  <a:pt x="912" y="930"/>
                </a:lnTo>
                <a:lnTo>
                  <a:pt x="1709" y="607"/>
                </a:lnTo>
                <a:lnTo>
                  <a:pt x="2507" y="227"/>
                </a:lnTo>
                <a:close/>
              </a:path>
            </a:pathLst>
          </a:custGeom>
          <a:solidFill>
            <a:srgbClr val="1783B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12" name="object 1112"/>
          <p:cNvSpPr/>
          <p:nvPr/>
        </p:nvSpPr>
        <p:spPr>
          <a:xfrm>
            <a:off x="334921" y="520266"/>
            <a:ext cx="15944" cy="5752"/>
          </a:xfrm>
          <a:custGeom>
            <a:avLst/>
            <a:gdLst/>
            <a:ahLst/>
            <a:cxnLst/>
            <a:rect l="l" t="t" r="r" b="b"/>
            <a:pathLst>
              <a:path w="21259" h="7669">
                <a:moveTo>
                  <a:pt x="6611" y="2657"/>
                </a:moveTo>
                <a:lnTo>
                  <a:pt x="7238" y="2923"/>
                </a:lnTo>
                <a:lnTo>
                  <a:pt x="6780" y="2429"/>
                </a:lnTo>
                <a:lnTo>
                  <a:pt x="7238" y="1784"/>
                </a:lnTo>
                <a:lnTo>
                  <a:pt x="7751" y="1575"/>
                </a:lnTo>
                <a:lnTo>
                  <a:pt x="8549" y="1841"/>
                </a:lnTo>
                <a:lnTo>
                  <a:pt x="10542" y="2543"/>
                </a:lnTo>
                <a:lnTo>
                  <a:pt x="12651" y="3360"/>
                </a:lnTo>
                <a:lnTo>
                  <a:pt x="14931" y="4328"/>
                </a:lnTo>
                <a:lnTo>
                  <a:pt x="14647" y="4802"/>
                </a:lnTo>
                <a:lnTo>
                  <a:pt x="14305" y="5353"/>
                </a:lnTo>
                <a:lnTo>
                  <a:pt x="13849" y="5885"/>
                </a:lnTo>
                <a:lnTo>
                  <a:pt x="13849" y="6264"/>
                </a:lnTo>
                <a:lnTo>
                  <a:pt x="16413" y="7669"/>
                </a:lnTo>
                <a:lnTo>
                  <a:pt x="14021" y="5998"/>
                </a:lnTo>
                <a:lnTo>
                  <a:pt x="14476" y="5448"/>
                </a:lnTo>
                <a:lnTo>
                  <a:pt x="14818" y="4916"/>
                </a:lnTo>
                <a:lnTo>
                  <a:pt x="15102" y="4423"/>
                </a:lnTo>
                <a:lnTo>
                  <a:pt x="17098" y="5296"/>
                </a:lnTo>
                <a:lnTo>
                  <a:pt x="19150" y="6321"/>
                </a:lnTo>
                <a:lnTo>
                  <a:pt x="21259" y="7498"/>
                </a:lnTo>
                <a:lnTo>
                  <a:pt x="19605" y="6435"/>
                </a:lnTo>
                <a:lnTo>
                  <a:pt x="17895" y="5448"/>
                </a:lnTo>
                <a:lnTo>
                  <a:pt x="16129" y="4594"/>
                </a:lnTo>
                <a:lnTo>
                  <a:pt x="15501" y="4328"/>
                </a:lnTo>
                <a:lnTo>
                  <a:pt x="15046" y="4062"/>
                </a:lnTo>
                <a:lnTo>
                  <a:pt x="13451" y="3398"/>
                </a:lnTo>
                <a:lnTo>
                  <a:pt x="11910" y="2809"/>
                </a:lnTo>
                <a:lnTo>
                  <a:pt x="10486" y="2278"/>
                </a:lnTo>
                <a:lnTo>
                  <a:pt x="9004" y="1784"/>
                </a:lnTo>
                <a:lnTo>
                  <a:pt x="7580" y="1404"/>
                </a:lnTo>
                <a:lnTo>
                  <a:pt x="6041" y="1025"/>
                </a:lnTo>
                <a:lnTo>
                  <a:pt x="6839" y="1309"/>
                </a:lnTo>
                <a:lnTo>
                  <a:pt x="7066" y="1727"/>
                </a:lnTo>
                <a:lnTo>
                  <a:pt x="6611" y="2373"/>
                </a:lnTo>
                <a:lnTo>
                  <a:pt x="4444" y="1404"/>
                </a:lnTo>
                <a:lnTo>
                  <a:pt x="2450" y="645"/>
                </a:lnTo>
                <a:lnTo>
                  <a:pt x="797" y="113"/>
                </a:lnTo>
                <a:lnTo>
                  <a:pt x="283" y="56"/>
                </a:lnTo>
                <a:lnTo>
                  <a:pt x="0" y="0"/>
                </a:lnTo>
                <a:lnTo>
                  <a:pt x="1766" y="645"/>
                </a:lnTo>
                <a:lnTo>
                  <a:pt x="3989" y="1461"/>
                </a:lnTo>
                <a:lnTo>
                  <a:pt x="6440" y="2543"/>
                </a:lnTo>
                <a:lnTo>
                  <a:pt x="6611" y="2657"/>
                </a:lnTo>
                <a:close/>
              </a:path>
            </a:pathLst>
          </a:custGeom>
          <a:solidFill>
            <a:srgbClr val="1783B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13" name="object 1113"/>
          <p:cNvSpPr/>
          <p:nvPr/>
        </p:nvSpPr>
        <p:spPr>
          <a:xfrm>
            <a:off x="310256" y="524594"/>
            <a:ext cx="6026" cy="3972"/>
          </a:xfrm>
          <a:custGeom>
            <a:avLst/>
            <a:gdLst/>
            <a:ahLst/>
            <a:cxnLst/>
            <a:rect l="l" t="t" r="r" b="b"/>
            <a:pathLst>
              <a:path w="8035" h="5296">
                <a:moveTo>
                  <a:pt x="8035" y="284"/>
                </a:moveTo>
                <a:lnTo>
                  <a:pt x="7864" y="0"/>
                </a:lnTo>
                <a:lnTo>
                  <a:pt x="5242" y="1404"/>
                </a:lnTo>
                <a:lnTo>
                  <a:pt x="2563" y="3094"/>
                </a:lnTo>
                <a:lnTo>
                  <a:pt x="0" y="5296"/>
                </a:lnTo>
                <a:lnTo>
                  <a:pt x="2734" y="3360"/>
                </a:lnTo>
                <a:lnTo>
                  <a:pt x="5469" y="1689"/>
                </a:lnTo>
                <a:lnTo>
                  <a:pt x="8035" y="284"/>
                </a:lnTo>
                <a:close/>
              </a:path>
            </a:pathLst>
          </a:custGeom>
          <a:solidFill>
            <a:srgbClr val="1783B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14" name="object 1114"/>
          <p:cNvSpPr/>
          <p:nvPr/>
        </p:nvSpPr>
        <p:spPr>
          <a:xfrm>
            <a:off x="302305" y="527072"/>
            <a:ext cx="8164" cy="8498"/>
          </a:xfrm>
          <a:custGeom>
            <a:avLst/>
            <a:gdLst/>
            <a:ahLst/>
            <a:cxnLst/>
            <a:rect l="l" t="t" r="r" b="b"/>
            <a:pathLst>
              <a:path w="10885" h="11331">
                <a:moveTo>
                  <a:pt x="4730" y="10143"/>
                </a:moveTo>
                <a:lnTo>
                  <a:pt x="3818" y="9226"/>
                </a:lnTo>
                <a:lnTo>
                  <a:pt x="3077" y="8258"/>
                </a:lnTo>
                <a:lnTo>
                  <a:pt x="5413" y="5979"/>
                </a:lnTo>
                <a:lnTo>
                  <a:pt x="7864" y="3986"/>
                </a:lnTo>
                <a:lnTo>
                  <a:pt x="10315" y="2202"/>
                </a:lnTo>
                <a:lnTo>
                  <a:pt x="10885" y="3018"/>
                </a:lnTo>
                <a:lnTo>
                  <a:pt x="10430" y="1727"/>
                </a:lnTo>
                <a:lnTo>
                  <a:pt x="10031" y="1177"/>
                </a:lnTo>
                <a:lnTo>
                  <a:pt x="9689" y="588"/>
                </a:lnTo>
                <a:lnTo>
                  <a:pt x="9403" y="0"/>
                </a:lnTo>
                <a:lnTo>
                  <a:pt x="9062" y="265"/>
                </a:lnTo>
                <a:lnTo>
                  <a:pt x="9346" y="854"/>
                </a:lnTo>
                <a:lnTo>
                  <a:pt x="9689" y="1404"/>
                </a:lnTo>
                <a:lnTo>
                  <a:pt x="10087" y="1936"/>
                </a:lnTo>
                <a:lnTo>
                  <a:pt x="7636" y="3720"/>
                </a:lnTo>
                <a:lnTo>
                  <a:pt x="5185" y="5714"/>
                </a:lnTo>
                <a:lnTo>
                  <a:pt x="2849" y="7935"/>
                </a:lnTo>
                <a:lnTo>
                  <a:pt x="2507" y="7555"/>
                </a:lnTo>
                <a:lnTo>
                  <a:pt x="2279" y="7175"/>
                </a:lnTo>
                <a:lnTo>
                  <a:pt x="2052" y="6739"/>
                </a:lnTo>
                <a:lnTo>
                  <a:pt x="1766" y="7062"/>
                </a:lnTo>
                <a:lnTo>
                  <a:pt x="1993" y="7498"/>
                </a:lnTo>
                <a:lnTo>
                  <a:pt x="2223" y="7878"/>
                </a:lnTo>
                <a:lnTo>
                  <a:pt x="2507" y="8258"/>
                </a:lnTo>
                <a:lnTo>
                  <a:pt x="1653" y="9055"/>
                </a:lnTo>
                <a:lnTo>
                  <a:pt x="797" y="9928"/>
                </a:lnTo>
                <a:lnTo>
                  <a:pt x="0" y="10845"/>
                </a:lnTo>
                <a:lnTo>
                  <a:pt x="112" y="11223"/>
                </a:lnTo>
                <a:lnTo>
                  <a:pt x="968" y="10306"/>
                </a:lnTo>
                <a:lnTo>
                  <a:pt x="1881" y="9397"/>
                </a:lnTo>
                <a:lnTo>
                  <a:pt x="2734" y="8523"/>
                </a:lnTo>
                <a:lnTo>
                  <a:pt x="3532" y="9548"/>
                </a:lnTo>
                <a:lnTo>
                  <a:pt x="4388" y="10467"/>
                </a:lnTo>
                <a:lnTo>
                  <a:pt x="5471" y="11331"/>
                </a:lnTo>
                <a:lnTo>
                  <a:pt x="5755" y="11006"/>
                </a:lnTo>
                <a:lnTo>
                  <a:pt x="4730" y="10143"/>
                </a:lnTo>
                <a:close/>
              </a:path>
            </a:pathLst>
          </a:custGeom>
          <a:solidFill>
            <a:srgbClr val="1783B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15" name="object 1115"/>
          <p:cNvSpPr/>
          <p:nvPr/>
        </p:nvSpPr>
        <p:spPr>
          <a:xfrm>
            <a:off x="339835" y="522088"/>
            <a:ext cx="7138" cy="10166"/>
          </a:xfrm>
          <a:custGeom>
            <a:avLst/>
            <a:gdLst/>
            <a:ahLst/>
            <a:cxnLst/>
            <a:rect l="l" t="t" r="r" b="b"/>
            <a:pathLst>
              <a:path w="9517" h="13554">
                <a:moveTo>
                  <a:pt x="2793" y="7024"/>
                </a:moveTo>
                <a:lnTo>
                  <a:pt x="4845" y="8903"/>
                </a:lnTo>
                <a:lnTo>
                  <a:pt x="6954" y="11124"/>
                </a:lnTo>
                <a:lnTo>
                  <a:pt x="9119" y="13554"/>
                </a:lnTo>
                <a:lnTo>
                  <a:pt x="9517" y="13326"/>
                </a:lnTo>
                <a:lnTo>
                  <a:pt x="7409" y="10858"/>
                </a:lnTo>
                <a:lnTo>
                  <a:pt x="5244" y="8694"/>
                </a:lnTo>
                <a:lnTo>
                  <a:pt x="3192" y="6796"/>
                </a:lnTo>
                <a:lnTo>
                  <a:pt x="3933" y="6435"/>
                </a:lnTo>
                <a:lnTo>
                  <a:pt x="4674" y="5998"/>
                </a:lnTo>
                <a:lnTo>
                  <a:pt x="5300" y="5562"/>
                </a:lnTo>
                <a:lnTo>
                  <a:pt x="7636" y="7232"/>
                </a:lnTo>
                <a:lnTo>
                  <a:pt x="5586" y="5353"/>
                </a:lnTo>
                <a:lnTo>
                  <a:pt x="6156" y="4916"/>
                </a:lnTo>
                <a:lnTo>
                  <a:pt x="6555" y="4537"/>
                </a:lnTo>
                <a:lnTo>
                  <a:pt x="6954" y="4157"/>
                </a:lnTo>
                <a:lnTo>
                  <a:pt x="7296" y="3834"/>
                </a:lnTo>
                <a:lnTo>
                  <a:pt x="7296" y="3455"/>
                </a:lnTo>
                <a:lnTo>
                  <a:pt x="5471" y="2486"/>
                </a:lnTo>
                <a:lnTo>
                  <a:pt x="3762" y="1575"/>
                </a:lnTo>
                <a:lnTo>
                  <a:pt x="2108" y="816"/>
                </a:lnTo>
                <a:lnTo>
                  <a:pt x="1482" y="550"/>
                </a:lnTo>
                <a:lnTo>
                  <a:pt x="855" y="265"/>
                </a:lnTo>
                <a:lnTo>
                  <a:pt x="227" y="0"/>
                </a:lnTo>
                <a:lnTo>
                  <a:pt x="684" y="493"/>
                </a:lnTo>
                <a:lnTo>
                  <a:pt x="1311" y="759"/>
                </a:lnTo>
                <a:lnTo>
                  <a:pt x="1995" y="1082"/>
                </a:lnTo>
                <a:lnTo>
                  <a:pt x="3590" y="1841"/>
                </a:lnTo>
                <a:lnTo>
                  <a:pt x="5300" y="2695"/>
                </a:lnTo>
                <a:lnTo>
                  <a:pt x="7066" y="3682"/>
                </a:lnTo>
                <a:lnTo>
                  <a:pt x="6384" y="4366"/>
                </a:lnTo>
                <a:lnTo>
                  <a:pt x="5757" y="4859"/>
                </a:lnTo>
                <a:lnTo>
                  <a:pt x="5357" y="5125"/>
                </a:lnTo>
                <a:lnTo>
                  <a:pt x="4217" y="4328"/>
                </a:lnTo>
                <a:lnTo>
                  <a:pt x="3077" y="3568"/>
                </a:lnTo>
                <a:lnTo>
                  <a:pt x="1995" y="2923"/>
                </a:lnTo>
                <a:lnTo>
                  <a:pt x="968" y="2278"/>
                </a:lnTo>
                <a:lnTo>
                  <a:pt x="0" y="1670"/>
                </a:lnTo>
                <a:lnTo>
                  <a:pt x="741" y="2486"/>
                </a:lnTo>
                <a:lnTo>
                  <a:pt x="1768" y="3189"/>
                </a:lnTo>
                <a:lnTo>
                  <a:pt x="2849" y="3834"/>
                </a:lnTo>
                <a:lnTo>
                  <a:pt x="3933" y="4594"/>
                </a:lnTo>
                <a:lnTo>
                  <a:pt x="5016" y="5353"/>
                </a:lnTo>
                <a:lnTo>
                  <a:pt x="4388" y="5828"/>
                </a:lnTo>
                <a:lnTo>
                  <a:pt x="3705" y="6207"/>
                </a:lnTo>
                <a:lnTo>
                  <a:pt x="2964" y="6587"/>
                </a:lnTo>
                <a:lnTo>
                  <a:pt x="2793" y="7024"/>
                </a:lnTo>
                <a:close/>
              </a:path>
            </a:pathLst>
          </a:custGeom>
          <a:solidFill>
            <a:srgbClr val="1783B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16" name="object 1116"/>
          <p:cNvSpPr/>
          <p:nvPr/>
        </p:nvSpPr>
        <p:spPr>
          <a:xfrm>
            <a:off x="304100" y="520308"/>
            <a:ext cx="22442" cy="18337"/>
          </a:xfrm>
          <a:custGeom>
            <a:avLst/>
            <a:gdLst/>
            <a:ahLst/>
            <a:cxnLst/>
            <a:rect l="l" t="t" r="r" b="b"/>
            <a:pathLst>
              <a:path w="29923" h="24449">
                <a:moveTo>
                  <a:pt x="13849" y="15927"/>
                </a:moveTo>
                <a:lnTo>
                  <a:pt x="15902" y="13004"/>
                </a:lnTo>
                <a:lnTo>
                  <a:pt x="13737" y="15377"/>
                </a:lnTo>
                <a:lnTo>
                  <a:pt x="13338" y="15168"/>
                </a:lnTo>
                <a:lnTo>
                  <a:pt x="12426" y="14674"/>
                </a:lnTo>
                <a:lnTo>
                  <a:pt x="11513" y="14029"/>
                </a:lnTo>
                <a:lnTo>
                  <a:pt x="10659" y="13383"/>
                </a:lnTo>
                <a:lnTo>
                  <a:pt x="13167" y="11219"/>
                </a:lnTo>
                <a:lnTo>
                  <a:pt x="15674" y="9283"/>
                </a:lnTo>
                <a:lnTo>
                  <a:pt x="18069" y="7669"/>
                </a:lnTo>
                <a:lnTo>
                  <a:pt x="19208" y="6473"/>
                </a:lnTo>
                <a:lnTo>
                  <a:pt x="18010" y="7289"/>
                </a:lnTo>
                <a:lnTo>
                  <a:pt x="17384" y="6796"/>
                </a:lnTo>
                <a:lnTo>
                  <a:pt x="16870" y="6378"/>
                </a:lnTo>
                <a:lnTo>
                  <a:pt x="16472" y="5885"/>
                </a:lnTo>
                <a:lnTo>
                  <a:pt x="18353" y="4859"/>
                </a:lnTo>
                <a:lnTo>
                  <a:pt x="20177" y="3948"/>
                </a:lnTo>
                <a:lnTo>
                  <a:pt x="21887" y="3189"/>
                </a:lnTo>
                <a:lnTo>
                  <a:pt x="22457" y="2923"/>
                </a:lnTo>
                <a:lnTo>
                  <a:pt x="23027" y="2695"/>
                </a:lnTo>
                <a:lnTo>
                  <a:pt x="23538" y="2486"/>
                </a:lnTo>
                <a:lnTo>
                  <a:pt x="24108" y="3018"/>
                </a:lnTo>
                <a:lnTo>
                  <a:pt x="23768" y="2372"/>
                </a:lnTo>
                <a:lnTo>
                  <a:pt x="26104" y="1404"/>
                </a:lnTo>
                <a:lnTo>
                  <a:pt x="28156" y="588"/>
                </a:lnTo>
                <a:lnTo>
                  <a:pt x="29923" y="0"/>
                </a:lnTo>
                <a:lnTo>
                  <a:pt x="29296" y="113"/>
                </a:lnTo>
                <a:lnTo>
                  <a:pt x="28954" y="170"/>
                </a:lnTo>
                <a:lnTo>
                  <a:pt x="27415" y="702"/>
                </a:lnTo>
                <a:lnTo>
                  <a:pt x="25591" y="1347"/>
                </a:lnTo>
                <a:lnTo>
                  <a:pt x="23538" y="2221"/>
                </a:lnTo>
                <a:lnTo>
                  <a:pt x="23140" y="1613"/>
                </a:lnTo>
                <a:lnTo>
                  <a:pt x="23426" y="2278"/>
                </a:lnTo>
                <a:lnTo>
                  <a:pt x="22856" y="2486"/>
                </a:lnTo>
                <a:lnTo>
                  <a:pt x="22342" y="2695"/>
                </a:lnTo>
                <a:lnTo>
                  <a:pt x="21772" y="2980"/>
                </a:lnTo>
                <a:lnTo>
                  <a:pt x="20062" y="3720"/>
                </a:lnTo>
                <a:lnTo>
                  <a:pt x="18181" y="4594"/>
                </a:lnTo>
                <a:lnTo>
                  <a:pt x="16244" y="5676"/>
                </a:lnTo>
                <a:lnTo>
                  <a:pt x="15845" y="5125"/>
                </a:lnTo>
                <a:lnTo>
                  <a:pt x="15503" y="4594"/>
                </a:lnTo>
                <a:lnTo>
                  <a:pt x="15332" y="4157"/>
                </a:lnTo>
                <a:lnTo>
                  <a:pt x="15160" y="4214"/>
                </a:lnTo>
                <a:lnTo>
                  <a:pt x="15388" y="4689"/>
                </a:lnTo>
                <a:lnTo>
                  <a:pt x="15674" y="5182"/>
                </a:lnTo>
                <a:lnTo>
                  <a:pt x="16073" y="5714"/>
                </a:lnTo>
                <a:lnTo>
                  <a:pt x="16244" y="5998"/>
                </a:lnTo>
                <a:lnTo>
                  <a:pt x="16643" y="6473"/>
                </a:lnTo>
                <a:lnTo>
                  <a:pt x="17156" y="6967"/>
                </a:lnTo>
                <a:lnTo>
                  <a:pt x="17783" y="7441"/>
                </a:lnTo>
                <a:lnTo>
                  <a:pt x="15388" y="9074"/>
                </a:lnTo>
                <a:lnTo>
                  <a:pt x="12881" y="10953"/>
                </a:lnTo>
                <a:lnTo>
                  <a:pt x="10317" y="13117"/>
                </a:lnTo>
                <a:lnTo>
                  <a:pt x="9519" y="12472"/>
                </a:lnTo>
                <a:lnTo>
                  <a:pt x="8835" y="11770"/>
                </a:lnTo>
                <a:lnTo>
                  <a:pt x="8208" y="11010"/>
                </a:lnTo>
                <a:lnTo>
                  <a:pt x="10772" y="8808"/>
                </a:lnTo>
                <a:lnTo>
                  <a:pt x="8037" y="10744"/>
                </a:lnTo>
                <a:lnTo>
                  <a:pt x="8492" y="12035"/>
                </a:lnTo>
                <a:lnTo>
                  <a:pt x="9233" y="12738"/>
                </a:lnTo>
                <a:lnTo>
                  <a:pt x="10031" y="13440"/>
                </a:lnTo>
                <a:lnTo>
                  <a:pt x="7751" y="15377"/>
                </a:lnTo>
                <a:lnTo>
                  <a:pt x="5530" y="17598"/>
                </a:lnTo>
                <a:lnTo>
                  <a:pt x="3363" y="20024"/>
                </a:lnTo>
                <a:lnTo>
                  <a:pt x="3079" y="20348"/>
                </a:lnTo>
                <a:lnTo>
                  <a:pt x="1995" y="21535"/>
                </a:lnTo>
                <a:lnTo>
                  <a:pt x="970" y="22776"/>
                </a:lnTo>
                <a:lnTo>
                  <a:pt x="0" y="24071"/>
                </a:lnTo>
                <a:lnTo>
                  <a:pt x="285" y="24449"/>
                </a:lnTo>
                <a:lnTo>
                  <a:pt x="1311" y="23099"/>
                </a:lnTo>
                <a:lnTo>
                  <a:pt x="2338" y="21860"/>
                </a:lnTo>
                <a:lnTo>
                  <a:pt x="3419" y="20618"/>
                </a:lnTo>
                <a:lnTo>
                  <a:pt x="4559" y="21588"/>
                </a:lnTo>
                <a:lnTo>
                  <a:pt x="5929" y="22507"/>
                </a:lnTo>
                <a:lnTo>
                  <a:pt x="7352" y="23262"/>
                </a:lnTo>
                <a:lnTo>
                  <a:pt x="7638" y="22885"/>
                </a:lnTo>
                <a:lnTo>
                  <a:pt x="6213" y="22129"/>
                </a:lnTo>
                <a:lnTo>
                  <a:pt x="4901" y="21210"/>
                </a:lnTo>
                <a:lnTo>
                  <a:pt x="3705" y="20293"/>
                </a:lnTo>
                <a:lnTo>
                  <a:pt x="5870" y="17863"/>
                </a:lnTo>
                <a:lnTo>
                  <a:pt x="8094" y="15661"/>
                </a:lnTo>
                <a:lnTo>
                  <a:pt x="10373" y="13649"/>
                </a:lnTo>
                <a:lnTo>
                  <a:pt x="11229" y="14351"/>
                </a:lnTo>
                <a:lnTo>
                  <a:pt x="12140" y="14997"/>
                </a:lnTo>
                <a:lnTo>
                  <a:pt x="13108" y="15547"/>
                </a:lnTo>
                <a:lnTo>
                  <a:pt x="13451" y="15699"/>
                </a:lnTo>
                <a:lnTo>
                  <a:pt x="11457" y="17920"/>
                </a:lnTo>
                <a:lnTo>
                  <a:pt x="9519" y="20293"/>
                </a:lnTo>
                <a:lnTo>
                  <a:pt x="8094" y="23154"/>
                </a:lnTo>
                <a:lnTo>
                  <a:pt x="9975" y="20563"/>
                </a:lnTo>
                <a:lnTo>
                  <a:pt x="11912" y="18129"/>
                </a:lnTo>
                <a:lnTo>
                  <a:pt x="13849" y="15927"/>
                </a:lnTo>
                <a:close/>
              </a:path>
            </a:pathLst>
          </a:custGeom>
          <a:solidFill>
            <a:srgbClr val="1783B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17" name="object 1117"/>
          <p:cNvSpPr/>
          <p:nvPr/>
        </p:nvSpPr>
        <p:spPr>
          <a:xfrm>
            <a:off x="314701" y="520067"/>
            <a:ext cx="44113" cy="20806"/>
          </a:xfrm>
          <a:custGeom>
            <a:avLst/>
            <a:gdLst/>
            <a:ahLst/>
            <a:cxnLst/>
            <a:rect l="l" t="t" r="r" b="b"/>
            <a:pathLst>
              <a:path w="58817" h="27741">
                <a:moveTo>
                  <a:pt x="12367" y="4651"/>
                </a:moveTo>
                <a:lnTo>
                  <a:pt x="15160" y="2543"/>
                </a:lnTo>
                <a:lnTo>
                  <a:pt x="17497" y="1025"/>
                </a:lnTo>
                <a:lnTo>
                  <a:pt x="19092" y="56"/>
                </a:lnTo>
                <a:lnTo>
                  <a:pt x="18751" y="113"/>
                </a:lnTo>
                <a:lnTo>
                  <a:pt x="17098" y="1025"/>
                </a:lnTo>
                <a:lnTo>
                  <a:pt x="14762" y="2486"/>
                </a:lnTo>
                <a:lnTo>
                  <a:pt x="12081" y="4480"/>
                </a:lnTo>
                <a:lnTo>
                  <a:pt x="11626" y="4271"/>
                </a:lnTo>
                <a:lnTo>
                  <a:pt x="10885" y="3777"/>
                </a:lnTo>
                <a:lnTo>
                  <a:pt x="13622" y="2107"/>
                </a:lnTo>
                <a:lnTo>
                  <a:pt x="16071" y="968"/>
                </a:lnTo>
                <a:lnTo>
                  <a:pt x="17895" y="170"/>
                </a:lnTo>
                <a:lnTo>
                  <a:pt x="17382" y="170"/>
                </a:lnTo>
                <a:lnTo>
                  <a:pt x="15559" y="968"/>
                </a:lnTo>
                <a:lnTo>
                  <a:pt x="13221" y="2050"/>
                </a:lnTo>
                <a:lnTo>
                  <a:pt x="10542" y="3568"/>
                </a:lnTo>
                <a:lnTo>
                  <a:pt x="9860" y="2961"/>
                </a:lnTo>
                <a:lnTo>
                  <a:pt x="9632" y="2695"/>
                </a:lnTo>
                <a:lnTo>
                  <a:pt x="9973" y="3341"/>
                </a:lnTo>
                <a:lnTo>
                  <a:pt x="10315" y="3663"/>
                </a:lnTo>
                <a:lnTo>
                  <a:pt x="9403" y="4214"/>
                </a:lnTo>
                <a:lnTo>
                  <a:pt x="8377" y="4745"/>
                </a:lnTo>
                <a:lnTo>
                  <a:pt x="7352" y="5391"/>
                </a:lnTo>
                <a:lnTo>
                  <a:pt x="6213" y="6036"/>
                </a:lnTo>
                <a:lnTo>
                  <a:pt x="5073" y="6796"/>
                </a:lnTo>
                <a:lnTo>
                  <a:pt x="3933" y="7992"/>
                </a:lnTo>
                <a:lnTo>
                  <a:pt x="4331" y="8258"/>
                </a:lnTo>
                <a:lnTo>
                  <a:pt x="4843" y="8637"/>
                </a:lnTo>
                <a:lnTo>
                  <a:pt x="5413" y="9017"/>
                </a:lnTo>
                <a:lnTo>
                  <a:pt x="6041" y="9340"/>
                </a:lnTo>
                <a:lnTo>
                  <a:pt x="3989" y="11181"/>
                </a:lnTo>
                <a:lnTo>
                  <a:pt x="1766" y="13326"/>
                </a:lnTo>
                <a:lnTo>
                  <a:pt x="0" y="15927"/>
                </a:lnTo>
                <a:lnTo>
                  <a:pt x="2223" y="13554"/>
                </a:lnTo>
                <a:lnTo>
                  <a:pt x="4388" y="11390"/>
                </a:lnTo>
                <a:lnTo>
                  <a:pt x="6440" y="9548"/>
                </a:lnTo>
                <a:lnTo>
                  <a:pt x="6325" y="9131"/>
                </a:lnTo>
                <a:lnTo>
                  <a:pt x="5643" y="8789"/>
                </a:lnTo>
                <a:lnTo>
                  <a:pt x="5014" y="8428"/>
                </a:lnTo>
                <a:lnTo>
                  <a:pt x="4503" y="8049"/>
                </a:lnTo>
                <a:lnTo>
                  <a:pt x="4160" y="7821"/>
                </a:lnTo>
                <a:lnTo>
                  <a:pt x="5357" y="7024"/>
                </a:lnTo>
                <a:lnTo>
                  <a:pt x="6440" y="6321"/>
                </a:lnTo>
                <a:lnTo>
                  <a:pt x="7522" y="5676"/>
                </a:lnTo>
                <a:lnTo>
                  <a:pt x="8605" y="5011"/>
                </a:lnTo>
                <a:lnTo>
                  <a:pt x="9632" y="4423"/>
                </a:lnTo>
                <a:lnTo>
                  <a:pt x="10601" y="3834"/>
                </a:lnTo>
                <a:lnTo>
                  <a:pt x="11112" y="4214"/>
                </a:lnTo>
                <a:lnTo>
                  <a:pt x="11854" y="4651"/>
                </a:lnTo>
                <a:lnTo>
                  <a:pt x="10714" y="5505"/>
                </a:lnTo>
                <a:lnTo>
                  <a:pt x="9461" y="6473"/>
                </a:lnTo>
                <a:lnTo>
                  <a:pt x="8206" y="7498"/>
                </a:lnTo>
                <a:lnTo>
                  <a:pt x="7580" y="8049"/>
                </a:lnTo>
                <a:lnTo>
                  <a:pt x="6952" y="8580"/>
                </a:lnTo>
                <a:lnTo>
                  <a:pt x="6724" y="9340"/>
                </a:lnTo>
                <a:lnTo>
                  <a:pt x="7294" y="8789"/>
                </a:lnTo>
                <a:lnTo>
                  <a:pt x="7864" y="8258"/>
                </a:lnTo>
                <a:lnTo>
                  <a:pt x="8434" y="7821"/>
                </a:lnTo>
                <a:lnTo>
                  <a:pt x="9745" y="6701"/>
                </a:lnTo>
                <a:lnTo>
                  <a:pt x="11000" y="5714"/>
                </a:lnTo>
                <a:lnTo>
                  <a:pt x="12196" y="4802"/>
                </a:lnTo>
                <a:lnTo>
                  <a:pt x="12595" y="5011"/>
                </a:lnTo>
                <a:lnTo>
                  <a:pt x="13052" y="5239"/>
                </a:lnTo>
                <a:lnTo>
                  <a:pt x="13563" y="5448"/>
                </a:lnTo>
                <a:lnTo>
                  <a:pt x="12367" y="6587"/>
                </a:lnTo>
                <a:lnTo>
                  <a:pt x="11112" y="7935"/>
                </a:lnTo>
                <a:lnTo>
                  <a:pt x="9916" y="9928"/>
                </a:lnTo>
                <a:lnTo>
                  <a:pt x="10144" y="9662"/>
                </a:lnTo>
                <a:lnTo>
                  <a:pt x="11511" y="8144"/>
                </a:lnTo>
                <a:lnTo>
                  <a:pt x="12766" y="6796"/>
                </a:lnTo>
                <a:lnTo>
                  <a:pt x="13962" y="5562"/>
                </a:lnTo>
                <a:lnTo>
                  <a:pt x="14476" y="5771"/>
                </a:lnTo>
                <a:lnTo>
                  <a:pt x="15046" y="5941"/>
                </a:lnTo>
                <a:lnTo>
                  <a:pt x="15672" y="6093"/>
                </a:lnTo>
                <a:lnTo>
                  <a:pt x="14647" y="7555"/>
                </a:lnTo>
                <a:lnTo>
                  <a:pt x="13507" y="9226"/>
                </a:lnTo>
                <a:lnTo>
                  <a:pt x="12766" y="11390"/>
                </a:lnTo>
                <a:lnTo>
                  <a:pt x="13906" y="9454"/>
                </a:lnTo>
                <a:lnTo>
                  <a:pt x="15046" y="7726"/>
                </a:lnTo>
                <a:lnTo>
                  <a:pt x="16014" y="6150"/>
                </a:lnTo>
                <a:lnTo>
                  <a:pt x="16584" y="6321"/>
                </a:lnTo>
                <a:lnTo>
                  <a:pt x="17154" y="6416"/>
                </a:lnTo>
                <a:lnTo>
                  <a:pt x="17724" y="6473"/>
                </a:lnTo>
                <a:lnTo>
                  <a:pt x="18123" y="6530"/>
                </a:lnTo>
                <a:lnTo>
                  <a:pt x="18751" y="6644"/>
                </a:lnTo>
                <a:lnTo>
                  <a:pt x="19434" y="6701"/>
                </a:lnTo>
                <a:lnTo>
                  <a:pt x="20119" y="6739"/>
                </a:lnTo>
                <a:lnTo>
                  <a:pt x="20346" y="8428"/>
                </a:lnTo>
                <a:lnTo>
                  <a:pt x="20518" y="6739"/>
                </a:lnTo>
                <a:lnTo>
                  <a:pt x="20973" y="6796"/>
                </a:lnTo>
                <a:lnTo>
                  <a:pt x="21770" y="6796"/>
                </a:lnTo>
                <a:lnTo>
                  <a:pt x="22227" y="6739"/>
                </a:lnTo>
                <a:lnTo>
                  <a:pt x="22399" y="8428"/>
                </a:lnTo>
                <a:lnTo>
                  <a:pt x="22570" y="10251"/>
                </a:lnTo>
                <a:lnTo>
                  <a:pt x="22741" y="12301"/>
                </a:lnTo>
                <a:lnTo>
                  <a:pt x="19833" y="12301"/>
                </a:lnTo>
                <a:lnTo>
                  <a:pt x="20574" y="12681"/>
                </a:lnTo>
                <a:lnTo>
                  <a:pt x="22741" y="12681"/>
                </a:lnTo>
                <a:lnTo>
                  <a:pt x="22969" y="15054"/>
                </a:lnTo>
                <a:lnTo>
                  <a:pt x="23140" y="17655"/>
                </a:lnTo>
                <a:lnTo>
                  <a:pt x="23367" y="20508"/>
                </a:lnTo>
                <a:lnTo>
                  <a:pt x="19776" y="20508"/>
                </a:lnTo>
                <a:lnTo>
                  <a:pt x="19206" y="20455"/>
                </a:lnTo>
                <a:lnTo>
                  <a:pt x="18920" y="20455"/>
                </a:lnTo>
                <a:lnTo>
                  <a:pt x="19490" y="20941"/>
                </a:lnTo>
                <a:lnTo>
                  <a:pt x="19776" y="20941"/>
                </a:lnTo>
                <a:lnTo>
                  <a:pt x="20973" y="20994"/>
                </a:lnTo>
                <a:lnTo>
                  <a:pt x="22171" y="20994"/>
                </a:lnTo>
                <a:lnTo>
                  <a:pt x="23367" y="20941"/>
                </a:lnTo>
                <a:lnTo>
                  <a:pt x="23595" y="23585"/>
                </a:lnTo>
                <a:lnTo>
                  <a:pt x="23538" y="14997"/>
                </a:lnTo>
                <a:lnTo>
                  <a:pt x="23311" y="12681"/>
                </a:lnTo>
                <a:lnTo>
                  <a:pt x="24392" y="12624"/>
                </a:lnTo>
                <a:lnTo>
                  <a:pt x="25476" y="12529"/>
                </a:lnTo>
                <a:lnTo>
                  <a:pt x="26501" y="12415"/>
                </a:lnTo>
                <a:lnTo>
                  <a:pt x="26388" y="12035"/>
                </a:lnTo>
                <a:lnTo>
                  <a:pt x="25361" y="12149"/>
                </a:lnTo>
                <a:lnTo>
                  <a:pt x="24336" y="12244"/>
                </a:lnTo>
                <a:lnTo>
                  <a:pt x="23311" y="12301"/>
                </a:lnTo>
                <a:lnTo>
                  <a:pt x="23081" y="10251"/>
                </a:lnTo>
                <a:lnTo>
                  <a:pt x="22854" y="8371"/>
                </a:lnTo>
                <a:lnTo>
                  <a:pt x="22683" y="6739"/>
                </a:lnTo>
                <a:lnTo>
                  <a:pt x="23367" y="6739"/>
                </a:lnTo>
                <a:lnTo>
                  <a:pt x="23994" y="6701"/>
                </a:lnTo>
                <a:lnTo>
                  <a:pt x="24564" y="6587"/>
                </a:lnTo>
                <a:lnTo>
                  <a:pt x="25133" y="8201"/>
                </a:lnTo>
                <a:lnTo>
                  <a:pt x="25021" y="6530"/>
                </a:lnTo>
                <a:lnTo>
                  <a:pt x="25591" y="6473"/>
                </a:lnTo>
                <a:lnTo>
                  <a:pt x="26161" y="6378"/>
                </a:lnTo>
                <a:lnTo>
                  <a:pt x="26731" y="6264"/>
                </a:lnTo>
                <a:lnTo>
                  <a:pt x="27699" y="7764"/>
                </a:lnTo>
                <a:lnTo>
                  <a:pt x="28724" y="9548"/>
                </a:lnTo>
                <a:lnTo>
                  <a:pt x="29808" y="11504"/>
                </a:lnTo>
                <a:lnTo>
                  <a:pt x="30263" y="11390"/>
                </a:lnTo>
                <a:lnTo>
                  <a:pt x="29179" y="9454"/>
                </a:lnTo>
                <a:lnTo>
                  <a:pt x="28098" y="7726"/>
                </a:lnTo>
                <a:lnTo>
                  <a:pt x="27129" y="6150"/>
                </a:lnTo>
                <a:lnTo>
                  <a:pt x="27699" y="6036"/>
                </a:lnTo>
                <a:lnTo>
                  <a:pt x="28269" y="5885"/>
                </a:lnTo>
                <a:lnTo>
                  <a:pt x="28839" y="5676"/>
                </a:lnTo>
                <a:lnTo>
                  <a:pt x="29979" y="6910"/>
                </a:lnTo>
                <a:lnTo>
                  <a:pt x="31175" y="8258"/>
                </a:lnTo>
                <a:lnTo>
                  <a:pt x="32486" y="9814"/>
                </a:lnTo>
                <a:lnTo>
                  <a:pt x="32885" y="10365"/>
                </a:lnTo>
                <a:lnTo>
                  <a:pt x="33113" y="10631"/>
                </a:lnTo>
                <a:lnTo>
                  <a:pt x="32200" y="10896"/>
                </a:lnTo>
                <a:lnTo>
                  <a:pt x="31232" y="11181"/>
                </a:lnTo>
                <a:lnTo>
                  <a:pt x="30434" y="11713"/>
                </a:lnTo>
                <a:lnTo>
                  <a:pt x="31459" y="11504"/>
                </a:lnTo>
                <a:lnTo>
                  <a:pt x="32430" y="11219"/>
                </a:lnTo>
                <a:lnTo>
                  <a:pt x="33340" y="10896"/>
                </a:lnTo>
                <a:lnTo>
                  <a:pt x="34994" y="13004"/>
                </a:lnTo>
                <a:lnTo>
                  <a:pt x="36704" y="15320"/>
                </a:lnTo>
                <a:lnTo>
                  <a:pt x="38413" y="17920"/>
                </a:lnTo>
                <a:lnTo>
                  <a:pt x="37102" y="18395"/>
                </a:lnTo>
                <a:lnTo>
                  <a:pt x="35735" y="18775"/>
                </a:lnTo>
                <a:lnTo>
                  <a:pt x="34309" y="19105"/>
                </a:lnTo>
                <a:lnTo>
                  <a:pt x="33739" y="19213"/>
                </a:lnTo>
                <a:lnTo>
                  <a:pt x="32315" y="19538"/>
                </a:lnTo>
                <a:lnTo>
                  <a:pt x="30833" y="19807"/>
                </a:lnTo>
                <a:lnTo>
                  <a:pt x="29351" y="20024"/>
                </a:lnTo>
                <a:lnTo>
                  <a:pt x="28839" y="20508"/>
                </a:lnTo>
                <a:lnTo>
                  <a:pt x="29580" y="23152"/>
                </a:lnTo>
                <a:lnTo>
                  <a:pt x="29465" y="20455"/>
                </a:lnTo>
                <a:lnTo>
                  <a:pt x="31004" y="20238"/>
                </a:lnTo>
                <a:lnTo>
                  <a:pt x="32486" y="19969"/>
                </a:lnTo>
                <a:lnTo>
                  <a:pt x="33969" y="19646"/>
                </a:lnTo>
                <a:lnTo>
                  <a:pt x="35109" y="22127"/>
                </a:lnTo>
                <a:lnTo>
                  <a:pt x="36305" y="24827"/>
                </a:lnTo>
                <a:lnTo>
                  <a:pt x="37388" y="27741"/>
                </a:lnTo>
                <a:lnTo>
                  <a:pt x="37958" y="27578"/>
                </a:lnTo>
                <a:lnTo>
                  <a:pt x="36875" y="24719"/>
                </a:lnTo>
                <a:lnTo>
                  <a:pt x="35678" y="22019"/>
                </a:lnTo>
                <a:lnTo>
                  <a:pt x="34480" y="19538"/>
                </a:lnTo>
                <a:lnTo>
                  <a:pt x="35906" y="19160"/>
                </a:lnTo>
                <a:lnTo>
                  <a:pt x="37330" y="18775"/>
                </a:lnTo>
                <a:lnTo>
                  <a:pt x="38699" y="18300"/>
                </a:lnTo>
                <a:lnTo>
                  <a:pt x="40238" y="20671"/>
                </a:lnTo>
                <a:lnTo>
                  <a:pt x="41777" y="23261"/>
                </a:lnTo>
                <a:lnTo>
                  <a:pt x="40750" y="20508"/>
                </a:lnTo>
                <a:lnTo>
                  <a:pt x="39211" y="18072"/>
                </a:lnTo>
                <a:lnTo>
                  <a:pt x="39781" y="17863"/>
                </a:lnTo>
                <a:lnTo>
                  <a:pt x="40351" y="17655"/>
                </a:lnTo>
                <a:lnTo>
                  <a:pt x="40921" y="17427"/>
                </a:lnTo>
                <a:lnTo>
                  <a:pt x="41606" y="17161"/>
                </a:lnTo>
                <a:lnTo>
                  <a:pt x="42232" y="16838"/>
                </a:lnTo>
                <a:lnTo>
                  <a:pt x="42858" y="16516"/>
                </a:lnTo>
                <a:lnTo>
                  <a:pt x="44798" y="18737"/>
                </a:lnTo>
                <a:lnTo>
                  <a:pt x="46679" y="21210"/>
                </a:lnTo>
                <a:lnTo>
                  <a:pt x="48501" y="23800"/>
                </a:lnTo>
                <a:lnTo>
                  <a:pt x="48958" y="23585"/>
                </a:lnTo>
                <a:lnTo>
                  <a:pt x="47134" y="20941"/>
                </a:lnTo>
                <a:lnTo>
                  <a:pt x="45253" y="18509"/>
                </a:lnTo>
                <a:lnTo>
                  <a:pt x="43315" y="16307"/>
                </a:lnTo>
                <a:lnTo>
                  <a:pt x="44399" y="15699"/>
                </a:lnTo>
                <a:lnTo>
                  <a:pt x="45424" y="15111"/>
                </a:lnTo>
                <a:lnTo>
                  <a:pt x="46393" y="14408"/>
                </a:lnTo>
                <a:lnTo>
                  <a:pt x="48558" y="16402"/>
                </a:lnTo>
                <a:lnTo>
                  <a:pt x="50781" y="18680"/>
                </a:lnTo>
                <a:lnTo>
                  <a:pt x="48900" y="16136"/>
                </a:lnTo>
                <a:lnTo>
                  <a:pt x="46679" y="14143"/>
                </a:lnTo>
                <a:lnTo>
                  <a:pt x="47418" y="13554"/>
                </a:lnTo>
                <a:lnTo>
                  <a:pt x="48102" y="12947"/>
                </a:lnTo>
                <a:lnTo>
                  <a:pt x="48672" y="12301"/>
                </a:lnTo>
                <a:lnTo>
                  <a:pt x="49071" y="11884"/>
                </a:lnTo>
                <a:lnTo>
                  <a:pt x="51526" y="13706"/>
                </a:lnTo>
                <a:lnTo>
                  <a:pt x="53923" y="15756"/>
                </a:lnTo>
                <a:lnTo>
                  <a:pt x="56259" y="18034"/>
                </a:lnTo>
                <a:lnTo>
                  <a:pt x="56541" y="18300"/>
                </a:lnTo>
                <a:lnTo>
                  <a:pt x="57226" y="19052"/>
                </a:lnTo>
                <a:lnTo>
                  <a:pt x="57971" y="19807"/>
                </a:lnTo>
                <a:lnTo>
                  <a:pt x="58656" y="20563"/>
                </a:lnTo>
                <a:lnTo>
                  <a:pt x="58817" y="20185"/>
                </a:lnTo>
                <a:lnTo>
                  <a:pt x="58132" y="19430"/>
                </a:lnTo>
                <a:lnTo>
                  <a:pt x="57447" y="18737"/>
                </a:lnTo>
                <a:lnTo>
                  <a:pt x="56762" y="18034"/>
                </a:lnTo>
                <a:lnTo>
                  <a:pt x="57226" y="17427"/>
                </a:lnTo>
                <a:lnTo>
                  <a:pt x="57669" y="16838"/>
                </a:lnTo>
                <a:lnTo>
                  <a:pt x="57971" y="16250"/>
                </a:lnTo>
                <a:lnTo>
                  <a:pt x="57729" y="15927"/>
                </a:lnTo>
                <a:lnTo>
                  <a:pt x="57387" y="16516"/>
                </a:lnTo>
                <a:lnTo>
                  <a:pt x="56984" y="17161"/>
                </a:lnTo>
                <a:lnTo>
                  <a:pt x="56480" y="17750"/>
                </a:lnTo>
                <a:lnTo>
                  <a:pt x="54144" y="15434"/>
                </a:lnTo>
                <a:lnTo>
                  <a:pt x="51748" y="13383"/>
                </a:lnTo>
                <a:lnTo>
                  <a:pt x="49299" y="11599"/>
                </a:lnTo>
                <a:lnTo>
                  <a:pt x="49869" y="10896"/>
                </a:lnTo>
                <a:lnTo>
                  <a:pt x="50278" y="10194"/>
                </a:lnTo>
                <a:lnTo>
                  <a:pt x="50620" y="9397"/>
                </a:lnTo>
                <a:lnTo>
                  <a:pt x="50318" y="9169"/>
                </a:lnTo>
                <a:lnTo>
                  <a:pt x="49984" y="9928"/>
                </a:lnTo>
                <a:lnTo>
                  <a:pt x="49528" y="10688"/>
                </a:lnTo>
                <a:lnTo>
                  <a:pt x="48958" y="11333"/>
                </a:lnTo>
                <a:lnTo>
                  <a:pt x="46280" y="9397"/>
                </a:lnTo>
                <a:lnTo>
                  <a:pt x="43543" y="7726"/>
                </a:lnTo>
                <a:lnTo>
                  <a:pt x="40979" y="6264"/>
                </a:lnTo>
                <a:lnTo>
                  <a:pt x="43372" y="7935"/>
                </a:lnTo>
                <a:lnTo>
                  <a:pt x="46050" y="9662"/>
                </a:lnTo>
                <a:lnTo>
                  <a:pt x="48729" y="11656"/>
                </a:lnTo>
                <a:lnTo>
                  <a:pt x="48102" y="12415"/>
                </a:lnTo>
                <a:lnTo>
                  <a:pt x="47305" y="13174"/>
                </a:lnTo>
                <a:lnTo>
                  <a:pt x="46393" y="13877"/>
                </a:lnTo>
                <a:lnTo>
                  <a:pt x="43942" y="11656"/>
                </a:lnTo>
                <a:lnTo>
                  <a:pt x="41434" y="9719"/>
                </a:lnTo>
                <a:lnTo>
                  <a:pt x="39098" y="8049"/>
                </a:lnTo>
                <a:lnTo>
                  <a:pt x="41148" y="9928"/>
                </a:lnTo>
                <a:lnTo>
                  <a:pt x="43599" y="11884"/>
                </a:lnTo>
                <a:lnTo>
                  <a:pt x="46050" y="14143"/>
                </a:lnTo>
                <a:lnTo>
                  <a:pt x="45138" y="14845"/>
                </a:lnTo>
                <a:lnTo>
                  <a:pt x="44113" y="15434"/>
                </a:lnTo>
                <a:lnTo>
                  <a:pt x="43029" y="16022"/>
                </a:lnTo>
                <a:lnTo>
                  <a:pt x="42631" y="16250"/>
                </a:lnTo>
                <a:lnTo>
                  <a:pt x="42004" y="16516"/>
                </a:lnTo>
                <a:lnTo>
                  <a:pt x="41378" y="16781"/>
                </a:lnTo>
                <a:lnTo>
                  <a:pt x="40750" y="17047"/>
                </a:lnTo>
                <a:lnTo>
                  <a:pt x="40180" y="17275"/>
                </a:lnTo>
                <a:lnTo>
                  <a:pt x="39553" y="17541"/>
                </a:lnTo>
                <a:lnTo>
                  <a:pt x="38927" y="17750"/>
                </a:lnTo>
                <a:lnTo>
                  <a:pt x="37217" y="15168"/>
                </a:lnTo>
                <a:lnTo>
                  <a:pt x="35449" y="12795"/>
                </a:lnTo>
                <a:lnTo>
                  <a:pt x="33797" y="10744"/>
                </a:lnTo>
                <a:lnTo>
                  <a:pt x="34424" y="10156"/>
                </a:lnTo>
                <a:lnTo>
                  <a:pt x="33570" y="10479"/>
                </a:lnTo>
                <a:lnTo>
                  <a:pt x="33056" y="9871"/>
                </a:lnTo>
                <a:lnTo>
                  <a:pt x="32829" y="9548"/>
                </a:lnTo>
                <a:lnTo>
                  <a:pt x="31574" y="8049"/>
                </a:lnTo>
                <a:lnTo>
                  <a:pt x="30378" y="6739"/>
                </a:lnTo>
                <a:lnTo>
                  <a:pt x="29238" y="5562"/>
                </a:lnTo>
                <a:lnTo>
                  <a:pt x="29749" y="5353"/>
                </a:lnTo>
                <a:lnTo>
                  <a:pt x="30263" y="5125"/>
                </a:lnTo>
                <a:lnTo>
                  <a:pt x="30720" y="4916"/>
                </a:lnTo>
                <a:lnTo>
                  <a:pt x="31860" y="5828"/>
                </a:lnTo>
                <a:lnTo>
                  <a:pt x="33113" y="6853"/>
                </a:lnTo>
                <a:lnTo>
                  <a:pt x="34367" y="7992"/>
                </a:lnTo>
                <a:lnTo>
                  <a:pt x="34937" y="8428"/>
                </a:lnTo>
                <a:lnTo>
                  <a:pt x="35507" y="8960"/>
                </a:lnTo>
                <a:lnTo>
                  <a:pt x="36077" y="9492"/>
                </a:lnTo>
                <a:lnTo>
                  <a:pt x="36305" y="9719"/>
                </a:lnTo>
                <a:lnTo>
                  <a:pt x="36476" y="9283"/>
                </a:lnTo>
                <a:lnTo>
                  <a:pt x="35850" y="8751"/>
                </a:lnTo>
                <a:lnTo>
                  <a:pt x="35221" y="8201"/>
                </a:lnTo>
                <a:lnTo>
                  <a:pt x="34651" y="7669"/>
                </a:lnTo>
                <a:lnTo>
                  <a:pt x="33399" y="6587"/>
                </a:lnTo>
                <a:lnTo>
                  <a:pt x="32200" y="5619"/>
                </a:lnTo>
                <a:lnTo>
                  <a:pt x="31061" y="4746"/>
                </a:lnTo>
                <a:lnTo>
                  <a:pt x="31518" y="4537"/>
                </a:lnTo>
                <a:lnTo>
                  <a:pt x="32315" y="3986"/>
                </a:lnTo>
                <a:lnTo>
                  <a:pt x="33284" y="4594"/>
                </a:lnTo>
                <a:lnTo>
                  <a:pt x="34253" y="5182"/>
                </a:lnTo>
                <a:lnTo>
                  <a:pt x="33511" y="4366"/>
                </a:lnTo>
                <a:lnTo>
                  <a:pt x="32543" y="3834"/>
                </a:lnTo>
                <a:lnTo>
                  <a:pt x="33056" y="3455"/>
                </a:lnTo>
                <a:lnTo>
                  <a:pt x="33570" y="2923"/>
                </a:lnTo>
                <a:lnTo>
                  <a:pt x="33399" y="2809"/>
                </a:lnTo>
                <a:lnTo>
                  <a:pt x="32885" y="3303"/>
                </a:lnTo>
                <a:lnTo>
                  <a:pt x="32430" y="3625"/>
                </a:lnTo>
                <a:lnTo>
                  <a:pt x="29580" y="2107"/>
                </a:lnTo>
                <a:lnTo>
                  <a:pt x="27242" y="968"/>
                </a:lnTo>
                <a:lnTo>
                  <a:pt x="25419" y="113"/>
                </a:lnTo>
                <a:lnTo>
                  <a:pt x="24962" y="113"/>
                </a:lnTo>
                <a:lnTo>
                  <a:pt x="26731" y="968"/>
                </a:lnTo>
                <a:lnTo>
                  <a:pt x="29179" y="2164"/>
                </a:lnTo>
                <a:lnTo>
                  <a:pt x="32088" y="3891"/>
                </a:lnTo>
                <a:lnTo>
                  <a:pt x="31290" y="4366"/>
                </a:lnTo>
                <a:lnTo>
                  <a:pt x="30833" y="4594"/>
                </a:lnTo>
                <a:lnTo>
                  <a:pt x="28154" y="2543"/>
                </a:lnTo>
                <a:lnTo>
                  <a:pt x="25875" y="1025"/>
                </a:lnTo>
                <a:lnTo>
                  <a:pt x="24221" y="56"/>
                </a:lnTo>
                <a:lnTo>
                  <a:pt x="23881" y="56"/>
                </a:lnTo>
                <a:lnTo>
                  <a:pt x="25476" y="1025"/>
                </a:lnTo>
                <a:lnTo>
                  <a:pt x="27756" y="2600"/>
                </a:lnTo>
                <a:lnTo>
                  <a:pt x="30491" y="4746"/>
                </a:lnTo>
                <a:lnTo>
                  <a:pt x="30035" y="4973"/>
                </a:lnTo>
                <a:lnTo>
                  <a:pt x="29522" y="5125"/>
                </a:lnTo>
                <a:lnTo>
                  <a:pt x="29010" y="5353"/>
                </a:lnTo>
                <a:lnTo>
                  <a:pt x="26731" y="2923"/>
                </a:lnTo>
                <a:lnTo>
                  <a:pt x="24735" y="1139"/>
                </a:lnTo>
                <a:lnTo>
                  <a:pt x="23424" y="0"/>
                </a:lnTo>
                <a:lnTo>
                  <a:pt x="23140" y="0"/>
                </a:lnTo>
                <a:lnTo>
                  <a:pt x="24392" y="1139"/>
                </a:lnTo>
                <a:lnTo>
                  <a:pt x="26330" y="2961"/>
                </a:lnTo>
                <a:lnTo>
                  <a:pt x="28668" y="5448"/>
                </a:lnTo>
                <a:lnTo>
                  <a:pt x="28098" y="5619"/>
                </a:lnTo>
                <a:lnTo>
                  <a:pt x="27528" y="5771"/>
                </a:lnTo>
                <a:lnTo>
                  <a:pt x="26958" y="5885"/>
                </a:lnTo>
                <a:lnTo>
                  <a:pt x="25190" y="3246"/>
                </a:lnTo>
                <a:lnTo>
                  <a:pt x="23710" y="1233"/>
                </a:lnTo>
                <a:lnTo>
                  <a:pt x="22797" y="0"/>
                </a:lnTo>
                <a:lnTo>
                  <a:pt x="22570" y="0"/>
                </a:lnTo>
                <a:lnTo>
                  <a:pt x="23424" y="1233"/>
                </a:lnTo>
                <a:lnTo>
                  <a:pt x="24850" y="3303"/>
                </a:lnTo>
                <a:lnTo>
                  <a:pt x="26559" y="5998"/>
                </a:lnTo>
                <a:lnTo>
                  <a:pt x="26046" y="6093"/>
                </a:lnTo>
                <a:lnTo>
                  <a:pt x="25476" y="6207"/>
                </a:lnTo>
                <a:lnTo>
                  <a:pt x="24906" y="6264"/>
                </a:lnTo>
                <a:lnTo>
                  <a:pt x="23822" y="3398"/>
                </a:lnTo>
                <a:lnTo>
                  <a:pt x="22910" y="1290"/>
                </a:lnTo>
                <a:lnTo>
                  <a:pt x="22284" y="0"/>
                </a:lnTo>
                <a:lnTo>
                  <a:pt x="22113" y="0"/>
                </a:lnTo>
                <a:lnTo>
                  <a:pt x="22626" y="1290"/>
                </a:lnTo>
                <a:lnTo>
                  <a:pt x="23480" y="3455"/>
                </a:lnTo>
                <a:lnTo>
                  <a:pt x="24507" y="6321"/>
                </a:lnTo>
                <a:lnTo>
                  <a:pt x="23881" y="6378"/>
                </a:lnTo>
                <a:lnTo>
                  <a:pt x="23311" y="6416"/>
                </a:lnTo>
                <a:lnTo>
                  <a:pt x="22683" y="6473"/>
                </a:lnTo>
                <a:lnTo>
                  <a:pt x="22340" y="3512"/>
                </a:lnTo>
                <a:lnTo>
                  <a:pt x="22056" y="1290"/>
                </a:lnTo>
                <a:lnTo>
                  <a:pt x="21829" y="0"/>
                </a:lnTo>
                <a:lnTo>
                  <a:pt x="21657" y="0"/>
                </a:lnTo>
                <a:lnTo>
                  <a:pt x="21770" y="1290"/>
                </a:lnTo>
                <a:lnTo>
                  <a:pt x="21941" y="3512"/>
                </a:lnTo>
                <a:lnTo>
                  <a:pt x="22227" y="6473"/>
                </a:lnTo>
                <a:lnTo>
                  <a:pt x="20574" y="6473"/>
                </a:lnTo>
                <a:lnTo>
                  <a:pt x="20973" y="3512"/>
                </a:lnTo>
                <a:lnTo>
                  <a:pt x="21259" y="1290"/>
                </a:lnTo>
                <a:lnTo>
                  <a:pt x="21430" y="0"/>
                </a:lnTo>
                <a:lnTo>
                  <a:pt x="21259" y="0"/>
                </a:lnTo>
                <a:lnTo>
                  <a:pt x="20973" y="1290"/>
                </a:lnTo>
                <a:lnTo>
                  <a:pt x="20574" y="3512"/>
                </a:lnTo>
                <a:lnTo>
                  <a:pt x="20119" y="6416"/>
                </a:lnTo>
                <a:lnTo>
                  <a:pt x="19490" y="6416"/>
                </a:lnTo>
                <a:lnTo>
                  <a:pt x="18864" y="6378"/>
                </a:lnTo>
                <a:lnTo>
                  <a:pt x="18238" y="6264"/>
                </a:lnTo>
                <a:lnTo>
                  <a:pt x="19378" y="3398"/>
                </a:lnTo>
                <a:lnTo>
                  <a:pt x="20346" y="1290"/>
                </a:lnTo>
                <a:lnTo>
                  <a:pt x="20916" y="0"/>
                </a:lnTo>
                <a:lnTo>
                  <a:pt x="20745" y="0"/>
                </a:lnTo>
                <a:lnTo>
                  <a:pt x="20060" y="1290"/>
                </a:lnTo>
                <a:lnTo>
                  <a:pt x="19035" y="3398"/>
                </a:lnTo>
                <a:lnTo>
                  <a:pt x="17839" y="6207"/>
                </a:lnTo>
                <a:lnTo>
                  <a:pt x="17269" y="6150"/>
                </a:lnTo>
                <a:lnTo>
                  <a:pt x="16755" y="6036"/>
                </a:lnTo>
                <a:lnTo>
                  <a:pt x="16186" y="5941"/>
                </a:lnTo>
                <a:lnTo>
                  <a:pt x="18010" y="3246"/>
                </a:lnTo>
                <a:lnTo>
                  <a:pt x="19549" y="1233"/>
                </a:lnTo>
                <a:lnTo>
                  <a:pt x="20518" y="0"/>
                </a:lnTo>
                <a:lnTo>
                  <a:pt x="20290" y="0"/>
                </a:lnTo>
                <a:lnTo>
                  <a:pt x="19263" y="1233"/>
                </a:lnTo>
                <a:lnTo>
                  <a:pt x="17724" y="3189"/>
                </a:lnTo>
                <a:lnTo>
                  <a:pt x="15843" y="5828"/>
                </a:lnTo>
                <a:lnTo>
                  <a:pt x="15273" y="5714"/>
                </a:lnTo>
                <a:lnTo>
                  <a:pt x="14703" y="5562"/>
                </a:lnTo>
                <a:lnTo>
                  <a:pt x="14133" y="5353"/>
                </a:lnTo>
                <a:lnTo>
                  <a:pt x="16528" y="2923"/>
                </a:lnTo>
                <a:lnTo>
                  <a:pt x="18580" y="1139"/>
                </a:lnTo>
                <a:lnTo>
                  <a:pt x="19891" y="56"/>
                </a:lnTo>
                <a:lnTo>
                  <a:pt x="19549" y="56"/>
                </a:lnTo>
                <a:lnTo>
                  <a:pt x="18181" y="1139"/>
                </a:lnTo>
                <a:lnTo>
                  <a:pt x="16186" y="2866"/>
                </a:lnTo>
                <a:lnTo>
                  <a:pt x="13791" y="5239"/>
                </a:lnTo>
                <a:lnTo>
                  <a:pt x="13279" y="5068"/>
                </a:lnTo>
                <a:lnTo>
                  <a:pt x="12822" y="4859"/>
                </a:lnTo>
                <a:lnTo>
                  <a:pt x="12367" y="4651"/>
                </a:lnTo>
                <a:close/>
              </a:path>
            </a:pathLst>
          </a:custGeom>
          <a:solidFill>
            <a:srgbClr val="1783B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18" name="object 1118"/>
          <p:cNvSpPr/>
          <p:nvPr/>
        </p:nvSpPr>
        <p:spPr>
          <a:xfrm>
            <a:off x="307178" y="524921"/>
            <a:ext cx="22954" cy="19269"/>
          </a:xfrm>
          <a:custGeom>
            <a:avLst/>
            <a:gdLst/>
            <a:ahLst/>
            <a:cxnLst/>
            <a:rect l="l" t="t" r="r" b="b"/>
            <a:pathLst>
              <a:path w="30605" h="25692">
                <a:moveTo>
                  <a:pt x="26388" y="3398"/>
                </a:moveTo>
                <a:lnTo>
                  <a:pt x="25591" y="5448"/>
                </a:lnTo>
                <a:lnTo>
                  <a:pt x="24622" y="5296"/>
                </a:lnTo>
                <a:lnTo>
                  <a:pt x="23710" y="5125"/>
                </a:lnTo>
                <a:lnTo>
                  <a:pt x="22797" y="4916"/>
                </a:lnTo>
                <a:lnTo>
                  <a:pt x="23538" y="2752"/>
                </a:lnTo>
                <a:lnTo>
                  <a:pt x="22399" y="4651"/>
                </a:lnTo>
                <a:lnTo>
                  <a:pt x="22284" y="4802"/>
                </a:lnTo>
                <a:lnTo>
                  <a:pt x="21315" y="4537"/>
                </a:lnTo>
                <a:lnTo>
                  <a:pt x="20403" y="4271"/>
                </a:lnTo>
                <a:lnTo>
                  <a:pt x="19492" y="4005"/>
                </a:lnTo>
                <a:lnTo>
                  <a:pt x="19948" y="3455"/>
                </a:lnTo>
                <a:lnTo>
                  <a:pt x="21144" y="1461"/>
                </a:lnTo>
                <a:lnTo>
                  <a:pt x="19833" y="2923"/>
                </a:lnTo>
                <a:lnTo>
                  <a:pt x="19321" y="3512"/>
                </a:lnTo>
                <a:lnTo>
                  <a:pt x="19035" y="3834"/>
                </a:lnTo>
                <a:lnTo>
                  <a:pt x="18238" y="3512"/>
                </a:lnTo>
                <a:lnTo>
                  <a:pt x="17440" y="3189"/>
                </a:lnTo>
                <a:lnTo>
                  <a:pt x="16755" y="2866"/>
                </a:lnTo>
                <a:lnTo>
                  <a:pt x="16983" y="2107"/>
                </a:lnTo>
                <a:lnTo>
                  <a:pt x="16357" y="2657"/>
                </a:lnTo>
                <a:lnTo>
                  <a:pt x="16472" y="3075"/>
                </a:lnTo>
                <a:lnTo>
                  <a:pt x="17213" y="3398"/>
                </a:lnTo>
                <a:lnTo>
                  <a:pt x="18010" y="3777"/>
                </a:lnTo>
                <a:lnTo>
                  <a:pt x="18808" y="4100"/>
                </a:lnTo>
                <a:lnTo>
                  <a:pt x="17098" y="6093"/>
                </a:lnTo>
                <a:lnTo>
                  <a:pt x="15273" y="8428"/>
                </a:lnTo>
                <a:lnTo>
                  <a:pt x="13451" y="11010"/>
                </a:lnTo>
                <a:lnTo>
                  <a:pt x="12254" y="10536"/>
                </a:lnTo>
                <a:lnTo>
                  <a:pt x="11114" y="10042"/>
                </a:lnTo>
                <a:lnTo>
                  <a:pt x="10031" y="9454"/>
                </a:lnTo>
                <a:lnTo>
                  <a:pt x="11797" y="6853"/>
                </a:lnTo>
                <a:lnTo>
                  <a:pt x="9745" y="9776"/>
                </a:lnTo>
                <a:lnTo>
                  <a:pt x="10828" y="10365"/>
                </a:lnTo>
                <a:lnTo>
                  <a:pt x="12025" y="10896"/>
                </a:lnTo>
                <a:lnTo>
                  <a:pt x="13223" y="11333"/>
                </a:lnTo>
                <a:lnTo>
                  <a:pt x="11570" y="13712"/>
                </a:lnTo>
                <a:lnTo>
                  <a:pt x="9916" y="16248"/>
                </a:lnTo>
                <a:lnTo>
                  <a:pt x="8377" y="19001"/>
                </a:lnTo>
                <a:lnTo>
                  <a:pt x="7864" y="18784"/>
                </a:lnTo>
                <a:lnTo>
                  <a:pt x="7580" y="18676"/>
                </a:lnTo>
                <a:lnTo>
                  <a:pt x="6325" y="18190"/>
                </a:lnTo>
                <a:lnTo>
                  <a:pt x="5129" y="17598"/>
                </a:lnTo>
                <a:lnTo>
                  <a:pt x="3989" y="17003"/>
                </a:lnTo>
                <a:lnTo>
                  <a:pt x="5415" y="14143"/>
                </a:lnTo>
                <a:lnTo>
                  <a:pt x="3534" y="16734"/>
                </a:lnTo>
                <a:lnTo>
                  <a:pt x="3248" y="17112"/>
                </a:lnTo>
                <a:lnTo>
                  <a:pt x="2108" y="18676"/>
                </a:lnTo>
                <a:lnTo>
                  <a:pt x="1025" y="20348"/>
                </a:lnTo>
                <a:lnTo>
                  <a:pt x="0" y="22076"/>
                </a:lnTo>
                <a:lnTo>
                  <a:pt x="455" y="22401"/>
                </a:lnTo>
                <a:lnTo>
                  <a:pt x="1482" y="20673"/>
                </a:lnTo>
                <a:lnTo>
                  <a:pt x="2565" y="19001"/>
                </a:lnTo>
                <a:lnTo>
                  <a:pt x="3705" y="17381"/>
                </a:lnTo>
                <a:lnTo>
                  <a:pt x="4901" y="18029"/>
                </a:lnTo>
                <a:lnTo>
                  <a:pt x="6098" y="18623"/>
                </a:lnTo>
                <a:lnTo>
                  <a:pt x="7409" y="19162"/>
                </a:lnTo>
                <a:lnTo>
                  <a:pt x="7864" y="19323"/>
                </a:lnTo>
                <a:lnTo>
                  <a:pt x="8150" y="19431"/>
                </a:lnTo>
                <a:lnTo>
                  <a:pt x="7066" y="21320"/>
                </a:lnTo>
                <a:lnTo>
                  <a:pt x="6041" y="23318"/>
                </a:lnTo>
                <a:lnTo>
                  <a:pt x="5129" y="25368"/>
                </a:lnTo>
                <a:lnTo>
                  <a:pt x="5643" y="25692"/>
                </a:lnTo>
                <a:lnTo>
                  <a:pt x="6611" y="23587"/>
                </a:lnTo>
                <a:lnTo>
                  <a:pt x="7636" y="21590"/>
                </a:lnTo>
                <a:lnTo>
                  <a:pt x="8720" y="19648"/>
                </a:lnTo>
                <a:lnTo>
                  <a:pt x="10373" y="20295"/>
                </a:lnTo>
                <a:lnTo>
                  <a:pt x="12083" y="20834"/>
                </a:lnTo>
                <a:lnTo>
                  <a:pt x="13849" y="21320"/>
                </a:lnTo>
                <a:lnTo>
                  <a:pt x="14077" y="20834"/>
                </a:lnTo>
                <a:lnTo>
                  <a:pt x="12311" y="20348"/>
                </a:lnTo>
                <a:lnTo>
                  <a:pt x="10601" y="19809"/>
                </a:lnTo>
                <a:lnTo>
                  <a:pt x="8947" y="19215"/>
                </a:lnTo>
                <a:lnTo>
                  <a:pt x="10486" y="16464"/>
                </a:lnTo>
                <a:lnTo>
                  <a:pt x="12083" y="13928"/>
                </a:lnTo>
                <a:lnTo>
                  <a:pt x="13735" y="11561"/>
                </a:lnTo>
                <a:lnTo>
                  <a:pt x="15046" y="12035"/>
                </a:lnTo>
                <a:lnTo>
                  <a:pt x="16413" y="12472"/>
                </a:lnTo>
                <a:lnTo>
                  <a:pt x="17783" y="12848"/>
                </a:lnTo>
                <a:lnTo>
                  <a:pt x="18010" y="12415"/>
                </a:lnTo>
                <a:lnTo>
                  <a:pt x="16643" y="12092"/>
                </a:lnTo>
                <a:lnTo>
                  <a:pt x="15273" y="11656"/>
                </a:lnTo>
                <a:lnTo>
                  <a:pt x="13964" y="11181"/>
                </a:lnTo>
                <a:lnTo>
                  <a:pt x="15787" y="8637"/>
                </a:lnTo>
                <a:lnTo>
                  <a:pt x="17553" y="6321"/>
                </a:lnTo>
                <a:lnTo>
                  <a:pt x="19263" y="4271"/>
                </a:lnTo>
                <a:lnTo>
                  <a:pt x="20175" y="4594"/>
                </a:lnTo>
                <a:lnTo>
                  <a:pt x="21144" y="4859"/>
                </a:lnTo>
                <a:lnTo>
                  <a:pt x="22113" y="5125"/>
                </a:lnTo>
                <a:lnTo>
                  <a:pt x="20804" y="7289"/>
                </a:lnTo>
                <a:lnTo>
                  <a:pt x="19378" y="9776"/>
                </a:lnTo>
                <a:lnTo>
                  <a:pt x="18524" y="12578"/>
                </a:lnTo>
                <a:lnTo>
                  <a:pt x="19891" y="9871"/>
                </a:lnTo>
                <a:lnTo>
                  <a:pt x="21259" y="7403"/>
                </a:lnTo>
                <a:lnTo>
                  <a:pt x="22570" y="5239"/>
                </a:lnTo>
                <a:lnTo>
                  <a:pt x="23538" y="5448"/>
                </a:lnTo>
                <a:lnTo>
                  <a:pt x="24507" y="5619"/>
                </a:lnTo>
                <a:lnTo>
                  <a:pt x="25476" y="5771"/>
                </a:lnTo>
                <a:lnTo>
                  <a:pt x="25989" y="5828"/>
                </a:lnTo>
                <a:lnTo>
                  <a:pt x="27073" y="5998"/>
                </a:lnTo>
                <a:lnTo>
                  <a:pt x="28154" y="6093"/>
                </a:lnTo>
                <a:lnTo>
                  <a:pt x="29294" y="6150"/>
                </a:lnTo>
                <a:lnTo>
                  <a:pt x="28952" y="8523"/>
                </a:lnTo>
                <a:lnTo>
                  <a:pt x="28896" y="14412"/>
                </a:lnTo>
                <a:lnTo>
                  <a:pt x="29522" y="14467"/>
                </a:lnTo>
                <a:lnTo>
                  <a:pt x="28952" y="13981"/>
                </a:lnTo>
                <a:lnTo>
                  <a:pt x="29238" y="11181"/>
                </a:lnTo>
                <a:lnTo>
                  <a:pt x="29522" y="8523"/>
                </a:lnTo>
                <a:lnTo>
                  <a:pt x="29808" y="6207"/>
                </a:lnTo>
                <a:lnTo>
                  <a:pt x="30605" y="6207"/>
                </a:lnTo>
                <a:lnTo>
                  <a:pt x="29864" y="5828"/>
                </a:lnTo>
                <a:lnTo>
                  <a:pt x="30150" y="3777"/>
                </a:lnTo>
                <a:lnTo>
                  <a:pt x="30378" y="1955"/>
                </a:lnTo>
                <a:lnTo>
                  <a:pt x="30150" y="265"/>
                </a:lnTo>
                <a:lnTo>
                  <a:pt x="29864" y="1898"/>
                </a:lnTo>
                <a:lnTo>
                  <a:pt x="29580" y="3720"/>
                </a:lnTo>
                <a:lnTo>
                  <a:pt x="29294" y="5771"/>
                </a:lnTo>
                <a:lnTo>
                  <a:pt x="28213" y="5733"/>
                </a:lnTo>
                <a:lnTo>
                  <a:pt x="27186" y="5619"/>
                </a:lnTo>
                <a:lnTo>
                  <a:pt x="26102" y="5505"/>
                </a:lnTo>
                <a:lnTo>
                  <a:pt x="26843" y="3512"/>
                </a:lnTo>
                <a:lnTo>
                  <a:pt x="27528" y="1670"/>
                </a:lnTo>
                <a:lnTo>
                  <a:pt x="28154" y="56"/>
                </a:lnTo>
                <a:lnTo>
                  <a:pt x="27756" y="0"/>
                </a:lnTo>
                <a:lnTo>
                  <a:pt x="27073" y="1632"/>
                </a:lnTo>
                <a:lnTo>
                  <a:pt x="26388" y="3398"/>
                </a:lnTo>
                <a:close/>
              </a:path>
            </a:pathLst>
          </a:custGeom>
          <a:solidFill>
            <a:srgbClr val="1783B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19" name="object 1119"/>
          <p:cNvSpPr/>
          <p:nvPr/>
        </p:nvSpPr>
        <p:spPr>
          <a:xfrm>
            <a:off x="318163" y="540629"/>
            <a:ext cx="4316" cy="1254"/>
          </a:xfrm>
          <a:custGeom>
            <a:avLst/>
            <a:gdLst/>
            <a:ahLst/>
            <a:cxnLst/>
            <a:rect l="l" t="t" r="r" b="b"/>
            <a:pathLst>
              <a:path w="5755" h="1672">
                <a:moveTo>
                  <a:pt x="0" y="0"/>
                </a:moveTo>
                <a:lnTo>
                  <a:pt x="1709" y="971"/>
                </a:lnTo>
                <a:lnTo>
                  <a:pt x="3647" y="1349"/>
                </a:lnTo>
                <a:lnTo>
                  <a:pt x="5643" y="1672"/>
                </a:lnTo>
                <a:lnTo>
                  <a:pt x="5755" y="1186"/>
                </a:lnTo>
                <a:lnTo>
                  <a:pt x="3762" y="863"/>
                </a:lnTo>
                <a:lnTo>
                  <a:pt x="1881" y="485"/>
                </a:lnTo>
                <a:lnTo>
                  <a:pt x="0" y="0"/>
                </a:lnTo>
                <a:close/>
              </a:path>
            </a:pathLst>
          </a:custGeom>
          <a:solidFill>
            <a:srgbClr val="1783B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20" name="object 1120"/>
          <p:cNvSpPr/>
          <p:nvPr/>
        </p:nvSpPr>
        <p:spPr>
          <a:xfrm>
            <a:off x="322952" y="541560"/>
            <a:ext cx="4702" cy="890"/>
          </a:xfrm>
          <a:custGeom>
            <a:avLst/>
            <a:gdLst/>
            <a:ahLst/>
            <a:cxnLst/>
            <a:rect l="l" t="t" r="r" b="b"/>
            <a:pathLst>
              <a:path w="6269" h="1186">
                <a:moveTo>
                  <a:pt x="0" y="0"/>
                </a:moveTo>
                <a:lnTo>
                  <a:pt x="1937" y="808"/>
                </a:lnTo>
                <a:lnTo>
                  <a:pt x="4046" y="1025"/>
                </a:lnTo>
                <a:lnTo>
                  <a:pt x="6210" y="1186"/>
                </a:lnTo>
                <a:lnTo>
                  <a:pt x="6269" y="647"/>
                </a:lnTo>
                <a:lnTo>
                  <a:pt x="4160" y="539"/>
                </a:lnTo>
                <a:lnTo>
                  <a:pt x="2052" y="322"/>
                </a:lnTo>
                <a:lnTo>
                  <a:pt x="0" y="0"/>
                </a:lnTo>
                <a:close/>
              </a:path>
            </a:pathLst>
          </a:custGeom>
          <a:solidFill>
            <a:srgbClr val="1783B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21" name="object 1121"/>
          <p:cNvSpPr/>
          <p:nvPr/>
        </p:nvSpPr>
        <p:spPr>
          <a:xfrm>
            <a:off x="316112" y="521932"/>
            <a:ext cx="3248" cy="1253"/>
          </a:xfrm>
          <a:custGeom>
            <a:avLst/>
            <a:gdLst/>
            <a:ahLst/>
            <a:cxnLst/>
            <a:rect l="l" t="t" r="r" b="b"/>
            <a:pathLst>
              <a:path w="4331" h="1670">
                <a:moveTo>
                  <a:pt x="2849" y="474"/>
                </a:moveTo>
                <a:lnTo>
                  <a:pt x="1423" y="1025"/>
                </a:lnTo>
                <a:lnTo>
                  <a:pt x="0" y="1670"/>
                </a:lnTo>
                <a:lnTo>
                  <a:pt x="1482" y="1025"/>
                </a:lnTo>
                <a:lnTo>
                  <a:pt x="2962" y="474"/>
                </a:lnTo>
                <a:lnTo>
                  <a:pt x="4331" y="0"/>
                </a:lnTo>
                <a:lnTo>
                  <a:pt x="2849" y="474"/>
                </a:lnTo>
                <a:close/>
              </a:path>
            </a:pathLst>
          </a:custGeom>
          <a:solidFill>
            <a:srgbClr val="1783B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22" name="object 1122"/>
          <p:cNvSpPr/>
          <p:nvPr/>
        </p:nvSpPr>
        <p:spPr>
          <a:xfrm>
            <a:off x="315641" y="524964"/>
            <a:ext cx="41466" cy="23396"/>
          </a:xfrm>
          <a:custGeom>
            <a:avLst/>
            <a:gdLst/>
            <a:ahLst/>
            <a:cxnLst/>
            <a:rect l="l" t="t" r="r" b="b"/>
            <a:pathLst>
              <a:path w="55288" h="31194">
                <a:moveTo>
                  <a:pt x="23768" y="0"/>
                </a:moveTo>
                <a:lnTo>
                  <a:pt x="23881" y="1670"/>
                </a:lnTo>
                <a:lnTo>
                  <a:pt x="24507" y="3512"/>
                </a:lnTo>
                <a:lnTo>
                  <a:pt x="25136" y="5505"/>
                </a:lnTo>
                <a:lnTo>
                  <a:pt x="25248" y="5885"/>
                </a:lnTo>
                <a:lnTo>
                  <a:pt x="25989" y="8201"/>
                </a:lnTo>
                <a:lnTo>
                  <a:pt x="26731" y="10801"/>
                </a:lnTo>
                <a:lnTo>
                  <a:pt x="27472" y="13546"/>
                </a:lnTo>
                <a:lnTo>
                  <a:pt x="25933" y="13763"/>
                </a:lnTo>
                <a:lnTo>
                  <a:pt x="24394" y="13871"/>
                </a:lnTo>
                <a:lnTo>
                  <a:pt x="22797" y="13924"/>
                </a:lnTo>
                <a:lnTo>
                  <a:pt x="22513" y="11124"/>
                </a:lnTo>
                <a:lnTo>
                  <a:pt x="22286" y="8466"/>
                </a:lnTo>
                <a:lnTo>
                  <a:pt x="22342" y="17055"/>
                </a:lnTo>
                <a:lnTo>
                  <a:pt x="22513" y="19861"/>
                </a:lnTo>
                <a:lnTo>
                  <a:pt x="22685" y="22828"/>
                </a:lnTo>
                <a:lnTo>
                  <a:pt x="21146" y="22883"/>
                </a:lnTo>
                <a:lnTo>
                  <a:pt x="17897" y="22883"/>
                </a:lnTo>
                <a:lnTo>
                  <a:pt x="17098" y="22828"/>
                </a:lnTo>
                <a:lnTo>
                  <a:pt x="16758" y="22828"/>
                </a:lnTo>
                <a:lnTo>
                  <a:pt x="17041" y="19861"/>
                </a:lnTo>
                <a:lnTo>
                  <a:pt x="17327" y="17000"/>
                </a:lnTo>
                <a:lnTo>
                  <a:pt x="17611" y="14355"/>
                </a:lnTo>
                <a:lnTo>
                  <a:pt x="17668" y="8466"/>
                </a:lnTo>
                <a:lnTo>
                  <a:pt x="17327" y="11067"/>
                </a:lnTo>
                <a:lnTo>
                  <a:pt x="16985" y="13924"/>
                </a:lnTo>
                <a:lnTo>
                  <a:pt x="15388" y="13816"/>
                </a:lnTo>
                <a:lnTo>
                  <a:pt x="13737" y="13655"/>
                </a:lnTo>
                <a:lnTo>
                  <a:pt x="12198" y="13438"/>
                </a:lnTo>
                <a:lnTo>
                  <a:pt x="13052" y="10687"/>
                </a:lnTo>
                <a:lnTo>
                  <a:pt x="13908" y="8087"/>
                </a:lnTo>
                <a:lnTo>
                  <a:pt x="14705" y="5771"/>
                </a:lnTo>
                <a:lnTo>
                  <a:pt x="14192" y="5714"/>
                </a:lnTo>
                <a:lnTo>
                  <a:pt x="13338" y="8049"/>
                </a:lnTo>
                <a:lnTo>
                  <a:pt x="12482" y="10574"/>
                </a:lnTo>
                <a:lnTo>
                  <a:pt x="11570" y="13330"/>
                </a:lnTo>
                <a:lnTo>
                  <a:pt x="10089" y="13116"/>
                </a:lnTo>
                <a:lnTo>
                  <a:pt x="8663" y="12844"/>
                </a:lnTo>
                <a:lnTo>
                  <a:pt x="7240" y="12521"/>
                </a:lnTo>
                <a:lnTo>
                  <a:pt x="8094" y="9719"/>
                </a:lnTo>
                <a:lnTo>
                  <a:pt x="6726" y="12358"/>
                </a:lnTo>
                <a:lnTo>
                  <a:pt x="6498" y="12791"/>
                </a:lnTo>
                <a:lnTo>
                  <a:pt x="5244" y="15274"/>
                </a:lnTo>
                <a:lnTo>
                  <a:pt x="3989" y="17918"/>
                </a:lnTo>
                <a:lnTo>
                  <a:pt x="2793" y="20777"/>
                </a:lnTo>
                <a:lnTo>
                  <a:pt x="2565" y="21263"/>
                </a:lnTo>
                <a:lnTo>
                  <a:pt x="1709" y="23422"/>
                </a:lnTo>
                <a:lnTo>
                  <a:pt x="799" y="25689"/>
                </a:lnTo>
                <a:lnTo>
                  <a:pt x="0" y="28008"/>
                </a:lnTo>
                <a:lnTo>
                  <a:pt x="628" y="28225"/>
                </a:lnTo>
                <a:lnTo>
                  <a:pt x="1425" y="25850"/>
                </a:lnTo>
                <a:lnTo>
                  <a:pt x="2279" y="23583"/>
                </a:lnTo>
                <a:lnTo>
                  <a:pt x="3192" y="21372"/>
                </a:lnTo>
                <a:lnTo>
                  <a:pt x="5073" y="21858"/>
                </a:lnTo>
                <a:lnTo>
                  <a:pt x="3363" y="20886"/>
                </a:lnTo>
                <a:lnTo>
                  <a:pt x="4559" y="18080"/>
                </a:lnTo>
                <a:lnTo>
                  <a:pt x="5814" y="15380"/>
                </a:lnTo>
                <a:lnTo>
                  <a:pt x="7068" y="12899"/>
                </a:lnTo>
                <a:lnTo>
                  <a:pt x="8492" y="13277"/>
                </a:lnTo>
                <a:lnTo>
                  <a:pt x="9975" y="13546"/>
                </a:lnTo>
                <a:lnTo>
                  <a:pt x="11457" y="13816"/>
                </a:lnTo>
                <a:lnTo>
                  <a:pt x="10659" y="16352"/>
                </a:lnTo>
                <a:lnTo>
                  <a:pt x="9860" y="19158"/>
                </a:lnTo>
                <a:lnTo>
                  <a:pt x="9119" y="22072"/>
                </a:lnTo>
                <a:lnTo>
                  <a:pt x="9006" y="22558"/>
                </a:lnTo>
                <a:lnTo>
                  <a:pt x="8380" y="24933"/>
                </a:lnTo>
                <a:lnTo>
                  <a:pt x="7810" y="27469"/>
                </a:lnTo>
                <a:lnTo>
                  <a:pt x="7296" y="30006"/>
                </a:lnTo>
                <a:lnTo>
                  <a:pt x="7751" y="30114"/>
                </a:lnTo>
                <a:lnTo>
                  <a:pt x="7979" y="30169"/>
                </a:lnTo>
                <a:lnTo>
                  <a:pt x="8492" y="27578"/>
                </a:lnTo>
                <a:lnTo>
                  <a:pt x="9062" y="25041"/>
                </a:lnTo>
                <a:lnTo>
                  <a:pt x="9632" y="22666"/>
                </a:lnTo>
                <a:lnTo>
                  <a:pt x="11684" y="22936"/>
                </a:lnTo>
                <a:lnTo>
                  <a:pt x="9747" y="22127"/>
                </a:lnTo>
                <a:lnTo>
                  <a:pt x="10488" y="19213"/>
                </a:lnTo>
                <a:lnTo>
                  <a:pt x="11286" y="16461"/>
                </a:lnTo>
                <a:lnTo>
                  <a:pt x="12083" y="13871"/>
                </a:lnTo>
                <a:lnTo>
                  <a:pt x="13678" y="14086"/>
                </a:lnTo>
                <a:lnTo>
                  <a:pt x="15275" y="14249"/>
                </a:lnTo>
                <a:lnTo>
                  <a:pt x="16929" y="14355"/>
                </a:lnTo>
                <a:lnTo>
                  <a:pt x="16586" y="17000"/>
                </a:lnTo>
                <a:lnTo>
                  <a:pt x="16300" y="19807"/>
                </a:lnTo>
                <a:lnTo>
                  <a:pt x="16016" y="22775"/>
                </a:lnTo>
                <a:lnTo>
                  <a:pt x="15958" y="23314"/>
                </a:lnTo>
                <a:lnTo>
                  <a:pt x="15674" y="25797"/>
                </a:lnTo>
                <a:lnTo>
                  <a:pt x="15446" y="28386"/>
                </a:lnTo>
                <a:lnTo>
                  <a:pt x="15219" y="31086"/>
                </a:lnTo>
                <a:lnTo>
                  <a:pt x="15730" y="31139"/>
                </a:lnTo>
                <a:lnTo>
                  <a:pt x="16016" y="31139"/>
                </a:lnTo>
                <a:lnTo>
                  <a:pt x="16244" y="28441"/>
                </a:lnTo>
                <a:lnTo>
                  <a:pt x="16472" y="25850"/>
                </a:lnTo>
                <a:lnTo>
                  <a:pt x="16699" y="23314"/>
                </a:lnTo>
                <a:lnTo>
                  <a:pt x="17499" y="23369"/>
                </a:lnTo>
                <a:lnTo>
                  <a:pt x="17897" y="23369"/>
                </a:lnTo>
                <a:lnTo>
                  <a:pt x="19492" y="23422"/>
                </a:lnTo>
                <a:lnTo>
                  <a:pt x="21146" y="23422"/>
                </a:lnTo>
                <a:lnTo>
                  <a:pt x="22741" y="23369"/>
                </a:lnTo>
                <a:lnTo>
                  <a:pt x="22912" y="25905"/>
                </a:lnTo>
                <a:lnTo>
                  <a:pt x="23027" y="28494"/>
                </a:lnTo>
                <a:lnTo>
                  <a:pt x="23198" y="31194"/>
                </a:lnTo>
                <a:lnTo>
                  <a:pt x="23710" y="31139"/>
                </a:lnTo>
                <a:lnTo>
                  <a:pt x="23996" y="31139"/>
                </a:lnTo>
                <a:lnTo>
                  <a:pt x="23824" y="28441"/>
                </a:lnTo>
                <a:lnTo>
                  <a:pt x="23653" y="25850"/>
                </a:lnTo>
                <a:lnTo>
                  <a:pt x="23482" y="23369"/>
                </a:lnTo>
                <a:lnTo>
                  <a:pt x="25591" y="23261"/>
                </a:lnTo>
                <a:lnTo>
                  <a:pt x="27699" y="23099"/>
                </a:lnTo>
                <a:lnTo>
                  <a:pt x="29751" y="22828"/>
                </a:lnTo>
                <a:lnTo>
                  <a:pt x="30265" y="25203"/>
                </a:lnTo>
                <a:lnTo>
                  <a:pt x="30777" y="27686"/>
                </a:lnTo>
                <a:lnTo>
                  <a:pt x="31234" y="30275"/>
                </a:lnTo>
                <a:lnTo>
                  <a:pt x="31689" y="30169"/>
                </a:lnTo>
                <a:lnTo>
                  <a:pt x="31916" y="30114"/>
                </a:lnTo>
                <a:lnTo>
                  <a:pt x="31461" y="27578"/>
                </a:lnTo>
                <a:lnTo>
                  <a:pt x="30948" y="25094"/>
                </a:lnTo>
                <a:lnTo>
                  <a:pt x="30436" y="22721"/>
                </a:lnTo>
                <a:lnTo>
                  <a:pt x="32430" y="22450"/>
                </a:lnTo>
                <a:lnTo>
                  <a:pt x="34426" y="22127"/>
                </a:lnTo>
                <a:lnTo>
                  <a:pt x="36307" y="21641"/>
                </a:lnTo>
                <a:lnTo>
                  <a:pt x="37161" y="23800"/>
                </a:lnTo>
                <a:lnTo>
                  <a:pt x="37902" y="26066"/>
                </a:lnTo>
                <a:lnTo>
                  <a:pt x="38643" y="28386"/>
                </a:lnTo>
                <a:lnTo>
                  <a:pt x="39269" y="28225"/>
                </a:lnTo>
                <a:lnTo>
                  <a:pt x="38528" y="25905"/>
                </a:lnTo>
                <a:lnTo>
                  <a:pt x="37731" y="23638"/>
                </a:lnTo>
                <a:lnTo>
                  <a:pt x="36877" y="21533"/>
                </a:lnTo>
                <a:lnTo>
                  <a:pt x="38756" y="21047"/>
                </a:lnTo>
                <a:lnTo>
                  <a:pt x="40524" y="20563"/>
                </a:lnTo>
                <a:lnTo>
                  <a:pt x="42234" y="19969"/>
                </a:lnTo>
                <a:lnTo>
                  <a:pt x="43203" y="21803"/>
                </a:lnTo>
                <a:lnTo>
                  <a:pt x="44171" y="23747"/>
                </a:lnTo>
                <a:lnTo>
                  <a:pt x="45027" y="25797"/>
                </a:lnTo>
                <a:lnTo>
                  <a:pt x="45597" y="25472"/>
                </a:lnTo>
                <a:lnTo>
                  <a:pt x="44741" y="23477"/>
                </a:lnTo>
                <a:lnTo>
                  <a:pt x="43773" y="21588"/>
                </a:lnTo>
                <a:lnTo>
                  <a:pt x="42804" y="19752"/>
                </a:lnTo>
                <a:lnTo>
                  <a:pt x="44455" y="19105"/>
                </a:lnTo>
                <a:lnTo>
                  <a:pt x="46052" y="18458"/>
                </a:lnTo>
                <a:lnTo>
                  <a:pt x="47476" y="17647"/>
                </a:lnTo>
                <a:lnTo>
                  <a:pt x="48503" y="19158"/>
                </a:lnTo>
                <a:lnTo>
                  <a:pt x="49528" y="20778"/>
                </a:lnTo>
                <a:lnTo>
                  <a:pt x="50495" y="22397"/>
                </a:lnTo>
                <a:lnTo>
                  <a:pt x="50898" y="22072"/>
                </a:lnTo>
                <a:lnTo>
                  <a:pt x="49992" y="20455"/>
                </a:lnTo>
                <a:lnTo>
                  <a:pt x="48964" y="18889"/>
                </a:lnTo>
                <a:lnTo>
                  <a:pt x="47990" y="17433"/>
                </a:lnTo>
                <a:lnTo>
                  <a:pt x="49408" y="16677"/>
                </a:lnTo>
                <a:lnTo>
                  <a:pt x="50717" y="15813"/>
                </a:lnTo>
                <a:lnTo>
                  <a:pt x="51925" y="14896"/>
                </a:lnTo>
                <a:lnTo>
                  <a:pt x="52831" y="16030"/>
                </a:lnTo>
                <a:lnTo>
                  <a:pt x="53738" y="17216"/>
                </a:lnTo>
                <a:lnTo>
                  <a:pt x="54664" y="18458"/>
                </a:lnTo>
                <a:lnTo>
                  <a:pt x="55006" y="18080"/>
                </a:lnTo>
                <a:lnTo>
                  <a:pt x="54080" y="16892"/>
                </a:lnTo>
                <a:lnTo>
                  <a:pt x="53174" y="15758"/>
                </a:lnTo>
                <a:lnTo>
                  <a:pt x="52267" y="14627"/>
                </a:lnTo>
                <a:lnTo>
                  <a:pt x="53395" y="13763"/>
                </a:lnTo>
                <a:lnTo>
                  <a:pt x="54382" y="12791"/>
                </a:lnTo>
                <a:lnTo>
                  <a:pt x="55288" y="11770"/>
                </a:lnTo>
                <a:lnTo>
                  <a:pt x="55006" y="11504"/>
                </a:lnTo>
                <a:lnTo>
                  <a:pt x="54140" y="12521"/>
                </a:lnTo>
                <a:lnTo>
                  <a:pt x="53113" y="13438"/>
                </a:lnTo>
                <a:lnTo>
                  <a:pt x="51985" y="14302"/>
                </a:lnTo>
                <a:lnTo>
                  <a:pt x="49871" y="11865"/>
                </a:lnTo>
                <a:lnTo>
                  <a:pt x="47647" y="9605"/>
                </a:lnTo>
                <a:lnTo>
                  <a:pt x="49528" y="12149"/>
                </a:lnTo>
                <a:lnTo>
                  <a:pt x="51643" y="14572"/>
                </a:lnTo>
                <a:lnTo>
                  <a:pt x="50435" y="15489"/>
                </a:lnTo>
                <a:lnTo>
                  <a:pt x="49126" y="16299"/>
                </a:lnTo>
                <a:lnTo>
                  <a:pt x="47706" y="17055"/>
                </a:lnTo>
                <a:lnTo>
                  <a:pt x="47249" y="17269"/>
                </a:lnTo>
                <a:lnTo>
                  <a:pt x="45766" y="18025"/>
                </a:lnTo>
                <a:lnTo>
                  <a:pt x="44228" y="18727"/>
                </a:lnTo>
                <a:lnTo>
                  <a:pt x="42576" y="19321"/>
                </a:lnTo>
                <a:lnTo>
                  <a:pt x="41094" y="16514"/>
                </a:lnTo>
                <a:lnTo>
                  <a:pt x="39497" y="13977"/>
                </a:lnTo>
                <a:lnTo>
                  <a:pt x="40524" y="16730"/>
                </a:lnTo>
                <a:lnTo>
                  <a:pt x="42006" y="19536"/>
                </a:lnTo>
                <a:lnTo>
                  <a:pt x="40296" y="20077"/>
                </a:lnTo>
                <a:lnTo>
                  <a:pt x="38528" y="20616"/>
                </a:lnTo>
                <a:lnTo>
                  <a:pt x="36706" y="21047"/>
                </a:lnTo>
                <a:lnTo>
                  <a:pt x="36136" y="21210"/>
                </a:lnTo>
                <a:lnTo>
                  <a:pt x="34255" y="21588"/>
                </a:lnTo>
                <a:lnTo>
                  <a:pt x="32317" y="21966"/>
                </a:lnTo>
                <a:lnTo>
                  <a:pt x="30321" y="22235"/>
                </a:lnTo>
                <a:lnTo>
                  <a:pt x="29637" y="19321"/>
                </a:lnTo>
                <a:lnTo>
                  <a:pt x="28954" y="16514"/>
                </a:lnTo>
                <a:lnTo>
                  <a:pt x="28213" y="13924"/>
                </a:lnTo>
                <a:lnTo>
                  <a:pt x="28328" y="16622"/>
                </a:lnTo>
                <a:lnTo>
                  <a:pt x="29010" y="19375"/>
                </a:lnTo>
                <a:lnTo>
                  <a:pt x="29637" y="22344"/>
                </a:lnTo>
                <a:lnTo>
                  <a:pt x="27643" y="22558"/>
                </a:lnTo>
                <a:lnTo>
                  <a:pt x="25534" y="22721"/>
                </a:lnTo>
                <a:lnTo>
                  <a:pt x="23482" y="22828"/>
                </a:lnTo>
                <a:lnTo>
                  <a:pt x="23254" y="19861"/>
                </a:lnTo>
                <a:lnTo>
                  <a:pt x="23027" y="17055"/>
                </a:lnTo>
                <a:lnTo>
                  <a:pt x="22797" y="14410"/>
                </a:lnTo>
                <a:lnTo>
                  <a:pt x="24451" y="14302"/>
                </a:lnTo>
                <a:lnTo>
                  <a:pt x="26048" y="14194"/>
                </a:lnTo>
                <a:lnTo>
                  <a:pt x="27586" y="13977"/>
                </a:lnTo>
                <a:lnTo>
                  <a:pt x="28098" y="13493"/>
                </a:lnTo>
                <a:lnTo>
                  <a:pt x="27300" y="10688"/>
                </a:lnTo>
                <a:lnTo>
                  <a:pt x="26503" y="8144"/>
                </a:lnTo>
                <a:lnTo>
                  <a:pt x="25762" y="5828"/>
                </a:lnTo>
                <a:lnTo>
                  <a:pt x="26787" y="5676"/>
                </a:lnTo>
                <a:lnTo>
                  <a:pt x="27758" y="5505"/>
                </a:lnTo>
                <a:lnTo>
                  <a:pt x="28726" y="5296"/>
                </a:lnTo>
                <a:lnTo>
                  <a:pt x="29979" y="7498"/>
                </a:lnTo>
                <a:lnTo>
                  <a:pt x="31234" y="9985"/>
                </a:lnTo>
                <a:lnTo>
                  <a:pt x="32486" y="12683"/>
                </a:lnTo>
                <a:lnTo>
                  <a:pt x="33056" y="12575"/>
                </a:lnTo>
                <a:lnTo>
                  <a:pt x="31747" y="9871"/>
                </a:lnTo>
                <a:lnTo>
                  <a:pt x="30436" y="7403"/>
                </a:lnTo>
                <a:lnTo>
                  <a:pt x="29182" y="5182"/>
                </a:lnTo>
                <a:lnTo>
                  <a:pt x="29979" y="4651"/>
                </a:lnTo>
                <a:lnTo>
                  <a:pt x="29010" y="4859"/>
                </a:lnTo>
                <a:lnTo>
                  <a:pt x="28555" y="4973"/>
                </a:lnTo>
                <a:lnTo>
                  <a:pt x="27643" y="5182"/>
                </a:lnTo>
                <a:lnTo>
                  <a:pt x="26618" y="5353"/>
                </a:lnTo>
                <a:lnTo>
                  <a:pt x="25647" y="5448"/>
                </a:lnTo>
                <a:lnTo>
                  <a:pt x="24964" y="3455"/>
                </a:lnTo>
                <a:lnTo>
                  <a:pt x="24338" y="1613"/>
                </a:lnTo>
                <a:lnTo>
                  <a:pt x="23768" y="0"/>
                </a:lnTo>
                <a:close/>
              </a:path>
            </a:pathLst>
          </a:custGeom>
          <a:solidFill>
            <a:srgbClr val="1783B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23" name="object 1123"/>
          <p:cNvSpPr/>
          <p:nvPr/>
        </p:nvSpPr>
        <p:spPr>
          <a:xfrm>
            <a:off x="310256" y="520351"/>
            <a:ext cx="46851" cy="28009"/>
          </a:xfrm>
          <a:custGeom>
            <a:avLst/>
            <a:gdLst/>
            <a:ahLst/>
            <a:cxnLst/>
            <a:rect l="l" t="t" r="r" b="b"/>
            <a:pathLst>
              <a:path w="62468" h="37345">
                <a:moveTo>
                  <a:pt x="32942" y="11978"/>
                </a:moveTo>
                <a:lnTo>
                  <a:pt x="33169" y="14351"/>
                </a:lnTo>
                <a:lnTo>
                  <a:pt x="33910" y="16952"/>
                </a:lnTo>
                <a:lnTo>
                  <a:pt x="34651" y="19697"/>
                </a:lnTo>
                <a:lnTo>
                  <a:pt x="33113" y="19914"/>
                </a:lnTo>
                <a:lnTo>
                  <a:pt x="31574" y="20022"/>
                </a:lnTo>
                <a:lnTo>
                  <a:pt x="29977" y="20075"/>
                </a:lnTo>
                <a:lnTo>
                  <a:pt x="29693" y="17275"/>
                </a:lnTo>
                <a:lnTo>
                  <a:pt x="29465" y="14617"/>
                </a:lnTo>
                <a:lnTo>
                  <a:pt x="29238" y="12301"/>
                </a:lnTo>
                <a:lnTo>
                  <a:pt x="30319" y="12244"/>
                </a:lnTo>
                <a:lnTo>
                  <a:pt x="31403" y="12149"/>
                </a:lnTo>
                <a:lnTo>
                  <a:pt x="32428" y="12035"/>
                </a:lnTo>
                <a:lnTo>
                  <a:pt x="32315" y="11656"/>
                </a:lnTo>
                <a:lnTo>
                  <a:pt x="31288" y="11770"/>
                </a:lnTo>
                <a:lnTo>
                  <a:pt x="30263" y="11865"/>
                </a:lnTo>
                <a:lnTo>
                  <a:pt x="29238" y="11921"/>
                </a:lnTo>
                <a:lnTo>
                  <a:pt x="29008" y="9871"/>
                </a:lnTo>
                <a:lnTo>
                  <a:pt x="28781" y="7992"/>
                </a:lnTo>
                <a:lnTo>
                  <a:pt x="28610" y="6359"/>
                </a:lnTo>
                <a:lnTo>
                  <a:pt x="29294" y="6359"/>
                </a:lnTo>
                <a:lnTo>
                  <a:pt x="29921" y="6321"/>
                </a:lnTo>
                <a:lnTo>
                  <a:pt x="30491" y="6207"/>
                </a:lnTo>
                <a:lnTo>
                  <a:pt x="31061" y="7821"/>
                </a:lnTo>
                <a:lnTo>
                  <a:pt x="30948" y="6150"/>
                </a:lnTo>
                <a:lnTo>
                  <a:pt x="31518" y="6093"/>
                </a:lnTo>
                <a:lnTo>
                  <a:pt x="32088" y="5998"/>
                </a:lnTo>
                <a:lnTo>
                  <a:pt x="32658" y="5885"/>
                </a:lnTo>
                <a:lnTo>
                  <a:pt x="33626" y="7384"/>
                </a:lnTo>
                <a:lnTo>
                  <a:pt x="34651" y="9169"/>
                </a:lnTo>
                <a:lnTo>
                  <a:pt x="35735" y="11124"/>
                </a:lnTo>
                <a:lnTo>
                  <a:pt x="36190" y="11010"/>
                </a:lnTo>
                <a:lnTo>
                  <a:pt x="35107" y="9074"/>
                </a:lnTo>
                <a:lnTo>
                  <a:pt x="34025" y="7346"/>
                </a:lnTo>
                <a:lnTo>
                  <a:pt x="33056" y="5771"/>
                </a:lnTo>
                <a:lnTo>
                  <a:pt x="33626" y="5657"/>
                </a:lnTo>
                <a:lnTo>
                  <a:pt x="34196" y="5505"/>
                </a:lnTo>
                <a:lnTo>
                  <a:pt x="34766" y="5296"/>
                </a:lnTo>
                <a:lnTo>
                  <a:pt x="35906" y="6530"/>
                </a:lnTo>
                <a:lnTo>
                  <a:pt x="37102" y="7878"/>
                </a:lnTo>
                <a:lnTo>
                  <a:pt x="38413" y="9435"/>
                </a:lnTo>
                <a:lnTo>
                  <a:pt x="38812" y="9985"/>
                </a:lnTo>
                <a:lnTo>
                  <a:pt x="39040" y="10251"/>
                </a:lnTo>
                <a:lnTo>
                  <a:pt x="38127" y="10517"/>
                </a:lnTo>
                <a:lnTo>
                  <a:pt x="37159" y="10801"/>
                </a:lnTo>
                <a:lnTo>
                  <a:pt x="36361" y="11333"/>
                </a:lnTo>
                <a:lnTo>
                  <a:pt x="37386" y="11124"/>
                </a:lnTo>
                <a:lnTo>
                  <a:pt x="38357" y="10839"/>
                </a:lnTo>
                <a:lnTo>
                  <a:pt x="39267" y="10517"/>
                </a:lnTo>
                <a:lnTo>
                  <a:pt x="40921" y="12624"/>
                </a:lnTo>
                <a:lnTo>
                  <a:pt x="39497" y="10099"/>
                </a:lnTo>
                <a:lnTo>
                  <a:pt x="38983" y="9492"/>
                </a:lnTo>
                <a:lnTo>
                  <a:pt x="38756" y="9169"/>
                </a:lnTo>
                <a:lnTo>
                  <a:pt x="37501" y="7669"/>
                </a:lnTo>
                <a:lnTo>
                  <a:pt x="36305" y="6359"/>
                </a:lnTo>
                <a:lnTo>
                  <a:pt x="35165" y="5182"/>
                </a:lnTo>
                <a:lnTo>
                  <a:pt x="35676" y="4973"/>
                </a:lnTo>
                <a:lnTo>
                  <a:pt x="36190" y="4746"/>
                </a:lnTo>
                <a:lnTo>
                  <a:pt x="36647" y="4537"/>
                </a:lnTo>
                <a:lnTo>
                  <a:pt x="37787" y="5448"/>
                </a:lnTo>
                <a:lnTo>
                  <a:pt x="39040" y="6473"/>
                </a:lnTo>
                <a:lnTo>
                  <a:pt x="40294" y="7612"/>
                </a:lnTo>
                <a:lnTo>
                  <a:pt x="40864" y="8049"/>
                </a:lnTo>
                <a:lnTo>
                  <a:pt x="41434" y="8580"/>
                </a:lnTo>
                <a:lnTo>
                  <a:pt x="42004" y="9112"/>
                </a:lnTo>
                <a:lnTo>
                  <a:pt x="41207" y="9435"/>
                </a:lnTo>
                <a:lnTo>
                  <a:pt x="40351" y="9776"/>
                </a:lnTo>
                <a:lnTo>
                  <a:pt x="39724" y="10365"/>
                </a:lnTo>
                <a:lnTo>
                  <a:pt x="40637" y="10042"/>
                </a:lnTo>
                <a:lnTo>
                  <a:pt x="41434" y="9719"/>
                </a:lnTo>
                <a:lnTo>
                  <a:pt x="42232" y="9340"/>
                </a:lnTo>
                <a:lnTo>
                  <a:pt x="42403" y="8903"/>
                </a:lnTo>
                <a:lnTo>
                  <a:pt x="41777" y="8371"/>
                </a:lnTo>
                <a:lnTo>
                  <a:pt x="41148" y="7821"/>
                </a:lnTo>
                <a:lnTo>
                  <a:pt x="40578" y="7289"/>
                </a:lnTo>
                <a:lnTo>
                  <a:pt x="39326" y="6207"/>
                </a:lnTo>
                <a:lnTo>
                  <a:pt x="38127" y="5239"/>
                </a:lnTo>
                <a:lnTo>
                  <a:pt x="36988" y="4366"/>
                </a:lnTo>
                <a:lnTo>
                  <a:pt x="37445" y="4157"/>
                </a:lnTo>
                <a:lnTo>
                  <a:pt x="38242" y="3606"/>
                </a:lnTo>
                <a:lnTo>
                  <a:pt x="39211" y="4214"/>
                </a:lnTo>
                <a:lnTo>
                  <a:pt x="40180" y="4802"/>
                </a:lnTo>
                <a:lnTo>
                  <a:pt x="39439" y="3986"/>
                </a:lnTo>
                <a:lnTo>
                  <a:pt x="38470" y="3455"/>
                </a:lnTo>
                <a:lnTo>
                  <a:pt x="38983" y="3075"/>
                </a:lnTo>
                <a:lnTo>
                  <a:pt x="39497" y="2543"/>
                </a:lnTo>
                <a:lnTo>
                  <a:pt x="40123" y="2809"/>
                </a:lnTo>
                <a:lnTo>
                  <a:pt x="40750" y="3075"/>
                </a:lnTo>
                <a:lnTo>
                  <a:pt x="41434" y="3398"/>
                </a:lnTo>
                <a:lnTo>
                  <a:pt x="43029" y="4157"/>
                </a:lnTo>
                <a:lnTo>
                  <a:pt x="44739" y="5011"/>
                </a:lnTo>
                <a:lnTo>
                  <a:pt x="46505" y="5998"/>
                </a:lnTo>
                <a:lnTo>
                  <a:pt x="46735" y="6150"/>
                </a:lnTo>
                <a:lnTo>
                  <a:pt x="49299" y="7555"/>
                </a:lnTo>
                <a:lnTo>
                  <a:pt x="46906" y="5885"/>
                </a:lnTo>
                <a:lnTo>
                  <a:pt x="47361" y="5391"/>
                </a:lnTo>
                <a:lnTo>
                  <a:pt x="47645" y="4916"/>
                </a:lnTo>
                <a:lnTo>
                  <a:pt x="47931" y="4423"/>
                </a:lnTo>
                <a:lnTo>
                  <a:pt x="47760" y="4309"/>
                </a:lnTo>
                <a:lnTo>
                  <a:pt x="47476" y="4802"/>
                </a:lnTo>
                <a:lnTo>
                  <a:pt x="47190" y="5296"/>
                </a:lnTo>
                <a:lnTo>
                  <a:pt x="46735" y="5771"/>
                </a:lnTo>
                <a:lnTo>
                  <a:pt x="44910" y="4802"/>
                </a:lnTo>
                <a:lnTo>
                  <a:pt x="43201" y="3891"/>
                </a:lnTo>
                <a:lnTo>
                  <a:pt x="41547" y="3132"/>
                </a:lnTo>
                <a:lnTo>
                  <a:pt x="40921" y="2866"/>
                </a:lnTo>
                <a:lnTo>
                  <a:pt x="40294" y="2581"/>
                </a:lnTo>
                <a:lnTo>
                  <a:pt x="39666" y="2316"/>
                </a:lnTo>
                <a:lnTo>
                  <a:pt x="40008" y="1841"/>
                </a:lnTo>
                <a:lnTo>
                  <a:pt x="39497" y="2259"/>
                </a:lnTo>
                <a:lnTo>
                  <a:pt x="38071" y="1613"/>
                </a:lnTo>
                <a:lnTo>
                  <a:pt x="36816" y="1139"/>
                </a:lnTo>
                <a:lnTo>
                  <a:pt x="35620" y="645"/>
                </a:lnTo>
                <a:lnTo>
                  <a:pt x="34937" y="531"/>
                </a:lnTo>
                <a:lnTo>
                  <a:pt x="34595" y="531"/>
                </a:lnTo>
                <a:lnTo>
                  <a:pt x="36019" y="1025"/>
                </a:lnTo>
                <a:lnTo>
                  <a:pt x="37616" y="1670"/>
                </a:lnTo>
                <a:lnTo>
                  <a:pt x="39326" y="2429"/>
                </a:lnTo>
                <a:lnTo>
                  <a:pt x="38812" y="2923"/>
                </a:lnTo>
                <a:lnTo>
                  <a:pt x="38357" y="3246"/>
                </a:lnTo>
                <a:lnTo>
                  <a:pt x="36019" y="2050"/>
                </a:lnTo>
                <a:lnTo>
                  <a:pt x="34081" y="1025"/>
                </a:lnTo>
                <a:lnTo>
                  <a:pt x="32428" y="265"/>
                </a:lnTo>
                <a:lnTo>
                  <a:pt x="31916" y="208"/>
                </a:lnTo>
                <a:lnTo>
                  <a:pt x="33568" y="1025"/>
                </a:lnTo>
                <a:lnTo>
                  <a:pt x="35620" y="2107"/>
                </a:lnTo>
                <a:lnTo>
                  <a:pt x="38015" y="3512"/>
                </a:lnTo>
                <a:lnTo>
                  <a:pt x="37217" y="3986"/>
                </a:lnTo>
                <a:lnTo>
                  <a:pt x="36760" y="4214"/>
                </a:lnTo>
                <a:lnTo>
                  <a:pt x="34480" y="2429"/>
                </a:lnTo>
                <a:lnTo>
                  <a:pt x="32428" y="1082"/>
                </a:lnTo>
                <a:lnTo>
                  <a:pt x="30889" y="170"/>
                </a:lnTo>
                <a:lnTo>
                  <a:pt x="30491" y="113"/>
                </a:lnTo>
                <a:lnTo>
                  <a:pt x="32029" y="1139"/>
                </a:lnTo>
                <a:lnTo>
                  <a:pt x="34081" y="2543"/>
                </a:lnTo>
                <a:lnTo>
                  <a:pt x="36418" y="4366"/>
                </a:lnTo>
                <a:lnTo>
                  <a:pt x="35962" y="4594"/>
                </a:lnTo>
                <a:lnTo>
                  <a:pt x="35449" y="4746"/>
                </a:lnTo>
                <a:lnTo>
                  <a:pt x="34937" y="4973"/>
                </a:lnTo>
                <a:lnTo>
                  <a:pt x="32942" y="2809"/>
                </a:lnTo>
                <a:lnTo>
                  <a:pt x="31175" y="1195"/>
                </a:lnTo>
                <a:lnTo>
                  <a:pt x="29864" y="56"/>
                </a:lnTo>
                <a:lnTo>
                  <a:pt x="29522" y="56"/>
                </a:lnTo>
                <a:lnTo>
                  <a:pt x="30777" y="1195"/>
                </a:lnTo>
                <a:lnTo>
                  <a:pt x="32543" y="2866"/>
                </a:lnTo>
                <a:lnTo>
                  <a:pt x="34595" y="5068"/>
                </a:lnTo>
                <a:lnTo>
                  <a:pt x="34025" y="5239"/>
                </a:lnTo>
                <a:lnTo>
                  <a:pt x="33455" y="5391"/>
                </a:lnTo>
                <a:lnTo>
                  <a:pt x="32885" y="5505"/>
                </a:lnTo>
                <a:lnTo>
                  <a:pt x="31288" y="3132"/>
                </a:lnTo>
                <a:lnTo>
                  <a:pt x="29977" y="1290"/>
                </a:lnTo>
                <a:lnTo>
                  <a:pt x="29008" y="56"/>
                </a:lnTo>
                <a:lnTo>
                  <a:pt x="28781" y="56"/>
                </a:lnTo>
                <a:lnTo>
                  <a:pt x="29693" y="1290"/>
                </a:lnTo>
                <a:lnTo>
                  <a:pt x="30948" y="3189"/>
                </a:lnTo>
                <a:lnTo>
                  <a:pt x="32486" y="5619"/>
                </a:lnTo>
                <a:lnTo>
                  <a:pt x="31973" y="5714"/>
                </a:lnTo>
                <a:lnTo>
                  <a:pt x="31403" y="5828"/>
                </a:lnTo>
                <a:lnTo>
                  <a:pt x="30833" y="5885"/>
                </a:lnTo>
                <a:lnTo>
                  <a:pt x="29864" y="3341"/>
                </a:lnTo>
                <a:lnTo>
                  <a:pt x="29008" y="1347"/>
                </a:lnTo>
                <a:lnTo>
                  <a:pt x="28438" y="56"/>
                </a:lnTo>
                <a:lnTo>
                  <a:pt x="28211" y="56"/>
                </a:lnTo>
                <a:lnTo>
                  <a:pt x="28724" y="1347"/>
                </a:lnTo>
                <a:lnTo>
                  <a:pt x="29522" y="3341"/>
                </a:lnTo>
                <a:lnTo>
                  <a:pt x="30434" y="5942"/>
                </a:lnTo>
                <a:lnTo>
                  <a:pt x="29808" y="5998"/>
                </a:lnTo>
                <a:lnTo>
                  <a:pt x="29238" y="6036"/>
                </a:lnTo>
                <a:lnTo>
                  <a:pt x="28610" y="6093"/>
                </a:lnTo>
                <a:lnTo>
                  <a:pt x="28267" y="3398"/>
                </a:lnTo>
                <a:lnTo>
                  <a:pt x="28040" y="1347"/>
                </a:lnTo>
                <a:lnTo>
                  <a:pt x="27812" y="0"/>
                </a:lnTo>
                <a:lnTo>
                  <a:pt x="27584" y="0"/>
                </a:lnTo>
                <a:lnTo>
                  <a:pt x="27697" y="1347"/>
                </a:lnTo>
                <a:lnTo>
                  <a:pt x="27927" y="3455"/>
                </a:lnTo>
                <a:lnTo>
                  <a:pt x="28154" y="6093"/>
                </a:lnTo>
                <a:lnTo>
                  <a:pt x="26501" y="6093"/>
                </a:lnTo>
                <a:lnTo>
                  <a:pt x="26843" y="3398"/>
                </a:lnTo>
                <a:lnTo>
                  <a:pt x="27127" y="1347"/>
                </a:lnTo>
                <a:lnTo>
                  <a:pt x="27298" y="56"/>
                </a:lnTo>
                <a:lnTo>
                  <a:pt x="27071" y="56"/>
                </a:lnTo>
                <a:lnTo>
                  <a:pt x="26843" y="1347"/>
                </a:lnTo>
                <a:lnTo>
                  <a:pt x="26501" y="3398"/>
                </a:lnTo>
                <a:lnTo>
                  <a:pt x="26046" y="6036"/>
                </a:lnTo>
                <a:lnTo>
                  <a:pt x="25417" y="6036"/>
                </a:lnTo>
                <a:lnTo>
                  <a:pt x="24791" y="5998"/>
                </a:lnTo>
                <a:lnTo>
                  <a:pt x="24165" y="5885"/>
                </a:lnTo>
                <a:lnTo>
                  <a:pt x="25190" y="3341"/>
                </a:lnTo>
                <a:lnTo>
                  <a:pt x="26102" y="1347"/>
                </a:lnTo>
                <a:lnTo>
                  <a:pt x="26672" y="56"/>
                </a:lnTo>
                <a:lnTo>
                  <a:pt x="26445" y="56"/>
                </a:lnTo>
                <a:lnTo>
                  <a:pt x="25760" y="1347"/>
                </a:lnTo>
                <a:lnTo>
                  <a:pt x="24848" y="3284"/>
                </a:lnTo>
                <a:lnTo>
                  <a:pt x="23766" y="5828"/>
                </a:lnTo>
                <a:lnTo>
                  <a:pt x="23196" y="5771"/>
                </a:lnTo>
                <a:lnTo>
                  <a:pt x="22683" y="5657"/>
                </a:lnTo>
                <a:lnTo>
                  <a:pt x="22113" y="5562"/>
                </a:lnTo>
                <a:lnTo>
                  <a:pt x="23766" y="3132"/>
                </a:lnTo>
                <a:lnTo>
                  <a:pt x="25133" y="1290"/>
                </a:lnTo>
                <a:lnTo>
                  <a:pt x="26102" y="56"/>
                </a:lnTo>
                <a:lnTo>
                  <a:pt x="25875" y="56"/>
                </a:lnTo>
                <a:lnTo>
                  <a:pt x="24848" y="1290"/>
                </a:lnTo>
                <a:lnTo>
                  <a:pt x="23424" y="3075"/>
                </a:lnTo>
                <a:lnTo>
                  <a:pt x="21770" y="5448"/>
                </a:lnTo>
                <a:lnTo>
                  <a:pt x="21200" y="5334"/>
                </a:lnTo>
                <a:lnTo>
                  <a:pt x="20630" y="5182"/>
                </a:lnTo>
                <a:lnTo>
                  <a:pt x="20060" y="4973"/>
                </a:lnTo>
                <a:lnTo>
                  <a:pt x="22169" y="2809"/>
                </a:lnTo>
                <a:lnTo>
                  <a:pt x="23994" y="1195"/>
                </a:lnTo>
                <a:lnTo>
                  <a:pt x="25305" y="56"/>
                </a:lnTo>
                <a:lnTo>
                  <a:pt x="24962" y="113"/>
                </a:lnTo>
                <a:lnTo>
                  <a:pt x="23595" y="1195"/>
                </a:lnTo>
                <a:lnTo>
                  <a:pt x="21770" y="2752"/>
                </a:lnTo>
                <a:lnTo>
                  <a:pt x="19718" y="4859"/>
                </a:lnTo>
                <a:lnTo>
                  <a:pt x="19206" y="4689"/>
                </a:lnTo>
                <a:lnTo>
                  <a:pt x="18749" y="4480"/>
                </a:lnTo>
                <a:lnTo>
                  <a:pt x="18294" y="4271"/>
                </a:lnTo>
                <a:lnTo>
                  <a:pt x="20689" y="2486"/>
                </a:lnTo>
                <a:lnTo>
                  <a:pt x="22739" y="1139"/>
                </a:lnTo>
                <a:lnTo>
                  <a:pt x="24336" y="170"/>
                </a:lnTo>
                <a:lnTo>
                  <a:pt x="23879" y="170"/>
                </a:lnTo>
                <a:lnTo>
                  <a:pt x="22340" y="1139"/>
                </a:lnTo>
                <a:lnTo>
                  <a:pt x="20288" y="2429"/>
                </a:lnTo>
                <a:lnTo>
                  <a:pt x="18008" y="4100"/>
                </a:lnTo>
                <a:lnTo>
                  <a:pt x="17553" y="3891"/>
                </a:lnTo>
                <a:lnTo>
                  <a:pt x="16812" y="3398"/>
                </a:lnTo>
                <a:lnTo>
                  <a:pt x="19035" y="2050"/>
                </a:lnTo>
                <a:lnTo>
                  <a:pt x="21087" y="1025"/>
                </a:lnTo>
                <a:lnTo>
                  <a:pt x="22739" y="265"/>
                </a:lnTo>
                <a:lnTo>
                  <a:pt x="22284" y="322"/>
                </a:lnTo>
                <a:lnTo>
                  <a:pt x="22113" y="322"/>
                </a:lnTo>
                <a:lnTo>
                  <a:pt x="20518" y="1082"/>
                </a:lnTo>
                <a:lnTo>
                  <a:pt x="18578" y="1993"/>
                </a:lnTo>
                <a:lnTo>
                  <a:pt x="16470" y="3189"/>
                </a:lnTo>
                <a:lnTo>
                  <a:pt x="15787" y="2581"/>
                </a:lnTo>
                <a:lnTo>
                  <a:pt x="15559" y="2316"/>
                </a:lnTo>
                <a:lnTo>
                  <a:pt x="17039" y="1670"/>
                </a:lnTo>
                <a:lnTo>
                  <a:pt x="18465" y="1139"/>
                </a:lnTo>
                <a:lnTo>
                  <a:pt x="19776" y="645"/>
                </a:lnTo>
                <a:lnTo>
                  <a:pt x="18979" y="759"/>
                </a:lnTo>
                <a:lnTo>
                  <a:pt x="18637" y="854"/>
                </a:lnTo>
                <a:lnTo>
                  <a:pt x="17609" y="1233"/>
                </a:lnTo>
                <a:lnTo>
                  <a:pt x="16528" y="1670"/>
                </a:lnTo>
                <a:lnTo>
                  <a:pt x="15330" y="2164"/>
                </a:lnTo>
                <a:lnTo>
                  <a:pt x="15046" y="1670"/>
                </a:lnTo>
                <a:lnTo>
                  <a:pt x="15046" y="2050"/>
                </a:lnTo>
                <a:lnTo>
                  <a:pt x="15217" y="2221"/>
                </a:lnTo>
                <a:lnTo>
                  <a:pt x="14647" y="2429"/>
                </a:lnTo>
                <a:lnTo>
                  <a:pt x="14133" y="2638"/>
                </a:lnTo>
                <a:lnTo>
                  <a:pt x="13563" y="2923"/>
                </a:lnTo>
                <a:lnTo>
                  <a:pt x="11854" y="3663"/>
                </a:lnTo>
                <a:lnTo>
                  <a:pt x="9973" y="4537"/>
                </a:lnTo>
                <a:lnTo>
                  <a:pt x="8035" y="5619"/>
                </a:lnTo>
                <a:lnTo>
                  <a:pt x="7749" y="5182"/>
                </a:lnTo>
                <a:lnTo>
                  <a:pt x="7465" y="4802"/>
                </a:lnTo>
                <a:lnTo>
                  <a:pt x="7294" y="4423"/>
                </a:lnTo>
                <a:lnTo>
                  <a:pt x="7123" y="4537"/>
                </a:lnTo>
                <a:lnTo>
                  <a:pt x="7294" y="4916"/>
                </a:lnTo>
                <a:lnTo>
                  <a:pt x="7522" y="5296"/>
                </a:lnTo>
                <a:lnTo>
                  <a:pt x="7864" y="5657"/>
                </a:lnTo>
                <a:lnTo>
                  <a:pt x="5242" y="7062"/>
                </a:lnTo>
                <a:lnTo>
                  <a:pt x="2563" y="8751"/>
                </a:lnTo>
                <a:lnTo>
                  <a:pt x="0" y="10953"/>
                </a:lnTo>
                <a:lnTo>
                  <a:pt x="2734" y="9017"/>
                </a:lnTo>
                <a:lnTo>
                  <a:pt x="5469" y="7346"/>
                </a:lnTo>
                <a:lnTo>
                  <a:pt x="8035" y="5941"/>
                </a:lnTo>
                <a:lnTo>
                  <a:pt x="8434" y="6416"/>
                </a:lnTo>
                <a:lnTo>
                  <a:pt x="8263" y="5828"/>
                </a:lnTo>
                <a:lnTo>
                  <a:pt x="10144" y="4802"/>
                </a:lnTo>
                <a:lnTo>
                  <a:pt x="11968" y="3891"/>
                </a:lnTo>
                <a:lnTo>
                  <a:pt x="13678" y="3132"/>
                </a:lnTo>
                <a:lnTo>
                  <a:pt x="14248" y="2866"/>
                </a:lnTo>
                <a:lnTo>
                  <a:pt x="14818" y="2638"/>
                </a:lnTo>
                <a:lnTo>
                  <a:pt x="15330" y="2429"/>
                </a:lnTo>
                <a:lnTo>
                  <a:pt x="15900" y="2961"/>
                </a:lnTo>
                <a:lnTo>
                  <a:pt x="16242" y="3284"/>
                </a:lnTo>
                <a:lnTo>
                  <a:pt x="15330" y="3834"/>
                </a:lnTo>
                <a:lnTo>
                  <a:pt x="14305" y="4366"/>
                </a:lnTo>
                <a:lnTo>
                  <a:pt x="13279" y="5011"/>
                </a:lnTo>
                <a:lnTo>
                  <a:pt x="12140" y="5657"/>
                </a:lnTo>
                <a:lnTo>
                  <a:pt x="11000" y="6416"/>
                </a:lnTo>
                <a:lnTo>
                  <a:pt x="9860" y="7612"/>
                </a:lnTo>
                <a:lnTo>
                  <a:pt x="10259" y="7878"/>
                </a:lnTo>
                <a:lnTo>
                  <a:pt x="10770" y="8258"/>
                </a:lnTo>
                <a:lnTo>
                  <a:pt x="11340" y="8637"/>
                </a:lnTo>
                <a:lnTo>
                  <a:pt x="11968" y="8960"/>
                </a:lnTo>
                <a:lnTo>
                  <a:pt x="9916" y="10801"/>
                </a:lnTo>
                <a:lnTo>
                  <a:pt x="7693" y="12947"/>
                </a:lnTo>
                <a:lnTo>
                  <a:pt x="5927" y="15547"/>
                </a:lnTo>
                <a:lnTo>
                  <a:pt x="8150" y="13174"/>
                </a:lnTo>
                <a:lnTo>
                  <a:pt x="10315" y="11010"/>
                </a:lnTo>
                <a:lnTo>
                  <a:pt x="12367" y="9169"/>
                </a:lnTo>
                <a:lnTo>
                  <a:pt x="12252" y="8751"/>
                </a:lnTo>
                <a:lnTo>
                  <a:pt x="11570" y="8409"/>
                </a:lnTo>
                <a:lnTo>
                  <a:pt x="10941" y="8049"/>
                </a:lnTo>
                <a:lnTo>
                  <a:pt x="10430" y="7669"/>
                </a:lnTo>
                <a:lnTo>
                  <a:pt x="10087" y="7441"/>
                </a:lnTo>
                <a:lnTo>
                  <a:pt x="11284" y="6644"/>
                </a:lnTo>
                <a:lnTo>
                  <a:pt x="12367" y="5941"/>
                </a:lnTo>
                <a:lnTo>
                  <a:pt x="13449" y="5296"/>
                </a:lnTo>
                <a:lnTo>
                  <a:pt x="14532" y="4632"/>
                </a:lnTo>
                <a:lnTo>
                  <a:pt x="15559" y="4043"/>
                </a:lnTo>
                <a:lnTo>
                  <a:pt x="16528" y="3455"/>
                </a:lnTo>
                <a:lnTo>
                  <a:pt x="17039" y="3834"/>
                </a:lnTo>
                <a:lnTo>
                  <a:pt x="17781" y="4271"/>
                </a:lnTo>
                <a:lnTo>
                  <a:pt x="16641" y="5125"/>
                </a:lnTo>
                <a:lnTo>
                  <a:pt x="15388" y="6093"/>
                </a:lnTo>
                <a:lnTo>
                  <a:pt x="14133" y="7118"/>
                </a:lnTo>
                <a:lnTo>
                  <a:pt x="13507" y="7669"/>
                </a:lnTo>
                <a:lnTo>
                  <a:pt x="12879" y="8201"/>
                </a:lnTo>
                <a:lnTo>
                  <a:pt x="12651" y="8960"/>
                </a:lnTo>
                <a:lnTo>
                  <a:pt x="13221" y="8409"/>
                </a:lnTo>
                <a:lnTo>
                  <a:pt x="13791" y="7878"/>
                </a:lnTo>
                <a:lnTo>
                  <a:pt x="14361" y="7441"/>
                </a:lnTo>
                <a:lnTo>
                  <a:pt x="15672" y="6321"/>
                </a:lnTo>
                <a:lnTo>
                  <a:pt x="16927" y="5334"/>
                </a:lnTo>
                <a:lnTo>
                  <a:pt x="18123" y="4423"/>
                </a:lnTo>
                <a:lnTo>
                  <a:pt x="18522" y="4632"/>
                </a:lnTo>
                <a:lnTo>
                  <a:pt x="18979" y="4859"/>
                </a:lnTo>
                <a:lnTo>
                  <a:pt x="19490" y="5068"/>
                </a:lnTo>
                <a:lnTo>
                  <a:pt x="18294" y="6207"/>
                </a:lnTo>
                <a:lnTo>
                  <a:pt x="17039" y="7555"/>
                </a:lnTo>
                <a:lnTo>
                  <a:pt x="15843" y="9548"/>
                </a:lnTo>
                <a:lnTo>
                  <a:pt x="16071" y="9283"/>
                </a:lnTo>
                <a:lnTo>
                  <a:pt x="17438" y="7764"/>
                </a:lnTo>
                <a:lnTo>
                  <a:pt x="18693" y="6416"/>
                </a:lnTo>
                <a:lnTo>
                  <a:pt x="19889" y="5182"/>
                </a:lnTo>
                <a:lnTo>
                  <a:pt x="20403" y="5391"/>
                </a:lnTo>
                <a:lnTo>
                  <a:pt x="20973" y="5562"/>
                </a:lnTo>
                <a:lnTo>
                  <a:pt x="21599" y="5714"/>
                </a:lnTo>
                <a:lnTo>
                  <a:pt x="20574" y="7175"/>
                </a:lnTo>
                <a:lnTo>
                  <a:pt x="19434" y="8846"/>
                </a:lnTo>
                <a:lnTo>
                  <a:pt x="18693" y="11010"/>
                </a:lnTo>
                <a:lnTo>
                  <a:pt x="19833" y="9074"/>
                </a:lnTo>
                <a:lnTo>
                  <a:pt x="20973" y="7346"/>
                </a:lnTo>
                <a:lnTo>
                  <a:pt x="21941" y="5771"/>
                </a:lnTo>
                <a:lnTo>
                  <a:pt x="22511" y="5941"/>
                </a:lnTo>
                <a:lnTo>
                  <a:pt x="23081" y="6036"/>
                </a:lnTo>
                <a:lnTo>
                  <a:pt x="23651" y="6093"/>
                </a:lnTo>
                <a:lnTo>
                  <a:pt x="24050" y="6150"/>
                </a:lnTo>
                <a:lnTo>
                  <a:pt x="24678" y="6264"/>
                </a:lnTo>
                <a:lnTo>
                  <a:pt x="25361" y="6321"/>
                </a:lnTo>
                <a:lnTo>
                  <a:pt x="26046" y="6359"/>
                </a:lnTo>
                <a:lnTo>
                  <a:pt x="26273" y="8049"/>
                </a:lnTo>
                <a:lnTo>
                  <a:pt x="26445" y="6359"/>
                </a:lnTo>
                <a:lnTo>
                  <a:pt x="26900" y="6416"/>
                </a:lnTo>
                <a:lnTo>
                  <a:pt x="27697" y="6416"/>
                </a:lnTo>
                <a:lnTo>
                  <a:pt x="28154" y="6359"/>
                </a:lnTo>
                <a:lnTo>
                  <a:pt x="28326" y="8049"/>
                </a:lnTo>
                <a:lnTo>
                  <a:pt x="28497" y="9871"/>
                </a:lnTo>
                <a:lnTo>
                  <a:pt x="28668" y="11921"/>
                </a:lnTo>
                <a:lnTo>
                  <a:pt x="25760" y="11921"/>
                </a:lnTo>
                <a:lnTo>
                  <a:pt x="26501" y="12301"/>
                </a:lnTo>
                <a:lnTo>
                  <a:pt x="28668" y="12301"/>
                </a:lnTo>
                <a:lnTo>
                  <a:pt x="28896" y="14674"/>
                </a:lnTo>
                <a:lnTo>
                  <a:pt x="29067" y="17275"/>
                </a:lnTo>
                <a:lnTo>
                  <a:pt x="29294" y="20128"/>
                </a:lnTo>
                <a:lnTo>
                  <a:pt x="25703" y="20128"/>
                </a:lnTo>
                <a:lnTo>
                  <a:pt x="25133" y="20075"/>
                </a:lnTo>
                <a:lnTo>
                  <a:pt x="24848" y="20075"/>
                </a:lnTo>
                <a:lnTo>
                  <a:pt x="25417" y="20561"/>
                </a:lnTo>
                <a:lnTo>
                  <a:pt x="25703" y="20561"/>
                </a:lnTo>
                <a:lnTo>
                  <a:pt x="26900" y="20614"/>
                </a:lnTo>
                <a:lnTo>
                  <a:pt x="28098" y="20614"/>
                </a:lnTo>
                <a:lnTo>
                  <a:pt x="29294" y="20561"/>
                </a:lnTo>
                <a:lnTo>
                  <a:pt x="29522" y="23206"/>
                </a:lnTo>
                <a:lnTo>
                  <a:pt x="29693" y="26011"/>
                </a:lnTo>
                <a:lnTo>
                  <a:pt x="29864" y="28979"/>
                </a:lnTo>
                <a:lnTo>
                  <a:pt x="28326" y="29034"/>
                </a:lnTo>
                <a:lnTo>
                  <a:pt x="25077" y="29034"/>
                </a:lnTo>
                <a:lnTo>
                  <a:pt x="24278" y="28979"/>
                </a:lnTo>
                <a:lnTo>
                  <a:pt x="23937" y="28979"/>
                </a:lnTo>
                <a:lnTo>
                  <a:pt x="24221" y="26011"/>
                </a:lnTo>
                <a:lnTo>
                  <a:pt x="24507" y="23150"/>
                </a:lnTo>
                <a:lnTo>
                  <a:pt x="24791" y="20506"/>
                </a:lnTo>
                <a:lnTo>
                  <a:pt x="24848" y="14617"/>
                </a:lnTo>
                <a:lnTo>
                  <a:pt x="24507" y="17218"/>
                </a:lnTo>
                <a:lnTo>
                  <a:pt x="24165" y="20075"/>
                </a:lnTo>
                <a:lnTo>
                  <a:pt x="22568" y="19967"/>
                </a:lnTo>
                <a:lnTo>
                  <a:pt x="20916" y="19806"/>
                </a:lnTo>
                <a:lnTo>
                  <a:pt x="19378" y="19589"/>
                </a:lnTo>
                <a:lnTo>
                  <a:pt x="20232" y="16838"/>
                </a:lnTo>
                <a:lnTo>
                  <a:pt x="21087" y="14237"/>
                </a:lnTo>
                <a:lnTo>
                  <a:pt x="21885" y="11921"/>
                </a:lnTo>
                <a:lnTo>
                  <a:pt x="21371" y="11864"/>
                </a:lnTo>
                <a:lnTo>
                  <a:pt x="20518" y="14200"/>
                </a:lnTo>
                <a:lnTo>
                  <a:pt x="19662" y="16724"/>
                </a:lnTo>
                <a:lnTo>
                  <a:pt x="18749" y="19481"/>
                </a:lnTo>
                <a:lnTo>
                  <a:pt x="17269" y="19266"/>
                </a:lnTo>
                <a:lnTo>
                  <a:pt x="15843" y="18995"/>
                </a:lnTo>
                <a:lnTo>
                  <a:pt x="14419" y="18672"/>
                </a:lnTo>
                <a:lnTo>
                  <a:pt x="15273" y="15870"/>
                </a:lnTo>
                <a:lnTo>
                  <a:pt x="13906" y="18509"/>
                </a:lnTo>
                <a:lnTo>
                  <a:pt x="13678" y="18942"/>
                </a:lnTo>
                <a:lnTo>
                  <a:pt x="12424" y="21425"/>
                </a:lnTo>
                <a:lnTo>
                  <a:pt x="11169" y="24069"/>
                </a:lnTo>
                <a:lnTo>
                  <a:pt x="9973" y="26928"/>
                </a:lnTo>
                <a:lnTo>
                  <a:pt x="9745" y="27414"/>
                </a:lnTo>
                <a:lnTo>
                  <a:pt x="8889" y="29573"/>
                </a:lnTo>
                <a:lnTo>
                  <a:pt x="7979" y="31839"/>
                </a:lnTo>
                <a:lnTo>
                  <a:pt x="7179" y="34159"/>
                </a:lnTo>
                <a:lnTo>
                  <a:pt x="7808" y="34376"/>
                </a:lnTo>
                <a:lnTo>
                  <a:pt x="8605" y="32001"/>
                </a:lnTo>
                <a:lnTo>
                  <a:pt x="9459" y="29734"/>
                </a:lnTo>
                <a:lnTo>
                  <a:pt x="10371" y="27522"/>
                </a:lnTo>
                <a:lnTo>
                  <a:pt x="12252" y="28008"/>
                </a:lnTo>
                <a:lnTo>
                  <a:pt x="10542" y="27036"/>
                </a:lnTo>
                <a:lnTo>
                  <a:pt x="11739" y="24231"/>
                </a:lnTo>
                <a:lnTo>
                  <a:pt x="12993" y="21531"/>
                </a:lnTo>
                <a:lnTo>
                  <a:pt x="14248" y="19050"/>
                </a:lnTo>
                <a:lnTo>
                  <a:pt x="15672" y="19428"/>
                </a:lnTo>
                <a:lnTo>
                  <a:pt x="17154" y="19697"/>
                </a:lnTo>
                <a:lnTo>
                  <a:pt x="18637" y="19967"/>
                </a:lnTo>
                <a:lnTo>
                  <a:pt x="17839" y="22503"/>
                </a:lnTo>
                <a:lnTo>
                  <a:pt x="17039" y="25309"/>
                </a:lnTo>
                <a:lnTo>
                  <a:pt x="16298" y="28223"/>
                </a:lnTo>
                <a:lnTo>
                  <a:pt x="16186" y="28709"/>
                </a:lnTo>
                <a:lnTo>
                  <a:pt x="15559" y="31084"/>
                </a:lnTo>
                <a:lnTo>
                  <a:pt x="14989" y="33620"/>
                </a:lnTo>
                <a:lnTo>
                  <a:pt x="14476" y="36156"/>
                </a:lnTo>
                <a:lnTo>
                  <a:pt x="14931" y="36265"/>
                </a:lnTo>
                <a:lnTo>
                  <a:pt x="15158" y="36320"/>
                </a:lnTo>
                <a:lnTo>
                  <a:pt x="15672" y="33728"/>
                </a:lnTo>
                <a:lnTo>
                  <a:pt x="16242" y="31192"/>
                </a:lnTo>
                <a:lnTo>
                  <a:pt x="16812" y="28817"/>
                </a:lnTo>
                <a:lnTo>
                  <a:pt x="18864" y="29087"/>
                </a:lnTo>
                <a:lnTo>
                  <a:pt x="16927" y="28278"/>
                </a:lnTo>
                <a:lnTo>
                  <a:pt x="17668" y="25364"/>
                </a:lnTo>
                <a:lnTo>
                  <a:pt x="18465" y="22611"/>
                </a:lnTo>
                <a:lnTo>
                  <a:pt x="19263" y="20022"/>
                </a:lnTo>
                <a:lnTo>
                  <a:pt x="20858" y="20236"/>
                </a:lnTo>
                <a:lnTo>
                  <a:pt x="22455" y="20400"/>
                </a:lnTo>
                <a:lnTo>
                  <a:pt x="24108" y="20506"/>
                </a:lnTo>
                <a:lnTo>
                  <a:pt x="23766" y="23150"/>
                </a:lnTo>
                <a:lnTo>
                  <a:pt x="23480" y="25958"/>
                </a:lnTo>
                <a:lnTo>
                  <a:pt x="23196" y="28925"/>
                </a:lnTo>
                <a:lnTo>
                  <a:pt x="23138" y="29465"/>
                </a:lnTo>
                <a:lnTo>
                  <a:pt x="22854" y="31948"/>
                </a:lnTo>
                <a:lnTo>
                  <a:pt x="22626" y="34537"/>
                </a:lnTo>
                <a:lnTo>
                  <a:pt x="22399" y="37237"/>
                </a:lnTo>
                <a:lnTo>
                  <a:pt x="22910" y="37290"/>
                </a:lnTo>
                <a:lnTo>
                  <a:pt x="23196" y="37290"/>
                </a:lnTo>
                <a:lnTo>
                  <a:pt x="23424" y="34592"/>
                </a:lnTo>
                <a:lnTo>
                  <a:pt x="23651" y="32001"/>
                </a:lnTo>
                <a:lnTo>
                  <a:pt x="23879" y="29465"/>
                </a:lnTo>
                <a:lnTo>
                  <a:pt x="24678" y="29520"/>
                </a:lnTo>
                <a:lnTo>
                  <a:pt x="25077" y="29520"/>
                </a:lnTo>
                <a:lnTo>
                  <a:pt x="26672" y="29573"/>
                </a:lnTo>
                <a:lnTo>
                  <a:pt x="28326" y="29573"/>
                </a:lnTo>
                <a:lnTo>
                  <a:pt x="29921" y="29520"/>
                </a:lnTo>
                <a:lnTo>
                  <a:pt x="30092" y="32056"/>
                </a:lnTo>
                <a:lnTo>
                  <a:pt x="30207" y="34645"/>
                </a:lnTo>
                <a:lnTo>
                  <a:pt x="30378" y="37345"/>
                </a:lnTo>
                <a:lnTo>
                  <a:pt x="30889" y="37290"/>
                </a:lnTo>
                <a:lnTo>
                  <a:pt x="31175" y="37290"/>
                </a:lnTo>
                <a:lnTo>
                  <a:pt x="31004" y="34592"/>
                </a:lnTo>
                <a:lnTo>
                  <a:pt x="30833" y="32001"/>
                </a:lnTo>
                <a:lnTo>
                  <a:pt x="30662" y="29520"/>
                </a:lnTo>
                <a:lnTo>
                  <a:pt x="32770" y="29411"/>
                </a:lnTo>
                <a:lnTo>
                  <a:pt x="34879" y="29250"/>
                </a:lnTo>
                <a:lnTo>
                  <a:pt x="36931" y="28979"/>
                </a:lnTo>
                <a:lnTo>
                  <a:pt x="37445" y="31354"/>
                </a:lnTo>
                <a:lnTo>
                  <a:pt x="37956" y="33837"/>
                </a:lnTo>
                <a:lnTo>
                  <a:pt x="38413" y="36426"/>
                </a:lnTo>
                <a:lnTo>
                  <a:pt x="38869" y="36320"/>
                </a:lnTo>
                <a:lnTo>
                  <a:pt x="39096" y="36265"/>
                </a:lnTo>
                <a:lnTo>
                  <a:pt x="38641" y="33728"/>
                </a:lnTo>
                <a:lnTo>
                  <a:pt x="38127" y="31245"/>
                </a:lnTo>
                <a:lnTo>
                  <a:pt x="37616" y="28872"/>
                </a:lnTo>
                <a:lnTo>
                  <a:pt x="39610" y="28601"/>
                </a:lnTo>
                <a:lnTo>
                  <a:pt x="41606" y="28278"/>
                </a:lnTo>
                <a:lnTo>
                  <a:pt x="43487" y="27792"/>
                </a:lnTo>
                <a:lnTo>
                  <a:pt x="44340" y="29951"/>
                </a:lnTo>
                <a:lnTo>
                  <a:pt x="45082" y="32217"/>
                </a:lnTo>
                <a:lnTo>
                  <a:pt x="45823" y="34537"/>
                </a:lnTo>
                <a:lnTo>
                  <a:pt x="46449" y="34376"/>
                </a:lnTo>
                <a:lnTo>
                  <a:pt x="45708" y="32056"/>
                </a:lnTo>
                <a:lnTo>
                  <a:pt x="44910" y="29789"/>
                </a:lnTo>
                <a:lnTo>
                  <a:pt x="44056" y="27684"/>
                </a:lnTo>
                <a:lnTo>
                  <a:pt x="45935" y="27198"/>
                </a:lnTo>
                <a:lnTo>
                  <a:pt x="47704" y="26714"/>
                </a:lnTo>
                <a:lnTo>
                  <a:pt x="49414" y="26120"/>
                </a:lnTo>
                <a:lnTo>
                  <a:pt x="50382" y="27954"/>
                </a:lnTo>
                <a:lnTo>
                  <a:pt x="51351" y="29897"/>
                </a:lnTo>
                <a:lnTo>
                  <a:pt x="52207" y="31948"/>
                </a:lnTo>
                <a:lnTo>
                  <a:pt x="52777" y="31623"/>
                </a:lnTo>
                <a:lnTo>
                  <a:pt x="51921" y="29628"/>
                </a:lnTo>
                <a:lnTo>
                  <a:pt x="50952" y="27739"/>
                </a:lnTo>
                <a:lnTo>
                  <a:pt x="49984" y="25903"/>
                </a:lnTo>
                <a:lnTo>
                  <a:pt x="51635" y="25256"/>
                </a:lnTo>
                <a:lnTo>
                  <a:pt x="53232" y="24609"/>
                </a:lnTo>
                <a:lnTo>
                  <a:pt x="54656" y="23798"/>
                </a:lnTo>
                <a:lnTo>
                  <a:pt x="55683" y="25309"/>
                </a:lnTo>
                <a:lnTo>
                  <a:pt x="56708" y="26928"/>
                </a:lnTo>
                <a:lnTo>
                  <a:pt x="57675" y="28548"/>
                </a:lnTo>
                <a:lnTo>
                  <a:pt x="58078" y="28223"/>
                </a:lnTo>
                <a:lnTo>
                  <a:pt x="57171" y="26606"/>
                </a:lnTo>
                <a:lnTo>
                  <a:pt x="56144" y="25039"/>
                </a:lnTo>
                <a:lnTo>
                  <a:pt x="55169" y="23583"/>
                </a:lnTo>
                <a:lnTo>
                  <a:pt x="56587" y="22828"/>
                </a:lnTo>
                <a:lnTo>
                  <a:pt x="57896" y="21964"/>
                </a:lnTo>
                <a:lnTo>
                  <a:pt x="59105" y="21047"/>
                </a:lnTo>
                <a:lnTo>
                  <a:pt x="60011" y="22180"/>
                </a:lnTo>
                <a:lnTo>
                  <a:pt x="60917" y="23367"/>
                </a:lnTo>
                <a:lnTo>
                  <a:pt x="61844" y="24609"/>
                </a:lnTo>
                <a:lnTo>
                  <a:pt x="62186" y="24231"/>
                </a:lnTo>
                <a:lnTo>
                  <a:pt x="61260" y="23042"/>
                </a:lnTo>
                <a:lnTo>
                  <a:pt x="60353" y="21909"/>
                </a:lnTo>
                <a:lnTo>
                  <a:pt x="59447" y="20778"/>
                </a:lnTo>
                <a:lnTo>
                  <a:pt x="60575" y="19914"/>
                </a:lnTo>
                <a:lnTo>
                  <a:pt x="61562" y="18942"/>
                </a:lnTo>
                <a:lnTo>
                  <a:pt x="62468" y="17920"/>
                </a:lnTo>
                <a:lnTo>
                  <a:pt x="62186" y="17655"/>
                </a:lnTo>
                <a:lnTo>
                  <a:pt x="61320" y="18672"/>
                </a:lnTo>
                <a:lnTo>
                  <a:pt x="60293" y="19589"/>
                </a:lnTo>
                <a:lnTo>
                  <a:pt x="59165" y="20453"/>
                </a:lnTo>
                <a:lnTo>
                  <a:pt x="57050" y="18015"/>
                </a:lnTo>
                <a:lnTo>
                  <a:pt x="54827" y="15756"/>
                </a:lnTo>
                <a:lnTo>
                  <a:pt x="56708" y="18300"/>
                </a:lnTo>
                <a:lnTo>
                  <a:pt x="58823" y="20723"/>
                </a:lnTo>
                <a:lnTo>
                  <a:pt x="57614" y="21639"/>
                </a:lnTo>
                <a:lnTo>
                  <a:pt x="56305" y="22450"/>
                </a:lnTo>
                <a:lnTo>
                  <a:pt x="54885" y="23206"/>
                </a:lnTo>
                <a:lnTo>
                  <a:pt x="54428" y="23420"/>
                </a:lnTo>
                <a:lnTo>
                  <a:pt x="52946" y="24176"/>
                </a:lnTo>
                <a:lnTo>
                  <a:pt x="51407" y="24878"/>
                </a:lnTo>
                <a:lnTo>
                  <a:pt x="49756" y="25472"/>
                </a:lnTo>
                <a:lnTo>
                  <a:pt x="48274" y="22665"/>
                </a:lnTo>
                <a:lnTo>
                  <a:pt x="46677" y="20128"/>
                </a:lnTo>
                <a:lnTo>
                  <a:pt x="47704" y="22881"/>
                </a:lnTo>
                <a:lnTo>
                  <a:pt x="49186" y="25687"/>
                </a:lnTo>
                <a:lnTo>
                  <a:pt x="47476" y="26228"/>
                </a:lnTo>
                <a:lnTo>
                  <a:pt x="45708" y="26767"/>
                </a:lnTo>
                <a:lnTo>
                  <a:pt x="43885" y="27198"/>
                </a:lnTo>
                <a:lnTo>
                  <a:pt x="43315" y="27361"/>
                </a:lnTo>
                <a:lnTo>
                  <a:pt x="41434" y="27739"/>
                </a:lnTo>
                <a:lnTo>
                  <a:pt x="39497" y="28117"/>
                </a:lnTo>
                <a:lnTo>
                  <a:pt x="37501" y="28386"/>
                </a:lnTo>
                <a:lnTo>
                  <a:pt x="36816" y="25472"/>
                </a:lnTo>
                <a:lnTo>
                  <a:pt x="36134" y="22665"/>
                </a:lnTo>
                <a:lnTo>
                  <a:pt x="35393" y="20075"/>
                </a:lnTo>
                <a:lnTo>
                  <a:pt x="35507" y="22773"/>
                </a:lnTo>
                <a:lnTo>
                  <a:pt x="36190" y="25525"/>
                </a:lnTo>
                <a:lnTo>
                  <a:pt x="36816" y="28495"/>
                </a:lnTo>
                <a:lnTo>
                  <a:pt x="34823" y="28709"/>
                </a:lnTo>
                <a:lnTo>
                  <a:pt x="32714" y="28872"/>
                </a:lnTo>
                <a:lnTo>
                  <a:pt x="30662" y="28979"/>
                </a:lnTo>
                <a:lnTo>
                  <a:pt x="30434" y="26011"/>
                </a:lnTo>
                <a:lnTo>
                  <a:pt x="30207" y="23206"/>
                </a:lnTo>
                <a:lnTo>
                  <a:pt x="29977" y="20561"/>
                </a:lnTo>
                <a:lnTo>
                  <a:pt x="31630" y="20453"/>
                </a:lnTo>
                <a:lnTo>
                  <a:pt x="33228" y="20345"/>
                </a:lnTo>
                <a:lnTo>
                  <a:pt x="34766" y="20128"/>
                </a:lnTo>
                <a:lnTo>
                  <a:pt x="35278" y="19644"/>
                </a:lnTo>
                <a:lnTo>
                  <a:pt x="34480" y="16838"/>
                </a:lnTo>
                <a:lnTo>
                  <a:pt x="33683" y="14294"/>
                </a:lnTo>
                <a:lnTo>
                  <a:pt x="32942" y="11978"/>
                </a:lnTo>
                <a:close/>
              </a:path>
            </a:pathLst>
          </a:custGeom>
          <a:solidFill>
            <a:srgbClr val="097EB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24" name="object 1124"/>
          <p:cNvSpPr/>
          <p:nvPr/>
        </p:nvSpPr>
        <p:spPr>
          <a:xfrm>
            <a:off x="304613" y="527356"/>
            <a:ext cx="5856" cy="5909"/>
          </a:xfrm>
          <a:custGeom>
            <a:avLst/>
            <a:gdLst/>
            <a:ahLst/>
            <a:cxnLst/>
            <a:rect l="l" t="t" r="r" b="b"/>
            <a:pathLst>
              <a:path w="7808" h="7878">
                <a:moveTo>
                  <a:pt x="6213" y="265"/>
                </a:moveTo>
                <a:lnTo>
                  <a:pt x="6440" y="702"/>
                </a:lnTo>
                <a:lnTo>
                  <a:pt x="6724" y="1120"/>
                </a:lnTo>
                <a:lnTo>
                  <a:pt x="7010" y="1556"/>
                </a:lnTo>
                <a:lnTo>
                  <a:pt x="4559" y="3341"/>
                </a:lnTo>
                <a:lnTo>
                  <a:pt x="2108" y="5334"/>
                </a:lnTo>
                <a:lnTo>
                  <a:pt x="0" y="7878"/>
                </a:lnTo>
                <a:lnTo>
                  <a:pt x="2336" y="5600"/>
                </a:lnTo>
                <a:lnTo>
                  <a:pt x="4787" y="3606"/>
                </a:lnTo>
                <a:lnTo>
                  <a:pt x="7238" y="1822"/>
                </a:lnTo>
                <a:lnTo>
                  <a:pt x="7808" y="2638"/>
                </a:lnTo>
                <a:lnTo>
                  <a:pt x="7352" y="1347"/>
                </a:lnTo>
                <a:lnTo>
                  <a:pt x="7010" y="911"/>
                </a:lnTo>
                <a:lnTo>
                  <a:pt x="6724" y="474"/>
                </a:lnTo>
                <a:lnTo>
                  <a:pt x="6496" y="0"/>
                </a:lnTo>
                <a:lnTo>
                  <a:pt x="6213" y="265"/>
                </a:lnTo>
                <a:close/>
              </a:path>
            </a:pathLst>
          </a:custGeom>
          <a:solidFill>
            <a:srgbClr val="097EB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25" name="object 1125"/>
          <p:cNvSpPr/>
          <p:nvPr/>
        </p:nvSpPr>
        <p:spPr>
          <a:xfrm>
            <a:off x="339835" y="523341"/>
            <a:ext cx="7138" cy="8913"/>
          </a:xfrm>
          <a:custGeom>
            <a:avLst/>
            <a:gdLst/>
            <a:ahLst/>
            <a:cxnLst/>
            <a:rect l="l" t="t" r="r" b="b"/>
            <a:pathLst>
              <a:path w="9517" h="11884">
                <a:moveTo>
                  <a:pt x="2793" y="5353"/>
                </a:moveTo>
                <a:lnTo>
                  <a:pt x="4845" y="7232"/>
                </a:lnTo>
                <a:lnTo>
                  <a:pt x="6954" y="9454"/>
                </a:lnTo>
                <a:lnTo>
                  <a:pt x="9119" y="11884"/>
                </a:lnTo>
                <a:lnTo>
                  <a:pt x="9517" y="11656"/>
                </a:lnTo>
                <a:lnTo>
                  <a:pt x="7409" y="9188"/>
                </a:lnTo>
                <a:lnTo>
                  <a:pt x="5244" y="7024"/>
                </a:lnTo>
                <a:lnTo>
                  <a:pt x="3192" y="5125"/>
                </a:lnTo>
                <a:lnTo>
                  <a:pt x="3933" y="4764"/>
                </a:lnTo>
                <a:lnTo>
                  <a:pt x="4674" y="4328"/>
                </a:lnTo>
                <a:lnTo>
                  <a:pt x="5300" y="3891"/>
                </a:lnTo>
                <a:lnTo>
                  <a:pt x="7636" y="5562"/>
                </a:lnTo>
                <a:lnTo>
                  <a:pt x="5586" y="3682"/>
                </a:lnTo>
                <a:lnTo>
                  <a:pt x="6156" y="3246"/>
                </a:lnTo>
                <a:lnTo>
                  <a:pt x="6555" y="2866"/>
                </a:lnTo>
                <a:lnTo>
                  <a:pt x="6954" y="2486"/>
                </a:lnTo>
                <a:lnTo>
                  <a:pt x="7296" y="2164"/>
                </a:lnTo>
                <a:lnTo>
                  <a:pt x="7066" y="2012"/>
                </a:lnTo>
                <a:lnTo>
                  <a:pt x="6384" y="2695"/>
                </a:lnTo>
                <a:lnTo>
                  <a:pt x="5757" y="3189"/>
                </a:lnTo>
                <a:lnTo>
                  <a:pt x="5357" y="3455"/>
                </a:lnTo>
                <a:lnTo>
                  <a:pt x="4217" y="2657"/>
                </a:lnTo>
                <a:lnTo>
                  <a:pt x="3077" y="1898"/>
                </a:lnTo>
                <a:lnTo>
                  <a:pt x="1995" y="1252"/>
                </a:lnTo>
                <a:lnTo>
                  <a:pt x="968" y="607"/>
                </a:lnTo>
                <a:lnTo>
                  <a:pt x="0" y="0"/>
                </a:lnTo>
                <a:lnTo>
                  <a:pt x="741" y="816"/>
                </a:lnTo>
                <a:lnTo>
                  <a:pt x="1768" y="1518"/>
                </a:lnTo>
                <a:lnTo>
                  <a:pt x="2849" y="2164"/>
                </a:lnTo>
                <a:lnTo>
                  <a:pt x="3933" y="2923"/>
                </a:lnTo>
                <a:lnTo>
                  <a:pt x="5016" y="3682"/>
                </a:lnTo>
                <a:lnTo>
                  <a:pt x="4388" y="4157"/>
                </a:lnTo>
                <a:lnTo>
                  <a:pt x="3705" y="4537"/>
                </a:lnTo>
                <a:lnTo>
                  <a:pt x="2964" y="4916"/>
                </a:lnTo>
                <a:lnTo>
                  <a:pt x="2793" y="5353"/>
                </a:lnTo>
                <a:close/>
              </a:path>
            </a:pathLst>
          </a:custGeom>
          <a:solidFill>
            <a:srgbClr val="097EB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26" name="object 1126"/>
          <p:cNvSpPr/>
          <p:nvPr/>
        </p:nvSpPr>
        <p:spPr>
          <a:xfrm>
            <a:off x="333468" y="524765"/>
            <a:ext cx="25346" cy="16107"/>
          </a:xfrm>
          <a:custGeom>
            <a:avLst/>
            <a:gdLst/>
            <a:ahLst/>
            <a:cxnLst/>
            <a:rect l="l" t="t" r="r" b="b"/>
            <a:pathLst>
              <a:path w="33795" h="21476">
                <a:moveTo>
                  <a:pt x="31741" y="11770"/>
                </a:moveTo>
                <a:lnTo>
                  <a:pt x="32144" y="11276"/>
                </a:lnTo>
                <a:lnTo>
                  <a:pt x="32426" y="10839"/>
                </a:lnTo>
                <a:lnTo>
                  <a:pt x="32708" y="10365"/>
                </a:lnTo>
                <a:lnTo>
                  <a:pt x="32486" y="10042"/>
                </a:lnTo>
                <a:lnTo>
                  <a:pt x="32204" y="10517"/>
                </a:lnTo>
                <a:lnTo>
                  <a:pt x="31862" y="11010"/>
                </a:lnTo>
                <a:lnTo>
                  <a:pt x="31459" y="11485"/>
                </a:lnTo>
                <a:lnTo>
                  <a:pt x="29123" y="9169"/>
                </a:lnTo>
                <a:lnTo>
                  <a:pt x="26727" y="7119"/>
                </a:lnTo>
                <a:lnTo>
                  <a:pt x="24278" y="5334"/>
                </a:lnTo>
                <a:lnTo>
                  <a:pt x="24735" y="4746"/>
                </a:lnTo>
                <a:lnTo>
                  <a:pt x="25136" y="4157"/>
                </a:lnTo>
                <a:lnTo>
                  <a:pt x="25417" y="3550"/>
                </a:lnTo>
                <a:lnTo>
                  <a:pt x="25075" y="3284"/>
                </a:lnTo>
                <a:lnTo>
                  <a:pt x="24791" y="3929"/>
                </a:lnTo>
                <a:lnTo>
                  <a:pt x="24392" y="4537"/>
                </a:lnTo>
                <a:lnTo>
                  <a:pt x="23937" y="5068"/>
                </a:lnTo>
                <a:lnTo>
                  <a:pt x="21259" y="3132"/>
                </a:lnTo>
                <a:lnTo>
                  <a:pt x="18522" y="1461"/>
                </a:lnTo>
                <a:lnTo>
                  <a:pt x="15958" y="0"/>
                </a:lnTo>
                <a:lnTo>
                  <a:pt x="18351" y="1670"/>
                </a:lnTo>
                <a:lnTo>
                  <a:pt x="21029" y="3398"/>
                </a:lnTo>
                <a:lnTo>
                  <a:pt x="23708" y="5391"/>
                </a:lnTo>
                <a:lnTo>
                  <a:pt x="23081" y="6150"/>
                </a:lnTo>
                <a:lnTo>
                  <a:pt x="22284" y="6910"/>
                </a:lnTo>
                <a:lnTo>
                  <a:pt x="21371" y="7612"/>
                </a:lnTo>
                <a:lnTo>
                  <a:pt x="18920" y="5391"/>
                </a:lnTo>
                <a:lnTo>
                  <a:pt x="16413" y="3455"/>
                </a:lnTo>
                <a:lnTo>
                  <a:pt x="14077" y="1784"/>
                </a:lnTo>
                <a:lnTo>
                  <a:pt x="16127" y="3663"/>
                </a:lnTo>
                <a:lnTo>
                  <a:pt x="18578" y="5619"/>
                </a:lnTo>
                <a:lnTo>
                  <a:pt x="21029" y="7878"/>
                </a:lnTo>
                <a:lnTo>
                  <a:pt x="20117" y="8580"/>
                </a:lnTo>
                <a:lnTo>
                  <a:pt x="19092" y="9169"/>
                </a:lnTo>
                <a:lnTo>
                  <a:pt x="18008" y="9757"/>
                </a:lnTo>
                <a:lnTo>
                  <a:pt x="17609" y="9985"/>
                </a:lnTo>
                <a:lnTo>
                  <a:pt x="16983" y="10251"/>
                </a:lnTo>
                <a:lnTo>
                  <a:pt x="16357" y="10517"/>
                </a:lnTo>
                <a:lnTo>
                  <a:pt x="15728" y="10782"/>
                </a:lnTo>
                <a:lnTo>
                  <a:pt x="15158" y="11010"/>
                </a:lnTo>
                <a:lnTo>
                  <a:pt x="14532" y="11276"/>
                </a:lnTo>
                <a:lnTo>
                  <a:pt x="13906" y="11485"/>
                </a:lnTo>
                <a:lnTo>
                  <a:pt x="12196" y="8903"/>
                </a:lnTo>
                <a:lnTo>
                  <a:pt x="10428" y="6530"/>
                </a:lnTo>
                <a:lnTo>
                  <a:pt x="8776" y="4480"/>
                </a:lnTo>
                <a:lnTo>
                  <a:pt x="9403" y="3891"/>
                </a:lnTo>
                <a:lnTo>
                  <a:pt x="8549" y="4214"/>
                </a:lnTo>
                <a:lnTo>
                  <a:pt x="9973" y="6739"/>
                </a:lnTo>
                <a:lnTo>
                  <a:pt x="11682" y="9055"/>
                </a:lnTo>
                <a:lnTo>
                  <a:pt x="13392" y="11656"/>
                </a:lnTo>
                <a:lnTo>
                  <a:pt x="12081" y="12130"/>
                </a:lnTo>
                <a:lnTo>
                  <a:pt x="10714" y="12510"/>
                </a:lnTo>
                <a:lnTo>
                  <a:pt x="9288" y="12840"/>
                </a:lnTo>
                <a:lnTo>
                  <a:pt x="7979" y="10137"/>
                </a:lnTo>
                <a:lnTo>
                  <a:pt x="6668" y="7669"/>
                </a:lnTo>
                <a:lnTo>
                  <a:pt x="5413" y="5448"/>
                </a:lnTo>
                <a:lnTo>
                  <a:pt x="6210" y="4916"/>
                </a:lnTo>
                <a:lnTo>
                  <a:pt x="5242" y="5125"/>
                </a:lnTo>
                <a:lnTo>
                  <a:pt x="4787" y="5239"/>
                </a:lnTo>
                <a:lnTo>
                  <a:pt x="3874" y="5448"/>
                </a:lnTo>
                <a:lnTo>
                  <a:pt x="2849" y="5619"/>
                </a:lnTo>
                <a:lnTo>
                  <a:pt x="1879" y="5714"/>
                </a:lnTo>
                <a:lnTo>
                  <a:pt x="1196" y="3720"/>
                </a:lnTo>
                <a:lnTo>
                  <a:pt x="569" y="1879"/>
                </a:lnTo>
                <a:lnTo>
                  <a:pt x="0" y="265"/>
                </a:lnTo>
                <a:lnTo>
                  <a:pt x="112" y="1936"/>
                </a:lnTo>
                <a:lnTo>
                  <a:pt x="739" y="3777"/>
                </a:lnTo>
                <a:lnTo>
                  <a:pt x="1367" y="5771"/>
                </a:lnTo>
                <a:lnTo>
                  <a:pt x="1480" y="6150"/>
                </a:lnTo>
                <a:lnTo>
                  <a:pt x="2221" y="8466"/>
                </a:lnTo>
                <a:lnTo>
                  <a:pt x="1993" y="6093"/>
                </a:lnTo>
                <a:lnTo>
                  <a:pt x="3018" y="5941"/>
                </a:lnTo>
                <a:lnTo>
                  <a:pt x="3989" y="5771"/>
                </a:lnTo>
                <a:lnTo>
                  <a:pt x="4958" y="5562"/>
                </a:lnTo>
                <a:lnTo>
                  <a:pt x="6210" y="7764"/>
                </a:lnTo>
                <a:lnTo>
                  <a:pt x="7465" y="10251"/>
                </a:lnTo>
                <a:lnTo>
                  <a:pt x="8718" y="12948"/>
                </a:lnTo>
                <a:lnTo>
                  <a:pt x="7294" y="13273"/>
                </a:lnTo>
                <a:lnTo>
                  <a:pt x="5812" y="13543"/>
                </a:lnTo>
                <a:lnTo>
                  <a:pt x="4329" y="13759"/>
                </a:lnTo>
                <a:lnTo>
                  <a:pt x="3818" y="14243"/>
                </a:lnTo>
                <a:lnTo>
                  <a:pt x="4559" y="16888"/>
                </a:lnTo>
                <a:lnTo>
                  <a:pt x="4444" y="14190"/>
                </a:lnTo>
                <a:lnTo>
                  <a:pt x="5983" y="13974"/>
                </a:lnTo>
                <a:lnTo>
                  <a:pt x="7465" y="13704"/>
                </a:lnTo>
                <a:lnTo>
                  <a:pt x="8947" y="13381"/>
                </a:lnTo>
                <a:lnTo>
                  <a:pt x="10087" y="15863"/>
                </a:lnTo>
                <a:lnTo>
                  <a:pt x="11284" y="18562"/>
                </a:lnTo>
                <a:lnTo>
                  <a:pt x="12367" y="21476"/>
                </a:lnTo>
                <a:lnTo>
                  <a:pt x="12937" y="21313"/>
                </a:lnTo>
                <a:lnTo>
                  <a:pt x="11854" y="18454"/>
                </a:lnTo>
                <a:lnTo>
                  <a:pt x="10657" y="15754"/>
                </a:lnTo>
                <a:lnTo>
                  <a:pt x="9459" y="13273"/>
                </a:lnTo>
                <a:lnTo>
                  <a:pt x="10885" y="12895"/>
                </a:lnTo>
                <a:lnTo>
                  <a:pt x="12309" y="12510"/>
                </a:lnTo>
                <a:lnTo>
                  <a:pt x="13678" y="12035"/>
                </a:lnTo>
                <a:lnTo>
                  <a:pt x="15217" y="14406"/>
                </a:lnTo>
                <a:lnTo>
                  <a:pt x="16755" y="16996"/>
                </a:lnTo>
                <a:lnTo>
                  <a:pt x="15728" y="14243"/>
                </a:lnTo>
                <a:lnTo>
                  <a:pt x="14190" y="11808"/>
                </a:lnTo>
                <a:lnTo>
                  <a:pt x="14760" y="11599"/>
                </a:lnTo>
                <a:lnTo>
                  <a:pt x="15330" y="11390"/>
                </a:lnTo>
                <a:lnTo>
                  <a:pt x="15900" y="11162"/>
                </a:lnTo>
                <a:lnTo>
                  <a:pt x="16584" y="10896"/>
                </a:lnTo>
                <a:lnTo>
                  <a:pt x="17211" y="10574"/>
                </a:lnTo>
                <a:lnTo>
                  <a:pt x="17837" y="10251"/>
                </a:lnTo>
                <a:lnTo>
                  <a:pt x="19776" y="12472"/>
                </a:lnTo>
                <a:lnTo>
                  <a:pt x="21657" y="14946"/>
                </a:lnTo>
                <a:lnTo>
                  <a:pt x="23480" y="17535"/>
                </a:lnTo>
                <a:lnTo>
                  <a:pt x="23937" y="17321"/>
                </a:lnTo>
                <a:lnTo>
                  <a:pt x="22113" y="14676"/>
                </a:lnTo>
                <a:lnTo>
                  <a:pt x="20232" y="12244"/>
                </a:lnTo>
                <a:lnTo>
                  <a:pt x="18294" y="10042"/>
                </a:lnTo>
                <a:lnTo>
                  <a:pt x="19378" y="9435"/>
                </a:lnTo>
                <a:lnTo>
                  <a:pt x="20403" y="8846"/>
                </a:lnTo>
                <a:lnTo>
                  <a:pt x="21371" y="8144"/>
                </a:lnTo>
                <a:lnTo>
                  <a:pt x="23536" y="10137"/>
                </a:lnTo>
                <a:lnTo>
                  <a:pt x="25760" y="12415"/>
                </a:lnTo>
                <a:lnTo>
                  <a:pt x="23879" y="9871"/>
                </a:lnTo>
                <a:lnTo>
                  <a:pt x="21657" y="7878"/>
                </a:lnTo>
                <a:lnTo>
                  <a:pt x="22397" y="7289"/>
                </a:lnTo>
                <a:lnTo>
                  <a:pt x="23081" y="6682"/>
                </a:lnTo>
                <a:lnTo>
                  <a:pt x="23651" y="6036"/>
                </a:lnTo>
                <a:lnTo>
                  <a:pt x="24050" y="5619"/>
                </a:lnTo>
                <a:lnTo>
                  <a:pt x="26505" y="7441"/>
                </a:lnTo>
                <a:lnTo>
                  <a:pt x="28902" y="9492"/>
                </a:lnTo>
                <a:lnTo>
                  <a:pt x="31238" y="11770"/>
                </a:lnTo>
                <a:lnTo>
                  <a:pt x="31520" y="12035"/>
                </a:lnTo>
                <a:lnTo>
                  <a:pt x="32204" y="12787"/>
                </a:lnTo>
                <a:lnTo>
                  <a:pt x="32950" y="13543"/>
                </a:lnTo>
                <a:lnTo>
                  <a:pt x="33634" y="14298"/>
                </a:lnTo>
                <a:lnTo>
                  <a:pt x="33795" y="13921"/>
                </a:lnTo>
                <a:lnTo>
                  <a:pt x="33111" y="13165"/>
                </a:lnTo>
                <a:lnTo>
                  <a:pt x="32426" y="12472"/>
                </a:lnTo>
                <a:lnTo>
                  <a:pt x="31741" y="11770"/>
                </a:lnTo>
                <a:close/>
              </a:path>
            </a:pathLst>
          </a:custGeom>
          <a:solidFill>
            <a:srgbClr val="097EB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27" name="object 1127"/>
          <p:cNvSpPr/>
          <p:nvPr/>
        </p:nvSpPr>
        <p:spPr>
          <a:xfrm>
            <a:off x="307178" y="524921"/>
            <a:ext cx="22954" cy="19269"/>
          </a:xfrm>
          <a:custGeom>
            <a:avLst/>
            <a:gdLst/>
            <a:ahLst/>
            <a:cxnLst/>
            <a:rect l="l" t="t" r="r" b="b"/>
            <a:pathLst>
              <a:path w="30605" h="25692">
                <a:moveTo>
                  <a:pt x="26388" y="3398"/>
                </a:moveTo>
                <a:lnTo>
                  <a:pt x="25591" y="5448"/>
                </a:lnTo>
                <a:lnTo>
                  <a:pt x="24622" y="5296"/>
                </a:lnTo>
                <a:lnTo>
                  <a:pt x="23710" y="5125"/>
                </a:lnTo>
                <a:lnTo>
                  <a:pt x="22797" y="4916"/>
                </a:lnTo>
                <a:lnTo>
                  <a:pt x="23538" y="2752"/>
                </a:lnTo>
                <a:lnTo>
                  <a:pt x="22399" y="4651"/>
                </a:lnTo>
                <a:lnTo>
                  <a:pt x="22284" y="4802"/>
                </a:lnTo>
                <a:lnTo>
                  <a:pt x="21315" y="4537"/>
                </a:lnTo>
                <a:lnTo>
                  <a:pt x="20403" y="4271"/>
                </a:lnTo>
                <a:lnTo>
                  <a:pt x="19492" y="4005"/>
                </a:lnTo>
                <a:lnTo>
                  <a:pt x="19948" y="3455"/>
                </a:lnTo>
                <a:lnTo>
                  <a:pt x="21144" y="1461"/>
                </a:lnTo>
                <a:lnTo>
                  <a:pt x="19833" y="2923"/>
                </a:lnTo>
                <a:lnTo>
                  <a:pt x="19321" y="3512"/>
                </a:lnTo>
                <a:lnTo>
                  <a:pt x="19035" y="3834"/>
                </a:lnTo>
                <a:lnTo>
                  <a:pt x="18238" y="3512"/>
                </a:lnTo>
                <a:lnTo>
                  <a:pt x="17440" y="3189"/>
                </a:lnTo>
                <a:lnTo>
                  <a:pt x="16755" y="2866"/>
                </a:lnTo>
                <a:lnTo>
                  <a:pt x="16983" y="2107"/>
                </a:lnTo>
                <a:lnTo>
                  <a:pt x="16357" y="2657"/>
                </a:lnTo>
                <a:lnTo>
                  <a:pt x="16472" y="3075"/>
                </a:lnTo>
                <a:lnTo>
                  <a:pt x="17213" y="3398"/>
                </a:lnTo>
                <a:lnTo>
                  <a:pt x="18010" y="3777"/>
                </a:lnTo>
                <a:lnTo>
                  <a:pt x="18808" y="4100"/>
                </a:lnTo>
                <a:lnTo>
                  <a:pt x="17098" y="6093"/>
                </a:lnTo>
                <a:lnTo>
                  <a:pt x="15273" y="8428"/>
                </a:lnTo>
                <a:lnTo>
                  <a:pt x="13451" y="11010"/>
                </a:lnTo>
                <a:lnTo>
                  <a:pt x="12254" y="10536"/>
                </a:lnTo>
                <a:lnTo>
                  <a:pt x="11114" y="10042"/>
                </a:lnTo>
                <a:lnTo>
                  <a:pt x="10031" y="9454"/>
                </a:lnTo>
                <a:lnTo>
                  <a:pt x="11797" y="6853"/>
                </a:lnTo>
                <a:lnTo>
                  <a:pt x="9745" y="9776"/>
                </a:lnTo>
                <a:lnTo>
                  <a:pt x="10828" y="10365"/>
                </a:lnTo>
                <a:lnTo>
                  <a:pt x="12025" y="10896"/>
                </a:lnTo>
                <a:lnTo>
                  <a:pt x="13223" y="11333"/>
                </a:lnTo>
                <a:lnTo>
                  <a:pt x="11570" y="13712"/>
                </a:lnTo>
                <a:lnTo>
                  <a:pt x="9916" y="16248"/>
                </a:lnTo>
                <a:lnTo>
                  <a:pt x="8377" y="19001"/>
                </a:lnTo>
                <a:lnTo>
                  <a:pt x="7864" y="18784"/>
                </a:lnTo>
                <a:lnTo>
                  <a:pt x="7580" y="18676"/>
                </a:lnTo>
                <a:lnTo>
                  <a:pt x="6325" y="18190"/>
                </a:lnTo>
                <a:lnTo>
                  <a:pt x="5129" y="17598"/>
                </a:lnTo>
                <a:lnTo>
                  <a:pt x="3989" y="17003"/>
                </a:lnTo>
                <a:lnTo>
                  <a:pt x="5415" y="14143"/>
                </a:lnTo>
                <a:lnTo>
                  <a:pt x="3534" y="16734"/>
                </a:lnTo>
                <a:lnTo>
                  <a:pt x="3248" y="17112"/>
                </a:lnTo>
                <a:lnTo>
                  <a:pt x="2108" y="18676"/>
                </a:lnTo>
                <a:lnTo>
                  <a:pt x="1025" y="20348"/>
                </a:lnTo>
                <a:lnTo>
                  <a:pt x="0" y="22076"/>
                </a:lnTo>
                <a:lnTo>
                  <a:pt x="455" y="22401"/>
                </a:lnTo>
                <a:lnTo>
                  <a:pt x="1482" y="20673"/>
                </a:lnTo>
                <a:lnTo>
                  <a:pt x="2565" y="19001"/>
                </a:lnTo>
                <a:lnTo>
                  <a:pt x="3705" y="17381"/>
                </a:lnTo>
                <a:lnTo>
                  <a:pt x="4901" y="18029"/>
                </a:lnTo>
                <a:lnTo>
                  <a:pt x="6098" y="18623"/>
                </a:lnTo>
                <a:lnTo>
                  <a:pt x="7409" y="19162"/>
                </a:lnTo>
                <a:lnTo>
                  <a:pt x="7864" y="19323"/>
                </a:lnTo>
                <a:lnTo>
                  <a:pt x="8150" y="19431"/>
                </a:lnTo>
                <a:lnTo>
                  <a:pt x="7066" y="21320"/>
                </a:lnTo>
                <a:lnTo>
                  <a:pt x="6041" y="23318"/>
                </a:lnTo>
                <a:lnTo>
                  <a:pt x="5129" y="25368"/>
                </a:lnTo>
                <a:lnTo>
                  <a:pt x="5643" y="25692"/>
                </a:lnTo>
                <a:lnTo>
                  <a:pt x="6611" y="23587"/>
                </a:lnTo>
                <a:lnTo>
                  <a:pt x="7636" y="21590"/>
                </a:lnTo>
                <a:lnTo>
                  <a:pt x="8720" y="19648"/>
                </a:lnTo>
                <a:lnTo>
                  <a:pt x="10373" y="20295"/>
                </a:lnTo>
                <a:lnTo>
                  <a:pt x="12083" y="20834"/>
                </a:lnTo>
                <a:lnTo>
                  <a:pt x="13849" y="21320"/>
                </a:lnTo>
                <a:lnTo>
                  <a:pt x="14077" y="20834"/>
                </a:lnTo>
                <a:lnTo>
                  <a:pt x="12311" y="20348"/>
                </a:lnTo>
                <a:lnTo>
                  <a:pt x="10601" y="19809"/>
                </a:lnTo>
                <a:lnTo>
                  <a:pt x="8947" y="19215"/>
                </a:lnTo>
                <a:lnTo>
                  <a:pt x="10486" y="16464"/>
                </a:lnTo>
                <a:lnTo>
                  <a:pt x="12083" y="13928"/>
                </a:lnTo>
                <a:lnTo>
                  <a:pt x="13735" y="11561"/>
                </a:lnTo>
                <a:lnTo>
                  <a:pt x="15046" y="12035"/>
                </a:lnTo>
                <a:lnTo>
                  <a:pt x="16413" y="12472"/>
                </a:lnTo>
                <a:lnTo>
                  <a:pt x="17783" y="12848"/>
                </a:lnTo>
                <a:lnTo>
                  <a:pt x="18010" y="12415"/>
                </a:lnTo>
                <a:lnTo>
                  <a:pt x="16643" y="12092"/>
                </a:lnTo>
                <a:lnTo>
                  <a:pt x="15273" y="11656"/>
                </a:lnTo>
                <a:lnTo>
                  <a:pt x="13964" y="11181"/>
                </a:lnTo>
                <a:lnTo>
                  <a:pt x="15787" y="8637"/>
                </a:lnTo>
                <a:lnTo>
                  <a:pt x="17553" y="6321"/>
                </a:lnTo>
                <a:lnTo>
                  <a:pt x="19263" y="4271"/>
                </a:lnTo>
                <a:lnTo>
                  <a:pt x="20175" y="4594"/>
                </a:lnTo>
                <a:lnTo>
                  <a:pt x="21144" y="4859"/>
                </a:lnTo>
                <a:lnTo>
                  <a:pt x="22113" y="5125"/>
                </a:lnTo>
                <a:lnTo>
                  <a:pt x="20804" y="7289"/>
                </a:lnTo>
                <a:lnTo>
                  <a:pt x="19378" y="9776"/>
                </a:lnTo>
                <a:lnTo>
                  <a:pt x="18524" y="12578"/>
                </a:lnTo>
                <a:lnTo>
                  <a:pt x="19891" y="9871"/>
                </a:lnTo>
                <a:lnTo>
                  <a:pt x="21259" y="7403"/>
                </a:lnTo>
                <a:lnTo>
                  <a:pt x="22570" y="5239"/>
                </a:lnTo>
                <a:lnTo>
                  <a:pt x="23538" y="5448"/>
                </a:lnTo>
                <a:lnTo>
                  <a:pt x="24507" y="5619"/>
                </a:lnTo>
                <a:lnTo>
                  <a:pt x="25476" y="5771"/>
                </a:lnTo>
                <a:lnTo>
                  <a:pt x="25989" y="5828"/>
                </a:lnTo>
                <a:lnTo>
                  <a:pt x="27073" y="5998"/>
                </a:lnTo>
                <a:lnTo>
                  <a:pt x="28154" y="6093"/>
                </a:lnTo>
                <a:lnTo>
                  <a:pt x="29294" y="6150"/>
                </a:lnTo>
                <a:lnTo>
                  <a:pt x="28952" y="8523"/>
                </a:lnTo>
                <a:lnTo>
                  <a:pt x="28896" y="14412"/>
                </a:lnTo>
                <a:lnTo>
                  <a:pt x="29522" y="14467"/>
                </a:lnTo>
                <a:lnTo>
                  <a:pt x="28952" y="13981"/>
                </a:lnTo>
                <a:lnTo>
                  <a:pt x="29238" y="11181"/>
                </a:lnTo>
                <a:lnTo>
                  <a:pt x="29522" y="8523"/>
                </a:lnTo>
                <a:lnTo>
                  <a:pt x="29808" y="6207"/>
                </a:lnTo>
                <a:lnTo>
                  <a:pt x="30605" y="6207"/>
                </a:lnTo>
                <a:lnTo>
                  <a:pt x="29864" y="5828"/>
                </a:lnTo>
                <a:lnTo>
                  <a:pt x="30150" y="3777"/>
                </a:lnTo>
                <a:lnTo>
                  <a:pt x="30378" y="1955"/>
                </a:lnTo>
                <a:lnTo>
                  <a:pt x="30150" y="265"/>
                </a:lnTo>
                <a:lnTo>
                  <a:pt x="29864" y="1898"/>
                </a:lnTo>
                <a:lnTo>
                  <a:pt x="29580" y="3720"/>
                </a:lnTo>
                <a:lnTo>
                  <a:pt x="29294" y="5771"/>
                </a:lnTo>
                <a:lnTo>
                  <a:pt x="28213" y="5733"/>
                </a:lnTo>
                <a:lnTo>
                  <a:pt x="27186" y="5619"/>
                </a:lnTo>
                <a:lnTo>
                  <a:pt x="26102" y="5505"/>
                </a:lnTo>
                <a:lnTo>
                  <a:pt x="26843" y="3512"/>
                </a:lnTo>
                <a:lnTo>
                  <a:pt x="27528" y="1670"/>
                </a:lnTo>
                <a:lnTo>
                  <a:pt x="28154" y="56"/>
                </a:lnTo>
                <a:lnTo>
                  <a:pt x="27756" y="0"/>
                </a:lnTo>
                <a:lnTo>
                  <a:pt x="27073" y="1632"/>
                </a:lnTo>
                <a:lnTo>
                  <a:pt x="26388" y="3398"/>
                </a:lnTo>
                <a:close/>
              </a:path>
            </a:pathLst>
          </a:custGeom>
          <a:solidFill>
            <a:srgbClr val="097EB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28" name="object 1128"/>
          <p:cNvSpPr/>
          <p:nvPr/>
        </p:nvSpPr>
        <p:spPr>
          <a:xfrm>
            <a:off x="318163" y="540629"/>
            <a:ext cx="4316" cy="1254"/>
          </a:xfrm>
          <a:custGeom>
            <a:avLst/>
            <a:gdLst/>
            <a:ahLst/>
            <a:cxnLst/>
            <a:rect l="l" t="t" r="r" b="b"/>
            <a:pathLst>
              <a:path w="5755" h="1672">
                <a:moveTo>
                  <a:pt x="0" y="0"/>
                </a:moveTo>
                <a:lnTo>
                  <a:pt x="1709" y="971"/>
                </a:lnTo>
                <a:lnTo>
                  <a:pt x="3647" y="1349"/>
                </a:lnTo>
                <a:lnTo>
                  <a:pt x="5643" y="1672"/>
                </a:lnTo>
                <a:lnTo>
                  <a:pt x="5755" y="1186"/>
                </a:lnTo>
                <a:lnTo>
                  <a:pt x="3762" y="863"/>
                </a:lnTo>
                <a:lnTo>
                  <a:pt x="1881" y="485"/>
                </a:lnTo>
                <a:lnTo>
                  <a:pt x="0" y="0"/>
                </a:lnTo>
                <a:close/>
              </a:path>
            </a:pathLst>
          </a:custGeom>
          <a:solidFill>
            <a:srgbClr val="097EB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29" name="object 1129"/>
          <p:cNvSpPr/>
          <p:nvPr/>
        </p:nvSpPr>
        <p:spPr>
          <a:xfrm>
            <a:off x="322952" y="541560"/>
            <a:ext cx="4702" cy="890"/>
          </a:xfrm>
          <a:custGeom>
            <a:avLst/>
            <a:gdLst/>
            <a:ahLst/>
            <a:cxnLst/>
            <a:rect l="l" t="t" r="r" b="b"/>
            <a:pathLst>
              <a:path w="6269" h="1186">
                <a:moveTo>
                  <a:pt x="0" y="0"/>
                </a:moveTo>
                <a:lnTo>
                  <a:pt x="1937" y="808"/>
                </a:lnTo>
                <a:lnTo>
                  <a:pt x="4046" y="1025"/>
                </a:lnTo>
                <a:lnTo>
                  <a:pt x="6210" y="1186"/>
                </a:lnTo>
                <a:lnTo>
                  <a:pt x="6269" y="647"/>
                </a:lnTo>
                <a:lnTo>
                  <a:pt x="4160" y="539"/>
                </a:lnTo>
                <a:lnTo>
                  <a:pt x="2052" y="322"/>
                </a:lnTo>
                <a:lnTo>
                  <a:pt x="0" y="0"/>
                </a:lnTo>
                <a:close/>
              </a:path>
            </a:pathLst>
          </a:custGeom>
          <a:solidFill>
            <a:srgbClr val="097EB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30" name="object 1130"/>
          <p:cNvSpPr/>
          <p:nvPr/>
        </p:nvSpPr>
        <p:spPr>
          <a:xfrm>
            <a:off x="302305" y="524722"/>
            <a:ext cx="16201" cy="13923"/>
          </a:xfrm>
          <a:custGeom>
            <a:avLst/>
            <a:gdLst/>
            <a:ahLst/>
            <a:cxnLst/>
            <a:rect l="l" t="t" r="r" b="b"/>
            <a:pathLst>
              <a:path w="21601" h="18564">
                <a:moveTo>
                  <a:pt x="0" y="13977"/>
                </a:moveTo>
                <a:lnTo>
                  <a:pt x="112" y="14355"/>
                </a:lnTo>
                <a:lnTo>
                  <a:pt x="968" y="13438"/>
                </a:lnTo>
                <a:lnTo>
                  <a:pt x="1881" y="12529"/>
                </a:lnTo>
                <a:lnTo>
                  <a:pt x="2734" y="11656"/>
                </a:lnTo>
                <a:lnTo>
                  <a:pt x="3532" y="12681"/>
                </a:lnTo>
                <a:lnTo>
                  <a:pt x="4388" y="13600"/>
                </a:lnTo>
                <a:lnTo>
                  <a:pt x="5471" y="14463"/>
                </a:lnTo>
                <a:lnTo>
                  <a:pt x="4388" y="15650"/>
                </a:lnTo>
                <a:lnTo>
                  <a:pt x="3363" y="16891"/>
                </a:lnTo>
                <a:lnTo>
                  <a:pt x="2392" y="18186"/>
                </a:lnTo>
                <a:lnTo>
                  <a:pt x="2678" y="18564"/>
                </a:lnTo>
                <a:lnTo>
                  <a:pt x="3703" y="17214"/>
                </a:lnTo>
                <a:lnTo>
                  <a:pt x="4730" y="15975"/>
                </a:lnTo>
                <a:lnTo>
                  <a:pt x="5812" y="14733"/>
                </a:lnTo>
                <a:lnTo>
                  <a:pt x="6952" y="15703"/>
                </a:lnTo>
                <a:lnTo>
                  <a:pt x="8321" y="16622"/>
                </a:lnTo>
                <a:lnTo>
                  <a:pt x="9745" y="17377"/>
                </a:lnTo>
                <a:lnTo>
                  <a:pt x="10031" y="17000"/>
                </a:lnTo>
                <a:lnTo>
                  <a:pt x="8605" y="16244"/>
                </a:lnTo>
                <a:lnTo>
                  <a:pt x="7294" y="15325"/>
                </a:lnTo>
                <a:lnTo>
                  <a:pt x="6098" y="14408"/>
                </a:lnTo>
                <a:lnTo>
                  <a:pt x="8263" y="11978"/>
                </a:lnTo>
                <a:lnTo>
                  <a:pt x="10486" y="9776"/>
                </a:lnTo>
                <a:lnTo>
                  <a:pt x="12766" y="7764"/>
                </a:lnTo>
                <a:lnTo>
                  <a:pt x="13622" y="8466"/>
                </a:lnTo>
                <a:lnTo>
                  <a:pt x="14532" y="9112"/>
                </a:lnTo>
                <a:lnTo>
                  <a:pt x="15501" y="9662"/>
                </a:lnTo>
                <a:lnTo>
                  <a:pt x="15843" y="9814"/>
                </a:lnTo>
                <a:lnTo>
                  <a:pt x="13849" y="12035"/>
                </a:lnTo>
                <a:lnTo>
                  <a:pt x="11912" y="14408"/>
                </a:lnTo>
                <a:lnTo>
                  <a:pt x="10486" y="17269"/>
                </a:lnTo>
                <a:lnTo>
                  <a:pt x="12367" y="14678"/>
                </a:lnTo>
                <a:lnTo>
                  <a:pt x="14305" y="12244"/>
                </a:lnTo>
                <a:lnTo>
                  <a:pt x="16242" y="10042"/>
                </a:lnTo>
                <a:lnTo>
                  <a:pt x="18294" y="7119"/>
                </a:lnTo>
                <a:lnTo>
                  <a:pt x="16129" y="9491"/>
                </a:lnTo>
                <a:lnTo>
                  <a:pt x="15730" y="9283"/>
                </a:lnTo>
                <a:lnTo>
                  <a:pt x="14818" y="8789"/>
                </a:lnTo>
                <a:lnTo>
                  <a:pt x="13906" y="8144"/>
                </a:lnTo>
                <a:lnTo>
                  <a:pt x="13052" y="7498"/>
                </a:lnTo>
                <a:lnTo>
                  <a:pt x="15559" y="5334"/>
                </a:lnTo>
                <a:lnTo>
                  <a:pt x="18067" y="3398"/>
                </a:lnTo>
                <a:lnTo>
                  <a:pt x="20461" y="1784"/>
                </a:lnTo>
                <a:lnTo>
                  <a:pt x="21601" y="588"/>
                </a:lnTo>
                <a:lnTo>
                  <a:pt x="20403" y="1404"/>
                </a:lnTo>
                <a:lnTo>
                  <a:pt x="19776" y="911"/>
                </a:lnTo>
                <a:lnTo>
                  <a:pt x="19263" y="493"/>
                </a:lnTo>
                <a:lnTo>
                  <a:pt x="18864" y="0"/>
                </a:lnTo>
                <a:lnTo>
                  <a:pt x="19035" y="588"/>
                </a:lnTo>
                <a:lnTo>
                  <a:pt x="19549" y="1082"/>
                </a:lnTo>
                <a:lnTo>
                  <a:pt x="20175" y="1556"/>
                </a:lnTo>
                <a:lnTo>
                  <a:pt x="17781" y="3189"/>
                </a:lnTo>
                <a:lnTo>
                  <a:pt x="15273" y="5068"/>
                </a:lnTo>
                <a:lnTo>
                  <a:pt x="12709" y="7232"/>
                </a:lnTo>
                <a:lnTo>
                  <a:pt x="11912" y="6587"/>
                </a:lnTo>
                <a:lnTo>
                  <a:pt x="11227" y="5885"/>
                </a:lnTo>
                <a:lnTo>
                  <a:pt x="10601" y="5125"/>
                </a:lnTo>
                <a:lnTo>
                  <a:pt x="13165" y="2923"/>
                </a:lnTo>
                <a:lnTo>
                  <a:pt x="10430" y="4859"/>
                </a:lnTo>
                <a:lnTo>
                  <a:pt x="10885" y="6150"/>
                </a:lnTo>
                <a:lnTo>
                  <a:pt x="11626" y="6853"/>
                </a:lnTo>
                <a:lnTo>
                  <a:pt x="12424" y="7555"/>
                </a:lnTo>
                <a:lnTo>
                  <a:pt x="10144" y="9491"/>
                </a:lnTo>
                <a:lnTo>
                  <a:pt x="7922" y="11713"/>
                </a:lnTo>
                <a:lnTo>
                  <a:pt x="5755" y="14139"/>
                </a:lnTo>
                <a:lnTo>
                  <a:pt x="4730" y="13275"/>
                </a:lnTo>
                <a:lnTo>
                  <a:pt x="3818" y="12358"/>
                </a:lnTo>
                <a:lnTo>
                  <a:pt x="3077" y="11390"/>
                </a:lnTo>
                <a:lnTo>
                  <a:pt x="5185" y="8846"/>
                </a:lnTo>
                <a:lnTo>
                  <a:pt x="2849" y="11067"/>
                </a:lnTo>
                <a:lnTo>
                  <a:pt x="2450" y="10517"/>
                </a:lnTo>
                <a:lnTo>
                  <a:pt x="1993" y="10574"/>
                </a:lnTo>
                <a:lnTo>
                  <a:pt x="2336" y="11124"/>
                </a:lnTo>
                <a:lnTo>
                  <a:pt x="2507" y="11390"/>
                </a:lnTo>
                <a:lnTo>
                  <a:pt x="1653" y="12187"/>
                </a:lnTo>
                <a:lnTo>
                  <a:pt x="797" y="13060"/>
                </a:lnTo>
                <a:lnTo>
                  <a:pt x="0" y="13977"/>
                </a:lnTo>
                <a:close/>
              </a:path>
            </a:pathLst>
          </a:custGeom>
          <a:solidFill>
            <a:srgbClr val="097EB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31" name="object 1131"/>
          <p:cNvSpPr/>
          <p:nvPr/>
        </p:nvSpPr>
        <p:spPr>
          <a:xfrm>
            <a:off x="339835" y="523341"/>
            <a:ext cx="7138" cy="8913"/>
          </a:xfrm>
          <a:custGeom>
            <a:avLst/>
            <a:gdLst/>
            <a:ahLst/>
            <a:cxnLst/>
            <a:rect l="l" t="t" r="r" b="b"/>
            <a:pathLst>
              <a:path w="9517" h="11884">
                <a:moveTo>
                  <a:pt x="2793" y="5353"/>
                </a:moveTo>
                <a:lnTo>
                  <a:pt x="4845" y="7232"/>
                </a:lnTo>
                <a:lnTo>
                  <a:pt x="6954" y="9454"/>
                </a:lnTo>
                <a:lnTo>
                  <a:pt x="9119" y="11884"/>
                </a:lnTo>
                <a:lnTo>
                  <a:pt x="9517" y="11656"/>
                </a:lnTo>
                <a:lnTo>
                  <a:pt x="7409" y="9188"/>
                </a:lnTo>
                <a:lnTo>
                  <a:pt x="5244" y="7024"/>
                </a:lnTo>
                <a:lnTo>
                  <a:pt x="3192" y="5125"/>
                </a:lnTo>
                <a:lnTo>
                  <a:pt x="3933" y="4764"/>
                </a:lnTo>
                <a:lnTo>
                  <a:pt x="4674" y="4328"/>
                </a:lnTo>
                <a:lnTo>
                  <a:pt x="5300" y="3891"/>
                </a:lnTo>
                <a:lnTo>
                  <a:pt x="7636" y="5562"/>
                </a:lnTo>
                <a:lnTo>
                  <a:pt x="5586" y="3682"/>
                </a:lnTo>
                <a:lnTo>
                  <a:pt x="6156" y="3246"/>
                </a:lnTo>
                <a:lnTo>
                  <a:pt x="6555" y="2866"/>
                </a:lnTo>
                <a:lnTo>
                  <a:pt x="6954" y="2486"/>
                </a:lnTo>
                <a:lnTo>
                  <a:pt x="7296" y="2164"/>
                </a:lnTo>
                <a:lnTo>
                  <a:pt x="7066" y="2012"/>
                </a:lnTo>
                <a:lnTo>
                  <a:pt x="6384" y="2695"/>
                </a:lnTo>
                <a:lnTo>
                  <a:pt x="5757" y="3189"/>
                </a:lnTo>
                <a:lnTo>
                  <a:pt x="5357" y="3455"/>
                </a:lnTo>
                <a:lnTo>
                  <a:pt x="4217" y="2657"/>
                </a:lnTo>
                <a:lnTo>
                  <a:pt x="3077" y="1898"/>
                </a:lnTo>
                <a:lnTo>
                  <a:pt x="1995" y="1252"/>
                </a:lnTo>
                <a:lnTo>
                  <a:pt x="968" y="607"/>
                </a:lnTo>
                <a:lnTo>
                  <a:pt x="0" y="0"/>
                </a:lnTo>
                <a:lnTo>
                  <a:pt x="741" y="816"/>
                </a:lnTo>
                <a:lnTo>
                  <a:pt x="1768" y="1518"/>
                </a:lnTo>
                <a:lnTo>
                  <a:pt x="2849" y="2164"/>
                </a:lnTo>
                <a:lnTo>
                  <a:pt x="3933" y="2923"/>
                </a:lnTo>
                <a:lnTo>
                  <a:pt x="5016" y="3682"/>
                </a:lnTo>
                <a:lnTo>
                  <a:pt x="4388" y="4157"/>
                </a:lnTo>
                <a:lnTo>
                  <a:pt x="3705" y="4537"/>
                </a:lnTo>
                <a:lnTo>
                  <a:pt x="2964" y="4916"/>
                </a:lnTo>
                <a:lnTo>
                  <a:pt x="2793" y="5353"/>
                </a:lnTo>
                <a:close/>
              </a:path>
            </a:pathLst>
          </a:custGeom>
          <a:solidFill>
            <a:srgbClr val="0079B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32" name="object 1132"/>
          <p:cNvSpPr/>
          <p:nvPr/>
        </p:nvSpPr>
        <p:spPr>
          <a:xfrm>
            <a:off x="333468" y="524765"/>
            <a:ext cx="25346" cy="16107"/>
          </a:xfrm>
          <a:custGeom>
            <a:avLst/>
            <a:gdLst/>
            <a:ahLst/>
            <a:cxnLst/>
            <a:rect l="l" t="t" r="r" b="b"/>
            <a:pathLst>
              <a:path w="33795" h="21476">
                <a:moveTo>
                  <a:pt x="31741" y="11770"/>
                </a:moveTo>
                <a:lnTo>
                  <a:pt x="32023" y="11390"/>
                </a:lnTo>
                <a:lnTo>
                  <a:pt x="32486" y="10744"/>
                </a:lnTo>
                <a:lnTo>
                  <a:pt x="32023" y="10782"/>
                </a:lnTo>
                <a:lnTo>
                  <a:pt x="31741" y="11105"/>
                </a:lnTo>
                <a:lnTo>
                  <a:pt x="31459" y="11485"/>
                </a:lnTo>
                <a:lnTo>
                  <a:pt x="29123" y="9169"/>
                </a:lnTo>
                <a:lnTo>
                  <a:pt x="26727" y="7119"/>
                </a:lnTo>
                <a:lnTo>
                  <a:pt x="24278" y="5334"/>
                </a:lnTo>
                <a:lnTo>
                  <a:pt x="24620" y="4916"/>
                </a:lnTo>
                <a:lnTo>
                  <a:pt x="24962" y="4423"/>
                </a:lnTo>
                <a:lnTo>
                  <a:pt x="25256" y="3929"/>
                </a:lnTo>
                <a:lnTo>
                  <a:pt x="24906" y="3663"/>
                </a:lnTo>
                <a:lnTo>
                  <a:pt x="24620" y="4157"/>
                </a:lnTo>
                <a:lnTo>
                  <a:pt x="24336" y="4632"/>
                </a:lnTo>
                <a:lnTo>
                  <a:pt x="23937" y="5068"/>
                </a:lnTo>
                <a:lnTo>
                  <a:pt x="21259" y="3132"/>
                </a:lnTo>
                <a:lnTo>
                  <a:pt x="18522" y="1461"/>
                </a:lnTo>
                <a:lnTo>
                  <a:pt x="15958" y="0"/>
                </a:lnTo>
                <a:lnTo>
                  <a:pt x="18351" y="1670"/>
                </a:lnTo>
                <a:lnTo>
                  <a:pt x="21029" y="3398"/>
                </a:lnTo>
                <a:lnTo>
                  <a:pt x="23708" y="5391"/>
                </a:lnTo>
                <a:lnTo>
                  <a:pt x="23081" y="6150"/>
                </a:lnTo>
                <a:lnTo>
                  <a:pt x="22284" y="6910"/>
                </a:lnTo>
                <a:lnTo>
                  <a:pt x="21371" y="7612"/>
                </a:lnTo>
                <a:lnTo>
                  <a:pt x="18920" y="5391"/>
                </a:lnTo>
                <a:lnTo>
                  <a:pt x="16413" y="3455"/>
                </a:lnTo>
                <a:lnTo>
                  <a:pt x="14077" y="1784"/>
                </a:lnTo>
                <a:lnTo>
                  <a:pt x="16127" y="3663"/>
                </a:lnTo>
                <a:lnTo>
                  <a:pt x="18578" y="5619"/>
                </a:lnTo>
                <a:lnTo>
                  <a:pt x="21029" y="7878"/>
                </a:lnTo>
                <a:lnTo>
                  <a:pt x="20117" y="8580"/>
                </a:lnTo>
                <a:lnTo>
                  <a:pt x="19092" y="9169"/>
                </a:lnTo>
                <a:lnTo>
                  <a:pt x="18008" y="9757"/>
                </a:lnTo>
                <a:lnTo>
                  <a:pt x="17609" y="9985"/>
                </a:lnTo>
                <a:lnTo>
                  <a:pt x="16983" y="10251"/>
                </a:lnTo>
                <a:lnTo>
                  <a:pt x="16357" y="10517"/>
                </a:lnTo>
                <a:lnTo>
                  <a:pt x="15728" y="10782"/>
                </a:lnTo>
                <a:lnTo>
                  <a:pt x="15158" y="11010"/>
                </a:lnTo>
                <a:lnTo>
                  <a:pt x="14532" y="11276"/>
                </a:lnTo>
                <a:lnTo>
                  <a:pt x="13906" y="11485"/>
                </a:lnTo>
                <a:lnTo>
                  <a:pt x="12196" y="8903"/>
                </a:lnTo>
                <a:lnTo>
                  <a:pt x="10428" y="6530"/>
                </a:lnTo>
                <a:lnTo>
                  <a:pt x="8776" y="4480"/>
                </a:lnTo>
                <a:lnTo>
                  <a:pt x="9403" y="3891"/>
                </a:lnTo>
                <a:lnTo>
                  <a:pt x="8549" y="4214"/>
                </a:lnTo>
                <a:lnTo>
                  <a:pt x="9973" y="6739"/>
                </a:lnTo>
                <a:lnTo>
                  <a:pt x="11682" y="9055"/>
                </a:lnTo>
                <a:lnTo>
                  <a:pt x="13392" y="11656"/>
                </a:lnTo>
                <a:lnTo>
                  <a:pt x="12081" y="12130"/>
                </a:lnTo>
                <a:lnTo>
                  <a:pt x="10714" y="12510"/>
                </a:lnTo>
                <a:lnTo>
                  <a:pt x="9288" y="12840"/>
                </a:lnTo>
                <a:lnTo>
                  <a:pt x="7979" y="10137"/>
                </a:lnTo>
                <a:lnTo>
                  <a:pt x="6668" y="7669"/>
                </a:lnTo>
                <a:lnTo>
                  <a:pt x="5413" y="5448"/>
                </a:lnTo>
                <a:lnTo>
                  <a:pt x="6210" y="4916"/>
                </a:lnTo>
                <a:lnTo>
                  <a:pt x="5242" y="5125"/>
                </a:lnTo>
                <a:lnTo>
                  <a:pt x="4787" y="5239"/>
                </a:lnTo>
                <a:lnTo>
                  <a:pt x="3874" y="5448"/>
                </a:lnTo>
                <a:lnTo>
                  <a:pt x="2849" y="5619"/>
                </a:lnTo>
                <a:lnTo>
                  <a:pt x="1879" y="5714"/>
                </a:lnTo>
                <a:lnTo>
                  <a:pt x="1196" y="3720"/>
                </a:lnTo>
                <a:lnTo>
                  <a:pt x="569" y="1879"/>
                </a:lnTo>
                <a:lnTo>
                  <a:pt x="0" y="265"/>
                </a:lnTo>
                <a:lnTo>
                  <a:pt x="112" y="1936"/>
                </a:lnTo>
                <a:lnTo>
                  <a:pt x="739" y="3777"/>
                </a:lnTo>
                <a:lnTo>
                  <a:pt x="1367" y="5771"/>
                </a:lnTo>
                <a:lnTo>
                  <a:pt x="1480" y="6150"/>
                </a:lnTo>
                <a:lnTo>
                  <a:pt x="2221" y="8466"/>
                </a:lnTo>
                <a:lnTo>
                  <a:pt x="1993" y="6093"/>
                </a:lnTo>
                <a:lnTo>
                  <a:pt x="3018" y="5941"/>
                </a:lnTo>
                <a:lnTo>
                  <a:pt x="3989" y="5771"/>
                </a:lnTo>
                <a:lnTo>
                  <a:pt x="4958" y="5562"/>
                </a:lnTo>
                <a:lnTo>
                  <a:pt x="6210" y="7764"/>
                </a:lnTo>
                <a:lnTo>
                  <a:pt x="7465" y="10251"/>
                </a:lnTo>
                <a:lnTo>
                  <a:pt x="8718" y="12948"/>
                </a:lnTo>
                <a:lnTo>
                  <a:pt x="7294" y="13273"/>
                </a:lnTo>
                <a:lnTo>
                  <a:pt x="5812" y="13543"/>
                </a:lnTo>
                <a:lnTo>
                  <a:pt x="4329" y="13759"/>
                </a:lnTo>
                <a:lnTo>
                  <a:pt x="3818" y="14243"/>
                </a:lnTo>
                <a:lnTo>
                  <a:pt x="4559" y="16888"/>
                </a:lnTo>
                <a:lnTo>
                  <a:pt x="4444" y="14190"/>
                </a:lnTo>
                <a:lnTo>
                  <a:pt x="5983" y="13974"/>
                </a:lnTo>
                <a:lnTo>
                  <a:pt x="7465" y="13704"/>
                </a:lnTo>
                <a:lnTo>
                  <a:pt x="8947" y="13381"/>
                </a:lnTo>
                <a:lnTo>
                  <a:pt x="10087" y="15863"/>
                </a:lnTo>
                <a:lnTo>
                  <a:pt x="11284" y="18562"/>
                </a:lnTo>
                <a:lnTo>
                  <a:pt x="12367" y="21476"/>
                </a:lnTo>
                <a:lnTo>
                  <a:pt x="12937" y="21313"/>
                </a:lnTo>
                <a:lnTo>
                  <a:pt x="11854" y="18454"/>
                </a:lnTo>
                <a:lnTo>
                  <a:pt x="10657" y="15754"/>
                </a:lnTo>
                <a:lnTo>
                  <a:pt x="9459" y="13273"/>
                </a:lnTo>
                <a:lnTo>
                  <a:pt x="10885" y="12895"/>
                </a:lnTo>
                <a:lnTo>
                  <a:pt x="12309" y="12510"/>
                </a:lnTo>
                <a:lnTo>
                  <a:pt x="13678" y="12035"/>
                </a:lnTo>
                <a:lnTo>
                  <a:pt x="15217" y="14406"/>
                </a:lnTo>
                <a:lnTo>
                  <a:pt x="16755" y="16996"/>
                </a:lnTo>
                <a:lnTo>
                  <a:pt x="15728" y="14243"/>
                </a:lnTo>
                <a:lnTo>
                  <a:pt x="14190" y="11808"/>
                </a:lnTo>
                <a:lnTo>
                  <a:pt x="14760" y="11599"/>
                </a:lnTo>
                <a:lnTo>
                  <a:pt x="15330" y="11390"/>
                </a:lnTo>
                <a:lnTo>
                  <a:pt x="15900" y="11162"/>
                </a:lnTo>
                <a:lnTo>
                  <a:pt x="16584" y="10896"/>
                </a:lnTo>
                <a:lnTo>
                  <a:pt x="17211" y="10574"/>
                </a:lnTo>
                <a:lnTo>
                  <a:pt x="17837" y="10251"/>
                </a:lnTo>
                <a:lnTo>
                  <a:pt x="19776" y="12472"/>
                </a:lnTo>
                <a:lnTo>
                  <a:pt x="21657" y="14946"/>
                </a:lnTo>
                <a:lnTo>
                  <a:pt x="23480" y="17535"/>
                </a:lnTo>
                <a:lnTo>
                  <a:pt x="23937" y="17321"/>
                </a:lnTo>
                <a:lnTo>
                  <a:pt x="22113" y="14676"/>
                </a:lnTo>
                <a:lnTo>
                  <a:pt x="20232" y="12244"/>
                </a:lnTo>
                <a:lnTo>
                  <a:pt x="18294" y="10042"/>
                </a:lnTo>
                <a:lnTo>
                  <a:pt x="19378" y="9435"/>
                </a:lnTo>
                <a:lnTo>
                  <a:pt x="20403" y="8846"/>
                </a:lnTo>
                <a:lnTo>
                  <a:pt x="21371" y="8144"/>
                </a:lnTo>
                <a:lnTo>
                  <a:pt x="23536" y="10137"/>
                </a:lnTo>
                <a:lnTo>
                  <a:pt x="25760" y="12415"/>
                </a:lnTo>
                <a:lnTo>
                  <a:pt x="23879" y="9871"/>
                </a:lnTo>
                <a:lnTo>
                  <a:pt x="21657" y="7878"/>
                </a:lnTo>
                <a:lnTo>
                  <a:pt x="22397" y="7289"/>
                </a:lnTo>
                <a:lnTo>
                  <a:pt x="23081" y="6682"/>
                </a:lnTo>
                <a:lnTo>
                  <a:pt x="23651" y="6036"/>
                </a:lnTo>
                <a:lnTo>
                  <a:pt x="24050" y="5619"/>
                </a:lnTo>
                <a:lnTo>
                  <a:pt x="26505" y="7441"/>
                </a:lnTo>
                <a:lnTo>
                  <a:pt x="28902" y="9492"/>
                </a:lnTo>
                <a:lnTo>
                  <a:pt x="31238" y="11770"/>
                </a:lnTo>
                <a:lnTo>
                  <a:pt x="31520" y="12035"/>
                </a:lnTo>
                <a:lnTo>
                  <a:pt x="32204" y="12787"/>
                </a:lnTo>
                <a:lnTo>
                  <a:pt x="32950" y="13543"/>
                </a:lnTo>
                <a:lnTo>
                  <a:pt x="33634" y="14298"/>
                </a:lnTo>
                <a:lnTo>
                  <a:pt x="33795" y="13921"/>
                </a:lnTo>
                <a:lnTo>
                  <a:pt x="33111" y="13165"/>
                </a:lnTo>
                <a:lnTo>
                  <a:pt x="32426" y="12472"/>
                </a:lnTo>
                <a:lnTo>
                  <a:pt x="31741" y="11770"/>
                </a:lnTo>
                <a:close/>
              </a:path>
            </a:pathLst>
          </a:custGeom>
          <a:solidFill>
            <a:srgbClr val="0079B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33" name="object 1133"/>
          <p:cNvSpPr/>
          <p:nvPr/>
        </p:nvSpPr>
        <p:spPr>
          <a:xfrm>
            <a:off x="315641" y="520679"/>
            <a:ext cx="41466" cy="27681"/>
          </a:xfrm>
          <a:custGeom>
            <a:avLst/>
            <a:gdLst/>
            <a:ahLst/>
            <a:cxnLst/>
            <a:rect l="l" t="t" r="r" b="b"/>
            <a:pathLst>
              <a:path w="55288" h="36908">
                <a:moveTo>
                  <a:pt x="25762" y="11542"/>
                </a:moveTo>
                <a:lnTo>
                  <a:pt x="25989" y="13915"/>
                </a:lnTo>
                <a:lnTo>
                  <a:pt x="26731" y="16516"/>
                </a:lnTo>
                <a:lnTo>
                  <a:pt x="27472" y="19261"/>
                </a:lnTo>
                <a:lnTo>
                  <a:pt x="25933" y="19477"/>
                </a:lnTo>
                <a:lnTo>
                  <a:pt x="24394" y="19585"/>
                </a:lnTo>
                <a:lnTo>
                  <a:pt x="22797" y="19638"/>
                </a:lnTo>
                <a:lnTo>
                  <a:pt x="22513" y="16838"/>
                </a:lnTo>
                <a:lnTo>
                  <a:pt x="22286" y="14181"/>
                </a:lnTo>
                <a:lnTo>
                  <a:pt x="22342" y="22769"/>
                </a:lnTo>
                <a:lnTo>
                  <a:pt x="22513" y="25575"/>
                </a:lnTo>
                <a:lnTo>
                  <a:pt x="22685" y="28542"/>
                </a:lnTo>
                <a:lnTo>
                  <a:pt x="21146" y="28597"/>
                </a:lnTo>
                <a:lnTo>
                  <a:pt x="17897" y="28597"/>
                </a:lnTo>
                <a:lnTo>
                  <a:pt x="17098" y="28542"/>
                </a:lnTo>
                <a:lnTo>
                  <a:pt x="16758" y="28542"/>
                </a:lnTo>
                <a:lnTo>
                  <a:pt x="17041" y="25575"/>
                </a:lnTo>
                <a:lnTo>
                  <a:pt x="17327" y="22714"/>
                </a:lnTo>
                <a:lnTo>
                  <a:pt x="17611" y="20069"/>
                </a:lnTo>
                <a:lnTo>
                  <a:pt x="18238" y="20124"/>
                </a:lnTo>
                <a:lnTo>
                  <a:pt x="18524" y="19692"/>
                </a:lnTo>
                <a:lnTo>
                  <a:pt x="17954" y="19638"/>
                </a:lnTo>
                <a:lnTo>
                  <a:pt x="17668" y="19638"/>
                </a:lnTo>
                <a:lnTo>
                  <a:pt x="17954" y="16838"/>
                </a:lnTo>
                <a:lnTo>
                  <a:pt x="18238" y="14181"/>
                </a:lnTo>
                <a:lnTo>
                  <a:pt x="18524" y="11865"/>
                </a:lnTo>
                <a:lnTo>
                  <a:pt x="19321" y="11865"/>
                </a:lnTo>
                <a:lnTo>
                  <a:pt x="18580" y="11485"/>
                </a:lnTo>
                <a:lnTo>
                  <a:pt x="18866" y="9435"/>
                </a:lnTo>
                <a:lnTo>
                  <a:pt x="19094" y="7612"/>
                </a:lnTo>
                <a:lnTo>
                  <a:pt x="19265" y="5923"/>
                </a:lnTo>
                <a:lnTo>
                  <a:pt x="19720" y="5979"/>
                </a:lnTo>
                <a:lnTo>
                  <a:pt x="19321" y="5657"/>
                </a:lnTo>
                <a:lnTo>
                  <a:pt x="19664" y="3227"/>
                </a:lnTo>
                <a:lnTo>
                  <a:pt x="19891" y="1347"/>
                </a:lnTo>
                <a:lnTo>
                  <a:pt x="20062" y="0"/>
                </a:lnTo>
                <a:lnTo>
                  <a:pt x="19835" y="0"/>
                </a:lnTo>
                <a:lnTo>
                  <a:pt x="19607" y="1347"/>
                </a:lnTo>
                <a:lnTo>
                  <a:pt x="19265" y="3227"/>
                </a:lnTo>
                <a:lnTo>
                  <a:pt x="18866" y="5600"/>
                </a:lnTo>
                <a:lnTo>
                  <a:pt x="18238" y="5600"/>
                </a:lnTo>
                <a:lnTo>
                  <a:pt x="17611" y="5562"/>
                </a:lnTo>
                <a:lnTo>
                  <a:pt x="16985" y="5448"/>
                </a:lnTo>
                <a:lnTo>
                  <a:pt x="17897" y="3132"/>
                </a:lnTo>
                <a:lnTo>
                  <a:pt x="18695" y="1290"/>
                </a:lnTo>
                <a:lnTo>
                  <a:pt x="19321" y="0"/>
                </a:lnTo>
                <a:lnTo>
                  <a:pt x="19037" y="0"/>
                </a:lnTo>
                <a:lnTo>
                  <a:pt x="18409" y="1290"/>
                </a:lnTo>
                <a:lnTo>
                  <a:pt x="17555" y="3132"/>
                </a:lnTo>
                <a:lnTo>
                  <a:pt x="16870" y="5714"/>
                </a:lnTo>
                <a:lnTo>
                  <a:pt x="17499" y="5828"/>
                </a:lnTo>
                <a:lnTo>
                  <a:pt x="18181" y="5885"/>
                </a:lnTo>
                <a:lnTo>
                  <a:pt x="18866" y="5923"/>
                </a:lnTo>
                <a:lnTo>
                  <a:pt x="18580" y="7555"/>
                </a:lnTo>
                <a:lnTo>
                  <a:pt x="18296" y="9378"/>
                </a:lnTo>
                <a:lnTo>
                  <a:pt x="18010" y="11428"/>
                </a:lnTo>
                <a:lnTo>
                  <a:pt x="16929" y="11390"/>
                </a:lnTo>
                <a:lnTo>
                  <a:pt x="15902" y="11276"/>
                </a:lnTo>
                <a:lnTo>
                  <a:pt x="14818" y="11162"/>
                </a:lnTo>
                <a:lnTo>
                  <a:pt x="15104" y="9055"/>
                </a:lnTo>
                <a:lnTo>
                  <a:pt x="14705" y="11485"/>
                </a:lnTo>
                <a:lnTo>
                  <a:pt x="15789" y="11656"/>
                </a:lnTo>
                <a:lnTo>
                  <a:pt x="16870" y="11751"/>
                </a:lnTo>
                <a:lnTo>
                  <a:pt x="18010" y="11808"/>
                </a:lnTo>
                <a:lnTo>
                  <a:pt x="17668" y="14181"/>
                </a:lnTo>
                <a:lnTo>
                  <a:pt x="17327" y="16781"/>
                </a:lnTo>
                <a:lnTo>
                  <a:pt x="16985" y="19638"/>
                </a:lnTo>
                <a:lnTo>
                  <a:pt x="15388" y="19530"/>
                </a:lnTo>
                <a:lnTo>
                  <a:pt x="13737" y="19369"/>
                </a:lnTo>
                <a:lnTo>
                  <a:pt x="12198" y="19152"/>
                </a:lnTo>
                <a:lnTo>
                  <a:pt x="12482" y="16288"/>
                </a:lnTo>
                <a:lnTo>
                  <a:pt x="11570" y="19044"/>
                </a:lnTo>
                <a:lnTo>
                  <a:pt x="10089" y="18830"/>
                </a:lnTo>
                <a:lnTo>
                  <a:pt x="8663" y="18558"/>
                </a:lnTo>
                <a:lnTo>
                  <a:pt x="7240" y="18236"/>
                </a:lnTo>
                <a:lnTo>
                  <a:pt x="8094" y="15433"/>
                </a:lnTo>
                <a:lnTo>
                  <a:pt x="6726" y="18072"/>
                </a:lnTo>
                <a:lnTo>
                  <a:pt x="6498" y="18505"/>
                </a:lnTo>
                <a:lnTo>
                  <a:pt x="5244" y="20988"/>
                </a:lnTo>
                <a:lnTo>
                  <a:pt x="3989" y="23633"/>
                </a:lnTo>
                <a:lnTo>
                  <a:pt x="2793" y="26492"/>
                </a:lnTo>
                <a:lnTo>
                  <a:pt x="2565" y="26978"/>
                </a:lnTo>
                <a:lnTo>
                  <a:pt x="1709" y="29136"/>
                </a:lnTo>
                <a:lnTo>
                  <a:pt x="799" y="31403"/>
                </a:lnTo>
                <a:lnTo>
                  <a:pt x="0" y="33723"/>
                </a:lnTo>
                <a:lnTo>
                  <a:pt x="628" y="33939"/>
                </a:lnTo>
                <a:lnTo>
                  <a:pt x="1425" y="31564"/>
                </a:lnTo>
                <a:lnTo>
                  <a:pt x="2279" y="29297"/>
                </a:lnTo>
                <a:lnTo>
                  <a:pt x="3192" y="27086"/>
                </a:lnTo>
                <a:lnTo>
                  <a:pt x="5073" y="27572"/>
                </a:lnTo>
                <a:lnTo>
                  <a:pt x="3363" y="26600"/>
                </a:lnTo>
                <a:lnTo>
                  <a:pt x="4559" y="23794"/>
                </a:lnTo>
                <a:lnTo>
                  <a:pt x="5814" y="21095"/>
                </a:lnTo>
                <a:lnTo>
                  <a:pt x="7068" y="18613"/>
                </a:lnTo>
                <a:lnTo>
                  <a:pt x="8492" y="18991"/>
                </a:lnTo>
                <a:lnTo>
                  <a:pt x="9975" y="19261"/>
                </a:lnTo>
                <a:lnTo>
                  <a:pt x="11457" y="19530"/>
                </a:lnTo>
                <a:lnTo>
                  <a:pt x="12083" y="19585"/>
                </a:lnTo>
                <a:lnTo>
                  <a:pt x="13678" y="19800"/>
                </a:lnTo>
                <a:lnTo>
                  <a:pt x="15275" y="19963"/>
                </a:lnTo>
                <a:lnTo>
                  <a:pt x="16929" y="20069"/>
                </a:lnTo>
                <a:lnTo>
                  <a:pt x="16586" y="22714"/>
                </a:lnTo>
                <a:lnTo>
                  <a:pt x="16300" y="25522"/>
                </a:lnTo>
                <a:lnTo>
                  <a:pt x="16016" y="28489"/>
                </a:lnTo>
                <a:lnTo>
                  <a:pt x="13908" y="28381"/>
                </a:lnTo>
                <a:lnTo>
                  <a:pt x="11799" y="28164"/>
                </a:lnTo>
                <a:lnTo>
                  <a:pt x="9747" y="27841"/>
                </a:lnTo>
                <a:lnTo>
                  <a:pt x="9860" y="24872"/>
                </a:lnTo>
                <a:lnTo>
                  <a:pt x="9119" y="27786"/>
                </a:lnTo>
                <a:lnTo>
                  <a:pt x="9006" y="28272"/>
                </a:lnTo>
                <a:lnTo>
                  <a:pt x="8380" y="30647"/>
                </a:lnTo>
                <a:lnTo>
                  <a:pt x="7810" y="33184"/>
                </a:lnTo>
                <a:lnTo>
                  <a:pt x="7296" y="35720"/>
                </a:lnTo>
                <a:lnTo>
                  <a:pt x="7751" y="35828"/>
                </a:lnTo>
                <a:lnTo>
                  <a:pt x="7979" y="35883"/>
                </a:lnTo>
                <a:lnTo>
                  <a:pt x="8492" y="33292"/>
                </a:lnTo>
                <a:lnTo>
                  <a:pt x="9062" y="30755"/>
                </a:lnTo>
                <a:lnTo>
                  <a:pt x="9632" y="28381"/>
                </a:lnTo>
                <a:lnTo>
                  <a:pt x="11684" y="28650"/>
                </a:lnTo>
                <a:lnTo>
                  <a:pt x="13793" y="28867"/>
                </a:lnTo>
                <a:lnTo>
                  <a:pt x="15958" y="29028"/>
                </a:lnTo>
                <a:lnTo>
                  <a:pt x="15674" y="31511"/>
                </a:lnTo>
                <a:lnTo>
                  <a:pt x="15446" y="34100"/>
                </a:lnTo>
                <a:lnTo>
                  <a:pt x="15219" y="36800"/>
                </a:lnTo>
                <a:lnTo>
                  <a:pt x="15730" y="36853"/>
                </a:lnTo>
                <a:lnTo>
                  <a:pt x="16016" y="36853"/>
                </a:lnTo>
                <a:lnTo>
                  <a:pt x="16244" y="34156"/>
                </a:lnTo>
                <a:lnTo>
                  <a:pt x="16472" y="31564"/>
                </a:lnTo>
                <a:lnTo>
                  <a:pt x="16699" y="29028"/>
                </a:lnTo>
                <a:lnTo>
                  <a:pt x="17499" y="29083"/>
                </a:lnTo>
                <a:lnTo>
                  <a:pt x="17897" y="29083"/>
                </a:lnTo>
                <a:lnTo>
                  <a:pt x="19492" y="29136"/>
                </a:lnTo>
                <a:lnTo>
                  <a:pt x="21146" y="29136"/>
                </a:lnTo>
                <a:lnTo>
                  <a:pt x="22741" y="29083"/>
                </a:lnTo>
                <a:lnTo>
                  <a:pt x="22912" y="31619"/>
                </a:lnTo>
                <a:lnTo>
                  <a:pt x="23027" y="34209"/>
                </a:lnTo>
                <a:lnTo>
                  <a:pt x="23198" y="36908"/>
                </a:lnTo>
                <a:lnTo>
                  <a:pt x="23710" y="36853"/>
                </a:lnTo>
                <a:lnTo>
                  <a:pt x="23996" y="36853"/>
                </a:lnTo>
                <a:lnTo>
                  <a:pt x="23824" y="34156"/>
                </a:lnTo>
                <a:lnTo>
                  <a:pt x="23653" y="31564"/>
                </a:lnTo>
                <a:lnTo>
                  <a:pt x="23482" y="29083"/>
                </a:lnTo>
                <a:lnTo>
                  <a:pt x="25591" y="28975"/>
                </a:lnTo>
                <a:lnTo>
                  <a:pt x="27699" y="28813"/>
                </a:lnTo>
                <a:lnTo>
                  <a:pt x="29751" y="28542"/>
                </a:lnTo>
                <a:lnTo>
                  <a:pt x="30265" y="30917"/>
                </a:lnTo>
                <a:lnTo>
                  <a:pt x="30777" y="33400"/>
                </a:lnTo>
                <a:lnTo>
                  <a:pt x="31234" y="35989"/>
                </a:lnTo>
                <a:lnTo>
                  <a:pt x="31689" y="35883"/>
                </a:lnTo>
                <a:lnTo>
                  <a:pt x="31916" y="35828"/>
                </a:lnTo>
                <a:lnTo>
                  <a:pt x="31461" y="33292"/>
                </a:lnTo>
                <a:lnTo>
                  <a:pt x="30948" y="30809"/>
                </a:lnTo>
                <a:lnTo>
                  <a:pt x="30436" y="28436"/>
                </a:lnTo>
                <a:lnTo>
                  <a:pt x="32430" y="28164"/>
                </a:lnTo>
                <a:lnTo>
                  <a:pt x="34426" y="27841"/>
                </a:lnTo>
                <a:lnTo>
                  <a:pt x="36307" y="27355"/>
                </a:lnTo>
                <a:lnTo>
                  <a:pt x="37161" y="29514"/>
                </a:lnTo>
                <a:lnTo>
                  <a:pt x="37902" y="31781"/>
                </a:lnTo>
                <a:lnTo>
                  <a:pt x="38643" y="34101"/>
                </a:lnTo>
                <a:lnTo>
                  <a:pt x="39269" y="33939"/>
                </a:lnTo>
                <a:lnTo>
                  <a:pt x="38528" y="31619"/>
                </a:lnTo>
                <a:lnTo>
                  <a:pt x="37731" y="29353"/>
                </a:lnTo>
                <a:lnTo>
                  <a:pt x="36877" y="27247"/>
                </a:lnTo>
                <a:lnTo>
                  <a:pt x="38756" y="26761"/>
                </a:lnTo>
                <a:lnTo>
                  <a:pt x="40524" y="26277"/>
                </a:lnTo>
                <a:lnTo>
                  <a:pt x="42234" y="25683"/>
                </a:lnTo>
                <a:lnTo>
                  <a:pt x="43203" y="27517"/>
                </a:lnTo>
                <a:lnTo>
                  <a:pt x="44171" y="29461"/>
                </a:lnTo>
                <a:lnTo>
                  <a:pt x="45027" y="31511"/>
                </a:lnTo>
                <a:lnTo>
                  <a:pt x="45597" y="31186"/>
                </a:lnTo>
                <a:lnTo>
                  <a:pt x="44741" y="29191"/>
                </a:lnTo>
                <a:lnTo>
                  <a:pt x="43773" y="27302"/>
                </a:lnTo>
                <a:lnTo>
                  <a:pt x="42804" y="25467"/>
                </a:lnTo>
                <a:lnTo>
                  <a:pt x="44455" y="24819"/>
                </a:lnTo>
                <a:lnTo>
                  <a:pt x="46052" y="24172"/>
                </a:lnTo>
                <a:lnTo>
                  <a:pt x="47476" y="23361"/>
                </a:lnTo>
                <a:lnTo>
                  <a:pt x="48503" y="24872"/>
                </a:lnTo>
                <a:lnTo>
                  <a:pt x="49528" y="26492"/>
                </a:lnTo>
                <a:lnTo>
                  <a:pt x="50495" y="28111"/>
                </a:lnTo>
                <a:lnTo>
                  <a:pt x="50898" y="27786"/>
                </a:lnTo>
                <a:lnTo>
                  <a:pt x="49992" y="26169"/>
                </a:lnTo>
                <a:lnTo>
                  <a:pt x="48964" y="24603"/>
                </a:lnTo>
                <a:lnTo>
                  <a:pt x="47990" y="23147"/>
                </a:lnTo>
                <a:lnTo>
                  <a:pt x="49408" y="22391"/>
                </a:lnTo>
                <a:lnTo>
                  <a:pt x="50717" y="21527"/>
                </a:lnTo>
                <a:lnTo>
                  <a:pt x="51925" y="20611"/>
                </a:lnTo>
                <a:lnTo>
                  <a:pt x="52831" y="21744"/>
                </a:lnTo>
                <a:lnTo>
                  <a:pt x="53738" y="22930"/>
                </a:lnTo>
                <a:lnTo>
                  <a:pt x="54664" y="24172"/>
                </a:lnTo>
                <a:lnTo>
                  <a:pt x="55006" y="23794"/>
                </a:lnTo>
                <a:lnTo>
                  <a:pt x="54080" y="22606"/>
                </a:lnTo>
                <a:lnTo>
                  <a:pt x="53174" y="21472"/>
                </a:lnTo>
                <a:lnTo>
                  <a:pt x="52267" y="20341"/>
                </a:lnTo>
                <a:lnTo>
                  <a:pt x="53395" y="19477"/>
                </a:lnTo>
                <a:lnTo>
                  <a:pt x="54382" y="18505"/>
                </a:lnTo>
                <a:lnTo>
                  <a:pt x="55288" y="17484"/>
                </a:lnTo>
                <a:lnTo>
                  <a:pt x="55006" y="17218"/>
                </a:lnTo>
                <a:lnTo>
                  <a:pt x="54140" y="18236"/>
                </a:lnTo>
                <a:lnTo>
                  <a:pt x="53113" y="19153"/>
                </a:lnTo>
                <a:lnTo>
                  <a:pt x="51985" y="20016"/>
                </a:lnTo>
                <a:lnTo>
                  <a:pt x="49871" y="17579"/>
                </a:lnTo>
                <a:lnTo>
                  <a:pt x="47647" y="15320"/>
                </a:lnTo>
                <a:lnTo>
                  <a:pt x="49528" y="17864"/>
                </a:lnTo>
                <a:lnTo>
                  <a:pt x="51643" y="20286"/>
                </a:lnTo>
                <a:lnTo>
                  <a:pt x="50435" y="21203"/>
                </a:lnTo>
                <a:lnTo>
                  <a:pt x="49126" y="22013"/>
                </a:lnTo>
                <a:lnTo>
                  <a:pt x="47706" y="22769"/>
                </a:lnTo>
                <a:lnTo>
                  <a:pt x="47249" y="22983"/>
                </a:lnTo>
                <a:lnTo>
                  <a:pt x="45766" y="23739"/>
                </a:lnTo>
                <a:lnTo>
                  <a:pt x="44228" y="24441"/>
                </a:lnTo>
                <a:lnTo>
                  <a:pt x="42576" y="25036"/>
                </a:lnTo>
                <a:lnTo>
                  <a:pt x="41094" y="22228"/>
                </a:lnTo>
                <a:lnTo>
                  <a:pt x="39497" y="19692"/>
                </a:lnTo>
                <a:lnTo>
                  <a:pt x="40524" y="22444"/>
                </a:lnTo>
                <a:lnTo>
                  <a:pt x="42006" y="25250"/>
                </a:lnTo>
                <a:lnTo>
                  <a:pt x="40296" y="25791"/>
                </a:lnTo>
                <a:lnTo>
                  <a:pt x="38528" y="26330"/>
                </a:lnTo>
                <a:lnTo>
                  <a:pt x="36706" y="26761"/>
                </a:lnTo>
                <a:lnTo>
                  <a:pt x="36136" y="26925"/>
                </a:lnTo>
                <a:lnTo>
                  <a:pt x="34255" y="27302"/>
                </a:lnTo>
                <a:lnTo>
                  <a:pt x="32317" y="27680"/>
                </a:lnTo>
                <a:lnTo>
                  <a:pt x="30321" y="27950"/>
                </a:lnTo>
                <a:lnTo>
                  <a:pt x="29637" y="25036"/>
                </a:lnTo>
                <a:lnTo>
                  <a:pt x="28954" y="22228"/>
                </a:lnTo>
                <a:lnTo>
                  <a:pt x="28213" y="19638"/>
                </a:lnTo>
                <a:lnTo>
                  <a:pt x="28328" y="22336"/>
                </a:lnTo>
                <a:lnTo>
                  <a:pt x="29010" y="25089"/>
                </a:lnTo>
                <a:lnTo>
                  <a:pt x="29637" y="28058"/>
                </a:lnTo>
                <a:lnTo>
                  <a:pt x="27643" y="28272"/>
                </a:lnTo>
                <a:lnTo>
                  <a:pt x="25534" y="28436"/>
                </a:lnTo>
                <a:lnTo>
                  <a:pt x="23482" y="28542"/>
                </a:lnTo>
                <a:lnTo>
                  <a:pt x="23254" y="25575"/>
                </a:lnTo>
                <a:lnTo>
                  <a:pt x="23027" y="22769"/>
                </a:lnTo>
                <a:lnTo>
                  <a:pt x="22797" y="20124"/>
                </a:lnTo>
                <a:lnTo>
                  <a:pt x="24451" y="20016"/>
                </a:lnTo>
                <a:lnTo>
                  <a:pt x="26048" y="19908"/>
                </a:lnTo>
                <a:lnTo>
                  <a:pt x="27586" y="19692"/>
                </a:lnTo>
                <a:lnTo>
                  <a:pt x="28098" y="19208"/>
                </a:lnTo>
                <a:lnTo>
                  <a:pt x="27300" y="16402"/>
                </a:lnTo>
                <a:lnTo>
                  <a:pt x="26503" y="13858"/>
                </a:lnTo>
                <a:lnTo>
                  <a:pt x="25762" y="11542"/>
                </a:lnTo>
                <a:close/>
              </a:path>
            </a:pathLst>
          </a:custGeom>
          <a:solidFill>
            <a:srgbClr val="0079B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34" name="object 1134"/>
          <p:cNvSpPr/>
          <p:nvPr/>
        </p:nvSpPr>
        <p:spPr>
          <a:xfrm>
            <a:off x="314701" y="527072"/>
            <a:ext cx="4830" cy="4940"/>
          </a:xfrm>
          <a:custGeom>
            <a:avLst/>
            <a:gdLst/>
            <a:ahLst/>
            <a:cxnLst/>
            <a:rect l="l" t="t" r="r" b="b"/>
            <a:pathLst>
              <a:path w="6440" h="6587">
                <a:moveTo>
                  <a:pt x="6440" y="208"/>
                </a:moveTo>
                <a:lnTo>
                  <a:pt x="6041" y="0"/>
                </a:lnTo>
                <a:lnTo>
                  <a:pt x="3989" y="1841"/>
                </a:lnTo>
                <a:lnTo>
                  <a:pt x="1766" y="3986"/>
                </a:lnTo>
                <a:lnTo>
                  <a:pt x="0" y="6587"/>
                </a:lnTo>
                <a:lnTo>
                  <a:pt x="2223" y="4214"/>
                </a:lnTo>
                <a:lnTo>
                  <a:pt x="4388" y="2050"/>
                </a:lnTo>
                <a:lnTo>
                  <a:pt x="6440" y="208"/>
                </a:lnTo>
                <a:close/>
              </a:path>
            </a:pathLst>
          </a:custGeom>
          <a:solidFill>
            <a:srgbClr val="0079B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35" name="object 1135"/>
          <p:cNvSpPr/>
          <p:nvPr/>
        </p:nvSpPr>
        <p:spPr>
          <a:xfrm>
            <a:off x="304100" y="520721"/>
            <a:ext cx="25477" cy="17924"/>
          </a:xfrm>
          <a:custGeom>
            <a:avLst/>
            <a:gdLst/>
            <a:ahLst/>
            <a:cxnLst/>
            <a:rect l="l" t="t" r="r" b="b"/>
            <a:pathLst>
              <a:path w="33969" h="23898">
                <a:moveTo>
                  <a:pt x="30321" y="5068"/>
                </a:moveTo>
                <a:lnTo>
                  <a:pt x="31804" y="2904"/>
                </a:lnTo>
                <a:lnTo>
                  <a:pt x="33056" y="1177"/>
                </a:lnTo>
                <a:lnTo>
                  <a:pt x="33969" y="0"/>
                </a:lnTo>
                <a:lnTo>
                  <a:pt x="33741" y="0"/>
                </a:lnTo>
                <a:lnTo>
                  <a:pt x="32716" y="1177"/>
                </a:lnTo>
                <a:lnTo>
                  <a:pt x="31461" y="2847"/>
                </a:lnTo>
                <a:lnTo>
                  <a:pt x="29979" y="4954"/>
                </a:lnTo>
                <a:lnTo>
                  <a:pt x="29409" y="4840"/>
                </a:lnTo>
                <a:lnTo>
                  <a:pt x="28839" y="4689"/>
                </a:lnTo>
                <a:lnTo>
                  <a:pt x="28269" y="4480"/>
                </a:lnTo>
                <a:lnTo>
                  <a:pt x="30150" y="2581"/>
                </a:lnTo>
                <a:lnTo>
                  <a:pt x="31747" y="1120"/>
                </a:lnTo>
                <a:lnTo>
                  <a:pt x="33000" y="37"/>
                </a:lnTo>
                <a:lnTo>
                  <a:pt x="32601" y="37"/>
                </a:lnTo>
                <a:lnTo>
                  <a:pt x="31346" y="1120"/>
                </a:lnTo>
                <a:lnTo>
                  <a:pt x="29751" y="2524"/>
                </a:lnTo>
                <a:lnTo>
                  <a:pt x="27927" y="4366"/>
                </a:lnTo>
                <a:lnTo>
                  <a:pt x="27415" y="4195"/>
                </a:lnTo>
                <a:lnTo>
                  <a:pt x="26958" y="3986"/>
                </a:lnTo>
                <a:lnTo>
                  <a:pt x="26503" y="3777"/>
                </a:lnTo>
                <a:lnTo>
                  <a:pt x="28555" y="2259"/>
                </a:lnTo>
                <a:lnTo>
                  <a:pt x="30321" y="1025"/>
                </a:lnTo>
                <a:lnTo>
                  <a:pt x="31804" y="94"/>
                </a:lnTo>
                <a:lnTo>
                  <a:pt x="31290" y="151"/>
                </a:lnTo>
                <a:lnTo>
                  <a:pt x="29866" y="1025"/>
                </a:lnTo>
                <a:lnTo>
                  <a:pt x="28156" y="2202"/>
                </a:lnTo>
                <a:lnTo>
                  <a:pt x="26217" y="3606"/>
                </a:lnTo>
                <a:lnTo>
                  <a:pt x="25762" y="3398"/>
                </a:lnTo>
                <a:lnTo>
                  <a:pt x="25021" y="2904"/>
                </a:lnTo>
                <a:lnTo>
                  <a:pt x="26731" y="1822"/>
                </a:lnTo>
                <a:lnTo>
                  <a:pt x="28384" y="1025"/>
                </a:lnTo>
                <a:lnTo>
                  <a:pt x="29808" y="322"/>
                </a:lnTo>
                <a:lnTo>
                  <a:pt x="29353" y="360"/>
                </a:lnTo>
                <a:lnTo>
                  <a:pt x="29067" y="417"/>
                </a:lnTo>
                <a:lnTo>
                  <a:pt x="27758" y="1025"/>
                </a:lnTo>
                <a:lnTo>
                  <a:pt x="26275" y="1765"/>
                </a:lnTo>
                <a:lnTo>
                  <a:pt x="24678" y="2695"/>
                </a:lnTo>
                <a:lnTo>
                  <a:pt x="23996" y="2088"/>
                </a:lnTo>
                <a:lnTo>
                  <a:pt x="23768" y="1822"/>
                </a:lnTo>
                <a:lnTo>
                  <a:pt x="23538" y="1936"/>
                </a:lnTo>
                <a:lnTo>
                  <a:pt x="24108" y="2467"/>
                </a:lnTo>
                <a:lnTo>
                  <a:pt x="24451" y="2790"/>
                </a:lnTo>
                <a:lnTo>
                  <a:pt x="23538" y="3341"/>
                </a:lnTo>
                <a:lnTo>
                  <a:pt x="22513" y="3872"/>
                </a:lnTo>
                <a:lnTo>
                  <a:pt x="21488" y="4518"/>
                </a:lnTo>
                <a:lnTo>
                  <a:pt x="20348" y="5163"/>
                </a:lnTo>
                <a:lnTo>
                  <a:pt x="19208" y="5922"/>
                </a:lnTo>
                <a:lnTo>
                  <a:pt x="18010" y="6739"/>
                </a:lnTo>
                <a:lnTo>
                  <a:pt x="17384" y="6245"/>
                </a:lnTo>
                <a:lnTo>
                  <a:pt x="16870" y="5828"/>
                </a:lnTo>
                <a:lnTo>
                  <a:pt x="16472" y="5334"/>
                </a:lnTo>
                <a:lnTo>
                  <a:pt x="16643" y="5922"/>
                </a:lnTo>
                <a:lnTo>
                  <a:pt x="17156" y="6416"/>
                </a:lnTo>
                <a:lnTo>
                  <a:pt x="17783" y="6891"/>
                </a:lnTo>
                <a:lnTo>
                  <a:pt x="15388" y="8523"/>
                </a:lnTo>
                <a:lnTo>
                  <a:pt x="12881" y="10403"/>
                </a:lnTo>
                <a:lnTo>
                  <a:pt x="10317" y="12567"/>
                </a:lnTo>
                <a:lnTo>
                  <a:pt x="9519" y="11921"/>
                </a:lnTo>
                <a:lnTo>
                  <a:pt x="8835" y="11219"/>
                </a:lnTo>
                <a:lnTo>
                  <a:pt x="8208" y="10460"/>
                </a:lnTo>
                <a:lnTo>
                  <a:pt x="10772" y="8257"/>
                </a:lnTo>
                <a:lnTo>
                  <a:pt x="8037" y="10194"/>
                </a:lnTo>
                <a:lnTo>
                  <a:pt x="8492" y="11485"/>
                </a:lnTo>
                <a:lnTo>
                  <a:pt x="9233" y="12187"/>
                </a:lnTo>
                <a:lnTo>
                  <a:pt x="10031" y="12890"/>
                </a:lnTo>
                <a:lnTo>
                  <a:pt x="7751" y="14826"/>
                </a:lnTo>
                <a:lnTo>
                  <a:pt x="5530" y="17047"/>
                </a:lnTo>
                <a:lnTo>
                  <a:pt x="3363" y="19473"/>
                </a:lnTo>
                <a:lnTo>
                  <a:pt x="3079" y="19798"/>
                </a:lnTo>
                <a:lnTo>
                  <a:pt x="1995" y="20984"/>
                </a:lnTo>
                <a:lnTo>
                  <a:pt x="970" y="22226"/>
                </a:lnTo>
                <a:lnTo>
                  <a:pt x="0" y="23521"/>
                </a:lnTo>
                <a:lnTo>
                  <a:pt x="285" y="23898"/>
                </a:lnTo>
                <a:lnTo>
                  <a:pt x="1311" y="22549"/>
                </a:lnTo>
                <a:lnTo>
                  <a:pt x="2338" y="21309"/>
                </a:lnTo>
                <a:lnTo>
                  <a:pt x="3419" y="20067"/>
                </a:lnTo>
                <a:lnTo>
                  <a:pt x="4559" y="21038"/>
                </a:lnTo>
                <a:lnTo>
                  <a:pt x="5929" y="21956"/>
                </a:lnTo>
                <a:lnTo>
                  <a:pt x="7352" y="22712"/>
                </a:lnTo>
                <a:lnTo>
                  <a:pt x="7638" y="22334"/>
                </a:lnTo>
                <a:lnTo>
                  <a:pt x="6213" y="21579"/>
                </a:lnTo>
                <a:lnTo>
                  <a:pt x="4901" y="20660"/>
                </a:lnTo>
                <a:lnTo>
                  <a:pt x="3705" y="19743"/>
                </a:lnTo>
                <a:lnTo>
                  <a:pt x="5870" y="17313"/>
                </a:lnTo>
                <a:lnTo>
                  <a:pt x="8094" y="15111"/>
                </a:lnTo>
                <a:lnTo>
                  <a:pt x="10373" y="13098"/>
                </a:lnTo>
                <a:lnTo>
                  <a:pt x="11229" y="13801"/>
                </a:lnTo>
                <a:lnTo>
                  <a:pt x="12140" y="14446"/>
                </a:lnTo>
                <a:lnTo>
                  <a:pt x="13108" y="14997"/>
                </a:lnTo>
                <a:lnTo>
                  <a:pt x="13451" y="15149"/>
                </a:lnTo>
                <a:lnTo>
                  <a:pt x="11457" y="17370"/>
                </a:lnTo>
                <a:lnTo>
                  <a:pt x="9519" y="19743"/>
                </a:lnTo>
                <a:lnTo>
                  <a:pt x="8094" y="22604"/>
                </a:lnTo>
                <a:lnTo>
                  <a:pt x="9975" y="20012"/>
                </a:lnTo>
                <a:lnTo>
                  <a:pt x="11912" y="17579"/>
                </a:lnTo>
                <a:lnTo>
                  <a:pt x="13849" y="15377"/>
                </a:lnTo>
                <a:lnTo>
                  <a:pt x="15902" y="12453"/>
                </a:lnTo>
                <a:lnTo>
                  <a:pt x="13737" y="14826"/>
                </a:lnTo>
                <a:lnTo>
                  <a:pt x="13338" y="14617"/>
                </a:lnTo>
                <a:lnTo>
                  <a:pt x="12426" y="14124"/>
                </a:lnTo>
                <a:lnTo>
                  <a:pt x="11513" y="13478"/>
                </a:lnTo>
                <a:lnTo>
                  <a:pt x="10659" y="12833"/>
                </a:lnTo>
                <a:lnTo>
                  <a:pt x="13167" y="10668"/>
                </a:lnTo>
                <a:lnTo>
                  <a:pt x="15674" y="8732"/>
                </a:lnTo>
                <a:lnTo>
                  <a:pt x="18069" y="7118"/>
                </a:lnTo>
                <a:lnTo>
                  <a:pt x="18467" y="7384"/>
                </a:lnTo>
                <a:lnTo>
                  <a:pt x="18979" y="7764"/>
                </a:lnTo>
                <a:lnTo>
                  <a:pt x="19549" y="8144"/>
                </a:lnTo>
                <a:lnTo>
                  <a:pt x="20177" y="8466"/>
                </a:lnTo>
                <a:lnTo>
                  <a:pt x="20576" y="8675"/>
                </a:lnTo>
                <a:lnTo>
                  <a:pt x="20461" y="8258"/>
                </a:lnTo>
                <a:lnTo>
                  <a:pt x="19778" y="7916"/>
                </a:lnTo>
                <a:lnTo>
                  <a:pt x="19150" y="7555"/>
                </a:lnTo>
                <a:lnTo>
                  <a:pt x="18639" y="7175"/>
                </a:lnTo>
                <a:lnTo>
                  <a:pt x="18296" y="6948"/>
                </a:lnTo>
                <a:lnTo>
                  <a:pt x="19492" y="6150"/>
                </a:lnTo>
                <a:lnTo>
                  <a:pt x="20576" y="5448"/>
                </a:lnTo>
                <a:lnTo>
                  <a:pt x="21657" y="4802"/>
                </a:lnTo>
                <a:lnTo>
                  <a:pt x="22741" y="4138"/>
                </a:lnTo>
                <a:lnTo>
                  <a:pt x="23768" y="3549"/>
                </a:lnTo>
                <a:lnTo>
                  <a:pt x="24737" y="2961"/>
                </a:lnTo>
                <a:lnTo>
                  <a:pt x="25248" y="3341"/>
                </a:lnTo>
                <a:lnTo>
                  <a:pt x="25989" y="3777"/>
                </a:lnTo>
                <a:lnTo>
                  <a:pt x="24850" y="4632"/>
                </a:lnTo>
                <a:lnTo>
                  <a:pt x="23597" y="5600"/>
                </a:lnTo>
                <a:lnTo>
                  <a:pt x="22342" y="6625"/>
                </a:lnTo>
                <a:lnTo>
                  <a:pt x="21716" y="7175"/>
                </a:lnTo>
                <a:lnTo>
                  <a:pt x="21087" y="7707"/>
                </a:lnTo>
                <a:lnTo>
                  <a:pt x="20860" y="8466"/>
                </a:lnTo>
                <a:lnTo>
                  <a:pt x="21430" y="7916"/>
                </a:lnTo>
                <a:lnTo>
                  <a:pt x="22000" y="7384"/>
                </a:lnTo>
                <a:lnTo>
                  <a:pt x="22570" y="6948"/>
                </a:lnTo>
                <a:lnTo>
                  <a:pt x="23881" y="5828"/>
                </a:lnTo>
                <a:lnTo>
                  <a:pt x="25136" y="4840"/>
                </a:lnTo>
                <a:lnTo>
                  <a:pt x="26332" y="3929"/>
                </a:lnTo>
                <a:lnTo>
                  <a:pt x="26731" y="4138"/>
                </a:lnTo>
                <a:lnTo>
                  <a:pt x="27188" y="4366"/>
                </a:lnTo>
                <a:lnTo>
                  <a:pt x="27699" y="4575"/>
                </a:lnTo>
                <a:lnTo>
                  <a:pt x="26503" y="5714"/>
                </a:lnTo>
                <a:lnTo>
                  <a:pt x="25248" y="7062"/>
                </a:lnTo>
                <a:lnTo>
                  <a:pt x="24052" y="9055"/>
                </a:lnTo>
                <a:lnTo>
                  <a:pt x="24280" y="8789"/>
                </a:lnTo>
                <a:lnTo>
                  <a:pt x="25647" y="7270"/>
                </a:lnTo>
                <a:lnTo>
                  <a:pt x="26902" y="5922"/>
                </a:lnTo>
                <a:lnTo>
                  <a:pt x="28098" y="4689"/>
                </a:lnTo>
                <a:lnTo>
                  <a:pt x="28612" y="4897"/>
                </a:lnTo>
                <a:lnTo>
                  <a:pt x="29182" y="5068"/>
                </a:lnTo>
                <a:lnTo>
                  <a:pt x="29808" y="5220"/>
                </a:lnTo>
                <a:lnTo>
                  <a:pt x="28783" y="6682"/>
                </a:lnTo>
                <a:lnTo>
                  <a:pt x="27643" y="8352"/>
                </a:lnTo>
                <a:lnTo>
                  <a:pt x="26902" y="10517"/>
                </a:lnTo>
                <a:lnTo>
                  <a:pt x="28042" y="8580"/>
                </a:lnTo>
                <a:lnTo>
                  <a:pt x="29182" y="6853"/>
                </a:lnTo>
                <a:lnTo>
                  <a:pt x="30150" y="5277"/>
                </a:lnTo>
                <a:lnTo>
                  <a:pt x="30720" y="5448"/>
                </a:lnTo>
                <a:lnTo>
                  <a:pt x="31290" y="5543"/>
                </a:lnTo>
                <a:lnTo>
                  <a:pt x="31860" y="5600"/>
                </a:lnTo>
                <a:lnTo>
                  <a:pt x="31177" y="7232"/>
                </a:lnTo>
                <a:lnTo>
                  <a:pt x="30493" y="8998"/>
                </a:lnTo>
                <a:lnTo>
                  <a:pt x="30207" y="11105"/>
                </a:lnTo>
                <a:lnTo>
                  <a:pt x="30948" y="9112"/>
                </a:lnTo>
                <a:lnTo>
                  <a:pt x="31632" y="7270"/>
                </a:lnTo>
                <a:lnTo>
                  <a:pt x="32259" y="5657"/>
                </a:lnTo>
                <a:lnTo>
                  <a:pt x="32944" y="3075"/>
                </a:lnTo>
                <a:lnTo>
                  <a:pt x="31975" y="5334"/>
                </a:lnTo>
                <a:lnTo>
                  <a:pt x="31405" y="5277"/>
                </a:lnTo>
                <a:lnTo>
                  <a:pt x="30891" y="5163"/>
                </a:lnTo>
                <a:lnTo>
                  <a:pt x="30321" y="5068"/>
                </a:lnTo>
                <a:close/>
              </a:path>
            </a:pathLst>
          </a:custGeom>
          <a:solidFill>
            <a:srgbClr val="0079B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36" name="object 1136"/>
          <p:cNvSpPr/>
          <p:nvPr/>
        </p:nvSpPr>
        <p:spPr>
          <a:xfrm>
            <a:off x="307178" y="526018"/>
            <a:ext cx="19791" cy="18173"/>
          </a:xfrm>
          <a:custGeom>
            <a:avLst/>
            <a:gdLst/>
            <a:ahLst/>
            <a:cxnLst/>
            <a:rect l="l" t="t" r="r" b="b"/>
            <a:pathLst>
              <a:path w="26388" h="24231">
                <a:moveTo>
                  <a:pt x="25989" y="4366"/>
                </a:moveTo>
                <a:lnTo>
                  <a:pt x="26388" y="1936"/>
                </a:lnTo>
                <a:lnTo>
                  <a:pt x="25591" y="3986"/>
                </a:lnTo>
                <a:lnTo>
                  <a:pt x="24622" y="3834"/>
                </a:lnTo>
                <a:lnTo>
                  <a:pt x="23710" y="3663"/>
                </a:lnTo>
                <a:lnTo>
                  <a:pt x="22797" y="3455"/>
                </a:lnTo>
                <a:lnTo>
                  <a:pt x="23538" y="1290"/>
                </a:lnTo>
                <a:lnTo>
                  <a:pt x="22399" y="3189"/>
                </a:lnTo>
                <a:lnTo>
                  <a:pt x="22284" y="3341"/>
                </a:lnTo>
                <a:lnTo>
                  <a:pt x="21315" y="3075"/>
                </a:lnTo>
                <a:lnTo>
                  <a:pt x="20403" y="2809"/>
                </a:lnTo>
                <a:lnTo>
                  <a:pt x="19492" y="2543"/>
                </a:lnTo>
                <a:lnTo>
                  <a:pt x="19948" y="1993"/>
                </a:lnTo>
                <a:lnTo>
                  <a:pt x="21144" y="0"/>
                </a:lnTo>
                <a:lnTo>
                  <a:pt x="19833" y="1461"/>
                </a:lnTo>
                <a:lnTo>
                  <a:pt x="19321" y="2050"/>
                </a:lnTo>
                <a:lnTo>
                  <a:pt x="19035" y="2372"/>
                </a:lnTo>
                <a:lnTo>
                  <a:pt x="18238" y="2050"/>
                </a:lnTo>
                <a:lnTo>
                  <a:pt x="17440" y="1727"/>
                </a:lnTo>
                <a:lnTo>
                  <a:pt x="16755" y="1404"/>
                </a:lnTo>
                <a:lnTo>
                  <a:pt x="16983" y="645"/>
                </a:lnTo>
                <a:lnTo>
                  <a:pt x="16357" y="1195"/>
                </a:lnTo>
                <a:lnTo>
                  <a:pt x="16472" y="1613"/>
                </a:lnTo>
                <a:lnTo>
                  <a:pt x="17213" y="1936"/>
                </a:lnTo>
                <a:lnTo>
                  <a:pt x="18010" y="2316"/>
                </a:lnTo>
                <a:lnTo>
                  <a:pt x="18808" y="2638"/>
                </a:lnTo>
                <a:lnTo>
                  <a:pt x="17098" y="4632"/>
                </a:lnTo>
                <a:lnTo>
                  <a:pt x="15273" y="6967"/>
                </a:lnTo>
                <a:lnTo>
                  <a:pt x="13451" y="9548"/>
                </a:lnTo>
                <a:lnTo>
                  <a:pt x="12254" y="9074"/>
                </a:lnTo>
                <a:lnTo>
                  <a:pt x="11114" y="8580"/>
                </a:lnTo>
                <a:lnTo>
                  <a:pt x="10031" y="7992"/>
                </a:lnTo>
                <a:lnTo>
                  <a:pt x="11797" y="5391"/>
                </a:lnTo>
                <a:lnTo>
                  <a:pt x="9745" y="8314"/>
                </a:lnTo>
                <a:lnTo>
                  <a:pt x="10828" y="8903"/>
                </a:lnTo>
                <a:lnTo>
                  <a:pt x="12025" y="9435"/>
                </a:lnTo>
                <a:lnTo>
                  <a:pt x="13223" y="9871"/>
                </a:lnTo>
                <a:lnTo>
                  <a:pt x="11570" y="12250"/>
                </a:lnTo>
                <a:lnTo>
                  <a:pt x="9916" y="14786"/>
                </a:lnTo>
                <a:lnTo>
                  <a:pt x="8377" y="17539"/>
                </a:lnTo>
                <a:lnTo>
                  <a:pt x="7864" y="17322"/>
                </a:lnTo>
                <a:lnTo>
                  <a:pt x="7580" y="17214"/>
                </a:lnTo>
                <a:lnTo>
                  <a:pt x="6325" y="16728"/>
                </a:lnTo>
                <a:lnTo>
                  <a:pt x="5129" y="16136"/>
                </a:lnTo>
                <a:lnTo>
                  <a:pt x="3989" y="15542"/>
                </a:lnTo>
                <a:lnTo>
                  <a:pt x="5415" y="12681"/>
                </a:lnTo>
                <a:lnTo>
                  <a:pt x="3534" y="15272"/>
                </a:lnTo>
                <a:lnTo>
                  <a:pt x="3248" y="15650"/>
                </a:lnTo>
                <a:lnTo>
                  <a:pt x="2108" y="17214"/>
                </a:lnTo>
                <a:lnTo>
                  <a:pt x="1025" y="18887"/>
                </a:lnTo>
                <a:lnTo>
                  <a:pt x="0" y="20614"/>
                </a:lnTo>
                <a:lnTo>
                  <a:pt x="455" y="20939"/>
                </a:lnTo>
                <a:lnTo>
                  <a:pt x="1482" y="19211"/>
                </a:lnTo>
                <a:lnTo>
                  <a:pt x="2565" y="17539"/>
                </a:lnTo>
                <a:lnTo>
                  <a:pt x="3705" y="15919"/>
                </a:lnTo>
                <a:lnTo>
                  <a:pt x="4901" y="16567"/>
                </a:lnTo>
                <a:lnTo>
                  <a:pt x="6098" y="17161"/>
                </a:lnTo>
                <a:lnTo>
                  <a:pt x="7409" y="17700"/>
                </a:lnTo>
                <a:lnTo>
                  <a:pt x="7864" y="17862"/>
                </a:lnTo>
                <a:lnTo>
                  <a:pt x="8150" y="17970"/>
                </a:lnTo>
                <a:lnTo>
                  <a:pt x="7066" y="19859"/>
                </a:lnTo>
                <a:lnTo>
                  <a:pt x="6041" y="21856"/>
                </a:lnTo>
                <a:lnTo>
                  <a:pt x="5129" y="23906"/>
                </a:lnTo>
                <a:lnTo>
                  <a:pt x="5643" y="24231"/>
                </a:lnTo>
                <a:lnTo>
                  <a:pt x="6611" y="22125"/>
                </a:lnTo>
                <a:lnTo>
                  <a:pt x="7636" y="20128"/>
                </a:lnTo>
                <a:lnTo>
                  <a:pt x="8720" y="18186"/>
                </a:lnTo>
                <a:lnTo>
                  <a:pt x="10373" y="18834"/>
                </a:lnTo>
                <a:lnTo>
                  <a:pt x="12083" y="19373"/>
                </a:lnTo>
                <a:lnTo>
                  <a:pt x="13849" y="19859"/>
                </a:lnTo>
                <a:lnTo>
                  <a:pt x="14077" y="19373"/>
                </a:lnTo>
                <a:lnTo>
                  <a:pt x="12311" y="18887"/>
                </a:lnTo>
                <a:lnTo>
                  <a:pt x="10601" y="18348"/>
                </a:lnTo>
                <a:lnTo>
                  <a:pt x="8947" y="17753"/>
                </a:lnTo>
                <a:lnTo>
                  <a:pt x="10486" y="15003"/>
                </a:lnTo>
                <a:lnTo>
                  <a:pt x="12083" y="12466"/>
                </a:lnTo>
                <a:lnTo>
                  <a:pt x="13735" y="10099"/>
                </a:lnTo>
                <a:lnTo>
                  <a:pt x="15046" y="10574"/>
                </a:lnTo>
                <a:lnTo>
                  <a:pt x="16413" y="11010"/>
                </a:lnTo>
                <a:lnTo>
                  <a:pt x="17783" y="11386"/>
                </a:lnTo>
                <a:lnTo>
                  <a:pt x="18010" y="10953"/>
                </a:lnTo>
                <a:lnTo>
                  <a:pt x="16643" y="10631"/>
                </a:lnTo>
                <a:lnTo>
                  <a:pt x="15273" y="10194"/>
                </a:lnTo>
                <a:lnTo>
                  <a:pt x="13964" y="9719"/>
                </a:lnTo>
                <a:lnTo>
                  <a:pt x="15787" y="7175"/>
                </a:lnTo>
                <a:lnTo>
                  <a:pt x="17553" y="4859"/>
                </a:lnTo>
                <a:lnTo>
                  <a:pt x="19263" y="2809"/>
                </a:lnTo>
                <a:lnTo>
                  <a:pt x="20175" y="3132"/>
                </a:lnTo>
                <a:lnTo>
                  <a:pt x="21144" y="3398"/>
                </a:lnTo>
                <a:lnTo>
                  <a:pt x="22113" y="3663"/>
                </a:lnTo>
                <a:lnTo>
                  <a:pt x="20804" y="5828"/>
                </a:lnTo>
                <a:lnTo>
                  <a:pt x="19378" y="8314"/>
                </a:lnTo>
                <a:lnTo>
                  <a:pt x="18524" y="11117"/>
                </a:lnTo>
                <a:lnTo>
                  <a:pt x="19891" y="8409"/>
                </a:lnTo>
                <a:lnTo>
                  <a:pt x="21259" y="5941"/>
                </a:lnTo>
                <a:lnTo>
                  <a:pt x="22570" y="3777"/>
                </a:lnTo>
                <a:lnTo>
                  <a:pt x="23538" y="3986"/>
                </a:lnTo>
                <a:lnTo>
                  <a:pt x="24507" y="4157"/>
                </a:lnTo>
                <a:lnTo>
                  <a:pt x="25476" y="4309"/>
                </a:lnTo>
                <a:lnTo>
                  <a:pt x="24622" y="6644"/>
                </a:lnTo>
                <a:lnTo>
                  <a:pt x="23766" y="9169"/>
                </a:lnTo>
                <a:lnTo>
                  <a:pt x="23482" y="12033"/>
                </a:lnTo>
                <a:lnTo>
                  <a:pt x="24336" y="9283"/>
                </a:lnTo>
                <a:lnTo>
                  <a:pt x="25192" y="6682"/>
                </a:lnTo>
                <a:lnTo>
                  <a:pt x="25989" y="4366"/>
                </a:lnTo>
                <a:close/>
              </a:path>
            </a:pathLst>
          </a:custGeom>
          <a:solidFill>
            <a:srgbClr val="0079B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37" name="object 1137"/>
          <p:cNvSpPr/>
          <p:nvPr/>
        </p:nvSpPr>
        <p:spPr>
          <a:xfrm>
            <a:off x="322952" y="535327"/>
            <a:ext cx="1752" cy="6233"/>
          </a:xfrm>
          <a:custGeom>
            <a:avLst/>
            <a:gdLst/>
            <a:ahLst/>
            <a:cxnLst/>
            <a:rect l="l" t="t" r="r" b="b"/>
            <a:pathLst>
              <a:path w="2336" h="8311">
                <a:moveTo>
                  <a:pt x="2336" y="55"/>
                </a:moveTo>
                <a:lnTo>
                  <a:pt x="1709" y="0"/>
                </a:lnTo>
                <a:lnTo>
                  <a:pt x="912" y="2536"/>
                </a:lnTo>
                <a:lnTo>
                  <a:pt x="112" y="5342"/>
                </a:lnTo>
                <a:lnTo>
                  <a:pt x="0" y="8311"/>
                </a:lnTo>
                <a:lnTo>
                  <a:pt x="741" y="5397"/>
                </a:lnTo>
                <a:lnTo>
                  <a:pt x="1538" y="2644"/>
                </a:lnTo>
                <a:lnTo>
                  <a:pt x="2336" y="55"/>
                </a:lnTo>
                <a:close/>
              </a:path>
            </a:pathLst>
          </a:custGeom>
          <a:solidFill>
            <a:srgbClr val="0079B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38" name="object 1138"/>
          <p:cNvSpPr/>
          <p:nvPr/>
        </p:nvSpPr>
        <p:spPr>
          <a:xfrm>
            <a:off x="318163" y="540629"/>
            <a:ext cx="4316" cy="1254"/>
          </a:xfrm>
          <a:custGeom>
            <a:avLst/>
            <a:gdLst/>
            <a:ahLst/>
            <a:cxnLst/>
            <a:rect l="l" t="t" r="r" b="b"/>
            <a:pathLst>
              <a:path w="5755" h="1672">
                <a:moveTo>
                  <a:pt x="0" y="0"/>
                </a:moveTo>
                <a:lnTo>
                  <a:pt x="1709" y="971"/>
                </a:lnTo>
                <a:lnTo>
                  <a:pt x="3647" y="1349"/>
                </a:lnTo>
                <a:lnTo>
                  <a:pt x="5643" y="1672"/>
                </a:lnTo>
                <a:lnTo>
                  <a:pt x="5755" y="1186"/>
                </a:lnTo>
                <a:lnTo>
                  <a:pt x="3762" y="863"/>
                </a:lnTo>
                <a:lnTo>
                  <a:pt x="1881" y="485"/>
                </a:lnTo>
                <a:lnTo>
                  <a:pt x="0" y="0"/>
                </a:lnTo>
                <a:close/>
              </a:path>
            </a:pathLst>
          </a:custGeom>
          <a:solidFill>
            <a:srgbClr val="0079B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39" name="object 1139"/>
          <p:cNvSpPr/>
          <p:nvPr/>
        </p:nvSpPr>
        <p:spPr>
          <a:xfrm>
            <a:off x="302305" y="527840"/>
            <a:ext cx="8164" cy="7730"/>
          </a:xfrm>
          <a:custGeom>
            <a:avLst/>
            <a:gdLst/>
            <a:ahLst/>
            <a:cxnLst/>
            <a:rect l="l" t="t" r="r" b="b"/>
            <a:pathLst>
              <a:path w="10885" h="10306">
                <a:moveTo>
                  <a:pt x="4730" y="9118"/>
                </a:moveTo>
                <a:lnTo>
                  <a:pt x="3818" y="8201"/>
                </a:lnTo>
                <a:lnTo>
                  <a:pt x="3077" y="7232"/>
                </a:lnTo>
                <a:lnTo>
                  <a:pt x="5413" y="4954"/>
                </a:lnTo>
                <a:lnTo>
                  <a:pt x="7864" y="2961"/>
                </a:lnTo>
                <a:lnTo>
                  <a:pt x="10315" y="1177"/>
                </a:lnTo>
                <a:lnTo>
                  <a:pt x="10885" y="1993"/>
                </a:lnTo>
                <a:lnTo>
                  <a:pt x="10430" y="702"/>
                </a:lnTo>
                <a:lnTo>
                  <a:pt x="9973" y="56"/>
                </a:lnTo>
                <a:lnTo>
                  <a:pt x="9461" y="0"/>
                </a:lnTo>
                <a:lnTo>
                  <a:pt x="9860" y="588"/>
                </a:lnTo>
                <a:lnTo>
                  <a:pt x="10087" y="911"/>
                </a:lnTo>
                <a:lnTo>
                  <a:pt x="7636" y="2695"/>
                </a:lnTo>
                <a:lnTo>
                  <a:pt x="5185" y="4689"/>
                </a:lnTo>
                <a:lnTo>
                  <a:pt x="2849" y="6910"/>
                </a:lnTo>
                <a:lnTo>
                  <a:pt x="2507" y="6473"/>
                </a:lnTo>
                <a:lnTo>
                  <a:pt x="2336" y="6967"/>
                </a:lnTo>
                <a:lnTo>
                  <a:pt x="2507" y="7232"/>
                </a:lnTo>
                <a:lnTo>
                  <a:pt x="1653" y="8030"/>
                </a:lnTo>
                <a:lnTo>
                  <a:pt x="797" y="8903"/>
                </a:lnTo>
                <a:lnTo>
                  <a:pt x="0" y="9820"/>
                </a:lnTo>
                <a:lnTo>
                  <a:pt x="112" y="10198"/>
                </a:lnTo>
                <a:lnTo>
                  <a:pt x="968" y="9281"/>
                </a:lnTo>
                <a:lnTo>
                  <a:pt x="1881" y="8371"/>
                </a:lnTo>
                <a:lnTo>
                  <a:pt x="2734" y="7498"/>
                </a:lnTo>
                <a:lnTo>
                  <a:pt x="3532" y="8523"/>
                </a:lnTo>
                <a:lnTo>
                  <a:pt x="4388" y="9442"/>
                </a:lnTo>
                <a:lnTo>
                  <a:pt x="5471" y="10306"/>
                </a:lnTo>
                <a:lnTo>
                  <a:pt x="5755" y="9981"/>
                </a:lnTo>
                <a:lnTo>
                  <a:pt x="4730" y="9118"/>
                </a:lnTo>
                <a:close/>
              </a:path>
            </a:pathLst>
          </a:custGeom>
          <a:solidFill>
            <a:srgbClr val="0079B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40" name="object 1140"/>
          <p:cNvSpPr/>
          <p:nvPr/>
        </p:nvSpPr>
        <p:spPr>
          <a:xfrm>
            <a:off x="310256" y="521448"/>
            <a:ext cx="13251" cy="7118"/>
          </a:xfrm>
          <a:custGeom>
            <a:avLst/>
            <a:gdLst/>
            <a:ahLst/>
            <a:cxnLst/>
            <a:rect l="l" t="t" r="r" b="b"/>
            <a:pathLst>
              <a:path w="17668" h="9491">
                <a:moveTo>
                  <a:pt x="15217" y="759"/>
                </a:moveTo>
                <a:lnTo>
                  <a:pt x="14647" y="968"/>
                </a:lnTo>
                <a:lnTo>
                  <a:pt x="14133" y="1177"/>
                </a:lnTo>
                <a:lnTo>
                  <a:pt x="13563" y="1461"/>
                </a:lnTo>
                <a:lnTo>
                  <a:pt x="11854" y="2202"/>
                </a:lnTo>
                <a:lnTo>
                  <a:pt x="9973" y="3075"/>
                </a:lnTo>
                <a:lnTo>
                  <a:pt x="8035" y="4157"/>
                </a:lnTo>
                <a:lnTo>
                  <a:pt x="7636" y="3606"/>
                </a:lnTo>
                <a:lnTo>
                  <a:pt x="7864" y="4195"/>
                </a:lnTo>
                <a:lnTo>
                  <a:pt x="5242" y="5600"/>
                </a:lnTo>
                <a:lnTo>
                  <a:pt x="2563" y="7289"/>
                </a:lnTo>
                <a:lnTo>
                  <a:pt x="0" y="9491"/>
                </a:lnTo>
                <a:lnTo>
                  <a:pt x="2734" y="7555"/>
                </a:lnTo>
                <a:lnTo>
                  <a:pt x="5469" y="5885"/>
                </a:lnTo>
                <a:lnTo>
                  <a:pt x="8035" y="4480"/>
                </a:lnTo>
                <a:lnTo>
                  <a:pt x="8434" y="4954"/>
                </a:lnTo>
                <a:lnTo>
                  <a:pt x="8263" y="4366"/>
                </a:lnTo>
                <a:lnTo>
                  <a:pt x="10144" y="3341"/>
                </a:lnTo>
                <a:lnTo>
                  <a:pt x="11968" y="2429"/>
                </a:lnTo>
                <a:lnTo>
                  <a:pt x="13678" y="1670"/>
                </a:lnTo>
                <a:lnTo>
                  <a:pt x="14248" y="1404"/>
                </a:lnTo>
                <a:lnTo>
                  <a:pt x="14818" y="1177"/>
                </a:lnTo>
                <a:lnTo>
                  <a:pt x="15330" y="968"/>
                </a:lnTo>
                <a:lnTo>
                  <a:pt x="15559" y="854"/>
                </a:lnTo>
                <a:lnTo>
                  <a:pt x="16242" y="531"/>
                </a:lnTo>
                <a:lnTo>
                  <a:pt x="16983" y="265"/>
                </a:lnTo>
                <a:lnTo>
                  <a:pt x="17668" y="0"/>
                </a:lnTo>
                <a:lnTo>
                  <a:pt x="17154" y="94"/>
                </a:lnTo>
                <a:lnTo>
                  <a:pt x="16699" y="208"/>
                </a:lnTo>
                <a:lnTo>
                  <a:pt x="16186" y="322"/>
                </a:lnTo>
                <a:lnTo>
                  <a:pt x="15616" y="531"/>
                </a:lnTo>
                <a:lnTo>
                  <a:pt x="15158" y="588"/>
                </a:lnTo>
                <a:lnTo>
                  <a:pt x="15217" y="759"/>
                </a:lnTo>
                <a:close/>
              </a:path>
            </a:pathLst>
          </a:custGeom>
          <a:solidFill>
            <a:srgbClr val="0079B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41" name="object 1141"/>
          <p:cNvSpPr/>
          <p:nvPr/>
        </p:nvSpPr>
        <p:spPr>
          <a:xfrm>
            <a:off x="329319" y="520679"/>
            <a:ext cx="17911" cy="17077"/>
          </a:xfrm>
          <a:custGeom>
            <a:avLst/>
            <a:gdLst/>
            <a:ahLst/>
            <a:cxnLst/>
            <a:rect l="l" t="t" r="r" b="b"/>
            <a:pathLst>
              <a:path w="23881" h="22769">
                <a:moveTo>
                  <a:pt x="5814" y="1177"/>
                </a:moveTo>
                <a:lnTo>
                  <a:pt x="7352" y="2695"/>
                </a:lnTo>
                <a:lnTo>
                  <a:pt x="9177" y="4632"/>
                </a:lnTo>
                <a:lnTo>
                  <a:pt x="8607" y="4802"/>
                </a:lnTo>
                <a:lnTo>
                  <a:pt x="8037" y="4954"/>
                </a:lnTo>
                <a:lnTo>
                  <a:pt x="7467" y="5068"/>
                </a:lnTo>
                <a:lnTo>
                  <a:pt x="6041" y="2961"/>
                </a:lnTo>
                <a:lnTo>
                  <a:pt x="4845" y="1233"/>
                </a:lnTo>
                <a:lnTo>
                  <a:pt x="3933" y="56"/>
                </a:lnTo>
                <a:lnTo>
                  <a:pt x="3649" y="0"/>
                </a:lnTo>
                <a:lnTo>
                  <a:pt x="4559" y="1233"/>
                </a:lnTo>
                <a:lnTo>
                  <a:pt x="5699" y="3018"/>
                </a:lnTo>
                <a:lnTo>
                  <a:pt x="7068" y="5182"/>
                </a:lnTo>
                <a:lnTo>
                  <a:pt x="6555" y="5277"/>
                </a:lnTo>
                <a:lnTo>
                  <a:pt x="5985" y="5391"/>
                </a:lnTo>
                <a:lnTo>
                  <a:pt x="5415" y="5448"/>
                </a:lnTo>
                <a:lnTo>
                  <a:pt x="4503" y="3132"/>
                </a:lnTo>
                <a:lnTo>
                  <a:pt x="3762" y="1290"/>
                </a:lnTo>
                <a:lnTo>
                  <a:pt x="3192" y="0"/>
                </a:lnTo>
                <a:lnTo>
                  <a:pt x="2964" y="0"/>
                </a:lnTo>
                <a:lnTo>
                  <a:pt x="3478" y="1290"/>
                </a:lnTo>
                <a:lnTo>
                  <a:pt x="4160" y="3170"/>
                </a:lnTo>
                <a:lnTo>
                  <a:pt x="5016" y="5505"/>
                </a:lnTo>
                <a:lnTo>
                  <a:pt x="4390" y="5562"/>
                </a:lnTo>
                <a:lnTo>
                  <a:pt x="3820" y="5600"/>
                </a:lnTo>
                <a:lnTo>
                  <a:pt x="3192" y="5657"/>
                </a:lnTo>
                <a:lnTo>
                  <a:pt x="2908" y="3227"/>
                </a:lnTo>
                <a:lnTo>
                  <a:pt x="2680" y="1347"/>
                </a:lnTo>
                <a:lnTo>
                  <a:pt x="2450" y="0"/>
                </a:lnTo>
                <a:lnTo>
                  <a:pt x="2223" y="0"/>
                </a:lnTo>
                <a:lnTo>
                  <a:pt x="2338" y="1347"/>
                </a:lnTo>
                <a:lnTo>
                  <a:pt x="2509" y="3227"/>
                </a:lnTo>
                <a:lnTo>
                  <a:pt x="2736" y="5657"/>
                </a:lnTo>
                <a:lnTo>
                  <a:pt x="1083" y="5657"/>
                </a:lnTo>
                <a:lnTo>
                  <a:pt x="1482" y="5979"/>
                </a:lnTo>
                <a:lnTo>
                  <a:pt x="2279" y="5979"/>
                </a:lnTo>
                <a:lnTo>
                  <a:pt x="2736" y="5923"/>
                </a:lnTo>
                <a:lnTo>
                  <a:pt x="2908" y="7612"/>
                </a:lnTo>
                <a:lnTo>
                  <a:pt x="3079" y="9435"/>
                </a:lnTo>
                <a:lnTo>
                  <a:pt x="3250" y="11485"/>
                </a:lnTo>
                <a:lnTo>
                  <a:pt x="342" y="11485"/>
                </a:lnTo>
                <a:lnTo>
                  <a:pt x="1083" y="11865"/>
                </a:lnTo>
                <a:lnTo>
                  <a:pt x="3250" y="11865"/>
                </a:lnTo>
                <a:lnTo>
                  <a:pt x="3478" y="14238"/>
                </a:lnTo>
                <a:lnTo>
                  <a:pt x="3649" y="16838"/>
                </a:lnTo>
                <a:lnTo>
                  <a:pt x="3876" y="19692"/>
                </a:lnTo>
                <a:lnTo>
                  <a:pt x="285" y="19692"/>
                </a:lnTo>
                <a:lnTo>
                  <a:pt x="0" y="20124"/>
                </a:lnTo>
                <a:lnTo>
                  <a:pt x="285" y="20124"/>
                </a:lnTo>
                <a:lnTo>
                  <a:pt x="1482" y="20178"/>
                </a:lnTo>
                <a:lnTo>
                  <a:pt x="2680" y="20178"/>
                </a:lnTo>
                <a:lnTo>
                  <a:pt x="3876" y="20124"/>
                </a:lnTo>
                <a:lnTo>
                  <a:pt x="4104" y="22769"/>
                </a:lnTo>
                <a:lnTo>
                  <a:pt x="4048" y="14181"/>
                </a:lnTo>
                <a:lnTo>
                  <a:pt x="3820" y="11865"/>
                </a:lnTo>
                <a:lnTo>
                  <a:pt x="4901" y="11808"/>
                </a:lnTo>
                <a:lnTo>
                  <a:pt x="5985" y="11713"/>
                </a:lnTo>
                <a:lnTo>
                  <a:pt x="7010" y="11599"/>
                </a:lnTo>
                <a:lnTo>
                  <a:pt x="6897" y="11219"/>
                </a:lnTo>
                <a:lnTo>
                  <a:pt x="5870" y="11333"/>
                </a:lnTo>
                <a:lnTo>
                  <a:pt x="4845" y="11428"/>
                </a:lnTo>
                <a:lnTo>
                  <a:pt x="3820" y="11485"/>
                </a:lnTo>
                <a:lnTo>
                  <a:pt x="3590" y="9435"/>
                </a:lnTo>
                <a:lnTo>
                  <a:pt x="3363" y="7555"/>
                </a:lnTo>
                <a:lnTo>
                  <a:pt x="3192" y="5923"/>
                </a:lnTo>
                <a:lnTo>
                  <a:pt x="3876" y="5923"/>
                </a:lnTo>
                <a:lnTo>
                  <a:pt x="4503" y="5885"/>
                </a:lnTo>
                <a:lnTo>
                  <a:pt x="5073" y="5771"/>
                </a:lnTo>
                <a:lnTo>
                  <a:pt x="5643" y="7384"/>
                </a:lnTo>
                <a:lnTo>
                  <a:pt x="5530" y="5714"/>
                </a:lnTo>
                <a:lnTo>
                  <a:pt x="6100" y="5657"/>
                </a:lnTo>
                <a:lnTo>
                  <a:pt x="6670" y="5562"/>
                </a:lnTo>
                <a:lnTo>
                  <a:pt x="7240" y="5448"/>
                </a:lnTo>
                <a:lnTo>
                  <a:pt x="8208" y="6948"/>
                </a:lnTo>
                <a:lnTo>
                  <a:pt x="9233" y="8732"/>
                </a:lnTo>
                <a:lnTo>
                  <a:pt x="10317" y="10688"/>
                </a:lnTo>
                <a:lnTo>
                  <a:pt x="10772" y="10574"/>
                </a:lnTo>
                <a:lnTo>
                  <a:pt x="9689" y="8637"/>
                </a:lnTo>
                <a:lnTo>
                  <a:pt x="8607" y="6910"/>
                </a:lnTo>
                <a:lnTo>
                  <a:pt x="7638" y="5334"/>
                </a:lnTo>
                <a:lnTo>
                  <a:pt x="8208" y="5220"/>
                </a:lnTo>
                <a:lnTo>
                  <a:pt x="8778" y="5068"/>
                </a:lnTo>
                <a:lnTo>
                  <a:pt x="9348" y="4859"/>
                </a:lnTo>
                <a:lnTo>
                  <a:pt x="10488" y="6093"/>
                </a:lnTo>
                <a:lnTo>
                  <a:pt x="11684" y="7441"/>
                </a:lnTo>
                <a:lnTo>
                  <a:pt x="12995" y="8998"/>
                </a:lnTo>
                <a:lnTo>
                  <a:pt x="13394" y="9548"/>
                </a:lnTo>
                <a:lnTo>
                  <a:pt x="13622" y="9814"/>
                </a:lnTo>
                <a:lnTo>
                  <a:pt x="12709" y="10080"/>
                </a:lnTo>
                <a:lnTo>
                  <a:pt x="11741" y="10365"/>
                </a:lnTo>
                <a:lnTo>
                  <a:pt x="10943" y="10896"/>
                </a:lnTo>
                <a:lnTo>
                  <a:pt x="11968" y="10688"/>
                </a:lnTo>
                <a:lnTo>
                  <a:pt x="12939" y="10403"/>
                </a:lnTo>
                <a:lnTo>
                  <a:pt x="13849" y="10080"/>
                </a:lnTo>
                <a:lnTo>
                  <a:pt x="15503" y="12187"/>
                </a:lnTo>
                <a:lnTo>
                  <a:pt x="14079" y="9662"/>
                </a:lnTo>
                <a:lnTo>
                  <a:pt x="13565" y="9055"/>
                </a:lnTo>
                <a:lnTo>
                  <a:pt x="13338" y="8732"/>
                </a:lnTo>
                <a:lnTo>
                  <a:pt x="12083" y="7232"/>
                </a:lnTo>
                <a:lnTo>
                  <a:pt x="10887" y="5923"/>
                </a:lnTo>
                <a:lnTo>
                  <a:pt x="9747" y="4746"/>
                </a:lnTo>
                <a:lnTo>
                  <a:pt x="10259" y="4537"/>
                </a:lnTo>
                <a:lnTo>
                  <a:pt x="10772" y="4309"/>
                </a:lnTo>
                <a:lnTo>
                  <a:pt x="11229" y="4100"/>
                </a:lnTo>
                <a:lnTo>
                  <a:pt x="12369" y="5011"/>
                </a:lnTo>
                <a:lnTo>
                  <a:pt x="13622" y="6036"/>
                </a:lnTo>
                <a:lnTo>
                  <a:pt x="14876" y="7175"/>
                </a:lnTo>
                <a:lnTo>
                  <a:pt x="15446" y="7612"/>
                </a:lnTo>
                <a:lnTo>
                  <a:pt x="16016" y="8144"/>
                </a:lnTo>
                <a:lnTo>
                  <a:pt x="16586" y="8675"/>
                </a:lnTo>
                <a:lnTo>
                  <a:pt x="15789" y="8998"/>
                </a:lnTo>
                <a:lnTo>
                  <a:pt x="14933" y="9340"/>
                </a:lnTo>
                <a:lnTo>
                  <a:pt x="14307" y="9928"/>
                </a:lnTo>
                <a:lnTo>
                  <a:pt x="15219" y="9605"/>
                </a:lnTo>
                <a:lnTo>
                  <a:pt x="16016" y="9283"/>
                </a:lnTo>
                <a:lnTo>
                  <a:pt x="16814" y="8903"/>
                </a:lnTo>
                <a:lnTo>
                  <a:pt x="16985" y="8466"/>
                </a:lnTo>
                <a:lnTo>
                  <a:pt x="16359" y="7935"/>
                </a:lnTo>
                <a:lnTo>
                  <a:pt x="15730" y="7384"/>
                </a:lnTo>
                <a:lnTo>
                  <a:pt x="15160" y="6853"/>
                </a:lnTo>
                <a:lnTo>
                  <a:pt x="13908" y="5771"/>
                </a:lnTo>
                <a:lnTo>
                  <a:pt x="12709" y="4802"/>
                </a:lnTo>
                <a:lnTo>
                  <a:pt x="11570" y="3929"/>
                </a:lnTo>
                <a:lnTo>
                  <a:pt x="12027" y="3720"/>
                </a:lnTo>
                <a:lnTo>
                  <a:pt x="12824" y="3170"/>
                </a:lnTo>
                <a:lnTo>
                  <a:pt x="13793" y="3777"/>
                </a:lnTo>
                <a:lnTo>
                  <a:pt x="14762" y="4366"/>
                </a:lnTo>
                <a:lnTo>
                  <a:pt x="14021" y="3550"/>
                </a:lnTo>
                <a:lnTo>
                  <a:pt x="13052" y="3018"/>
                </a:lnTo>
                <a:lnTo>
                  <a:pt x="13565" y="2638"/>
                </a:lnTo>
                <a:lnTo>
                  <a:pt x="14079" y="2107"/>
                </a:lnTo>
                <a:lnTo>
                  <a:pt x="14705" y="2373"/>
                </a:lnTo>
                <a:lnTo>
                  <a:pt x="15332" y="2638"/>
                </a:lnTo>
                <a:lnTo>
                  <a:pt x="16016" y="2961"/>
                </a:lnTo>
                <a:lnTo>
                  <a:pt x="17611" y="3720"/>
                </a:lnTo>
                <a:lnTo>
                  <a:pt x="19321" y="4575"/>
                </a:lnTo>
                <a:lnTo>
                  <a:pt x="21087" y="5562"/>
                </a:lnTo>
                <a:lnTo>
                  <a:pt x="21317" y="5714"/>
                </a:lnTo>
                <a:lnTo>
                  <a:pt x="23881" y="7119"/>
                </a:lnTo>
                <a:lnTo>
                  <a:pt x="21488" y="5448"/>
                </a:lnTo>
                <a:lnTo>
                  <a:pt x="21829" y="5068"/>
                </a:lnTo>
                <a:lnTo>
                  <a:pt x="22058" y="4689"/>
                </a:lnTo>
                <a:lnTo>
                  <a:pt x="22115" y="4252"/>
                </a:lnTo>
                <a:lnTo>
                  <a:pt x="21887" y="4632"/>
                </a:lnTo>
                <a:lnTo>
                  <a:pt x="21657" y="4954"/>
                </a:lnTo>
                <a:lnTo>
                  <a:pt x="21317" y="5334"/>
                </a:lnTo>
                <a:lnTo>
                  <a:pt x="19492" y="4366"/>
                </a:lnTo>
                <a:lnTo>
                  <a:pt x="17783" y="3455"/>
                </a:lnTo>
                <a:lnTo>
                  <a:pt x="16129" y="2695"/>
                </a:lnTo>
                <a:lnTo>
                  <a:pt x="15503" y="2429"/>
                </a:lnTo>
                <a:lnTo>
                  <a:pt x="14876" y="2145"/>
                </a:lnTo>
                <a:lnTo>
                  <a:pt x="14248" y="1879"/>
                </a:lnTo>
                <a:lnTo>
                  <a:pt x="14307" y="1499"/>
                </a:lnTo>
                <a:lnTo>
                  <a:pt x="14079" y="1822"/>
                </a:lnTo>
                <a:lnTo>
                  <a:pt x="13451" y="1499"/>
                </a:lnTo>
                <a:lnTo>
                  <a:pt x="12824" y="1290"/>
                </a:lnTo>
                <a:lnTo>
                  <a:pt x="12254" y="1025"/>
                </a:lnTo>
                <a:lnTo>
                  <a:pt x="11457" y="854"/>
                </a:lnTo>
                <a:lnTo>
                  <a:pt x="11058" y="797"/>
                </a:lnTo>
                <a:lnTo>
                  <a:pt x="11968" y="1177"/>
                </a:lnTo>
                <a:lnTo>
                  <a:pt x="12881" y="1556"/>
                </a:lnTo>
                <a:lnTo>
                  <a:pt x="13908" y="1993"/>
                </a:lnTo>
                <a:lnTo>
                  <a:pt x="13394" y="2486"/>
                </a:lnTo>
                <a:lnTo>
                  <a:pt x="12939" y="2809"/>
                </a:lnTo>
                <a:lnTo>
                  <a:pt x="11114" y="1879"/>
                </a:lnTo>
                <a:lnTo>
                  <a:pt x="9519" y="1025"/>
                </a:lnTo>
                <a:lnTo>
                  <a:pt x="8150" y="379"/>
                </a:lnTo>
                <a:lnTo>
                  <a:pt x="7695" y="322"/>
                </a:lnTo>
                <a:lnTo>
                  <a:pt x="7524" y="265"/>
                </a:lnTo>
                <a:lnTo>
                  <a:pt x="9006" y="1025"/>
                </a:lnTo>
                <a:lnTo>
                  <a:pt x="10716" y="1936"/>
                </a:lnTo>
                <a:lnTo>
                  <a:pt x="12597" y="3075"/>
                </a:lnTo>
                <a:lnTo>
                  <a:pt x="11799" y="3550"/>
                </a:lnTo>
                <a:lnTo>
                  <a:pt x="11342" y="3777"/>
                </a:lnTo>
                <a:lnTo>
                  <a:pt x="9405" y="2259"/>
                </a:lnTo>
                <a:lnTo>
                  <a:pt x="7638" y="1082"/>
                </a:lnTo>
                <a:lnTo>
                  <a:pt x="6213" y="151"/>
                </a:lnTo>
                <a:lnTo>
                  <a:pt x="5757" y="94"/>
                </a:lnTo>
                <a:lnTo>
                  <a:pt x="7181" y="1082"/>
                </a:lnTo>
                <a:lnTo>
                  <a:pt x="9006" y="2373"/>
                </a:lnTo>
                <a:lnTo>
                  <a:pt x="11000" y="3929"/>
                </a:lnTo>
                <a:lnTo>
                  <a:pt x="10544" y="4157"/>
                </a:lnTo>
                <a:lnTo>
                  <a:pt x="10031" y="4309"/>
                </a:lnTo>
                <a:lnTo>
                  <a:pt x="9519" y="4537"/>
                </a:lnTo>
                <a:lnTo>
                  <a:pt x="7751" y="2638"/>
                </a:lnTo>
                <a:lnTo>
                  <a:pt x="6156" y="1177"/>
                </a:lnTo>
                <a:lnTo>
                  <a:pt x="4960" y="56"/>
                </a:lnTo>
                <a:lnTo>
                  <a:pt x="4559" y="56"/>
                </a:lnTo>
                <a:lnTo>
                  <a:pt x="5814" y="1177"/>
                </a:lnTo>
                <a:close/>
              </a:path>
            </a:pathLst>
          </a:custGeom>
          <a:solidFill>
            <a:srgbClr val="0079B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42" name="object 1142"/>
          <p:cNvSpPr/>
          <p:nvPr/>
        </p:nvSpPr>
        <p:spPr>
          <a:xfrm>
            <a:off x="310171" y="532084"/>
            <a:ext cx="4316" cy="5591"/>
          </a:xfrm>
          <a:custGeom>
            <a:avLst/>
            <a:gdLst/>
            <a:ahLst/>
            <a:cxnLst/>
            <a:rect l="l" t="t" r="r" b="b"/>
            <a:pathLst>
              <a:path w="5755" h="7455">
                <a:moveTo>
                  <a:pt x="5755" y="227"/>
                </a:moveTo>
                <a:lnTo>
                  <a:pt x="5357" y="0"/>
                </a:lnTo>
                <a:lnTo>
                  <a:pt x="3363" y="2221"/>
                </a:lnTo>
                <a:lnTo>
                  <a:pt x="1425" y="4594"/>
                </a:lnTo>
                <a:lnTo>
                  <a:pt x="0" y="7455"/>
                </a:lnTo>
                <a:lnTo>
                  <a:pt x="1881" y="4863"/>
                </a:lnTo>
                <a:lnTo>
                  <a:pt x="3818" y="2429"/>
                </a:lnTo>
                <a:lnTo>
                  <a:pt x="5755" y="227"/>
                </a:lnTo>
                <a:close/>
              </a:path>
            </a:pathLst>
          </a:custGeom>
          <a:solidFill>
            <a:srgbClr val="0077B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43" name="object 1143"/>
          <p:cNvSpPr/>
          <p:nvPr/>
        </p:nvSpPr>
        <p:spPr>
          <a:xfrm>
            <a:off x="319745" y="524153"/>
            <a:ext cx="10387" cy="11619"/>
          </a:xfrm>
          <a:custGeom>
            <a:avLst/>
            <a:gdLst/>
            <a:ahLst/>
            <a:cxnLst/>
            <a:rect l="l" t="t" r="r" b="b"/>
            <a:pathLst>
              <a:path w="13849" h="15492">
                <a:moveTo>
                  <a:pt x="9346" y="6530"/>
                </a:moveTo>
                <a:lnTo>
                  <a:pt x="10087" y="4537"/>
                </a:lnTo>
                <a:lnTo>
                  <a:pt x="10772" y="2695"/>
                </a:lnTo>
                <a:lnTo>
                  <a:pt x="11398" y="1082"/>
                </a:lnTo>
                <a:lnTo>
                  <a:pt x="11000" y="1025"/>
                </a:lnTo>
                <a:lnTo>
                  <a:pt x="10317" y="2657"/>
                </a:lnTo>
                <a:lnTo>
                  <a:pt x="9632" y="4423"/>
                </a:lnTo>
                <a:lnTo>
                  <a:pt x="8835" y="6473"/>
                </a:lnTo>
                <a:lnTo>
                  <a:pt x="7866" y="6321"/>
                </a:lnTo>
                <a:lnTo>
                  <a:pt x="6954" y="6150"/>
                </a:lnTo>
                <a:lnTo>
                  <a:pt x="6041" y="5941"/>
                </a:lnTo>
                <a:lnTo>
                  <a:pt x="7181" y="4005"/>
                </a:lnTo>
                <a:lnTo>
                  <a:pt x="8321" y="2278"/>
                </a:lnTo>
                <a:lnTo>
                  <a:pt x="9290" y="702"/>
                </a:lnTo>
                <a:lnTo>
                  <a:pt x="8947" y="645"/>
                </a:lnTo>
                <a:lnTo>
                  <a:pt x="7922" y="2107"/>
                </a:lnTo>
                <a:lnTo>
                  <a:pt x="6782" y="3777"/>
                </a:lnTo>
                <a:lnTo>
                  <a:pt x="5643" y="5676"/>
                </a:lnTo>
                <a:lnTo>
                  <a:pt x="5528" y="5828"/>
                </a:lnTo>
                <a:lnTo>
                  <a:pt x="4559" y="5562"/>
                </a:lnTo>
                <a:lnTo>
                  <a:pt x="3647" y="5296"/>
                </a:lnTo>
                <a:lnTo>
                  <a:pt x="2736" y="5030"/>
                </a:lnTo>
                <a:lnTo>
                  <a:pt x="3192" y="4480"/>
                </a:lnTo>
                <a:lnTo>
                  <a:pt x="3419" y="4214"/>
                </a:lnTo>
                <a:lnTo>
                  <a:pt x="4787" y="2695"/>
                </a:lnTo>
                <a:lnTo>
                  <a:pt x="6041" y="1347"/>
                </a:lnTo>
                <a:lnTo>
                  <a:pt x="7238" y="113"/>
                </a:lnTo>
                <a:lnTo>
                  <a:pt x="6839" y="0"/>
                </a:lnTo>
                <a:lnTo>
                  <a:pt x="5643" y="1139"/>
                </a:lnTo>
                <a:lnTo>
                  <a:pt x="4388" y="2486"/>
                </a:lnTo>
                <a:lnTo>
                  <a:pt x="3077" y="3948"/>
                </a:lnTo>
                <a:lnTo>
                  <a:pt x="2565" y="4537"/>
                </a:lnTo>
                <a:lnTo>
                  <a:pt x="2279" y="4859"/>
                </a:lnTo>
                <a:lnTo>
                  <a:pt x="1482" y="4537"/>
                </a:lnTo>
                <a:lnTo>
                  <a:pt x="684" y="4214"/>
                </a:lnTo>
                <a:lnTo>
                  <a:pt x="0" y="3891"/>
                </a:lnTo>
                <a:lnTo>
                  <a:pt x="457" y="4423"/>
                </a:lnTo>
                <a:lnTo>
                  <a:pt x="1254" y="4802"/>
                </a:lnTo>
                <a:lnTo>
                  <a:pt x="2052" y="5125"/>
                </a:lnTo>
                <a:lnTo>
                  <a:pt x="2507" y="5296"/>
                </a:lnTo>
                <a:lnTo>
                  <a:pt x="3419" y="5619"/>
                </a:lnTo>
                <a:lnTo>
                  <a:pt x="4388" y="5885"/>
                </a:lnTo>
                <a:lnTo>
                  <a:pt x="5357" y="6150"/>
                </a:lnTo>
                <a:lnTo>
                  <a:pt x="5814" y="6264"/>
                </a:lnTo>
                <a:lnTo>
                  <a:pt x="6782" y="6473"/>
                </a:lnTo>
                <a:lnTo>
                  <a:pt x="7751" y="6644"/>
                </a:lnTo>
                <a:lnTo>
                  <a:pt x="8720" y="6796"/>
                </a:lnTo>
                <a:lnTo>
                  <a:pt x="9233" y="6853"/>
                </a:lnTo>
                <a:lnTo>
                  <a:pt x="10317" y="7024"/>
                </a:lnTo>
                <a:lnTo>
                  <a:pt x="11398" y="7119"/>
                </a:lnTo>
                <a:lnTo>
                  <a:pt x="12538" y="7175"/>
                </a:lnTo>
                <a:lnTo>
                  <a:pt x="12196" y="9548"/>
                </a:lnTo>
                <a:lnTo>
                  <a:pt x="12140" y="15437"/>
                </a:lnTo>
                <a:lnTo>
                  <a:pt x="12766" y="15492"/>
                </a:lnTo>
                <a:lnTo>
                  <a:pt x="12196" y="15006"/>
                </a:lnTo>
                <a:lnTo>
                  <a:pt x="12482" y="12206"/>
                </a:lnTo>
                <a:lnTo>
                  <a:pt x="12766" y="9548"/>
                </a:lnTo>
                <a:lnTo>
                  <a:pt x="13052" y="7232"/>
                </a:lnTo>
                <a:lnTo>
                  <a:pt x="13849" y="7232"/>
                </a:lnTo>
                <a:lnTo>
                  <a:pt x="13108" y="6853"/>
                </a:lnTo>
                <a:lnTo>
                  <a:pt x="13394" y="4802"/>
                </a:lnTo>
                <a:lnTo>
                  <a:pt x="13622" y="2980"/>
                </a:lnTo>
                <a:lnTo>
                  <a:pt x="13394" y="1290"/>
                </a:lnTo>
                <a:lnTo>
                  <a:pt x="13108" y="2923"/>
                </a:lnTo>
                <a:lnTo>
                  <a:pt x="12824" y="4746"/>
                </a:lnTo>
                <a:lnTo>
                  <a:pt x="12538" y="6796"/>
                </a:lnTo>
                <a:lnTo>
                  <a:pt x="11457" y="6758"/>
                </a:lnTo>
                <a:lnTo>
                  <a:pt x="10430" y="6644"/>
                </a:lnTo>
                <a:lnTo>
                  <a:pt x="9346" y="6530"/>
                </a:lnTo>
                <a:close/>
              </a:path>
            </a:pathLst>
          </a:custGeom>
          <a:solidFill>
            <a:srgbClr val="0077B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44" name="object 1144"/>
          <p:cNvSpPr/>
          <p:nvPr/>
        </p:nvSpPr>
        <p:spPr>
          <a:xfrm>
            <a:off x="306879" y="520992"/>
            <a:ext cx="26117" cy="25141"/>
          </a:xfrm>
          <a:custGeom>
            <a:avLst/>
            <a:gdLst/>
            <a:ahLst/>
            <a:cxnLst/>
            <a:rect l="l" t="t" r="r" b="b"/>
            <a:pathLst>
              <a:path w="34823" h="33521">
                <a:moveTo>
                  <a:pt x="28668" y="5030"/>
                </a:moveTo>
                <a:lnTo>
                  <a:pt x="29522" y="2980"/>
                </a:lnTo>
                <a:lnTo>
                  <a:pt x="30263" y="1252"/>
                </a:lnTo>
                <a:lnTo>
                  <a:pt x="30777" y="0"/>
                </a:lnTo>
                <a:lnTo>
                  <a:pt x="30549" y="0"/>
                </a:lnTo>
                <a:lnTo>
                  <a:pt x="29921" y="1252"/>
                </a:lnTo>
                <a:lnTo>
                  <a:pt x="29123" y="2923"/>
                </a:lnTo>
                <a:lnTo>
                  <a:pt x="28269" y="4973"/>
                </a:lnTo>
                <a:lnTo>
                  <a:pt x="27699" y="4916"/>
                </a:lnTo>
                <a:lnTo>
                  <a:pt x="27186" y="4802"/>
                </a:lnTo>
                <a:lnTo>
                  <a:pt x="26616" y="4708"/>
                </a:lnTo>
                <a:lnTo>
                  <a:pt x="27927" y="2752"/>
                </a:lnTo>
                <a:lnTo>
                  <a:pt x="29067" y="1195"/>
                </a:lnTo>
                <a:lnTo>
                  <a:pt x="29979" y="56"/>
                </a:lnTo>
                <a:lnTo>
                  <a:pt x="29693" y="56"/>
                </a:lnTo>
                <a:lnTo>
                  <a:pt x="28724" y="1195"/>
                </a:lnTo>
                <a:lnTo>
                  <a:pt x="27584" y="2752"/>
                </a:lnTo>
                <a:lnTo>
                  <a:pt x="26273" y="4594"/>
                </a:lnTo>
                <a:lnTo>
                  <a:pt x="25703" y="4480"/>
                </a:lnTo>
                <a:lnTo>
                  <a:pt x="25133" y="4328"/>
                </a:lnTo>
                <a:lnTo>
                  <a:pt x="24564" y="4119"/>
                </a:lnTo>
                <a:lnTo>
                  <a:pt x="26217" y="2486"/>
                </a:lnTo>
                <a:lnTo>
                  <a:pt x="27641" y="1139"/>
                </a:lnTo>
                <a:lnTo>
                  <a:pt x="28781" y="113"/>
                </a:lnTo>
                <a:lnTo>
                  <a:pt x="28382" y="113"/>
                </a:lnTo>
                <a:lnTo>
                  <a:pt x="27186" y="1139"/>
                </a:lnTo>
                <a:lnTo>
                  <a:pt x="25762" y="2429"/>
                </a:lnTo>
                <a:lnTo>
                  <a:pt x="24221" y="4005"/>
                </a:lnTo>
                <a:lnTo>
                  <a:pt x="23710" y="3834"/>
                </a:lnTo>
                <a:lnTo>
                  <a:pt x="23252" y="3625"/>
                </a:lnTo>
                <a:lnTo>
                  <a:pt x="22797" y="3417"/>
                </a:lnTo>
                <a:lnTo>
                  <a:pt x="24507" y="2164"/>
                </a:lnTo>
                <a:lnTo>
                  <a:pt x="26046" y="1082"/>
                </a:lnTo>
                <a:lnTo>
                  <a:pt x="27357" y="227"/>
                </a:lnTo>
                <a:lnTo>
                  <a:pt x="26843" y="284"/>
                </a:lnTo>
                <a:lnTo>
                  <a:pt x="25591" y="1082"/>
                </a:lnTo>
                <a:lnTo>
                  <a:pt x="24108" y="2069"/>
                </a:lnTo>
                <a:lnTo>
                  <a:pt x="22511" y="3246"/>
                </a:lnTo>
                <a:lnTo>
                  <a:pt x="22056" y="3037"/>
                </a:lnTo>
                <a:lnTo>
                  <a:pt x="21315" y="2543"/>
                </a:lnTo>
                <a:lnTo>
                  <a:pt x="22570" y="1727"/>
                </a:lnTo>
                <a:lnTo>
                  <a:pt x="23822" y="1082"/>
                </a:lnTo>
                <a:lnTo>
                  <a:pt x="24962" y="550"/>
                </a:lnTo>
                <a:lnTo>
                  <a:pt x="24392" y="607"/>
                </a:lnTo>
                <a:lnTo>
                  <a:pt x="24165" y="664"/>
                </a:lnTo>
                <a:lnTo>
                  <a:pt x="23140" y="1139"/>
                </a:lnTo>
                <a:lnTo>
                  <a:pt x="22113" y="1689"/>
                </a:lnTo>
                <a:lnTo>
                  <a:pt x="20973" y="2335"/>
                </a:lnTo>
                <a:lnTo>
                  <a:pt x="20290" y="1784"/>
                </a:lnTo>
                <a:lnTo>
                  <a:pt x="20403" y="2164"/>
                </a:lnTo>
                <a:lnTo>
                  <a:pt x="20745" y="2429"/>
                </a:lnTo>
                <a:lnTo>
                  <a:pt x="19833" y="2980"/>
                </a:lnTo>
                <a:lnTo>
                  <a:pt x="18808" y="3512"/>
                </a:lnTo>
                <a:lnTo>
                  <a:pt x="17783" y="4157"/>
                </a:lnTo>
                <a:lnTo>
                  <a:pt x="16643" y="4802"/>
                </a:lnTo>
                <a:lnTo>
                  <a:pt x="15503" y="5562"/>
                </a:lnTo>
                <a:lnTo>
                  <a:pt x="15787" y="5790"/>
                </a:lnTo>
                <a:lnTo>
                  <a:pt x="16870" y="5087"/>
                </a:lnTo>
                <a:lnTo>
                  <a:pt x="17952" y="4442"/>
                </a:lnTo>
                <a:lnTo>
                  <a:pt x="19035" y="3777"/>
                </a:lnTo>
                <a:lnTo>
                  <a:pt x="20062" y="3189"/>
                </a:lnTo>
                <a:lnTo>
                  <a:pt x="21031" y="2600"/>
                </a:lnTo>
                <a:lnTo>
                  <a:pt x="21543" y="2980"/>
                </a:lnTo>
                <a:lnTo>
                  <a:pt x="22284" y="3417"/>
                </a:lnTo>
                <a:lnTo>
                  <a:pt x="21144" y="4271"/>
                </a:lnTo>
                <a:lnTo>
                  <a:pt x="19891" y="5239"/>
                </a:lnTo>
                <a:lnTo>
                  <a:pt x="18637" y="6264"/>
                </a:lnTo>
                <a:lnTo>
                  <a:pt x="18010" y="6815"/>
                </a:lnTo>
                <a:lnTo>
                  <a:pt x="17382" y="7346"/>
                </a:lnTo>
                <a:lnTo>
                  <a:pt x="16755" y="7897"/>
                </a:lnTo>
                <a:lnTo>
                  <a:pt x="16073" y="7555"/>
                </a:lnTo>
                <a:lnTo>
                  <a:pt x="15444" y="7194"/>
                </a:lnTo>
                <a:lnTo>
                  <a:pt x="14933" y="6815"/>
                </a:lnTo>
                <a:lnTo>
                  <a:pt x="14591" y="6587"/>
                </a:lnTo>
                <a:lnTo>
                  <a:pt x="14363" y="6758"/>
                </a:lnTo>
                <a:lnTo>
                  <a:pt x="14762" y="7024"/>
                </a:lnTo>
                <a:lnTo>
                  <a:pt x="15273" y="7403"/>
                </a:lnTo>
                <a:lnTo>
                  <a:pt x="15843" y="7783"/>
                </a:lnTo>
                <a:lnTo>
                  <a:pt x="16472" y="8106"/>
                </a:lnTo>
                <a:lnTo>
                  <a:pt x="14419" y="9947"/>
                </a:lnTo>
                <a:lnTo>
                  <a:pt x="12196" y="12092"/>
                </a:lnTo>
                <a:lnTo>
                  <a:pt x="10031" y="14465"/>
                </a:lnTo>
                <a:lnTo>
                  <a:pt x="9632" y="14256"/>
                </a:lnTo>
                <a:lnTo>
                  <a:pt x="8720" y="13763"/>
                </a:lnTo>
                <a:lnTo>
                  <a:pt x="7808" y="13117"/>
                </a:lnTo>
                <a:lnTo>
                  <a:pt x="6954" y="12472"/>
                </a:lnTo>
                <a:lnTo>
                  <a:pt x="7524" y="13440"/>
                </a:lnTo>
                <a:lnTo>
                  <a:pt x="8434" y="14086"/>
                </a:lnTo>
                <a:lnTo>
                  <a:pt x="9403" y="14636"/>
                </a:lnTo>
                <a:lnTo>
                  <a:pt x="9745" y="14788"/>
                </a:lnTo>
                <a:lnTo>
                  <a:pt x="10144" y="15016"/>
                </a:lnTo>
                <a:lnTo>
                  <a:pt x="11227" y="15604"/>
                </a:lnTo>
                <a:lnTo>
                  <a:pt x="12424" y="16136"/>
                </a:lnTo>
                <a:lnTo>
                  <a:pt x="13622" y="16573"/>
                </a:lnTo>
                <a:lnTo>
                  <a:pt x="11968" y="18951"/>
                </a:lnTo>
                <a:lnTo>
                  <a:pt x="10315" y="21487"/>
                </a:lnTo>
                <a:lnTo>
                  <a:pt x="8776" y="24240"/>
                </a:lnTo>
                <a:lnTo>
                  <a:pt x="8263" y="24024"/>
                </a:lnTo>
                <a:lnTo>
                  <a:pt x="7979" y="23916"/>
                </a:lnTo>
                <a:lnTo>
                  <a:pt x="6724" y="23430"/>
                </a:lnTo>
                <a:lnTo>
                  <a:pt x="5528" y="22837"/>
                </a:lnTo>
                <a:lnTo>
                  <a:pt x="4388" y="22243"/>
                </a:lnTo>
                <a:lnTo>
                  <a:pt x="5814" y="19382"/>
                </a:lnTo>
                <a:lnTo>
                  <a:pt x="3933" y="21973"/>
                </a:lnTo>
                <a:lnTo>
                  <a:pt x="2507" y="21218"/>
                </a:lnTo>
                <a:lnTo>
                  <a:pt x="1196" y="20299"/>
                </a:lnTo>
                <a:lnTo>
                  <a:pt x="0" y="19382"/>
                </a:lnTo>
                <a:lnTo>
                  <a:pt x="853" y="20677"/>
                </a:lnTo>
                <a:lnTo>
                  <a:pt x="2223" y="21596"/>
                </a:lnTo>
                <a:lnTo>
                  <a:pt x="3647" y="22351"/>
                </a:lnTo>
                <a:lnTo>
                  <a:pt x="2507" y="23916"/>
                </a:lnTo>
                <a:lnTo>
                  <a:pt x="1423" y="25588"/>
                </a:lnTo>
                <a:lnTo>
                  <a:pt x="398" y="27316"/>
                </a:lnTo>
                <a:lnTo>
                  <a:pt x="853" y="27640"/>
                </a:lnTo>
                <a:lnTo>
                  <a:pt x="1881" y="25913"/>
                </a:lnTo>
                <a:lnTo>
                  <a:pt x="2964" y="24240"/>
                </a:lnTo>
                <a:lnTo>
                  <a:pt x="4104" y="22621"/>
                </a:lnTo>
                <a:lnTo>
                  <a:pt x="5300" y="23268"/>
                </a:lnTo>
                <a:lnTo>
                  <a:pt x="6496" y="23862"/>
                </a:lnTo>
                <a:lnTo>
                  <a:pt x="7808" y="24402"/>
                </a:lnTo>
                <a:lnTo>
                  <a:pt x="8263" y="24563"/>
                </a:lnTo>
                <a:lnTo>
                  <a:pt x="8549" y="24671"/>
                </a:lnTo>
                <a:lnTo>
                  <a:pt x="7465" y="26560"/>
                </a:lnTo>
                <a:lnTo>
                  <a:pt x="6440" y="28557"/>
                </a:lnTo>
                <a:lnTo>
                  <a:pt x="5528" y="30607"/>
                </a:lnTo>
                <a:lnTo>
                  <a:pt x="6041" y="30932"/>
                </a:lnTo>
                <a:lnTo>
                  <a:pt x="7010" y="28827"/>
                </a:lnTo>
                <a:lnTo>
                  <a:pt x="8035" y="26830"/>
                </a:lnTo>
                <a:lnTo>
                  <a:pt x="9119" y="24887"/>
                </a:lnTo>
                <a:lnTo>
                  <a:pt x="10772" y="25535"/>
                </a:lnTo>
                <a:lnTo>
                  <a:pt x="12482" y="26074"/>
                </a:lnTo>
                <a:lnTo>
                  <a:pt x="14248" y="26560"/>
                </a:lnTo>
                <a:lnTo>
                  <a:pt x="13392" y="28718"/>
                </a:lnTo>
                <a:lnTo>
                  <a:pt x="12482" y="30985"/>
                </a:lnTo>
                <a:lnTo>
                  <a:pt x="11682" y="33305"/>
                </a:lnTo>
                <a:lnTo>
                  <a:pt x="12311" y="33521"/>
                </a:lnTo>
                <a:lnTo>
                  <a:pt x="13108" y="31147"/>
                </a:lnTo>
                <a:lnTo>
                  <a:pt x="13962" y="28880"/>
                </a:lnTo>
                <a:lnTo>
                  <a:pt x="14874" y="26668"/>
                </a:lnTo>
                <a:lnTo>
                  <a:pt x="16755" y="27154"/>
                </a:lnTo>
                <a:lnTo>
                  <a:pt x="15046" y="26182"/>
                </a:lnTo>
                <a:lnTo>
                  <a:pt x="16242" y="23376"/>
                </a:lnTo>
                <a:lnTo>
                  <a:pt x="17497" y="20677"/>
                </a:lnTo>
                <a:lnTo>
                  <a:pt x="18751" y="18196"/>
                </a:lnTo>
                <a:lnTo>
                  <a:pt x="18181" y="18087"/>
                </a:lnTo>
                <a:lnTo>
                  <a:pt x="16927" y="20571"/>
                </a:lnTo>
                <a:lnTo>
                  <a:pt x="15672" y="23215"/>
                </a:lnTo>
                <a:lnTo>
                  <a:pt x="14476" y="26074"/>
                </a:lnTo>
                <a:lnTo>
                  <a:pt x="12709" y="25588"/>
                </a:lnTo>
                <a:lnTo>
                  <a:pt x="11000" y="25049"/>
                </a:lnTo>
                <a:lnTo>
                  <a:pt x="9346" y="24455"/>
                </a:lnTo>
                <a:lnTo>
                  <a:pt x="10885" y="21704"/>
                </a:lnTo>
                <a:lnTo>
                  <a:pt x="12482" y="19168"/>
                </a:lnTo>
                <a:lnTo>
                  <a:pt x="14133" y="16800"/>
                </a:lnTo>
                <a:lnTo>
                  <a:pt x="15444" y="17275"/>
                </a:lnTo>
                <a:lnTo>
                  <a:pt x="14363" y="16421"/>
                </a:lnTo>
                <a:lnTo>
                  <a:pt x="16186" y="13877"/>
                </a:lnTo>
                <a:lnTo>
                  <a:pt x="17952" y="11561"/>
                </a:lnTo>
                <a:lnTo>
                  <a:pt x="19662" y="9510"/>
                </a:lnTo>
                <a:lnTo>
                  <a:pt x="19206" y="9340"/>
                </a:lnTo>
                <a:lnTo>
                  <a:pt x="17497" y="11333"/>
                </a:lnTo>
                <a:lnTo>
                  <a:pt x="15672" y="13668"/>
                </a:lnTo>
                <a:lnTo>
                  <a:pt x="13849" y="16250"/>
                </a:lnTo>
                <a:lnTo>
                  <a:pt x="12653" y="15775"/>
                </a:lnTo>
                <a:lnTo>
                  <a:pt x="11513" y="15282"/>
                </a:lnTo>
                <a:lnTo>
                  <a:pt x="10430" y="14693"/>
                </a:lnTo>
                <a:lnTo>
                  <a:pt x="12653" y="12320"/>
                </a:lnTo>
                <a:lnTo>
                  <a:pt x="14818" y="10156"/>
                </a:lnTo>
                <a:lnTo>
                  <a:pt x="16870" y="8314"/>
                </a:lnTo>
                <a:lnTo>
                  <a:pt x="17611" y="8637"/>
                </a:lnTo>
                <a:lnTo>
                  <a:pt x="17154" y="8106"/>
                </a:lnTo>
                <a:lnTo>
                  <a:pt x="17724" y="7555"/>
                </a:lnTo>
                <a:lnTo>
                  <a:pt x="18294" y="7024"/>
                </a:lnTo>
                <a:lnTo>
                  <a:pt x="18864" y="6587"/>
                </a:lnTo>
                <a:lnTo>
                  <a:pt x="20175" y="5467"/>
                </a:lnTo>
                <a:lnTo>
                  <a:pt x="21430" y="4480"/>
                </a:lnTo>
                <a:lnTo>
                  <a:pt x="22626" y="3568"/>
                </a:lnTo>
                <a:lnTo>
                  <a:pt x="23025" y="3777"/>
                </a:lnTo>
                <a:lnTo>
                  <a:pt x="23482" y="4005"/>
                </a:lnTo>
                <a:lnTo>
                  <a:pt x="23994" y="4214"/>
                </a:lnTo>
                <a:lnTo>
                  <a:pt x="24392" y="4328"/>
                </a:lnTo>
                <a:lnTo>
                  <a:pt x="24906" y="4537"/>
                </a:lnTo>
                <a:lnTo>
                  <a:pt x="25476" y="4708"/>
                </a:lnTo>
                <a:lnTo>
                  <a:pt x="26102" y="4859"/>
                </a:lnTo>
                <a:lnTo>
                  <a:pt x="26445" y="4916"/>
                </a:lnTo>
                <a:lnTo>
                  <a:pt x="27015" y="5087"/>
                </a:lnTo>
                <a:lnTo>
                  <a:pt x="27584" y="5182"/>
                </a:lnTo>
                <a:lnTo>
                  <a:pt x="28154" y="5239"/>
                </a:lnTo>
                <a:lnTo>
                  <a:pt x="28553" y="5296"/>
                </a:lnTo>
                <a:lnTo>
                  <a:pt x="29182" y="5410"/>
                </a:lnTo>
                <a:lnTo>
                  <a:pt x="29864" y="5467"/>
                </a:lnTo>
                <a:lnTo>
                  <a:pt x="30549" y="5505"/>
                </a:lnTo>
                <a:lnTo>
                  <a:pt x="30777" y="7194"/>
                </a:lnTo>
                <a:lnTo>
                  <a:pt x="30948" y="5505"/>
                </a:lnTo>
                <a:lnTo>
                  <a:pt x="31403" y="5562"/>
                </a:lnTo>
                <a:lnTo>
                  <a:pt x="32200" y="5562"/>
                </a:lnTo>
                <a:lnTo>
                  <a:pt x="32658" y="5505"/>
                </a:lnTo>
                <a:lnTo>
                  <a:pt x="32829" y="7194"/>
                </a:lnTo>
                <a:lnTo>
                  <a:pt x="33000" y="9017"/>
                </a:lnTo>
                <a:lnTo>
                  <a:pt x="33171" y="11067"/>
                </a:lnTo>
                <a:lnTo>
                  <a:pt x="30263" y="11067"/>
                </a:lnTo>
                <a:lnTo>
                  <a:pt x="31004" y="11447"/>
                </a:lnTo>
                <a:lnTo>
                  <a:pt x="33171" y="11447"/>
                </a:lnTo>
                <a:lnTo>
                  <a:pt x="33399" y="13820"/>
                </a:lnTo>
                <a:lnTo>
                  <a:pt x="33570" y="16421"/>
                </a:lnTo>
                <a:lnTo>
                  <a:pt x="33797" y="19274"/>
                </a:lnTo>
                <a:lnTo>
                  <a:pt x="30207" y="19274"/>
                </a:lnTo>
                <a:lnTo>
                  <a:pt x="29637" y="19221"/>
                </a:lnTo>
                <a:lnTo>
                  <a:pt x="29351" y="19221"/>
                </a:lnTo>
                <a:lnTo>
                  <a:pt x="29921" y="19707"/>
                </a:lnTo>
                <a:lnTo>
                  <a:pt x="30207" y="19707"/>
                </a:lnTo>
                <a:lnTo>
                  <a:pt x="31403" y="19760"/>
                </a:lnTo>
                <a:lnTo>
                  <a:pt x="32601" y="19760"/>
                </a:lnTo>
                <a:lnTo>
                  <a:pt x="33797" y="19707"/>
                </a:lnTo>
                <a:lnTo>
                  <a:pt x="34025" y="22351"/>
                </a:lnTo>
                <a:lnTo>
                  <a:pt x="33969" y="13763"/>
                </a:lnTo>
                <a:lnTo>
                  <a:pt x="33741" y="11447"/>
                </a:lnTo>
                <a:lnTo>
                  <a:pt x="34823" y="11390"/>
                </a:lnTo>
                <a:lnTo>
                  <a:pt x="33741" y="11067"/>
                </a:lnTo>
                <a:lnTo>
                  <a:pt x="33511" y="9017"/>
                </a:lnTo>
                <a:lnTo>
                  <a:pt x="33284" y="7137"/>
                </a:lnTo>
                <a:lnTo>
                  <a:pt x="33113" y="5505"/>
                </a:lnTo>
                <a:lnTo>
                  <a:pt x="33797" y="5505"/>
                </a:lnTo>
                <a:lnTo>
                  <a:pt x="33113" y="5239"/>
                </a:lnTo>
                <a:lnTo>
                  <a:pt x="32829" y="3094"/>
                </a:lnTo>
                <a:lnTo>
                  <a:pt x="32601" y="1309"/>
                </a:lnTo>
                <a:lnTo>
                  <a:pt x="32430" y="0"/>
                </a:lnTo>
                <a:lnTo>
                  <a:pt x="32200" y="0"/>
                </a:lnTo>
                <a:lnTo>
                  <a:pt x="32315" y="1309"/>
                </a:lnTo>
                <a:lnTo>
                  <a:pt x="32486" y="3094"/>
                </a:lnTo>
                <a:lnTo>
                  <a:pt x="32658" y="5239"/>
                </a:lnTo>
                <a:lnTo>
                  <a:pt x="31004" y="5239"/>
                </a:lnTo>
                <a:lnTo>
                  <a:pt x="31290" y="3094"/>
                </a:lnTo>
                <a:lnTo>
                  <a:pt x="31518" y="1309"/>
                </a:lnTo>
                <a:lnTo>
                  <a:pt x="31689" y="0"/>
                </a:lnTo>
                <a:lnTo>
                  <a:pt x="31461" y="0"/>
                </a:lnTo>
                <a:lnTo>
                  <a:pt x="31232" y="1309"/>
                </a:lnTo>
                <a:lnTo>
                  <a:pt x="30891" y="3037"/>
                </a:lnTo>
                <a:lnTo>
                  <a:pt x="30549" y="5182"/>
                </a:lnTo>
                <a:lnTo>
                  <a:pt x="29921" y="5182"/>
                </a:lnTo>
                <a:lnTo>
                  <a:pt x="29294" y="5144"/>
                </a:lnTo>
                <a:lnTo>
                  <a:pt x="28668" y="5030"/>
                </a:lnTo>
                <a:close/>
              </a:path>
            </a:pathLst>
          </a:custGeom>
          <a:solidFill>
            <a:srgbClr val="0077B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45" name="object 1145"/>
          <p:cNvSpPr/>
          <p:nvPr/>
        </p:nvSpPr>
        <p:spPr>
          <a:xfrm>
            <a:off x="322952" y="541560"/>
            <a:ext cx="4702" cy="890"/>
          </a:xfrm>
          <a:custGeom>
            <a:avLst/>
            <a:gdLst/>
            <a:ahLst/>
            <a:cxnLst/>
            <a:rect l="l" t="t" r="r" b="b"/>
            <a:pathLst>
              <a:path w="6269" h="1186">
                <a:moveTo>
                  <a:pt x="0" y="0"/>
                </a:moveTo>
                <a:lnTo>
                  <a:pt x="1937" y="808"/>
                </a:lnTo>
                <a:lnTo>
                  <a:pt x="4046" y="1025"/>
                </a:lnTo>
                <a:lnTo>
                  <a:pt x="6210" y="1186"/>
                </a:lnTo>
                <a:lnTo>
                  <a:pt x="6269" y="647"/>
                </a:lnTo>
                <a:lnTo>
                  <a:pt x="4160" y="539"/>
                </a:lnTo>
                <a:lnTo>
                  <a:pt x="2052" y="322"/>
                </a:lnTo>
                <a:lnTo>
                  <a:pt x="0" y="0"/>
                </a:lnTo>
                <a:close/>
              </a:path>
            </a:pathLst>
          </a:custGeom>
          <a:solidFill>
            <a:srgbClr val="0077B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46" name="object 1146"/>
          <p:cNvSpPr/>
          <p:nvPr/>
        </p:nvSpPr>
        <p:spPr>
          <a:xfrm>
            <a:off x="340050" y="527186"/>
            <a:ext cx="1880" cy="939"/>
          </a:xfrm>
          <a:custGeom>
            <a:avLst/>
            <a:gdLst/>
            <a:ahLst/>
            <a:cxnLst/>
            <a:rect l="l" t="t" r="r" b="b"/>
            <a:pathLst>
              <a:path w="2507" h="1252">
                <a:moveTo>
                  <a:pt x="2507" y="227"/>
                </a:moveTo>
                <a:lnTo>
                  <a:pt x="2279" y="0"/>
                </a:lnTo>
                <a:lnTo>
                  <a:pt x="1482" y="322"/>
                </a:lnTo>
                <a:lnTo>
                  <a:pt x="626" y="664"/>
                </a:lnTo>
                <a:lnTo>
                  <a:pt x="0" y="1252"/>
                </a:lnTo>
                <a:lnTo>
                  <a:pt x="912" y="930"/>
                </a:lnTo>
                <a:lnTo>
                  <a:pt x="1709" y="607"/>
                </a:lnTo>
                <a:lnTo>
                  <a:pt x="2507" y="227"/>
                </a:lnTo>
                <a:close/>
              </a:path>
            </a:pathLst>
          </a:custGeom>
          <a:solidFill>
            <a:srgbClr val="0077B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47" name="object 1147"/>
          <p:cNvSpPr/>
          <p:nvPr/>
        </p:nvSpPr>
        <p:spPr>
          <a:xfrm>
            <a:off x="310256" y="528567"/>
            <a:ext cx="1581" cy="1822"/>
          </a:xfrm>
          <a:custGeom>
            <a:avLst/>
            <a:gdLst/>
            <a:ahLst/>
            <a:cxnLst/>
            <a:rect l="l" t="t" r="r" b="b"/>
            <a:pathLst>
              <a:path w="2108" h="2429">
                <a:moveTo>
                  <a:pt x="0" y="0"/>
                </a:moveTo>
                <a:lnTo>
                  <a:pt x="283" y="1025"/>
                </a:lnTo>
                <a:lnTo>
                  <a:pt x="1025" y="1727"/>
                </a:lnTo>
                <a:lnTo>
                  <a:pt x="1822" y="2429"/>
                </a:lnTo>
                <a:lnTo>
                  <a:pt x="2108" y="2107"/>
                </a:lnTo>
                <a:lnTo>
                  <a:pt x="1311" y="1461"/>
                </a:lnTo>
                <a:lnTo>
                  <a:pt x="626" y="759"/>
                </a:lnTo>
                <a:lnTo>
                  <a:pt x="0" y="0"/>
                </a:lnTo>
                <a:close/>
              </a:path>
            </a:pathLst>
          </a:custGeom>
          <a:solidFill>
            <a:srgbClr val="0077B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48" name="object 1148"/>
          <p:cNvSpPr/>
          <p:nvPr/>
        </p:nvSpPr>
        <p:spPr>
          <a:xfrm>
            <a:off x="308033" y="527926"/>
            <a:ext cx="2095" cy="2135"/>
          </a:xfrm>
          <a:custGeom>
            <a:avLst/>
            <a:gdLst/>
            <a:ahLst/>
            <a:cxnLst/>
            <a:rect l="l" t="t" r="r" b="b"/>
            <a:pathLst>
              <a:path w="2793" h="2847">
                <a:moveTo>
                  <a:pt x="2450" y="797"/>
                </a:moveTo>
                <a:lnTo>
                  <a:pt x="0" y="2581"/>
                </a:lnTo>
                <a:lnTo>
                  <a:pt x="227" y="2847"/>
                </a:lnTo>
                <a:lnTo>
                  <a:pt x="2678" y="1063"/>
                </a:lnTo>
                <a:lnTo>
                  <a:pt x="2793" y="588"/>
                </a:lnTo>
                <a:lnTo>
                  <a:pt x="2394" y="0"/>
                </a:lnTo>
                <a:lnTo>
                  <a:pt x="2164" y="417"/>
                </a:lnTo>
                <a:lnTo>
                  <a:pt x="2450" y="797"/>
                </a:lnTo>
                <a:close/>
              </a:path>
            </a:pathLst>
          </a:custGeom>
          <a:solidFill>
            <a:srgbClr val="0077B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49" name="object 1149"/>
          <p:cNvSpPr/>
          <p:nvPr/>
        </p:nvSpPr>
        <p:spPr>
          <a:xfrm>
            <a:off x="302389" y="522173"/>
            <a:ext cx="19322" cy="16472"/>
          </a:xfrm>
          <a:custGeom>
            <a:avLst/>
            <a:gdLst/>
            <a:ahLst/>
            <a:cxnLst/>
            <a:rect l="l" t="t" r="r" b="b"/>
            <a:pathLst>
              <a:path w="25762" h="21962">
                <a:moveTo>
                  <a:pt x="1311" y="15965"/>
                </a:moveTo>
                <a:lnTo>
                  <a:pt x="684" y="16890"/>
                </a:lnTo>
                <a:lnTo>
                  <a:pt x="0" y="17753"/>
                </a:lnTo>
                <a:lnTo>
                  <a:pt x="855" y="16836"/>
                </a:lnTo>
                <a:lnTo>
                  <a:pt x="1768" y="15927"/>
                </a:lnTo>
                <a:lnTo>
                  <a:pt x="2622" y="15054"/>
                </a:lnTo>
                <a:lnTo>
                  <a:pt x="3419" y="16079"/>
                </a:lnTo>
                <a:lnTo>
                  <a:pt x="4275" y="16998"/>
                </a:lnTo>
                <a:lnTo>
                  <a:pt x="5359" y="17862"/>
                </a:lnTo>
                <a:lnTo>
                  <a:pt x="4275" y="19048"/>
                </a:lnTo>
                <a:lnTo>
                  <a:pt x="3250" y="20290"/>
                </a:lnTo>
                <a:lnTo>
                  <a:pt x="2279" y="21584"/>
                </a:lnTo>
                <a:lnTo>
                  <a:pt x="2565" y="21962"/>
                </a:lnTo>
                <a:lnTo>
                  <a:pt x="3590" y="20612"/>
                </a:lnTo>
                <a:lnTo>
                  <a:pt x="4617" y="19373"/>
                </a:lnTo>
                <a:lnTo>
                  <a:pt x="5699" y="18131"/>
                </a:lnTo>
                <a:lnTo>
                  <a:pt x="6839" y="19101"/>
                </a:lnTo>
                <a:lnTo>
                  <a:pt x="5985" y="17806"/>
                </a:lnTo>
                <a:lnTo>
                  <a:pt x="8150" y="15377"/>
                </a:lnTo>
                <a:lnTo>
                  <a:pt x="10373" y="13174"/>
                </a:lnTo>
                <a:lnTo>
                  <a:pt x="12653" y="11162"/>
                </a:lnTo>
                <a:lnTo>
                  <a:pt x="13509" y="11864"/>
                </a:lnTo>
                <a:lnTo>
                  <a:pt x="12939" y="10896"/>
                </a:lnTo>
                <a:lnTo>
                  <a:pt x="15446" y="8732"/>
                </a:lnTo>
                <a:lnTo>
                  <a:pt x="17954" y="6796"/>
                </a:lnTo>
                <a:lnTo>
                  <a:pt x="20348" y="5182"/>
                </a:lnTo>
                <a:lnTo>
                  <a:pt x="20576" y="5011"/>
                </a:lnTo>
                <a:lnTo>
                  <a:pt x="21772" y="4214"/>
                </a:lnTo>
                <a:lnTo>
                  <a:pt x="21488" y="3986"/>
                </a:lnTo>
                <a:lnTo>
                  <a:pt x="20290" y="4802"/>
                </a:lnTo>
                <a:lnTo>
                  <a:pt x="19664" y="4309"/>
                </a:lnTo>
                <a:lnTo>
                  <a:pt x="19150" y="3891"/>
                </a:lnTo>
                <a:lnTo>
                  <a:pt x="18751" y="3398"/>
                </a:lnTo>
                <a:lnTo>
                  <a:pt x="20632" y="2372"/>
                </a:lnTo>
                <a:lnTo>
                  <a:pt x="22457" y="1461"/>
                </a:lnTo>
                <a:lnTo>
                  <a:pt x="24167" y="702"/>
                </a:lnTo>
                <a:lnTo>
                  <a:pt x="24737" y="493"/>
                </a:lnTo>
                <a:lnTo>
                  <a:pt x="25248" y="208"/>
                </a:lnTo>
                <a:lnTo>
                  <a:pt x="25762" y="0"/>
                </a:lnTo>
                <a:lnTo>
                  <a:pt x="25077" y="208"/>
                </a:lnTo>
                <a:lnTo>
                  <a:pt x="24451" y="379"/>
                </a:lnTo>
                <a:lnTo>
                  <a:pt x="23768" y="588"/>
                </a:lnTo>
                <a:lnTo>
                  <a:pt x="22115" y="1347"/>
                </a:lnTo>
                <a:lnTo>
                  <a:pt x="20348" y="2164"/>
                </a:lnTo>
                <a:lnTo>
                  <a:pt x="18524" y="3189"/>
                </a:lnTo>
                <a:lnTo>
                  <a:pt x="18238" y="2695"/>
                </a:lnTo>
                <a:lnTo>
                  <a:pt x="18238" y="3132"/>
                </a:lnTo>
                <a:lnTo>
                  <a:pt x="15730" y="4632"/>
                </a:lnTo>
                <a:lnTo>
                  <a:pt x="13052" y="6321"/>
                </a:lnTo>
                <a:lnTo>
                  <a:pt x="10317" y="8258"/>
                </a:lnTo>
                <a:lnTo>
                  <a:pt x="10202" y="8732"/>
                </a:lnTo>
                <a:lnTo>
                  <a:pt x="10772" y="9548"/>
                </a:lnTo>
                <a:lnTo>
                  <a:pt x="10488" y="8523"/>
                </a:lnTo>
                <a:lnTo>
                  <a:pt x="13223" y="6587"/>
                </a:lnTo>
                <a:lnTo>
                  <a:pt x="15958" y="4916"/>
                </a:lnTo>
                <a:lnTo>
                  <a:pt x="18524" y="3512"/>
                </a:lnTo>
                <a:lnTo>
                  <a:pt x="18922" y="3986"/>
                </a:lnTo>
                <a:lnTo>
                  <a:pt x="19436" y="4480"/>
                </a:lnTo>
                <a:lnTo>
                  <a:pt x="20062" y="4954"/>
                </a:lnTo>
                <a:lnTo>
                  <a:pt x="17668" y="6587"/>
                </a:lnTo>
                <a:lnTo>
                  <a:pt x="15160" y="8466"/>
                </a:lnTo>
                <a:lnTo>
                  <a:pt x="12597" y="10631"/>
                </a:lnTo>
                <a:lnTo>
                  <a:pt x="12311" y="10953"/>
                </a:lnTo>
                <a:lnTo>
                  <a:pt x="10031" y="12890"/>
                </a:lnTo>
                <a:lnTo>
                  <a:pt x="7810" y="15111"/>
                </a:lnTo>
                <a:lnTo>
                  <a:pt x="5643" y="17537"/>
                </a:lnTo>
                <a:lnTo>
                  <a:pt x="4617" y="16673"/>
                </a:lnTo>
                <a:lnTo>
                  <a:pt x="3705" y="15756"/>
                </a:lnTo>
                <a:lnTo>
                  <a:pt x="2964" y="14788"/>
                </a:lnTo>
                <a:lnTo>
                  <a:pt x="5300" y="12510"/>
                </a:lnTo>
                <a:lnTo>
                  <a:pt x="7751" y="10517"/>
                </a:lnTo>
                <a:lnTo>
                  <a:pt x="7524" y="10251"/>
                </a:lnTo>
                <a:lnTo>
                  <a:pt x="5073" y="12244"/>
                </a:lnTo>
                <a:lnTo>
                  <a:pt x="2736" y="14465"/>
                </a:lnTo>
                <a:lnTo>
                  <a:pt x="2279" y="14902"/>
                </a:lnTo>
                <a:lnTo>
                  <a:pt x="1995" y="15168"/>
                </a:lnTo>
                <a:lnTo>
                  <a:pt x="1311" y="15965"/>
                </a:lnTo>
                <a:close/>
              </a:path>
            </a:pathLst>
          </a:custGeom>
          <a:solidFill>
            <a:srgbClr val="0077B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50" name="object 1150"/>
          <p:cNvSpPr/>
          <p:nvPr/>
        </p:nvSpPr>
        <p:spPr>
          <a:xfrm>
            <a:off x="331671" y="520993"/>
            <a:ext cx="21116" cy="19880"/>
          </a:xfrm>
          <a:custGeom>
            <a:avLst/>
            <a:gdLst/>
            <a:ahLst/>
            <a:cxnLst/>
            <a:rect l="l" t="t" r="r" b="b"/>
            <a:pathLst>
              <a:path w="28154" h="26507">
                <a:moveTo>
                  <a:pt x="3020" y="1139"/>
                </a:moveTo>
                <a:lnTo>
                  <a:pt x="4444" y="2543"/>
                </a:lnTo>
                <a:lnTo>
                  <a:pt x="6041" y="4214"/>
                </a:lnTo>
                <a:lnTo>
                  <a:pt x="5471" y="4385"/>
                </a:lnTo>
                <a:lnTo>
                  <a:pt x="4901" y="4537"/>
                </a:lnTo>
                <a:lnTo>
                  <a:pt x="4331" y="4651"/>
                </a:lnTo>
                <a:lnTo>
                  <a:pt x="3077" y="2752"/>
                </a:lnTo>
                <a:lnTo>
                  <a:pt x="1993" y="1195"/>
                </a:lnTo>
                <a:lnTo>
                  <a:pt x="1083" y="0"/>
                </a:lnTo>
                <a:lnTo>
                  <a:pt x="797" y="0"/>
                </a:lnTo>
                <a:lnTo>
                  <a:pt x="1653" y="1252"/>
                </a:lnTo>
                <a:lnTo>
                  <a:pt x="2734" y="2809"/>
                </a:lnTo>
                <a:lnTo>
                  <a:pt x="3933" y="4764"/>
                </a:lnTo>
                <a:lnTo>
                  <a:pt x="3419" y="4859"/>
                </a:lnTo>
                <a:lnTo>
                  <a:pt x="2849" y="4973"/>
                </a:lnTo>
                <a:lnTo>
                  <a:pt x="2279" y="5030"/>
                </a:lnTo>
                <a:lnTo>
                  <a:pt x="1482" y="2980"/>
                </a:lnTo>
                <a:lnTo>
                  <a:pt x="797" y="1252"/>
                </a:lnTo>
                <a:lnTo>
                  <a:pt x="227" y="0"/>
                </a:lnTo>
                <a:lnTo>
                  <a:pt x="0" y="0"/>
                </a:lnTo>
                <a:lnTo>
                  <a:pt x="455" y="1252"/>
                </a:lnTo>
                <a:lnTo>
                  <a:pt x="1139" y="2980"/>
                </a:lnTo>
                <a:lnTo>
                  <a:pt x="1881" y="5087"/>
                </a:lnTo>
                <a:lnTo>
                  <a:pt x="1254" y="5144"/>
                </a:lnTo>
                <a:lnTo>
                  <a:pt x="684" y="5182"/>
                </a:lnTo>
                <a:lnTo>
                  <a:pt x="56" y="5239"/>
                </a:lnTo>
                <a:lnTo>
                  <a:pt x="741" y="5505"/>
                </a:lnTo>
                <a:lnTo>
                  <a:pt x="1367" y="5467"/>
                </a:lnTo>
                <a:lnTo>
                  <a:pt x="1937" y="5353"/>
                </a:lnTo>
                <a:lnTo>
                  <a:pt x="2507" y="6967"/>
                </a:lnTo>
                <a:lnTo>
                  <a:pt x="3133" y="8808"/>
                </a:lnTo>
                <a:lnTo>
                  <a:pt x="3762" y="10801"/>
                </a:lnTo>
                <a:lnTo>
                  <a:pt x="2734" y="10915"/>
                </a:lnTo>
                <a:lnTo>
                  <a:pt x="1709" y="11010"/>
                </a:lnTo>
                <a:lnTo>
                  <a:pt x="684" y="11067"/>
                </a:lnTo>
                <a:lnTo>
                  <a:pt x="1766" y="11390"/>
                </a:lnTo>
                <a:lnTo>
                  <a:pt x="2849" y="11295"/>
                </a:lnTo>
                <a:lnTo>
                  <a:pt x="3874" y="11181"/>
                </a:lnTo>
                <a:lnTo>
                  <a:pt x="4273" y="10744"/>
                </a:lnTo>
                <a:lnTo>
                  <a:pt x="3590" y="8751"/>
                </a:lnTo>
                <a:lnTo>
                  <a:pt x="2964" y="6910"/>
                </a:lnTo>
                <a:lnTo>
                  <a:pt x="2394" y="5296"/>
                </a:lnTo>
                <a:lnTo>
                  <a:pt x="2964" y="5239"/>
                </a:lnTo>
                <a:lnTo>
                  <a:pt x="3534" y="5144"/>
                </a:lnTo>
                <a:lnTo>
                  <a:pt x="4104" y="5030"/>
                </a:lnTo>
                <a:lnTo>
                  <a:pt x="5073" y="6530"/>
                </a:lnTo>
                <a:lnTo>
                  <a:pt x="6098" y="8315"/>
                </a:lnTo>
                <a:lnTo>
                  <a:pt x="7181" y="10270"/>
                </a:lnTo>
                <a:lnTo>
                  <a:pt x="7636" y="10156"/>
                </a:lnTo>
                <a:lnTo>
                  <a:pt x="6553" y="8220"/>
                </a:lnTo>
                <a:lnTo>
                  <a:pt x="5471" y="6492"/>
                </a:lnTo>
                <a:lnTo>
                  <a:pt x="4503" y="4916"/>
                </a:lnTo>
                <a:lnTo>
                  <a:pt x="5073" y="4802"/>
                </a:lnTo>
                <a:lnTo>
                  <a:pt x="5643" y="4651"/>
                </a:lnTo>
                <a:lnTo>
                  <a:pt x="6213" y="4442"/>
                </a:lnTo>
                <a:lnTo>
                  <a:pt x="7352" y="5676"/>
                </a:lnTo>
                <a:lnTo>
                  <a:pt x="8549" y="7024"/>
                </a:lnTo>
                <a:lnTo>
                  <a:pt x="9860" y="8580"/>
                </a:lnTo>
                <a:lnTo>
                  <a:pt x="10259" y="9131"/>
                </a:lnTo>
                <a:lnTo>
                  <a:pt x="10486" y="9397"/>
                </a:lnTo>
                <a:lnTo>
                  <a:pt x="9574" y="9662"/>
                </a:lnTo>
                <a:lnTo>
                  <a:pt x="8605" y="9947"/>
                </a:lnTo>
                <a:lnTo>
                  <a:pt x="7808" y="10479"/>
                </a:lnTo>
                <a:lnTo>
                  <a:pt x="8833" y="10270"/>
                </a:lnTo>
                <a:lnTo>
                  <a:pt x="9803" y="9985"/>
                </a:lnTo>
                <a:lnTo>
                  <a:pt x="10714" y="9662"/>
                </a:lnTo>
                <a:lnTo>
                  <a:pt x="12367" y="11770"/>
                </a:lnTo>
                <a:lnTo>
                  <a:pt x="14077" y="14086"/>
                </a:lnTo>
                <a:lnTo>
                  <a:pt x="15787" y="16686"/>
                </a:lnTo>
                <a:lnTo>
                  <a:pt x="14476" y="17161"/>
                </a:lnTo>
                <a:lnTo>
                  <a:pt x="13108" y="17541"/>
                </a:lnTo>
                <a:lnTo>
                  <a:pt x="11682" y="17871"/>
                </a:lnTo>
                <a:lnTo>
                  <a:pt x="11112" y="17979"/>
                </a:lnTo>
                <a:lnTo>
                  <a:pt x="9689" y="18304"/>
                </a:lnTo>
                <a:lnTo>
                  <a:pt x="8206" y="18573"/>
                </a:lnTo>
                <a:lnTo>
                  <a:pt x="6724" y="18790"/>
                </a:lnTo>
                <a:lnTo>
                  <a:pt x="6213" y="19274"/>
                </a:lnTo>
                <a:lnTo>
                  <a:pt x="6954" y="21918"/>
                </a:lnTo>
                <a:lnTo>
                  <a:pt x="6839" y="19221"/>
                </a:lnTo>
                <a:lnTo>
                  <a:pt x="8377" y="19004"/>
                </a:lnTo>
                <a:lnTo>
                  <a:pt x="9860" y="18735"/>
                </a:lnTo>
                <a:lnTo>
                  <a:pt x="11342" y="18412"/>
                </a:lnTo>
                <a:lnTo>
                  <a:pt x="12482" y="20893"/>
                </a:lnTo>
                <a:lnTo>
                  <a:pt x="13678" y="23593"/>
                </a:lnTo>
                <a:lnTo>
                  <a:pt x="14762" y="26507"/>
                </a:lnTo>
                <a:lnTo>
                  <a:pt x="15332" y="26344"/>
                </a:lnTo>
                <a:lnTo>
                  <a:pt x="14248" y="23485"/>
                </a:lnTo>
                <a:lnTo>
                  <a:pt x="13052" y="20785"/>
                </a:lnTo>
                <a:lnTo>
                  <a:pt x="11854" y="18304"/>
                </a:lnTo>
                <a:lnTo>
                  <a:pt x="13279" y="17926"/>
                </a:lnTo>
                <a:lnTo>
                  <a:pt x="14703" y="17541"/>
                </a:lnTo>
                <a:lnTo>
                  <a:pt x="16073" y="17066"/>
                </a:lnTo>
                <a:lnTo>
                  <a:pt x="17611" y="19437"/>
                </a:lnTo>
                <a:lnTo>
                  <a:pt x="19150" y="22027"/>
                </a:lnTo>
                <a:lnTo>
                  <a:pt x="18123" y="19274"/>
                </a:lnTo>
                <a:lnTo>
                  <a:pt x="16584" y="16838"/>
                </a:lnTo>
                <a:lnTo>
                  <a:pt x="17154" y="16630"/>
                </a:lnTo>
                <a:lnTo>
                  <a:pt x="17724" y="16421"/>
                </a:lnTo>
                <a:lnTo>
                  <a:pt x="18294" y="16193"/>
                </a:lnTo>
                <a:lnTo>
                  <a:pt x="18979" y="15927"/>
                </a:lnTo>
                <a:lnTo>
                  <a:pt x="19605" y="15604"/>
                </a:lnTo>
                <a:lnTo>
                  <a:pt x="20232" y="15282"/>
                </a:lnTo>
                <a:lnTo>
                  <a:pt x="22171" y="17503"/>
                </a:lnTo>
                <a:lnTo>
                  <a:pt x="24052" y="19976"/>
                </a:lnTo>
                <a:lnTo>
                  <a:pt x="25875" y="22566"/>
                </a:lnTo>
                <a:lnTo>
                  <a:pt x="26332" y="22351"/>
                </a:lnTo>
                <a:lnTo>
                  <a:pt x="24507" y="19707"/>
                </a:lnTo>
                <a:lnTo>
                  <a:pt x="22626" y="17275"/>
                </a:lnTo>
                <a:lnTo>
                  <a:pt x="20689" y="15073"/>
                </a:lnTo>
                <a:lnTo>
                  <a:pt x="21772" y="14465"/>
                </a:lnTo>
                <a:lnTo>
                  <a:pt x="22797" y="13877"/>
                </a:lnTo>
                <a:lnTo>
                  <a:pt x="23766" y="13174"/>
                </a:lnTo>
                <a:lnTo>
                  <a:pt x="25931" y="15168"/>
                </a:lnTo>
                <a:lnTo>
                  <a:pt x="28154" y="17446"/>
                </a:lnTo>
                <a:lnTo>
                  <a:pt x="26273" y="14902"/>
                </a:lnTo>
                <a:lnTo>
                  <a:pt x="24052" y="12909"/>
                </a:lnTo>
                <a:lnTo>
                  <a:pt x="24791" y="12320"/>
                </a:lnTo>
                <a:lnTo>
                  <a:pt x="25476" y="11181"/>
                </a:lnTo>
                <a:lnTo>
                  <a:pt x="24678" y="11940"/>
                </a:lnTo>
                <a:lnTo>
                  <a:pt x="23766" y="12643"/>
                </a:lnTo>
                <a:lnTo>
                  <a:pt x="21315" y="10422"/>
                </a:lnTo>
                <a:lnTo>
                  <a:pt x="18808" y="8485"/>
                </a:lnTo>
                <a:lnTo>
                  <a:pt x="16472" y="6815"/>
                </a:lnTo>
                <a:lnTo>
                  <a:pt x="18522" y="8694"/>
                </a:lnTo>
                <a:lnTo>
                  <a:pt x="20973" y="10650"/>
                </a:lnTo>
                <a:lnTo>
                  <a:pt x="23424" y="12909"/>
                </a:lnTo>
                <a:lnTo>
                  <a:pt x="22511" y="13611"/>
                </a:lnTo>
                <a:lnTo>
                  <a:pt x="21486" y="14200"/>
                </a:lnTo>
                <a:lnTo>
                  <a:pt x="20403" y="14788"/>
                </a:lnTo>
                <a:lnTo>
                  <a:pt x="20004" y="15016"/>
                </a:lnTo>
                <a:lnTo>
                  <a:pt x="19378" y="15282"/>
                </a:lnTo>
                <a:lnTo>
                  <a:pt x="18751" y="15547"/>
                </a:lnTo>
                <a:lnTo>
                  <a:pt x="18123" y="15813"/>
                </a:lnTo>
                <a:lnTo>
                  <a:pt x="17553" y="16041"/>
                </a:lnTo>
                <a:lnTo>
                  <a:pt x="16927" y="16307"/>
                </a:lnTo>
                <a:lnTo>
                  <a:pt x="16300" y="16516"/>
                </a:lnTo>
                <a:lnTo>
                  <a:pt x="14591" y="13934"/>
                </a:lnTo>
                <a:lnTo>
                  <a:pt x="12822" y="11561"/>
                </a:lnTo>
                <a:lnTo>
                  <a:pt x="11171" y="9511"/>
                </a:lnTo>
                <a:lnTo>
                  <a:pt x="11797" y="8922"/>
                </a:lnTo>
                <a:lnTo>
                  <a:pt x="10943" y="9245"/>
                </a:lnTo>
                <a:lnTo>
                  <a:pt x="10430" y="8637"/>
                </a:lnTo>
                <a:lnTo>
                  <a:pt x="10202" y="8315"/>
                </a:lnTo>
                <a:lnTo>
                  <a:pt x="8947" y="6815"/>
                </a:lnTo>
                <a:lnTo>
                  <a:pt x="7751" y="5505"/>
                </a:lnTo>
                <a:lnTo>
                  <a:pt x="6611" y="4328"/>
                </a:lnTo>
                <a:lnTo>
                  <a:pt x="7123" y="4119"/>
                </a:lnTo>
                <a:lnTo>
                  <a:pt x="7636" y="3891"/>
                </a:lnTo>
                <a:lnTo>
                  <a:pt x="8094" y="3682"/>
                </a:lnTo>
                <a:lnTo>
                  <a:pt x="9233" y="4594"/>
                </a:lnTo>
                <a:lnTo>
                  <a:pt x="10486" y="5619"/>
                </a:lnTo>
                <a:lnTo>
                  <a:pt x="11741" y="6758"/>
                </a:lnTo>
                <a:lnTo>
                  <a:pt x="12311" y="7194"/>
                </a:lnTo>
                <a:lnTo>
                  <a:pt x="12881" y="7726"/>
                </a:lnTo>
                <a:lnTo>
                  <a:pt x="13451" y="8258"/>
                </a:lnTo>
                <a:lnTo>
                  <a:pt x="13678" y="8485"/>
                </a:lnTo>
                <a:lnTo>
                  <a:pt x="13849" y="8049"/>
                </a:lnTo>
                <a:lnTo>
                  <a:pt x="13223" y="7517"/>
                </a:lnTo>
                <a:lnTo>
                  <a:pt x="12595" y="6967"/>
                </a:lnTo>
                <a:lnTo>
                  <a:pt x="12025" y="6435"/>
                </a:lnTo>
                <a:lnTo>
                  <a:pt x="10772" y="5353"/>
                </a:lnTo>
                <a:lnTo>
                  <a:pt x="9574" y="4385"/>
                </a:lnTo>
                <a:lnTo>
                  <a:pt x="8434" y="3512"/>
                </a:lnTo>
                <a:lnTo>
                  <a:pt x="8891" y="3303"/>
                </a:lnTo>
                <a:lnTo>
                  <a:pt x="9689" y="2752"/>
                </a:lnTo>
                <a:lnTo>
                  <a:pt x="10657" y="3360"/>
                </a:lnTo>
                <a:lnTo>
                  <a:pt x="11626" y="3948"/>
                </a:lnTo>
                <a:lnTo>
                  <a:pt x="10885" y="3132"/>
                </a:lnTo>
                <a:lnTo>
                  <a:pt x="9916" y="2600"/>
                </a:lnTo>
                <a:lnTo>
                  <a:pt x="10430" y="2221"/>
                </a:lnTo>
                <a:lnTo>
                  <a:pt x="10943" y="1689"/>
                </a:lnTo>
                <a:lnTo>
                  <a:pt x="10542" y="1841"/>
                </a:lnTo>
                <a:lnTo>
                  <a:pt x="9973" y="2278"/>
                </a:lnTo>
                <a:lnTo>
                  <a:pt x="9689" y="2429"/>
                </a:lnTo>
                <a:lnTo>
                  <a:pt x="8434" y="1727"/>
                </a:lnTo>
                <a:lnTo>
                  <a:pt x="7238" y="1082"/>
                </a:lnTo>
                <a:lnTo>
                  <a:pt x="6098" y="493"/>
                </a:lnTo>
                <a:lnTo>
                  <a:pt x="5643" y="436"/>
                </a:lnTo>
                <a:lnTo>
                  <a:pt x="5413" y="379"/>
                </a:lnTo>
                <a:lnTo>
                  <a:pt x="6668" y="1025"/>
                </a:lnTo>
                <a:lnTo>
                  <a:pt x="7979" y="1784"/>
                </a:lnTo>
                <a:lnTo>
                  <a:pt x="9461" y="2657"/>
                </a:lnTo>
                <a:lnTo>
                  <a:pt x="8663" y="3132"/>
                </a:lnTo>
                <a:lnTo>
                  <a:pt x="8206" y="3360"/>
                </a:lnTo>
                <a:lnTo>
                  <a:pt x="6553" y="2107"/>
                </a:lnTo>
                <a:lnTo>
                  <a:pt x="5073" y="1082"/>
                </a:lnTo>
                <a:lnTo>
                  <a:pt x="3818" y="227"/>
                </a:lnTo>
                <a:lnTo>
                  <a:pt x="3304" y="170"/>
                </a:lnTo>
                <a:lnTo>
                  <a:pt x="4615" y="1082"/>
                </a:lnTo>
                <a:lnTo>
                  <a:pt x="6154" y="2164"/>
                </a:lnTo>
                <a:lnTo>
                  <a:pt x="7864" y="3512"/>
                </a:lnTo>
                <a:lnTo>
                  <a:pt x="7409" y="3739"/>
                </a:lnTo>
                <a:lnTo>
                  <a:pt x="6895" y="3891"/>
                </a:lnTo>
                <a:lnTo>
                  <a:pt x="6384" y="4119"/>
                </a:lnTo>
                <a:lnTo>
                  <a:pt x="4843" y="2486"/>
                </a:lnTo>
                <a:lnTo>
                  <a:pt x="3419" y="1139"/>
                </a:lnTo>
                <a:lnTo>
                  <a:pt x="2279" y="113"/>
                </a:lnTo>
                <a:lnTo>
                  <a:pt x="1937" y="56"/>
                </a:lnTo>
                <a:lnTo>
                  <a:pt x="3020" y="1139"/>
                </a:lnTo>
                <a:close/>
              </a:path>
            </a:pathLst>
          </a:custGeom>
          <a:solidFill>
            <a:srgbClr val="0077B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51" name="object 1151"/>
          <p:cNvSpPr/>
          <p:nvPr/>
        </p:nvSpPr>
        <p:spPr>
          <a:xfrm>
            <a:off x="317652" y="521932"/>
            <a:ext cx="41162" cy="26429"/>
          </a:xfrm>
          <a:custGeom>
            <a:avLst/>
            <a:gdLst/>
            <a:ahLst/>
            <a:cxnLst/>
            <a:rect l="l" t="t" r="r" b="b"/>
            <a:pathLst>
              <a:path w="54883" h="35238">
                <a:moveTo>
                  <a:pt x="52829" y="15547"/>
                </a:moveTo>
                <a:lnTo>
                  <a:pt x="53172" y="15054"/>
                </a:lnTo>
                <a:lnTo>
                  <a:pt x="53172" y="14674"/>
                </a:lnTo>
                <a:lnTo>
                  <a:pt x="52729" y="14997"/>
                </a:lnTo>
                <a:lnTo>
                  <a:pt x="52547" y="15263"/>
                </a:lnTo>
                <a:lnTo>
                  <a:pt x="50211" y="12947"/>
                </a:lnTo>
                <a:lnTo>
                  <a:pt x="47814" y="10896"/>
                </a:lnTo>
                <a:lnTo>
                  <a:pt x="45366" y="9112"/>
                </a:lnTo>
                <a:lnTo>
                  <a:pt x="45879" y="8409"/>
                </a:lnTo>
                <a:lnTo>
                  <a:pt x="46103" y="8030"/>
                </a:lnTo>
                <a:lnTo>
                  <a:pt x="45764" y="7821"/>
                </a:lnTo>
                <a:lnTo>
                  <a:pt x="45537" y="8201"/>
                </a:lnTo>
                <a:lnTo>
                  <a:pt x="45025" y="8846"/>
                </a:lnTo>
                <a:lnTo>
                  <a:pt x="42347" y="6910"/>
                </a:lnTo>
                <a:lnTo>
                  <a:pt x="39610" y="5239"/>
                </a:lnTo>
                <a:lnTo>
                  <a:pt x="37046" y="3777"/>
                </a:lnTo>
                <a:lnTo>
                  <a:pt x="37445" y="3284"/>
                </a:lnTo>
                <a:lnTo>
                  <a:pt x="36875" y="3663"/>
                </a:lnTo>
                <a:lnTo>
                  <a:pt x="35050" y="2695"/>
                </a:lnTo>
                <a:lnTo>
                  <a:pt x="33340" y="1784"/>
                </a:lnTo>
                <a:lnTo>
                  <a:pt x="31687" y="1025"/>
                </a:lnTo>
                <a:lnTo>
                  <a:pt x="31117" y="816"/>
                </a:lnTo>
                <a:lnTo>
                  <a:pt x="30605" y="531"/>
                </a:lnTo>
                <a:lnTo>
                  <a:pt x="30092" y="322"/>
                </a:lnTo>
                <a:lnTo>
                  <a:pt x="29578" y="208"/>
                </a:lnTo>
                <a:lnTo>
                  <a:pt x="29123" y="113"/>
                </a:lnTo>
                <a:lnTo>
                  <a:pt x="28610" y="0"/>
                </a:lnTo>
                <a:lnTo>
                  <a:pt x="29179" y="208"/>
                </a:lnTo>
                <a:lnTo>
                  <a:pt x="29236" y="588"/>
                </a:lnTo>
                <a:lnTo>
                  <a:pt x="29637" y="436"/>
                </a:lnTo>
                <a:lnTo>
                  <a:pt x="30263" y="702"/>
                </a:lnTo>
                <a:lnTo>
                  <a:pt x="30889" y="968"/>
                </a:lnTo>
                <a:lnTo>
                  <a:pt x="31574" y="1290"/>
                </a:lnTo>
                <a:lnTo>
                  <a:pt x="33169" y="2050"/>
                </a:lnTo>
                <a:lnTo>
                  <a:pt x="34879" y="2904"/>
                </a:lnTo>
                <a:lnTo>
                  <a:pt x="36645" y="3891"/>
                </a:lnTo>
                <a:lnTo>
                  <a:pt x="35962" y="4575"/>
                </a:lnTo>
                <a:lnTo>
                  <a:pt x="35336" y="5068"/>
                </a:lnTo>
                <a:lnTo>
                  <a:pt x="34935" y="5334"/>
                </a:lnTo>
                <a:lnTo>
                  <a:pt x="33795" y="4537"/>
                </a:lnTo>
                <a:lnTo>
                  <a:pt x="32656" y="3777"/>
                </a:lnTo>
                <a:lnTo>
                  <a:pt x="31574" y="3132"/>
                </a:lnTo>
                <a:lnTo>
                  <a:pt x="30547" y="2486"/>
                </a:lnTo>
                <a:lnTo>
                  <a:pt x="29578" y="1879"/>
                </a:lnTo>
                <a:lnTo>
                  <a:pt x="30319" y="2695"/>
                </a:lnTo>
                <a:lnTo>
                  <a:pt x="31346" y="3398"/>
                </a:lnTo>
                <a:lnTo>
                  <a:pt x="32428" y="4043"/>
                </a:lnTo>
                <a:lnTo>
                  <a:pt x="33511" y="4802"/>
                </a:lnTo>
                <a:lnTo>
                  <a:pt x="34595" y="5562"/>
                </a:lnTo>
                <a:lnTo>
                  <a:pt x="33967" y="6036"/>
                </a:lnTo>
                <a:lnTo>
                  <a:pt x="33284" y="6416"/>
                </a:lnTo>
                <a:lnTo>
                  <a:pt x="32543" y="6796"/>
                </a:lnTo>
                <a:lnTo>
                  <a:pt x="32372" y="7232"/>
                </a:lnTo>
                <a:lnTo>
                  <a:pt x="34424" y="9112"/>
                </a:lnTo>
                <a:lnTo>
                  <a:pt x="36532" y="11333"/>
                </a:lnTo>
                <a:lnTo>
                  <a:pt x="38697" y="13763"/>
                </a:lnTo>
                <a:lnTo>
                  <a:pt x="39096" y="13535"/>
                </a:lnTo>
                <a:lnTo>
                  <a:pt x="36988" y="11067"/>
                </a:lnTo>
                <a:lnTo>
                  <a:pt x="34823" y="8903"/>
                </a:lnTo>
                <a:lnTo>
                  <a:pt x="32770" y="7005"/>
                </a:lnTo>
                <a:lnTo>
                  <a:pt x="33511" y="6644"/>
                </a:lnTo>
                <a:lnTo>
                  <a:pt x="34253" y="6207"/>
                </a:lnTo>
                <a:lnTo>
                  <a:pt x="34879" y="5771"/>
                </a:lnTo>
                <a:lnTo>
                  <a:pt x="37215" y="7441"/>
                </a:lnTo>
                <a:lnTo>
                  <a:pt x="35165" y="5562"/>
                </a:lnTo>
                <a:lnTo>
                  <a:pt x="35735" y="5125"/>
                </a:lnTo>
                <a:lnTo>
                  <a:pt x="36134" y="4746"/>
                </a:lnTo>
                <a:lnTo>
                  <a:pt x="36532" y="4366"/>
                </a:lnTo>
                <a:lnTo>
                  <a:pt x="36875" y="4043"/>
                </a:lnTo>
                <a:lnTo>
                  <a:pt x="39439" y="5448"/>
                </a:lnTo>
                <a:lnTo>
                  <a:pt x="42117" y="7175"/>
                </a:lnTo>
                <a:lnTo>
                  <a:pt x="44796" y="9169"/>
                </a:lnTo>
                <a:lnTo>
                  <a:pt x="44169" y="9928"/>
                </a:lnTo>
                <a:lnTo>
                  <a:pt x="43485" y="11067"/>
                </a:lnTo>
                <a:lnTo>
                  <a:pt x="44169" y="10460"/>
                </a:lnTo>
                <a:lnTo>
                  <a:pt x="44739" y="9814"/>
                </a:lnTo>
                <a:lnTo>
                  <a:pt x="45138" y="9397"/>
                </a:lnTo>
                <a:lnTo>
                  <a:pt x="47593" y="11219"/>
                </a:lnTo>
                <a:lnTo>
                  <a:pt x="49990" y="13269"/>
                </a:lnTo>
                <a:lnTo>
                  <a:pt x="52326" y="15547"/>
                </a:lnTo>
                <a:lnTo>
                  <a:pt x="51460" y="16565"/>
                </a:lnTo>
                <a:lnTo>
                  <a:pt x="50433" y="17482"/>
                </a:lnTo>
                <a:lnTo>
                  <a:pt x="49305" y="18346"/>
                </a:lnTo>
                <a:lnTo>
                  <a:pt x="47190" y="15908"/>
                </a:lnTo>
                <a:lnTo>
                  <a:pt x="44967" y="13649"/>
                </a:lnTo>
                <a:lnTo>
                  <a:pt x="46848" y="16193"/>
                </a:lnTo>
                <a:lnTo>
                  <a:pt x="48962" y="18615"/>
                </a:lnTo>
                <a:lnTo>
                  <a:pt x="47754" y="19532"/>
                </a:lnTo>
                <a:lnTo>
                  <a:pt x="46445" y="20343"/>
                </a:lnTo>
                <a:lnTo>
                  <a:pt x="45025" y="21098"/>
                </a:lnTo>
                <a:lnTo>
                  <a:pt x="44568" y="21313"/>
                </a:lnTo>
                <a:lnTo>
                  <a:pt x="43086" y="22068"/>
                </a:lnTo>
                <a:lnTo>
                  <a:pt x="41547" y="22771"/>
                </a:lnTo>
                <a:lnTo>
                  <a:pt x="39896" y="23365"/>
                </a:lnTo>
                <a:lnTo>
                  <a:pt x="38413" y="20557"/>
                </a:lnTo>
                <a:lnTo>
                  <a:pt x="36816" y="18021"/>
                </a:lnTo>
                <a:lnTo>
                  <a:pt x="37843" y="20774"/>
                </a:lnTo>
                <a:lnTo>
                  <a:pt x="39326" y="23580"/>
                </a:lnTo>
                <a:lnTo>
                  <a:pt x="37616" y="24121"/>
                </a:lnTo>
                <a:lnTo>
                  <a:pt x="35848" y="24660"/>
                </a:lnTo>
                <a:lnTo>
                  <a:pt x="34025" y="25091"/>
                </a:lnTo>
                <a:lnTo>
                  <a:pt x="33455" y="25254"/>
                </a:lnTo>
                <a:lnTo>
                  <a:pt x="31574" y="25632"/>
                </a:lnTo>
                <a:lnTo>
                  <a:pt x="29637" y="26009"/>
                </a:lnTo>
                <a:lnTo>
                  <a:pt x="27641" y="26279"/>
                </a:lnTo>
                <a:lnTo>
                  <a:pt x="26956" y="23365"/>
                </a:lnTo>
                <a:lnTo>
                  <a:pt x="26273" y="20557"/>
                </a:lnTo>
                <a:lnTo>
                  <a:pt x="25532" y="17968"/>
                </a:lnTo>
                <a:lnTo>
                  <a:pt x="25647" y="20665"/>
                </a:lnTo>
                <a:lnTo>
                  <a:pt x="26330" y="23418"/>
                </a:lnTo>
                <a:lnTo>
                  <a:pt x="26956" y="26387"/>
                </a:lnTo>
                <a:lnTo>
                  <a:pt x="24962" y="26602"/>
                </a:lnTo>
                <a:lnTo>
                  <a:pt x="22854" y="26765"/>
                </a:lnTo>
                <a:lnTo>
                  <a:pt x="20802" y="26871"/>
                </a:lnTo>
                <a:lnTo>
                  <a:pt x="20574" y="23904"/>
                </a:lnTo>
                <a:lnTo>
                  <a:pt x="20346" y="21098"/>
                </a:lnTo>
                <a:lnTo>
                  <a:pt x="20117" y="18454"/>
                </a:lnTo>
                <a:lnTo>
                  <a:pt x="21770" y="18346"/>
                </a:lnTo>
                <a:lnTo>
                  <a:pt x="23367" y="18237"/>
                </a:lnTo>
                <a:lnTo>
                  <a:pt x="24906" y="18021"/>
                </a:lnTo>
                <a:lnTo>
                  <a:pt x="25417" y="17537"/>
                </a:lnTo>
                <a:lnTo>
                  <a:pt x="24620" y="14731"/>
                </a:lnTo>
                <a:lnTo>
                  <a:pt x="23822" y="12187"/>
                </a:lnTo>
                <a:lnTo>
                  <a:pt x="23081" y="9871"/>
                </a:lnTo>
                <a:lnTo>
                  <a:pt x="24106" y="9719"/>
                </a:lnTo>
                <a:lnTo>
                  <a:pt x="25077" y="9548"/>
                </a:lnTo>
                <a:lnTo>
                  <a:pt x="26046" y="9340"/>
                </a:lnTo>
                <a:lnTo>
                  <a:pt x="27298" y="11542"/>
                </a:lnTo>
                <a:lnTo>
                  <a:pt x="28553" y="14029"/>
                </a:lnTo>
                <a:lnTo>
                  <a:pt x="29806" y="16726"/>
                </a:lnTo>
                <a:lnTo>
                  <a:pt x="30376" y="16618"/>
                </a:lnTo>
                <a:lnTo>
                  <a:pt x="29067" y="13915"/>
                </a:lnTo>
                <a:lnTo>
                  <a:pt x="27756" y="11447"/>
                </a:lnTo>
                <a:lnTo>
                  <a:pt x="26501" y="9226"/>
                </a:lnTo>
                <a:lnTo>
                  <a:pt x="27298" y="8694"/>
                </a:lnTo>
                <a:lnTo>
                  <a:pt x="26330" y="8903"/>
                </a:lnTo>
                <a:lnTo>
                  <a:pt x="25875" y="9017"/>
                </a:lnTo>
                <a:lnTo>
                  <a:pt x="24962" y="9226"/>
                </a:lnTo>
                <a:lnTo>
                  <a:pt x="23937" y="9397"/>
                </a:lnTo>
                <a:lnTo>
                  <a:pt x="22966" y="9491"/>
                </a:lnTo>
                <a:lnTo>
                  <a:pt x="22568" y="9928"/>
                </a:lnTo>
                <a:lnTo>
                  <a:pt x="23309" y="12244"/>
                </a:lnTo>
                <a:lnTo>
                  <a:pt x="24050" y="14845"/>
                </a:lnTo>
                <a:lnTo>
                  <a:pt x="24791" y="17590"/>
                </a:lnTo>
                <a:lnTo>
                  <a:pt x="23252" y="17806"/>
                </a:lnTo>
                <a:lnTo>
                  <a:pt x="21714" y="17915"/>
                </a:lnTo>
                <a:lnTo>
                  <a:pt x="20117" y="17968"/>
                </a:lnTo>
                <a:lnTo>
                  <a:pt x="19833" y="15168"/>
                </a:lnTo>
                <a:lnTo>
                  <a:pt x="19605" y="12510"/>
                </a:lnTo>
                <a:lnTo>
                  <a:pt x="19662" y="21098"/>
                </a:lnTo>
                <a:lnTo>
                  <a:pt x="19833" y="23904"/>
                </a:lnTo>
                <a:lnTo>
                  <a:pt x="20004" y="26871"/>
                </a:lnTo>
                <a:lnTo>
                  <a:pt x="18465" y="26926"/>
                </a:lnTo>
                <a:lnTo>
                  <a:pt x="15217" y="26926"/>
                </a:lnTo>
                <a:lnTo>
                  <a:pt x="14417" y="26871"/>
                </a:lnTo>
                <a:lnTo>
                  <a:pt x="14077" y="26871"/>
                </a:lnTo>
                <a:lnTo>
                  <a:pt x="14361" y="23904"/>
                </a:lnTo>
                <a:lnTo>
                  <a:pt x="14647" y="21043"/>
                </a:lnTo>
                <a:lnTo>
                  <a:pt x="14931" y="18399"/>
                </a:lnTo>
                <a:lnTo>
                  <a:pt x="14987" y="12510"/>
                </a:lnTo>
                <a:lnTo>
                  <a:pt x="14647" y="15111"/>
                </a:lnTo>
                <a:lnTo>
                  <a:pt x="14305" y="17968"/>
                </a:lnTo>
                <a:lnTo>
                  <a:pt x="12707" y="17860"/>
                </a:lnTo>
                <a:lnTo>
                  <a:pt x="11056" y="17698"/>
                </a:lnTo>
                <a:lnTo>
                  <a:pt x="9517" y="17482"/>
                </a:lnTo>
                <a:lnTo>
                  <a:pt x="10371" y="14731"/>
                </a:lnTo>
                <a:lnTo>
                  <a:pt x="11227" y="12130"/>
                </a:lnTo>
                <a:lnTo>
                  <a:pt x="12025" y="9814"/>
                </a:lnTo>
                <a:lnTo>
                  <a:pt x="11511" y="9757"/>
                </a:lnTo>
                <a:lnTo>
                  <a:pt x="10657" y="12092"/>
                </a:lnTo>
                <a:lnTo>
                  <a:pt x="9801" y="14617"/>
                </a:lnTo>
                <a:lnTo>
                  <a:pt x="8889" y="17374"/>
                </a:lnTo>
                <a:lnTo>
                  <a:pt x="7409" y="17159"/>
                </a:lnTo>
                <a:lnTo>
                  <a:pt x="5983" y="16888"/>
                </a:lnTo>
                <a:lnTo>
                  <a:pt x="4559" y="16565"/>
                </a:lnTo>
                <a:lnTo>
                  <a:pt x="5927" y="13858"/>
                </a:lnTo>
                <a:lnTo>
                  <a:pt x="7294" y="11390"/>
                </a:lnTo>
                <a:lnTo>
                  <a:pt x="8605" y="9226"/>
                </a:lnTo>
                <a:lnTo>
                  <a:pt x="8148" y="9112"/>
                </a:lnTo>
                <a:lnTo>
                  <a:pt x="6839" y="11276"/>
                </a:lnTo>
                <a:lnTo>
                  <a:pt x="5413" y="13763"/>
                </a:lnTo>
                <a:lnTo>
                  <a:pt x="4046" y="16402"/>
                </a:lnTo>
                <a:lnTo>
                  <a:pt x="2678" y="16079"/>
                </a:lnTo>
                <a:lnTo>
                  <a:pt x="1309" y="15642"/>
                </a:lnTo>
                <a:lnTo>
                  <a:pt x="0" y="15168"/>
                </a:lnTo>
                <a:lnTo>
                  <a:pt x="1081" y="16022"/>
                </a:lnTo>
                <a:lnTo>
                  <a:pt x="2448" y="16459"/>
                </a:lnTo>
                <a:lnTo>
                  <a:pt x="3818" y="16834"/>
                </a:lnTo>
                <a:lnTo>
                  <a:pt x="4388" y="16943"/>
                </a:lnTo>
                <a:lnTo>
                  <a:pt x="5812" y="17320"/>
                </a:lnTo>
                <a:lnTo>
                  <a:pt x="7294" y="17590"/>
                </a:lnTo>
                <a:lnTo>
                  <a:pt x="8776" y="17860"/>
                </a:lnTo>
                <a:lnTo>
                  <a:pt x="7979" y="20396"/>
                </a:lnTo>
                <a:lnTo>
                  <a:pt x="7179" y="23202"/>
                </a:lnTo>
                <a:lnTo>
                  <a:pt x="6438" y="26116"/>
                </a:lnTo>
                <a:lnTo>
                  <a:pt x="4444" y="25793"/>
                </a:lnTo>
                <a:lnTo>
                  <a:pt x="2563" y="25415"/>
                </a:lnTo>
                <a:lnTo>
                  <a:pt x="682" y="24929"/>
                </a:lnTo>
                <a:lnTo>
                  <a:pt x="2392" y="25901"/>
                </a:lnTo>
                <a:lnTo>
                  <a:pt x="4329" y="26279"/>
                </a:lnTo>
                <a:lnTo>
                  <a:pt x="6325" y="26602"/>
                </a:lnTo>
                <a:lnTo>
                  <a:pt x="5699" y="28977"/>
                </a:lnTo>
                <a:lnTo>
                  <a:pt x="5129" y="31513"/>
                </a:lnTo>
                <a:lnTo>
                  <a:pt x="4615" y="34049"/>
                </a:lnTo>
                <a:lnTo>
                  <a:pt x="5071" y="34157"/>
                </a:lnTo>
                <a:lnTo>
                  <a:pt x="5298" y="34212"/>
                </a:lnTo>
                <a:lnTo>
                  <a:pt x="5812" y="31621"/>
                </a:lnTo>
                <a:lnTo>
                  <a:pt x="6382" y="29085"/>
                </a:lnTo>
                <a:lnTo>
                  <a:pt x="6952" y="26710"/>
                </a:lnTo>
                <a:lnTo>
                  <a:pt x="9004" y="26980"/>
                </a:lnTo>
                <a:lnTo>
                  <a:pt x="7066" y="26171"/>
                </a:lnTo>
                <a:lnTo>
                  <a:pt x="7808" y="23257"/>
                </a:lnTo>
                <a:lnTo>
                  <a:pt x="8605" y="20504"/>
                </a:lnTo>
                <a:lnTo>
                  <a:pt x="9403" y="17915"/>
                </a:lnTo>
                <a:lnTo>
                  <a:pt x="10998" y="18129"/>
                </a:lnTo>
                <a:lnTo>
                  <a:pt x="12595" y="18292"/>
                </a:lnTo>
                <a:lnTo>
                  <a:pt x="14248" y="18399"/>
                </a:lnTo>
                <a:lnTo>
                  <a:pt x="13906" y="21043"/>
                </a:lnTo>
                <a:lnTo>
                  <a:pt x="13620" y="23851"/>
                </a:lnTo>
                <a:lnTo>
                  <a:pt x="13336" y="26818"/>
                </a:lnTo>
                <a:lnTo>
                  <a:pt x="13277" y="27357"/>
                </a:lnTo>
                <a:lnTo>
                  <a:pt x="12993" y="29840"/>
                </a:lnTo>
                <a:lnTo>
                  <a:pt x="12766" y="32430"/>
                </a:lnTo>
                <a:lnTo>
                  <a:pt x="12538" y="35129"/>
                </a:lnTo>
                <a:lnTo>
                  <a:pt x="13050" y="35183"/>
                </a:lnTo>
                <a:lnTo>
                  <a:pt x="13336" y="35183"/>
                </a:lnTo>
                <a:lnTo>
                  <a:pt x="13563" y="32485"/>
                </a:lnTo>
                <a:lnTo>
                  <a:pt x="13791" y="29894"/>
                </a:lnTo>
                <a:lnTo>
                  <a:pt x="14019" y="27357"/>
                </a:lnTo>
                <a:lnTo>
                  <a:pt x="14818" y="27412"/>
                </a:lnTo>
                <a:lnTo>
                  <a:pt x="15217" y="27412"/>
                </a:lnTo>
                <a:lnTo>
                  <a:pt x="16812" y="27466"/>
                </a:lnTo>
                <a:lnTo>
                  <a:pt x="18465" y="27466"/>
                </a:lnTo>
                <a:lnTo>
                  <a:pt x="20060" y="27412"/>
                </a:lnTo>
                <a:lnTo>
                  <a:pt x="20232" y="29949"/>
                </a:lnTo>
                <a:lnTo>
                  <a:pt x="20346" y="32538"/>
                </a:lnTo>
                <a:lnTo>
                  <a:pt x="20518" y="35238"/>
                </a:lnTo>
                <a:lnTo>
                  <a:pt x="21029" y="35183"/>
                </a:lnTo>
                <a:lnTo>
                  <a:pt x="21315" y="35183"/>
                </a:lnTo>
                <a:lnTo>
                  <a:pt x="21144" y="32485"/>
                </a:lnTo>
                <a:lnTo>
                  <a:pt x="20973" y="29894"/>
                </a:lnTo>
                <a:lnTo>
                  <a:pt x="20802" y="27412"/>
                </a:lnTo>
                <a:lnTo>
                  <a:pt x="22910" y="27304"/>
                </a:lnTo>
                <a:lnTo>
                  <a:pt x="25019" y="27143"/>
                </a:lnTo>
                <a:lnTo>
                  <a:pt x="27071" y="26871"/>
                </a:lnTo>
                <a:lnTo>
                  <a:pt x="27584" y="29246"/>
                </a:lnTo>
                <a:lnTo>
                  <a:pt x="28096" y="31729"/>
                </a:lnTo>
                <a:lnTo>
                  <a:pt x="28553" y="34319"/>
                </a:lnTo>
                <a:lnTo>
                  <a:pt x="29008" y="34212"/>
                </a:lnTo>
                <a:lnTo>
                  <a:pt x="29236" y="34157"/>
                </a:lnTo>
                <a:lnTo>
                  <a:pt x="28781" y="31621"/>
                </a:lnTo>
                <a:lnTo>
                  <a:pt x="28267" y="29138"/>
                </a:lnTo>
                <a:lnTo>
                  <a:pt x="27756" y="26765"/>
                </a:lnTo>
                <a:lnTo>
                  <a:pt x="29749" y="26494"/>
                </a:lnTo>
                <a:lnTo>
                  <a:pt x="31745" y="26171"/>
                </a:lnTo>
                <a:lnTo>
                  <a:pt x="33626" y="25685"/>
                </a:lnTo>
                <a:lnTo>
                  <a:pt x="34480" y="27843"/>
                </a:lnTo>
                <a:lnTo>
                  <a:pt x="35221" y="30110"/>
                </a:lnTo>
                <a:lnTo>
                  <a:pt x="35962" y="32430"/>
                </a:lnTo>
                <a:lnTo>
                  <a:pt x="36589" y="32269"/>
                </a:lnTo>
                <a:lnTo>
                  <a:pt x="35848" y="29949"/>
                </a:lnTo>
                <a:lnTo>
                  <a:pt x="35050" y="27682"/>
                </a:lnTo>
                <a:lnTo>
                  <a:pt x="34196" y="25577"/>
                </a:lnTo>
                <a:lnTo>
                  <a:pt x="36075" y="25091"/>
                </a:lnTo>
                <a:lnTo>
                  <a:pt x="37843" y="24607"/>
                </a:lnTo>
                <a:lnTo>
                  <a:pt x="39553" y="24012"/>
                </a:lnTo>
                <a:lnTo>
                  <a:pt x="40522" y="25846"/>
                </a:lnTo>
                <a:lnTo>
                  <a:pt x="41491" y="27790"/>
                </a:lnTo>
                <a:lnTo>
                  <a:pt x="42347" y="29840"/>
                </a:lnTo>
                <a:lnTo>
                  <a:pt x="42917" y="29516"/>
                </a:lnTo>
                <a:lnTo>
                  <a:pt x="42061" y="27521"/>
                </a:lnTo>
                <a:lnTo>
                  <a:pt x="41092" y="25632"/>
                </a:lnTo>
                <a:lnTo>
                  <a:pt x="40123" y="23796"/>
                </a:lnTo>
                <a:lnTo>
                  <a:pt x="41775" y="23149"/>
                </a:lnTo>
                <a:lnTo>
                  <a:pt x="43372" y="22501"/>
                </a:lnTo>
                <a:lnTo>
                  <a:pt x="44796" y="21691"/>
                </a:lnTo>
                <a:lnTo>
                  <a:pt x="45823" y="23202"/>
                </a:lnTo>
                <a:lnTo>
                  <a:pt x="46848" y="24821"/>
                </a:lnTo>
                <a:lnTo>
                  <a:pt x="47814" y="26440"/>
                </a:lnTo>
                <a:lnTo>
                  <a:pt x="48217" y="26116"/>
                </a:lnTo>
                <a:lnTo>
                  <a:pt x="47311" y="24498"/>
                </a:lnTo>
                <a:lnTo>
                  <a:pt x="46284" y="22932"/>
                </a:lnTo>
                <a:lnTo>
                  <a:pt x="45309" y="21476"/>
                </a:lnTo>
                <a:lnTo>
                  <a:pt x="46727" y="20721"/>
                </a:lnTo>
                <a:lnTo>
                  <a:pt x="48036" y="19857"/>
                </a:lnTo>
                <a:lnTo>
                  <a:pt x="49244" y="18940"/>
                </a:lnTo>
                <a:lnTo>
                  <a:pt x="50151" y="20073"/>
                </a:lnTo>
                <a:lnTo>
                  <a:pt x="51057" y="21260"/>
                </a:lnTo>
                <a:lnTo>
                  <a:pt x="51983" y="22501"/>
                </a:lnTo>
                <a:lnTo>
                  <a:pt x="52326" y="22124"/>
                </a:lnTo>
                <a:lnTo>
                  <a:pt x="51399" y="20935"/>
                </a:lnTo>
                <a:lnTo>
                  <a:pt x="50493" y="19802"/>
                </a:lnTo>
                <a:lnTo>
                  <a:pt x="49587" y="18670"/>
                </a:lnTo>
                <a:lnTo>
                  <a:pt x="50715" y="17807"/>
                </a:lnTo>
                <a:lnTo>
                  <a:pt x="51701" y="16835"/>
                </a:lnTo>
                <a:lnTo>
                  <a:pt x="52608" y="15813"/>
                </a:lnTo>
                <a:lnTo>
                  <a:pt x="53292" y="16565"/>
                </a:lnTo>
                <a:lnTo>
                  <a:pt x="54038" y="17321"/>
                </a:lnTo>
                <a:lnTo>
                  <a:pt x="54722" y="18076"/>
                </a:lnTo>
                <a:lnTo>
                  <a:pt x="54883" y="17698"/>
                </a:lnTo>
                <a:lnTo>
                  <a:pt x="54199" y="16943"/>
                </a:lnTo>
                <a:lnTo>
                  <a:pt x="53514" y="16250"/>
                </a:lnTo>
                <a:lnTo>
                  <a:pt x="52829" y="15547"/>
                </a:lnTo>
                <a:close/>
              </a:path>
            </a:pathLst>
          </a:custGeom>
          <a:solidFill>
            <a:srgbClr val="0077B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52" name="object 1152"/>
          <p:cNvSpPr/>
          <p:nvPr/>
        </p:nvSpPr>
        <p:spPr>
          <a:xfrm>
            <a:off x="304314" y="533465"/>
            <a:ext cx="55" cy="85"/>
          </a:xfrm>
          <a:custGeom>
            <a:avLst/>
            <a:gdLst/>
            <a:ahLst/>
            <a:cxnLst/>
            <a:rect l="l" t="t" r="r" b="b"/>
            <a:pathLst>
              <a:path w="73" h="113">
                <a:moveTo>
                  <a:pt x="73" y="22"/>
                </a:moveTo>
                <a:close/>
              </a:path>
            </a:pathLst>
          </a:custGeom>
          <a:solidFill>
            <a:srgbClr val="0074A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53" name="object 1153"/>
          <p:cNvSpPr/>
          <p:nvPr/>
        </p:nvSpPr>
        <p:spPr>
          <a:xfrm>
            <a:off x="310171" y="532084"/>
            <a:ext cx="4316" cy="5591"/>
          </a:xfrm>
          <a:custGeom>
            <a:avLst/>
            <a:gdLst/>
            <a:ahLst/>
            <a:cxnLst/>
            <a:rect l="l" t="t" r="r" b="b"/>
            <a:pathLst>
              <a:path w="5755" h="7455">
                <a:moveTo>
                  <a:pt x="5755" y="227"/>
                </a:moveTo>
                <a:lnTo>
                  <a:pt x="5357" y="0"/>
                </a:lnTo>
                <a:lnTo>
                  <a:pt x="3363" y="2221"/>
                </a:lnTo>
                <a:lnTo>
                  <a:pt x="1425" y="4594"/>
                </a:lnTo>
                <a:lnTo>
                  <a:pt x="0" y="7455"/>
                </a:lnTo>
                <a:lnTo>
                  <a:pt x="1881" y="4863"/>
                </a:lnTo>
                <a:lnTo>
                  <a:pt x="3818" y="2429"/>
                </a:lnTo>
                <a:lnTo>
                  <a:pt x="5755" y="227"/>
                </a:lnTo>
                <a:close/>
              </a:path>
            </a:pathLst>
          </a:custGeom>
          <a:solidFill>
            <a:srgbClr val="0074A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54" name="object 1154"/>
          <p:cNvSpPr/>
          <p:nvPr/>
        </p:nvSpPr>
        <p:spPr>
          <a:xfrm>
            <a:off x="304100" y="527072"/>
            <a:ext cx="17525" cy="19061"/>
          </a:xfrm>
          <a:custGeom>
            <a:avLst/>
            <a:gdLst/>
            <a:ahLst/>
            <a:cxnLst/>
            <a:rect l="l" t="t" r="r" b="b"/>
            <a:pathLst>
              <a:path w="23367" h="25415">
                <a:moveTo>
                  <a:pt x="4104" y="19209"/>
                </a:moveTo>
                <a:lnTo>
                  <a:pt x="4559" y="19534"/>
                </a:lnTo>
                <a:lnTo>
                  <a:pt x="5586" y="17806"/>
                </a:lnTo>
                <a:lnTo>
                  <a:pt x="6670" y="16134"/>
                </a:lnTo>
                <a:lnTo>
                  <a:pt x="7810" y="14515"/>
                </a:lnTo>
                <a:lnTo>
                  <a:pt x="9006" y="15162"/>
                </a:lnTo>
                <a:lnTo>
                  <a:pt x="10202" y="15756"/>
                </a:lnTo>
                <a:lnTo>
                  <a:pt x="11513" y="16295"/>
                </a:lnTo>
                <a:lnTo>
                  <a:pt x="11968" y="16457"/>
                </a:lnTo>
                <a:lnTo>
                  <a:pt x="12254" y="16565"/>
                </a:lnTo>
                <a:lnTo>
                  <a:pt x="11171" y="18454"/>
                </a:lnTo>
                <a:lnTo>
                  <a:pt x="10146" y="20451"/>
                </a:lnTo>
                <a:lnTo>
                  <a:pt x="9233" y="22501"/>
                </a:lnTo>
                <a:lnTo>
                  <a:pt x="9747" y="22826"/>
                </a:lnTo>
                <a:lnTo>
                  <a:pt x="10716" y="20721"/>
                </a:lnTo>
                <a:lnTo>
                  <a:pt x="11741" y="18723"/>
                </a:lnTo>
                <a:lnTo>
                  <a:pt x="12824" y="16781"/>
                </a:lnTo>
                <a:lnTo>
                  <a:pt x="14478" y="17429"/>
                </a:lnTo>
                <a:lnTo>
                  <a:pt x="16188" y="17968"/>
                </a:lnTo>
                <a:lnTo>
                  <a:pt x="17954" y="18454"/>
                </a:lnTo>
                <a:lnTo>
                  <a:pt x="17098" y="20612"/>
                </a:lnTo>
                <a:lnTo>
                  <a:pt x="16188" y="22879"/>
                </a:lnTo>
                <a:lnTo>
                  <a:pt x="15388" y="25199"/>
                </a:lnTo>
                <a:lnTo>
                  <a:pt x="16016" y="25415"/>
                </a:lnTo>
                <a:lnTo>
                  <a:pt x="16814" y="23040"/>
                </a:lnTo>
                <a:lnTo>
                  <a:pt x="17668" y="20774"/>
                </a:lnTo>
                <a:lnTo>
                  <a:pt x="18580" y="18562"/>
                </a:lnTo>
                <a:lnTo>
                  <a:pt x="20461" y="19048"/>
                </a:lnTo>
                <a:lnTo>
                  <a:pt x="18751" y="18076"/>
                </a:lnTo>
                <a:lnTo>
                  <a:pt x="19948" y="15270"/>
                </a:lnTo>
                <a:lnTo>
                  <a:pt x="21202" y="12571"/>
                </a:lnTo>
                <a:lnTo>
                  <a:pt x="22457" y="10090"/>
                </a:lnTo>
                <a:lnTo>
                  <a:pt x="21887" y="9981"/>
                </a:lnTo>
                <a:lnTo>
                  <a:pt x="20632" y="12464"/>
                </a:lnTo>
                <a:lnTo>
                  <a:pt x="19378" y="15109"/>
                </a:lnTo>
                <a:lnTo>
                  <a:pt x="18181" y="17968"/>
                </a:lnTo>
                <a:lnTo>
                  <a:pt x="16415" y="17482"/>
                </a:lnTo>
                <a:lnTo>
                  <a:pt x="14705" y="16943"/>
                </a:lnTo>
                <a:lnTo>
                  <a:pt x="13052" y="16349"/>
                </a:lnTo>
                <a:lnTo>
                  <a:pt x="14591" y="13598"/>
                </a:lnTo>
                <a:lnTo>
                  <a:pt x="16188" y="11061"/>
                </a:lnTo>
                <a:lnTo>
                  <a:pt x="17839" y="8694"/>
                </a:lnTo>
                <a:lnTo>
                  <a:pt x="19150" y="9169"/>
                </a:lnTo>
                <a:lnTo>
                  <a:pt x="18069" y="8314"/>
                </a:lnTo>
                <a:lnTo>
                  <a:pt x="19891" y="5771"/>
                </a:lnTo>
                <a:lnTo>
                  <a:pt x="21657" y="3455"/>
                </a:lnTo>
                <a:lnTo>
                  <a:pt x="23367" y="1404"/>
                </a:lnTo>
                <a:lnTo>
                  <a:pt x="22912" y="1233"/>
                </a:lnTo>
                <a:lnTo>
                  <a:pt x="21202" y="3227"/>
                </a:lnTo>
                <a:lnTo>
                  <a:pt x="19378" y="5562"/>
                </a:lnTo>
                <a:lnTo>
                  <a:pt x="17555" y="8144"/>
                </a:lnTo>
                <a:lnTo>
                  <a:pt x="16359" y="7669"/>
                </a:lnTo>
                <a:lnTo>
                  <a:pt x="15219" y="7175"/>
                </a:lnTo>
                <a:lnTo>
                  <a:pt x="14135" y="6587"/>
                </a:lnTo>
                <a:lnTo>
                  <a:pt x="16359" y="4214"/>
                </a:lnTo>
                <a:lnTo>
                  <a:pt x="18524" y="2050"/>
                </a:lnTo>
                <a:lnTo>
                  <a:pt x="20576" y="208"/>
                </a:lnTo>
                <a:lnTo>
                  <a:pt x="20177" y="0"/>
                </a:lnTo>
                <a:lnTo>
                  <a:pt x="18125" y="1841"/>
                </a:lnTo>
                <a:lnTo>
                  <a:pt x="15902" y="3986"/>
                </a:lnTo>
                <a:lnTo>
                  <a:pt x="13737" y="6359"/>
                </a:lnTo>
                <a:lnTo>
                  <a:pt x="13338" y="6150"/>
                </a:lnTo>
                <a:lnTo>
                  <a:pt x="12426" y="5657"/>
                </a:lnTo>
                <a:lnTo>
                  <a:pt x="11513" y="5011"/>
                </a:lnTo>
                <a:lnTo>
                  <a:pt x="10659" y="4366"/>
                </a:lnTo>
                <a:lnTo>
                  <a:pt x="11229" y="5334"/>
                </a:lnTo>
                <a:lnTo>
                  <a:pt x="12140" y="5979"/>
                </a:lnTo>
                <a:lnTo>
                  <a:pt x="13108" y="6530"/>
                </a:lnTo>
                <a:lnTo>
                  <a:pt x="13451" y="6682"/>
                </a:lnTo>
                <a:lnTo>
                  <a:pt x="13849" y="6910"/>
                </a:lnTo>
                <a:lnTo>
                  <a:pt x="14933" y="7498"/>
                </a:lnTo>
                <a:lnTo>
                  <a:pt x="16129" y="8030"/>
                </a:lnTo>
                <a:lnTo>
                  <a:pt x="17327" y="8466"/>
                </a:lnTo>
                <a:lnTo>
                  <a:pt x="15674" y="10845"/>
                </a:lnTo>
                <a:lnTo>
                  <a:pt x="14021" y="13381"/>
                </a:lnTo>
                <a:lnTo>
                  <a:pt x="12482" y="16134"/>
                </a:lnTo>
                <a:lnTo>
                  <a:pt x="11968" y="15918"/>
                </a:lnTo>
                <a:lnTo>
                  <a:pt x="11684" y="15809"/>
                </a:lnTo>
                <a:lnTo>
                  <a:pt x="10430" y="15323"/>
                </a:lnTo>
                <a:lnTo>
                  <a:pt x="9233" y="14731"/>
                </a:lnTo>
                <a:lnTo>
                  <a:pt x="8094" y="14137"/>
                </a:lnTo>
                <a:lnTo>
                  <a:pt x="9519" y="11276"/>
                </a:lnTo>
                <a:lnTo>
                  <a:pt x="7638" y="13867"/>
                </a:lnTo>
                <a:lnTo>
                  <a:pt x="6213" y="13112"/>
                </a:lnTo>
                <a:lnTo>
                  <a:pt x="4901" y="12193"/>
                </a:lnTo>
                <a:lnTo>
                  <a:pt x="3705" y="11276"/>
                </a:lnTo>
                <a:lnTo>
                  <a:pt x="5870" y="8846"/>
                </a:lnTo>
                <a:lnTo>
                  <a:pt x="8094" y="6644"/>
                </a:lnTo>
                <a:lnTo>
                  <a:pt x="10373" y="4632"/>
                </a:lnTo>
                <a:lnTo>
                  <a:pt x="12881" y="1936"/>
                </a:lnTo>
                <a:lnTo>
                  <a:pt x="10317" y="4100"/>
                </a:lnTo>
                <a:lnTo>
                  <a:pt x="10031" y="4423"/>
                </a:lnTo>
                <a:lnTo>
                  <a:pt x="7751" y="6359"/>
                </a:lnTo>
                <a:lnTo>
                  <a:pt x="5530" y="8580"/>
                </a:lnTo>
                <a:lnTo>
                  <a:pt x="3363" y="11006"/>
                </a:lnTo>
                <a:lnTo>
                  <a:pt x="2338" y="10143"/>
                </a:lnTo>
                <a:lnTo>
                  <a:pt x="1425" y="9226"/>
                </a:lnTo>
                <a:lnTo>
                  <a:pt x="684" y="8258"/>
                </a:lnTo>
                <a:lnTo>
                  <a:pt x="1198" y="7498"/>
                </a:lnTo>
                <a:lnTo>
                  <a:pt x="359" y="8545"/>
                </a:lnTo>
                <a:lnTo>
                  <a:pt x="1139" y="9548"/>
                </a:lnTo>
                <a:lnTo>
                  <a:pt x="1995" y="10467"/>
                </a:lnTo>
                <a:lnTo>
                  <a:pt x="3079" y="11331"/>
                </a:lnTo>
                <a:lnTo>
                  <a:pt x="1995" y="12518"/>
                </a:lnTo>
                <a:lnTo>
                  <a:pt x="970" y="13759"/>
                </a:lnTo>
                <a:lnTo>
                  <a:pt x="0" y="15054"/>
                </a:lnTo>
                <a:lnTo>
                  <a:pt x="285" y="15432"/>
                </a:lnTo>
                <a:lnTo>
                  <a:pt x="1311" y="14082"/>
                </a:lnTo>
                <a:lnTo>
                  <a:pt x="2338" y="12842"/>
                </a:lnTo>
                <a:lnTo>
                  <a:pt x="3419" y="11601"/>
                </a:lnTo>
                <a:lnTo>
                  <a:pt x="4559" y="12571"/>
                </a:lnTo>
                <a:lnTo>
                  <a:pt x="5929" y="13490"/>
                </a:lnTo>
                <a:lnTo>
                  <a:pt x="7352" y="14245"/>
                </a:lnTo>
                <a:lnTo>
                  <a:pt x="6213" y="15809"/>
                </a:lnTo>
                <a:lnTo>
                  <a:pt x="5129" y="17482"/>
                </a:lnTo>
                <a:lnTo>
                  <a:pt x="4104" y="19209"/>
                </a:lnTo>
                <a:close/>
              </a:path>
            </a:pathLst>
          </a:custGeom>
          <a:solidFill>
            <a:srgbClr val="0074A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55" name="object 1155"/>
          <p:cNvSpPr/>
          <p:nvPr/>
        </p:nvSpPr>
        <p:spPr>
          <a:xfrm>
            <a:off x="322952" y="541560"/>
            <a:ext cx="4702" cy="890"/>
          </a:xfrm>
          <a:custGeom>
            <a:avLst/>
            <a:gdLst/>
            <a:ahLst/>
            <a:cxnLst/>
            <a:rect l="l" t="t" r="r" b="b"/>
            <a:pathLst>
              <a:path w="6269" h="1186">
                <a:moveTo>
                  <a:pt x="0" y="0"/>
                </a:moveTo>
                <a:lnTo>
                  <a:pt x="1937" y="808"/>
                </a:lnTo>
                <a:lnTo>
                  <a:pt x="4046" y="1025"/>
                </a:lnTo>
                <a:lnTo>
                  <a:pt x="6210" y="1186"/>
                </a:lnTo>
                <a:lnTo>
                  <a:pt x="6269" y="647"/>
                </a:lnTo>
                <a:lnTo>
                  <a:pt x="4160" y="539"/>
                </a:lnTo>
                <a:lnTo>
                  <a:pt x="2052" y="322"/>
                </a:lnTo>
                <a:lnTo>
                  <a:pt x="0" y="0"/>
                </a:lnTo>
                <a:close/>
              </a:path>
            </a:pathLst>
          </a:custGeom>
          <a:solidFill>
            <a:srgbClr val="0074A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56" name="object 1156"/>
          <p:cNvSpPr/>
          <p:nvPr/>
        </p:nvSpPr>
        <p:spPr>
          <a:xfrm>
            <a:off x="317652" y="522658"/>
            <a:ext cx="41162" cy="25702"/>
          </a:xfrm>
          <a:custGeom>
            <a:avLst/>
            <a:gdLst/>
            <a:ahLst/>
            <a:cxnLst/>
            <a:rect l="l" t="t" r="r" b="b"/>
            <a:pathLst>
              <a:path w="54883" h="34269">
                <a:moveTo>
                  <a:pt x="12766" y="31462"/>
                </a:moveTo>
                <a:lnTo>
                  <a:pt x="12538" y="34161"/>
                </a:lnTo>
                <a:lnTo>
                  <a:pt x="13050" y="34214"/>
                </a:lnTo>
                <a:lnTo>
                  <a:pt x="13336" y="34214"/>
                </a:lnTo>
                <a:lnTo>
                  <a:pt x="13563" y="31517"/>
                </a:lnTo>
                <a:lnTo>
                  <a:pt x="13791" y="28925"/>
                </a:lnTo>
                <a:lnTo>
                  <a:pt x="14019" y="26389"/>
                </a:lnTo>
                <a:lnTo>
                  <a:pt x="14818" y="26444"/>
                </a:lnTo>
                <a:lnTo>
                  <a:pt x="15217" y="26444"/>
                </a:lnTo>
                <a:lnTo>
                  <a:pt x="16812" y="26497"/>
                </a:lnTo>
                <a:lnTo>
                  <a:pt x="18465" y="26497"/>
                </a:lnTo>
                <a:lnTo>
                  <a:pt x="20060" y="26444"/>
                </a:lnTo>
                <a:lnTo>
                  <a:pt x="20232" y="28980"/>
                </a:lnTo>
                <a:lnTo>
                  <a:pt x="20346" y="31570"/>
                </a:lnTo>
                <a:lnTo>
                  <a:pt x="20518" y="34269"/>
                </a:lnTo>
                <a:lnTo>
                  <a:pt x="21029" y="34214"/>
                </a:lnTo>
                <a:lnTo>
                  <a:pt x="21315" y="34214"/>
                </a:lnTo>
                <a:lnTo>
                  <a:pt x="21144" y="31517"/>
                </a:lnTo>
                <a:lnTo>
                  <a:pt x="20973" y="28925"/>
                </a:lnTo>
                <a:lnTo>
                  <a:pt x="20802" y="26444"/>
                </a:lnTo>
                <a:lnTo>
                  <a:pt x="22910" y="26336"/>
                </a:lnTo>
                <a:lnTo>
                  <a:pt x="25019" y="26175"/>
                </a:lnTo>
                <a:lnTo>
                  <a:pt x="27071" y="25903"/>
                </a:lnTo>
                <a:lnTo>
                  <a:pt x="27584" y="28278"/>
                </a:lnTo>
                <a:lnTo>
                  <a:pt x="28096" y="30761"/>
                </a:lnTo>
                <a:lnTo>
                  <a:pt x="28553" y="33351"/>
                </a:lnTo>
                <a:lnTo>
                  <a:pt x="29008" y="33244"/>
                </a:lnTo>
                <a:lnTo>
                  <a:pt x="29236" y="33189"/>
                </a:lnTo>
                <a:lnTo>
                  <a:pt x="28781" y="30653"/>
                </a:lnTo>
                <a:lnTo>
                  <a:pt x="28267" y="28170"/>
                </a:lnTo>
                <a:lnTo>
                  <a:pt x="27756" y="25797"/>
                </a:lnTo>
                <a:lnTo>
                  <a:pt x="29749" y="25525"/>
                </a:lnTo>
                <a:lnTo>
                  <a:pt x="31745" y="25203"/>
                </a:lnTo>
                <a:lnTo>
                  <a:pt x="33626" y="24717"/>
                </a:lnTo>
                <a:lnTo>
                  <a:pt x="34480" y="26875"/>
                </a:lnTo>
                <a:lnTo>
                  <a:pt x="35221" y="29142"/>
                </a:lnTo>
                <a:lnTo>
                  <a:pt x="35962" y="31462"/>
                </a:lnTo>
                <a:lnTo>
                  <a:pt x="36589" y="31300"/>
                </a:lnTo>
                <a:lnTo>
                  <a:pt x="35848" y="28981"/>
                </a:lnTo>
                <a:lnTo>
                  <a:pt x="35050" y="26714"/>
                </a:lnTo>
                <a:lnTo>
                  <a:pt x="34196" y="24608"/>
                </a:lnTo>
                <a:lnTo>
                  <a:pt x="36075" y="24122"/>
                </a:lnTo>
                <a:lnTo>
                  <a:pt x="37843" y="23638"/>
                </a:lnTo>
                <a:lnTo>
                  <a:pt x="39553" y="23044"/>
                </a:lnTo>
                <a:lnTo>
                  <a:pt x="40522" y="24878"/>
                </a:lnTo>
                <a:lnTo>
                  <a:pt x="41491" y="26822"/>
                </a:lnTo>
                <a:lnTo>
                  <a:pt x="42347" y="28872"/>
                </a:lnTo>
                <a:lnTo>
                  <a:pt x="42917" y="28548"/>
                </a:lnTo>
                <a:lnTo>
                  <a:pt x="42061" y="26552"/>
                </a:lnTo>
                <a:lnTo>
                  <a:pt x="41092" y="24664"/>
                </a:lnTo>
                <a:lnTo>
                  <a:pt x="40123" y="22828"/>
                </a:lnTo>
                <a:lnTo>
                  <a:pt x="41775" y="22180"/>
                </a:lnTo>
                <a:lnTo>
                  <a:pt x="43372" y="21533"/>
                </a:lnTo>
                <a:lnTo>
                  <a:pt x="44796" y="20722"/>
                </a:lnTo>
                <a:lnTo>
                  <a:pt x="45823" y="22234"/>
                </a:lnTo>
                <a:lnTo>
                  <a:pt x="46848" y="23853"/>
                </a:lnTo>
                <a:lnTo>
                  <a:pt x="47814" y="25472"/>
                </a:lnTo>
                <a:lnTo>
                  <a:pt x="48217" y="25148"/>
                </a:lnTo>
                <a:lnTo>
                  <a:pt x="47311" y="23530"/>
                </a:lnTo>
                <a:lnTo>
                  <a:pt x="46284" y="21964"/>
                </a:lnTo>
                <a:lnTo>
                  <a:pt x="45309" y="20508"/>
                </a:lnTo>
                <a:lnTo>
                  <a:pt x="46727" y="19752"/>
                </a:lnTo>
                <a:lnTo>
                  <a:pt x="48036" y="18889"/>
                </a:lnTo>
                <a:lnTo>
                  <a:pt x="49244" y="17972"/>
                </a:lnTo>
                <a:lnTo>
                  <a:pt x="50151" y="19105"/>
                </a:lnTo>
                <a:lnTo>
                  <a:pt x="51057" y="20292"/>
                </a:lnTo>
                <a:lnTo>
                  <a:pt x="51983" y="21533"/>
                </a:lnTo>
                <a:lnTo>
                  <a:pt x="52326" y="21155"/>
                </a:lnTo>
                <a:lnTo>
                  <a:pt x="51399" y="19967"/>
                </a:lnTo>
                <a:lnTo>
                  <a:pt x="50493" y="18834"/>
                </a:lnTo>
                <a:lnTo>
                  <a:pt x="49587" y="17702"/>
                </a:lnTo>
                <a:lnTo>
                  <a:pt x="50715" y="16838"/>
                </a:lnTo>
                <a:lnTo>
                  <a:pt x="51701" y="15866"/>
                </a:lnTo>
                <a:lnTo>
                  <a:pt x="52608" y="14845"/>
                </a:lnTo>
                <a:lnTo>
                  <a:pt x="53292" y="15597"/>
                </a:lnTo>
                <a:lnTo>
                  <a:pt x="54038" y="16352"/>
                </a:lnTo>
                <a:lnTo>
                  <a:pt x="54722" y="17108"/>
                </a:lnTo>
                <a:lnTo>
                  <a:pt x="54883" y="16730"/>
                </a:lnTo>
                <a:lnTo>
                  <a:pt x="54199" y="15975"/>
                </a:lnTo>
                <a:lnTo>
                  <a:pt x="53514" y="15282"/>
                </a:lnTo>
                <a:lnTo>
                  <a:pt x="52829" y="14579"/>
                </a:lnTo>
                <a:lnTo>
                  <a:pt x="53010" y="14143"/>
                </a:lnTo>
                <a:lnTo>
                  <a:pt x="52547" y="14295"/>
                </a:lnTo>
                <a:lnTo>
                  <a:pt x="50211" y="11978"/>
                </a:lnTo>
                <a:lnTo>
                  <a:pt x="47814" y="9928"/>
                </a:lnTo>
                <a:lnTo>
                  <a:pt x="45366" y="8144"/>
                </a:lnTo>
                <a:lnTo>
                  <a:pt x="45708" y="7669"/>
                </a:lnTo>
                <a:lnTo>
                  <a:pt x="45537" y="7175"/>
                </a:lnTo>
                <a:lnTo>
                  <a:pt x="45196" y="7669"/>
                </a:lnTo>
                <a:lnTo>
                  <a:pt x="45025" y="7878"/>
                </a:lnTo>
                <a:lnTo>
                  <a:pt x="42347" y="5942"/>
                </a:lnTo>
                <a:lnTo>
                  <a:pt x="39610" y="4271"/>
                </a:lnTo>
                <a:lnTo>
                  <a:pt x="37046" y="2809"/>
                </a:lnTo>
                <a:lnTo>
                  <a:pt x="37330" y="2373"/>
                </a:lnTo>
                <a:lnTo>
                  <a:pt x="36875" y="2695"/>
                </a:lnTo>
                <a:lnTo>
                  <a:pt x="35449" y="1936"/>
                </a:lnTo>
                <a:lnTo>
                  <a:pt x="34081" y="1233"/>
                </a:lnTo>
                <a:lnTo>
                  <a:pt x="32770" y="588"/>
                </a:lnTo>
                <a:lnTo>
                  <a:pt x="32144" y="379"/>
                </a:lnTo>
                <a:lnTo>
                  <a:pt x="31516" y="208"/>
                </a:lnTo>
                <a:lnTo>
                  <a:pt x="30889" y="0"/>
                </a:lnTo>
                <a:lnTo>
                  <a:pt x="31346" y="208"/>
                </a:lnTo>
                <a:lnTo>
                  <a:pt x="31574" y="322"/>
                </a:lnTo>
                <a:lnTo>
                  <a:pt x="33169" y="1082"/>
                </a:lnTo>
                <a:lnTo>
                  <a:pt x="34879" y="1936"/>
                </a:lnTo>
                <a:lnTo>
                  <a:pt x="36645" y="2923"/>
                </a:lnTo>
                <a:lnTo>
                  <a:pt x="35962" y="3606"/>
                </a:lnTo>
                <a:lnTo>
                  <a:pt x="35336" y="4100"/>
                </a:lnTo>
                <a:lnTo>
                  <a:pt x="34935" y="4366"/>
                </a:lnTo>
                <a:lnTo>
                  <a:pt x="33795" y="3568"/>
                </a:lnTo>
                <a:lnTo>
                  <a:pt x="32656" y="2809"/>
                </a:lnTo>
                <a:lnTo>
                  <a:pt x="31574" y="2164"/>
                </a:lnTo>
                <a:lnTo>
                  <a:pt x="30547" y="1518"/>
                </a:lnTo>
                <a:lnTo>
                  <a:pt x="29578" y="911"/>
                </a:lnTo>
                <a:lnTo>
                  <a:pt x="30319" y="1727"/>
                </a:lnTo>
                <a:lnTo>
                  <a:pt x="31346" y="2429"/>
                </a:lnTo>
                <a:lnTo>
                  <a:pt x="32428" y="3075"/>
                </a:lnTo>
                <a:lnTo>
                  <a:pt x="33511" y="3834"/>
                </a:lnTo>
                <a:lnTo>
                  <a:pt x="34595" y="4594"/>
                </a:lnTo>
                <a:lnTo>
                  <a:pt x="33967" y="5068"/>
                </a:lnTo>
                <a:lnTo>
                  <a:pt x="33284" y="5448"/>
                </a:lnTo>
                <a:lnTo>
                  <a:pt x="32543" y="5828"/>
                </a:lnTo>
                <a:lnTo>
                  <a:pt x="32372" y="6264"/>
                </a:lnTo>
                <a:lnTo>
                  <a:pt x="34424" y="8144"/>
                </a:lnTo>
                <a:lnTo>
                  <a:pt x="36532" y="10365"/>
                </a:lnTo>
                <a:lnTo>
                  <a:pt x="38697" y="12795"/>
                </a:lnTo>
                <a:lnTo>
                  <a:pt x="39096" y="12567"/>
                </a:lnTo>
                <a:lnTo>
                  <a:pt x="36988" y="10099"/>
                </a:lnTo>
                <a:lnTo>
                  <a:pt x="34823" y="7935"/>
                </a:lnTo>
                <a:lnTo>
                  <a:pt x="32770" y="6036"/>
                </a:lnTo>
                <a:lnTo>
                  <a:pt x="33511" y="5676"/>
                </a:lnTo>
                <a:lnTo>
                  <a:pt x="34253" y="5239"/>
                </a:lnTo>
                <a:lnTo>
                  <a:pt x="34879" y="4802"/>
                </a:lnTo>
                <a:lnTo>
                  <a:pt x="37215" y="6473"/>
                </a:lnTo>
                <a:lnTo>
                  <a:pt x="35165" y="4594"/>
                </a:lnTo>
                <a:lnTo>
                  <a:pt x="35735" y="4157"/>
                </a:lnTo>
                <a:lnTo>
                  <a:pt x="36134" y="3777"/>
                </a:lnTo>
                <a:lnTo>
                  <a:pt x="36532" y="3398"/>
                </a:lnTo>
                <a:lnTo>
                  <a:pt x="36875" y="3075"/>
                </a:lnTo>
                <a:lnTo>
                  <a:pt x="39439" y="4480"/>
                </a:lnTo>
                <a:lnTo>
                  <a:pt x="42117" y="6207"/>
                </a:lnTo>
                <a:lnTo>
                  <a:pt x="44796" y="8201"/>
                </a:lnTo>
                <a:lnTo>
                  <a:pt x="44169" y="8960"/>
                </a:lnTo>
                <a:lnTo>
                  <a:pt x="43485" y="10099"/>
                </a:lnTo>
                <a:lnTo>
                  <a:pt x="44169" y="9492"/>
                </a:lnTo>
                <a:lnTo>
                  <a:pt x="44739" y="8846"/>
                </a:lnTo>
                <a:lnTo>
                  <a:pt x="45138" y="8428"/>
                </a:lnTo>
                <a:lnTo>
                  <a:pt x="47593" y="10251"/>
                </a:lnTo>
                <a:lnTo>
                  <a:pt x="49990" y="12301"/>
                </a:lnTo>
                <a:lnTo>
                  <a:pt x="52326" y="14579"/>
                </a:lnTo>
                <a:lnTo>
                  <a:pt x="51460" y="15597"/>
                </a:lnTo>
                <a:lnTo>
                  <a:pt x="50433" y="16514"/>
                </a:lnTo>
                <a:lnTo>
                  <a:pt x="49305" y="17378"/>
                </a:lnTo>
                <a:lnTo>
                  <a:pt x="48962" y="17647"/>
                </a:lnTo>
                <a:lnTo>
                  <a:pt x="47754" y="18564"/>
                </a:lnTo>
                <a:lnTo>
                  <a:pt x="46445" y="19375"/>
                </a:lnTo>
                <a:lnTo>
                  <a:pt x="45025" y="20130"/>
                </a:lnTo>
                <a:lnTo>
                  <a:pt x="44568" y="20345"/>
                </a:lnTo>
                <a:lnTo>
                  <a:pt x="43086" y="21100"/>
                </a:lnTo>
                <a:lnTo>
                  <a:pt x="41547" y="21803"/>
                </a:lnTo>
                <a:lnTo>
                  <a:pt x="39896" y="22397"/>
                </a:lnTo>
                <a:lnTo>
                  <a:pt x="39326" y="22611"/>
                </a:lnTo>
                <a:lnTo>
                  <a:pt x="37616" y="23152"/>
                </a:lnTo>
                <a:lnTo>
                  <a:pt x="35848" y="23692"/>
                </a:lnTo>
                <a:lnTo>
                  <a:pt x="34025" y="24122"/>
                </a:lnTo>
                <a:lnTo>
                  <a:pt x="33455" y="24286"/>
                </a:lnTo>
                <a:lnTo>
                  <a:pt x="31574" y="24664"/>
                </a:lnTo>
                <a:lnTo>
                  <a:pt x="29637" y="25041"/>
                </a:lnTo>
                <a:lnTo>
                  <a:pt x="27641" y="25311"/>
                </a:lnTo>
                <a:lnTo>
                  <a:pt x="26956" y="22397"/>
                </a:lnTo>
                <a:lnTo>
                  <a:pt x="26956" y="25419"/>
                </a:lnTo>
                <a:lnTo>
                  <a:pt x="24962" y="25634"/>
                </a:lnTo>
                <a:lnTo>
                  <a:pt x="22854" y="25797"/>
                </a:lnTo>
                <a:lnTo>
                  <a:pt x="20802" y="25903"/>
                </a:lnTo>
                <a:lnTo>
                  <a:pt x="20574" y="22936"/>
                </a:lnTo>
                <a:lnTo>
                  <a:pt x="20346" y="20130"/>
                </a:lnTo>
                <a:lnTo>
                  <a:pt x="20117" y="17486"/>
                </a:lnTo>
                <a:lnTo>
                  <a:pt x="21770" y="17377"/>
                </a:lnTo>
                <a:lnTo>
                  <a:pt x="23367" y="17269"/>
                </a:lnTo>
                <a:lnTo>
                  <a:pt x="24906" y="17053"/>
                </a:lnTo>
                <a:lnTo>
                  <a:pt x="25417" y="16569"/>
                </a:lnTo>
                <a:lnTo>
                  <a:pt x="24620" y="13763"/>
                </a:lnTo>
                <a:lnTo>
                  <a:pt x="23822" y="11219"/>
                </a:lnTo>
                <a:lnTo>
                  <a:pt x="23081" y="8903"/>
                </a:lnTo>
                <a:lnTo>
                  <a:pt x="24106" y="8751"/>
                </a:lnTo>
                <a:lnTo>
                  <a:pt x="25077" y="8580"/>
                </a:lnTo>
                <a:lnTo>
                  <a:pt x="26046" y="8371"/>
                </a:lnTo>
                <a:lnTo>
                  <a:pt x="27298" y="10574"/>
                </a:lnTo>
                <a:lnTo>
                  <a:pt x="28553" y="13060"/>
                </a:lnTo>
                <a:lnTo>
                  <a:pt x="29806" y="15758"/>
                </a:lnTo>
                <a:lnTo>
                  <a:pt x="30376" y="15650"/>
                </a:lnTo>
                <a:lnTo>
                  <a:pt x="29067" y="12947"/>
                </a:lnTo>
                <a:lnTo>
                  <a:pt x="27756" y="10479"/>
                </a:lnTo>
                <a:lnTo>
                  <a:pt x="26501" y="8258"/>
                </a:lnTo>
                <a:lnTo>
                  <a:pt x="27298" y="7726"/>
                </a:lnTo>
                <a:lnTo>
                  <a:pt x="26330" y="7935"/>
                </a:lnTo>
                <a:lnTo>
                  <a:pt x="25875" y="8049"/>
                </a:lnTo>
                <a:lnTo>
                  <a:pt x="24962" y="8258"/>
                </a:lnTo>
                <a:lnTo>
                  <a:pt x="23937" y="8428"/>
                </a:lnTo>
                <a:lnTo>
                  <a:pt x="22966" y="8523"/>
                </a:lnTo>
                <a:lnTo>
                  <a:pt x="22568" y="8960"/>
                </a:lnTo>
                <a:lnTo>
                  <a:pt x="23309" y="11276"/>
                </a:lnTo>
                <a:lnTo>
                  <a:pt x="24050" y="13877"/>
                </a:lnTo>
                <a:lnTo>
                  <a:pt x="24791" y="16622"/>
                </a:lnTo>
                <a:lnTo>
                  <a:pt x="23252" y="16838"/>
                </a:lnTo>
                <a:lnTo>
                  <a:pt x="21714" y="16947"/>
                </a:lnTo>
                <a:lnTo>
                  <a:pt x="20117" y="17000"/>
                </a:lnTo>
                <a:lnTo>
                  <a:pt x="19833" y="14200"/>
                </a:lnTo>
                <a:lnTo>
                  <a:pt x="19605" y="11542"/>
                </a:lnTo>
                <a:lnTo>
                  <a:pt x="19378" y="9226"/>
                </a:lnTo>
                <a:lnTo>
                  <a:pt x="20459" y="9169"/>
                </a:lnTo>
                <a:lnTo>
                  <a:pt x="19378" y="8846"/>
                </a:lnTo>
                <a:lnTo>
                  <a:pt x="19148" y="6796"/>
                </a:lnTo>
                <a:lnTo>
                  <a:pt x="18920" y="4916"/>
                </a:lnTo>
                <a:lnTo>
                  <a:pt x="18749" y="3284"/>
                </a:lnTo>
                <a:lnTo>
                  <a:pt x="18808" y="8846"/>
                </a:lnTo>
                <a:lnTo>
                  <a:pt x="15900" y="8846"/>
                </a:lnTo>
                <a:lnTo>
                  <a:pt x="16641" y="9226"/>
                </a:lnTo>
                <a:lnTo>
                  <a:pt x="18808" y="9226"/>
                </a:lnTo>
                <a:lnTo>
                  <a:pt x="19035" y="11599"/>
                </a:lnTo>
                <a:lnTo>
                  <a:pt x="19206" y="14200"/>
                </a:lnTo>
                <a:lnTo>
                  <a:pt x="19434" y="17053"/>
                </a:lnTo>
                <a:lnTo>
                  <a:pt x="15843" y="17053"/>
                </a:lnTo>
                <a:lnTo>
                  <a:pt x="15273" y="17000"/>
                </a:lnTo>
                <a:lnTo>
                  <a:pt x="14987" y="17000"/>
                </a:lnTo>
                <a:lnTo>
                  <a:pt x="15557" y="17486"/>
                </a:lnTo>
                <a:lnTo>
                  <a:pt x="15843" y="17486"/>
                </a:lnTo>
                <a:lnTo>
                  <a:pt x="17039" y="17539"/>
                </a:lnTo>
                <a:lnTo>
                  <a:pt x="18238" y="17539"/>
                </a:lnTo>
                <a:lnTo>
                  <a:pt x="19434" y="17486"/>
                </a:lnTo>
                <a:lnTo>
                  <a:pt x="19662" y="20130"/>
                </a:lnTo>
                <a:lnTo>
                  <a:pt x="19833" y="22936"/>
                </a:lnTo>
                <a:lnTo>
                  <a:pt x="20004" y="25903"/>
                </a:lnTo>
                <a:lnTo>
                  <a:pt x="18465" y="25958"/>
                </a:lnTo>
                <a:lnTo>
                  <a:pt x="15217" y="25958"/>
                </a:lnTo>
                <a:lnTo>
                  <a:pt x="14417" y="25903"/>
                </a:lnTo>
                <a:lnTo>
                  <a:pt x="14077" y="25903"/>
                </a:lnTo>
                <a:lnTo>
                  <a:pt x="14361" y="22936"/>
                </a:lnTo>
                <a:lnTo>
                  <a:pt x="14647" y="20075"/>
                </a:lnTo>
                <a:lnTo>
                  <a:pt x="14931" y="17431"/>
                </a:lnTo>
                <a:lnTo>
                  <a:pt x="14987" y="11542"/>
                </a:lnTo>
                <a:lnTo>
                  <a:pt x="14647" y="14143"/>
                </a:lnTo>
                <a:lnTo>
                  <a:pt x="14305" y="17000"/>
                </a:lnTo>
                <a:lnTo>
                  <a:pt x="12707" y="16891"/>
                </a:lnTo>
                <a:lnTo>
                  <a:pt x="11056" y="16730"/>
                </a:lnTo>
                <a:lnTo>
                  <a:pt x="9517" y="16514"/>
                </a:lnTo>
                <a:lnTo>
                  <a:pt x="10371" y="13763"/>
                </a:lnTo>
                <a:lnTo>
                  <a:pt x="11227" y="11162"/>
                </a:lnTo>
                <a:lnTo>
                  <a:pt x="12025" y="8846"/>
                </a:lnTo>
                <a:lnTo>
                  <a:pt x="11511" y="8789"/>
                </a:lnTo>
                <a:lnTo>
                  <a:pt x="10657" y="11124"/>
                </a:lnTo>
                <a:lnTo>
                  <a:pt x="9801" y="13649"/>
                </a:lnTo>
                <a:lnTo>
                  <a:pt x="8889" y="16405"/>
                </a:lnTo>
                <a:lnTo>
                  <a:pt x="7409" y="16191"/>
                </a:lnTo>
                <a:lnTo>
                  <a:pt x="5983" y="15919"/>
                </a:lnTo>
                <a:lnTo>
                  <a:pt x="4559" y="15597"/>
                </a:lnTo>
                <a:lnTo>
                  <a:pt x="5927" y="12890"/>
                </a:lnTo>
                <a:lnTo>
                  <a:pt x="7294" y="10422"/>
                </a:lnTo>
                <a:lnTo>
                  <a:pt x="8605" y="8257"/>
                </a:lnTo>
                <a:lnTo>
                  <a:pt x="8148" y="8144"/>
                </a:lnTo>
                <a:lnTo>
                  <a:pt x="6839" y="10308"/>
                </a:lnTo>
                <a:lnTo>
                  <a:pt x="5413" y="12795"/>
                </a:lnTo>
                <a:lnTo>
                  <a:pt x="4046" y="15433"/>
                </a:lnTo>
                <a:lnTo>
                  <a:pt x="2678" y="15111"/>
                </a:lnTo>
                <a:lnTo>
                  <a:pt x="1309" y="14674"/>
                </a:lnTo>
                <a:lnTo>
                  <a:pt x="0" y="14199"/>
                </a:lnTo>
                <a:lnTo>
                  <a:pt x="1081" y="15054"/>
                </a:lnTo>
                <a:lnTo>
                  <a:pt x="2448" y="15490"/>
                </a:lnTo>
                <a:lnTo>
                  <a:pt x="3818" y="15866"/>
                </a:lnTo>
                <a:lnTo>
                  <a:pt x="4388" y="15974"/>
                </a:lnTo>
                <a:lnTo>
                  <a:pt x="5812" y="16352"/>
                </a:lnTo>
                <a:lnTo>
                  <a:pt x="7294" y="16622"/>
                </a:lnTo>
                <a:lnTo>
                  <a:pt x="8776" y="16891"/>
                </a:lnTo>
                <a:lnTo>
                  <a:pt x="7979" y="19428"/>
                </a:lnTo>
                <a:lnTo>
                  <a:pt x="7179" y="22234"/>
                </a:lnTo>
                <a:lnTo>
                  <a:pt x="6438" y="25148"/>
                </a:lnTo>
                <a:lnTo>
                  <a:pt x="4444" y="24825"/>
                </a:lnTo>
                <a:lnTo>
                  <a:pt x="2563" y="24447"/>
                </a:lnTo>
                <a:lnTo>
                  <a:pt x="682" y="23961"/>
                </a:lnTo>
                <a:lnTo>
                  <a:pt x="2392" y="24933"/>
                </a:lnTo>
                <a:lnTo>
                  <a:pt x="4329" y="25311"/>
                </a:lnTo>
                <a:lnTo>
                  <a:pt x="6325" y="25634"/>
                </a:lnTo>
                <a:lnTo>
                  <a:pt x="5699" y="28008"/>
                </a:lnTo>
                <a:lnTo>
                  <a:pt x="5129" y="30545"/>
                </a:lnTo>
                <a:lnTo>
                  <a:pt x="4615" y="33081"/>
                </a:lnTo>
                <a:lnTo>
                  <a:pt x="5071" y="33189"/>
                </a:lnTo>
                <a:lnTo>
                  <a:pt x="5298" y="33244"/>
                </a:lnTo>
                <a:lnTo>
                  <a:pt x="5812" y="30653"/>
                </a:lnTo>
                <a:lnTo>
                  <a:pt x="6382" y="28117"/>
                </a:lnTo>
                <a:lnTo>
                  <a:pt x="6952" y="25742"/>
                </a:lnTo>
                <a:lnTo>
                  <a:pt x="9004" y="26011"/>
                </a:lnTo>
                <a:lnTo>
                  <a:pt x="7066" y="25203"/>
                </a:lnTo>
                <a:lnTo>
                  <a:pt x="7808" y="22289"/>
                </a:lnTo>
                <a:lnTo>
                  <a:pt x="8605" y="19536"/>
                </a:lnTo>
                <a:lnTo>
                  <a:pt x="9403" y="16946"/>
                </a:lnTo>
                <a:lnTo>
                  <a:pt x="10998" y="17161"/>
                </a:lnTo>
                <a:lnTo>
                  <a:pt x="12595" y="17324"/>
                </a:lnTo>
                <a:lnTo>
                  <a:pt x="14248" y="17431"/>
                </a:lnTo>
                <a:lnTo>
                  <a:pt x="13906" y="20075"/>
                </a:lnTo>
                <a:lnTo>
                  <a:pt x="13620" y="22883"/>
                </a:lnTo>
                <a:lnTo>
                  <a:pt x="13336" y="25850"/>
                </a:lnTo>
                <a:lnTo>
                  <a:pt x="13277" y="26389"/>
                </a:lnTo>
                <a:lnTo>
                  <a:pt x="12993" y="28872"/>
                </a:lnTo>
                <a:lnTo>
                  <a:pt x="12766" y="31462"/>
                </a:lnTo>
                <a:close/>
              </a:path>
            </a:pathLst>
          </a:custGeom>
          <a:solidFill>
            <a:srgbClr val="0074A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57" name="object 1157"/>
          <p:cNvSpPr/>
          <p:nvPr/>
        </p:nvSpPr>
        <p:spPr>
          <a:xfrm>
            <a:off x="340050" y="527186"/>
            <a:ext cx="1880" cy="939"/>
          </a:xfrm>
          <a:custGeom>
            <a:avLst/>
            <a:gdLst/>
            <a:ahLst/>
            <a:cxnLst/>
            <a:rect l="l" t="t" r="r" b="b"/>
            <a:pathLst>
              <a:path w="2507" h="1252">
                <a:moveTo>
                  <a:pt x="2507" y="227"/>
                </a:moveTo>
                <a:lnTo>
                  <a:pt x="2279" y="0"/>
                </a:lnTo>
                <a:lnTo>
                  <a:pt x="1482" y="322"/>
                </a:lnTo>
                <a:lnTo>
                  <a:pt x="626" y="664"/>
                </a:lnTo>
                <a:lnTo>
                  <a:pt x="0" y="1252"/>
                </a:lnTo>
                <a:lnTo>
                  <a:pt x="912" y="930"/>
                </a:lnTo>
                <a:lnTo>
                  <a:pt x="1709" y="607"/>
                </a:lnTo>
                <a:lnTo>
                  <a:pt x="2507" y="227"/>
                </a:lnTo>
                <a:close/>
              </a:path>
            </a:pathLst>
          </a:custGeom>
          <a:solidFill>
            <a:srgbClr val="0074A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58" name="object 1158"/>
          <p:cNvSpPr/>
          <p:nvPr/>
        </p:nvSpPr>
        <p:spPr>
          <a:xfrm>
            <a:off x="304613" y="521846"/>
            <a:ext cx="25519" cy="13926"/>
          </a:xfrm>
          <a:custGeom>
            <a:avLst/>
            <a:gdLst/>
            <a:ahLst/>
            <a:cxnLst/>
            <a:rect l="l" t="t" r="r" b="b"/>
            <a:pathLst>
              <a:path w="34025" h="18568">
                <a:moveTo>
                  <a:pt x="7010" y="8903"/>
                </a:moveTo>
                <a:lnTo>
                  <a:pt x="5471" y="9985"/>
                </a:lnTo>
                <a:lnTo>
                  <a:pt x="3989" y="11181"/>
                </a:lnTo>
                <a:lnTo>
                  <a:pt x="2507" y="12415"/>
                </a:lnTo>
                <a:lnTo>
                  <a:pt x="1482" y="13440"/>
                </a:lnTo>
                <a:lnTo>
                  <a:pt x="513" y="14465"/>
                </a:lnTo>
                <a:lnTo>
                  <a:pt x="0" y="15225"/>
                </a:lnTo>
                <a:lnTo>
                  <a:pt x="2336" y="12947"/>
                </a:lnTo>
                <a:lnTo>
                  <a:pt x="4787" y="10953"/>
                </a:lnTo>
                <a:lnTo>
                  <a:pt x="7238" y="9169"/>
                </a:lnTo>
                <a:lnTo>
                  <a:pt x="7808" y="9985"/>
                </a:lnTo>
                <a:lnTo>
                  <a:pt x="8549" y="10687"/>
                </a:lnTo>
                <a:lnTo>
                  <a:pt x="9346" y="11390"/>
                </a:lnTo>
                <a:lnTo>
                  <a:pt x="9632" y="11067"/>
                </a:lnTo>
                <a:lnTo>
                  <a:pt x="8835" y="10422"/>
                </a:lnTo>
                <a:lnTo>
                  <a:pt x="8150" y="9719"/>
                </a:lnTo>
                <a:lnTo>
                  <a:pt x="7524" y="8960"/>
                </a:lnTo>
                <a:lnTo>
                  <a:pt x="10259" y="7024"/>
                </a:lnTo>
                <a:lnTo>
                  <a:pt x="12993" y="5353"/>
                </a:lnTo>
                <a:lnTo>
                  <a:pt x="15559" y="3948"/>
                </a:lnTo>
                <a:lnTo>
                  <a:pt x="15958" y="4423"/>
                </a:lnTo>
                <a:lnTo>
                  <a:pt x="16472" y="4916"/>
                </a:lnTo>
                <a:lnTo>
                  <a:pt x="17098" y="5391"/>
                </a:lnTo>
                <a:lnTo>
                  <a:pt x="14703" y="7024"/>
                </a:lnTo>
                <a:lnTo>
                  <a:pt x="12196" y="8903"/>
                </a:lnTo>
                <a:lnTo>
                  <a:pt x="9689" y="11599"/>
                </a:lnTo>
                <a:lnTo>
                  <a:pt x="10544" y="12301"/>
                </a:lnTo>
                <a:lnTo>
                  <a:pt x="9975" y="11333"/>
                </a:lnTo>
                <a:lnTo>
                  <a:pt x="12482" y="9169"/>
                </a:lnTo>
                <a:lnTo>
                  <a:pt x="14989" y="7232"/>
                </a:lnTo>
                <a:lnTo>
                  <a:pt x="17384" y="5619"/>
                </a:lnTo>
                <a:lnTo>
                  <a:pt x="17783" y="5885"/>
                </a:lnTo>
                <a:lnTo>
                  <a:pt x="18294" y="6264"/>
                </a:lnTo>
                <a:lnTo>
                  <a:pt x="18864" y="6644"/>
                </a:lnTo>
                <a:lnTo>
                  <a:pt x="19492" y="6967"/>
                </a:lnTo>
                <a:lnTo>
                  <a:pt x="19891" y="7175"/>
                </a:lnTo>
                <a:lnTo>
                  <a:pt x="20632" y="7498"/>
                </a:lnTo>
                <a:lnTo>
                  <a:pt x="21430" y="7878"/>
                </a:lnTo>
                <a:lnTo>
                  <a:pt x="22227" y="8201"/>
                </a:lnTo>
                <a:lnTo>
                  <a:pt x="22683" y="8371"/>
                </a:lnTo>
                <a:lnTo>
                  <a:pt x="23595" y="8694"/>
                </a:lnTo>
                <a:lnTo>
                  <a:pt x="24564" y="8960"/>
                </a:lnTo>
                <a:lnTo>
                  <a:pt x="25532" y="9226"/>
                </a:lnTo>
                <a:lnTo>
                  <a:pt x="25989" y="9340"/>
                </a:lnTo>
                <a:lnTo>
                  <a:pt x="26958" y="9548"/>
                </a:lnTo>
                <a:lnTo>
                  <a:pt x="27927" y="9719"/>
                </a:lnTo>
                <a:lnTo>
                  <a:pt x="28896" y="9871"/>
                </a:lnTo>
                <a:lnTo>
                  <a:pt x="29409" y="9928"/>
                </a:lnTo>
                <a:lnTo>
                  <a:pt x="30493" y="10099"/>
                </a:lnTo>
                <a:lnTo>
                  <a:pt x="31574" y="10194"/>
                </a:lnTo>
                <a:lnTo>
                  <a:pt x="32714" y="10251"/>
                </a:lnTo>
                <a:lnTo>
                  <a:pt x="32372" y="12624"/>
                </a:lnTo>
                <a:lnTo>
                  <a:pt x="32315" y="18513"/>
                </a:lnTo>
                <a:lnTo>
                  <a:pt x="32942" y="18568"/>
                </a:lnTo>
                <a:lnTo>
                  <a:pt x="32372" y="18082"/>
                </a:lnTo>
                <a:lnTo>
                  <a:pt x="32658" y="15282"/>
                </a:lnTo>
                <a:lnTo>
                  <a:pt x="32942" y="12624"/>
                </a:lnTo>
                <a:lnTo>
                  <a:pt x="33228" y="10308"/>
                </a:lnTo>
                <a:lnTo>
                  <a:pt x="34025" y="10308"/>
                </a:lnTo>
                <a:lnTo>
                  <a:pt x="33284" y="9928"/>
                </a:lnTo>
                <a:lnTo>
                  <a:pt x="33570" y="7878"/>
                </a:lnTo>
                <a:lnTo>
                  <a:pt x="33797" y="6055"/>
                </a:lnTo>
                <a:lnTo>
                  <a:pt x="33570" y="4366"/>
                </a:lnTo>
                <a:lnTo>
                  <a:pt x="33284" y="5998"/>
                </a:lnTo>
                <a:lnTo>
                  <a:pt x="33000" y="7821"/>
                </a:lnTo>
                <a:lnTo>
                  <a:pt x="32714" y="9871"/>
                </a:lnTo>
                <a:lnTo>
                  <a:pt x="31632" y="9833"/>
                </a:lnTo>
                <a:lnTo>
                  <a:pt x="30605" y="9719"/>
                </a:lnTo>
                <a:lnTo>
                  <a:pt x="29522" y="9605"/>
                </a:lnTo>
                <a:lnTo>
                  <a:pt x="30263" y="7612"/>
                </a:lnTo>
                <a:lnTo>
                  <a:pt x="30948" y="5771"/>
                </a:lnTo>
                <a:lnTo>
                  <a:pt x="31574" y="4157"/>
                </a:lnTo>
                <a:lnTo>
                  <a:pt x="31175" y="4100"/>
                </a:lnTo>
                <a:lnTo>
                  <a:pt x="30493" y="5733"/>
                </a:lnTo>
                <a:lnTo>
                  <a:pt x="29808" y="7498"/>
                </a:lnTo>
                <a:lnTo>
                  <a:pt x="29010" y="9548"/>
                </a:lnTo>
                <a:lnTo>
                  <a:pt x="28042" y="9397"/>
                </a:lnTo>
                <a:lnTo>
                  <a:pt x="27129" y="9226"/>
                </a:lnTo>
                <a:lnTo>
                  <a:pt x="26217" y="9017"/>
                </a:lnTo>
                <a:lnTo>
                  <a:pt x="27357" y="7081"/>
                </a:lnTo>
                <a:lnTo>
                  <a:pt x="28497" y="5353"/>
                </a:lnTo>
                <a:lnTo>
                  <a:pt x="29465" y="3777"/>
                </a:lnTo>
                <a:lnTo>
                  <a:pt x="29123" y="3720"/>
                </a:lnTo>
                <a:lnTo>
                  <a:pt x="28098" y="5182"/>
                </a:lnTo>
                <a:lnTo>
                  <a:pt x="26958" y="6853"/>
                </a:lnTo>
                <a:lnTo>
                  <a:pt x="25818" y="8751"/>
                </a:lnTo>
                <a:lnTo>
                  <a:pt x="25703" y="8903"/>
                </a:lnTo>
                <a:lnTo>
                  <a:pt x="24735" y="8637"/>
                </a:lnTo>
                <a:lnTo>
                  <a:pt x="23822" y="8371"/>
                </a:lnTo>
                <a:lnTo>
                  <a:pt x="22912" y="8106"/>
                </a:lnTo>
                <a:lnTo>
                  <a:pt x="23367" y="7555"/>
                </a:lnTo>
                <a:lnTo>
                  <a:pt x="23595" y="7289"/>
                </a:lnTo>
                <a:lnTo>
                  <a:pt x="24962" y="5771"/>
                </a:lnTo>
                <a:lnTo>
                  <a:pt x="26217" y="4423"/>
                </a:lnTo>
                <a:lnTo>
                  <a:pt x="27413" y="3189"/>
                </a:lnTo>
                <a:lnTo>
                  <a:pt x="27015" y="3075"/>
                </a:lnTo>
                <a:lnTo>
                  <a:pt x="25818" y="4214"/>
                </a:lnTo>
                <a:lnTo>
                  <a:pt x="24564" y="5562"/>
                </a:lnTo>
                <a:lnTo>
                  <a:pt x="23252" y="7024"/>
                </a:lnTo>
                <a:lnTo>
                  <a:pt x="22741" y="7612"/>
                </a:lnTo>
                <a:lnTo>
                  <a:pt x="22455" y="7935"/>
                </a:lnTo>
                <a:lnTo>
                  <a:pt x="21657" y="7612"/>
                </a:lnTo>
                <a:lnTo>
                  <a:pt x="20860" y="7289"/>
                </a:lnTo>
                <a:lnTo>
                  <a:pt x="20175" y="6967"/>
                </a:lnTo>
                <a:lnTo>
                  <a:pt x="20745" y="6416"/>
                </a:lnTo>
                <a:lnTo>
                  <a:pt x="21315" y="5885"/>
                </a:lnTo>
                <a:lnTo>
                  <a:pt x="21885" y="5448"/>
                </a:lnTo>
                <a:lnTo>
                  <a:pt x="23196" y="4328"/>
                </a:lnTo>
                <a:lnTo>
                  <a:pt x="24451" y="3341"/>
                </a:lnTo>
                <a:lnTo>
                  <a:pt x="25647" y="2429"/>
                </a:lnTo>
                <a:lnTo>
                  <a:pt x="25305" y="2278"/>
                </a:lnTo>
                <a:lnTo>
                  <a:pt x="24165" y="3132"/>
                </a:lnTo>
                <a:lnTo>
                  <a:pt x="22912" y="4100"/>
                </a:lnTo>
                <a:lnTo>
                  <a:pt x="21657" y="5125"/>
                </a:lnTo>
                <a:lnTo>
                  <a:pt x="21031" y="5676"/>
                </a:lnTo>
                <a:lnTo>
                  <a:pt x="20403" y="6207"/>
                </a:lnTo>
                <a:lnTo>
                  <a:pt x="19776" y="6758"/>
                </a:lnTo>
                <a:lnTo>
                  <a:pt x="19094" y="6416"/>
                </a:lnTo>
                <a:lnTo>
                  <a:pt x="18465" y="6055"/>
                </a:lnTo>
                <a:lnTo>
                  <a:pt x="17954" y="5676"/>
                </a:lnTo>
                <a:lnTo>
                  <a:pt x="17611" y="5448"/>
                </a:lnTo>
                <a:lnTo>
                  <a:pt x="18808" y="4651"/>
                </a:lnTo>
                <a:lnTo>
                  <a:pt x="19891" y="3948"/>
                </a:lnTo>
                <a:lnTo>
                  <a:pt x="20973" y="3303"/>
                </a:lnTo>
                <a:lnTo>
                  <a:pt x="22056" y="2638"/>
                </a:lnTo>
                <a:lnTo>
                  <a:pt x="23083" y="2050"/>
                </a:lnTo>
                <a:lnTo>
                  <a:pt x="24052" y="1461"/>
                </a:lnTo>
                <a:lnTo>
                  <a:pt x="24564" y="1841"/>
                </a:lnTo>
                <a:lnTo>
                  <a:pt x="24336" y="1404"/>
                </a:lnTo>
                <a:lnTo>
                  <a:pt x="25133" y="873"/>
                </a:lnTo>
                <a:lnTo>
                  <a:pt x="25989" y="436"/>
                </a:lnTo>
                <a:lnTo>
                  <a:pt x="26787" y="0"/>
                </a:lnTo>
                <a:lnTo>
                  <a:pt x="26161" y="113"/>
                </a:lnTo>
                <a:lnTo>
                  <a:pt x="25875" y="170"/>
                </a:lnTo>
                <a:lnTo>
                  <a:pt x="25305" y="493"/>
                </a:lnTo>
                <a:lnTo>
                  <a:pt x="24622" y="816"/>
                </a:lnTo>
                <a:lnTo>
                  <a:pt x="23994" y="1195"/>
                </a:lnTo>
                <a:lnTo>
                  <a:pt x="23424" y="702"/>
                </a:lnTo>
                <a:lnTo>
                  <a:pt x="23538" y="1139"/>
                </a:lnTo>
                <a:lnTo>
                  <a:pt x="23766" y="1290"/>
                </a:lnTo>
                <a:lnTo>
                  <a:pt x="22854" y="1841"/>
                </a:lnTo>
                <a:lnTo>
                  <a:pt x="21829" y="2372"/>
                </a:lnTo>
                <a:lnTo>
                  <a:pt x="20804" y="3018"/>
                </a:lnTo>
                <a:lnTo>
                  <a:pt x="19664" y="3663"/>
                </a:lnTo>
                <a:lnTo>
                  <a:pt x="18524" y="4423"/>
                </a:lnTo>
                <a:lnTo>
                  <a:pt x="17325" y="5239"/>
                </a:lnTo>
                <a:lnTo>
                  <a:pt x="16699" y="4745"/>
                </a:lnTo>
                <a:lnTo>
                  <a:pt x="16186" y="4328"/>
                </a:lnTo>
                <a:lnTo>
                  <a:pt x="15787" y="3834"/>
                </a:lnTo>
                <a:lnTo>
                  <a:pt x="17213" y="3075"/>
                </a:lnTo>
                <a:lnTo>
                  <a:pt x="18580" y="2372"/>
                </a:lnTo>
                <a:lnTo>
                  <a:pt x="19891" y="1784"/>
                </a:lnTo>
                <a:lnTo>
                  <a:pt x="18922" y="2107"/>
                </a:lnTo>
                <a:lnTo>
                  <a:pt x="18010" y="2429"/>
                </a:lnTo>
                <a:lnTo>
                  <a:pt x="17041" y="2809"/>
                </a:lnTo>
                <a:lnTo>
                  <a:pt x="16584" y="3075"/>
                </a:lnTo>
                <a:lnTo>
                  <a:pt x="16073" y="3341"/>
                </a:lnTo>
                <a:lnTo>
                  <a:pt x="15559" y="3625"/>
                </a:lnTo>
                <a:lnTo>
                  <a:pt x="15388" y="3663"/>
                </a:lnTo>
                <a:lnTo>
                  <a:pt x="12766" y="5068"/>
                </a:lnTo>
                <a:lnTo>
                  <a:pt x="10087" y="6758"/>
                </a:lnTo>
                <a:lnTo>
                  <a:pt x="7352" y="8694"/>
                </a:lnTo>
                <a:lnTo>
                  <a:pt x="6839" y="8694"/>
                </a:lnTo>
                <a:lnTo>
                  <a:pt x="7010" y="8903"/>
                </a:lnTo>
                <a:close/>
              </a:path>
            </a:pathLst>
          </a:custGeom>
          <a:solidFill>
            <a:srgbClr val="0074A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59" name="object 1159"/>
          <p:cNvSpPr/>
          <p:nvPr/>
        </p:nvSpPr>
        <p:spPr>
          <a:xfrm>
            <a:off x="322866" y="521277"/>
            <a:ext cx="31765" cy="20446"/>
          </a:xfrm>
          <a:custGeom>
            <a:avLst/>
            <a:gdLst/>
            <a:ahLst/>
            <a:cxnLst/>
            <a:rect l="l" t="t" r="r" b="b"/>
            <a:pathLst>
              <a:path w="42353" h="27261">
                <a:moveTo>
                  <a:pt x="15160" y="1139"/>
                </a:moveTo>
                <a:lnTo>
                  <a:pt x="16415" y="2373"/>
                </a:lnTo>
                <a:lnTo>
                  <a:pt x="17783" y="3834"/>
                </a:lnTo>
                <a:lnTo>
                  <a:pt x="17213" y="4005"/>
                </a:lnTo>
                <a:lnTo>
                  <a:pt x="16643" y="4157"/>
                </a:lnTo>
                <a:lnTo>
                  <a:pt x="16073" y="4271"/>
                </a:lnTo>
                <a:lnTo>
                  <a:pt x="14933" y="2600"/>
                </a:lnTo>
                <a:lnTo>
                  <a:pt x="13964" y="1196"/>
                </a:lnTo>
                <a:lnTo>
                  <a:pt x="13165" y="56"/>
                </a:lnTo>
                <a:lnTo>
                  <a:pt x="12824" y="56"/>
                </a:lnTo>
                <a:lnTo>
                  <a:pt x="13622" y="1195"/>
                </a:lnTo>
                <a:lnTo>
                  <a:pt x="14591" y="2657"/>
                </a:lnTo>
                <a:lnTo>
                  <a:pt x="15674" y="4385"/>
                </a:lnTo>
                <a:lnTo>
                  <a:pt x="15160" y="4480"/>
                </a:lnTo>
                <a:lnTo>
                  <a:pt x="14591" y="4594"/>
                </a:lnTo>
                <a:lnTo>
                  <a:pt x="14021" y="4651"/>
                </a:lnTo>
                <a:lnTo>
                  <a:pt x="13279" y="2809"/>
                </a:lnTo>
                <a:lnTo>
                  <a:pt x="12653" y="1252"/>
                </a:lnTo>
                <a:lnTo>
                  <a:pt x="12140" y="56"/>
                </a:lnTo>
                <a:lnTo>
                  <a:pt x="11856" y="0"/>
                </a:lnTo>
                <a:lnTo>
                  <a:pt x="12367" y="1252"/>
                </a:lnTo>
                <a:lnTo>
                  <a:pt x="12937" y="2809"/>
                </a:lnTo>
                <a:lnTo>
                  <a:pt x="13622" y="4708"/>
                </a:lnTo>
                <a:lnTo>
                  <a:pt x="12995" y="4764"/>
                </a:lnTo>
                <a:lnTo>
                  <a:pt x="12426" y="4802"/>
                </a:lnTo>
                <a:lnTo>
                  <a:pt x="11797" y="4859"/>
                </a:lnTo>
                <a:lnTo>
                  <a:pt x="11570" y="2923"/>
                </a:lnTo>
                <a:lnTo>
                  <a:pt x="11342" y="1309"/>
                </a:lnTo>
                <a:lnTo>
                  <a:pt x="11171" y="0"/>
                </a:lnTo>
                <a:lnTo>
                  <a:pt x="10885" y="0"/>
                </a:lnTo>
                <a:lnTo>
                  <a:pt x="11000" y="1309"/>
                </a:lnTo>
                <a:lnTo>
                  <a:pt x="11171" y="2923"/>
                </a:lnTo>
                <a:lnTo>
                  <a:pt x="11342" y="4859"/>
                </a:lnTo>
                <a:lnTo>
                  <a:pt x="9689" y="4859"/>
                </a:lnTo>
                <a:lnTo>
                  <a:pt x="9975" y="2923"/>
                </a:lnTo>
                <a:lnTo>
                  <a:pt x="10146" y="1252"/>
                </a:lnTo>
                <a:lnTo>
                  <a:pt x="10315" y="0"/>
                </a:lnTo>
                <a:lnTo>
                  <a:pt x="10031" y="0"/>
                </a:lnTo>
                <a:lnTo>
                  <a:pt x="9803" y="1252"/>
                </a:lnTo>
                <a:lnTo>
                  <a:pt x="9576" y="2866"/>
                </a:lnTo>
                <a:lnTo>
                  <a:pt x="9233" y="4802"/>
                </a:lnTo>
                <a:lnTo>
                  <a:pt x="8605" y="4802"/>
                </a:lnTo>
                <a:lnTo>
                  <a:pt x="7979" y="4764"/>
                </a:lnTo>
                <a:lnTo>
                  <a:pt x="7352" y="4651"/>
                </a:lnTo>
                <a:lnTo>
                  <a:pt x="8094" y="2809"/>
                </a:lnTo>
                <a:lnTo>
                  <a:pt x="8776" y="1252"/>
                </a:lnTo>
                <a:lnTo>
                  <a:pt x="9290" y="56"/>
                </a:lnTo>
                <a:lnTo>
                  <a:pt x="9006" y="56"/>
                </a:lnTo>
                <a:lnTo>
                  <a:pt x="8436" y="1252"/>
                </a:lnTo>
                <a:lnTo>
                  <a:pt x="7751" y="2752"/>
                </a:lnTo>
                <a:lnTo>
                  <a:pt x="6954" y="4594"/>
                </a:lnTo>
                <a:lnTo>
                  <a:pt x="6384" y="4537"/>
                </a:lnTo>
                <a:lnTo>
                  <a:pt x="5870" y="4423"/>
                </a:lnTo>
                <a:lnTo>
                  <a:pt x="5300" y="4328"/>
                </a:lnTo>
                <a:lnTo>
                  <a:pt x="6440" y="2600"/>
                </a:lnTo>
                <a:lnTo>
                  <a:pt x="7465" y="1195"/>
                </a:lnTo>
                <a:lnTo>
                  <a:pt x="8321" y="56"/>
                </a:lnTo>
                <a:lnTo>
                  <a:pt x="8035" y="113"/>
                </a:lnTo>
                <a:lnTo>
                  <a:pt x="7125" y="1195"/>
                </a:lnTo>
                <a:lnTo>
                  <a:pt x="6098" y="2600"/>
                </a:lnTo>
                <a:lnTo>
                  <a:pt x="4958" y="4214"/>
                </a:lnTo>
                <a:lnTo>
                  <a:pt x="4388" y="4100"/>
                </a:lnTo>
                <a:lnTo>
                  <a:pt x="3818" y="3948"/>
                </a:lnTo>
                <a:lnTo>
                  <a:pt x="3248" y="3739"/>
                </a:lnTo>
                <a:lnTo>
                  <a:pt x="4674" y="2335"/>
                </a:lnTo>
                <a:lnTo>
                  <a:pt x="5927" y="1139"/>
                </a:lnTo>
                <a:lnTo>
                  <a:pt x="6954" y="170"/>
                </a:lnTo>
                <a:lnTo>
                  <a:pt x="6555" y="227"/>
                </a:lnTo>
                <a:lnTo>
                  <a:pt x="5471" y="1139"/>
                </a:lnTo>
                <a:lnTo>
                  <a:pt x="4217" y="2278"/>
                </a:lnTo>
                <a:lnTo>
                  <a:pt x="2906" y="3625"/>
                </a:lnTo>
                <a:lnTo>
                  <a:pt x="2394" y="3455"/>
                </a:lnTo>
                <a:lnTo>
                  <a:pt x="1937" y="3246"/>
                </a:lnTo>
                <a:lnTo>
                  <a:pt x="1482" y="3037"/>
                </a:lnTo>
                <a:lnTo>
                  <a:pt x="2906" y="2012"/>
                </a:lnTo>
                <a:lnTo>
                  <a:pt x="4160" y="1082"/>
                </a:lnTo>
                <a:lnTo>
                  <a:pt x="5300" y="322"/>
                </a:lnTo>
                <a:lnTo>
                  <a:pt x="4730" y="379"/>
                </a:lnTo>
                <a:lnTo>
                  <a:pt x="3647" y="1082"/>
                </a:lnTo>
                <a:lnTo>
                  <a:pt x="2450" y="1955"/>
                </a:lnTo>
                <a:lnTo>
                  <a:pt x="1196" y="2866"/>
                </a:lnTo>
                <a:lnTo>
                  <a:pt x="741" y="2657"/>
                </a:lnTo>
                <a:lnTo>
                  <a:pt x="0" y="2164"/>
                </a:lnTo>
                <a:lnTo>
                  <a:pt x="227" y="2600"/>
                </a:lnTo>
                <a:lnTo>
                  <a:pt x="968" y="3037"/>
                </a:lnTo>
                <a:lnTo>
                  <a:pt x="1311" y="3189"/>
                </a:lnTo>
                <a:lnTo>
                  <a:pt x="1709" y="3398"/>
                </a:lnTo>
                <a:lnTo>
                  <a:pt x="2167" y="3625"/>
                </a:lnTo>
                <a:lnTo>
                  <a:pt x="2678" y="3834"/>
                </a:lnTo>
                <a:lnTo>
                  <a:pt x="3077" y="3948"/>
                </a:lnTo>
                <a:lnTo>
                  <a:pt x="3590" y="4157"/>
                </a:lnTo>
                <a:lnTo>
                  <a:pt x="4160" y="4328"/>
                </a:lnTo>
                <a:lnTo>
                  <a:pt x="4787" y="4480"/>
                </a:lnTo>
                <a:lnTo>
                  <a:pt x="5129" y="4537"/>
                </a:lnTo>
                <a:lnTo>
                  <a:pt x="5699" y="4708"/>
                </a:lnTo>
                <a:lnTo>
                  <a:pt x="6269" y="4802"/>
                </a:lnTo>
                <a:lnTo>
                  <a:pt x="6839" y="4859"/>
                </a:lnTo>
                <a:lnTo>
                  <a:pt x="7238" y="4916"/>
                </a:lnTo>
                <a:lnTo>
                  <a:pt x="7866" y="5030"/>
                </a:lnTo>
                <a:lnTo>
                  <a:pt x="8549" y="5087"/>
                </a:lnTo>
                <a:lnTo>
                  <a:pt x="9233" y="5125"/>
                </a:lnTo>
                <a:lnTo>
                  <a:pt x="9461" y="6815"/>
                </a:lnTo>
                <a:lnTo>
                  <a:pt x="9632" y="5125"/>
                </a:lnTo>
                <a:lnTo>
                  <a:pt x="10087" y="5182"/>
                </a:lnTo>
                <a:lnTo>
                  <a:pt x="10885" y="5182"/>
                </a:lnTo>
                <a:lnTo>
                  <a:pt x="11342" y="5125"/>
                </a:lnTo>
                <a:lnTo>
                  <a:pt x="11513" y="6815"/>
                </a:lnTo>
                <a:lnTo>
                  <a:pt x="11684" y="8637"/>
                </a:lnTo>
                <a:lnTo>
                  <a:pt x="11856" y="10688"/>
                </a:lnTo>
                <a:lnTo>
                  <a:pt x="11797" y="5125"/>
                </a:lnTo>
                <a:lnTo>
                  <a:pt x="12482" y="5125"/>
                </a:lnTo>
                <a:lnTo>
                  <a:pt x="13108" y="5087"/>
                </a:lnTo>
                <a:lnTo>
                  <a:pt x="13678" y="4973"/>
                </a:lnTo>
                <a:lnTo>
                  <a:pt x="14248" y="6587"/>
                </a:lnTo>
                <a:lnTo>
                  <a:pt x="14874" y="8428"/>
                </a:lnTo>
                <a:lnTo>
                  <a:pt x="15503" y="10422"/>
                </a:lnTo>
                <a:lnTo>
                  <a:pt x="14476" y="10536"/>
                </a:lnTo>
                <a:lnTo>
                  <a:pt x="13451" y="10631"/>
                </a:lnTo>
                <a:lnTo>
                  <a:pt x="12426" y="10688"/>
                </a:lnTo>
                <a:lnTo>
                  <a:pt x="13507" y="11010"/>
                </a:lnTo>
                <a:lnTo>
                  <a:pt x="14591" y="10915"/>
                </a:lnTo>
                <a:lnTo>
                  <a:pt x="15616" y="10801"/>
                </a:lnTo>
                <a:lnTo>
                  <a:pt x="16014" y="10365"/>
                </a:lnTo>
                <a:lnTo>
                  <a:pt x="15332" y="8371"/>
                </a:lnTo>
                <a:lnTo>
                  <a:pt x="14705" y="6530"/>
                </a:lnTo>
                <a:lnTo>
                  <a:pt x="14135" y="4916"/>
                </a:lnTo>
                <a:lnTo>
                  <a:pt x="14705" y="4859"/>
                </a:lnTo>
                <a:lnTo>
                  <a:pt x="15275" y="4764"/>
                </a:lnTo>
                <a:lnTo>
                  <a:pt x="15845" y="4651"/>
                </a:lnTo>
                <a:lnTo>
                  <a:pt x="16814" y="6150"/>
                </a:lnTo>
                <a:lnTo>
                  <a:pt x="17839" y="7935"/>
                </a:lnTo>
                <a:lnTo>
                  <a:pt x="18922" y="9890"/>
                </a:lnTo>
                <a:lnTo>
                  <a:pt x="19378" y="9776"/>
                </a:lnTo>
                <a:lnTo>
                  <a:pt x="18294" y="7840"/>
                </a:lnTo>
                <a:lnTo>
                  <a:pt x="17213" y="6112"/>
                </a:lnTo>
                <a:lnTo>
                  <a:pt x="16244" y="4537"/>
                </a:lnTo>
                <a:lnTo>
                  <a:pt x="16814" y="4423"/>
                </a:lnTo>
                <a:lnTo>
                  <a:pt x="17384" y="4271"/>
                </a:lnTo>
                <a:lnTo>
                  <a:pt x="17954" y="4062"/>
                </a:lnTo>
                <a:lnTo>
                  <a:pt x="19094" y="5296"/>
                </a:lnTo>
                <a:lnTo>
                  <a:pt x="20290" y="6644"/>
                </a:lnTo>
                <a:lnTo>
                  <a:pt x="21601" y="8201"/>
                </a:lnTo>
                <a:lnTo>
                  <a:pt x="22000" y="8751"/>
                </a:lnTo>
                <a:lnTo>
                  <a:pt x="22227" y="9017"/>
                </a:lnTo>
                <a:lnTo>
                  <a:pt x="21315" y="9283"/>
                </a:lnTo>
                <a:lnTo>
                  <a:pt x="20346" y="9567"/>
                </a:lnTo>
                <a:lnTo>
                  <a:pt x="19549" y="10099"/>
                </a:lnTo>
                <a:lnTo>
                  <a:pt x="20574" y="9890"/>
                </a:lnTo>
                <a:lnTo>
                  <a:pt x="21545" y="9605"/>
                </a:lnTo>
                <a:lnTo>
                  <a:pt x="22455" y="9283"/>
                </a:lnTo>
                <a:lnTo>
                  <a:pt x="24108" y="11390"/>
                </a:lnTo>
                <a:lnTo>
                  <a:pt x="25818" y="13706"/>
                </a:lnTo>
                <a:lnTo>
                  <a:pt x="27528" y="16307"/>
                </a:lnTo>
                <a:lnTo>
                  <a:pt x="26217" y="16781"/>
                </a:lnTo>
                <a:lnTo>
                  <a:pt x="24850" y="17161"/>
                </a:lnTo>
                <a:lnTo>
                  <a:pt x="23424" y="17491"/>
                </a:lnTo>
                <a:lnTo>
                  <a:pt x="22854" y="17600"/>
                </a:lnTo>
                <a:lnTo>
                  <a:pt x="21430" y="17924"/>
                </a:lnTo>
                <a:lnTo>
                  <a:pt x="19948" y="18194"/>
                </a:lnTo>
                <a:lnTo>
                  <a:pt x="18465" y="18410"/>
                </a:lnTo>
                <a:lnTo>
                  <a:pt x="17954" y="18894"/>
                </a:lnTo>
                <a:lnTo>
                  <a:pt x="18695" y="21539"/>
                </a:lnTo>
                <a:lnTo>
                  <a:pt x="19378" y="24291"/>
                </a:lnTo>
                <a:lnTo>
                  <a:pt x="20004" y="27261"/>
                </a:lnTo>
                <a:lnTo>
                  <a:pt x="20004" y="24238"/>
                </a:lnTo>
                <a:lnTo>
                  <a:pt x="19321" y="21431"/>
                </a:lnTo>
                <a:lnTo>
                  <a:pt x="18580" y="18841"/>
                </a:lnTo>
                <a:lnTo>
                  <a:pt x="20119" y="18625"/>
                </a:lnTo>
                <a:lnTo>
                  <a:pt x="21601" y="18355"/>
                </a:lnTo>
                <a:lnTo>
                  <a:pt x="23083" y="18032"/>
                </a:lnTo>
                <a:lnTo>
                  <a:pt x="24223" y="20514"/>
                </a:lnTo>
                <a:lnTo>
                  <a:pt x="25419" y="23213"/>
                </a:lnTo>
                <a:lnTo>
                  <a:pt x="26503" y="26127"/>
                </a:lnTo>
                <a:lnTo>
                  <a:pt x="27073" y="25964"/>
                </a:lnTo>
                <a:lnTo>
                  <a:pt x="25989" y="23105"/>
                </a:lnTo>
                <a:lnTo>
                  <a:pt x="24793" y="20405"/>
                </a:lnTo>
                <a:lnTo>
                  <a:pt x="23595" y="17924"/>
                </a:lnTo>
                <a:lnTo>
                  <a:pt x="25021" y="17546"/>
                </a:lnTo>
                <a:lnTo>
                  <a:pt x="26445" y="17161"/>
                </a:lnTo>
                <a:lnTo>
                  <a:pt x="27814" y="16686"/>
                </a:lnTo>
                <a:lnTo>
                  <a:pt x="29353" y="19058"/>
                </a:lnTo>
                <a:lnTo>
                  <a:pt x="30891" y="21647"/>
                </a:lnTo>
                <a:lnTo>
                  <a:pt x="32374" y="24453"/>
                </a:lnTo>
                <a:lnTo>
                  <a:pt x="32944" y="24238"/>
                </a:lnTo>
                <a:lnTo>
                  <a:pt x="31461" y="21431"/>
                </a:lnTo>
                <a:lnTo>
                  <a:pt x="29864" y="18894"/>
                </a:lnTo>
                <a:lnTo>
                  <a:pt x="28326" y="16459"/>
                </a:lnTo>
                <a:lnTo>
                  <a:pt x="28896" y="16250"/>
                </a:lnTo>
                <a:lnTo>
                  <a:pt x="29465" y="16041"/>
                </a:lnTo>
                <a:lnTo>
                  <a:pt x="30035" y="15813"/>
                </a:lnTo>
                <a:lnTo>
                  <a:pt x="30720" y="15547"/>
                </a:lnTo>
                <a:lnTo>
                  <a:pt x="31347" y="15225"/>
                </a:lnTo>
                <a:lnTo>
                  <a:pt x="31973" y="14902"/>
                </a:lnTo>
                <a:lnTo>
                  <a:pt x="33912" y="17123"/>
                </a:lnTo>
                <a:lnTo>
                  <a:pt x="35793" y="19597"/>
                </a:lnTo>
                <a:lnTo>
                  <a:pt x="37616" y="22186"/>
                </a:lnTo>
                <a:lnTo>
                  <a:pt x="38073" y="21972"/>
                </a:lnTo>
                <a:lnTo>
                  <a:pt x="36248" y="19327"/>
                </a:lnTo>
                <a:lnTo>
                  <a:pt x="34367" y="16895"/>
                </a:lnTo>
                <a:lnTo>
                  <a:pt x="32430" y="14693"/>
                </a:lnTo>
                <a:lnTo>
                  <a:pt x="33514" y="14086"/>
                </a:lnTo>
                <a:lnTo>
                  <a:pt x="34539" y="13497"/>
                </a:lnTo>
                <a:lnTo>
                  <a:pt x="35507" y="12795"/>
                </a:lnTo>
                <a:lnTo>
                  <a:pt x="37672" y="14788"/>
                </a:lnTo>
                <a:lnTo>
                  <a:pt x="39896" y="17066"/>
                </a:lnTo>
                <a:lnTo>
                  <a:pt x="42010" y="19489"/>
                </a:lnTo>
                <a:lnTo>
                  <a:pt x="42353" y="19219"/>
                </a:lnTo>
                <a:lnTo>
                  <a:pt x="40238" y="16781"/>
                </a:lnTo>
                <a:lnTo>
                  <a:pt x="38015" y="14522"/>
                </a:lnTo>
                <a:lnTo>
                  <a:pt x="35793" y="12529"/>
                </a:lnTo>
                <a:lnTo>
                  <a:pt x="36532" y="11940"/>
                </a:lnTo>
                <a:lnTo>
                  <a:pt x="37217" y="10801"/>
                </a:lnTo>
                <a:lnTo>
                  <a:pt x="36420" y="11561"/>
                </a:lnTo>
                <a:lnTo>
                  <a:pt x="35507" y="12263"/>
                </a:lnTo>
                <a:lnTo>
                  <a:pt x="33056" y="10042"/>
                </a:lnTo>
                <a:lnTo>
                  <a:pt x="30549" y="8106"/>
                </a:lnTo>
                <a:lnTo>
                  <a:pt x="28213" y="6435"/>
                </a:lnTo>
                <a:lnTo>
                  <a:pt x="30263" y="8315"/>
                </a:lnTo>
                <a:lnTo>
                  <a:pt x="32714" y="10270"/>
                </a:lnTo>
                <a:lnTo>
                  <a:pt x="35165" y="12529"/>
                </a:lnTo>
                <a:lnTo>
                  <a:pt x="34253" y="13231"/>
                </a:lnTo>
                <a:lnTo>
                  <a:pt x="33228" y="13820"/>
                </a:lnTo>
                <a:lnTo>
                  <a:pt x="32144" y="14408"/>
                </a:lnTo>
                <a:lnTo>
                  <a:pt x="31745" y="14636"/>
                </a:lnTo>
                <a:lnTo>
                  <a:pt x="31119" y="14902"/>
                </a:lnTo>
                <a:lnTo>
                  <a:pt x="30493" y="15168"/>
                </a:lnTo>
                <a:lnTo>
                  <a:pt x="29864" y="15434"/>
                </a:lnTo>
                <a:lnTo>
                  <a:pt x="29294" y="15661"/>
                </a:lnTo>
                <a:lnTo>
                  <a:pt x="28668" y="15927"/>
                </a:lnTo>
                <a:lnTo>
                  <a:pt x="28042" y="16136"/>
                </a:lnTo>
                <a:lnTo>
                  <a:pt x="26332" y="13554"/>
                </a:lnTo>
                <a:lnTo>
                  <a:pt x="24564" y="11181"/>
                </a:lnTo>
                <a:lnTo>
                  <a:pt x="22912" y="9131"/>
                </a:lnTo>
                <a:lnTo>
                  <a:pt x="23538" y="8542"/>
                </a:lnTo>
                <a:lnTo>
                  <a:pt x="22685" y="8865"/>
                </a:lnTo>
                <a:lnTo>
                  <a:pt x="22171" y="8258"/>
                </a:lnTo>
                <a:lnTo>
                  <a:pt x="21943" y="7935"/>
                </a:lnTo>
                <a:lnTo>
                  <a:pt x="20689" y="6435"/>
                </a:lnTo>
                <a:lnTo>
                  <a:pt x="19492" y="5125"/>
                </a:lnTo>
                <a:lnTo>
                  <a:pt x="18353" y="3948"/>
                </a:lnTo>
                <a:lnTo>
                  <a:pt x="18864" y="3739"/>
                </a:lnTo>
                <a:lnTo>
                  <a:pt x="19378" y="3512"/>
                </a:lnTo>
                <a:lnTo>
                  <a:pt x="19835" y="3303"/>
                </a:lnTo>
                <a:lnTo>
                  <a:pt x="20975" y="4214"/>
                </a:lnTo>
                <a:lnTo>
                  <a:pt x="22227" y="5239"/>
                </a:lnTo>
                <a:lnTo>
                  <a:pt x="23482" y="6378"/>
                </a:lnTo>
                <a:lnTo>
                  <a:pt x="24052" y="6815"/>
                </a:lnTo>
                <a:lnTo>
                  <a:pt x="24622" y="7346"/>
                </a:lnTo>
                <a:lnTo>
                  <a:pt x="25192" y="7878"/>
                </a:lnTo>
                <a:lnTo>
                  <a:pt x="25419" y="8106"/>
                </a:lnTo>
                <a:lnTo>
                  <a:pt x="25591" y="7669"/>
                </a:lnTo>
                <a:lnTo>
                  <a:pt x="24964" y="7138"/>
                </a:lnTo>
                <a:lnTo>
                  <a:pt x="24336" y="6587"/>
                </a:lnTo>
                <a:lnTo>
                  <a:pt x="23766" y="6055"/>
                </a:lnTo>
                <a:lnTo>
                  <a:pt x="22513" y="4973"/>
                </a:lnTo>
                <a:lnTo>
                  <a:pt x="21315" y="4005"/>
                </a:lnTo>
                <a:lnTo>
                  <a:pt x="20175" y="3132"/>
                </a:lnTo>
                <a:lnTo>
                  <a:pt x="20632" y="2923"/>
                </a:lnTo>
                <a:lnTo>
                  <a:pt x="21430" y="2373"/>
                </a:lnTo>
                <a:lnTo>
                  <a:pt x="22399" y="2980"/>
                </a:lnTo>
                <a:lnTo>
                  <a:pt x="23367" y="3569"/>
                </a:lnTo>
                <a:lnTo>
                  <a:pt x="22626" y="2752"/>
                </a:lnTo>
                <a:lnTo>
                  <a:pt x="21657" y="2221"/>
                </a:lnTo>
                <a:lnTo>
                  <a:pt x="22115" y="1898"/>
                </a:lnTo>
                <a:lnTo>
                  <a:pt x="22513" y="1461"/>
                </a:lnTo>
                <a:lnTo>
                  <a:pt x="21943" y="1727"/>
                </a:lnTo>
                <a:lnTo>
                  <a:pt x="21430" y="2050"/>
                </a:lnTo>
                <a:lnTo>
                  <a:pt x="20574" y="1575"/>
                </a:lnTo>
                <a:lnTo>
                  <a:pt x="19776" y="1139"/>
                </a:lnTo>
                <a:lnTo>
                  <a:pt x="18979" y="702"/>
                </a:lnTo>
                <a:lnTo>
                  <a:pt x="18465" y="645"/>
                </a:lnTo>
                <a:lnTo>
                  <a:pt x="18238" y="607"/>
                </a:lnTo>
                <a:lnTo>
                  <a:pt x="19150" y="1082"/>
                </a:lnTo>
                <a:lnTo>
                  <a:pt x="20175" y="1632"/>
                </a:lnTo>
                <a:lnTo>
                  <a:pt x="21202" y="2278"/>
                </a:lnTo>
                <a:lnTo>
                  <a:pt x="20405" y="2752"/>
                </a:lnTo>
                <a:lnTo>
                  <a:pt x="19948" y="2980"/>
                </a:lnTo>
                <a:lnTo>
                  <a:pt x="18580" y="1955"/>
                </a:lnTo>
                <a:lnTo>
                  <a:pt x="17384" y="1082"/>
                </a:lnTo>
                <a:lnTo>
                  <a:pt x="16300" y="322"/>
                </a:lnTo>
                <a:lnTo>
                  <a:pt x="15730" y="284"/>
                </a:lnTo>
                <a:lnTo>
                  <a:pt x="16870" y="1082"/>
                </a:lnTo>
                <a:lnTo>
                  <a:pt x="18181" y="2012"/>
                </a:lnTo>
                <a:lnTo>
                  <a:pt x="19605" y="3132"/>
                </a:lnTo>
                <a:lnTo>
                  <a:pt x="19150" y="3360"/>
                </a:lnTo>
                <a:lnTo>
                  <a:pt x="18637" y="3512"/>
                </a:lnTo>
                <a:lnTo>
                  <a:pt x="18125" y="3739"/>
                </a:lnTo>
                <a:lnTo>
                  <a:pt x="16814" y="2335"/>
                </a:lnTo>
                <a:lnTo>
                  <a:pt x="15559" y="1139"/>
                </a:lnTo>
                <a:lnTo>
                  <a:pt x="14534" y="170"/>
                </a:lnTo>
                <a:lnTo>
                  <a:pt x="14135" y="113"/>
                </a:lnTo>
                <a:lnTo>
                  <a:pt x="15160" y="1139"/>
                </a:lnTo>
                <a:close/>
              </a:path>
            </a:pathLst>
          </a:custGeom>
          <a:solidFill>
            <a:srgbClr val="0074A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60" name="object 1160"/>
          <p:cNvSpPr/>
          <p:nvPr/>
        </p:nvSpPr>
        <p:spPr>
          <a:xfrm>
            <a:off x="332740" y="524238"/>
            <a:ext cx="20048" cy="17484"/>
          </a:xfrm>
          <a:custGeom>
            <a:avLst/>
            <a:gdLst/>
            <a:ahLst/>
            <a:cxnLst/>
            <a:rect l="l" t="t" r="r" b="b"/>
            <a:pathLst>
              <a:path w="26731" h="23312">
                <a:moveTo>
                  <a:pt x="18808" y="10953"/>
                </a:moveTo>
                <a:lnTo>
                  <a:pt x="20747" y="13174"/>
                </a:lnTo>
                <a:lnTo>
                  <a:pt x="22628" y="15648"/>
                </a:lnTo>
                <a:lnTo>
                  <a:pt x="24451" y="18237"/>
                </a:lnTo>
                <a:lnTo>
                  <a:pt x="24908" y="18023"/>
                </a:lnTo>
                <a:lnTo>
                  <a:pt x="23083" y="15378"/>
                </a:lnTo>
                <a:lnTo>
                  <a:pt x="21202" y="12947"/>
                </a:lnTo>
                <a:lnTo>
                  <a:pt x="19265" y="10744"/>
                </a:lnTo>
                <a:lnTo>
                  <a:pt x="20348" y="10137"/>
                </a:lnTo>
                <a:lnTo>
                  <a:pt x="21373" y="9548"/>
                </a:lnTo>
                <a:lnTo>
                  <a:pt x="22342" y="8846"/>
                </a:lnTo>
                <a:lnTo>
                  <a:pt x="24507" y="10839"/>
                </a:lnTo>
                <a:lnTo>
                  <a:pt x="26731" y="13117"/>
                </a:lnTo>
                <a:lnTo>
                  <a:pt x="24850" y="10574"/>
                </a:lnTo>
                <a:lnTo>
                  <a:pt x="22628" y="8580"/>
                </a:lnTo>
                <a:lnTo>
                  <a:pt x="23367" y="7992"/>
                </a:lnTo>
                <a:lnTo>
                  <a:pt x="24052" y="6853"/>
                </a:lnTo>
                <a:lnTo>
                  <a:pt x="23254" y="7612"/>
                </a:lnTo>
                <a:lnTo>
                  <a:pt x="22342" y="8315"/>
                </a:lnTo>
                <a:lnTo>
                  <a:pt x="19891" y="6093"/>
                </a:lnTo>
                <a:lnTo>
                  <a:pt x="17384" y="4157"/>
                </a:lnTo>
                <a:lnTo>
                  <a:pt x="15048" y="2486"/>
                </a:lnTo>
                <a:lnTo>
                  <a:pt x="17098" y="4366"/>
                </a:lnTo>
                <a:lnTo>
                  <a:pt x="19549" y="6321"/>
                </a:lnTo>
                <a:lnTo>
                  <a:pt x="22000" y="8580"/>
                </a:lnTo>
                <a:lnTo>
                  <a:pt x="21087" y="9283"/>
                </a:lnTo>
                <a:lnTo>
                  <a:pt x="20062" y="9871"/>
                </a:lnTo>
                <a:lnTo>
                  <a:pt x="18979" y="10460"/>
                </a:lnTo>
                <a:lnTo>
                  <a:pt x="18580" y="10688"/>
                </a:lnTo>
                <a:lnTo>
                  <a:pt x="17954" y="10953"/>
                </a:lnTo>
                <a:lnTo>
                  <a:pt x="17327" y="11219"/>
                </a:lnTo>
                <a:lnTo>
                  <a:pt x="16699" y="11485"/>
                </a:lnTo>
                <a:lnTo>
                  <a:pt x="16129" y="11713"/>
                </a:lnTo>
                <a:lnTo>
                  <a:pt x="15503" y="11978"/>
                </a:lnTo>
                <a:lnTo>
                  <a:pt x="14876" y="12187"/>
                </a:lnTo>
                <a:lnTo>
                  <a:pt x="14363" y="12358"/>
                </a:lnTo>
                <a:lnTo>
                  <a:pt x="13052" y="12833"/>
                </a:lnTo>
                <a:lnTo>
                  <a:pt x="11684" y="13212"/>
                </a:lnTo>
                <a:lnTo>
                  <a:pt x="10259" y="13543"/>
                </a:lnTo>
                <a:lnTo>
                  <a:pt x="8949" y="10839"/>
                </a:lnTo>
                <a:lnTo>
                  <a:pt x="7638" y="8371"/>
                </a:lnTo>
                <a:lnTo>
                  <a:pt x="6384" y="6150"/>
                </a:lnTo>
                <a:lnTo>
                  <a:pt x="7409" y="5941"/>
                </a:lnTo>
                <a:lnTo>
                  <a:pt x="8380" y="5657"/>
                </a:lnTo>
                <a:lnTo>
                  <a:pt x="9290" y="5334"/>
                </a:lnTo>
                <a:lnTo>
                  <a:pt x="10943" y="7441"/>
                </a:lnTo>
                <a:lnTo>
                  <a:pt x="12653" y="9757"/>
                </a:lnTo>
                <a:lnTo>
                  <a:pt x="11398" y="7232"/>
                </a:lnTo>
                <a:lnTo>
                  <a:pt x="9747" y="5182"/>
                </a:lnTo>
                <a:lnTo>
                  <a:pt x="10659" y="4859"/>
                </a:lnTo>
                <a:lnTo>
                  <a:pt x="11457" y="4537"/>
                </a:lnTo>
                <a:lnTo>
                  <a:pt x="12254" y="4157"/>
                </a:lnTo>
                <a:lnTo>
                  <a:pt x="12027" y="3929"/>
                </a:lnTo>
                <a:lnTo>
                  <a:pt x="11229" y="4252"/>
                </a:lnTo>
                <a:lnTo>
                  <a:pt x="10373" y="4594"/>
                </a:lnTo>
                <a:lnTo>
                  <a:pt x="9519" y="4916"/>
                </a:lnTo>
                <a:lnTo>
                  <a:pt x="9006" y="4309"/>
                </a:lnTo>
                <a:lnTo>
                  <a:pt x="8778" y="3986"/>
                </a:lnTo>
                <a:lnTo>
                  <a:pt x="7524" y="2486"/>
                </a:lnTo>
                <a:lnTo>
                  <a:pt x="6327" y="1177"/>
                </a:lnTo>
                <a:lnTo>
                  <a:pt x="5187" y="0"/>
                </a:lnTo>
                <a:lnTo>
                  <a:pt x="5929" y="1347"/>
                </a:lnTo>
                <a:lnTo>
                  <a:pt x="7125" y="2695"/>
                </a:lnTo>
                <a:lnTo>
                  <a:pt x="8436" y="4252"/>
                </a:lnTo>
                <a:lnTo>
                  <a:pt x="8835" y="4802"/>
                </a:lnTo>
                <a:lnTo>
                  <a:pt x="9062" y="5068"/>
                </a:lnTo>
                <a:lnTo>
                  <a:pt x="8150" y="5334"/>
                </a:lnTo>
                <a:lnTo>
                  <a:pt x="7181" y="5619"/>
                </a:lnTo>
                <a:lnTo>
                  <a:pt x="6213" y="5828"/>
                </a:lnTo>
                <a:lnTo>
                  <a:pt x="5929" y="6264"/>
                </a:lnTo>
                <a:lnTo>
                  <a:pt x="7181" y="8466"/>
                </a:lnTo>
                <a:lnTo>
                  <a:pt x="8436" y="10953"/>
                </a:lnTo>
                <a:lnTo>
                  <a:pt x="9689" y="13651"/>
                </a:lnTo>
                <a:lnTo>
                  <a:pt x="8265" y="13976"/>
                </a:lnTo>
                <a:lnTo>
                  <a:pt x="6782" y="14245"/>
                </a:lnTo>
                <a:lnTo>
                  <a:pt x="5300" y="14462"/>
                </a:lnTo>
                <a:lnTo>
                  <a:pt x="4503" y="11656"/>
                </a:lnTo>
                <a:lnTo>
                  <a:pt x="3705" y="9112"/>
                </a:lnTo>
                <a:lnTo>
                  <a:pt x="2964" y="6796"/>
                </a:lnTo>
                <a:lnTo>
                  <a:pt x="3192" y="9169"/>
                </a:lnTo>
                <a:lnTo>
                  <a:pt x="3933" y="11770"/>
                </a:lnTo>
                <a:lnTo>
                  <a:pt x="4674" y="14515"/>
                </a:lnTo>
                <a:lnTo>
                  <a:pt x="3135" y="14731"/>
                </a:lnTo>
                <a:lnTo>
                  <a:pt x="1597" y="14839"/>
                </a:lnTo>
                <a:lnTo>
                  <a:pt x="0" y="14892"/>
                </a:lnTo>
                <a:lnTo>
                  <a:pt x="1653" y="15270"/>
                </a:lnTo>
                <a:lnTo>
                  <a:pt x="3250" y="15162"/>
                </a:lnTo>
                <a:lnTo>
                  <a:pt x="4789" y="14946"/>
                </a:lnTo>
                <a:lnTo>
                  <a:pt x="5530" y="17590"/>
                </a:lnTo>
                <a:lnTo>
                  <a:pt x="6213" y="20343"/>
                </a:lnTo>
                <a:lnTo>
                  <a:pt x="6839" y="23312"/>
                </a:lnTo>
                <a:lnTo>
                  <a:pt x="6839" y="20290"/>
                </a:lnTo>
                <a:lnTo>
                  <a:pt x="6156" y="17482"/>
                </a:lnTo>
                <a:lnTo>
                  <a:pt x="5415" y="14892"/>
                </a:lnTo>
                <a:lnTo>
                  <a:pt x="6954" y="14676"/>
                </a:lnTo>
                <a:lnTo>
                  <a:pt x="8436" y="14406"/>
                </a:lnTo>
                <a:lnTo>
                  <a:pt x="9918" y="14084"/>
                </a:lnTo>
                <a:lnTo>
                  <a:pt x="11058" y="16565"/>
                </a:lnTo>
                <a:lnTo>
                  <a:pt x="12254" y="19264"/>
                </a:lnTo>
                <a:lnTo>
                  <a:pt x="13338" y="22179"/>
                </a:lnTo>
                <a:lnTo>
                  <a:pt x="13908" y="22015"/>
                </a:lnTo>
                <a:lnTo>
                  <a:pt x="12824" y="19156"/>
                </a:lnTo>
                <a:lnTo>
                  <a:pt x="11628" y="16457"/>
                </a:lnTo>
                <a:lnTo>
                  <a:pt x="10430" y="13976"/>
                </a:lnTo>
                <a:lnTo>
                  <a:pt x="11856" y="13598"/>
                </a:lnTo>
                <a:lnTo>
                  <a:pt x="13279" y="13212"/>
                </a:lnTo>
                <a:lnTo>
                  <a:pt x="14649" y="12738"/>
                </a:lnTo>
                <a:lnTo>
                  <a:pt x="16188" y="15109"/>
                </a:lnTo>
                <a:lnTo>
                  <a:pt x="17726" y="17698"/>
                </a:lnTo>
                <a:lnTo>
                  <a:pt x="16699" y="14946"/>
                </a:lnTo>
                <a:lnTo>
                  <a:pt x="15160" y="12510"/>
                </a:lnTo>
                <a:lnTo>
                  <a:pt x="15730" y="12301"/>
                </a:lnTo>
                <a:lnTo>
                  <a:pt x="16300" y="12092"/>
                </a:lnTo>
                <a:lnTo>
                  <a:pt x="16870" y="11865"/>
                </a:lnTo>
                <a:lnTo>
                  <a:pt x="17555" y="11599"/>
                </a:lnTo>
                <a:lnTo>
                  <a:pt x="18181" y="11276"/>
                </a:lnTo>
                <a:lnTo>
                  <a:pt x="18808" y="10953"/>
                </a:lnTo>
                <a:close/>
              </a:path>
            </a:pathLst>
          </a:custGeom>
          <a:solidFill>
            <a:srgbClr val="0074B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61" name="object 1161"/>
          <p:cNvSpPr/>
          <p:nvPr/>
        </p:nvSpPr>
        <p:spPr>
          <a:xfrm>
            <a:off x="341288" y="529663"/>
            <a:ext cx="2609" cy="3844"/>
          </a:xfrm>
          <a:custGeom>
            <a:avLst/>
            <a:gdLst/>
            <a:ahLst/>
            <a:cxnLst/>
            <a:rect l="l" t="t" r="r" b="b"/>
            <a:pathLst>
              <a:path w="3478" h="5125">
                <a:moveTo>
                  <a:pt x="1768" y="2373"/>
                </a:moveTo>
                <a:lnTo>
                  <a:pt x="0" y="0"/>
                </a:lnTo>
                <a:lnTo>
                  <a:pt x="1254" y="2524"/>
                </a:lnTo>
                <a:lnTo>
                  <a:pt x="2964" y="5125"/>
                </a:lnTo>
                <a:lnTo>
                  <a:pt x="3478" y="4954"/>
                </a:lnTo>
                <a:lnTo>
                  <a:pt x="1768" y="2373"/>
                </a:lnTo>
                <a:close/>
              </a:path>
            </a:pathLst>
          </a:custGeom>
          <a:solidFill>
            <a:srgbClr val="0074B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62" name="object 1162"/>
          <p:cNvSpPr/>
          <p:nvPr/>
        </p:nvSpPr>
        <p:spPr>
          <a:xfrm>
            <a:off x="304100" y="525890"/>
            <a:ext cx="16843" cy="20243"/>
          </a:xfrm>
          <a:custGeom>
            <a:avLst/>
            <a:gdLst/>
            <a:ahLst/>
            <a:cxnLst/>
            <a:rect l="l" t="t" r="r" b="b"/>
            <a:pathLst>
              <a:path w="22457" h="26991">
                <a:moveTo>
                  <a:pt x="13052" y="17924"/>
                </a:moveTo>
                <a:lnTo>
                  <a:pt x="14591" y="15173"/>
                </a:lnTo>
                <a:lnTo>
                  <a:pt x="16188" y="12637"/>
                </a:lnTo>
                <a:lnTo>
                  <a:pt x="17839" y="10270"/>
                </a:lnTo>
                <a:lnTo>
                  <a:pt x="17327" y="10042"/>
                </a:lnTo>
                <a:lnTo>
                  <a:pt x="15674" y="12421"/>
                </a:lnTo>
                <a:lnTo>
                  <a:pt x="14021" y="14957"/>
                </a:lnTo>
                <a:lnTo>
                  <a:pt x="12482" y="17710"/>
                </a:lnTo>
                <a:lnTo>
                  <a:pt x="11968" y="17493"/>
                </a:lnTo>
                <a:lnTo>
                  <a:pt x="11684" y="17385"/>
                </a:lnTo>
                <a:lnTo>
                  <a:pt x="10430" y="16899"/>
                </a:lnTo>
                <a:lnTo>
                  <a:pt x="9233" y="16307"/>
                </a:lnTo>
                <a:lnTo>
                  <a:pt x="8094" y="15713"/>
                </a:lnTo>
                <a:lnTo>
                  <a:pt x="9975" y="13121"/>
                </a:lnTo>
                <a:lnTo>
                  <a:pt x="11912" y="10687"/>
                </a:lnTo>
                <a:lnTo>
                  <a:pt x="13849" y="8485"/>
                </a:lnTo>
                <a:lnTo>
                  <a:pt x="13451" y="8258"/>
                </a:lnTo>
                <a:lnTo>
                  <a:pt x="11457" y="10479"/>
                </a:lnTo>
                <a:lnTo>
                  <a:pt x="9519" y="12852"/>
                </a:lnTo>
                <a:lnTo>
                  <a:pt x="7638" y="15443"/>
                </a:lnTo>
                <a:lnTo>
                  <a:pt x="6213" y="14687"/>
                </a:lnTo>
                <a:lnTo>
                  <a:pt x="4901" y="13769"/>
                </a:lnTo>
                <a:lnTo>
                  <a:pt x="3705" y="12852"/>
                </a:lnTo>
                <a:lnTo>
                  <a:pt x="5870" y="10422"/>
                </a:lnTo>
                <a:lnTo>
                  <a:pt x="8094" y="8220"/>
                </a:lnTo>
                <a:lnTo>
                  <a:pt x="10373" y="6207"/>
                </a:lnTo>
                <a:lnTo>
                  <a:pt x="11229" y="6910"/>
                </a:lnTo>
                <a:lnTo>
                  <a:pt x="10659" y="5941"/>
                </a:lnTo>
                <a:lnTo>
                  <a:pt x="13167" y="3777"/>
                </a:lnTo>
                <a:lnTo>
                  <a:pt x="15674" y="1841"/>
                </a:lnTo>
                <a:lnTo>
                  <a:pt x="18069" y="227"/>
                </a:lnTo>
                <a:lnTo>
                  <a:pt x="17783" y="0"/>
                </a:lnTo>
                <a:lnTo>
                  <a:pt x="15388" y="1632"/>
                </a:lnTo>
                <a:lnTo>
                  <a:pt x="12881" y="3512"/>
                </a:lnTo>
                <a:lnTo>
                  <a:pt x="10317" y="5676"/>
                </a:lnTo>
                <a:lnTo>
                  <a:pt x="9519" y="5030"/>
                </a:lnTo>
                <a:lnTo>
                  <a:pt x="8835" y="4328"/>
                </a:lnTo>
                <a:lnTo>
                  <a:pt x="8208" y="3568"/>
                </a:lnTo>
                <a:lnTo>
                  <a:pt x="11912" y="493"/>
                </a:lnTo>
                <a:lnTo>
                  <a:pt x="7580" y="3417"/>
                </a:lnTo>
                <a:lnTo>
                  <a:pt x="3933" y="6853"/>
                </a:lnTo>
                <a:lnTo>
                  <a:pt x="5244" y="5790"/>
                </a:lnTo>
                <a:lnTo>
                  <a:pt x="6555" y="4764"/>
                </a:lnTo>
                <a:lnTo>
                  <a:pt x="7922" y="3777"/>
                </a:lnTo>
                <a:lnTo>
                  <a:pt x="8492" y="4594"/>
                </a:lnTo>
                <a:lnTo>
                  <a:pt x="9233" y="5296"/>
                </a:lnTo>
                <a:lnTo>
                  <a:pt x="10031" y="5998"/>
                </a:lnTo>
                <a:lnTo>
                  <a:pt x="7751" y="7935"/>
                </a:lnTo>
                <a:lnTo>
                  <a:pt x="5530" y="10156"/>
                </a:lnTo>
                <a:lnTo>
                  <a:pt x="3363" y="12582"/>
                </a:lnTo>
                <a:lnTo>
                  <a:pt x="2450" y="11773"/>
                </a:lnTo>
                <a:lnTo>
                  <a:pt x="1597" y="10972"/>
                </a:lnTo>
                <a:lnTo>
                  <a:pt x="912" y="10099"/>
                </a:lnTo>
                <a:lnTo>
                  <a:pt x="628" y="10422"/>
                </a:lnTo>
                <a:lnTo>
                  <a:pt x="1311" y="11287"/>
                </a:lnTo>
                <a:lnTo>
                  <a:pt x="2110" y="12151"/>
                </a:lnTo>
                <a:lnTo>
                  <a:pt x="3079" y="12907"/>
                </a:lnTo>
                <a:lnTo>
                  <a:pt x="1995" y="14093"/>
                </a:lnTo>
                <a:lnTo>
                  <a:pt x="970" y="15335"/>
                </a:lnTo>
                <a:lnTo>
                  <a:pt x="0" y="16629"/>
                </a:lnTo>
                <a:lnTo>
                  <a:pt x="285" y="17007"/>
                </a:lnTo>
                <a:lnTo>
                  <a:pt x="1311" y="15657"/>
                </a:lnTo>
                <a:lnTo>
                  <a:pt x="2338" y="14418"/>
                </a:lnTo>
                <a:lnTo>
                  <a:pt x="3419" y="13176"/>
                </a:lnTo>
                <a:lnTo>
                  <a:pt x="4559" y="14146"/>
                </a:lnTo>
                <a:lnTo>
                  <a:pt x="5929" y="15065"/>
                </a:lnTo>
                <a:lnTo>
                  <a:pt x="7352" y="15821"/>
                </a:lnTo>
                <a:lnTo>
                  <a:pt x="6213" y="17385"/>
                </a:lnTo>
                <a:lnTo>
                  <a:pt x="5129" y="19058"/>
                </a:lnTo>
                <a:lnTo>
                  <a:pt x="4104" y="20785"/>
                </a:lnTo>
                <a:lnTo>
                  <a:pt x="4559" y="21110"/>
                </a:lnTo>
                <a:lnTo>
                  <a:pt x="5586" y="19382"/>
                </a:lnTo>
                <a:lnTo>
                  <a:pt x="6670" y="17710"/>
                </a:lnTo>
                <a:lnTo>
                  <a:pt x="7810" y="16090"/>
                </a:lnTo>
                <a:lnTo>
                  <a:pt x="9006" y="16738"/>
                </a:lnTo>
                <a:lnTo>
                  <a:pt x="10202" y="17332"/>
                </a:lnTo>
                <a:lnTo>
                  <a:pt x="11513" y="17871"/>
                </a:lnTo>
                <a:lnTo>
                  <a:pt x="11968" y="18032"/>
                </a:lnTo>
                <a:lnTo>
                  <a:pt x="12254" y="18141"/>
                </a:lnTo>
                <a:lnTo>
                  <a:pt x="11171" y="20030"/>
                </a:lnTo>
                <a:lnTo>
                  <a:pt x="10146" y="22027"/>
                </a:lnTo>
                <a:lnTo>
                  <a:pt x="9233" y="24077"/>
                </a:lnTo>
                <a:lnTo>
                  <a:pt x="9747" y="24402"/>
                </a:lnTo>
                <a:lnTo>
                  <a:pt x="10716" y="22296"/>
                </a:lnTo>
                <a:lnTo>
                  <a:pt x="11741" y="20299"/>
                </a:lnTo>
                <a:lnTo>
                  <a:pt x="12824" y="18357"/>
                </a:lnTo>
                <a:lnTo>
                  <a:pt x="14478" y="19004"/>
                </a:lnTo>
                <a:lnTo>
                  <a:pt x="16188" y="19544"/>
                </a:lnTo>
                <a:lnTo>
                  <a:pt x="17954" y="20030"/>
                </a:lnTo>
                <a:lnTo>
                  <a:pt x="17098" y="22188"/>
                </a:lnTo>
                <a:lnTo>
                  <a:pt x="16188" y="24455"/>
                </a:lnTo>
                <a:lnTo>
                  <a:pt x="15388" y="26775"/>
                </a:lnTo>
                <a:lnTo>
                  <a:pt x="16016" y="26991"/>
                </a:lnTo>
                <a:lnTo>
                  <a:pt x="16814" y="24616"/>
                </a:lnTo>
                <a:lnTo>
                  <a:pt x="17668" y="22349"/>
                </a:lnTo>
                <a:lnTo>
                  <a:pt x="18580" y="20138"/>
                </a:lnTo>
                <a:lnTo>
                  <a:pt x="20461" y="20624"/>
                </a:lnTo>
                <a:lnTo>
                  <a:pt x="18751" y="19652"/>
                </a:lnTo>
                <a:lnTo>
                  <a:pt x="19948" y="16846"/>
                </a:lnTo>
                <a:lnTo>
                  <a:pt x="21202" y="14146"/>
                </a:lnTo>
                <a:lnTo>
                  <a:pt x="22457" y="11665"/>
                </a:lnTo>
                <a:lnTo>
                  <a:pt x="21887" y="11557"/>
                </a:lnTo>
                <a:lnTo>
                  <a:pt x="20632" y="14040"/>
                </a:lnTo>
                <a:lnTo>
                  <a:pt x="19378" y="16685"/>
                </a:lnTo>
                <a:lnTo>
                  <a:pt x="18181" y="19544"/>
                </a:lnTo>
                <a:lnTo>
                  <a:pt x="16415" y="19058"/>
                </a:lnTo>
                <a:lnTo>
                  <a:pt x="14705" y="18518"/>
                </a:lnTo>
                <a:lnTo>
                  <a:pt x="13052" y="17924"/>
                </a:lnTo>
                <a:close/>
              </a:path>
            </a:pathLst>
          </a:custGeom>
          <a:solidFill>
            <a:srgbClr val="0074B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63" name="object 1163"/>
          <p:cNvSpPr/>
          <p:nvPr/>
        </p:nvSpPr>
        <p:spPr>
          <a:xfrm>
            <a:off x="332185" y="524964"/>
            <a:ext cx="2691" cy="4570"/>
          </a:xfrm>
          <a:custGeom>
            <a:avLst/>
            <a:gdLst/>
            <a:ahLst/>
            <a:cxnLst/>
            <a:rect l="l" t="t" r="r" b="b"/>
            <a:pathLst>
              <a:path w="3588" h="6093">
                <a:moveTo>
                  <a:pt x="1709" y="0"/>
                </a:moveTo>
                <a:lnTo>
                  <a:pt x="1822" y="1670"/>
                </a:lnTo>
                <a:lnTo>
                  <a:pt x="2448" y="3512"/>
                </a:lnTo>
                <a:lnTo>
                  <a:pt x="3077" y="5505"/>
                </a:lnTo>
                <a:lnTo>
                  <a:pt x="2050" y="5619"/>
                </a:lnTo>
                <a:lnTo>
                  <a:pt x="1025" y="5714"/>
                </a:lnTo>
                <a:lnTo>
                  <a:pt x="0" y="5771"/>
                </a:lnTo>
                <a:lnTo>
                  <a:pt x="1081" y="6093"/>
                </a:lnTo>
                <a:lnTo>
                  <a:pt x="2164" y="5998"/>
                </a:lnTo>
                <a:lnTo>
                  <a:pt x="3190" y="5885"/>
                </a:lnTo>
                <a:lnTo>
                  <a:pt x="3588" y="5448"/>
                </a:lnTo>
                <a:lnTo>
                  <a:pt x="2906" y="3455"/>
                </a:lnTo>
                <a:lnTo>
                  <a:pt x="2279" y="1613"/>
                </a:lnTo>
                <a:lnTo>
                  <a:pt x="1709" y="0"/>
                </a:lnTo>
                <a:close/>
              </a:path>
            </a:pathLst>
          </a:custGeom>
          <a:solidFill>
            <a:srgbClr val="0074B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64" name="object 1164"/>
          <p:cNvSpPr/>
          <p:nvPr/>
        </p:nvSpPr>
        <p:spPr>
          <a:xfrm>
            <a:off x="319745" y="521732"/>
            <a:ext cx="10387" cy="14040"/>
          </a:xfrm>
          <a:custGeom>
            <a:avLst/>
            <a:gdLst/>
            <a:ahLst/>
            <a:cxnLst/>
            <a:rect l="l" t="t" r="r" b="b"/>
            <a:pathLst>
              <a:path w="13849" h="18720">
                <a:moveTo>
                  <a:pt x="9346" y="9757"/>
                </a:moveTo>
                <a:lnTo>
                  <a:pt x="10087" y="7764"/>
                </a:lnTo>
                <a:lnTo>
                  <a:pt x="10772" y="5923"/>
                </a:lnTo>
                <a:lnTo>
                  <a:pt x="11398" y="4309"/>
                </a:lnTo>
                <a:lnTo>
                  <a:pt x="11000" y="4252"/>
                </a:lnTo>
                <a:lnTo>
                  <a:pt x="10317" y="5885"/>
                </a:lnTo>
                <a:lnTo>
                  <a:pt x="9632" y="7650"/>
                </a:lnTo>
                <a:lnTo>
                  <a:pt x="8835" y="9700"/>
                </a:lnTo>
                <a:lnTo>
                  <a:pt x="7866" y="9548"/>
                </a:lnTo>
                <a:lnTo>
                  <a:pt x="6954" y="9378"/>
                </a:lnTo>
                <a:lnTo>
                  <a:pt x="6041" y="9169"/>
                </a:lnTo>
                <a:lnTo>
                  <a:pt x="7181" y="7232"/>
                </a:lnTo>
                <a:lnTo>
                  <a:pt x="8321" y="5505"/>
                </a:lnTo>
                <a:lnTo>
                  <a:pt x="9290" y="3929"/>
                </a:lnTo>
                <a:lnTo>
                  <a:pt x="8947" y="3872"/>
                </a:lnTo>
                <a:lnTo>
                  <a:pt x="7922" y="5334"/>
                </a:lnTo>
                <a:lnTo>
                  <a:pt x="6782" y="7005"/>
                </a:lnTo>
                <a:lnTo>
                  <a:pt x="5643" y="8903"/>
                </a:lnTo>
                <a:lnTo>
                  <a:pt x="5528" y="9055"/>
                </a:lnTo>
                <a:lnTo>
                  <a:pt x="4559" y="8789"/>
                </a:lnTo>
                <a:lnTo>
                  <a:pt x="3647" y="8523"/>
                </a:lnTo>
                <a:lnTo>
                  <a:pt x="2736" y="8258"/>
                </a:lnTo>
                <a:lnTo>
                  <a:pt x="3192" y="7707"/>
                </a:lnTo>
                <a:lnTo>
                  <a:pt x="3419" y="7441"/>
                </a:lnTo>
                <a:lnTo>
                  <a:pt x="4787" y="5922"/>
                </a:lnTo>
                <a:lnTo>
                  <a:pt x="6041" y="4575"/>
                </a:lnTo>
                <a:lnTo>
                  <a:pt x="7238" y="3341"/>
                </a:lnTo>
                <a:lnTo>
                  <a:pt x="7751" y="3550"/>
                </a:lnTo>
                <a:lnTo>
                  <a:pt x="7409" y="3132"/>
                </a:lnTo>
                <a:lnTo>
                  <a:pt x="8607" y="1936"/>
                </a:lnTo>
                <a:lnTo>
                  <a:pt x="9689" y="911"/>
                </a:lnTo>
                <a:lnTo>
                  <a:pt x="10657" y="0"/>
                </a:lnTo>
                <a:lnTo>
                  <a:pt x="10202" y="37"/>
                </a:lnTo>
                <a:lnTo>
                  <a:pt x="9233" y="911"/>
                </a:lnTo>
                <a:lnTo>
                  <a:pt x="8206" y="1879"/>
                </a:lnTo>
                <a:lnTo>
                  <a:pt x="7066" y="3018"/>
                </a:lnTo>
                <a:lnTo>
                  <a:pt x="6555" y="2847"/>
                </a:lnTo>
                <a:lnTo>
                  <a:pt x="6098" y="2638"/>
                </a:lnTo>
                <a:lnTo>
                  <a:pt x="5643" y="2429"/>
                </a:lnTo>
                <a:lnTo>
                  <a:pt x="6782" y="1613"/>
                </a:lnTo>
                <a:lnTo>
                  <a:pt x="7808" y="854"/>
                </a:lnTo>
                <a:lnTo>
                  <a:pt x="8720" y="208"/>
                </a:lnTo>
                <a:lnTo>
                  <a:pt x="8150" y="322"/>
                </a:lnTo>
                <a:lnTo>
                  <a:pt x="7238" y="911"/>
                </a:lnTo>
                <a:lnTo>
                  <a:pt x="6327" y="1556"/>
                </a:lnTo>
                <a:lnTo>
                  <a:pt x="5357" y="2259"/>
                </a:lnTo>
                <a:lnTo>
                  <a:pt x="4901" y="2050"/>
                </a:lnTo>
                <a:lnTo>
                  <a:pt x="4160" y="1556"/>
                </a:lnTo>
                <a:lnTo>
                  <a:pt x="4388" y="1993"/>
                </a:lnTo>
                <a:lnTo>
                  <a:pt x="5129" y="2429"/>
                </a:lnTo>
                <a:lnTo>
                  <a:pt x="5471" y="2581"/>
                </a:lnTo>
                <a:lnTo>
                  <a:pt x="5870" y="2790"/>
                </a:lnTo>
                <a:lnTo>
                  <a:pt x="6327" y="3018"/>
                </a:lnTo>
                <a:lnTo>
                  <a:pt x="6839" y="3227"/>
                </a:lnTo>
                <a:lnTo>
                  <a:pt x="5643" y="4366"/>
                </a:lnTo>
                <a:lnTo>
                  <a:pt x="4388" y="5714"/>
                </a:lnTo>
                <a:lnTo>
                  <a:pt x="3077" y="7175"/>
                </a:lnTo>
                <a:lnTo>
                  <a:pt x="2565" y="7764"/>
                </a:lnTo>
                <a:lnTo>
                  <a:pt x="2279" y="8087"/>
                </a:lnTo>
                <a:lnTo>
                  <a:pt x="1482" y="7764"/>
                </a:lnTo>
                <a:lnTo>
                  <a:pt x="684" y="7441"/>
                </a:lnTo>
                <a:lnTo>
                  <a:pt x="0" y="7118"/>
                </a:lnTo>
                <a:lnTo>
                  <a:pt x="457" y="7650"/>
                </a:lnTo>
                <a:lnTo>
                  <a:pt x="1254" y="8030"/>
                </a:lnTo>
                <a:lnTo>
                  <a:pt x="2052" y="8352"/>
                </a:lnTo>
                <a:lnTo>
                  <a:pt x="2507" y="8523"/>
                </a:lnTo>
                <a:lnTo>
                  <a:pt x="3419" y="8846"/>
                </a:lnTo>
                <a:lnTo>
                  <a:pt x="4388" y="9112"/>
                </a:lnTo>
                <a:lnTo>
                  <a:pt x="5357" y="9378"/>
                </a:lnTo>
                <a:lnTo>
                  <a:pt x="5814" y="9491"/>
                </a:lnTo>
                <a:lnTo>
                  <a:pt x="6782" y="9700"/>
                </a:lnTo>
                <a:lnTo>
                  <a:pt x="7751" y="9871"/>
                </a:lnTo>
                <a:lnTo>
                  <a:pt x="8720" y="10023"/>
                </a:lnTo>
                <a:lnTo>
                  <a:pt x="9233" y="10080"/>
                </a:lnTo>
                <a:lnTo>
                  <a:pt x="10317" y="10251"/>
                </a:lnTo>
                <a:lnTo>
                  <a:pt x="11398" y="10346"/>
                </a:lnTo>
                <a:lnTo>
                  <a:pt x="12538" y="10403"/>
                </a:lnTo>
                <a:lnTo>
                  <a:pt x="12196" y="12776"/>
                </a:lnTo>
                <a:lnTo>
                  <a:pt x="12140" y="18665"/>
                </a:lnTo>
                <a:lnTo>
                  <a:pt x="12766" y="18720"/>
                </a:lnTo>
                <a:lnTo>
                  <a:pt x="12196" y="18234"/>
                </a:lnTo>
                <a:lnTo>
                  <a:pt x="12482" y="15434"/>
                </a:lnTo>
                <a:lnTo>
                  <a:pt x="12766" y="12776"/>
                </a:lnTo>
                <a:lnTo>
                  <a:pt x="13052" y="10460"/>
                </a:lnTo>
                <a:lnTo>
                  <a:pt x="13849" y="10460"/>
                </a:lnTo>
                <a:lnTo>
                  <a:pt x="13108" y="10080"/>
                </a:lnTo>
                <a:lnTo>
                  <a:pt x="13394" y="8030"/>
                </a:lnTo>
                <a:lnTo>
                  <a:pt x="13622" y="6207"/>
                </a:lnTo>
                <a:lnTo>
                  <a:pt x="13394" y="4518"/>
                </a:lnTo>
                <a:lnTo>
                  <a:pt x="13108" y="6150"/>
                </a:lnTo>
                <a:lnTo>
                  <a:pt x="12824" y="7973"/>
                </a:lnTo>
                <a:lnTo>
                  <a:pt x="12538" y="10023"/>
                </a:lnTo>
                <a:lnTo>
                  <a:pt x="11457" y="9985"/>
                </a:lnTo>
                <a:lnTo>
                  <a:pt x="10430" y="9871"/>
                </a:lnTo>
                <a:lnTo>
                  <a:pt x="9346" y="9757"/>
                </a:lnTo>
                <a:close/>
              </a:path>
            </a:pathLst>
          </a:custGeom>
          <a:solidFill>
            <a:srgbClr val="0074B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65" name="object 1165"/>
          <p:cNvSpPr/>
          <p:nvPr/>
        </p:nvSpPr>
        <p:spPr>
          <a:xfrm>
            <a:off x="322952" y="541560"/>
            <a:ext cx="4702" cy="890"/>
          </a:xfrm>
          <a:custGeom>
            <a:avLst/>
            <a:gdLst/>
            <a:ahLst/>
            <a:cxnLst/>
            <a:rect l="l" t="t" r="r" b="b"/>
            <a:pathLst>
              <a:path w="6269" h="1186">
                <a:moveTo>
                  <a:pt x="0" y="0"/>
                </a:moveTo>
                <a:lnTo>
                  <a:pt x="1937" y="808"/>
                </a:lnTo>
                <a:lnTo>
                  <a:pt x="4046" y="1025"/>
                </a:lnTo>
                <a:lnTo>
                  <a:pt x="6210" y="1186"/>
                </a:lnTo>
                <a:lnTo>
                  <a:pt x="6269" y="647"/>
                </a:lnTo>
                <a:lnTo>
                  <a:pt x="4160" y="539"/>
                </a:lnTo>
                <a:lnTo>
                  <a:pt x="2052" y="322"/>
                </a:lnTo>
                <a:lnTo>
                  <a:pt x="0" y="0"/>
                </a:lnTo>
                <a:close/>
              </a:path>
            </a:pathLst>
          </a:custGeom>
          <a:solidFill>
            <a:srgbClr val="0074B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66" name="object 1166"/>
          <p:cNvSpPr/>
          <p:nvPr/>
        </p:nvSpPr>
        <p:spPr>
          <a:xfrm>
            <a:off x="310256" y="522501"/>
            <a:ext cx="48467" cy="25859"/>
          </a:xfrm>
          <a:custGeom>
            <a:avLst/>
            <a:gdLst/>
            <a:ahLst/>
            <a:cxnLst/>
            <a:rect l="l" t="t" r="r" b="b"/>
            <a:pathLst>
              <a:path w="64623" h="34478">
                <a:moveTo>
                  <a:pt x="46906" y="3018"/>
                </a:moveTo>
                <a:lnTo>
                  <a:pt x="46449" y="2752"/>
                </a:lnTo>
                <a:lnTo>
                  <a:pt x="45935" y="2467"/>
                </a:lnTo>
                <a:lnTo>
                  <a:pt x="45138" y="2145"/>
                </a:lnTo>
                <a:lnTo>
                  <a:pt x="44284" y="1822"/>
                </a:lnTo>
                <a:lnTo>
                  <a:pt x="43428" y="1499"/>
                </a:lnTo>
                <a:lnTo>
                  <a:pt x="44455" y="1993"/>
                </a:lnTo>
                <a:lnTo>
                  <a:pt x="45480" y="2581"/>
                </a:lnTo>
                <a:lnTo>
                  <a:pt x="46505" y="3132"/>
                </a:lnTo>
                <a:lnTo>
                  <a:pt x="45823" y="3815"/>
                </a:lnTo>
                <a:lnTo>
                  <a:pt x="45196" y="4309"/>
                </a:lnTo>
                <a:lnTo>
                  <a:pt x="44796" y="4575"/>
                </a:lnTo>
                <a:lnTo>
                  <a:pt x="43656" y="3777"/>
                </a:lnTo>
                <a:lnTo>
                  <a:pt x="42516" y="3018"/>
                </a:lnTo>
                <a:lnTo>
                  <a:pt x="41434" y="2373"/>
                </a:lnTo>
                <a:lnTo>
                  <a:pt x="40407" y="1727"/>
                </a:lnTo>
                <a:lnTo>
                  <a:pt x="39439" y="1120"/>
                </a:lnTo>
                <a:lnTo>
                  <a:pt x="38470" y="588"/>
                </a:lnTo>
                <a:lnTo>
                  <a:pt x="39211" y="1347"/>
                </a:lnTo>
                <a:lnTo>
                  <a:pt x="40180" y="1936"/>
                </a:lnTo>
                <a:lnTo>
                  <a:pt x="41207" y="2638"/>
                </a:lnTo>
                <a:lnTo>
                  <a:pt x="42288" y="3284"/>
                </a:lnTo>
                <a:lnTo>
                  <a:pt x="43372" y="4043"/>
                </a:lnTo>
                <a:lnTo>
                  <a:pt x="44455" y="4803"/>
                </a:lnTo>
                <a:lnTo>
                  <a:pt x="43827" y="5277"/>
                </a:lnTo>
                <a:lnTo>
                  <a:pt x="43144" y="5657"/>
                </a:lnTo>
                <a:lnTo>
                  <a:pt x="42403" y="6036"/>
                </a:lnTo>
                <a:lnTo>
                  <a:pt x="42232" y="6473"/>
                </a:lnTo>
                <a:lnTo>
                  <a:pt x="44284" y="8353"/>
                </a:lnTo>
                <a:lnTo>
                  <a:pt x="46393" y="10574"/>
                </a:lnTo>
                <a:lnTo>
                  <a:pt x="48558" y="13004"/>
                </a:lnTo>
                <a:lnTo>
                  <a:pt x="48956" y="12776"/>
                </a:lnTo>
                <a:lnTo>
                  <a:pt x="46848" y="10308"/>
                </a:lnTo>
                <a:lnTo>
                  <a:pt x="44683" y="8144"/>
                </a:lnTo>
                <a:lnTo>
                  <a:pt x="42631" y="6245"/>
                </a:lnTo>
                <a:lnTo>
                  <a:pt x="43372" y="5885"/>
                </a:lnTo>
                <a:lnTo>
                  <a:pt x="44113" y="5448"/>
                </a:lnTo>
                <a:lnTo>
                  <a:pt x="44739" y="5011"/>
                </a:lnTo>
                <a:lnTo>
                  <a:pt x="47075" y="6682"/>
                </a:lnTo>
                <a:lnTo>
                  <a:pt x="45025" y="4803"/>
                </a:lnTo>
                <a:lnTo>
                  <a:pt x="45595" y="4366"/>
                </a:lnTo>
                <a:lnTo>
                  <a:pt x="45994" y="3986"/>
                </a:lnTo>
                <a:lnTo>
                  <a:pt x="46393" y="3607"/>
                </a:lnTo>
                <a:lnTo>
                  <a:pt x="46735" y="3284"/>
                </a:lnTo>
                <a:lnTo>
                  <a:pt x="49299" y="4689"/>
                </a:lnTo>
                <a:lnTo>
                  <a:pt x="51977" y="6416"/>
                </a:lnTo>
                <a:lnTo>
                  <a:pt x="54656" y="8409"/>
                </a:lnTo>
                <a:lnTo>
                  <a:pt x="54030" y="9169"/>
                </a:lnTo>
                <a:lnTo>
                  <a:pt x="53345" y="10308"/>
                </a:lnTo>
                <a:lnTo>
                  <a:pt x="54030" y="9700"/>
                </a:lnTo>
                <a:lnTo>
                  <a:pt x="54599" y="9055"/>
                </a:lnTo>
                <a:lnTo>
                  <a:pt x="54998" y="8637"/>
                </a:lnTo>
                <a:lnTo>
                  <a:pt x="57453" y="10460"/>
                </a:lnTo>
                <a:lnTo>
                  <a:pt x="59850" y="12510"/>
                </a:lnTo>
                <a:lnTo>
                  <a:pt x="62186" y="14788"/>
                </a:lnTo>
                <a:lnTo>
                  <a:pt x="61320" y="15806"/>
                </a:lnTo>
                <a:lnTo>
                  <a:pt x="60293" y="16723"/>
                </a:lnTo>
                <a:lnTo>
                  <a:pt x="59165" y="17586"/>
                </a:lnTo>
                <a:lnTo>
                  <a:pt x="57050" y="15149"/>
                </a:lnTo>
                <a:lnTo>
                  <a:pt x="54827" y="12890"/>
                </a:lnTo>
                <a:lnTo>
                  <a:pt x="56708" y="15434"/>
                </a:lnTo>
                <a:lnTo>
                  <a:pt x="58823" y="17856"/>
                </a:lnTo>
                <a:lnTo>
                  <a:pt x="57614" y="18773"/>
                </a:lnTo>
                <a:lnTo>
                  <a:pt x="56305" y="19583"/>
                </a:lnTo>
                <a:lnTo>
                  <a:pt x="54885" y="20339"/>
                </a:lnTo>
                <a:lnTo>
                  <a:pt x="54428" y="20554"/>
                </a:lnTo>
                <a:lnTo>
                  <a:pt x="52946" y="21309"/>
                </a:lnTo>
                <a:lnTo>
                  <a:pt x="51407" y="22012"/>
                </a:lnTo>
                <a:lnTo>
                  <a:pt x="49756" y="22606"/>
                </a:lnTo>
                <a:lnTo>
                  <a:pt x="48274" y="19798"/>
                </a:lnTo>
                <a:lnTo>
                  <a:pt x="46677" y="17262"/>
                </a:lnTo>
                <a:lnTo>
                  <a:pt x="47704" y="20014"/>
                </a:lnTo>
                <a:lnTo>
                  <a:pt x="49186" y="22820"/>
                </a:lnTo>
                <a:lnTo>
                  <a:pt x="47476" y="23361"/>
                </a:lnTo>
                <a:lnTo>
                  <a:pt x="45708" y="23900"/>
                </a:lnTo>
                <a:lnTo>
                  <a:pt x="43885" y="24331"/>
                </a:lnTo>
                <a:lnTo>
                  <a:pt x="43315" y="24495"/>
                </a:lnTo>
                <a:lnTo>
                  <a:pt x="41434" y="24872"/>
                </a:lnTo>
                <a:lnTo>
                  <a:pt x="39497" y="25250"/>
                </a:lnTo>
                <a:lnTo>
                  <a:pt x="37501" y="25520"/>
                </a:lnTo>
                <a:lnTo>
                  <a:pt x="36816" y="22606"/>
                </a:lnTo>
                <a:lnTo>
                  <a:pt x="36816" y="25628"/>
                </a:lnTo>
                <a:lnTo>
                  <a:pt x="34823" y="25842"/>
                </a:lnTo>
                <a:lnTo>
                  <a:pt x="32714" y="26006"/>
                </a:lnTo>
                <a:lnTo>
                  <a:pt x="30662" y="26112"/>
                </a:lnTo>
                <a:lnTo>
                  <a:pt x="30434" y="23145"/>
                </a:lnTo>
                <a:lnTo>
                  <a:pt x="30207" y="20339"/>
                </a:lnTo>
                <a:lnTo>
                  <a:pt x="29977" y="17695"/>
                </a:lnTo>
                <a:lnTo>
                  <a:pt x="31630" y="17586"/>
                </a:lnTo>
                <a:lnTo>
                  <a:pt x="29977" y="17209"/>
                </a:lnTo>
                <a:lnTo>
                  <a:pt x="29693" y="14408"/>
                </a:lnTo>
                <a:lnTo>
                  <a:pt x="29465" y="11751"/>
                </a:lnTo>
                <a:lnTo>
                  <a:pt x="29522" y="20339"/>
                </a:lnTo>
                <a:lnTo>
                  <a:pt x="29693" y="23145"/>
                </a:lnTo>
                <a:lnTo>
                  <a:pt x="29864" y="26112"/>
                </a:lnTo>
                <a:lnTo>
                  <a:pt x="28326" y="26167"/>
                </a:lnTo>
                <a:lnTo>
                  <a:pt x="25077" y="26167"/>
                </a:lnTo>
                <a:lnTo>
                  <a:pt x="24278" y="26112"/>
                </a:lnTo>
                <a:lnTo>
                  <a:pt x="23937" y="26112"/>
                </a:lnTo>
                <a:lnTo>
                  <a:pt x="24221" y="23145"/>
                </a:lnTo>
                <a:lnTo>
                  <a:pt x="24507" y="20284"/>
                </a:lnTo>
                <a:lnTo>
                  <a:pt x="24791" y="17639"/>
                </a:lnTo>
                <a:lnTo>
                  <a:pt x="24848" y="11751"/>
                </a:lnTo>
                <a:lnTo>
                  <a:pt x="24507" y="14351"/>
                </a:lnTo>
                <a:lnTo>
                  <a:pt x="24165" y="17209"/>
                </a:lnTo>
                <a:lnTo>
                  <a:pt x="22568" y="17100"/>
                </a:lnTo>
                <a:lnTo>
                  <a:pt x="20916" y="16939"/>
                </a:lnTo>
                <a:lnTo>
                  <a:pt x="19378" y="16723"/>
                </a:lnTo>
                <a:lnTo>
                  <a:pt x="20232" y="13972"/>
                </a:lnTo>
                <a:lnTo>
                  <a:pt x="21087" y="11371"/>
                </a:lnTo>
                <a:lnTo>
                  <a:pt x="21885" y="9055"/>
                </a:lnTo>
                <a:lnTo>
                  <a:pt x="21371" y="8998"/>
                </a:lnTo>
                <a:lnTo>
                  <a:pt x="20518" y="11333"/>
                </a:lnTo>
                <a:lnTo>
                  <a:pt x="19662" y="13858"/>
                </a:lnTo>
                <a:lnTo>
                  <a:pt x="18749" y="16614"/>
                </a:lnTo>
                <a:lnTo>
                  <a:pt x="17269" y="16400"/>
                </a:lnTo>
                <a:lnTo>
                  <a:pt x="15843" y="16128"/>
                </a:lnTo>
                <a:lnTo>
                  <a:pt x="14419" y="15806"/>
                </a:lnTo>
                <a:lnTo>
                  <a:pt x="15787" y="13098"/>
                </a:lnTo>
                <a:lnTo>
                  <a:pt x="17154" y="10631"/>
                </a:lnTo>
                <a:lnTo>
                  <a:pt x="18465" y="8466"/>
                </a:lnTo>
                <a:lnTo>
                  <a:pt x="18008" y="8352"/>
                </a:lnTo>
                <a:lnTo>
                  <a:pt x="16699" y="10517"/>
                </a:lnTo>
                <a:lnTo>
                  <a:pt x="15273" y="13004"/>
                </a:lnTo>
                <a:lnTo>
                  <a:pt x="13906" y="15642"/>
                </a:lnTo>
                <a:lnTo>
                  <a:pt x="12538" y="15320"/>
                </a:lnTo>
                <a:lnTo>
                  <a:pt x="11169" y="14883"/>
                </a:lnTo>
                <a:lnTo>
                  <a:pt x="9860" y="14408"/>
                </a:lnTo>
                <a:lnTo>
                  <a:pt x="11682" y="11864"/>
                </a:lnTo>
                <a:lnTo>
                  <a:pt x="13449" y="9548"/>
                </a:lnTo>
                <a:lnTo>
                  <a:pt x="15158" y="7498"/>
                </a:lnTo>
                <a:lnTo>
                  <a:pt x="14703" y="7327"/>
                </a:lnTo>
                <a:lnTo>
                  <a:pt x="12993" y="9321"/>
                </a:lnTo>
                <a:lnTo>
                  <a:pt x="11169" y="11656"/>
                </a:lnTo>
                <a:lnTo>
                  <a:pt x="9346" y="14237"/>
                </a:lnTo>
                <a:lnTo>
                  <a:pt x="8150" y="13763"/>
                </a:lnTo>
                <a:lnTo>
                  <a:pt x="7010" y="13269"/>
                </a:lnTo>
                <a:lnTo>
                  <a:pt x="5927" y="12681"/>
                </a:lnTo>
                <a:lnTo>
                  <a:pt x="8150" y="10308"/>
                </a:lnTo>
                <a:lnTo>
                  <a:pt x="10315" y="8144"/>
                </a:lnTo>
                <a:lnTo>
                  <a:pt x="12367" y="6302"/>
                </a:lnTo>
                <a:lnTo>
                  <a:pt x="13108" y="6625"/>
                </a:lnTo>
                <a:lnTo>
                  <a:pt x="12651" y="6093"/>
                </a:lnTo>
                <a:lnTo>
                  <a:pt x="13221" y="5543"/>
                </a:lnTo>
                <a:lnTo>
                  <a:pt x="13791" y="5011"/>
                </a:lnTo>
                <a:lnTo>
                  <a:pt x="14361" y="4575"/>
                </a:lnTo>
                <a:lnTo>
                  <a:pt x="15672" y="3455"/>
                </a:lnTo>
                <a:lnTo>
                  <a:pt x="16927" y="2467"/>
                </a:lnTo>
                <a:lnTo>
                  <a:pt x="18123" y="1556"/>
                </a:lnTo>
                <a:lnTo>
                  <a:pt x="17781" y="1404"/>
                </a:lnTo>
                <a:lnTo>
                  <a:pt x="16641" y="2259"/>
                </a:lnTo>
                <a:lnTo>
                  <a:pt x="15388" y="3227"/>
                </a:lnTo>
                <a:lnTo>
                  <a:pt x="14133" y="4252"/>
                </a:lnTo>
                <a:lnTo>
                  <a:pt x="13507" y="4802"/>
                </a:lnTo>
                <a:lnTo>
                  <a:pt x="12879" y="5334"/>
                </a:lnTo>
                <a:lnTo>
                  <a:pt x="12252" y="5885"/>
                </a:lnTo>
                <a:lnTo>
                  <a:pt x="11570" y="5543"/>
                </a:lnTo>
                <a:lnTo>
                  <a:pt x="10941" y="5182"/>
                </a:lnTo>
                <a:lnTo>
                  <a:pt x="10430" y="4802"/>
                </a:lnTo>
                <a:lnTo>
                  <a:pt x="10087" y="4575"/>
                </a:lnTo>
                <a:lnTo>
                  <a:pt x="11284" y="3777"/>
                </a:lnTo>
                <a:lnTo>
                  <a:pt x="12367" y="3075"/>
                </a:lnTo>
                <a:lnTo>
                  <a:pt x="13449" y="2429"/>
                </a:lnTo>
                <a:lnTo>
                  <a:pt x="14532" y="1765"/>
                </a:lnTo>
                <a:lnTo>
                  <a:pt x="15559" y="1177"/>
                </a:lnTo>
                <a:lnTo>
                  <a:pt x="16528" y="588"/>
                </a:lnTo>
                <a:lnTo>
                  <a:pt x="17039" y="968"/>
                </a:lnTo>
                <a:lnTo>
                  <a:pt x="16812" y="531"/>
                </a:lnTo>
                <a:lnTo>
                  <a:pt x="17154" y="208"/>
                </a:lnTo>
                <a:lnTo>
                  <a:pt x="17609" y="0"/>
                </a:lnTo>
                <a:lnTo>
                  <a:pt x="17039" y="0"/>
                </a:lnTo>
                <a:lnTo>
                  <a:pt x="16470" y="322"/>
                </a:lnTo>
                <a:lnTo>
                  <a:pt x="16014" y="208"/>
                </a:lnTo>
                <a:lnTo>
                  <a:pt x="16242" y="417"/>
                </a:lnTo>
                <a:lnTo>
                  <a:pt x="15330" y="968"/>
                </a:lnTo>
                <a:lnTo>
                  <a:pt x="14305" y="1499"/>
                </a:lnTo>
                <a:lnTo>
                  <a:pt x="13279" y="2145"/>
                </a:lnTo>
                <a:lnTo>
                  <a:pt x="12140" y="2790"/>
                </a:lnTo>
                <a:lnTo>
                  <a:pt x="11000" y="3549"/>
                </a:lnTo>
                <a:lnTo>
                  <a:pt x="9801" y="4366"/>
                </a:lnTo>
                <a:lnTo>
                  <a:pt x="9175" y="3872"/>
                </a:lnTo>
                <a:lnTo>
                  <a:pt x="8661" y="3455"/>
                </a:lnTo>
                <a:lnTo>
                  <a:pt x="8263" y="2961"/>
                </a:lnTo>
                <a:lnTo>
                  <a:pt x="8434" y="2847"/>
                </a:lnTo>
                <a:lnTo>
                  <a:pt x="3703" y="5011"/>
                </a:lnTo>
                <a:lnTo>
                  <a:pt x="0" y="8087"/>
                </a:lnTo>
                <a:lnTo>
                  <a:pt x="2734" y="6150"/>
                </a:lnTo>
                <a:lnTo>
                  <a:pt x="5469" y="4480"/>
                </a:lnTo>
                <a:lnTo>
                  <a:pt x="8035" y="3075"/>
                </a:lnTo>
                <a:lnTo>
                  <a:pt x="8434" y="3549"/>
                </a:lnTo>
                <a:lnTo>
                  <a:pt x="8947" y="4043"/>
                </a:lnTo>
                <a:lnTo>
                  <a:pt x="9574" y="4518"/>
                </a:lnTo>
                <a:lnTo>
                  <a:pt x="9860" y="4745"/>
                </a:lnTo>
                <a:lnTo>
                  <a:pt x="10259" y="5011"/>
                </a:lnTo>
                <a:lnTo>
                  <a:pt x="10770" y="5391"/>
                </a:lnTo>
                <a:lnTo>
                  <a:pt x="11340" y="5771"/>
                </a:lnTo>
                <a:lnTo>
                  <a:pt x="11968" y="6093"/>
                </a:lnTo>
                <a:lnTo>
                  <a:pt x="9916" y="7935"/>
                </a:lnTo>
                <a:lnTo>
                  <a:pt x="7693" y="10080"/>
                </a:lnTo>
                <a:lnTo>
                  <a:pt x="5528" y="12453"/>
                </a:lnTo>
                <a:lnTo>
                  <a:pt x="5129" y="12244"/>
                </a:lnTo>
                <a:lnTo>
                  <a:pt x="4217" y="11751"/>
                </a:lnTo>
                <a:lnTo>
                  <a:pt x="3304" y="11105"/>
                </a:lnTo>
                <a:lnTo>
                  <a:pt x="2450" y="10460"/>
                </a:lnTo>
                <a:lnTo>
                  <a:pt x="3020" y="11428"/>
                </a:lnTo>
                <a:lnTo>
                  <a:pt x="3931" y="12073"/>
                </a:lnTo>
                <a:lnTo>
                  <a:pt x="4899" y="12624"/>
                </a:lnTo>
                <a:lnTo>
                  <a:pt x="5242" y="12776"/>
                </a:lnTo>
                <a:lnTo>
                  <a:pt x="5641" y="13004"/>
                </a:lnTo>
                <a:lnTo>
                  <a:pt x="6724" y="13592"/>
                </a:lnTo>
                <a:lnTo>
                  <a:pt x="7920" y="14124"/>
                </a:lnTo>
                <a:lnTo>
                  <a:pt x="9119" y="14560"/>
                </a:lnTo>
                <a:lnTo>
                  <a:pt x="9630" y="14788"/>
                </a:lnTo>
                <a:lnTo>
                  <a:pt x="10941" y="15263"/>
                </a:lnTo>
                <a:lnTo>
                  <a:pt x="12309" y="15699"/>
                </a:lnTo>
                <a:lnTo>
                  <a:pt x="13678" y="16075"/>
                </a:lnTo>
                <a:lnTo>
                  <a:pt x="14248" y="16183"/>
                </a:lnTo>
                <a:lnTo>
                  <a:pt x="15672" y="16561"/>
                </a:lnTo>
                <a:lnTo>
                  <a:pt x="17154" y="16831"/>
                </a:lnTo>
                <a:lnTo>
                  <a:pt x="18637" y="17100"/>
                </a:lnTo>
                <a:lnTo>
                  <a:pt x="17839" y="19637"/>
                </a:lnTo>
                <a:lnTo>
                  <a:pt x="17039" y="22442"/>
                </a:lnTo>
                <a:lnTo>
                  <a:pt x="16298" y="25356"/>
                </a:lnTo>
                <a:lnTo>
                  <a:pt x="14305" y="25034"/>
                </a:lnTo>
                <a:lnTo>
                  <a:pt x="12424" y="24656"/>
                </a:lnTo>
                <a:lnTo>
                  <a:pt x="10542" y="24170"/>
                </a:lnTo>
                <a:lnTo>
                  <a:pt x="12252" y="25142"/>
                </a:lnTo>
                <a:lnTo>
                  <a:pt x="14190" y="25520"/>
                </a:lnTo>
                <a:lnTo>
                  <a:pt x="16186" y="25842"/>
                </a:lnTo>
                <a:lnTo>
                  <a:pt x="15559" y="28217"/>
                </a:lnTo>
                <a:lnTo>
                  <a:pt x="14989" y="30754"/>
                </a:lnTo>
                <a:lnTo>
                  <a:pt x="14476" y="33290"/>
                </a:lnTo>
                <a:lnTo>
                  <a:pt x="14931" y="33398"/>
                </a:lnTo>
                <a:lnTo>
                  <a:pt x="15158" y="33453"/>
                </a:lnTo>
                <a:lnTo>
                  <a:pt x="15672" y="30862"/>
                </a:lnTo>
                <a:lnTo>
                  <a:pt x="16242" y="28326"/>
                </a:lnTo>
                <a:lnTo>
                  <a:pt x="16812" y="25951"/>
                </a:lnTo>
                <a:lnTo>
                  <a:pt x="18864" y="26220"/>
                </a:lnTo>
                <a:lnTo>
                  <a:pt x="16927" y="25411"/>
                </a:lnTo>
                <a:lnTo>
                  <a:pt x="17668" y="22497"/>
                </a:lnTo>
                <a:lnTo>
                  <a:pt x="18465" y="19745"/>
                </a:lnTo>
                <a:lnTo>
                  <a:pt x="19263" y="17155"/>
                </a:lnTo>
                <a:lnTo>
                  <a:pt x="20858" y="17370"/>
                </a:lnTo>
                <a:lnTo>
                  <a:pt x="22455" y="17533"/>
                </a:lnTo>
                <a:lnTo>
                  <a:pt x="24108" y="17639"/>
                </a:lnTo>
                <a:lnTo>
                  <a:pt x="23766" y="20284"/>
                </a:lnTo>
                <a:lnTo>
                  <a:pt x="23480" y="23092"/>
                </a:lnTo>
                <a:lnTo>
                  <a:pt x="23196" y="26059"/>
                </a:lnTo>
                <a:lnTo>
                  <a:pt x="23138" y="26598"/>
                </a:lnTo>
                <a:lnTo>
                  <a:pt x="22854" y="29081"/>
                </a:lnTo>
                <a:lnTo>
                  <a:pt x="22626" y="31671"/>
                </a:lnTo>
                <a:lnTo>
                  <a:pt x="22399" y="34370"/>
                </a:lnTo>
                <a:lnTo>
                  <a:pt x="22910" y="34423"/>
                </a:lnTo>
                <a:lnTo>
                  <a:pt x="23196" y="34423"/>
                </a:lnTo>
                <a:lnTo>
                  <a:pt x="23424" y="31726"/>
                </a:lnTo>
                <a:lnTo>
                  <a:pt x="23651" y="29134"/>
                </a:lnTo>
                <a:lnTo>
                  <a:pt x="23879" y="26598"/>
                </a:lnTo>
                <a:lnTo>
                  <a:pt x="24678" y="26653"/>
                </a:lnTo>
                <a:lnTo>
                  <a:pt x="25077" y="26653"/>
                </a:lnTo>
                <a:lnTo>
                  <a:pt x="26672" y="26706"/>
                </a:lnTo>
                <a:lnTo>
                  <a:pt x="28326" y="26706"/>
                </a:lnTo>
                <a:lnTo>
                  <a:pt x="29921" y="26653"/>
                </a:lnTo>
                <a:lnTo>
                  <a:pt x="30092" y="29189"/>
                </a:lnTo>
                <a:lnTo>
                  <a:pt x="30207" y="31779"/>
                </a:lnTo>
                <a:lnTo>
                  <a:pt x="30378" y="34478"/>
                </a:lnTo>
                <a:lnTo>
                  <a:pt x="30889" y="34423"/>
                </a:lnTo>
                <a:lnTo>
                  <a:pt x="31175" y="34423"/>
                </a:lnTo>
                <a:lnTo>
                  <a:pt x="31004" y="31726"/>
                </a:lnTo>
                <a:lnTo>
                  <a:pt x="30833" y="29134"/>
                </a:lnTo>
                <a:lnTo>
                  <a:pt x="30662" y="26653"/>
                </a:lnTo>
                <a:lnTo>
                  <a:pt x="32770" y="26545"/>
                </a:lnTo>
                <a:lnTo>
                  <a:pt x="34879" y="26384"/>
                </a:lnTo>
                <a:lnTo>
                  <a:pt x="36931" y="26112"/>
                </a:lnTo>
                <a:lnTo>
                  <a:pt x="37445" y="28487"/>
                </a:lnTo>
                <a:lnTo>
                  <a:pt x="37956" y="30970"/>
                </a:lnTo>
                <a:lnTo>
                  <a:pt x="38413" y="33559"/>
                </a:lnTo>
                <a:lnTo>
                  <a:pt x="38869" y="33453"/>
                </a:lnTo>
                <a:lnTo>
                  <a:pt x="39096" y="33398"/>
                </a:lnTo>
                <a:lnTo>
                  <a:pt x="38641" y="30862"/>
                </a:lnTo>
                <a:lnTo>
                  <a:pt x="38127" y="28379"/>
                </a:lnTo>
                <a:lnTo>
                  <a:pt x="37616" y="26006"/>
                </a:lnTo>
                <a:lnTo>
                  <a:pt x="39610" y="25734"/>
                </a:lnTo>
                <a:lnTo>
                  <a:pt x="41606" y="25412"/>
                </a:lnTo>
                <a:lnTo>
                  <a:pt x="43487" y="24926"/>
                </a:lnTo>
                <a:lnTo>
                  <a:pt x="44340" y="27084"/>
                </a:lnTo>
                <a:lnTo>
                  <a:pt x="45082" y="29351"/>
                </a:lnTo>
                <a:lnTo>
                  <a:pt x="45823" y="31671"/>
                </a:lnTo>
                <a:lnTo>
                  <a:pt x="46449" y="31509"/>
                </a:lnTo>
                <a:lnTo>
                  <a:pt x="45708" y="29189"/>
                </a:lnTo>
                <a:lnTo>
                  <a:pt x="44910" y="26923"/>
                </a:lnTo>
                <a:lnTo>
                  <a:pt x="44056" y="24817"/>
                </a:lnTo>
                <a:lnTo>
                  <a:pt x="45935" y="24331"/>
                </a:lnTo>
                <a:lnTo>
                  <a:pt x="47704" y="23847"/>
                </a:lnTo>
                <a:lnTo>
                  <a:pt x="49414" y="23253"/>
                </a:lnTo>
                <a:lnTo>
                  <a:pt x="50382" y="25087"/>
                </a:lnTo>
                <a:lnTo>
                  <a:pt x="51351" y="27031"/>
                </a:lnTo>
                <a:lnTo>
                  <a:pt x="52207" y="29081"/>
                </a:lnTo>
                <a:lnTo>
                  <a:pt x="52777" y="28757"/>
                </a:lnTo>
                <a:lnTo>
                  <a:pt x="51921" y="26761"/>
                </a:lnTo>
                <a:lnTo>
                  <a:pt x="50952" y="24872"/>
                </a:lnTo>
                <a:lnTo>
                  <a:pt x="49984" y="23037"/>
                </a:lnTo>
                <a:lnTo>
                  <a:pt x="51635" y="22389"/>
                </a:lnTo>
                <a:lnTo>
                  <a:pt x="53232" y="21742"/>
                </a:lnTo>
                <a:lnTo>
                  <a:pt x="54656" y="20931"/>
                </a:lnTo>
                <a:lnTo>
                  <a:pt x="55683" y="22442"/>
                </a:lnTo>
                <a:lnTo>
                  <a:pt x="56708" y="24062"/>
                </a:lnTo>
                <a:lnTo>
                  <a:pt x="57675" y="25681"/>
                </a:lnTo>
                <a:lnTo>
                  <a:pt x="58078" y="25357"/>
                </a:lnTo>
                <a:lnTo>
                  <a:pt x="57171" y="23739"/>
                </a:lnTo>
                <a:lnTo>
                  <a:pt x="56144" y="22173"/>
                </a:lnTo>
                <a:lnTo>
                  <a:pt x="55169" y="20717"/>
                </a:lnTo>
                <a:lnTo>
                  <a:pt x="56587" y="19961"/>
                </a:lnTo>
                <a:lnTo>
                  <a:pt x="57896" y="19097"/>
                </a:lnTo>
                <a:lnTo>
                  <a:pt x="59105" y="18181"/>
                </a:lnTo>
                <a:lnTo>
                  <a:pt x="60011" y="19314"/>
                </a:lnTo>
                <a:lnTo>
                  <a:pt x="60917" y="20500"/>
                </a:lnTo>
                <a:lnTo>
                  <a:pt x="61844" y="21742"/>
                </a:lnTo>
                <a:lnTo>
                  <a:pt x="62186" y="21364"/>
                </a:lnTo>
                <a:lnTo>
                  <a:pt x="61260" y="20176"/>
                </a:lnTo>
                <a:lnTo>
                  <a:pt x="60353" y="19042"/>
                </a:lnTo>
                <a:lnTo>
                  <a:pt x="59447" y="17911"/>
                </a:lnTo>
                <a:lnTo>
                  <a:pt x="60575" y="17047"/>
                </a:lnTo>
                <a:lnTo>
                  <a:pt x="61562" y="16075"/>
                </a:lnTo>
                <a:lnTo>
                  <a:pt x="62468" y="15054"/>
                </a:lnTo>
                <a:lnTo>
                  <a:pt x="63153" y="15806"/>
                </a:lnTo>
                <a:lnTo>
                  <a:pt x="63898" y="16561"/>
                </a:lnTo>
                <a:lnTo>
                  <a:pt x="64583" y="17317"/>
                </a:lnTo>
                <a:lnTo>
                  <a:pt x="63898" y="16292"/>
                </a:lnTo>
                <a:lnTo>
                  <a:pt x="63213" y="15377"/>
                </a:lnTo>
                <a:lnTo>
                  <a:pt x="62408" y="14465"/>
                </a:lnTo>
                <a:lnTo>
                  <a:pt x="60071" y="12187"/>
                </a:lnTo>
                <a:lnTo>
                  <a:pt x="57675" y="10137"/>
                </a:lnTo>
                <a:lnTo>
                  <a:pt x="55226" y="8353"/>
                </a:lnTo>
                <a:lnTo>
                  <a:pt x="55397" y="7935"/>
                </a:lnTo>
                <a:lnTo>
                  <a:pt x="54885" y="8087"/>
                </a:lnTo>
                <a:lnTo>
                  <a:pt x="52207" y="6150"/>
                </a:lnTo>
                <a:lnTo>
                  <a:pt x="49470" y="4480"/>
                </a:lnTo>
                <a:lnTo>
                  <a:pt x="46906" y="3018"/>
                </a:lnTo>
                <a:close/>
              </a:path>
            </a:pathLst>
          </a:custGeom>
          <a:solidFill>
            <a:srgbClr val="0074B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67" name="object 1167"/>
          <p:cNvSpPr/>
          <p:nvPr/>
        </p:nvSpPr>
        <p:spPr>
          <a:xfrm>
            <a:off x="325301" y="521605"/>
            <a:ext cx="16757" cy="16151"/>
          </a:xfrm>
          <a:custGeom>
            <a:avLst/>
            <a:gdLst/>
            <a:ahLst/>
            <a:cxnLst/>
            <a:rect l="l" t="t" r="r" b="b"/>
            <a:pathLst>
              <a:path w="22342" h="21535">
                <a:moveTo>
                  <a:pt x="12254" y="1025"/>
                </a:moveTo>
                <a:lnTo>
                  <a:pt x="13336" y="2164"/>
                </a:lnTo>
                <a:lnTo>
                  <a:pt x="14534" y="3398"/>
                </a:lnTo>
                <a:lnTo>
                  <a:pt x="13964" y="3569"/>
                </a:lnTo>
                <a:lnTo>
                  <a:pt x="13394" y="3720"/>
                </a:lnTo>
                <a:lnTo>
                  <a:pt x="12824" y="3834"/>
                </a:lnTo>
                <a:lnTo>
                  <a:pt x="11856" y="2373"/>
                </a:lnTo>
                <a:lnTo>
                  <a:pt x="10943" y="1082"/>
                </a:lnTo>
                <a:lnTo>
                  <a:pt x="10202" y="56"/>
                </a:lnTo>
                <a:lnTo>
                  <a:pt x="9860" y="56"/>
                </a:lnTo>
                <a:lnTo>
                  <a:pt x="10601" y="1139"/>
                </a:lnTo>
                <a:lnTo>
                  <a:pt x="11457" y="2429"/>
                </a:lnTo>
                <a:lnTo>
                  <a:pt x="12426" y="3948"/>
                </a:lnTo>
                <a:lnTo>
                  <a:pt x="11912" y="4043"/>
                </a:lnTo>
                <a:lnTo>
                  <a:pt x="11342" y="4157"/>
                </a:lnTo>
                <a:lnTo>
                  <a:pt x="10772" y="4214"/>
                </a:lnTo>
                <a:lnTo>
                  <a:pt x="10146" y="2600"/>
                </a:lnTo>
                <a:lnTo>
                  <a:pt x="9576" y="1139"/>
                </a:lnTo>
                <a:lnTo>
                  <a:pt x="9062" y="0"/>
                </a:lnTo>
                <a:lnTo>
                  <a:pt x="8776" y="0"/>
                </a:lnTo>
                <a:lnTo>
                  <a:pt x="9233" y="1139"/>
                </a:lnTo>
                <a:lnTo>
                  <a:pt x="9747" y="2600"/>
                </a:lnTo>
                <a:lnTo>
                  <a:pt x="10373" y="4271"/>
                </a:lnTo>
                <a:lnTo>
                  <a:pt x="9747" y="4328"/>
                </a:lnTo>
                <a:lnTo>
                  <a:pt x="9177" y="4366"/>
                </a:lnTo>
                <a:lnTo>
                  <a:pt x="8549" y="4423"/>
                </a:lnTo>
                <a:lnTo>
                  <a:pt x="8321" y="2638"/>
                </a:lnTo>
                <a:lnTo>
                  <a:pt x="8150" y="1195"/>
                </a:lnTo>
                <a:lnTo>
                  <a:pt x="7979" y="0"/>
                </a:lnTo>
                <a:lnTo>
                  <a:pt x="7695" y="0"/>
                </a:lnTo>
                <a:lnTo>
                  <a:pt x="7808" y="1195"/>
                </a:lnTo>
                <a:lnTo>
                  <a:pt x="7922" y="2695"/>
                </a:lnTo>
                <a:lnTo>
                  <a:pt x="8094" y="4423"/>
                </a:lnTo>
                <a:lnTo>
                  <a:pt x="6440" y="4423"/>
                </a:lnTo>
                <a:lnTo>
                  <a:pt x="6668" y="2638"/>
                </a:lnTo>
                <a:lnTo>
                  <a:pt x="6897" y="1195"/>
                </a:lnTo>
                <a:lnTo>
                  <a:pt x="7010" y="0"/>
                </a:lnTo>
                <a:lnTo>
                  <a:pt x="6726" y="0"/>
                </a:lnTo>
                <a:lnTo>
                  <a:pt x="6496" y="1195"/>
                </a:lnTo>
                <a:lnTo>
                  <a:pt x="6269" y="2638"/>
                </a:lnTo>
                <a:lnTo>
                  <a:pt x="5985" y="4366"/>
                </a:lnTo>
                <a:lnTo>
                  <a:pt x="5357" y="4366"/>
                </a:lnTo>
                <a:lnTo>
                  <a:pt x="4730" y="4328"/>
                </a:lnTo>
                <a:lnTo>
                  <a:pt x="4104" y="4214"/>
                </a:lnTo>
                <a:lnTo>
                  <a:pt x="4787" y="2600"/>
                </a:lnTo>
                <a:lnTo>
                  <a:pt x="5357" y="1139"/>
                </a:lnTo>
                <a:lnTo>
                  <a:pt x="5870" y="0"/>
                </a:lnTo>
                <a:lnTo>
                  <a:pt x="5586" y="56"/>
                </a:lnTo>
                <a:lnTo>
                  <a:pt x="5016" y="1139"/>
                </a:lnTo>
                <a:lnTo>
                  <a:pt x="4388" y="2543"/>
                </a:lnTo>
                <a:lnTo>
                  <a:pt x="3705" y="4157"/>
                </a:lnTo>
                <a:lnTo>
                  <a:pt x="3135" y="4100"/>
                </a:lnTo>
                <a:lnTo>
                  <a:pt x="2622" y="3986"/>
                </a:lnTo>
                <a:lnTo>
                  <a:pt x="2052" y="3891"/>
                </a:lnTo>
                <a:lnTo>
                  <a:pt x="3077" y="2372"/>
                </a:lnTo>
                <a:lnTo>
                  <a:pt x="3989" y="1139"/>
                </a:lnTo>
                <a:lnTo>
                  <a:pt x="4787" y="56"/>
                </a:lnTo>
                <a:lnTo>
                  <a:pt x="4446" y="113"/>
                </a:lnTo>
                <a:lnTo>
                  <a:pt x="3647" y="1139"/>
                </a:lnTo>
                <a:lnTo>
                  <a:pt x="2736" y="2316"/>
                </a:lnTo>
                <a:lnTo>
                  <a:pt x="1709" y="3777"/>
                </a:lnTo>
                <a:lnTo>
                  <a:pt x="1139" y="3663"/>
                </a:lnTo>
                <a:lnTo>
                  <a:pt x="569" y="3512"/>
                </a:lnTo>
                <a:lnTo>
                  <a:pt x="0" y="3303"/>
                </a:lnTo>
                <a:lnTo>
                  <a:pt x="342" y="3720"/>
                </a:lnTo>
                <a:lnTo>
                  <a:pt x="912" y="3891"/>
                </a:lnTo>
                <a:lnTo>
                  <a:pt x="1538" y="4043"/>
                </a:lnTo>
                <a:lnTo>
                  <a:pt x="1881" y="4100"/>
                </a:lnTo>
                <a:lnTo>
                  <a:pt x="2450" y="4271"/>
                </a:lnTo>
                <a:lnTo>
                  <a:pt x="3020" y="4366"/>
                </a:lnTo>
                <a:lnTo>
                  <a:pt x="3590" y="4423"/>
                </a:lnTo>
                <a:lnTo>
                  <a:pt x="3989" y="4480"/>
                </a:lnTo>
                <a:lnTo>
                  <a:pt x="4617" y="4594"/>
                </a:lnTo>
                <a:lnTo>
                  <a:pt x="5300" y="4651"/>
                </a:lnTo>
                <a:lnTo>
                  <a:pt x="5985" y="4689"/>
                </a:lnTo>
                <a:lnTo>
                  <a:pt x="6213" y="6378"/>
                </a:lnTo>
                <a:lnTo>
                  <a:pt x="6384" y="4689"/>
                </a:lnTo>
                <a:lnTo>
                  <a:pt x="6839" y="4746"/>
                </a:lnTo>
                <a:lnTo>
                  <a:pt x="7636" y="4746"/>
                </a:lnTo>
                <a:lnTo>
                  <a:pt x="8094" y="4689"/>
                </a:lnTo>
                <a:lnTo>
                  <a:pt x="8265" y="6378"/>
                </a:lnTo>
                <a:lnTo>
                  <a:pt x="8436" y="8201"/>
                </a:lnTo>
                <a:lnTo>
                  <a:pt x="8607" y="10251"/>
                </a:lnTo>
                <a:lnTo>
                  <a:pt x="5699" y="10251"/>
                </a:lnTo>
                <a:lnTo>
                  <a:pt x="6440" y="10631"/>
                </a:lnTo>
                <a:lnTo>
                  <a:pt x="8607" y="10631"/>
                </a:lnTo>
                <a:lnTo>
                  <a:pt x="8835" y="13004"/>
                </a:lnTo>
                <a:lnTo>
                  <a:pt x="9006" y="15604"/>
                </a:lnTo>
                <a:lnTo>
                  <a:pt x="9233" y="18458"/>
                </a:lnTo>
                <a:lnTo>
                  <a:pt x="5643" y="18458"/>
                </a:lnTo>
                <a:lnTo>
                  <a:pt x="5073" y="18404"/>
                </a:lnTo>
                <a:lnTo>
                  <a:pt x="4787" y="18404"/>
                </a:lnTo>
                <a:lnTo>
                  <a:pt x="5357" y="18890"/>
                </a:lnTo>
                <a:lnTo>
                  <a:pt x="5643" y="18890"/>
                </a:lnTo>
                <a:lnTo>
                  <a:pt x="6839" y="18944"/>
                </a:lnTo>
                <a:lnTo>
                  <a:pt x="8037" y="18944"/>
                </a:lnTo>
                <a:lnTo>
                  <a:pt x="9233" y="18890"/>
                </a:lnTo>
                <a:lnTo>
                  <a:pt x="9461" y="21535"/>
                </a:lnTo>
                <a:lnTo>
                  <a:pt x="9405" y="12947"/>
                </a:lnTo>
                <a:lnTo>
                  <a:pt x="9177" y="10631"/>
                </a:lnTo>
                <a:lnTo>
                  <a:pt x="10259" y="10574"/>
                </a:lnTo>
                <a:lnTo>
                  <a:pt x="9177" y="10251"/>
                </a:lnTo>
                <a:lnTo>
                  <a:pt x="8947" y="8201"/>
                </a:lnTo>
                <a:lnTo>
                  <a:pt x="8720" y="6321"/>
                </a:lnTo>
                <a:lnTo>
                  <a:pt x="8549" y="4689"/>
                </a:lnTo>
                <a:lnTo>
                  <a:pt x="9233" y="4689"/>
                </a:lnTo>
                <a:lnTo>
                  <a:pt x="9860" y="4651"/>
                </a:lnTo>
                <a:lnTo>
                  <a:pt x="10430" y="4537"/>
                </a:lnTo>
                <a:lnTo>
                  <a:pt x="11000" y="6150"/>
                </a:lnTo>
                <a:lnTo>
                  <a:pt x="10887" y="4480"/>
                </a:lnTo>
                <a:lnTo>
                  <a:pt x="11457" y="4423"/>
                </a:lnTo>
                <a:lnTo>
                  <a:pt x="12027" y="4328"/>
                </a:lnTo>
                <a:lnTo>
                  <a:pt x="12597" y="4214"/>
                </a:lnTo>
                <a:lnTo>
                  <a:pt x="13565" y="5714"/>
                </a:lnTo>
                <a:lnTo>
                  <a:pt x="14591" y="7498"/>
                </a:lnTo>
                <a:lnTo>
                  <a:pt x="15674" y="9454"/>
                </a:lnTo>
                <a:lnTo>
                  <a:pt x="14762" y="9662"/>
                </a:lnTo>
                <a:lnTo>
                  <a:pt x="13737" y="9833"/>
                </a:lnTo>
                <a:lnTo>
                  <a:pt x="12766" y="9928"/>
                </a:lnTo>
                <a:lnTo>
                  <a:pt x="12367" y="10365"/>
                </a:lnTo>
                <a:lnTo>
                  <a:pt x="13108" y="12681"/>
                </a:lnTo>
                <a:lnTo>
                  <a:pt x="12881" y="10308"/>
                </a:lnTo>
                <a:lnTo>
                  <a:pt x="13906" y="10156"/>
                </a:lnTo>
                <a:lnTo>
                  <a:pt x="14876" y="9985"/>
                </a:lnTo>
                <a:lnTo>
                  <a:pt x="15845" y="9776"/>
                </a:lnTo>
                <a:lnTo>
                  <a:pt x="16129" y="9340"/>
                </a:lnTo>
                <a:lnTo>
                  <a:pt x="15046" y="7403"/>
                </a:lnTo>
                <a:lnTo>
                  <a:pt x="13964" y="5676"/>
                </a:lnTo>
                <a:lnTo>
                  <a:pt x="12995" y="4100"/>
                </a:lnTo>
                <a:lnTo>
                  <a:pt x="13565" y="3986"/>
                </a:lnTo>
                <a:lnTo>
                  <a:pt x="14135" y="3834"/>
                </a:lnTo>
                <a:lnTo>
                  <a:pt x="14705" y="3625"/>
                </a:lnTo>
                <a:lnTo>
                  <a:pt x="15845" y="4859"/>
                </a:lnTo>
                <a:lnTo>
                  <a:pt x="15104" y="3512"/>
                </a:lnTo>
                <a:lnTo>
                  <a:pt x="15616" y="3303"/>
                </a:lnTo>
                <a:lnTo>
                  <a:pt x="16129" y="3075"/>
                </a:lnTo>
                <a:lnTo>
                  <a:pt x="16586" y="2866"/>
                </a:lnTo>
                <a:lnTo>
                  <a:pt x="17726" y="3777"/>
                </a:lnTo>
                <a:lnTo>
                  <a:pt x="18979" y="4802"/>
                </a:lnTo>
                <a:lnTo>
                  <a:pt x="20234" y="5942"/>
                </a:lnTo>
                <a:lnTo>
                  <a:pt x="20804" y="6378"/>
                </a:lnTo>
                <a:lnTo>
                  <a:pt x="21373" y="6910"/>
                </a:lnTo>
                <a:lnTo>
                  <a:pt x="21943" y="7441"/>
                </a:lnTo>
                <a:lnTo>
                  <a:pt x="22171" y="7669"/>
                </a:lnTo>
                <a:lnTo>
                  <a:pt x="22342" y="7232"/>
                </a:lnTo>
                <a:lnTo>
                  <a:pt x="21716" y="6701"/>
                </a:lnTo>
                <a:lnTo>
                  <a:pt x="21087" y="6150"/>
                </a:lnTo>
                <a:lnTo>
                  <a:pt x="20518" y="5619"/>
                </a:lnTo>
                <a:lnTo>
                  <a:pt x="19265" y="4537"/>
                </a:lnTo>
                <a:lnTo>
                  <a:pt x="18067" y="3569"/>
                </a:lnTo>
                <a:lnTo>
                  <a:pt x="16927" y="2695"/>
                </a:lnTo>
                <a:lnTo>
                  <a:pt x="17384" y="2486"/>
                </a:lnTo>
                <a:lnTo>
                  <a:pt x="18181" y="1936"/>
                </a:lnTo>
                <a:lnTo>
                  <a:pt x="19150" y="2543"/>
                </a:lnTo>
                <a:lnTo>
                  <a:pt x="18409" y="1784"/>
                </a:lnTo>
                <a:lnTo>
                  <a:pt x="18922" y="1347"/>
                </a:lnTo>
                <a:lnTo>
                  <a:pt x="18465" y="1461"/>
                </a:lnTo>
                <a:lnTo>
                  <a:pt x="17783" y="1404"/>
                </a:lnTo>
                <a:lnTo>
                  <a:pt x="17325" y="1139"/>
                </a:lnTo>
                <a:lnTo>
                  <a:pt x="16643" y="873"/>
                </a:lnTo>
                <a:lnTo>
                  <a:pt x="16073" y="759"/>
                </a:lnTo>
                <a:lnTo>
                  <a:pt x="16699" y="1082"/>
                </a:lnTo>
                <a:lnTo>
                  <a:pt x="17269" y="1461"/>
                </a:lnTo>
                <a:lnTo>
                  <a:pt x="17954" y="1841"/>
                </a:lnTo>
                <a:lnTo>
                  <a:pt x="17156" y="2316"/>
                </a:lnTo>
                <a:lnTo>
                  <a:pt x="16699" y="2543"/>
                </a:lnTo>
                <a:lnTo>
                  <a:pt x="15616" y="1727"/>
                </a:lnTo>
                <a:lnTo>
                  <a:pt x="14647" y="1025"/>
                </a:lnTo>
                <a:lnTo>
                  <a:pt x="13737" y="379"/>
                </a:lnTo>
                <a:lnTo>
                  <a:pt x="13167" y="322"/>
                </a:lnTo>
                <a:lnTo>
                  <a:pt x="14135" y="1025"/>
                </a:lnTo>
                <a:lnTo>
                  <a:pt x="15217" y="1784"/>
                </a:lnTo>
                <a:lnTo>
                  <a:pt x="16357" y="2695"/>
                </a:lnTo>
                <a:lnTo>
                  <a:pt x="15902" y="2923"/>
                </a:lnTo>
                <a:lnTo>
                  <a:pt x="15388" y="3075"/>
                </a:lnTo>
                <a:lnTo>
                  <a:pt x="14876" y="3303"/>
                </a:lnTo>
                <a:lnTo>
                  <a:pt x="13737" y="2107"/>
                </a:lnTo>
                <a:lnTo>
                  <a:pt x="12709" y="1025"/>
                </a:lnTo>
                <a:lnTo>
                  <a:pt x="11741" y="170"/>
                </a:lnTo>
                <a:lnTo>
                  <a:pt x="11342" y="113"/>
                </a:lnTo>
                <a:lnTo>
                  <a:pt x="12254" y="1025"/>
                </a:lnTo>
                <a:close/>
              </a:path>
            </a:pathLst>
          </a:custGeom>
          <a:solidFill>
            <a:srgbClr val="0074B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68" name="object 1168"/>
          <p:cNvSpPr/>
          <p:nvPr/>
        </p:nvSpPr>
        <p:spPr>
          <a:xfrm>
            <a:off x="341288" y="529663"/>
            <a:ext cx="2609" cy="3844"/>
          </a:xfrm>
          <a:custGeom>
            <a:avLst/>
            <a:gdLst/>
            <a:ahLst/>
            <a:cxnLst/>
            <a:rect l="l" t="t" r="r" b="b"/>
            <a:pathLst>
              <a:path w="3478" h="5125">
                <a:moveTo>
                  <a:pt x="1768" y="2373"/>
                </a:moveTo>
                <a:lnTo>
                  <a:pt x="0" y="0"/>
                </a:lnTo>
                <a:lnTo>
                  <a:pt x="1254" y="2524"/>
                </a:lnTo>
                <a:lnTo>
                  <a:pt x="2964" y="5125"/>
                </a:lnTo>
                <a:lnTo>
                  <a:pt x="3478" y="4954"/>
                </a:lnTo>
                <a:lnTo>
                  <a:pt x="1768" y="2373"/>
                </a:lnTo>
                <a:close/>
              </a:path>
            </a:pathLst>
          </a:custGeom>
          <a:solidFill>
            <a:srgbClr val="0071A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69" name="object 1169"/>
          <p:cNvSpPr/>
          <p:nvPr/>
        </p:nvSpPr>
        <p:spPr>
          <a:xfrm>
            <a:off x="304099" y="522942"/>
            <a:ext cx="26033" cy="23191"/>
          </a:xfrm>
          <a:custGeom>
            <a:avLst/>
            <a:gdLst/>
            <a:ahLst/>
            <a:cxnLst/>
            <a:rect l="l" t="t" r="r" b="b"/>
            <a:pathLst>
              <a:path w="34710" h="30921">
                <a:moveTo>
                  <a:pt x="30207" y="8144"/>
                </a:moveTo>
                <a:lnTo>
                  <a:pt x="30948" y="6150"/>
                </a:lnTo>
                <a:lnTo>
                  <a:pt x="31632" y="4309"/>
                </a:lnTo>
                <a:lnTo>
                  <a:pt x="32259" y="2695"/>
                </a:lnTo>
                <a:lnTo>
                  <a:pt x="31860" y="2638"/>
                </a:lnTo>
                <a:lnTo>
                  <a:pt x="31177" y="4271"/>
                </a:lnTo>
                <a:lnTo>
                  <a:pt x="30493" y="6036"/>
                </a:lnTo>
                <a:lnTo>
                  <a:pt x="29695" y="8087"/>
                </a:lnTo>
                <a:lnTo>
                  <a:pt x="28726" y="7935"/>
                </a:lnTo>
                <a:lnTo>
                  <a:pt x="27814" y="7764"/>
                </a:lnTo>
                <a:lnTo>
                  <a:pt x="26902" y="7555"/>
                </a:lnTo>
                <a:lnTo>
                  <a:pt x="28042" y="5619"/>
                </a:lnTo>
                <a:lnTo>
                  <a:pt x="29182" y="3891"/>
                </a:lnTo>
                <a:lnTo>
                  <a:pt x="30150" y="2316"/>
                </a:lnTo>
                <a:lnTo>
                  <a:pt x="29808" y="2259"/>
                </a:lnTo>
                <a:lnTo>
                  <a:pt x="28783" y="3720"/>
                </a:lnTo>
                <a:lnTo>
                  <a:pt x="27643" y="5391"/>
                </a:lnTo>
                <a:lnTo>
                  <a:pt x="26503" y="7289"/>
                </a:lnTo>
                <a:lnTo>
                  <a:pt x="26388" y="7441"/>
                </a:lnTo>
                <a:lnTo>
                  <a:pt x="25419" y="7175"/>
                </a:lnTo>
                <a:lnTo>
                  <a:pt x="24507" y="6910"/>
                </a:lnTo>
                <a:lnTo>
                  <a:pt x="23597" y="6644"/>
                </a:lnTo>
                <a:lnTo>
                  <a:pt x="24052" y="6093"/>
                </a:lnTo>
                <a:lnTo>
                  <a:pt x="24280" y="5828"/>
                </a:lnTo>
                <a:lnTo>
                  <a:pt x="25647" y="4309"/>
                </a:lnTo>
                <a:lnTo>
                  <a:pt x="26902" y="2961"/>
                </a:lnTo>
                <a:lnTo>
                  <a:pt x="28098" y="1727"/>
                </a:lnTo>
                <a:lnTo>
                  <a:pt x="27699" y="1613"/>
                </a:lnTo>
                <a:lnTo>
                  <a:pt x="26503" y="2752"/>
                </a:lnTo>
                <a:lnTo>
                  <a:pt x="25248" y="4100"/>
                </a:lnTo>
                <a:lnTo>
                  <a:pt x="23937" y="5562"/>
                </a:lnTo>
                <a:lnTo>
                  <a:pt x="23426" y="6150"/>
                </a:lnTo>
                <a:lnTo>
                  <a:pt x="23140" y="6473"/>
                </a:lnTo>
                <a:lnTo>
                  <a:pt x="22342" y="6150"/>
                </a:lnTo>
                <a:lnTo>
                  <a:pt x="21545" y="5828"/>
                </a:lnTo>
                <a:lnTo>
                  <a:pt x="20860" y="5505"/>
                </a:lnTo>
                <a:lnTo>
                  <a:pt x="21430" y="4954"/>
                </a:lnTo>
                <a:lnTo>
                  <a:pt x="22000" y="4423"/>
                </a:lnTo>
                <a:lnTo>
                  <a:pt x="22570" y="3986"/>
                </a:lnTo>
                <a:lnTo>
                  <a:pt x="23881" y="2866"/>
                </a:lnTo>
                <a:lnTo>
                  <a:pt x="25136" y="1879"/>
                </a:lnTo>
                <a:lnTo>
                  <a:pt x="26332" y="968"/>
                </a:lnTo>
                <a:lnTo>
                  <a:pt x="25989" y="816"/>
                </a:lnTo>
                <a:lnTo>
                  <a:pt x="24850" y="1670"/>
                </a:lnTo>
                <a:lnTo>
                  <a:pt x="23597" y="2638"/>
                </a:lnTo>
                <a:lnTo>
                  <a:pt x="22342" y="3663"/>
                </a:lnTo>
                <a:lnTo>
                  <a:pt x="21716" y="4214"/>
                </a:lnTo>
                <a:lnTo>
                  <a:pt x="21087" y="4745"/>
                </a:lnTo>
                <a:lnTo>
                  <a:pt x="20461" y="5296"/>
                </a:lnTo>
                <a:lnTo>
                  <a:pt x="19778" y="4954"/>
                </a:lnTo>
                <a:lnTo>
                  <a:pt x="19150" y="4594"/>
                </a:lnTo>
                <a:lnTo>
                  <a:pt x="18639" y="4214"/>
                </a:lnTo>
                <a:lnTo>
                  <a:pt x="18296" y="3986"/>
                </a:lnTo>
                <a:lnTo>
                  <a:pt x="19492" y="3189"/>
                </a:lnTo>
                <a:lnTo>
                  <a:pt x="20576" y="2486"/>
                </a:lnTo>
                <a:lnTo>
                  <a:pt x="21657" y="1841"/>
                </a:lnTo>
                <a:lnTo>
                  <a:pt x="22741" y="1177"/>
                </a:lnTo>
                <a:lnTo>
                  <a:pt x="23768" y="588"/>
                </a:lnTo>
                <a:lnTo>
                  <a:pt x="24737" y="0"/>
                </a:lnTo>
                <a:lnTo>
                  <a:pt x="24223" y="56"/>
                </a:lnTo>
                <a:lnTo>
                  <a:pt x="23881" y="151"/>
                </a:lnTo>
                <a:lnTo>
                  <a:pt x="23083" y="588"/>
                </a:lnTo>
                <a:lnTo>
                  <a:pt x="22286" y="1025"/>
                </a:lnTo>
                <a:lnTo>
                  <a:pt x="21488" y="1556"/>
                </a:lnTo>
                <a:lnTo>
                  <a:pt x="20348" y="2202"/>
                </a:lnTo>
                <a:lnTo>
                  <a:pt x="19208" y="2961"/>
                </a:lnTo>
                <a:lnTo>
                  <a:pt x="18010" y="3777"/>
                </a:lnTo>
                <a:lnTo>
                  <a:pt x="17499" y="3398"/>
                </a:lnTo>
                <a:lnTo>
                  <a:pt x="17098" y="3075"/>
                </a:lnTo>
                <a:lnTo>
                  <a:pt x="16758" y="2695"/>
                </a:lnTo>
                <a:lnTo>
                  <a:pt x="16528" y="2809"/>
                </a:lnTo>
                <a:lnTo>
                  <a:pt x="16870" y="3189"/>
                </a:lnTo>
                <a:lnTo>
                  <a:pt x="17269" y="3568"/>
                </a:lnTo>
                <a:lnTo>
                  <a:pt x="17783" y="3929"/>
                </a:lnTo>
                <a:lnTo>
                  <a:pt x="15388" y="5562"/>
                </a:lnTo>
                <a:lnTo>
                  <a:pt x="12881" y="7441"/>
                </a:lnTo>
                <a:lnTo>
                  <a:pt x="10317" y="9605"/>
                </a:lnTo>
                <a:lnTo>
                  <a:pt x="9576" y="9017"/>
                </a:lnTo>
                <a:lnTo>
                  <a:pt x="8891" y="8371"/>
                </a:lnTo>
                <a:lnTo>
                  <a:pt x="8321" y="7612"/>
                </a:lnTo>
                <a:lnTo>
                  <a:pt x="8037" y="7878"/>
                </a:lnTo>
                <a:lnTo>
                  <a:pt x="8607" y="8580"/>
                </a:lnTo>
                <a:lnTo>
                  <a:pt x="9290" y="9283"/>
                </a:lnTo>
                <a:lnTo>
                  <a:pt x="10031" y="9928"/>
                </a:lnTo>
                <a:lnTo>
                  <a:pt x="7751" y="11864"/>
                </a:lnTo>
                <a:lnTo>
                  <a:pt x="5530" y="14086"/>
                </a:lnTo>
                <a:lnTo>
                  <a:pt x="3363" y="16512"/>
                </a:lnTo>
                <a:lnTo>
                  <a:pt x="2565" y="15811"/>
                </a:lnTo>
                <a:lnTo>
                  <a:pt x="1824" y="15111"/>
                </a:lnTo>
                <a:lnTo>
                  <a:pt x="1198" y="14351"/>
                </a:lnTo>
                <a:lnTo>
                  <a:pt x="912" y="14731"/>
                </a:lnTo>
                <a:lnTo>
                  <a:pt x="1540" y="15433"/>
                </a:lnTo>
                <a:lnTo>
                  <a:pt x="2279" y="16134"/>
                </a:lnTo>
                <a:lnTo>
                  <a:pt x="3079" y="16836"/>
                </a:lnTo>
                <a:lnTo>
                  <a:pt x="1995" y="18023"/>
                </a:lnTo>
                <a:lnTo>
                  <a:pt x="970" y="19264"/>
                </a:lnTo>
                <a:lnTo>
                  <a:pt x="0" y="20559"/>
                </a:lnTo>
                <a:lnTo>
                  <a:pt x="285" y="20937"/>
                </a:lnTo>
                <a:lnTo>
                  <a:pt x="1311" y="19587"/>
                </a:lnTo>
                <a:lnTo>
                  <a:pt x="2338" y="18348"/>
                </a:lnTo>
                <a:lnTo>
                  <a:pt x="3419" y="17106"/>
                </a:lnTo>
                <a:lnTo>
                  <a:pt x="4559" y="18076"/>
                </a:lnTo>
                <a:lnTo>
                  <a:pt x="5929" y="18995"/>
                </a:lnTo>
                <a:lnTo>
                  <a:pt x="7352" y="19750"/>
                </a:lnTo>
                <a:lnTo>
                  <a:pt x="6213" y="21315"/>
                </a:lnTo>
                <a:lnTo>
                  <a:pt x="5129" y="22987"/>
                </a:lnTo>
                <a:lnTo>
                  <a:pt x="4104" y="24715"/>
                </a:lnTo>
                <a:lnTo>
                  <a:pt x="4559" y="25039"/>
                </a:lnTo>
                <a:lnTo>
                  <a:pt x="5586" y="23312"/>
                </a:lnTo>
                <a:lnTo>
                  <a:pt x="6670" y="21639"/>
                </a:lnTo>
                <a:lnTo>
                  <a:pt x="7810" y="20020"/>
                </a:lnTo>
                <a:lnTo>
                  <a:pt x="9006" y="20667"/>
                </a:lnTo>
                <a:lnTo>
                  <a:pt x="10202" y="21262"/>
                </a:lnTo>
                <a:lnTo>
                  <a:pt x="11513" y="21801"/>
                </a:lnTo>
                <a:lnTo>
                  <a:pt x="11968" y="21962"/>
                </a:lnTo>
                <a:lnTo>
                  <a:pt x="12254" y="22070"/>
                </a:lnTo>
                <a:lnTo>
                  <a:pt x="11171" y="23959"/>
                </a:lnTo>
                <a:lnTo>
                  <a:pt x="10146" y="25956"/>
                </a:lnTo>
                <a:lnTo>
                  <a:pt x="9233" y="28007"/>
                </a:lnTo>
                <a:lnTo>
                  <a:pt x="9747" y="28331"/>
                </a:lnTo>
                <a:lnTo>
                  <a:pt x="10716" y="26226"/>
                </a:lnTo>
                <a:lnTo>
                  <a:pt x="11741" y="24229"/>
                </a:lnTo>
                <a:lnTo>
                  <a:pt x="12824" y="22287"/>
                </a:lnTo>
                <a:lnTo>
                  <a:pt x="14478" y="22934"/>
                </a:lnTo>
                <a:lnTo>
                  <a:pt x="16188" y="23473"/>
                </a:lnTo>
                <a:lnTo>
                  <a:pt x="17954" y="23959"/>
                </a:lnTo>
                <a:lnTo>
                  <a:pt x="17098" y="26118"/>
                </a:lnTo>
                <a:lnTo>
                  <a:pt x="16188" y="28384"/>
                </a:lnTo>
                <a:lnTo>
                  <a:pt x="15388" y="30704"/>
                </a:lnTo>
                <a:lnTo>
                  <a:pt x="16016" y="30921"/>
                </a:lnTo>
                <a:lnTo>
                  <a:pt x="16814" y="28546"/>
                </a:lnTo>
                <a:lnTo>
                  <a:pt x="17668" y="26279"/>
                </a:lnTo>
                <a:lnTo>
                  <a:pt x="18580" y="24067"/>
                </a:lnTo>
                <a:lnTo>
                  <a:pt x="20461" y="24553"/>
                </a:lnTo>
                <a:lnTo>
                  <a:pt x="18751" y="23581"/>
                </a:lnTo>
                <a:lnTo>
                  <a:pt x="19948" y="20776"/>
                </a:lnTo>
                <a:lnTo>
                  <a:pt x="21202" y="18076"/>
                </a:lnTo>
                <a:lnTo>
                  <a:pt x="22457" y="15595"/>
                </a:lnTo>
                <a:lnTo>
                  <a:pt x="21887" y="15487"/>
                </a:lnTo>
                <a:lnTo>
                  <a:pt x="20632" y="17970"/>
                </a:lnTo>
                <a:lnTo>
                  <a:pt x="19378" y="20614"/>
                </a:lnTo>
                <a:lnTo>
                  <a:pt x="18181" y="23473"/>
                </a:lnTo>
                <a:lnTo>
                  <a:pt x="16415" y="22987"/>
                </a:lnTo>
                <a:lnTo>
                  <a:pt x="14705" y="22448"/>
                </a:lnTo>
                <a:lnTo>
                  <a:pt x="13052" y="21854"/>
                </a:lnTo>
                <a:lnTo>
                  <a:pt x="14591" y="19103"/>
                </a:lnTo>
                <a:lnTo>
                  <a:pt x="16188" y="16567"/>
                </a:lnTo>
                <a:lnTo>
                  <a:pt x="17839" y="14200"/>
                </a:lnTo>
                <a:lnTo>
                  <a:pt x="17327" y="13972"/>
                </a:lnTo>
                <a:lnTo>
                  <a:pt x="15674" y="16350"/>
                </a:lnTo>
                <a:lnTo>
                  <a:pt x="14021" y="18887"/>
                </a:lnTo>
                <a:lnTo>
                  <a:pt x="12482" y="21639"/>
                </a:lnTo>
                <a:lnTo>
                  <a:pt x="11968" y="21423"/>
                </a:lnTo>
                <a:lnTo>
                  <a:pt x="11684" y="21315"/>
                </a:lnTo>
                <a:lnTo>
                  <a:pt x="10430" y="20829"/>
                </a:lnTo>
                <a:lnTo>
                  <a:pt x="9233" y="20236"/>
                </a:lnTo>
                <a:lnTo>
                  <a:pt x="8094" y="19642"/>
                </a:lnTo>
                <a:lnTo>
                  <a:pt x="9975" y="17051"/>
                </a:lnTo>
                <a:lnTo>
                  <a:pt x="11912" y="14617"/>
                </a:lnTo>
                <a:lnTo>
                  <a:pt x="13849" y="12415"/>
                </a:lnTo>
                <a:lnTo>
                  <a:pt x="13451" y="12187"/>
                </a:lnTo>
                <a:lnTo>
                  <a:pt x="11457" y="14408"/>
                </a:lnTo>
                <a:lnTo>
                  <a:pt x="9519" y="16781"/>
                </a:lnTo>
                <a:lnTo>
                  <a:pt x="7638" y="19373"/>
                </a:lnTo>
                <a:lnTo>
                  <a:pt x="6213" y="18617"/>
                </a:lnTo>
                <a:lnTo>
                  <a:pt x="4901" y="17698"/>
                </a:lnTo>
                <a:lnTo>
                  <a:pt x="3705" y="16781"/>
                </a:lnTo>
                <a:lnTo>
                  <a:pt x="5870" y="14351"/>
                </a:lnTo>
                <a:lnTo>
                  <a:pt x="8094" y="12149"/>
                </a:lnTo>
                <a:lnTo>
                  <a:pt x="10373" y="10137"/>
                </a:lnTo>
                <a:lnTo>
                  <a:pt x="11229" y="10839"/>
                </a:lnTo>
                <a:lnTo>
                  <a:pt x="10659" y="9871"/>
                </a:lnTo>
                <a:lnTo>
                  <a:pt x="13167" y="7707"/>
                </a:lnTo>
                <a:lnTo>
                  <a:pt x="15674" y="5771"/>
                </a:lnTo>
                <a:lnTo>
                  <a:pt x="18069" y="4157"/>
                </a:lnTo>
                <a:lnTo>
                  <a:pt x="18467" y="4423"/>
                </a:lnTo>
                <a:lnTo>
                  <a:pt x="18979" y="4802"/>
                </a:lnTo>
                <a:lnTo>
                  <a:pt x="19549" y="5182"/>
                </a:lnTo>
                <a:lnTo>
                  <a:pt x="20177" y="5505"/>
                </a:lnTo>
                <a:lnTo>
                  <a:pt x="20576" y="5714"/>
                </a:lnTo>
                <a:lnTo>
                  <a:pt x="21317" y="6036"/>
                </a:lnTo>
                <a:lnTo>
                  <a:pt x="22115" y="6416"/>
                </a:lnTo>
                <a:lnTo>
                  <a:pt x="22912" y="6739"/>
                </a:lnTo>
                <a:lnTo>
                  <a:pt x="23367" y="6910"/>
                </a:lnTo>
                <a:lnTo>
                  <a:pt x="24280" y="7232"/>
                </a:lnTo>
                <a:lnTo>
                  <a:pt x="25248" y="7498"/>
                </a:lnTo>
                <a:lnTo>
                  <a:pt x="26217" y="7764"/>
                </a:lnTo>
                <a:lnTo>
                  <a:pt x="26674" y="7878"/>
                </a:lnTo>
                <a:lnTo>
                  <a:pt x="27643" y="8087"/>
                </a:lnTo>
                <a:lnTo>
                  <a:pt x="28612" y="8258"/>
                </a:lnTo>
                <a:lnTo>
                  <a:pt x="29580" y="8409"/>
                </a:lnTo>
                <a:lnTo>
                  <a:pt x="30094" y="8466"/>
                </a:lnTo>
                <a:lnTo>
                  <a:pt x="31177" y="8637"/>
                </a:lnTo>
                <a:lnTo>
                  <a:pt x="32259" y="8732"/>
                </a:lnTo>
                <a:lnTo>
                  <a:pt x="33399" y="8789"/>
                </a:lnTo>
                <a:lnTo>
                  <a:pt x="33056" y="11162"/>
                </a:lnTo>
                <a:lnTo>
                  <a:pt x="33000" y="17051"/>
                </a:lnTo>
                <a:lnTo>
                  <a:pt x="33626" y="17106"/>
                </a:lnTo>
                <a:lnTo>
                  <a:pt x="33056" y="16620"/>
                </a:lnTo>
                <a:lnTo>
                  <a:pt x="33342" y="13820"/>
                </a:lnTo>
                <a:lnTo>
                  <a:pt x="33626" y="11162"/>
                </a:lnTo>
                <a:lnTo>
                  <a:pt x="33912" y="8846"/>
                </a:lnTo>
                <a:lnTo>
                  <a:pt x="34710" y="8846"/>
                </a:lnTo>
                <a:lnTo>
                  <a:pt x="33969" y="8466"/>
                </a:lnTo>
                <a:lnTo>
                  <a:pt x="34255" y="6416"/>
                </a:lnTo>
                <a:lnTo>
                  <a:pt x="34482" y="4594"/>
                </a:lnTo>
                <a:lnTo>
                  <a:pt x="34255" y="2904"/>
                </a:lnTo>
                <a:lnTo>
                  <a:pt x="33969" y="4537"/>
                </a:lnTo>
                <a:lnTo>
                  <a:pt x="33685" y="6359"/>
                </a:lnTo>
                <a:lnTo>
                  <a:pt x="33399" y="8409"/>
                </a:lnTo>
                <a:lnTo>
                  <a:pt x="32317" y="8371"/>
                </a:lnTo>
                <a:lnTo>
                  <a:pt x="31290" y="8258"/>
                </a:lnTo>
                <a:lnTo>
                  <a:pt x="30207" y="8144"/>
                </a:lnTo>
                <a:close/>
              </a:path>
            </a:pathLst>
          </a:custGeom>
          <a:solidFill>
            <a:srgbClr val="0071A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70" name="object 1170"/>
          <p:cNvSpPr/>
          <p:nvPr/>
        </p:nvSpPr>
        <p:spPr>
          <a:xfrm>
            <a:off x="322952" y="541560"/>
            <a:ext cx="4702" cy="890"/>
          </a:xfrm>
          <a:custGeom>
            <a:avLst/>
            <a:gdLst/>
            <a:ahLst/>
            <a:cxnLst/>
            <a:rect l="l" t="t" r="r" b="b"/>
            <a:pathLst>
              <a:path w="6269" h="1186">
                <a:moveTo>
                  <a:pt x="0" y="0"/>
                </a:moveTo>
                <a:lnTo>
                  <a:pt x="1937" y="808"/>
                </a:lnTo>
                <a:lnTo>
                  <a:pt x="4046" y="1025"/>
                </a:lnTo>
                <a:lnTo>
                  <a:pt x="6210" y="1186"/>
                </a:lnTo>
                <a:lnTo>
                  <a:pt x="6269" y="647"/>
                </a:lnTo>
                <a:lnTo>
                  <a:pt x="4160" y="539"/>
                </a:lnTo>
                <a:lnTo>
                  <a:pt x="2052" y="322"/>
                </a:lnTo>
                <a:lnTo>
                  <a:pt x="0" y="0"/>
                </a:lnTo>
                <a:close/>
              </a:path>
            </a:pathLst>
          </a:custGeom>
          <a:solidFill>
            <a:srgbClr val="0071A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71" name="object 1171"/>
          <p:cNvSpPr/>
          <p:nvPr/>
        </p:nvSpPr>
        <p:spPr>
          <a:xfrm>
            <a:off x="312094" y="521890"/>
            <a:ext cx="44968" cy="26471"/>
          </a:xfrm>
          <a:custGeom>
            <a:avLst/>
            <a:gdLst/>
            <a:ahLst/>
            <a:cxnLst/>
            <a:rect l="l" t="t" r="r" b="b"/>
            <a:pathLst>
              <a:path w="59957" h="35295">
                <a:moveTo>
                  <a:pt x="20175" y="32487"/>
                </a:moveTo>
                <a:lnTo>
                  <a:pt x="19948" y="35186"/>
                </a:lnTo>
                <a:lnTo>
                  <a:pt x="20459" y="35240"/>
                </a:lnTo>
                <a:lnTo>
                  <a:pt x="20745" y="35240"/>
                </a:lnTo>
                <a:lnTo>
                  <a:pt x="20973" y="32542"/>
                </a:lnTo>
                <a:lnTo>
                  <a:pt x="21200" y="29951"/>
                </a:lnTo>
                <a:lnTo>
                  <a:pt x="21428" y="27414"/>
                </a:lnTo>
                <a:lnTo>
                  <a:pt x="22227" y="27469"/>
                </a:lnTo>
                <a:lnTo>
                  <a:pt x="22626" y="27469"/>
                </a:lnTo>
                <a:lnTo>
                  <a:pt x="24221" y="27523"/>
                </a:lnTo>
                <a:lnTo>
                  <a:pt x="25875" y="27523"/>
                </a:lnTo>
                <a:lnTo>
                  <a:pt x="27470" y="27469"/>
                </a:lnTo>
                <a:lnTo>
                  <a:pt x="27641" y="30006"/>
                </a:lnTo>
                <a:lnTo>
                  <a:pt x="27756" y="32595"/>
                </a:lnTo>
                <a:lnTo>
                  <a:pt x="27927" y="35295"/>
                </a:lnTo>
                <a:lnTo>
                  <a:pt x="28438" y="35240"/>
                </a:lnTo>
                <a:lnTo>
                  <a:pt x="28724" y="35240"/>
                </a:lnTo>
                <a:lnTo>
                  <a:pt x="28553" y="32542"/>
                </a:lnTo>
                <a:lnTo>
                  <a:pt x="28382" y="29951"/>
                </a:lnTo>
                <a:lnTo>
                  <a:pt x="28211" y="27469"/>
                </a:lnTo>
                <a:lnTo>
                  <a:pt x="30319" y="27361"/>
                </a:lnTo>
                <a:lnTo>
                  <a:pt x="32428" y="27200"/>
                </a:lnTo>
                <a:lnTo>
                  <a:pt x="34480" y="26928"/>
                </a:lnTo>
                <a:lnTo>
                  <a:pt x="34994" y="29303"/>
                </a:lnTo>
                <a:lnTo>
                  <a:pt x="35505" y="31786"/>
                </a:lnTo>
                <a:lnTo>
                  <a:pt x="35962" y="34376"/>
                </a:lnTo>
                <a:lnTo>
                  <a:pt x="36418" y="34269"/>
                </a:lnTo>
                <a:lnTo>
                  <a:pt x="36645" y="34214"/>
                </a:lnTo>
                <a:lnTo>
                  <a:pt x="36190" y="31678"/>
                </a:lnTo>
                <a:lnTo>
                  <a:pt x="35676" y="29195"/>
                </a:lnTo>
                <a:lnTo>
                  <a:pt x="35165" y="26822"/>
                </a:lnTo>
                <a:lnTo>
                  <a:pt x="37159" y="26551"/>
                </a:lnTo>
                <a:lnTo>
                  <a:pt x="39155" y="26228"/>
                </a:lnTo>
                <a:lnTo>
                  <a:pt x="41036" y="25742"/>
                </a:lnTo>
                <a:lnTo>
                  <a:pt x="41889" y="27900"/>
                </a:lnTo>
                <a:lnTo>
                  <a:pt x="42631" y="30167"/>
                </a:lnTo>
                <a:lnTo>
                  <a:pt x="43372" y="32487"/>
                </a:lnTo>
                <a:lnTo>
                  <a:pt x="43998" y="32326"/>
                </a:lnTo>
                <a:lnTo>
                  <a:pt x="43257" y="30006"/>
                </a:lnTo>
                <a:lnTo>
                  <a:pt x="42459" y="27739"/>
                </a:lnTo>
                <a:lnTo>
                  <a:pt x="41606" y="25634"/>
                </a:lnTo>
                <a:lnTo>
                  <a:pt x="43485" y="25148"/>
                </a:lnTo>
                <a:lnTo>
                  <a:pt x="45253" y="24664"/>
                </a:lnTo>
                <a:lnTo>
                  <a:pt x="46963" y="24069"/>
                </a:lnTo>
                <a:lnTo>
                  <a:pt x="47931" y="25903"/>
                </a:lnTo>
                <a:lnTo>
                  <a:pt x="48900" y="27847"/>
                </a:lnTo>
                <a:lnTo>
                  <a:pt x="49756" y="29897"/>
                </a:lnTo>
                <a:lnTo>
                  <a:pt x="50326" y="29573"/>
                </a:lnTo>
                <a:lnTo>
                  <a:pt x="49470" y="27578"/>
                </a:lnTo>
                <a:lnTo>
                  <a:pt x="48501" y="25689"/>
                </a:lnTo>
                <a:lnTo>
                  <a:pt x="47533" y="23853"/>
                </a:lnTo>
                <a:lnTo>
                  <a:pt x="49184" y="23206"/>
                </a:lnTo>
                <a:lnTo>
                  <a:pt x="50781" y="22558"/>
                </a:lnTo>
                <a:lnTo>
                  <a:pt x="52205" y="21748"/>
                </a:lnTo>
                <a:lnTo>
                  <a:pt x="53232" y="23259"/>
                </a:lnTo>
                <a:lnTo>
                  <a:pt x="54257" y="24878"/>
                </a:lnTo>
                <a:lnTo>
                  <a:pt x="55224" y="26497"/>
                </a:lnTo>
                <a:lnTo>
                  <a:pt x="55627" y="26173"/>
                </a:lnTo>
                <a:lnTo>
                  <a:pt x="54720" y="24555"/>
                </a:lnTo>
                <a:lnTo>
                  <a:pt x="53693" y="22989"/>
                </a:lnTo>
                <a:lnTo>
                  <a:pt x="52718" y="21533"/>
                </a:lnTo>
                <a:lnTo>
                  <a:pt x="54136" y="20778"/>
                </a:lnTo>
                <a:lnTo>
                  <a:pt x="55445" y="19914"/>
                </a:lnTo>
                <a:lnTo>
                  <a:pt x="56654" y="18997"/>
                </a:lnTo>
                <a:lnTo>
                  <a:pt x="57560" y="20130"/>
                </a:lnTo>
                <a:lnTo>
                  <a:pt x="58466" y="21317"/>
                </a:lnTo>
                <a:lnTo>
                  <a:pt x="59393" y="22558"/>
                </a:lnTo>
                <a:lnTo>
                  <a:pt x="59735" y="22180"/>
                </a:lnTo>
                <a:lnTo>
                  <a:pt x="58809" y="20992"/>
                </a:lnTo>
                <a:lnTo>
                  <a:pt x="57902" y="19859"/>
                </a:lnTo>
                <a:lnTo>
                  <a:pt x="56996" y="18727"/>
                </a:lnTo>
                <a:lnTo>
                  <a:pt x="58084" y="17864"/>
                </a:lnTo>
                <a:lnTo>
                  <a:pt x="59111" y="16945"/>
                </a:lnTo>
                <a:lnTo>
                  <a:pt x="59957" y="15927"/>
                </a:lnTo>
                <a:lnTo>
                  <a:pt x="59735" y="15604"/>
                </a:lnTo>
                <a:lnTo>
                  <a:pt x="58809" y="16622"/>
                </a:lnTo>
                <a:lnTo>
                  <a:pt x="57842" y="17539"/>
                </a:lnTo>
                <a:lnTo>
                  <a:pt x="56714" y="18403"/>
                </a:lnTo>
                <a:lnTo>
                  <a:pt x="54599" y="15965"/>
                </a:lnTo>
                <a:lnTo>
                  <a:pt x="52376" y="13706"/>
                </a:lnTo>
                <a:lnTo>
                  <a:pt x="50155" y="11713"/>
                </a:lnTo>
                <a:lnTo>
                  <a:pt x="52034" y="13972"/>
                </a:lnTo>
                <a:lnTo>
                  <a:pt x="54257" y="16250"/>
                </a:lnTo>
                <a:lnTo>
                  <a:pt x="56372" y="18672"/>
                </a:lnTo>
                <a:lnTo>
                  <a:pt x="55163" y="19589"/>
                </a:lnTo>
                <a:lnTo>
                  <a:pt x="53854" y="20400"/>
                </a:lnTo>
                <a:lnTo>
                  <a:pt x="52434" y="21155"/>
                </a:lnTo>
                <a:lnTo>
                  <a:pt x="51977" y="21370"/>
                </a:lnTo>
                <a:lnTo>
                  <a:pt x="50495" y="22125"/>
                </a:lnTo>
                <a:lnTo>
                  <a:pt x="48956" y="22828"/>
                </a:lnTo>
                <a:lnTo>
                  <a:pt x="47305" y="23422"/>
                </a:lnTo>
                <a:lnTo>
                  <a:pt x="45823" y="20614"/>
                </a:lnTo>
                <a:lnTo>
                  <a:pt x="44226" y="18078"/>
                </a:lnTo>
                <a:lnTo>
                  <a:pt x="45253" y="20831"/>
                </a:lnTo>
                <a:lnTo>
                  <a:pt x="46735" y="23637"/>
                </a:lnTo>
                <a:lnTo>
                  <a:pt x="45025" y="24178"/>
                </a:lnTo>
                <a:lnTo>
                  <a:pt x="43257" y="24717"/>
                </a:lnTo>
                <a:lnTo>
                  <a:pt x="41434" y="25148"/>
                </a:lnTo>
                <a:lnTo>
                  <a:pt x="40864" y="25311"/>
                </a:lnTo>
                <a:lnTo>
                  <a:pt x="38983" y="25689"/>
                </a:lnTo>
                <a:lnTo>
                  <a:pt x="37046" y="26066"/>
                </a:lnTo>
                <a:lnTo>
                  <a:pt x="35050" y="26336"/>
                </a:lnTo>
                <a:lnTo>
                  <a:pt x="34365" y="23422"/>
                </a:lnTo>
                <a:lnTo>
                  <a:pt x="34365" y="26444"/>
                </a:lnTo>
                <a:lnTo>
                  <a:pt x="32372" y="26659"/>
                </a:lnTo>
                <a:lnTo>
                  <a:pt x="30263" y="26822"/>
                </a:lnTo>
                <a:lnTo>
                  <a:pt x="28211" y="26928"/>
                </a:lnTo>
                <a:lnTo>
                  <a:pt x="27983" y="23961"/>
                </a:lnTo>
                <a:lnTo>
                  <a:pt x="27756" y="21155"/>
                </a:lnTo>
                <a:lnTo>
                  <a:pt x="27526" y="18511"/>
                </a:lnTo>
                <a:lnTo>
                  <a:pt x="29179" y="18403"/>
                </a:lnTo>
                <a:lnTo>
                  <a:pt x="27526" y="18025"/>
                </a:lnTo>
                <a:lnTo>
                  <a:pt x="27242" y="15225"/>
                </a:lnTo>
                <a:lnTo>
                  <a:pt x="27015" y="12567"/>
                </a:lnTo>
                <a:lnTo>
                  <a:pt x="26787" y="10251"/>
                </a:lnTo>
                <a:lnTo>
                  <a:pt x="27868" y="10194"/>
                </a:lnTo>
                <a:lnTo>
                  <a:pt x="28952" y="10099"/>
                </a:lnTo>
                <a:lnTo>
                  <a:pt x="29977" y="9985"/>
                </a:lnTo>
                <a:lnTo>
                  <a:pt x="29864" y="9605"/>
                </a:lnTo>
                <a:lnTo>
                  <a:pt x="28837" y="9719"/>
                </a:lnTo>
                <a:lnTo>
                  <a:pt x="27812" y="9814"/>
                </a:lnTo>
                <a:lnTo>
                  <a:pt x="26787" y="9871"/>
                </a:lnTo>
                <a:lnTo>
                  <a:pt x="26557" y="7821"/>
                </a:lnTo>
                <a:lnTo>
                  <a:pt x="26330" y="5941"/>
                </a:lnTo>
                <a:lnTo>
                  <a:pt x="26159" y="4309"/>
                </a:lnTo>
                <a:lnTo>
                  <a:pt x="26843" y="4309"/>
                </a:lnTo>
                <a:lnTo>
                  <a:pt x="27470" y="4271"/>
                </a:lnTo>
                <a:lnTo>
                  <a:pt x="28040" y="4157"/>
                </a:lnTo>
                <a:lnTo>
                  <a:pt x="27983" y="3891"/>
                </a:lnTo>
                <a:lnTo>
                  <a:pt x="27357" y="3948"/>
                </a:lnTo>
                <a:lnTo>
                  <a:pt x="26787" y="3986"/>
                </a:lnTo>
                <a:lnTo>
                  <a:pt x="26159" y="4043"/>
                </a:lnTo>
                <a:lnTo>
                  <a:pt x="25987" y="2486"/>
                </a:lnTo>
                <a:lnTo>
                  <a:pt x="25816" y="1139"/>
                </a:lnTo>
                <a:lnTo>
                  <a:pt x="25647" y="0"/>
                </a:lnTo>
                <a:lnTo>
                  <a:pt x="25361" y="0"/>
                </a:lnTo>
                <a:lnTo>
                  <a:pt x="25417" y="1139"/>
                </a:lnTo>
                <a:lnTo>
                  <a:pt x="25589" y="2486"/>
                </a:lnTo>
                <a:lnTo>
                  <a:pt x="25703" y="4043"/>
                </a:lnTo>
                <a:lnTo>
                  <a:pt x="24050" y="4043"/>
                </a:lnTo>
                <a:lnTo>
                  <a:pt x="24278" y="2486"/>
                </a:lnTo>
                <a:lnTo>
                  <a:pt x="24449" y="1139"/>
                </a:lnTo>
                <a:lnTo>
                  <a:pt x="24564" y="0"/>
                </a:lnTo>
                <a:lnTo>
                  <a:pt x="24278" y="0"/>
                </a:lnTo>
                <a:lnTo>
                  <a:pt x="24050" y="1139"/>
                </a:lnTo>
                <a:lnTo>
                  <a:pt x="23879" y="2486"/>
                </a:lnTo>
                <a:lnTo>
                  <a:pt x="23595" y="3986"/>
                </a:lnTo>
                <a:lnTo>
                  <a:pt x="22966" y="3986"/>
                </a:lnTo>
                <a:lnTo>
                  <a:pt x="22340" y="3948"/>
                </a:lnTo>
                <a:lnTo>
                  <a:pt x="21714" y="3834"/>
                </a:lnTo>
                <a:lnTo>
                  <a:pt x="22284" y="2372"/>
                </a:lnTo>
                <a:lnTo>
                  <a:pt x="22854" y="1139"/>
                </a:lnTo>
                <a:lnTo>
                  <a:pt x="23309" y="56"/>
                </a:lnTo>
                <a:lnTo>
                  <a:pt x="22966" y="56"/>
                </a:lnTo>
                <a:lnTo>
                  <a:pt x="22511" y="1139"/>
                </a:lnTo>
                <a:lnTo>
                  <a:pt x="21941" y="2372"/>
                </a:lnTo>
                <a:lnTo>
                  <a:pt x="21315" y="3777"/>
                </a:lnTo>
                <a:lnTo>
                  <a:pt x="20745" y="3720"/>
                </a:lnTo>
                <a:lnTo>
                  <a:pt x="20232" y="3606"/>
                </a:lnTo>
                <a:lnTo>
                  <a:pt x="19662" y="3512"/>
                </a:lnTo>
                <a:lnTo>
                  <a:pt x="20574" y="2221"/>
                </a:lnTo>
                <a:lnTo>
                  <a:pt x="21371" y="1082"/>
                </a:lnTo>
                <a:lnTo>
                  <a:pt x="22056" y="113"/>
                </a:lnTo>
                <a:lnTo>
                  <a:pt x="21714" y="170"/>
                </a:lnTo>
                <a:lnTo>
                  <a:pt x="20973" y="1082"/>
                </a:lnTo>
                <a:lnTo>
                  <a:pt x="20175" y="2164"/>
                </a:lnTo>
                <a:lnTo>
                  <a:pt x="19319" y="3398"/>
                </a:lnTo>
                <a:lnTo>
                  <a:pt x="18749" y="3284"/>
                </a:lnTo>
                <a:lnTo>
                  <a:pt x="18179" y="3132"/>
                </a:lnTo>
                <a:lnTo>
                  <a:pt x="17609" y="2923"/>
                </a:lnTo>
                <a:lnTo>
                  <a:pt x="18637" y="1936"/>
                </a:lnTo>
                <a:lnTo>
                  <a:pt x="19547" y="1025"/>
                </a:lnTo>
                <a:lnTo>
                  <a:pt x="20346" y="265"/>
                </a:lnTo>
                <a:lnTo>
                  <a:pt x="19889" y="322"/>
                </a:lnTo>
                <a:lnTo>
                  <a:pt x="19035" y="1025"/>
                </a:lnTo>
                <a:lnTo>
                  <a:pt x="18179" y="1898"/>
                </a:lnTo>
                <a:lnTo>
                  <a:pt x="17267" y="2809"/>
                </a:lnTo>
                <a:lnTo>
                  <a:pt x="16755" y="2638"/>
                </a:lnTo>
                <a:lnTo>
                  <a:pt x="16298" y="2429"/>
                </a:lnTo>
                <a:lnTo>
                  <a:pt x="15843" y="2221"/>
                </a:lnTo>
                <a:lnTo>
                  <a:pt x="16697" y="1613"/>
                </a:lnTo>
                <a:lnTo>
                  <a:pt x="17438" y="1025"/>
                </a:lnTo>
                <a:lnTo>
                  <a:pt x="18179" y="531"/>
                </a:lnTo>
                <a:lnTo>
                  <a:pt x="17553" y="645"/>
                </a:lnTo>
                <a:lnTo>
                  <a:pt x="16927" y="1082"/>
                </a:lnTo>
                <a:lnTo>
                  <a:pt x="16242" y="1556"/>
                </a:lnTo>
                <a:lnTo>
                  <a:pt x="15557" y="2050"/>
                </a:lnTo>
                <a:lnTo>
                  <a:pt x="15102" y="1841"/>
                </a:lnTo>
                <a:lnTo>
                  <a:pt x="14361" y="1347"/>
                </a:lnTo>
                <a:lnTo>
                  <a:pt x="13563" y="1461"/>
                </a:lnTo>
                <a:lnTo>
                  <a:pt x="14077" y="1404"/>
                </a:lnTo>
                <a:lnTo>
                  <a:pt x="14588" y="1784"/>
                </a:lnTo>
                <a:lnTo>
                  <a:pt x="15330" y="2221"/>
                </a:lnTo>
                <a:lnTo>
                  <a:pt x="15672" y="2372"/>
                </a:lnTo>
                <a:lnTo>
                  <a:pt x="16071" y="2581"/>
                </a:lnTo>
                <a:lnTo>
                  <a:pt x="16528" y="2809"/>
                </a:lnTo>
                <a:lnTo>
                  <a:pt x="17039" y="3018"/>
                </a:lnTo>
                <a:lnTo>
                  <a:pt x="17438" y="3132"/>
                </a:lnTo>
                <a:lnTo>
                  <a:pt x="17952" y="3341"/>
                </a:lnTo>
                <a:lnTo>
                  <a:pt x="18522" y="3512"/>
                </a:lnTo>
                <a:lnTo>
                  <a:pt x="19148" y="3663"/>
                </a:lnTo>
                <a:lnTo>
                  <a:pt x="19490" y="3720"/>
                </a:lnTo>
                <a:lnTo>
                  <a:pt x="20060" y="3891"/>
                </a:lnTo>
                <a:lnTo>
                  <a:pt x="20630" y="3986"/>
                </a:lnTo>
                <a:lnTo>
                  <a:pt x="21200" y="4043"/>
                </a:lnTo>
                <a:lnTo>
                  <a:pt x="21599" y="4100"/>
                </a:lnTo>
                <a:lnTo>
                  <a:pt x="22227" y="4214"/>
                </a:lnTo>
                <a:lnTo>
                  <a:pt x="22910" y="4271"/>
                </a:lnTo>
                <a:lnTo>
                  <a:pt x="23595" y="4309"/>
                </a:lnTo>
                <a:lnTo>
                  <a:pt x="23822" y="5998"/>
                </a:lnTo>
                <a:lnTo>
                  <a:pt x="23994" y="4309"/>
                </a:lnTo>
                <a:lnTo>
                  <a:pt x="24449" y="4366"/>
                </a:lnTo>
                <a:lnTo>
                  <a:pt x="25246" y="4366"/>
                </a:lnTo>
                <a:lnTo>
                  <a:pt x="25703" y="4309"/>
                </a:lnTo>
                <a:lnTo>
                  <a:pt x="25875" y="5998"/>
                </a:lnTo>
                <a:lnTo>
                  <a:pt x="26046" y="7821"/>
                </a:lnTo>
                <a:lnTo>
                  <a:pt x="26217" y="9871"/>
                </a:lnTo>
                <a:lnTo>
                  <a:pt x="23309" y="9871"/>
                </a:lnTo>
                <a:lnTo>
                  <a:pt x="24050" y="10251"/>
                </a:lnTo>
                <a:lnTo>
                  <a:pt x="26217" y="10251"/>
                </a:lnTo>
                <a:lnTo>
                  <a:pt x="26445" y="12624"/>
                </a:lnTo>
                <a:lnTo>
                  <a:pt x="26616" y="15225"/>
                </a:lnTo>
                <a:lnTo>
                  <a:pt x="26843" y="18078"/>
                </a:lnTo>
                <a:lnTo>
                  <a:pt x="23252" y="18078"/>
                </a:lnTo>
                <a:lnTo>
                  <a:pt x="22683" y="18025"/>
                </a:lnTo>
                <a:lnTo>
                  <a:pt x="22397" y="18025"/>
                </a:lnTo>
                <a:lnTo>
                  <a:pt x="22966" y="18511"/>
                </a:lnTo>
                <a:lnTo>
                  <a:pt x="23252" y="18511"/>
                </a:lnTo>
                <a:lnTo>
                  <a:pt x="24449" y="18564"/>
                </a:lnTo>
                <a:lnTo>
                  <a:pt x="25647" y="18564"/>
                </a:lnTo>
                <a:lnTo>
                  <a:pt x="26843" y="18511"/>
                </a:lnTo>
                <a:lnTo>
                  <a:pt x="27071" y="21155"/>
                </a:lnTo>
                <a:lnTo>
                  <a:pt x="27242" y="23961"/>
                </a:lnTo>
                <a:lnTo>
                  <a:pt x="27413" y="26928"/>
                </a:lnTo>
                <a:lnTo>
                  <a:pt x="25875" y="26983"/>
                </a:lnTo>
                <a:lnTo>
                  <a:pt x="22626" y="26983"/>
                </a:lnTo>
                <a:lnTo>
                  <a:pt x="21827" y="26928"/>
                </a:lnTo>
                <a:lnTo>
                  <a:pt x="21486" y="26928"/>
                </a:lnTo>
                <a:lnTo>
                  <a:pt x="21770" y="23961"/>
                </a:lnTo>
                <a:lnTo>
                  <a:pt x="22056" y="21100"/>
                </a:lnTo>
                <a:lnTo>
                  <a:pt x="22340" y="18456"/>
                </a:lnTo>
                <a:lnTo>
                  <a:pt x="22397" y="12567"/>
                </a:lnTo>
                <a:lnTo>
                  <a:pt x="22056" y="15168"/>
                </a:lnTo>
                <a:lnTo>
                  <a:pt x="21714" y="18025"/>
                </a:lnTo>
                <a:lnTo>
                  <a:pt x="20117" y="17917"/>
                </a:lnTo>
                <a:lnTo>
                  <a:pt x="18465" y="17755"/>
                </a:lnTo>
                <a:lnTo>
                  <a:pt x="16927" y="17539"/>
                </a:lnTo>
                <a:lnTo>
                  <a:pt x="17781" y="14788"/>
                </a:lnTo>
                <a:lnTo>
                  <a:pt x="18637" y="12187"/>
                </a:lnTo>
                <a:lnTo>
                  <a:pt x="19434" y="9871"/>
                </a:lnTo>
                <a:lnTo>
                  <a:pt x="18920" y="9814"/>
                </a:lnTo>
                <a:lnTo>
                  <a:pt x="18067" y="12149"/>
                </a:lnTo>
                <a:lnTo>
                  <a:pt x="17211" y="14674"/>
                </a:lnTo>
                <a:lnTo>
                  <a:pt x="16298" y="17431"/>
                </a:lnTo>
                <a:lnTo>
                  <a:pt x="14818" y="17216"/>
                </a:lnTo>
                <a:lnTo>
                  <a:pt x="13392" y="16945"/>
                </a:lnTo>
                <a:lnTo>
                  <a:pt x="11968" y="16622"/>
                </a:lnTo>
                <a:lnTo>
                  <a:pt x="13336" y="13915"/>
                </a:lnTo>
                <a:lnTo>
                  <a:pt x="14703" y="11447"/>
                </a:lnTo>
                <a:lnTo>
                  <a:pt x="16014" y="9283"/>
                </a:lnTo>
                <a:lnTo>
                  <a:pt x="15557" y="9169"/>
                </a:lnTo>
                <a:lnTo>
                  <a:pt x="14248" y="11333"/>
                </a:lnTo>
                <a:lnTo>
                  <a:pt x="12822" y="13820"/>
                </a:lnTo>
                <a:lnTo>
                  <a:pt x="11455" y="16459"/>
                </a:lnTo>
                <a:lnTo>
                  <a:pt x="10087" y="16136"/>
                </a:lnTo>
                <a:lnTo>
                  <a:pt x="8718" y="15699"/>
                </a:lnTo>
                <a:lnTo>
                  <a:pt x="7409" y="15225"/>
                </a:lnTo>
                <a:lnTo>
                  <a:pt x="9231" y="12681"/>
                </a:lnTo>
                <a:lnTo>
                  <a:pt x="10998" y="10365"/>
                </a:lnTo>
                <a:lnTo>
                  <a:pt x="12707" y="8314"/>
                </a:lnTo>
                <a:lnTo>
                  <a:pt x="12252" y="8144"/>
                </a:lnTo>
                <a:lnTo>
                  <a:pt x="10542" y="10137"/>
                </a:lnTo>
                <a:lnTo>
                  <a:pt x="8718" y="12472"/>
                </a:lnTo>
                <a:lnTo>
                  <a:pt x="6895" y="15054"/>
                </a:lnTo>
                <a:lnTo>
                  <a:pt x="5699" y="14579"/>
                </a:lnTo>
                <a:lnTo>
                  <a:pt x="4559" y="14086"/>
                </a:lnTo>
                <a:lnTo>
                  <a:pt x="3476" y="13497"/>
                </a:lnTo>
                <a:lnTo>
                  <a:pt x="5699" y="11124"/>
                </a:lnTo>
                <a:lnTo>
                  <a:pt x="7864" y="8960"/>
                </a:lnTo>
                <a:lnTo>
                  <a:pt x="9916" y="7118"/>
                </a:lnTo>
                <a:lnTo>
                  <a:pt x="9517" y="6910"/>
                </a:lnTo>
                <a:lnTo>
                  <a:pt x="7465" y="8751"/>
                </a:lnTo>
                <a:lnTo>
                  <a:pt x="5242" y="10896"/>
                </a:lnTo>
                <a:lnTo>
                  <a:pt x="3077" y="13269"/>
                </a:lnTo>
                <a:lnTo>
                  <a:pt x="2678" y="13060"/>
                </a:lnTo>
                <a:lnTo>
                  <a:pt x="1766" y="12567"/>
                </a:lnTo>
                <a:lnTo>
                  <a:pt x="853" y="11921"/>
                </a:lnTo>
                <a:lnTo>
                  <a:pt x="0" y="11276"/>
                </a:lnTo>
                <a:lnTo>
                  <a:pt x="569" y="12244"/>
                </a:lnTo>
                <a:lnTo>
                  <a:pt x="1480" y="12890"/>
                </a:lnTo>
                <a:lnTo>
                  <a:pt x="2448" y="13440"/>
                </a:lnTo>
                <a:lnTo>
                  <a:pt x="2791" y="13592"/>
                </a:lnTo>
                <a:lnTo>
                  <a:pt x="3190" y="13820"/>
                </a:lnTo>
                <a:lnTo>
                  <a:pt x="4273" y="14408"/>
                </a:lnTo>
                <a:lnTo>
                  <a:pt x="5469" y="14940"/>
                </a:lnTo>
                <a:lnTo>
                  <a:pt x="6668" y="15377"/>
                </a:lnTo>
                <a:lnTo>
                  <a:pt x="7179" y="15604"/>
                </a:lnTo>
                <a:lnTo>
                  <a:pt x="8490" y="16079"/>
                </a:lnTo>
                <a:lnTo>
                  <a:pt x="9858" y="16516"/>
                </a:lnTo>
                <a:lnTo>
                  <a:pt x="11227" y="16891"/>
                </a:lnTo>
                <a:lnTo>
                  <a:pt x="11797" y="17000"/>
                </a:lnTo>
                <a:lnTo>
                  <a:pt x="13221" y="17377"/>
                </a:lnTo>
                <a:lnTo>
                  <a:pt x="14703" y="17647"/>
                </a:lnTo>
                <a:lnTo>
                  <a:pt x="16186" y="17917"/>
                </a:lnTo>
                <a:lnTo>
                  <a:pt x="15388" y="20453"/>
                </a:lnTo>
                <a:lnTo>
                  <a:pt x="14588" y="23259"/>
                </a:lnTo>
                <a:lnTo>
                  <a:pt x="13847" y="26173"/>
                </a:lnTo>
                <a:lnTo>
                  <a:pt x="11854" y="25850"/>
                </a:lnTo>
                <a:lnTo>
                  <a:pt x="9973" y="25472"/>
                </a:lnTo>
                <a:lnTo>
                  <a:pt x="8092" y="24986"/>
                </a:lnTo>
                <a:lnTo>
                  <a:pt x="9801" y="25958"/>
                </a:lnTo>
                <a:lnTo>
                  <a:pt x="11739" y="26336"/>
                </a:lnTo>
                <a:lnTo>
                  <a:pt x="13735" y="26659"/>
                </a:lnTo>
                <a:lnTo>
                  <a:pt x="13108" y="29034"/>
                </a:lnTo>
                <a:lnTo>
                  <a:pt x="12538" y="31570"/>
                </a:lnTo>
                <a:lnTo>
                  <a:pt x="12025" y="34106"/>
                </a:lnTo>
                <a:lnTo>
                  <a:pt x="12480" y="34214"/>
                </a:lnTo>
                <a:lnTo>
                  <a:pt x="12707" y="34269"/>
                </a:lnTo>
                <a:lnTo>
                  <a:pt x="13221" y="31678"/>
                </a:lnTo>
                <a:lnTo>
                  <a:pt x="13791" y="29142"/>
                </a:lnTo>
                <a:lnTo>
                  <a:pt x="14361" y="26767"/>
                </a:lnTo>
                <a:lnTo>
                  <a:pt x="16413" y="27037"/>
                </a:lnTo>
                <a:lnTo>
                  <a:pt x="14476" y="26228"/>
                </a:lnTo>
                <a:lnTo>
                  <a:pt x="15217" y="23314"/>
                </a:lnTo>
                <a:lnTo>
                  <a:pt x="16014" y="20561"/>
                </a:lnTo>
                <a:lnTo>
                  <a:pt x="16812" y="17972"/>
                </a:lnTo>
                <a:lnTo>
                  <a:pt x="18407" y="18186"/>
                </a:lnTo>
                <a:lnTo>
                  <a:pt x="20004" y="18349"/>
                </a:lnTo>
                <a:lnTo>
                  <a:pt x="21657" y="18456"/>
                </a:lnTo>
                <a:lnTo>
                  <a:pt x="21315" y="21100"/>
                </a:lnTo>
                <a:lnTo>
                  <a:pt x="21029" y="23908"/>
                </a:lnTo>
                <a:lnTo>
                  <a:pt x="20745" y="26875"/>
                </a:lnTo>
                <a:lnTo>
                  <a:pt x="20687" y="27414"/>
                </a:lnTo>
                <a:lnTo>
                  <a:pt x="20403" y="29897"/>
                </a:lnTo>
                <a:lnTo>
                  <a:pt x="20175" y="32487"/>
                </a:lnTo>
                <a:close/>
              </a:path>
            </a:pathLst>
          </a:custGeom>
          <a:solidFill>
            <a:srgbClr val="0071A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72" name="object 1172"/>
          <p:cNvSpPr/>
          <p:nvPr/>
        </p:nvSpPr>
        <p:spPr>
          <a:xfrm>
            <a:off x="332013" y="521932"/>
            <a:ext cx="5386" cy="9183"/>
          </a:xfrm>
          <a:custGeom>
            <a:avLst/>
            <a:gdLst/>
            <a:ahLst/>
            <a:cxnLst/>
            <a:rect l="l" t="t" r="r" b="b"/>
            <a:pathLst>
              <a:path w="7181" h="12244">
                <a:moveTo>
                  <a:pt x="1881" y="1025"/>
                </a:moveTo>
                <a:lnTo>
                  <a:pt x="2678" y="2164"/>
                </a:lnTo>
                <a:lnTo>
                  <a:pt x="3478" y="3512"/>
                </a:lnTo>
                <a:lnTo>
                  <a:pt x="2964" y="3606"/>
                </a:lnTo>
                <a:lnTo>
                  <a:pt x="2394" y="3720"/>
                </a:lnTo>
                <a:lnTo>
                  <a:pt x="1824" y="3777"/>
                </a:lnTo>
                <a:lnTo>
                  <a:pt x="1254" y="2316"/>
                </a:lnTo>
                <a:lnTo>
                  <a:pt x="741" y="1082"/>
                </a:lnTo>
                <a:lnTo>
                  <a:pt x="285" y="0"/>
                </a:lnTo>
                <a:lnTo>
                  <a:pt x="0" y="0"/>
                </a:lnTo>
                <a:lnTo>
                  <a:pt x="398" y="1082"/>
                </a:lnTo>
                <a:lnTo>
                  <a:pt x="855" y="2373"/>
                </a:lnTo>
                <a:lnTo>
                  <a:pt x="1425" y="3834"/>
                </a:lnTo>
                <a:lnTo>
                  <a:pt x="1482" y="4100"/>
                </a:lnTo>
                <a:lnTo>
                  <a:pt x="2052" y="5714"/>
                </a:lnTo>
                <a:lnTo>
                  <a:pt x="2678" y="7555"/>
                </a:lnTo>
                <a:lnTo>
                  <a:pt x="3306" y="9548"/>
                </a:lnTo>
                <a:lnTo>
                  <a:pt x="3419" y="9928"/>
                </a:lnTo>
                <a:lnTo>
                  <a:pt x="4160" y="12244"/>
                </a:lnTo>
                <a:lnTo>
                  <a:pt x="3933" y="9871"/>
                </a:lnTo>
                <a:lnTo>
                  <a:pt x="4958" y="9719"/>
                </a:lnTo>
                <a:lnTo>
                  <a:pt x="5929" y="9548"/>
                </a:lnTo>
                <a:lnTo>
                  <a:pt x="6897" y="9340"/>
                </a:lnTo>
                <a:lnTo>
                  <a:pt x="7181" y="8903"/>
                </a:lnTo>
                <a:lnTo>
                  <a:pt x="6098" y="6967"/>
                </a:lnTo>
                <a:lnTo>
                  <a:pt x="5016" y="5239"/>
                </a:lnTo>
                <a:lnTo>
                  <a:pt x="4048" y="3663"/>
                </a:lnTo>
                <a:lnTo>
                  <a:pt x="4617" y="5277"/>
                </a:lnTo>
                <a:lnTo>
                  <a:pt x="5643" y="7062"/>
                </a:lnTo>
                <a:lnTo>
                  <a:pt x="6726" y="9017"/>
                </a:lnTo>
                <a:lnTo>
                  <a:pt x="5814" y="9226"/>
                </a:lnTo>
                <a:lnTo>
                  <a:pt x="4789" y="9397"/>
                </a:lnTo>
                <a:lnTo>
                  <a:pt x="3818" y="9492"/>
                </a:lnTo>
                <a:lnTo>
                  <a:pt x="3135" y="7498"/>
                </a:lnTo>
                <a:lnTo>
                  <a:pt x="2509" y="5657"/>
                </a:lnTo>
                <a:lnTo>
                  <a:pt x="1939" y="4043"/>
                </a:lnTo>
                <a:lnTo>
                  <a:pt x="2509" y="3986"/>
                </a:lnTo>
                <a:lnTo>
                  <a:pt x="3079" y="3891"/>
                </a:lnTo>
                <a:lnTo>
                  <a:pt x="3649" y="3777"/>
                </a:lnTo>
                <a:lnTo>
                  <a:pt x="3876" y="3398"/>
                </a:lnTo>
                <a:lnTo>
                  <a:pt x="3020" y="2164"/>
                </a:lnTo>
                <a:lnTo>
                  <a:pt x="2279" y="1025"/>
                </a:lnTo>
                <a:lnTo>
                  <a:pt x="1597" y="56"/>
                </a:lnTo>
                <a:lnTo>
                  <a:pt x="1254" y="56"/>
                </a:lnTo>
                <a:lnTo>
                  <a:pt x="1881" y="1025"/>
                </a:lnTo>
                <a:close/>
              </a:path>
            </a:pathLst>
          </a:custGeom>
          <a:solidFill>
            <a:srgbClr val="0071A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73" name="object 1173"/>
          <p:cNvSpPr/>
          <p:nvPr/>
        </p:nvSpPr>
        <p:spPr>
          <a:xfrm>
            <a:off x="332740" y="522046"/>
            <a:ext cx="14234" cy="19676"/>
          </a:xfrm>
          <a:custGeom>
            <a:avLst/>
            <a:gdLst/>
            <a:ahLst/>
            <a:cxnLst/>
            <a:rect l="l" t="t" r="r" b="b"/>
            <a:pathLst>
              <a:path w="18979" h="26235">
                <a:moveTo>
                  <a:pt x="4730" y="816"/>
                </a:moveTo>
                <a:lnTo>
                  <a:pt x="5586" y="1404"/>
                </a:lnTo>
                <a:lnTo>
                  <a:pt x="6440" y="2107"/>
                </a:lnTo>
                <a:lnTo>
                  <a:pt x="5985" y="2335"/>
                </a:lnTo>
                <a:lnTo>
                  <a:pt x="5471" y="2486"/>
                </a:lnTo>
                <a:lnTo>
                  <a:pt x="4960" y="2714"/>
                </a:lnTo>
                <a:lnTo>
                  <a:pt x="4048" y="1689"/>
                </a:lnTo>
                <a:lnTo>
                  <a:pt x="3135" y="816"/>
                </a:lnTo>
                <a:lnTo>
                  <a:pt x="2338" y="56"/>
                </a:lnTo>
                <a:lnTo>
                  <a:pt x="1881" y="0"/>
                </a:lnTo>
                <a:lnTo>
                  <a:pt x="2680" y="816"/>
                </a:lnTo>
                <a:lnTo>
                  <a:pt x="3590" y="1727"/>
                </a:lnTo>
                <a:lnTo>
                  <a:pt x="4617" y="2809"/>
                </a:lnTo>
                <a:lnTo>
                  <a:pt x="4048" y="2980"/>
                </a:lnTo>
                <a:lnTo>
                  <a:pt x="3478" y="3132"/>
                </a:lnTo>
                <a:lnTo>
                  <a:pt x="2908" y="3246"/>
                </a:lnTo>
                <a:lnTo>
                  <a:pt x="2680" y="3625"/>
                </a:lnTo>
                <a:lnTo>
                  <a:pt x="3649" y="5125"/>
                </a:lnTo>
                <a:lnTo>
                  <a:pt x="3079" y="3512"/>
                </a:lnTo>
                <a:lnTo>
                  <a:pt x="3649" y="3398"/>
                </a:lnTo>
                <a:lnTo>
                  <a:pt x="4219" y="3246"/>
                </a:lnTo>
                <a:lnTo>
                  <a:pt x="4789" y="3037"/>
                </a:lnTo>
                <a:lnTo>
                  <a:pt x="5929" y="4271"/>
                </a:lnTo>
                <a:lnTo>
                  <a:pt x="7125" y="5619"/>
                </a:lnTo>
                <a:lnTo>
                  <a:pt x="8436" y="7175"/>
                </a:lnTo>
                <a:lnTo>
                  <a:pt x="8835" y="7726"/>
                </a:lnTo>
                <a:lnTo>
                  <a:pt x="9062" y="7992"/>
                </a:lnTo>
                <a:lnTo>
                  <a:pt x="8150" y="8258"/>
                </a:lnTo>
                <a:lnTo>
                  <a:pt x="7181" y="8542"/>
                </a:lnTo>
                <a:lnTo>
                  <a:pt x="6213" y="8751"/>
                </a:lnTo>
                <a:lnTo>
                  <a:pt x="5929" y="9188"/>
                </a:lnTo>
                <a:lnTo>
                  <a:pt x="7181" y="11390"/>
                </a:lnTo>
                <a:lnTo>
                  <a:pt x="8436" y="13877"/>
                </a:lnTo>
                <a:lnTo>
                  <a:pt x="9689" y="16574"/>
                </a:lnTo>
                <a:lnTo>
                  <a:pt x="8265" y="16899"/>
                </a:lnTo>
                <a:lnTo>
                  <a:pt x="6782" y="17169"/>
                </a:lnTo>
                <a:lnTo>
                  <a:pt x="5300" y="17385"/>
                </a:lnTo>
                <a:lnTo>
                  <a:pt x="4503" y="14579"/>
                </a:lnTo>
                <a:lnTo>
                  <a:pt x="3705" y="12035"/>
                </a:lnTo>
                <a:lnTo>
                  <a:pt x="2964" y="9719"/>
                </a:lnTo>
                <a:lnTo>
                  <a:pt x="3192" y="12092"/>
                </a:lnTo>
                <a:lnTo>
                  <a:pt x="3933" y="14693"/>
                </a:lnTo>
                <a:lnTo>
                  <a:pt x="4674" y="17438"/>
                </a:lnTo>
                <a:lnTo>
                  <a:pt x="3135" y="17655"/>
                </a:lnTo>
                <a:lnTo>
                  <a:pt x="1597" y="17763"/>
                </a:lnTo>
                <a:lnTo>
                  <a:pt x="0" y="17816"/>
                </a:lnTo>
                <a:lnTo>
                  <a:pt x="1653" y="18194"/>
                </a:lnTo>
                <a:lnTo>
                  <a:pt x="3250" y="18086"/>
                </a:lnTo>
                <a:lnTo>
                  <a:pt x="4789" y="17869"/>
                </a:lnTo>
                <a:lnTo>
                  <a:pt x="5530" y="20514"/>
                </a:lnTo>
                <a:lnTo>
                  <a:pt x="6213" y="23266"/>
                </a:lnTo>
                <a:lnTo>
                  <a:pt x="6839" y="26235"/>
                </a:lnTo>
                <a:lnTo>
                  <a:pt x="6839" y="23213"/>
                </a:lnTo>
                <a:lnTo>
                  <a:pt x="6156" y="20405"/>
                </a:lnTo>
                <a:lnTo>
                  <a:pt x="5415" y="17816"/>
                </a:lnTo>
                <a:lnTo>
                  <a:pt x="6954" y="17600"/>
                </a:lnTo>
                <a:lnTo>
                  <a:pt x="8436" y="17330"/>
                </a:lnTo>
                <a:lnTo>
                  <a:pt x="9918" y="17007"/>
                </a:lnTo>
                <a:lnTo>
                  <a:pt x="11058" y="19489"/>
                </a:lnTo>
                <a:lnTo>
                  <a:pt x="12254" y="22188"/>
                </a:lnTo>
                <a:lnTo>
                  <a:pt x="13338" y="25102"/>
                </a:lnTo>
                <a:lnTo>
                  <a:pt x="13908" y="24939"/>
                </a:lnTo>
                <a:lnTo>
                  <a:pt x="12824" y="22080"/>
                </a:lnTo>
                <a:lnTo>
                  <a:pt x="11628" y="19380"/>
                </a:lnTo>
                <a:lnTo>
                  <a:pt x="10430" y="16899"/>
                </a:lnTo>
                <a:lnTo>
                  <a:pt x="11856" y="16521"/>
                </a:lnTo>
                <a:lnTo>
                  <a:pt x="13279" y="16136"/>
                </a:lnTo>
                <a:lnTo>
                  <a:pt x="14649" y="15661"/>
                </a:lnTo>
                <a:lnTo>
                  <a:pt x="16188" y="18032"/>
                </a:lnTo>
                <a:lnTo>
                  <a:pt x="17726" y="20622"/>
                </a:lnTo>
                <a:lnTo>
                  <a:pt x="16699" y="17869"/>
                </a:lnTo>
                <a:lnTo>
                  <a:pt x="15160" y="15434"/>
                </a:lnTo>
                <a:lnTo>
                  <a:pt x="15730" y="15225"/>
                </a:lnTo>
                <a:lnTo>
                  <a:pt x="16300" y="15016"/>
                </a:lnTo>
                <a:lnTo>
                  <a:pt x="16870" y="14788"/>
                </a:lnTo>
                <a:lnTo>
                  <a:pt x="17555" y="14522"/>
                </a:lnTo>
                <a:lnTo>
                  <a:pt x="18181" y="14200"/>
                </a:lnTo>
                <a:lnTo>
                  <a:pt x="18808" y="13877"/>
                </a:lnTo>
                <a:lnTo>
                  <a:pt x="18979" y="13383"/>
                </a:lnTo>
                <a:lnTo>
                  <a:pt x="16870" y="10915"/>
                </a:lnTo>
                <a:lnTo>
                  <a:pt x="14705" y="8751"/>
                </a:lnTo>
                <a:lnTo>
                  <a:pt x="12653" y="6853"/>
                </a:lnTo>
                <a:lnTo>
                  <a:pt x="14307" y="8960"/>
                </a:lnTo>
                <a:lnTo>
                  <a:pt x="16415" y="11181"/>
                </a:lnTo>
                <a:lnTo>
                  <a:pt x="18580" y="13611"/>
                </a:lnTo>
                <a:lnTo>
                  <a:pt x="17954" y="13877"/>
                </a:lnTo>
                <a:lnTo>
                  <a:pt x="17327" y="14143"/>
                </a:lnTo>
                <a:lnTo>
                  <a:pt x="16699" y="14408"/>
                </a:lnTo>
                <a:lnTo>
                  <a:pt x="16129" y="14636"/>
                </a:lnTo>
                <a:lnTo>
                  <a:pt x="15503" y="14902"/>
                </a:lnTo>
                <a:lnTo>
                  <a:pt x="14876" y="15111"/>
                </a:lnTo>
                <a:lnTo>
                  <a:pt x="14363" y="15282"/>
                </a:lnTo>
                <a:lnTo>
                  <a:pt x="13052" y="15756"/>
                </a:lnTo>
                <a:lnTo>
                  <a:pt x="11684" y="16136"/>
                </a:lnTo>
                <a:lnTo>
                  <a:pt x="10259" y="16466"/>
                </a:lnTo>
                <a:lnTo>
                  <a:pt x="8949" y="13763"/>
                </a:lnTo>
                <a:lnTo>
                  <a:pt x="7638" y="11295"/>
                </a:lnTo>
                <a:lnTo>
                  <a:pt x="6384" y="9074"/>
                </a:lnTo>
                <a:lnTo>
                  <a:pt x="7409" y="8865"/>
                </a:lnTo>
                <a:lnTo>
                  <a:pt x="8380" y="8580"/>
                </a:lnTo>
                <a:lnTo>
                  <a:pt x="9290" y="8258"/>
                </a:lnTo>
                <a:lnTo>
                  <a:pt x="10943" y="10365"/>
                </a:lnTo>
                <a:lnTo>
                  <a:pt x="12653" y="12681"/>
                </a:lnTo>
                <a:lnTo>
                  <a:pt x="11398" y="10156"/>
                </a:lnTo>
                <a:lnTo>
                  <a:pt x="9747" y="8106"/>
                </a:lnTo>
                <a:lnTo>
                  <a:pt x="10659" y="7783"/>
                </a:lnTo>
                <a:lnTo>
                  <a:pt x="11457" y="7460"/>
                </a:lnTo>
                <a:lnTo>
                  <a:pt x="12254" y="7081"/>
                </a:lnTo>
                <a:lnTo>
                  <a:pt x="12426" y="6644"/>
                </a:lnTo>
                <a:lnTo>
                  <a:pt x="11799" y="6112"/>
                </a:lnTo>
                <a:lnTo>
                  <a:pt x="11171" y="5562"/>
                </a:lnTo>
                <a:lnTo>
                  <a:pt x="10601" y="5030"/>
                </a:lnTo>
                <a:lnTo>
                  <a:pt x="9348" y="3948"/>
                </a:lnTo>
                <a:lnTo>
                  <a:pt x="8150" y="2980"/>
                </a:lnTo>
                <a:lnTo>
                  <a:pt x="7010" y="2107"/>
                </a:lnTo>
                <a:lnTo>
                  <a:pt x="7810" y="3189"/>
                </a:lnTo>
                <a:lnTo>
                  <a:pt x="9062" y="4214"/>
                </a:lnTo>
                <a:lnTo>
                  <a:pt x="10317" y="5353"/>
                </a:lnTo>
                <a:lnTo>
                  <a:pt x="10887" y="5790"/>
                </a:lnTo>
                <a:lnTo>
                  <a:pt x="11457" y="6321"/>
                </a:lnTo>
                <a:lnTo>
                  <a:pt x="12027" y="6853"/>
                </a:lnTo>
                <a:lnTo>
                  <a:pt x="11229" y="7175"/>
                </a:lnTo>
                <a:lnTo>
                  <a:pt x="10373" y="7517"/>
                </a:lnTo>
                <a:lnTo>
                  <a:pt x="9519" y="7840"/>
                </a:lnTo>
                <a:lnTo>
                  <a:pt x="9006" y="7232"/>
                </a:lnTo>
                <a:lnTo>
                  <a:pt x="8778" y="6910"/>
                </a:lnTo>
                <a:lnTo>
                  <a:pt x="7524" y="5410"/>
                </a:lnTo>
                <a:lnTo>
                  <a:pt x="6327" y="4100"/>
                </a:lnTo>
                <a:lnTo>
                  <a:pt x="5187" y="2923"/>
                </a:lnTo>
                <a:lnTo>
                  <a:pt x="5699" y="2714"/>
                </a:lnTo>
                <a:lnTo>
                  <a:pt x="6213" y="2486"/>
                </a:lnTo>
                <a:lnTo>
                  <a:pt x="6670" y="2278"/>
                </a:lnTo>
                <a:lnTo>
                  <a:pt x="6782" y="1955"/>
                </a:lnTo>
                <a:lnTo>
                  <a:pt x="5985" y="1347"/>
                </a:lnTo>
                <a:lnTo>
                  <a:pt x="5244" y="816"/>
                </a:lnTo>
                <a:lnTo>
                  <a:pt x="4559" y="322"/>
                </a:lnTo>
                <a:lnTo>
                  <a:pt x="3933" y="227"/>
                </a:lnTo>
                <a:lnTo>
                  <a:pt x="4730" y="816"/>
                </a:lnTo>
                <a:close/>
              </a:path>
            </a:pathLst>
          </a:custGeom>
          <a:solidFill>
            <a:srgbClr val="0071A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74" name="object 1174"/>
          <p:cNvSpPr/>
          <p:nvPr/>
        </p:nvSpPr>
        <p:spPr>
          <a:xfrm>
            <a:off x="337742" y="522658"/>
            <a:ext cx="18973" cy="15259"/>
          </a:xfrm>
          <a:custGeom>
            <a:avLst/>
            <a:gdLst/>
            <a:ahLst/>
            <a:cxnLst/>
            <a:rect l="l" t="t" r="r" b="b"/>
            <a:pathLst>
              <a:path w="25297" h="20345">
                <a:moveTo>
                  <a:pt x="12595" y="12852"/>
                </a:moveTo>
                <a:lnTo>
                  <a:pt x="13678" y="12244"/>
                </a:lnTo>
                <a:lnTo>
                  <a:pt x="14703" y="11656"/>
                </a:lnTo>
                <a:lnTo>
                  <a:pt x="15672" y="10953"/>
                </a:lnTo>
                <a:lnTo>
                  <a:pt x="17837" y="12947"/>
                </a:lnTo>
                <a:lnTo>
                  <a:pt x="15958" y="10688"/>
                </a:lnTo>
                <a:lnTo>
                  <a:pt x="16697" y="10099"/>
                </a:lnTo>
                <a:lnTo>
                  <a:pt x="17382" y="9492"/>
                </a:lnTo>
                <a:lnTo>
                  <a:pt x="17952" y="8846"/>
                </a:lnTo>
                <a:lnTo>
                  <a:pt x="18351" y="8428"/>
                </a:lnTo>
                <a:lnTo>
                  <a:pt x="20745" y="10194"/>
                </a:lnTo>
                <a:lnTo>
                  <a:pt x="23081" y="12149"/>
                </a:lnTo>
                <a:lnTo>
                  <a:pt x="25297" y="14408"/>
                </a:lnTo>
                <a:lnTo>
                  <a:pt x="23826" y="12624"/>
                </a:lnTo>
                <a:lnTo>
                  <a:pt x="22115" y="11010"/>
                </a:lnTo>
                <a:lnTo>
                  <a:pt x="20342" y="9492"/>
                </a:lnTo>
                <a:lnTo>
                  <a:pt x="19718" y="9017"/>
                </a:lnTo>
                <a:lnTo>
                  <a:pt x="19148" y="8580"/>
                </a:lnTo>
                <a:lnTo>
                  <a:pt x="18578" y="8144"/>
                </a:lnTo>
                <a:lnTo>
                  <a:pt x="18238" y="7878"/>
                </a:lnTo>
                <a:lnTo>
                  <a:pt x="17211" y="7175"/>
                </a:lnTo>
                <a:lnTo>
                  <a:pt x="16242" y="6473"/>
                </a:lnTo>
                <a:lnTo>
                  <a:pt x="15217" y="5771"/>
                </a:lnTo>
                <a:lnTo>
                  <a:pt x="13620" y="4802"/>
                </a:lnTo>
                <a:lnTo>
                  <a:pt x="11910" y="3891"/>
                </a:lnTo>
                <a:lnTo>
                  <a:pt x="10200" y="3132"/>
                </a:lnTo>
                <a:lnTo>
                  <a:pt x="12707" y="4537"/>
                </a:lnTo>
                <a:lnTo>
                  <a:pt x="15388" y="6207"/>
                </a:lnTo>
                <a:lnTo>
                  <a:pt x="18008" y="8201"/>
                </a:lnTo>
                <a:lnTo>
                  <a:pt x="17382" y="8960"/>
                </a:lnTo>
                <a:lnTo>
                  <a:pt x="16584" y="9719"/>
                </a:lnTo>
                <a:lnTo>
                  <a:pt x="15672" y="10422"/>
                </a:lnTo>
                <a:lnTo>
                  <a:pt x="13221" y="8201"/>
                </a:lnTo>
                <a:lnTo>
                  <a:pt x="10714" y="6264"/>
                </a:lnTo>
                <a:lnTo>
                  <a:pt x="8377" y="4594"/>
                </a:lnTo>
                <a:lnTo>
                  <a:pt x="8947" y="4157"/>
                </a:lnTo>
                <a:lnTo>
                  <a:pt x="9346" y="3777"/>
                </a:lnTo>
                <a:lnTo>
                  <a:pt x="9745" y="3455"/>
                </a:lnTo>
                <a:lnTo>
                  <a:pt x="10087" y="3075"/>
                </a:lnTo>
                <a:lnTo>
                  <a:pt x="9517" y="3284"/>
                </a:lnTo>
                <a:lnTo>
                  <a:pt x="8776" y="3948"/>
                </a:lnTo>
                <a:lnTo>
                  <a:pt x="8148" y="4366"/>
                </a:lnTo>
                <a:lnTo>
                  <a:pt x="7008" y="3569"/>
                </a:lnTo>
                <a:lnTo>
                  <a:pt x="5868" y="2809"/>
                </a:lnTo>
                <a:lnTo>
                  <a:pt x="4787" y="2164"/>
                </a:lnTo>
                <a:lnTo>
                  <a:pt x="3760" y="1518"/>
                </a:lnTo>
                <a:lnTo>
                  <a:pt x="2791" y="911"/>
                </a:lnTo>
                <a:lnTo>
                  <a:pt x="1822" y="379"/>
                </a:lnTo>
                <a:lnTo>
                  <a:pt x="1196" y="113"/>
                </a:lnTo>
                <a:lnTo>
                  <a:pt x="626" y="0"/>
                </a:lnTo>
                <a:lnTo>
                  <a:pt x="1081" y="265"/>
                </a:lnTo>
                <a:lnTo>
                  <a:pt x="968" y="702"/>
                </a:lnTo>
                <a:lnTo>
                  <a:pt x="569" y="911"/>
                </a:lnTo>
                <a:lnTo>
                  <a:pt x="112" y="1139"/>
                </a:lnTo>
                <a:lnTo>
                  <a:pt x="0" y="1461"/>
                </a:lnTo>
                <a:lnTo>
                  <a:pt x="1139" y="2373"/>
                </a:lnTo>
                <a:lnTo>
                  <a:pt x="340" y="1290"/>
                </a:lnTo>
                <a:lnTo>
                  <a:pt x="797" y="1082"/>
                </a:lnTo>
                <a:lnTo>
                  <a:pt x="1595" y="531"/>
                </a:lnTo>
                <a:lnTo>
                  <a:pt x="2563" y="1139"/>
                </a:lnTo>
                <a:lnTo>
                  <a:pt x="3532" y="1727"/>
                </a:lnTo>
                <a:lnTo>
                  <a:pt x="4559" y="2429"/>
                </a:lnTo>
                <a:lnTo>
                  <a:pt x="5641" y="3075"/>
                </a:lnTo>
                <a:lnTo>
                  <a:pt x="6724" y="3834"/>
                </a:lnTo>
                <a:lnTo>
                  <a:pt x="7808" y="4594"/>
                </a:lnTo>
                <a:lnTo>
                  <a:pt x="7179" y="5068"/>
                </a:lnTo>
                <a:lnTo>
                  <a:pt x="6496" y="5448"/>
                </a:lnTo>
                <a:lnTo>
                  <a:pt x="5755" y="5828"/>
                </a:lnTo>
                <a:lnTo>
                  <a:pt x="5584" y="6264"/>
                </a:lnTo>
                <a:lnTo>
                  <a:pt x="7636" y="8144"/>
                </a:lnTo>
                <a:lnTo>
                  <a:pt x="5983" y="6036"/>
                </a:lnTo>
                <a:lnTo>
                  <a:pt x="6724" y="5676"/>
                </a:lnTo>
                <a:lnTo>
                  <a:pt x="7465" y="5239"/>
                </a:lnTo>
                <a:lnTo>
                  <a:pt x="8092" y="4802"/>
                </a:lnTo>
                <a:lnTo>
                  <a:pt x="10428" y="6473"/>
                </a:lnTo>
                <a:lnTo>
                  <a:pt x="12879" y="8428"/>
                </a:lnTo>
                <a:lnTo>
                  <a:pt x="15330" y="10688"/>
                </a:lnTo>
                <a:lnTo>
                  <a:pt x="14417" y="11390"/>
                </a:lnTo>
                <a:lnTo>
                  <a:pt x="13392" y="11978"/>
                </a:lnTo>
                <a:lnTo>
                  <a:pt x="12309" y="12567"/>
                </a:lnTo>
                <a:lnTo>
                  <a:pt x="12138" y="13061"/>
                </a:lnTo>
                <a:lnTo>
                  <a:pt x="14077" y="15282"/>
                </a:lnTo>
                <a:lnTo>
                  <a:pt x="15958" y="17755"/>
                </a:lnTo>
                <a:lnTo>
                  <a:pt x="17781" y="20345"/>
                </a:lnTo>
                <a:lnTo>
                  <a:pt x="18238" y="20130"/>
                </a:lnTo>
                <a:lnTo>
                  <a:pt x="16413" y="17486"/>
                </a:lnTo>
                <a:lnTo>
                  <a:pt x="14532" y="15054"/>
                </a:lnTo>
                <a:lnTo>
                  <a:pt x="12595" y="12852"/>
                </a:lnTo>
                <a:close/>
              </a:path>
            </a:pathLst>
          </a:custGeom>
          <a:solidFill>
            <a:srgbClr val="0071A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75" name="object 1175"/>
          <p:cNvSpPr/>
          <p:nvPr/>
        </p:nvSpPr>
        <p:spPr>
          <a:xfrm>
            <a:off x="322952" y="541560"/>
            <a:ext cx="4702" cy="890"/>
          </a:xfrm>
          <a:custGeom>
            <a:avLst/>
            <a:gdLst/>
            <a:ahLst/>
            <a:cxnLst/>
            <a:rect l="l" t="t" r="r" b="b"/>
            <a:pathLst>
              <a:path w="6269" h="1186">
                <a:moveTo>
                  <a:pt x="0" y="0"/>
                </a:moveTo>
                <a:lnTo>
                  <a:pt x="1937" y="808"/>
                </a:lnTo>
                <a:lnTo>
                  <a:pt x="4046" y="1025"/>
                </a:lnTo>
                <a:lnTo>
                  <a:pt x="6210" y="1186"/>
                </a:lnTo>
                <a:lnTo>
                  <a:pt x="6269" y="647"/>
                </a:lnTo>
                <a:lnTo>
                  <a:pt x="4160" y="539"/>
                </a:lnTo>
                <a:lnTo>
                  <a:pt x="2052" y="322"/>
                </a:lnTo>
                <a:lnTo>
                  <a:pt x="0" y="0"/>
                </a:lnTo>
                <a:close/>
              </a:path>
            </a:pathLst>
          </a:custGeom>
          <a:solidFill>
            <a:srgbClr val="0070A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76" name="object 1176"/>
          <p:cNvSpPr/>
          <p:nvPr/>
        </p:nvSpPr>
        <p:spPr>
          <a:xfrm>
            <a:off x="312094" y="522216"/>
            <a:ext cx="44801" cy="26144"/>
          </a:xfrm>
          <a:custGeom>
            <a:avLst/>
            <a:gdLst/>
            <a:ahLst/>
            <a:cxnLst/>
            <a:rect l="l" t="t" r="r" b="b"/>
            <a:pathLst>
              <a:path w="59735" h="34858">
                <a:moveTo>
                  <a:pt x="20175" y="32050"/>
                </a:moveTo>
                <a:lnTo>
                  <a:pt x="19948" y="34750"/>
                </a:lnTo>
                <a:lnTo>
                  <a:pt x="20459" y="34803"/>
                </a:lnTo>
                <a:lnTo>
                  <a:pt x="20745" y="34803"/>
                </a:lnTo>
                <a:lnTo>
                  <a:pt x="20973" y="32105"/>
                </a:lnTo>
                <a:lnTo>
                  <a:pt x="21200" y="29514"/>
                </a:lnTo>
                <a:lnTo>
                  <a:pt x="21428" y="26978"/>
                </a:lnTo>
                <a:lnTo>
                  <a:pt x="22227" y="27033"/>
                </a:lnTo>
                <a:lnTo>
                  <a:pt x="22626" y="27033"/>
                </a:lnTo>
                <a:lnTo>
                  <a:pt x="24221" y="27086"/>
                </a:lnTo>
                <a:lnTo>
                  <a:pt x="25875" y="27086"/>
                </a:lnTo>
                <a:lnTo>
                  <a:pt x="27470" y="27033"/>
                </a:lnTo>
                <a:lnTo>
                  <a:pt x="27641" y="29569"/>
                </a:lnTo>
                <a:lnTo>
                  <a:pt x="27756" y="32158"/>
                </a:lnTo>
                <a:lnTo>
                  <a:pt x="27927" y="34858"/>
                </a:lnTo>
                <a:lnTo>
                  <a:pt x="28438" y="34803"/>
                </a:lnTo>
                <a:lnTo>
                  <a:pt x="28724" y="34803"/>
                </a:lnTo>
                <a:lnTo>
                  <a:pt x="28553" y="32105"/>
                </a:lnTo>
                <a:lnTo>
                  <a:pt x="28382" y="29514"/>
                </a:lnTo>
                <a:lnTo>
                  <a:pt x="28211" y="27033"/>
                </a:lnTo>
                <a:lnTo>
                  <a:pt x="30319" y="26925"/>
                </a:lnTo>
                <a:lnTo>
                  <a:pt x="32428" y="26763"/>
                </a:lnTo>
                <a:lnTo>
                  <a:pt x="34480" y="26492"/>
                </a:lnTo>
                <a:lnTo>
                  <a:pt x="34994" y="28867"/>
                </a:lnTo>
                <a:lnTo>
                  <a:pt x="35505" y="31350"/>
                </a:lnTo>
                <a:lnTo>
                  <a:pt x="35962" y="33939"/>
                </a:lnTo>
                <a:lnTo>
                  <a:pt x="36418" y="33833"/>
                </a:lnTo>
                <a:lnTo>
                  <a:pt x="36645" y="33778"/>
                </a:lnTo>
                <a:lnTo>
                  <a:pt x="36190" y="31242"/>
                </a:lnTo>
                <a:lnTo>
                  <a:pt x="35676" y="28758"/>
                </a:lnTo>
                <a:lnTo>
                  <a:pt x="35165" y="26385"/>
                </a:lnTo>
                <a:lnTo>
                  <a:pt x="37159" y="26114"/>
                </a:lnTo>
                <a:lnTo>
                  <a:pt x="39155" y="25791"/>
                </a:lnTo>
                <a:lnTo>
                  <a:pt x="41036" y="25305"/>
                </a:lnTo>
                <a:lnTo>
                  <a:pt x="41889" y="27464"/>
                </a:lnTo>
                <a:lnTo>
                  <a:pt x="42631" y="29730"/>
                </a:lnTo>
                <a:lnTo>
                  <a:pt x="43372" y="32050"/>
                </a:lnTo>
                <a:lnTo>
                  <a:pt x="43998" y="31889"/>
                </a:lnTo>
                <a:lnTo>
                  <a:pt x="43257" y="29569"/>
                </a:lnTo>
                <a:lnTo>
                  <a:pt x="42459" y="27302"/>
                </a:lnTo>
                <a:lnTo>
                  <a:pt x="41606" y="25197"/>
                </a:lnTo>
                <a:lnTo>
                  <a:pt x="43485" y="24711"/>
                </a:lnTo>
                <a:lnTo>
                  <a:pt x="45253" y="24227"/>
                </a:lnTo>
                <a:lnTo>
                  <a:pt x="46963" y="23633"/>
                </a:lnTo>
                <a:lnTo>
                  <a:pt x="47931" y="25467"/>
                </a:lnTo>
                <a:lnTo>
                  <a:pt x="48900" y="27411"/>
                </a:lnTo>
                <a:lnTo>
                  <a:pt x="49756" y="29461"/>
                </a:lnTo>
                <a:lnTo>
                  <a:pt x="50326" y="29136"/>
                </a:lnTo>
                <a:lnTo>
                  <a:pt x="49470" y="27141"/>
                </a:lnTo>
                <a:lnTo>
                  <a:pt x="48501" y="25252"/>
                </a:lnTo>
                <a:lnTo>
                  <a:pt x="47533" y="23416"/>
                </a:lnTo>
                <a:lnTo>
                  <a:pt x="49184" y="22769"/>
                </a:lnTo>
                <a:lnTo>
                  <a:pt x="50781" y="22122"/>
                </a:lnTo>
                <a:lnTo>
                  <a:pt x="52205" y="21311"/>
                </a:lnTo>
                <a:lnTo>
                  <a:pt x="53232" y="22822"/>
                </a:lnTo>
                <a:lnTo>
                  <a:pt x="54257" y="24441"/>
                </a:lnTo>
                <a:lnTo>
                  <a:pt x="55224" y="26061"/>
                </a:lnTo>
                <a:lnTo>
                  <a:pt x="55627" y="25736"/>
                </a:lnTo>
                <a:lnTo>
                  <a:pt x="54720" y="24119"/>
                </a:lnTo>
                <a:lnTo>
                  <a:pt x="53693" y="22553"/>
                </a:lnTo>
                <a:lnTo>
                  <a:pt x="52718" y="21096"/>
                </a:lnTo>
                <a:lnTo>
                  <a:pt x="54136" y="20341"/>
                </a:lnTo>
                <a:lnTo>
                  <a:pt x="55445" y="19477"/>
                </a:lnTo>
                <a:lnTo>
                  <a:pt x="56654" y="18560"/>
                </a:lnTo>
                <a:lnTo>
                  <a:pt x="57560" y="19694"/>
                </a:lnTo>
                <a:lnTo>
                  <a:pt x="58466" y="20880"/>
                </a:lnTo>
                <a:lnTo>
                  <a:pt x="59393" y="22122"/>
                </a:lnTo>
                <a:lnTo>
                  <a:pt x="59735" y="21744"/>
                </a:lnTo>
                <a:lnTo>
                  <a:pt x="58809" y="20555"/>
                </a:lnTo>
                <a:lnTo>
                  <a:pt x="57902" y="19422"/>
                </a:lnTo>
                <a:lnTo>
                  <a:pt x="56996" y="18291"/>
                </a:lnTo>
                <a:lnTo>
                  <a:pt x="57963" y="17535"/>
                </a:lnTo>
                <a:lnTo>
                  <a:pt x="58869" y="16671"/>
                </a:lnTo>
                <a:lnTo>
                  <a:pt x="59675" y="15813"/>
                </a:lnTo>
                <a:lnTo>
                  <a:pt x="59453" y="15491"/>
                </a:lnTo>
                <a:lnTo>
                  <a:pt x="58647" y="16402"/>
                </a:lnTo>
                <a:lnTo>
                  <a:pt x="57741" y="17210"/>
                </a:lnTo>
                <a:lnTo>
                  <a:pt x="56714" y="17966"/>
                </a:lnTo>
                <a:lnTo>
                  <a:pt x="54599" y="15528"/>
                </a:lnTo>
                <a:lnTo>
                  <a:pt x="52376" y="13269"/>
                </a:lnTo>
                <a:lnTo>
                  <a:pt x="54257" y="15813"/>
                </a:lnTo>
                <a:lnTo>
                  <a:pt x="56372" y="18236"/>
                </a:lnTo>
                <a:lnTo>
                  <a:pt x="55163" y="19153"/>
                </a:lnTo>
                <a:lnTo>
                  <a:pt x="53854" y="19963"/>
                </a:lnTo>
                <a:lnTo>
                  <a:pt x="52434" y="20719"/>
                </a:lnTo>
                <a:lnTo>
                  <a:pt x="51977" y="20933"/>
                </a:lnTo>
                <a:lnTo>
                  <a:pt x="50495" y="21689"/>
                </a:lnTo>
                <a:lnTo>
                  <a:pt x="48956" y="22391"/>
                </a:lnTo>
                <a:lnTo>
                  <a:pt x="47305" y="22985"/>
                </a:lnTo>
                <a:lnTo>
                  <a:pt x="45823" y="20178"/>
                </a:lnTo>
                <a:lnTo>
                  <a:pt x="44226" y="17641"/>
                </a:lnTo>
                <a:lnTo>
                  <a:pt x="45253" y="20394"/>
                </a:lnTo>
                <a:lnTo>
                  <a:pt x="46735" y="23200"/>
                </a:lnTo>
                <a:lnTo>
                  <a:pt x="45025" y="23741"/>
                </a:lnTo>
                <a:lnTo>
                  <a:pt x="43257" y="24280"/>
                </a:lnTo>
                <a:lnTo>
                  <a:pt x="41434" y="24711"/>
                </a:lnTo>
                <a:lnTo>
                  <a:pt x="40864" y="24874"/>
                </a:lnTo>
                <a:lnTo>
                  <a:pt x="38983" y="25252"/>
                </a:lnTo>
                <a:lnTo>
                  <a:pt x="37046" y="25630"/>
                </a:lnTo>
                <a:lnTo>
                  <a:pt x="35050" y="25899"/>
                </a:lnTo>
                <a:lnTo>
                  <a:pt x="34365" y="22985"/>
                </a:lnTo>
                <a:lnTo>
                  <a:pt x="34365" y="26008"/>
                </a:lnTo>
                <a:lnTo>
                  <a:pt x="32372" y="26222"/>
                </a:lnTo>
                <a:lnTo>
                  <a:pt x="30263" y="26385"/>
                </a:lnTo>
                <a:lnTo>
                  <a:pt x="28211" y="26492"/>
                </a:lnTo>
                <a:lnTo>
                  <a:pt x="27983" y="23524"/>
                </a:lnTo>
                <a:lnTo>
                  <a:pt x="27756" y="20719"/>
                </a:lnTo>
                <a:lnTo>
                  <a:pt x="27526" y="18074"/>
                </a:lnTo>
                <a:lnTo>
                  <a:pt x="29179" y="17966"/>
                </a:lnTo>
                <a:lnTo>
                  <a:pt x="27526" y="17588"/>
                </a:lnTo>
                <a:lnTo>
                  <a:pt x="27242" y="14788"/>
                </a:lnTo>
                <a:lnTo>
                  <a:pt x="27015" y="12130"/>
                </a:lnTo>
                <a:lnTo>
                  <a:pt x="26787" y="9814"/>
                </a:lnTo>
                <a:lnTo>
                  <a:pt x="27868" y="9757"/>
                </a:lnTo>
                <a:lnTo>
                  <a:pt x="28952" y="9662"/>
                </a:lnTo>
                <a:lnTo>
                  <a:pt x="29977" y="9548"/>
                </a:lnTo>
                <a:lnTo>
                  <a:pt x="30376" y="9112"/>
                </a:lnTo>
                <a:lnTo>
                  <a:pt x="29693" y="7119"/>
                </a:lnTo>
                <a:lnTo>
                  <a:pt x="29067" y="5277"/>
                </a:lnTo>
                <a:lnTo>
                  <a:pt x="28497" y="3663"/>
                </a:lnTo>
                <a:lnTo>
                  <a:pt x="28610" y="5334"/>
                </a:lnTo>
                <a:lnTo>
                  <a:pt x="29236" y="7175"/>
                </a:lnTo>
                <a:lnTo>
                  <a:pt x="29864" y="9169"/>
                </a:lnTo>
                <a:lnTo>
                  <a:pt x="28837" y="9283"/>
                </a:lnTo>
                <a:lnTo>
                  <a:pt x="27812" y="9378"/>
                </a:lnTo>
                <a:lnTo>
                  <a:pt x="26787" y="9435"/>
                </a:lnTo>
                <a:lnTo>
                  <a:pt x="26557" y="7384"/>
                </a:lnTo>
                <a:lnTo>
                  <a:pt x="26330" y="5505"/>
                </a:lnTo>
                <a:lnTo>
                  <a:pt x="26159" y="3872"/>
                </a:lnTo>
                <a:lnTo>
                  <a:pt x="26843" y="3872"/>
                </a:lnTo>
                <a:lnTo>
                  <a:pt x="26159" y="3606"/>
                </a:lnTo>
                <a:lnTo>
                  <a:pt x="25987" y="2202"/>
                </a:lnTo>
                <a:lnTo>
                  <a:pt x="25816" y="1025"/>
                </a:lnTo>
                <a:lnTo>
                  <a:pt x="25703" y="0"/>
                </a:lnTo>
                <a:lnTo>
                  <a:pt x="25361" y="0"/>
                </a:lnTo>
                <a:lnTo>
                  <a:pt x="25476" y="1025"/>
                </a:lnTo>
                <a:lnTo>
                  <a:pt x="25589" y="2202"/>
                </a:lnTo>
                <a:lnTo>
                  <a:pt x="25703" y="3606"/>
                </a:lnTo>
                <a:lnTo>
                  <a:pt x="24050" y="3606"/>
                </a:lnTo>
                <a:lnTo>
                  <a:pt x="24221" y="2202"/>
                </a:lnTo>
                <a:lnTo>
                  <a:pt x="24392" y="1025"/>
                </a:lnTo>
                <a:lnTo>
                  <a:pt x="24507" y="0"/>
                </a:lnTo>
                <a:lnTo>
                  <a:pt x="24221" y="0"/>
                </a:lnTo>
                <a:lnTo>
                  <a:pt x="24050" y="1025"/>
                </a:lnTo>
                <a:lnTo>
                  <a:pt x="23822" y="2202"/>
                </a:lnTo>
                <a:lnTo>
                  <a:pt x="23595" y="3550"/>
                </a:lnTo>
                <a:lnTo>
                  <a:pt x="22966" y="3550"/>
                </a:lnTo>
                <a:lnTo>
                  <a:pt x="22340" y="3512"/>
                </a:lnTo>
                <a:lnTo>
                  <a:pt x="21714" y="3398"/>
                </a:lnTo>
                <a:lnTo>
                  <a:pt x="22227" y="2145"/>
                </a:lnTo>
                <a:lnTo>
                  <a:pt x="22683" y="1025"/>
                </a:lnTo>
                <a:lnTo>
                  <a:pt x="23138" y="56"/>
                </a:lnTo>
                <a:lnTo>
                  <a:pt x="22797" y="56"/>
                </a:lnTo>
                <a:lnTo>
                  <a:pt x="22340" y="1025"/>
                </a:lnTo>
                <a:lnTo>
                  <a:pt x="21827" y="2107"/>
                </a:lnTo>
                <a:lnTo>
                  <a:pt x="21315" y="3341"/>
                </a:lnTo>
                <a:lnTo>
                  <a:pt x="20745" y="3284"/>
                </a:lnTo>
                <a:lnTo>
                  <a:pt x="20232" y="3170"/>
                </a:lnTo>
                <a:lnTo>
                  <a:pt x="19662" y="3075"/>
                </a:lnTo>
                <a:lnTo>
                  <a:pt x="20459" y="1936"/>
                </a:lnTo>
                <a:lnTo>
                  <a:pt x="21144" y="968"/>
                </a:lnTo>
                <a:lnTo>
                  <a:pt x="21770" y="94"/>
                </a:lnTo>
                <a:lnTo>
                  <a:pt x="21371" y="151"/>
                </a:lnTo>
                <a:lnTo>
                  <a:pt x="20745" y="968"/>
                </a:lnTo>
                <a:lnTo>
                  <a:pt x="20060" y="1936"/>
                </a:lnTo>
                <a:lnTo>
                  <a:pt x="19319" y="2961"/>
                </a:lnTo>
                <a:lnTo>
                  <a:pt x="18749" y="2847"/>
                </a:lnTo>
                <a:lnTo>
                  <a:pt x="18179" y="2695"/>
                </a:lnTo>
                <a:lnTo>
                  <a:pt x="17609" y="2486"/>
                </a:lnTo>
                <a:lnTo>
                  <a:pt x="18407" y="1670"/>
                </a:lnTo>
                <a:lnTo>
                  <a:pt x="19148" y="968"/>
                </a:lnTo>
                <a:lnTo>
                  <a:pt x="19889" y="265"/>
                </a:lnTo>
                <a:lnTo>
                  <a:pt x="19378" y="322"/>
                </a:lnTo>
                <a:lnTo>
                  <a:pt x="18693" y="968"/>
                </a:lnTo>
                <a:lnTo>
                  <a:pt x="18008" y="1613"/>
                </a:lnTo>
                <a:lnTo>
                  <a:pt x="17267" y="2372"/>
                </a:lnTo>
                <a:lnTo>
                  <a:pt x="16755" y="2202"/>
                </a:lnTo>
                <a:lnTo>
                  <a:pt x="16298" y="1993"/>
                </a:lnTo>
                <a:lnTo>
                  <a:pt x="15843" y="1784"/>
                </a:lnTo>
                <a:lnTo>
                  <a:pt x="16071" y="2145"/>
                </a:lnTo>
                <a:lnTo>
                  <a:pt x="16528" y="2372"/>
                </a:lnTo>
                <a:lnTo>
                  <a:pt x="17039" y="2581"/>
                </a:lnTo>
                <a:lnTo>
                  <a:pt x="17438" y="2695"/>
                </a:lnTo>
                <a:lnTo>
                  <a:pt x="17952" y="2904"/>
                </a:lnTo>
                <a:lnTo>
                  <a:pt x="18522" y="3075"/>
                </a:lnTo>
                <a:lnTo>
                  <a:pt x="19148" y="3227"/>
                </a:lnTo>
                <a:lnTo>
                  <a:pt x="19490" y="3284"/>
                </a:lnTo>
                <a:lnTo>
                  <a:pt x="20060" y="3455"/>
                </a:lnTo>
                <a:lnTo>
                  <a:pt x="20630" y="3550"/>
                </a:lnTo>
                <a:lnTo>
                  <a:pt x="21200" y="3606"/>
                </a:lnTo>
                <a:lnTo>
                  <a:pt x="21599" y="3663"/>
                </a:lnTo>
                <a:lnTo>
                  <a:pt x="22227" y="3777"/>
                </a:lnTo>
                <a:lnTo>
                  <a:pt x="22910" y="3834"/>
                </a:lnTo>
                <a:lnTo>
                  <a:pt x="23595" y="3872"/>
                </a:lnTo>
                <a:lnTo>
                  <a:pt x="23822" y="5562"/>
                </a:lnTo>
                <a:lnTo>
                  <a:pt x="23994" y="3872"/>
                </a:lnTo>
                <a:lnTo>
                  <a:pt x="24449" y="3929"/>
                </a:lnTo>
                <a:lnTo>
                  <a:pt x="25246" y="3929"/>
                </a:lnTo>
                <a:lnTo>
                  <a:pt x="25703" y="3872"/>
                </a:lnTo>
                <a:lnTo>
                  <a:pt x="25875" y="5562"/>
                </a:lnTo>
                <a:lnTo>
                  <a:pt x="26046" y="7384"/>
                </a:lnTo>
                <a:lnTo>
                  <a:pt x="26217" y="9435"/>
                </a:lnTo>
                <a:lnTo>
                  <a:pt x="23309" y="9435"/>
                </a:lnTo>
                <a:lnTo>
                  <a:pt x="24050" y="9814"/>
                </a:lnTo>
                <a:lnTo>
                  <a:pt x="26217" y="9814"/>
                </a:lnTo>
                <a:lnTo>
                  <a:pt x="26445" y="12187"/>
                </a:lnTo>
                <a:lnTo>
                  <a:pt x="26616" y="14788"/>
                </a:lnTo>
                <a:lnTo>
                  <a:pt x="26843" y="17641"/>
                </a:lnTo>
                <a:lnTo>
                  <a:pt x="23252" y="17641"/>
                </a:lnTo>
                <a:lnTo>
                  <a:pt x="22683" y="17588"/>
                </a:lnTo>
                <a:lnTo>
                  <a:pt x="22397" y="17588"/>
                </a:lnTo>
                <a:lnTo>
                  <a:pt x="22966" y="18074"/>
                </a:lnTo>
                <a:lnTo>
                  <a:pt x="23252" y="18074"/>
                </a:lnTo>
                <a:lnTo>
                  <a:pt x="24449" y="18127"/>
                </a:lnTo>
                <a:lnTo>
                  <a:pt x="25647" y="18127"/>
                </a:lnTo>
                <a:lnTo>
                  <a:pt x="26843" y="18074"/>
                </a:lnTo>
                <a:lnTo>
                  <a:pt x="27071" y="20719"/>
                </a:lnTo>
                <a:lnTo>
                  <a:pt x="27242" y="23524"/>
                </a:lnTo>
                <a:lnTo>
                  <a:pt x="27413" y="26492"/>
                </a:lnTo>
                <a:lnTo>
                  <a:pt x="25875" y="26547"/>
                </a:lnTo>
                <a:lnTo>
                  <a:pt x="22626" y="26547"/>
                </a:lnTo>
                <a:lnTo>
                  <a:pt x="21827" y="26492"/>
                </a:lnTo>
                <a:lnTo>
                  <a:pt x="21486" y="26492"/>
                </a:lnTo>
                <a:lnTo>
                  <a:pt x="21770" y="23524"/>
                </a:lnTo>
                <a:lnTo>
                  <a:pt x="22056" y="20664"/>
                </a:lnTo>
                <a:lnTo>
                  <a:pt x="22340" y="18019"/>
                </a:lnTo>
                <a:lnTo>
                  <a:pt x="22397" y="12130"/>
                </a:lnTo>
                <a:lnTo>
                  <a:pt x="22056" y="14731"/>
                </a:lnTo>
                <a:lnTo>
                  <a:pt x="21714" y="17588"/>
                </a:lnTo>
                <a:lnTo>
                  <a:pt x="20117" y="17480"/>
                </a:lnTo>
                <a:lnTo>
                  <a:pt x="18465" y="17319"/>
                </a:lnTo>
                <a:lnTo>
                  <a:pt x="16927" y="17102"/>
                </a:lnTo>
                <a:lnTo>
                  <a:pt x="17781" y="14351"/>
                </a:lnTo>
                <a:lnTo>
                  <a:pt x="18637" y="11751"/>
                </a:lnTo>
                <a:lnTo>
                  <a:pt x="19434" y="9435"/>
                </a:lnTo>
                <a:lnTo>
                  <a:pt x="18920" y="9378"/>
                </a:lnTo>
                <a:lnTo>
                  <a:pt x="18067" y="11713"/>
                </a:lnTo>
                <a:lnTo>
                  <a:pt x="17211" y="14237"/>
                </a:lnTo>
                <a:lnTo>
                  <a:pt x="16298" y="16994"/>
                </a:lnTo>
                <a:lnTo>
                  <a:pt x="14818" y="16779"/>
                </a:lnTo>
                <a:lnTo>
                  <a:pt x="13392" y="16508"/>
                </a:lnTo>
                <a:lnTo>
                  <a:pt x="11968" y="16185"/>
                </a:lnTo>
                <a:lnTo>
                  <a:pt x="13336" y="13478"/>
                </a:lnTo>
                <a:lnTo>
                  <a:pt x="14703" y="11010"/>
                </a:lnTo>
                <a:lnTo>
                  <a:pt x="16014" y="8846"/>
                </a:lnTo>
                <a:lnTo>
                  <a:pt x="15557" y="8732"/>
                </a:lnTo>
                <a:lnTo>
                  <a:pt x="14248" y="10896"/>
                </a:lnTo>
                <a:lnTo>
                  <a:pt x="12822" y="13383"/>
                </a:lnTo>
                <a:lnTo>
                  <a:pt x="11455" y="16022"/>
                </a:lnTo>
                <a:lnTo>
                  <a:pt x="10087" y="15699"/>
                </a:lnTo>
                <a:lnTo>
                  <a:pt x="8718" y="15263"/>
                </a:lnTo>
                <a:lnTo>
                  <a:pt x="7409" y="14788"/>
                </a:lnTo>
                <a:lnTo>
                  <a:pt x="9231" y="12244"/>
                </a:lnTo>
                <a:lnTo>
                  <a:pt x="10998" y="9928"/>
                </a:lnTo>
                <a:lnTo>
                  <a:pt x="12707" y="7878"/>
                </a:lnTo>
                <a:lnTo>
                  <a:pt x="12252" y="7707"/>
                </a:lnTo>
                <a:lnTo>
                  <a:pt x="10542" y="9700"/>
                </a:lnTo>
                <a:lnTo>
                  <a:pt x="8718" y="12035"/>
                </a:lnTo>
                <a:lnTo>
                  <a:pt x="6895" y="14617"/>
                </a:lnTo>
                <a:lnTo>
                  <a:pt x="5699" y="14143"/>
                </a:lnTo>
                <a:lnTo>
                  <a:pt x="4559" y="13649"/>
                </a:lnTo>
                <a:lnTo>
                  <a:pt x="3476" y="13060"/>
                </a:lnTo>
                <a:lnTo>
                  <a:pt x="5699" y="10687"/>
                </a:lnTo>
                <a:lnTo>
                  <a:pt x="7864" y="8523"/>
                </a:lnTo>
                <a:lnTo>
                  <a:pt x="9916" y="6682"/>
                </a:lnTo>
                <a:lnTo>
                  <a:pt x="9517" y="6473"/>
                </a:lnTo>
                <a:lnTo>
                  <a:pt x="7465" y="8314"/>
                </a:lnTo>
                <a:lnTo>
                  <a:pt x="5242" y="10460"/>
                </a:lnTo>
                <a:lnTo>
                  <a:pt x="3077" y="12833"/>
                </a:lnTo>
                <a:lnTo>
                  <a:pt x="2678" y="12624"/>
                </a:lnTo>
                <a:lnTo>
                  <a:pt x="1766" y="12130"/>
                </a:lnTo>
                <a:lnTo>
                  <a:pt x="853" y="11485"/>
                </a:lnTo>
                <a:lnTo>
                  <a:pt x="0" y="10839"/>
                </a:lnTo>
                <a:lnTo>
                  <a:pt x="569" y="11808"/>
                </a:lnTo>
                <a:lnTo>
                  <a:pt x="1480" y="12453"/>
                </a:lnTo>
                <a:lnTo>
                  <a:pt x="2448" y="13004"/>
                </a:lnTo>
                <a:lnTo>
                  <a:pt x="2791" y="13155"/>
                </a:lnTo>
                <a:lnTo>
                  <a:pt x="3190" y="13383"/>
                </a:lnTo>
                <a:lnTo>
                  <a:pt x="4273" y="13972"/>
                </a:lnTo>
                <a:lnTo>
                  <a:pt x="5469" y="14503"/>
                </a:lnTo>
                <a:lnTo>
                  <a:pt x="6668" y="14940"/>
                </a:lnTo>
                <a:lnTo>
                  <a:pt x="7179" y="15168"/>
                </a:lnTo>
                <a:lnTo>
                  <a:pt x="8490" y="15642"/>
                </a:lnTo>
                <a:lnTo>
                  <a:pt x="9858" y="16079"/>
                </a:lnTo>
                <a:lnTo>
                  <a:pt x="11227" y="16455"/>
                </a:lnTo>
                <a:lnTo>
                  <a:pt x="11797" y="16563"/>
                </a:lnTo>
                <a:lnTo>
                  <a:pt x="13221" y="16941"/>
                </a:lnTo>
                <a:lnTo>
                  <a:pt x="14703" y="17210"/>
                </a:lnTo>
                <a:lnTo>
                  <a:pt x="16186" y="17480"/>
                </a:lnTo>
                <a:lnTo>
                  <a:pt x="15388" y="20016"/>
                </a:lnTo>
                <a:lnTo>
                  <a:pt x="14588" y="22822"/>
                </a:lnTo>
                <a:lnTo>
                  <a:pt x="13847" y="25736"/>
                </a:lnTo>
                <a:lnTo>
                  <a:pt x="11854" y="25413"/>
                </a:lnTo>
                <a:lnTo>
                  <a:pt x="9973" y="25036"/>
                </a:lnTo>
                <a:lnTo>
                  <a:pt x="8092" y="24550"/>
                </a:lnTo>
                <a:lnTo>
                  <a:pt x="9801" y="25522"/>
                </a:lnTo>
                <a:lnTo>
                  <a:pt x="11739" y="25899"/>
                </a:lnTo>
                <a:lnTo>
                  <a:pt x="13735" y="26222"/>
                </a:lnTo>
                <a:lnTo>
                  <a:pt x="13108" y="28597"/>
                </a:lnTo>
                <a:lnTo>
                  <a:pt x="12538" y="31133"/>
                </a:lnTo>
                <a:lnTo>
                  <a:pt x="12025" y="33670"/>
                </a:lnTo>
                <a:lnTo>
                  <a:pt x="12480" y="33778"/>
                </a:lnTo>
                <a:lnTo>
                  <a:pt x="12707" y="33833"/>
                </a:lnTo>
                <a:lnTo>
                  <a:pt x="13221" y="31241"/>
                </a:lnTo>
                <a:lnTo>
                  <a:pt x="13791" y="28705"/>
                </a:lnTo>
                <a:lnTo>
                  <a:pt x="14361" y="26330"/>
                </a:lnTo>
                <a:lnTo>
                  <a:pt x="16413" y="26600"/>
                </a:lnTo>
                <a:lnTo>
                  <a:pt x="14476" y="25791"/>
                </a:lnTo>
                <a:lnTo>
                  <a:pt x="15217" y="22877"/>
                </a:lnTo>
                <a:lnTo>
                  <a:pt x="16014" y="20124"/>
                </a:lnTo>
                <a:lnTo>
                  <a:pt x="16812" y="17535"/>
                </a:lnTo>
                <a:lnTo>
                  <a:pt x="18407" y="17750"/>
                </a:lnTo>
                <a:lnTo>
                  <a:pt x="20004" y="17913"/>
                </a:lnTo>
                <a:lnTo>
                  <a:pt x="21657" y="18019"/>
                </a:lnTo>
                <a:lnTo>
                  <a:pt x="21315" y="20664"/>
                </a:lnTo>
                <a:lnTo>
                  <a:pt x="21029" y="23471"/>
                </a:lnTo>
                <a:lnTo>
                  <a:pt x="20745" y="26439"/>
                </a:lnTo>
                <a:lnTo>
                  <a:pt x="20687" y="26978"/>
                </a:lnTo>
                <a:lnTo>
                  <a:pt x="20403" y="29461"/>
                </a:lnTo>
                <a:lnTo>
                  <a:pt x="20175" y="32050"/>
                </a:lnTo>
                <a:close/>
              </a:path>
            </a:pathLst>
          </a:custGeom>
          <a:solidFill>
            <a:srgbClr val="0070A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77" name="object 1177"/>
          <p:cNvSpPr/>
          <p:nvPr/>
        </p:nvSpPr>
        <p:spPr>
          <a:xfrm>
            <a:off x="331713" y="522217"/>
            <a:ext cx="15260" cy="10037"/>
          </a:xfrm>
          <a:custGeom>
            <a:avLst/>
            <a:gdLst/>
            <a:ahLst/>
            <a:cxnLst/>
            <a:rect l="l" t="t" r="r" b="b"/>
            <a:pathLst>
              <a:path w="20346" h="13383">
                <a:moveTo>
                  <a:pt x="6611" y="911"/>
                </a:moveTo>
                <a:lnTo>
                  <a:pt x="7181" y="1404"/>
                </a:lnTo>
                <a:lnTo>
                  <a:pt x="7808" y="1879"/>
                </a:lnTo>
                <a:lnTo>
                  <a:pt x="7352" y="2107"/>
                </a:lnTo>
                <a:lnTo>
                  <a:pt x="6839" y="2259"/>
                </a:lnTo>
                <a:lnTo>
                  <a:pt x="6327" y="2486"/>
                </a:lnTo>
                <a:lnTo>
                  <a:pt x="5586" y="1670"/>
                </a:lnTo>
                <a:lnTo>
                  <a:pt x="4845" y="911"/>
                </a:lnTo>
                <a:lnTo>
                  <a:pt x="4160" y="265"/>
                </a:lnTo>
                <a:lnTo>
                  <a:pt x="3705" y="208"/>
                </a:lnTo>
                <a:lnTo>
                  <a:pt x="4388" y="911"/>
                </a:lnTo>
                <a:lnTo>
                  <a:pt x="5129" y="1727"/>
                </a:lnTo>
                <a:lnTo>
                  <a:pt x="5985" y="2581"/>
                </a:lnTo>
                <a:lnTo>
                  <a:pt x="5415" y="2752"/>
                </a:lnTo>
                <a:lnTo>
                  <a:pt x="4845" y="2904"/>
                </a:lnTo>
                <a:lnTo>
                  <a:pt x="4275" y="3018"/>
                </a:lnTo>
                <a:lnTo>
                  <a:pt x="3534" y="1936"/>
                </a:lnTo>
                <a:lnTo>
                  <a:pt x="2849" y="968"/>
                </a:lnTo>
                <a:lnTo>
                  <a:pt x="2279" y="94"/>
                </a:lnTo>
                <a:lnTo>
                  <a:pt x="1937" y="56"/>
                </a:lnTo>
                <a:lnTo>
                  <a:pt x="2507" y="968"/>
                </a:lnTo>
                <a:lnTo>
                  <a:pt x="3192" y="1993"/>
                </a:lnTo>
                <a:lnTo>
                  <a:pt x="3876" y="3132"/>
                </a:lnTo>
                <a:lnTo>
                  <a:pt x="3363" y="3227"/>
                </a:lnTo>
                <a:lnTo>
                  <a:pt x="2793" y="3341"/>
                </a:lnTo>
                <a:lnTo>
                  <a:pt x="2223" y="3398"/>
                </a:lnTo>
                <a:lnTo>
                  <a:pt x="1709" y="2107"/>
                </a:lnTo>
                <a:lnTo>
                  <a:pt x="1254" y="1025"/>
                </a:lnTo>
                <a:lnTo>
                  <a:pt x="855" y="0"/>
                </a:lnTo>
                <a:lnTo>
                  <a:pt x="569" y="0"/>
                </a:lnTo>
                <a:lnTo>
                  <a:pt x="912" y="1025"/>
                </a:lnTo>
                <a:lnTo>
                  <a:pt x="1367" y="2145"/>
                </a:lnTo>
                <a:lnTo>
                  <a:pt x="1824" y="3455"/>
                </a:lnTo>
                <a:lnTo>
                  <a:pt x="1198" y="3512"/>
                </a:lnTo>
                <a:lnTo>
                  <a:pt x="628" y="3550"/>
                </a:lnTo>
                <a:lnTo>
                  <a:pt x="0" y="3606"/>
                </a:lnTo>
                <a:lnTo>
                  <a:pt x="684" y="3872"/>
                </a:lnTo>
                <a:lnTo>
                  <a:pt x="1311" y="3834"/>
                </a:lnTo>
                <a:lnTo>
                  <a:pt x="1881" y="3720"/>
                </a:lnTo>
                <a:lnTo>
                  <a:pt x="2450" y="5334"/>
                </a:lnTo>
                <a:lnTo>
                  <a:pt x="2338" y="3663"/>
                </a:lnTo>
                <a:lnTo>
                  <a:pt x="2908" y="3606"/>
                </a:lnTo>
                <a:lnTo>
                  <a:pt x="3478" y="3512"/>
                </a:lnTo>
                <a:lnTo>
                  <a:pt x="4048" y="3398"/>
                </a:lnTo>
                <a:lnTo>
                  <a:pt x="5016" y="4897"/>
                </a:lnTo>
                <a:lnTo>
                  <a:pt x="6041" y="6682"/>
                </a:lnTo>
                <a:lnTo>
                  <a:pt x="7125" y="8637"/>
                </a:lnTo>
                <a:lnTo>
                  <a:pt x="6213" y="8846"/>
                </a:lnTo>
                <a:lnTo>
                  <a:pt x="5187" y="9017"/>
                </a:lnTo>
                <a:lnTo>
                  <a:pt x="4217" y="9112"/>
                </a:lnTo>
                <a:lnTo>
                  <a:pt x="3818" y="9548"/>
                </a:lnTo>
                <a:lnTo>
                  <a:pt x="4559" y="11865"/>
                </a:lnTo>
                <a:lnTo>
                  <a:pt x="4331" y="9492"/>
                </a:lnTo>
                <a:lnTo>
                  <a:pt x="5357" y="9340"/>
                </a:lnTo>
                <a:lnTo>
                  <a:pt x="6327" y="9169"/>
                </a:lnTo>
                <a:lnTo>
                  <a:pt x="7296" y="8960"/>
                </a:lnTo>
                <a:lnTo>
                  <a:pt x="7580" y="8523"/>
                </a:lnTo>
                <a:lnTo>
                  <a:pt x="6496" y="6587"/>
                </a:lnTo>
                <a:lnTo>
                  <a:pt x="5415" y="4859"/>
                </a:lnTo>
                <a:lnTo>
                  <a:pt x="4446" y="3284"/>
                </a:lnTo>
                <a:lnTo>
                  <a:pt x="5016" y="3170"/>
                </a:lnTo>
                <a:lnTo>
                  <a:pt x="5586" y="3018"/>
                </a:lnTo>
                <a:lnTo>
                  <a:pt x="6156" y="2809"/>
                </a:lnTo>
                <a:lnTo>
                  <a:pt x="7296" y="4043"/>
                </a:lnTo>
                <a:lnTo>
                  <a:pt x="6555" y="2695"/>
                </a:lnTo>
                <a:lnTo>
                  <a:pt x="7066" y="2486"/>
                </a:lnTo>
                <a:lnTo>
                  <a:pt x="7580" y="2259"/>
                </a:lnTo>
                <a:lnTo>
                  <a:pt x="8037" y="2050"/>
                </a:lnTo>
                <a:lnTo>
                  <a:pt x="9177" y="2961"/>
                </a:lnTo>
                <a:lnTo>
                  <a:pt x="10430" y="3986"/>
                </a:lnTo>
                <a:lnTo>
                  <a:pt x="11684" y="5125"/>
                </a:lnTo>
                <a:lnTo>
                  <a:pt x="12254" y="5562"/>
                </a:lnTo>
                <a:lnTo>
                  <a:pt x="12824" y="6093"/>
                </a:lnTo>
                <a:lnTo>
                  <a:pt x="13394" y="6625"/>
                </a:lnTo>
                <a:lnTo>
                  <a:pt x="13622" y="6853"/>
                </a:lnTo>
                <a:lnTo>
                  <a:pt x="15674" y="8732"/>
                </a:lnTo>
                <a:lnTo>
                  <a:pt x="17783" y="10953"/>
                </a:lnTo>
                <a:lnTo>
                  <a:pt x="19948" y="13383"/>
                </a:lnTo>
                <a:lnTo>
                  <a:pt x="20346" y="13155"/>
                </a:lnTo>
                <a:lnTo>
                  <a:pt x="18238" y="10688"/>
                </a:lnTo>
                <a:lnTo>
                  <a:pt x="16073" y="8523"/>
                </a:lnTo>
                <a:lnTo>
                  <a:pt x="14021" y="6625"/>
                </a:lnTo>
                <a:lnTo>
                  <a:pt x="14762" y="6264"/>
                </a:lnTo>
                <a:lnTo>
                  <a:pt x="15503" y="5828"/>
                </a:lnTo>
                <a:lnTo>
                  <a:pt x="16129" y="5391"/>
                </a:lnTo>
                <a:lnTo>
                  <a:pt x="18465" y="7062"/>
                </a:lnTo>
                <a:lnTo>
                  <a:pt x="16415" y="5182"/>
                </a:lnTo>
                <a:lnTo>
                  <a:pt x="16985" y="4746"/>
                </a:lnTo>
                <a:lnTo>
                  <a:pt x="17555" y="4195"/>
                </a:lnTo>
                <a:lnTo>
                  <a:pt x="17098" y="4309"/>
                </a:lnTo>
                <a:lnTo>
                  <a:pt x="16586" y="4689"/>
                </a:lnTo>
                <a:lnTo>
                  <a:pt x="16186" y="4954"/>
                </a:lnTo>
                <a:lnTo>
                  <a:pt x="15046" y="4157"/>
                </a:lnTo>
                <a:lnTo>
                  <a:pt x="13906" y="3398"/>
                </a:lnTo>
                <a:lnTo>
                  <a:pt x="12824" y="2752"/>
                </a:lnTo>
                <a:lnTo>
                  <a:pt x="12140" y="2316"/>
                </a:lnTo>
                <a:lnTo>
                  <a:pt x="11457" y="1879"/>
                </a:lnTo>
                <a:lnTo>
                  <a:pt x="10772" y="1499"/>
                </a:lnTo>
                <a:lnTo>
                  <a:pt x="10146" y="1347"/>
                </a:lnTo>
                <a:lnTo>
                  <a:pt x="9803" y="1233"/>
                </a:lnTo>
                <a:lnTo>
                  <a:pt x="10716" y="1784"/>
                </a:lnTo>
                <a:lnTo>
                  <a:pt x="11626" y="2373"/>
                </a:lnTo>
                <a:lnTo>
                  <a:pt x="12597" y="3018"/>
                </a:lnTo>
                <a:lnTo>
                  <a:pt x="13678" y="3663"/>
                </a:lnTo>
                <a:lnTo>
                  <a:pt x="14762" y="4423"/>
                </a:lnTo>
                <a:lnTo>
                  <a:pt x="15845" y="5182"/>
                </a:lnTo>
                <a:lnTo>
                  <a:pt x="15217" y="5657"/>
                </a:lnTo>
                <a:lnTo>
                  <a:pt x="14534" y="6036"/>
                </a:lnTo>
                <a:lnTo>
                  <a:pt x="13793" y="6416"/>
                </a:lnTo>
                <a:lnTo>
                  <a:pt x="13167" y="5885"/>
                </a:lnTo>
                <a:lnTo>
                  <a:pt x="12538" y="5334"/>
                </a:lnTo>
                <a:lnTo>
                  <a:pt x="11968" y="4802"/>
                </a:lnTo>
                <a:lnTo>
                  <a:pt x="10716" y="3720"/>
                </a:lnTo>
                <a:lnTo>
                  <a:pt x="9517" y="2752"/>
                </a:lnTo>
                <a:lnTo>
                  <a:pt x="8377" y="1879"/>
                </a:lnTo>
                <a:lnTo>
                  <a:pt x="9177" y="1461"/>
                </a:lnTo>
                <a:lnTo>
                  <a:pt x="8549" y="1556"/>
                </a:lnTo>
                <a:lnTo>
                  <a:pt x="8150" y="1727"/>
                </a:lnTo>
                <a:lnTo>
                  <a:pt x="7636" y="1347"/>
                </a:lnTo>
                <a:lnTo>
                  <a:pt x="7125" y="968"/>
                </a:lnTo>
                <a:lnTo>
                  <a:pt x="6668" y="588"/>
                </a:lnTo>
                <a:lnTo>
                  <a:pt x="6213" y="531"/>
                </a:lnTo>
                <a:lnTo>
                  <a:pt x="6041" y="531"/>
                </a:lnTo>
                <a:lnTo>
                  <a:pt x="6611" y="911"/>
                </a:lnTo>
                <a:close/>
              </a:path>
            </a:pathLst>
          </a:custGeom>
          <a:solidFill>
            <a:srgbClr val="0070A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78" name="object 1178"/>
          <p:cNvSpPr/>
          <p:nvPr/>
        </p:nvSpPr>
        <p:spPr>
          <a:xfrm>
            <a:off x="332740" y="524238"/>
            <a:ext cx="20048" cy="17484"/>
          </a:xfrm>
          <a:custGeom>
            <a:avLst/>
            <a:gdLst/>
            <a:ahLst/>
            <a:cxnLst/>
            <a:rect l="l" t="t" r="r" b="b"/>
            <a:pathLst>
              <a:path w="26731" h="23312">
                <a:moveTo>
                  <a:pt x="18808" y="10953"/>
                </a:moveTo>
                <a:lnTo>
                  <a:pt x="20747" y="13174"/>
                </a:lnTo>
                <a:lnTo>
                  <a:pt x="22628" y="15648"/>
                </a:lnTo>
                <a:lnTo>
                  <a:pt x="24451" y="18237"/>
                </a:lnTo>
                <a:lnTo>
                  <a:pt x="24908" y="18023"/>
                </a:lnTo>
                <a:lnTo>
                  <a:pt x="23083" y="15378"/>
                </a:lnTo>
                <a:lnTo>
                  <a:pt x="21202" y="12947"/>
                </a:lnTo>
                <a:lnTo>
                  <a:pt x="19265" y="10744"/>
                </a:lnTo>
                <a:lnTo>
                  <a:pt x="20348" y="10137"/>
                </a:lnTo>
                <a:lnTo>
                  <a:pt x="21373" y="9548"/>
                </a:lnTo>
                <a:lnTo>
                  <a:pt x="22342" y="8846"/>
                </a:lnTo>
                <a:lnTo>
                  <a:pt x="24507" y="10839"/>
                </a:lnTo>
                <a:lnTo>
                  <a:pt x="26731" y="13117"/>
                </a:lnTo>
                <a:lnTo>
                  <a:pt x="24850" y="10574"/>
                </a:lnTo>
                <a:lnTo>
                  <a:pt x="22628" y="8580"/>
                </a:lnTo>
                <a:lnTo>
                  <a:pt x="23367" y="7992"/>
                </a:lnTo>
                <a:lnTo>
                  <a:pt x="24052" y="7384"/>
                </a:lnTo>
                <a:lnTo>
                  <a:pt x="24622" y="6739"/>
                </a:lnTo>
                <a:lnTo>
                  <a:pt x="25021" y="6321"/>
                </a:lnTo>
                <a:lnTo>
                  <a:pt x="24678" y="6093"/>
                </a:lnTo>
                <a:lnTo>
                  <a:pt x="23996" y="6853"/>
                </a:lnTo>
                <a:lnTo>
                  <a:pt x="23254" y="7612"/>
                </a:lnTo>
                <a:lnTo>
                  <a:pt x="22342" y="8315"/>
                </a:lnTo>
                <a:lnTo>
                  <a:pt x="19891" y="6093"/>
                </a:lnTo>
                <a:lnTo>
                  <a:pt x="17384" y="4157"/>
                </a:lnTo>
                <a:lnTo>
                  <a:pt x="15048" y="2486"/>
                </a:lnTo>
                <a:lnTo>
                  <a:pt x="17098" y="4366"/>
                </a:lnTo>
                <a:lnTo>
                  <a:pt x="19549" y="6321"/>
                </a:lnTo>
                <a:lnTo>
                  <a:pt x="22000" y="8580"/>
                </a:lnTo>
                <a:lnTo>
                  <a:pt x="21087" y="9283"/>
                </a:lnTo>
                <a:lnTo>
                  <a:pt x="20062" y="9871"/>
                </a:lnTo>
                <a:lnTo>
                  <a:pt x="18979" y="10460"/>
                </a:lnTo>
                <a:lnTo>
                  <a:pt x="18580" y="10688"/>
                </a:lnTo>
                <a:lnTo>
                  <a:pt x="17954" y="10953"/>
                </a:lnTo>
                <a:lnTo>
                  <a:pt x="17327" y="11219"/>
                </a:lnTo>
                <a:lnTo>
                  <a:pt x="16699" y="11485"/>
                </a:lnTo>
                <a:lnTo>
                  <a:pt x="16129" y="11713"/>
                </a:lnTo>
                <a:lnTo>
                  <a:pt x="15503" y="11978"/>
                </a:lnTo>
                <a:lnTo>
                  <a:pt x="14876" y="12187"/>
                </a:lnTo>
                <a:lnTo>
                  <a:pt x="14363" y="12358"/>
                </a:lnTo>
                <a:lnTo>
                  <a:pt x="13052" y="12833"/>
                </a:lnTo>
                <a:lnTo>
                  <a:pt x="11684" y="13212"/>
                </a:lnTo>
                <a:lnTo>
                  <a:pt x="10259" y="13543"/>
                </a:lnTo>
                <a:lnTo>
                  <a:pt x="8949" y="10839"/>
                </a:lnTo>
                <a:lnTo>
                  <a:pt x="7638" y="8371"/>
                </a:lnTo>
                <a:lnTo>
                  <a:pt x="6384" y="6150"/>
                </a:lnTo>
                <a:lnTo>
                  <a:pt x="7409" y="5941"/>
                </a:lnTo>
                <a:lnTo>
                  <a:pt x="8380" y="5657"/>
                </a:lnTo>
                <a:lnTo>
                  <a:pt x="9290" y="5334"/>
                </a:lnTo>
                <a:lnTo>
                  <a:pt x="10943" y="7441"/>
                </a:lnTo>
                <a:lnTo>
                  <a:pt x="12653" y="9757"/>
                </a:lnTo>
                <a:lnTo>
                  <a:pt x="11398" y="7232"/>
                </a:lnTo>
                <a:lnTo>
                  <a:pt x="9747" y="5182"/>
                </a:lnTo>
                <a:lnTo>
                  <a:pt x="10659" y="4859"/>
                </a:lnTo>
                <a:lnTo>
                  <a:pt x="11457" y="4537"/>
                </a:lnTo>
                <a:lnTo>
                  <a:pt x="12254" y="4157"/>
                </a:lnTo>
                <a:lnTo>
                  <a:pt x="12027" y="3929"/>
                </a:lnTo>
                <a:lnTo>
                  <a:pt x="11229" y="4252"/>
                </a:lnTo>
                <a:lnTo>
                  <a:pt x="10373" y="4594"/>
                </a:lnTo>
                <a:lnTo>
                  <a:pt x="9519" y="4916"/>
                </a:lnTo>
                <a:lnTo>
                  <a:pt x="9006" y="4309"/>
                </a:lnTo>
                <a:lnTo>
                  <a:pt x="8778" y="3986"/>
                </a:lnTo>
                <a:lnTo>
                  <a:pt x="7524" y="2486"/>
                </a:lnTo>
                <a:lnTo>
                  <a:pt x="6327" y="1177"/>
                </a:lnTo>
                <a:lnTo>
                  <a:pt x="5187" y="0"/>
                </a:lnTo>
                <a:lnTo>
                  <a:pt x="5929" y="1347"/>
                </a:lnTo>
                <a:lnTo>
                  <a:pt x="7125" y="2695"/>
                </a:lnTo>
                <a:lnTo>
                  <a:pt x="8436" y="4252"/>
                </a:lnTo>
                <a:lnTo>
                  <a:pt x="8835" y="4802"/>
                </a:lnTo>
                <a:lnTo>
                  <a:pt x="9062" y="5068"/>
                </a:lnTo>
                <a:lnTo>
                  <a:pt x="8150" y="5334"/>
                </a:lnTo>
                <a:lnTo>
                  <a:pt x="7181" y="5619"/>
                </a:lnTo>
                <a:lnTo>
                  <a:pt x="6213" y="5828"/>
                </a:lnTo>
                <a:lnTo>
                  <a:pt x="5929" y="6264"/>
                </a:lnTo>
                <a:lnTo>
                  <a:pt x="7181" y="8466"/>
                </a:lnTo>
                <a:lnTo>
                  <a:pt x="8436" y="10953"/>
                </a:lnTo>
                <a:lnTo>
                  <a:pt x="9689" y="13651"/>
                </a:lnTo>
                <a:lnTo>
                  <a:pt x="8265" y="13976"/>
                </a:lnTo>
                <a:lnTo>
                  <a:pt x="6782" y="14245"/>
                </a:lnTo>
                <a:lnTo>
                  <a:pt x="5300" y="14462"/>
                </a:lnTo>
                <a:lnTo>
                  <a:pt x="4503" y="11656"/>
                </a:lnTo>
                <a:lnTo>
                  <a:pt x="3705" y="9112"/>
                </a:lnTo>
                <a:lnTo>
                  <a:pt x="2964" y="6796"/>
                </a:lnTo>
                <a:lnTo>
                  <a:pt x="3192" y="9169"/>
                </a:lnTo>
                <a:lnTo>
                  <a:pt x="3933" y="11770"/>
                </a:lnTo>
                <a:lnTo>
                  <a:pt x="4674" y="14515"/>
                </a:lnTo>
                <a:lnTo>
                  <a:pt x="3135" y="14731"/>
                </a:lnTo>
                <a:lnTo>
                  <a:pt x="1597" y="14839"/>
                </a:lnTo>
                <a:lnTo>
                  <a:pt x="0" y="14892"/>
                </a:lnTo>
                <a:lnTo>
                  <a:pt x="1653" y="15270"/>
                </a:lnTo>
                <a:lnTo>
                  <a:pt x="3250" y="15162"/>
                </a:lnTo>
                <a:lnTo>
                  <a:pt x="4789" y="14946"/>
                </a:lnTo>
                <a:lnTo>
                  <a:pt x="5530" y="17590"/>
                </a:lnTo>
                <a:lnTo>
                  <a:pt x="6213" y="20343"/>
                </a:lnTo>
                <a:lnTo>
                  <a:pt x="6839" y="23312"/>
                </a:lnTo>
                <a:lnTo>
                  <a:pt x="6839" y="20290"/>
                </a:lnTo>
                <a:lnTo>
                  <a:pt x="6156" y="17482"/>
                </a:lnTo>
                <a:lnTo>
                  <a:pt x="5415" y="14892"/>
                </a:lnTo>
                <a:lnTo>
                  <a:pt x="6954" y="14676"/>
                </a:lnTo>
                <a:lnTo>
                  <a:pt x="8436" y="14406"/>
                </a:lnTo>
                <a:lnTo>
                  <a:pt x="9918" y="14084"/>
                </a:lnTo>
                <a:lnTo>
                  <a:pt x="11058" y="16565"/>
                </a:lnTo>
                <a:lnTo>
                  <a:pt x="12254" y="19264"/>
                </a:lnTo>
                <a:lnTo>
                  <a:pt x="13338" y="22179"/>
                </a:lnTo>
                <a:lnTo>
                  <a:pt x="13908" y="22015"/>
                </a:lnTo>
                <a:lnTo>
                  <a:pt x="12824" y="19156"/>
                </a:lnTo>
                <a:lnTo>
                  <a:pt x="11628" y="16457"/>
                </a:lnTo>
                <a:lnTo>
                  <a:pt x="10430" y="13976"/>
                </a:lnTo>
                <a:lnTo>
                  <a:pt x="11856" y="13598"/>
                </a:lnTo>
                <a:lnTo>
                  <a:pt x="13279" y="13212"/>
                </a:lnTo>
                <a:lnTo>
                  <a:pt x="14649" y="12738"/>
                </a:lnTo>
                <a:lnTo>
                  <a:pt x="16188" y="15109"/>
                </a:lnTo>
                <a:lnTo>
                  <a:pt x="17726" y="17698"/>
                </a:lnTo>
                <a:lnTo>
                  <a:pt x="16699" y="14946"/>
                </a:lnTo>
                <a:lnTo>
                  <a:pt x="15160" y="12510"/>
                </a:lnTo>
                <a:lnTo>
                  <a:pt x="15730" y="12301"/>
                </a:lnTo>
                <a:lnTo>
                  <a:pt x="16300" y="12092"/>
                </a:lnTo>
                <a:lnTo>
                  <a:pt x="16870" y="11865"/>
                </a:lnTo>
                <a:lnTo>
                  <a:pt x="17555" y="11599"/>
                </a:lnTo>
                <a:lnTo>
                  <a:pt x="18181" y="11276"/>
                </a:lnTo>
                <a:lnTo>
                  <a:pt x="18808" y="10953"/>
                </a:lnTo>
                <a:close/>
              </a:path>
            </a:pathLst>
          </a:custGeom>
          <a:solidFill>
            <a:srgbClr val="0070A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79" name="object 1179"/>
          <p:cNvSpPr/>
          <p:nvPr/>
        </p:nvSpPr>
        <p:spPr>
          <a:xfrm>
            <a:off x="341288" y="529663"/>
            <a:ext cx="2609" cy="3844"/>
          </a:xfrm>
          <a:custGeom>
            <a:avLst/>
            <a:gdLst/>
            <a:ahLst/>
            <a:cxnLst/>
            <a:rect l="l" t="t" r="r" b="b"/>
            <a:pathLst>
              <a:path w="3478" h="5125">
                <a:moveTo>
                  <a:pt x="1768" y="2373"/>
                </a:moveTo>
                <a:lnTo>
                  <a:pt x="0" y="0"/>
                </a:lnTo>
                <a:lnTo>
                  <a:pt x="1254" y="2524"/>
                </a:lnTo>
                <a:lnTo>
                  <a:pt x="2964" y="5125"/>
                </a:lnTo>
                <a:lnTo>
                  <a:pt x="3478" y="4954"/>
                </a:lnTo>
                <a:lnTo>
                  <a:pt x="1768" y="2373"/>
                </a:lnTo>
                <a:close/>
              </a:path>
            </a:pathLst>
          </a:custGeom>
          <a:solidFill>
            <a:srgbClr val="0070A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80" name="object 1180"/>
          <p:cNvSpPr/>
          <p:nvPr/>
        </p:nvSpPr>
        <p:spPr>
          <a:xfrm>
            <a:off x="304099" y="522701"/>
            <a:ext cx="26033" cy="23432"/>
          </a:xfrm>
          <a:custGeom>
            <a:avLst/>
            <a:gdLst/>
            <a:ahLst/>
            <a:cxnLst/>
            <a:rect l="l" t="t" r="r" b="b"/>
            <a:pathLst>
              <a:path w="34710" h="31243">
                <a:moveTo>
                  <a:pt x="30207" y="8466"/>
                </a:moveTo>
                <a:lnTo>
                  <a:pt x="30948" y="6473"/>
                </a:lnTo>
                <a:lnTo>
                  <a:pt x="31632" y="4632"/>
                </a:lnTo>
                <a:lnTo>
                  <a:pt x="32259" y="3018"/>
                </a:lnTo>
                <a:lnTo>
                  <a:pt x="31860" y="2961"/>
                </a:lnTo>
                <a:lnTo>
                  <a:pt x="31177" y="4594"/>
                </a:lnTo>
                <a:lnTo>
                  <a:pt x="30493" y="6359"/>
                </a:lnTo>
                <a:lnTo>
                  <a:pt x="29695" y="8409"/>
                </a:lnTo>
                <a:lnTo>
                  <a:pt x="28726" y="8258"/>
                </a:lnTo>
                <a:lnTo>
                  <a:pt x="27814" y="8087"/>
                </a:lnTo>
                <a:lnTo>
                  <a:pt x="26902" y="7878"/>
                </a:lnTo>
                <a:lnTo>
                  <a:pt x="28042" y="5941"/>
                </a:lnTo>
                <a:lnTo>
                  <a:pt x="29182" y="4214"/>
                </a:lnTo>
                <a:lnTo>
                  <a:pt x="30150" y="2638"/>
                </a:lnTo>
                <a:lnTo>
                  <a:pt x="29808" y="2581"/>
                </a:lnTo>
                <a:lnTo>
                  <a:pt x="28783" y="4043"/>
                </a:lnTo>
                <a:lnTo>
                  <a:pt x="27643" y="5714"/>
                </a:lnTo>
                <a:lnTo>
                  <a:pt x="26503" y="7612"/>
                </a:lnTo>
                <a:lnTo>
                  <a:pt x="26388" y="7764"/>
                </a:lnTo>
                <a:lnTo>
                  <a:pt x="25419" y="7498"/>
                </a:lnTo>
                <a:lnTo>
                  <a:pt x="24507" y="7232"/>
                </a:lnTo>
                <a:lnTo>
                  <a:pt x="23597" y="6967"/>
                </a:lnTo>
                <a:lnTo>
                  <a:pt x="24052" y="6416"/>
                </a:lnTo>
                <a:lnTo>
                  <a:pt x="24280" y="6150"/>
                </a:lnTo>
                <a:lnTo>
                  <a:pt x="25647" y="4632"/>
                </a:lnTo>
                <a:lnTo>
                  <a:pt x="26902" y="3284"/>
                </a:lnTo>
                <a:lnTo>
                  <a:pt x="28098" y="2050"/>
                </a:lnTo>
                <a:lnTo>
                  <a:pt x="27699" y="1936"/>
                </a:lnTo>
                <a:lnTo>
                  <a:pt x="26503" y="3075"/>
                </a:lnTo>
                <a:lnTo>
                  <a:pt x="25248" y="4423"/>
                </a:lnTo>
                <a:lnTo>
                  <a:pt x="23937" y="5885"/>
                </a:lnTo>
                <a:lnTo>
                  <a:pt x="23426" y="6473"/>
                </a:lnTo>
                <a:lnTo>
                  <a:pt x="23140" y="6796"/>
                </a:lnTo>
                <a:lnTo>
                  <a:pt x="22342" y="6473"/>
                </a:lnTo>
                <a:lnTo>
                  <a:pt x="21545" y="6150"/>
                </a:lnTo>
                <a:lnTo>
                  <a:pt x="20860" y="5828"/>
                </a:lnTo>
                <a:lnTo>
                  <a:pt x="21430" y="5277"/>
                </a:lnTo>
                <a:lnTo>
                  <a:pt x="22000" y="4745"/>
                </a:lnTo>
                <a:lnTo>
                  <a:pt x="22570" y="4309"/>
                </a:lnTo>
                <a:lnTo>
                  <a:pt x="23881" y="3189"/>
                </a:lnTo>
                <a:lnTo>
                  <a:pt x="25136" y="2202"/>
                </a:lnTo>
                <a:lnTo>
                  <a:pt x="26332" y="1290"/>
                </a:lnTo>
                <a:lnTo>
                  <a:pt x="26731" y="1499"/>
                </a:lnTo>
                <a:lnTo>
                  <a:pt x="26503" y="1139"/>
                </a:lnTo>
                <a:lnTo>
                  <a:pt x="27073" y="759"/>
                </a:lnTo>
                <a:lnTo>
                  <a:pt x="27586" y="322"/>
                </a:lnTo>
                <a:lnTo>
                  <a:pt x="28098" y="0"/>
                </a:lnTo>
                <a:lnTo>
                  <a:pt x="27643" y="56"/>
                </a:lnTo>
                <a:lnTo>
                  <a:pt x="27017" y="379"/>
                </a:lnTo>
                <a:lnTo>
                  <a:pt x="26217" y="968"/>
                </a:lnTo>
                <a:lnTo>
                  <a:pt x="25647" y="702"/>
                </a:lnTo>
                <a:lnTo>
                  <a:pt x="25192" y="588"/>
                </a:lnTo>
                <a:lnTo>
                  <a:pt x="25647" y="968"/>
                </a:lnTo>
                <a:lnTo>
                  <a:pt x="25989" y="1139"/>
                </a:lnTo>
                <a:lnTo>
                  <a:pt x="24850" y="1993"/>
                </a:lnTo>
                <a:lnTo>
                  <a:pt x="23597" y="2961"/>
                </a:lnTo>
                <a:lnTo>
                  <a:pt x="22342" y="3986"/>
                </a:lnTo>
                <a:lnTo>
                  <a:pt x="21716" y="4537"/>
                </a:lnTo>
                <a:lnTo>
                  <a:pt x="21087" y="5068"/>
                </a:lnTo>
                <a:lnTo>
                  <a:pt x="20461" y="5619"/>
                </a:lnTo>
                <a:lnTo>
                  <a:pt x="19778" y="5277"/>
                </a:lnTo>
                <a:lnTo>
                  <a:pt x="19150" y="4916"/>
                </a:lnTo>
                <a:lnTo>
                  <a:pt x="18639" y="4537"/>
                </a:lnTo>
                <a:lnTo>
                  <a:pt x="18296" y="4309"/>
                </a:lnTo>
                <a:lnTo>
                  <a:pt x="19492" y="3512"/>
                </a:lnTo>
                <a:lnTo>
                  <a:pt x="20576" y="2809"/>
                </a:lnTo>
                <a:lnTo>
                  <a:pt x="21657" y="2164"/>
                </a:lnTo>
                <a:lnTo>
                  <a:pt x="22342" y="1727"/>
                </a:lnTo>
                <a:lnTo>
                  <a:pt x="23027" y="1347"/>
                </a:lnTo>
                <a:lnTo>
                  <a:pt x="23653" y="968"/>
                </a:lnTo>
                <a:lnTo>
                  <a:pt x="23254" y="1082"/>
                </a:lnTo>
                <a:lnTo>
                  <a:pt x="22797" y="1176"/>
                </a:lnTo>
                <a:lnTo>
                  <a:pt x="22115" y="1499"/>
                </a:lnTo>
                <a:lnTo>
                  <a:pt x="21488" y="1879"/>
                </a:lnTo>
                <a:lnTo>
                  <a:pt x="20348" y="2524"/>
                </a:lnTo>
                <a:lnTo>
                  <a:pt x="19208" y="3284"/>
                </a:lnTo>
                <a:lnTo>
                  <a:pt x="18010" y="4100"/>
                </a:lnTo>
                <a:lnTo>
                  <a:pt x="17327" y="3549"/>
                </a:lnTo>
                <a:lnTo>
                  <a:pt x="16814" y="3398"/>
                </a:lnTo>
                <a:lnTo>
                  <a:pt x="17440" y="3986"/>
                </a:lnTo>
                <a:lnTo>
                  <a:pt x="17783" y="4252"/>
                </a:lnTo>
                <a:lnTo>
                  <a:pt x="15388" y="5885"/>
                </a:lnTo>
                <a:lnTo>
                  <a:pt x="12881" y="7764"/>
                </a:lnTo>
                <a:lnTo>
                  <a:pt x="10317" y="9928"/>
                </a:lnTo>
                <a:lnTo>
                  <a:pt x="9689" y="9435"/>
                </a:lnTo>
                <a:lnTo>
                  <a:pt x="9119" y="8846"/>
                </a:lnTo>
                <a:lnTo>
                  <a:pt x="8607" y="8258"/>
                </a:lnTo>
                <a:lnTo>
                  <a:pt x="8265" y="8523"/>
                </a:lnTo>
                <a:lnTo>
                  <a:pt x="8778" y="9112"/>
                </a:lnTo>
                <a:lnTo>
                  <a:pt x="9405" y="9719"/>
                </a:lnTo>
                <a:lnTo>
                  <a:pt x="10031" y="10251"/>
                </a:lnTo>
                <a:lnTo>
                  <a:pt x="7751" y="12187"/>
                </a:lnTo>
                <a:lnTo>
                  <a:pt x="5530" y="14408"/>
                </a:lnTo>
                <a:lnTo>
                  <a:pt x="3363" y="16834"/>
                </a:lnTo>
                <a:lnTo>
                  <a:pt x="2680" y="16240"/>
                </a:lnTo>
                <a:lnTo>
                  <a:pt x="1995" y="15648"/>
                </a:lnTo>
                <a:lnTo>
                  <a:pt x="1482" y="14997"/>
                </a:lnTo>
                <a:lnTo>
                  <a:pt x="1198" y="15320"/>
                </a:lnTo>
                <a:lnTo>
                  <a:pt x="1709" y="15971"/>
                </a:lnTo>
                <a:lnTo>
                  <a:pt x="2394" y="16565"/>
                </a:lnTo>
                <a:lnTo>
                  <a:pt x="3079" y="17159"/>
                </a:lnTo>
                <a:lnTo>
                  <a:pt x="1995" y="18346"/>
                </a:lnTo>
                <a:lnTo>
                  <a:pt x="970" y="19587"/>
                </a:lnTo>
                <a:lnTo>
                  <a:pt x="0" y="20882"/>
                </a:lnTo>
                <a:lnTo>
                  <a:pt x="285" y="21260"/>
                </a:lnTo>
                <a:lnTo>
                  <a:pt x="1311" y="19910"/>
                </a:lnTo>
                <a:lnTo>
                  <a:pt x="2338" y="18670"/>
                </a:lnTo>
                <a:lnTo>
                  <a:pt x="3419" y="17429"/>
                </a:lnTo>
                <a:lnTo>
                  <a:pt x="4559" y="18399"/>
                </a:lnTo>
                <a:lnTo>
                  <a:pt x="5929" y="19318"/>
                </a:lnTo>
                <a:lnTo>
                  <a:pt x="7352" y="20073"/>
                </a:lnTo>
                <a:lnTo>
                  <a:pt x="6213" y="21637"/>
                </a:lnTo>
                <a:lnTo>
                  <a:pt x="5129" y="23310"/>
                </a:lnTo>
                <a:lnTo>
                  <a:pt x="4104" y="25037"/>
                </a:lnTo>
                <a:lnTo>
                  <a:pt x="4559" y="25362"/>
                </a:lnTo>
                <a:lnTo>
                  <a:pt x="5586" y="23635"/>
                </a:lnTo>
                <a:lnTo>
                  <a:pt x="6670" y="21962"/>
                </a:lnTo>
                <a:lnTo>
                  <a:pt x="7810" y="20343"/>
                </a:lnTo>
                <a:lnTo>
                  <a:pt x="9006" y="20990"/>
                </a:lnTo>
                <a:lnTo>
                  <a:pt x="10202" y="21584"/>
                </a:lnTo>
                <a:lnTo>
                  <a:pt x="11513" y="22123"/>
                </a:lnTo>
                <a:lnTo>
                  <a:pt x="11968" y="22285"/>
                </a:lnTo>
                <a:lnTo>
                  <a:pt x="12254" y="22393"/>
                </a:lnTo>
                <a:lnTo>
                  <a:pt x="11171" y="24282"/>
                </a:lnTo>
                <a:lnTo>
                  <a:pt x="10146" y="26279"/>
                </a:lnTo>
                <a:lnTo>
                  <a:pt x="9233" y="28329"/>
                </a:lnTo>
                <a:lnTo>
                  <a:pt x="9747" y="28654"/>
                </a:lnTo>
                <a:lnTo>
                  <a:pt x="10716" y="26549"/>
                </a:lnTo>
                <a:lnTo>
                  <a:pt x="11741" y="24551"/>
                </a:lnTo>
                <a:lnTo>
                  <a:pt x="12824" y="22609"/>
                </a:lnTo>
                <a:lnTo>
                  <a:pt x="14478" y="23257"/>
                </a:lnTo>
                <a:lnTo>
                  <a:pt x="16188" y="23796"/>
                </a:lnTo>
                <a:lnTo>
                  <a:pt x="17954" y="24282"/>
                </a:lnTo>
                <a:lnTo>
                  <a:pt x="17098" y="26440"/>
                </a:lnTo>
                <a:lnTo>
                  <a:pt x="16188" y="28707"/>
                </a:lnTo>
                <a:lnTo>
                  <a:pt x="15388" y="31027"/>
                </a:lnTo>
                <a:lnTo>
                  <a:pt x="16016" y="31243"/>
                </a:lnTo>
                <a:lnTo>
                  <a:pt x="16814" y="28868"/>
                </a:lnTo>
                <a:lnTo>
                  <a:pt x="17668" y="26602"/>
                </a:lnTo>
                <a:lnTo>
                  <a:pt x="18580" y="24390"/>
                </a:lnTo>
                <a:lnTo>
                  <a:pt x="20461" y="24876"/>
                </a:lnTo>
                <a:lnTo>
                  <a:pt x="18751" y="23904"/>
                </a:lnTo>
                <a:lnTo>
                  <a:pt x="19948" y="21098"/>
                </a:lnTo>
                <a:lnTo>
                  <a:pt x="21202" y="18399"/>
                </a:lnTo>
                <a:lnTo>
                  <a:pt x="22457" y="15918"/>
                </a:lnTo>
                <a:lnTo>
                  <a:pt x="21887" y="15809"/>
                </a:lnTo>
                <a:lnTo>
                  <a:pt x="20632" y="18292"/>
                </a:lnTo>
                <a:lnTo>
                  <a:pt x="19378" y="20937"/>
                </a:lnTo>
                <a:lnTo>
                  <a:pt x="18181" y="23796"/>
                </a:lnTo>
                <a:lnTo>
                  <a:pt x="16415" y="23310"/>
                </a:lnTo>
                <a:lnTo>
                  <a:pt x="14705" y="22771"/>
                </a:lnTo>
                <a:lnTo>
                  <a:pt x="13052" y="22177"/>
                </a:lnTo>
                <a:lnTo>
                  <a:pt x="14591" y="19426"/>
                </a:lnTo>
                <a:lnTo>
                  <a:pt x="16188" y="16890"/>
                </a:lnTo>
                <a:lnTo>
                  <a:pt x="17839" y="14522"/>
                </a:lnTo>
                <a:lnTo>
                  <a:pt x="17327" y="14294"/>
                </a:lnTo>
                <a:lnTo>
                  <a:pt x="15674" y="16673"/>
                </a:lnTo>
                <a:lnTo>
                  <a:pt x="14021" y="19209"/>
                </a:lnTo>
                <a:lnTo>
                  <a:pt x="12482" y="21962"/>
                </a:lnTo>
                <a:lnTo>
                  <a:pt x="11968" y="21746"/>
                </a:lnTo>
                <a:lnTo>
                  <a:pt x="11684" y="21637"/>
                </a:lnTo>
                <a:lnTo>
                  <a:pt x="10430" y="21151"/>
                </a:lnTo>
                <a:lnTo>
                  <a:pt x="9233" y="20559"/>
                </a:lnTo>
                <a:lnTo>
                  <a:pt x="8094" y="19965"/>
                </a:lnTo>
                <a:lnTo>
                  <a:pt x="9975" y="17374"/>
                </a:lnTo>
                <a:lnTo>
                  <a:pt x="11912" y="14940"/>
                </a:lnTo>
                <a:lnTo>
                  <a:pt x="13849" y="12738"/>
                </a:lnTo>
                <a:lnTo>
                  <a:pt x="13451" y="12510"/>
                </a:lnTo>
                <a:lnTo>
                  <a:pt x="11457" y="14731"/>
                </a:lnTo>
                <a:lnTo>
                  <a:pt x="9519" y="17104"/>
                </a:lnTo>
                <a:lnTo>
                  <a:pt x="7638" y="19695"/>
                </a:lnTo>
                <a:lnTo>
                  <a:pt x="6213" y="18940"/>
                </a:lnTo>
                <a:lnTo>
                  <a:pt x="4901" y="18021"/>
                </a:lnTo>
                <a:lnTo>
                  <a:pt x="3705" y="17104"/>
                </a:lnTo>
                <a:lnTo>
                  <a:pt x="5870" y="14674"/>
                </a:lnTo>
                <a:lnTo>
                  <a:pt x="8094" y="12472"/>
                </a:lnTo>
                <a:lnTo>
                  <a:pt x="10373" y="10460"/>
                </a:lnTo>
                <a:lnTo>
                  <a:pt x="11229" y="11162"/>
                </a:lnTo>
                <a:lnTo>
                  <a:pt x="10659" y="10194"/>
                </a:lnTo>
                <a:lnTo>
                  <a:pt x="13167" y="8030"/>
                </a:lnTo>
                <a:lnTo>
                  <a:pt x="15674" y="6093"/>
                </a:lnTo>
                <a:lnTo>
                  <a:pt x="18069" y="4480"/>
                </a:lnTo>
                <a:lnTo>
                  <a:pt x="18467" y="4745"/>
                </a:lnTo>
                <a:lnTo>
                  <a:pt x="18979" y="5125"/>
                </a:lnTo>
                <a:lnTo>
                  <a:pt x="19549" y="5505"/>
                </a:lnTo>
                <a:lnTo>
                  <a:pt x="20177" y="5828"/>
                </a:lnTo>
                <a:lnTo>
                  <a:pt x="20576" y="6036"/>
                </a:lnTo>
                <a:lnTo>
                  <a:pt x="21317" y="6359"/>
                </a:lnTo>
                <a:lnTo>
                  <a:pt x="22115" y="6739"/>
                </a:lnTo>
                <a:lnTo>
                  <a:pt x="22912" y="7062"/>
                </a:lnTo>
                <a:lnTo>
                  <a:pt x="23367" y="7232"/>
                </a:lnTo>
                <a:lnTo>
                  <a:pt x="24280" y="7555"/>
                </a:lnTo>
                <a:lnTo>
                  <a:pt x="25248" y="7821"/>
                </a:lnTo>
                <a:lnTo>
                  <a:pt x="26217" y="8087"/>
                </a:lnTo>
                <a:lnTo>
                  <a:pt x="26674" y="8201"/>
                </a:lnTo>
                <a:lnTo>
                  <a:pt x="27643" y="8409"/>
                </a:lnTo>
                <a:lnTo>
                  <a:pt x="28612" y="8580"/>
                </a:lnTo>
                <a:lnTo>
                  <a:pt x="29580" y="8732"/>
                </a:lnTo>
                <a:lnTo>
                  <a:pt x="30094" y="8789"/>
                </a:lnTo>
                <a:lnTo>
                  <a:pt x="31177" y="8960"/>
                </a:lnTo>
                <a:lnTo>
                  <a:pt x="32259" y="9055"/>
                </a:lnTo>
                <a:lnTo>
                  <a:pt x="33399" y="9112"/>
                </a:lnTo>
                <a:lnTo>
                  <a:pt x="33056" y="11485"/>
                </a:lnTo>
                <a:lnTo>
                  <a:pt x="33000" y="17374"/>
                </a:lnTo>
                <a:lnTo>
                  <a:pt x="33626" y="17429"/>
                </a:lnTo>
                <a:lnTo>
                  <a:pt x="33056" y="16943"/>
                </a:lnTo>
                <a:lnTo>
                  <a:pt x="33342" y="14143"/>
                </a:lnTo>
                <a:lnTo>
                  <a:pt x="33626" y="11485"/>
                </a:lnTo>
                <a:lnTo>
                  <a:pt x="33912" y="9169"/>
                </a:lnTo>
                <a:lnTo>
                  <a:pt x="34710" y="9169"/>
                </a:lnTo>
                <a:lnTo>
                  <a:pt x="33969" y="8789"/>
                </a:lnTo>
                <a:lnTo>
                  <a:pt x="34255" y="6739"/>
                </a:lnTo>
                <a:lnTo>
                  <a:pt x="34482" y="4916"/>
                </a:lnTo>
                <a:lnTo>
                  <a:pt x="34255" y="3227"/>
                </a:lnTo>
                <a:lnTo>
                  <a:pt x="33969" y="4859"/>
                </a:lnTo>
                <a:lnTo>
                  <a:pt x="33685" y="6682"/>
                </a:lnTo>
                <a:lnTo>
                  <a:pt x="33399" y="8732"/>
                </a:lnTo>
                <a:lnTo>
                  <a:pt x="32317" y="8694"/>
                </a:lnTo>
                <a:lnTo>
                  <a:pt x="31290" y="8580"/>
                </a:lnTo>
                <a:lnTo>
                  <a:pt x="30207" y="8466"/>
                </a:lnTo>
                <a:close/>
              </a:path>
            </a:pathLst>
          </a:custGeom>
          <a:solidFill>
            <a:srgbClr val="0070A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81" name="object 1181"/>
          <p:cNvSpPr/>
          <p:nvPr/>
        </p:nvSpPr>
        <p:spPr>
          <a:xfrm>
            <a:off x="324790" y="529250"/>
            <a:ext cx="1880" cy="5793"/>
          </a:xfrm>
          <a:custGeom>
            <a:avLst/>
            <a:gdLst/>
            <a:ahLst/>
            <a:cxnLst/>
            <a:rect l="l" t="t" r="r" b="b"/>
            <a:pathLst>
              <a:path w="2507" h="7724">
                <a:moveTo>
                  <a:pt x="2507" y="56"/>
                </a:moveTo>
                <a:lnTo>
                  <a:pt x="1993" y="0"/>
                </a:lnTo>
                <a:lnTo>
                  <a:pt x="1139" y="2335"/>
                </a:lnTo>
                <a:lnTo>
                  <a:pt x="283" y="4859"/>
                </a:lnTo>
                <a:lnTo>
                  <a:pt x="0" y="7724"/>
                </a:lnTo>
                <a:lnTo>
                  <a:pt x="853" y="4973"/>
                </a:lnTo>
                <a:lnTo>
                  <a:pt x="1709" y="2373"/>
                </a:lnTo>
                <a:lnTo>
                  <a:pt x="2507" y="56"/>
                </a:lnTo>
                <a:close/>
              </a:path>
            </a:pathLst>
          </a:custGeom>
          <a:solidFill>
            <a:srgbClr val="006EA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82" name="object 1182"/>
          <p:cNvSpPr/>
          <p:nvPr/>
        </p:nvSpPr>
        <p:spPr>
          <a:xfrm>
            <a:off x="312094" y="527071"/>
            <a:ext cx="12609" cy="14489"/>
          </a:xfrm>
          <a:custGeom>
            <a:avLst/>
            <a:gdLst/>
            <a:ahLst/>
            <a:cxnLst/>
            <a:rect l="l" t="t" r="r" b="b"/>
            <a:pathLst>
              <a:path w="16812" h="19318">
                <a:moveTo>
                  <a:pt x="16812" y="11061"/>
                </a:moveTo>
                <a:lnTo>
                  <a:pt x="16298" y="10520"/>
                </a:lnTo>
                <a:lnTo>
                  <a:pt x="14818" y="10306"/>
                </a:lnTo>
                <a:lnTo>
                  <a:pt x="13392" y="10034"/>
                </a:lnTo>
                <a:lnTo>
                  <a:pt x="11968" y="9712"/>
                </a:lnTo>
                <a:lnTo>
                  <a:pt x="13336" y="7005"/>
                </a:lnTo>
                <a:lnTo>
                  <a:pt x="14703" y="4537"/>
                </a:lnTo>
                <a:lnTo>
                  <a:pt x="16014" y="2373"/>
                </a:lnTo>
                <a:lnTo>
                  <a:pt x="15557" y="2259"/>
                </a:lnTo>
                <a:lnTo>
                  <a:pt x="14248" y="4423"/>
                </a:lnTo>
                <a:lnTo>
                  <a:pt x="12822" y="6910"/>
                </a:lnTo>
                <a:lnTo>
                  <a:pt x="11455" y="9548"/>
                </a:lnTo>
                <a:lnTo>
                  <a:pt x="10087" y="9226"/>
                </a:lnTo>
                <a:lnTo>
                  <a:pt x="8718" y="8789"/>
                </a:lnTo>
                <a:lnTo>
                  <a:pt x="7409" y="8314"/>
                </a:lnTo>
                <a:lnTo>
                  <a:pt x="9231" y="5771"/>
                </a:lnTo>
                <a:lnTo>
                  <a:pt x="10998" y="3455"/>
                </a:lnTo>
                <a:lnTo>
                  <a:pt x="12707" y="1404"/>
                </a:lnTo>
                <a:lnTo>
                  <a:pt x="12252" y="1233"/>
                </a:lnTo>
                <a:lnTo>
                  <a:pt x="10542" y="3227"/>
                </a:lnTo>
                <a:lnTo>
                  <a:pt x="8718" y="5562"/>
                </a:lnTo>
                <a:lnTo>
                  <a:pt x="6895" y="8144"/>
                </a:lnTo>
                <a:lnTo>
                  <a:pt x="5699" y="7669"/>
                </a:lnTo>
                <a:lnTo>
                  <a:pt x="4559" y="7175"/>
                </a:lnTo>
                <a:lnTo>
                  <a:pt x="3476" y="6587"/>
                </a:lnTo>
                <a:lnTo>
                  <a:pt x="5699" y="4214"/>
                </a:lnTo>
                <a:lnTo>
                  <a:pt x="7864" y="2050"/>
                </a:lnTo>
                <a:lnTo>
                  <a:pt x="9916" y="208"/>
                </a:lnTo>
                <a:lnTo>
                  <a:pt x="9517" y="0"/>
                </a:lnTo>
                <a:lnTo>
                  <a:pt x="7465" y="1841"/>
                </a:lnTo>
                <a:lnTo>
                  <a:pt x="5242" y="3986"/>
                </a:lnTo>
                <a:lnTo>
                  <a:pt x="3077" y="6359"/>
                </a:lnTo>
                <a:lnTo>
                  <a:pt x="2678" y="6150"/>
                </a:lnTo>
                <a:lnTo>
                  <a:pt x="1766" y="5657"/>
                </a:lnTo>
                <a:lnTo>
                  <a:pt x="853" y="5011"/>
                </a:lnTo>
                <a:lnTo>
                  <a:pt x="0" y="4366"/>
                </a:lnTo>
                <a:lnTo>
                  <a:pt x="569" y="5334"/>
                </a:lnTo>
                <a:lnTo>
                  <a:pt x="1480" y="5979"/>
                </a:lnTo>
                <a:lnTo>
                  <a:pt x="2448" y="6530"/>
                </a:lnTo>
                <a:lnTo>
                  <a:pt x="2791" y="6682"/>
                </a:lnTo>
                <a:lnTo>
                  <a:pt x="3190" y="6910"/>
                </a:lnTo>
                <a:lnTo>
                  <a:pt x="4273" y="7498"/>
                </a:lnTo>
                <a:lnTo>
                  <a:pt x="5469" y="8030"/>
                </a:lnTo>
                <a:lnTo>
                  <a:pt x="6668" y="8466"/>
                </a:lnTo>
                <a:lnTo>
                  <a:pt x="7179" y="8694"/>
                </a:lnTo>
                <a:lnTo>
                  <a:pt x="8490" y="9169"/>
                </a:lnTo>
                <a:lnTo>
                  <a:pt x="9858" y="9605"/>
                </a:lnTo>
                <a:lnTo>
                  <a:pt x="11227" y="9981"/>
                </a:lnTo>
                <a:lnTo>
                  <a:pt x="11797" y="10090"/>
                </a:lnTo>
                <a:lnTo>
                  <a:pt x="13221" y="10467"/>
                </a:lnTo>
                <a:lnTo>
                  <a:pt x="14703" y="10737"/>
                </a:lnTo>
                <a:lnTo>
                  <a:pt x="16186" y="11006"/>
                </a:lnTo>
                <a:lnTo>
                  <a:pt x="15388" y="13543"/>
                </a:lnTo>
                <a:lnTo>
                  <a:pt x="14588" y="16349"/>
                </a:lnTo>
                <a:lnTo>
                  <a:pt x="14476" y="19318"/>
                </a:lnTo>
                <a:lnTo>
                  <a:pt x="15217" y="16404"/>
                </a:lnTo>
                <a:lnTo>
                  <a:pt x="16014" y="13651"/>
                </a:lnTo>
                <a:lnTo>
                  <a:pt x="16812" y="11061"/>
                </a:lnTo>
                <a:close/>
              </a:path>
            </a:pathLst>
          </a:custGeom>
          <a:solidFill>
            <a:srgbClr val="006EA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83" name="object 1183"/>
          <p:cNvSpPr/>
          <p:nvPr/>
        </p:nvSpPr>
        <p:spPr>
          <a:xfrm>
            <a:off x="318163" y="524921"/>
            <a:ext cx="11413" cy="23397"/>
          </a:xfrm>
          <a:custGeom>
            <a:avLst/>
            <a:gdLst/>
            <a:ahLst/>
            <a:cxnLst/>
            <a:rect l="l" t="t" r="r" b="b"/>
            <a:pathLst>
              <a:path w="15217" h="31196">
                <a:moveTo>
                  <a:pt x="14591" y="13981"/>
                </a:moveTo>
                <a:lnTo>
                  <a:pt x="14305" y="13981"/>
                </a:lnTo>
                <a:lnTo>
                  <a:pt x="14591" y="11181"/>
                </a:lnTo>
                <a:lnTo>
                  <a:pt x="14874" y="8523"/>
                </a:lnTo>
                <a:lnTo>
                  <a:pt x="15160" y="6207"/>
                </a:lnTo>
                <a:lnTo>
                  <a:pt x="15217" y="1898"/>
                </a:lnTo>
                <a:lnTo>
                  <a:pt x="14933" y="3720"/>
                </a:lnTo>
                <a:lnTo>
                  <a:pt x="14647" y="5771"/>
                </a:lnTo>
                <a:lnTo>
                  <a:pt x="13565" y="5733"/>
                </a:lnTo>
                <a:lnTo>
                  <a:pt x="12538" y="5619"/>
                </a:lnTo>
                <a:lnTo>
                  <a:pt x="11455" y="5505"/>
                </a:lnTo>
                <a:lnTo>
                  <a:pt x="12196" y="3512"/>
                </a:lnTo>
                <a:lnTo>
                  <a:pt x="12881" y="1670"/>
                </a:lnTo>
                <a:lnTo>
                  <a:pt x="13507" y="56"/>
                </a:lnTo>
                <a:lnTo>
                  <a:pt x="13108" y="0"/>
                </a:lnTo>
                <a:lnTo>
                  <a:pt x="12426" y="1632"/>
                </a:lnTo>
                <a:lnTo>
                  <a:pt x="11741" y="3398"/>
                </a:lnTo>
                <a:lnTo>
                  <a:pt x="10943" y="5448"/>
                </a:lnTo>
                <a:lnTo>
                  <a:pt x="9975" y="5296"/>
                </a:lnTo>
                <a:lnTo>
                  <a:pt x="9062" y="5125"/>
                </a:lnTo>
                <a:lnTo>
                  <a:pt x="8150" y="4916"/>
                </a:lnTo>
                <a:lnTo>
                  <a:pt x="8891" y="2752"/>
                </a:lnTo>
                <a:lnTo>
                  <a:pt x="7922" y="5239"/>
                </a:lnTo>
                <a:lnTo>
                  <a:pt x="8891" y="5448"/>
                </a:lnTo>
                <a:lnTo>
                  <a:pt x="9860" y="5619"/>
                </a:lnTo>
                <a:lnTo>
                  <a:pt x="10828" y="5771"/>
                </a:lnTo>
                <a:lnTo>
                  <a:pt x="11342" y="5828"/>
                </a:lnTo>
                <a:lnTo>
                  <a:pt x="12426" y="5998"/>
                </a:lnTo>
                <a:lnTo>
                  <a:pt x="13507" y="6093"/>
                </a:lnTo>
                <a:lnTo>
                  <a:pt x="14647" y="6150"/>
                </a:lnTo>
                <a:lnTo>
                  <a:pt x="14305" y="8523"/>
                </a:lnTo>
                <a:lnTo>
                  <a:pt x="13964" y="11124"/>
                </a:lnTo>
                <a:lnTo>
                  <a:pt x="13622" y="13981"/>
                </a:lnTo>
                <a:lnTo>
                  <a:pt x="12025" y="13873"/>
                </a:lnTo>
                <a:lnTo>
                  <a:pt x="10373" y="13712"/>
                </a:lnTo>
                <a:lnTo>
                  <a:pt x="8835" y="13495"/>
                </a:lnTo>
                <a:lnTo>
                  <a:pt x="9119" y="10631"/>
                </a:lnTo>
                <a:lnTo>
                  <a:pt x="8206" y="13387"/>
                </a:lnTo>
                <a:lnTo>
                  <a:pt x="8720" y="13928"/>
                </a:lnTo>
                <a:lnTo>
                  <a:pt x="10315" y="14143"/>
                </a:lnTo>
                <a:lnTo>
                  <a:pt x="11912" y="14306"/>
                </a:lnTo>
                <a:lnTo>
                  <a:pt x="13565" y="14412"/>
                </a:lnTo>
                <a:lnTo>
                  <a:pt x="13223" y="17057"/>
                </a:lnTo>
                <a:lnTo>
                  <a:pt x="12937" y="19864"/>
                </a:lnTo>
                <a:lnTo>
                  <a:pt x="12653" y="22832"/>
                </a:lnTo>
                <a:lnTo>
                  <a:pt x="10544" y="22723"/>
                </a:lnTo>
                <a:lnTo>
                  <a:pt x="8436" y="22507"/>
                </a:lnTo>
                <a:lnTo>
                  <a:pt x="6384" y="22184"/>
                </a:lnTo>
                <a:lnTo>
                  <a:pt x="6496" y="19215"/>
                </a:lnTo>
                <a:lnTo>
                  <a:pt x="5755" y="22129"/>
                </a:lnTo>
                <a:lnTo>
                  <a:pt x="3762" y="21806"/>
                </a:lnTo>
                <a:lnTo>
                  <a:pt x="1881" y="21429"/>
                </a:lnTo>
                <a:lnTo>
                  <a:pt x="0" y="20943"/>
                </a:lnTo>
                <a:lnTo>
                  <a:pt x="1709" y="21915"/>
                </a:lnTo>
                <a:lnTo>
                  <a:pt x="3647" y="22292"/>
                </a:lnTo>
                <a:lnTo>
                  <a:pt x="5643" y="22615"/>
                </a:lnTo>
                <a:lnTo>
                  <a:pt x="5016" y="24990"/>
                </a:lnTo>
                <a:lnTo>
                  <a:pt x="4446" y="27526"/>
                </a:lnTo>
                <a:lnTo>
                  <a:pt x="3933" y="30063"/>
                </a:lnTo>
                <a:lnTo>
                  <a:pt x="4388" y="30171"/>
                </a:lnTo>
                <a:lnTo>
                  <a:pt x="4615" y="30226"/>
                </a:lnTo>
                <a:lnTo>
                  <a:pt x="5129" y="27635"/>
                </a:lnTo>
                <a:lnTo>
                  <a:pt x="5699" y="25098"/>
                </a:lnTo>
                <a:lnTo>
                  <a:pt x="6269" y="22723"/>
                </a:lnTo>
                <a:lnTo>
                  <a:pt x="8321" y="22993"/>
                </a:lnTo>
                <a:lnTo>
                  <a:pt x="10430" y="23209"/>
                </a:lnTo>
                <a:lnTo>
                  <a:pt x="12595" y="23371"/>
                </a:lnTo>
                <a:lnTo>
                  <a:pt x="12311" y="25854"/>
                </a:lnTo>
                <a:lnTo>
                  <a:pt x="12083" y="28443"/>
                </a:lnTo>
                <a:lnTo>
                  <a:pt x="11856" y="31143"/>
                </a:lnTo>
                <a:lnTo>
                  <a:pt x="12367" y="31196"/>
                </a:lnTo>
                <a:lnTo>
                  <a:pt x="12653" y="31196"/>
                </a:lnTo>
                <a:lnTo>
                  <a:pt x="12881" y="28498"/>
                </a:lnTo>
                <a:lnTo>
                  <a:pt x="13108" y="25907"/>
                </a:lnTo>
                <a:lnTo>
                  <a:pt x="13336" y="23371"/>
                </a:lnTo>
                <a:lnTo>
                  <a:pt x="14135" y="23426"/>
                </a:lnTo>
                <a:lnTo>
                  <a:pt x="14534" y="22940"/>
                </a:lnTo>
                <a:lnTo>
                  <a:pt x="13735" y="22885"/>
                </a:lnTo>
                <a:lnTo>
                  <a:pt x="13394" y="22885"/>
                </a:lnTo>
                <a:lnTo>
                  <a:pt x="13678" y="19918"/>
                </a:lnTo>
                <a:lnTo>
                  <a:pt x="13964" y="17057"/>
                </a:lnTo>
                <a:lnTo>
                  <a:pt x="14248" y="14412"/>
                </a:lnTo>
                <a:lnTo>
                  <a:pt x="14874" y="14467"/>
                </a:lnTo>
                <a:lnTo>
                  <a:pt x="15160" y="14034"/>
                </a:lnTo>
                <a:lnTo>
                  <a:pt x="14591" y="13981"/>
                </a:lnTo>
                <a:close/>
              </a:path>
            </a:pathLst>
          </a:custGeom>
          <a:solidFill>
            <a:srgbClr val="006EA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84" name="object 1184"/>
          <p:cNvSpPr/>
          <p:nvPr/>
        </p:nvSpPr>
        <p:spPr>
          <a:xfrm>
            <a:off x="329577" y="529292"/>
            <a:ext cx="2351" cy="2064"/>
          </a:xfrm>
          <a:custGeom>
            <a:avLst/>
            <a:gdLst/>
            <a:ahLst/>
            <a:cxnLst/>
            <a:rect l="l" t="t" r="r" b="b"/>
            <a:pathLst>
              <a:path w="3135" h="2752">
                <a:moveTo>
                  <a:pt x="0" y="0"/>
                </a:moveTo>
                <a:lnTo>
                  <a:pt x="741" y="379"/>
                </a:lnTo>
                <a:lnTo>
                  <a:pt x="2908" y="379"/>
                </a:lnTo>
                <a:lnTo>
                  <a:pt x="3135" y="2752"/>
                </a:lnTo>
                <a:lnTo>
                  <a:pt x="29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EA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85" name="object 1185"/>
          <p:cNvSpPr/>
          <p:nvPr/>
        </p:nvSpPr>
        <p:spPr>
          <a:xfrm>
            <a:off x="331713" y="522544"/>
            <a:ext cx="15260" cy="9710"/>
          </a:xfrm>
          <a:custGeom>
            <a:avLst/>
            <a:gdLst/>
            <a:ahLst/>
            <a:cxnLst/>
            <a:rect l="l" t="t" r="r" b="b"/>
            <a:pathLst>
              <a:path w="20346" h="12947">
                <a:moveTo>
                  <a:pt x="4730" y="797"/>
                </a:moveTo>
                <a:lnTo>
                  <a:pt x="5300" y="1442"/>
                </a:lnTo>
                <a:lnTo>
                  <a:pt x="5985" y="2145"/>
                </a:lnTo>
                <a:lnTo>
                  <a:pt x="5415" y="2316"/>
                </a:lnTo>
                <a:lnTo>
                  <a:pt x="4845" y="2467"/>
                </a:lnTo>
                <a:lnTo>
                  <a:pt x="4275" y="2581"/>
                </a:lnTo>
                <a:lnTo>
                  <a:pt x="3647" y="1670"/>
                </a:lnTo>
                <a:lnTo>
                  <a:pt x="3077" y="854"/>
                </a:lnTo>
                <a:lnTo>
                  <a:pt x="2565" y="94"/>
                </a:lnTo>
                <a:lnTo>
                  <a:pt x="2223" y="37"/>
                </a:lnTo>
                <a:lnTo>
                  <a:pt x="2736" y="854"/>
                </a:lnTo>
                <a:lnTo>
                  <a:pt x="3306" y="1708"/>
                </a:lnTo>
                <a:lnTo>
                  <a:pt x="3876" y="2695"/>
                </a:lnTo>
                <a:lnTo>
                  <a:pt x="3363" y="2790"/>
                </a:lnTo>
                <a:lnTo>
                  <a:pt x="2793" y="2904"/>
                </a:lnTo>
                <a:lnTo>
                  <a:pt x="2223" y="2961"/>
                </a:lnTo>
                <a:lnTo>
                  <a:pt x="1768" y="1879"/>
                </a:lnTo>
                <a:lnTo>
                  <a:pt x="1425" y="854"/>
                </a:lnTo>
                <a:lnTo>
                  <a:pt x="1027" y="0"/>
                </a:lnTo>
                <a:lnTo>
                  <a:pt x="684" y="0"/>
                </a:lnTo>
                <a:lnTo>
                  <a:pt x="1027" y="911"/>
                </a:lnTo>
                <a:lnTo>
                  <a:pt x="1425" y="1879"/>
                </a:lnTo>
                <a:lnTo>
                  <a:pt x="1824" y="3018"/>
                </a:lnTo>
                <a:lnTo>
                  <a:pt x="1198" y="3075"/>
                </a:lnTo>
                <a:lnTo>
                  <a:pt x="628" y="3113"/>
                </a:lnTo>
                <a:lnTo>
                  <a:pt x="0" y="3170"/>
                </a:lnTo>
                <a:lnTo>
                  <a:pt x="0" y="3436"/>
                </a:lnTo>
                <a:lnTo>
                  <a:pt x="684" y="3436"/>
                </a:lnTo>
                <a:lnTo>
                  <a:pt x="1311" y="3398"/>
                </a:lnTo>
                <a:lnTo>
                  <a:pt x="1881" y="3284"/>
                </a:lnTo>
                <a:lnTo>
                  <a:pt x="2450" y="4897"/>
                </a:lnTo>
                <a:lnTo>
                  <a:pt x="2338" y="3227"/>
                </a:lnTo>
                <a:lnTo>
                  <a:pt x="2908" y="3170"/>
                </a:lnTo>
                <a:lnTo>
                  <a:pt x="3478" y="3075"/>
                </a:lnTo>
                <a:lnTo>
                  <a:pt x="4048" y="2961"/>
                </a:lnTo>
                <a:lnTo>
                  <a:pt x="5016" y="4461"/>
                </a:lnTo>
                <a:lnTo>
                  <a:pt x="6041" y="6245"/>
                </a:lnTo>
                <a:lnTo>
                  <a:pt x="7125" y="8201"/>
                </a:lnTo>
                <a:lnTo>
                  <a:pt x="6213" y="8409"/>
                </a:lnTo>
                <a:lnTo>
                  <a:pt x="5187" y="8580"/>
                </a:lnTo>
                <a:lnTo>
                  <a:pt x="4217" y="8675"/>
                </a:lnTo>
                <a:lnTo>
                  <a:pt x="3818" y="9112"/>
                </a:lnTo>
                <a:lnTo>
                  <a:pt x="4559" y="11428"/>
                </a:lnTo>
                <a:lnTo>
                  <a:pt x="4331" y="9055"/>
                </a:lnTo>
                <a:lnTo>
                  <a:pt x="5357" y="8903"/>
                </a:lnTo>
                <a:lnTo>
                  <a:pt x="6327" y="8732"/>
                </a:lnTo>
                <a:lnTo>
                  <a:pt x="7296" y="8523"/>
                </a:lnTo>
                <a:lnTo>
                  <a:pt x="7580" y="8087"/>
                </a:lnTo>
                <a:lnTo>
                  <a:pt x="6496" y="6150"/>
                </a:lnTo>
                <a:lnTo>
                  <a:pt x="5415" y="4423"/>
                </a:lnTo>
                <a:lnTo>
                  <a:pt x="4446" y="2847"/>
                </a:lnTo>
                <a:lnTo>
                  <a:pt x="5016" y="2733"/>
                </a:lnTo>
                <a:lnTo>
                  <a:pt x="5586" y="2581"/>
                </a:lnTo>
                <a:lnTo>
                  <a:pt x="6156" y="2373"/>
                </a:lnTo>
                <a:lnTo>
                  <a:pt x="7296" y="3606"/>
                </a:lnTo>
                <a:lnTo>
                  <a:pt x="6555" y="2259"/>
                </a:lnTo>
                <a:lnTo>
                  <a:pt x="7066" y="2050"/>
                </a:lnTo>
                <a:lnTo>
                  <a:pt x="7580" y="1822"/>
                </a:lnTo>
                <a:lnTo>
                  <a:pt x="8037" y="1613"/>
                </a:lnTo>
                <a:lnTo>
                  <a:pt x="9177" y="2524"/>
                </a:lnTo>
                <a:lnTo>
                  <a:pt x="10430" y="3550"/>
                </a:lnTo>
                <a:lnTo>
                  <a:pt x="11684" y="4689"/>
                </a:lnTo>
                <a:lnTo>
                  <a:pt x="12254" y="5125"/>
                </a:lnTo>
                <a:lnTo>
                  <a:pt x="12824" y="5657"/>
                </a:lnTo>
                <a:lnTo>
                  <a:pt x="13394" y="6188"/>
                </a:lnTo>
                <a:lnTo>
                  <a:pt x="13622" y="6416"/>
                </a:lnTo>
                <a:lnTo>
                  <a:pt x="15674" y="8296"/>
                </a:lnTo>
                <a:lnTo>
                  <a:pt x="17783" y="10517"/>
                </a:lnTo>
                <a:lnTo>
                  <a:pt x="19948" y="12947"/>
                </a:lnTo>
                <a:lnTo>
                  <a:pt x="20346" y="12719"/>
                </a:lnTo>
                <a:lnTo>
                  <a:pt x="18238" y="10251"/>
                </a:lnTo>
                <a:lnTo>
                  <a:pt x="16073" y="8087"/>
                </a:lnTo>
                <a:lnTo>
                  <a:pt x="14021" y="6188"/>
                </a:lnTo>
                <a:lnTo>
                  <a:pt x="14762" y="5828"/>
                </a:lnTo>
                <a:lnTo>
                  <a:pt x="15503" y="5391"/>
                </a:lnTo>
                <a:lnTo>
                  <a:pt x="16129" y="4954"/>
                </a:lnTo>
                <a:lnTo>
                  <a:pt x="18465" y="6625"/>
                </a:lnTo>
                <a:lnTo>
                  <a:pt x="16415" y="4746"/>
                </a:lnTo>
                <a:lnTo>
                  <a:pt x="16985" y="4309"/>
                </a:lnTo>
                <a:lnTo>
                  <a:pt x="17497" y="3815"/>
                </a:lnTo>
                <a:lnTo>
                  <a:pt x="16927" y="3986"/>
                </a:lnTo>
                <a:lnTo>
                  <a:pt x="16415" y="4423"/>
                </a:lnTo>
                <a:lnTo>
                  <a:pt x="16186" y="4518"/>
                </a:lnTo>
                <a:lnTo>
                  <a:pt x="15046" y="3720"/>
                </a:lnTo>
                <a:lnTo>
                  <a:pt x="13906" y="2961"/>
                </a:lnTo>
                <a:lnTo>
                  <a:pt x="12824" y="2316"/>
                </a:lnTo>
                <a:lnTo>
                  <a:pt x="12311" y="1993"/>
                </a:lnTo>
                <a:lnTo>
                  <a:pt x="11741" y="1708"/>
                </a:lnTo>
                <a:lnTo>
                  <a:pt x="11000" y="1556"/>
                </a:lnTo>
                <a:lnTo>
                  <a:pt x="11513" y="1879"/>
                </a:lnTo>
                <a:lnTo>
                  <a:pt x="12083" y="2202"/>
                </a:lnTo>
                <a:lnTo>
                  <a:pt x="12597" y="2581"/>
                </a:lnTo>
                <a:lnTo>
                  <a:pt x="13678" y="3227"/>
                </a:lnTo>
                <a:lnTo>
                  <a:pt x="14762" y="3986"/>
                </a:lnTo>
                <a:lnTo>
                  <a:pt x="15845" y="4746"/>
                </a:lnTo>
                <a:lnTo>
                  <a:pt x="15217" y="5220"/>
                </a:lnTo>
                <a:lnTo>
                  <a:pt x="14534" y="5600"/>
                </a:lnTo>
                <a:lnTo>
                  <a:pt x="13793" y="5979"/>
                </a:lnTo>
                <a:lnTo>
                  <a:pt x="13167" y="5448"/>
                </a:lnTo>
                <a:lnTo>
                  <a:pt x="12538" y="4897"/>
                </a:lnTo>
                <a:lnTo>
                  <a:pt x="11968" y="4366"/>
                </a:lnTo>
                <a:lnTo>
                  <a:pt x="10716" y="3284"/>
                </a:lnTo>
                <a:lnTo>
                  <a:pt x="9517" y="2316"/>
                </a:lnTo>
                <a:lnTo>
                  <a:pt x="8377" y="1442"/>
                </a:lnTo>
                <a:lnTo>
                  <a:pt x="8835" y="1177"/>
                </a:lnTo>
                <a:lnTo>
                  <a:pt x="8321" y="1177"/>
                </a:lnTo>
                <a:lnTo>
                  <a:pt x="7866" y="1063"/>
                </a:lnTo>
                <a:lnTo>
                  <a:pt x="7409" y="683"/>
                </a:lnTo>
                <a:lnTo>
                  <a:pt x="6954" y="645"/>
                </a:lnTo>
                <a:lnTo>
                  <a:pt x="7409" y="1177"/>
                </a:lnTo>
                <a:lnTo>
                  <a:pt x="7808" y="1442"/>
                </a:lnTo>
                <a:lnTo>
                  <a:pt x="7352" y="1670"/>
                </a:lnTo>
                <a:lnTo>
                  <a:pt x="6839" y="1822"/>
                </a:lnTo>
                <a:lnTo>
                  <a:pt x="6327" y="2050"/>
                </a:lnTo>
                <a:lnTo>
                  <a:pt x="5757" y="1385"/>
                </a:lnTo>
                <a:lnTo>
                  <a:pt x="5187" y="854"/>
                </a:lnTo>
                <a:lnTo>
                  <a:pt x="4617" y="322"/>
                </a:lnTo>
                <a:lnTo>
                  <a:pt x="4160" y="265"/>
                </a:lnTo>
                <a:lnTo>
                  <a:pt x="4730" y="797"/>
                </a:lnTo>
                <a:close/>
              </a:path>
            </a:pathLst>
          </a:custGeom>
          <a:solidFill>
            <a:srgbClr val="006EA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86" name="object 1186"/>
          <p:cNvSpPr/>
          <p:nvPr/>
        </p:nvSpPr>
        <p:spPr>
          <a:xfrm>
            <a:off x="332740" y="524238"/>
            <a:ext cx="20048" cy="17484"/>
          </a:xfrm>
          <a:custGeom>
            <a:avLst/>
            <a:gdLst/>
            <a:ahLst/>
            <a:cxnLst/>
            <a:rect l="l" t="t" r="r" b="b"/>
            <a:pathLst>
              <a:path w="26731" h="23312">
                <a:moveTo>
                  <a:pt x="18808" y="10953"/>
                </a:moveTo>
                <a:lnTo>
                  <a:pt x="20747" y="13174"/>
                </a:lnTo>
                <a:lnTo>
                  <a:pt x="22628" y="15648"/>
                </a:lnTo>
                <a:lnTo>
                  <a:pt x="24451" y="18237"/>
                </a:lnTo>
                <a:lnTo>
                  <a:pt x="24908" y="18023"/>
                </a:lnTo>
                <a:lnTo>
                  <a:pt x="23083" y="15378"/>
                </a:lnTo>
                <a:lnTo>
                  <a:pt x="21202" y="12947"/>
                </a:lnTo>
                <a:lnTo>
                  <a:pt x="19265" y="10744"/>
                </a:lnTo>
                <a:lnTo>
                  <a:pt x="20348" y="10137"/>
                </a:lnTo>
                <a:lnTo>
                  <a:pt x="21373" y="9548"/>
                </a:lnTo>
                <a:lnTo>
                  <a:pt x="22342" y="8846"/>
                </a:lnTo>
                <a:lnTo>
                  <a:pt x="24507" y="10839"/>
                </a:lnTo>
                <a:lnTo>
                  <a:pt x="26731" y="13117"/>
                </a:lnTo>
                <a:lnTo>
                  <a:pt x="24850" y="10574"/>
                </a:lnTo>
                <a:lnTo>
                  <a:pt x="22628" y="8580"/>
                </a:lnTo>
                <a:lnTo>
                  <a:pt x="23367" y="7992"/>
                </a:lnTo>
                <a:lnTo>
                  <a:pt x="24052" y="7384"/>
                </a:lnTo>
                <a:lnTo>
                  <a:pt x="24622" y="6739"/>
                </a:lnTo>
                <a:lnTo>
                  <a:pt x="24394" y="6416"/>
                </a:lnTo>
                <a:lnTo>
                  <a:pt x="23824" y="7062"/>
                </a:lnTo>
                <a:lnTo>
                  <a:pt x="23140" y="7707"/>
                </a:lnTo>
                <a:lnTo>
                  <a:pt x="22342" y="8315"/>
                </a:lnTo>
                <a:lnTo>
                  <a:pt x="19891" y="6093"/>
                </a:lnTo>
                <a:lnTo>
                  <a:pt x="17384" y="4157"/>
                </a:lnTo>
                <a:lnTo>
                  <a:pt x="15048" y="2486"/>
                </a:lnTo>
                <a:lnTo>
                  <a:pt x="17098" y="4366"/>
                </a:lnTo>
                <a:lnTo>
                  <a:pt x="19549" y="6321"/>
                </a:lnTo>
                <a:lnTo>
                  <a:pt x="22000" y="8580"/>
                </a:lnTo>
                <a:lnTo>
                  <a:pt x="21087" y="9283"/>
                </a:lnTo>
                <a:lnTo>
                  <a:pt x="20062" y="9871"/>
                </a:lnTo>
                <a:lnTo>
                  <a:pt x="18979" y="10460"/>
                </a:lnTo>
                <a:lnTo>
                  <a:pt x="18580" y="10688"/>
                </a:lnTo>
                <a:lnTo>
                  <a:pt x="17954" y="10953"/>
                </a:lnTo>
                <a:lnTo>
                  <a:pt x="17327" y="11219"/>
                </a:lnTo>
                <a:lnTo>
                  <a:pt x="16699" y="11485"/>
                </a:lnTo>
                <a:lnTo>
                  <a:pt x="16129" y="11713"/>
                </a:lnTo>
                <a:lnTo>
                  <a:pt x="15503" y="11978"/>
                </a:lnTo>
                <a:lnTo>
                  <a:pt x="14876" y="12187"/>
                </a:lnTo>
                <a:lnTo>
                  <a:pt x="14363" y="12358"/>
                </a:lnTo>
                <a:lnTo>
                  <a:pt x="13052" y="12833"/>
                </a:lnTo>
                <a:lnTo>
                  <a:pt x="11684" y="13212"/>
                </a:lnTo>
                <a:lnTo>
                  <a:pt x="10259" y="13543"/>
                </a:lnTo>
                <a:lnTo>
                  <a:pt x="8949" y="10839"/>
                </a:lnTo>
                <a:lnTo>
                  <a:pt x="7638" y="8371"/>
                </a:lnTo>
                <a:lnTo>
                  <a:pt x="6384" y="6150"/>
                </a:lnTo>
                <a:lnTo>
                  <a:pt x="7409" y="5941"/>
                </a:lnTo>
                <a:lnTo>
                  <a:pt x="8380" y="5657"/>
                </a:lnTo>
                <a:lnTo>
                  <a:pt x="9290" y="5334"/>
                </a:lnTo>
                <a:lnTo>
                  <a:pt x="10943" y="7441"/>
                </a:lnTo>
                <a:lnTo>
                  <a:pt x="12653" y="9757"/>
                </a:lnTo>
                <a:lnTo>
                  <a:pt x="11398" y="7232"/>
                </a:lnTo>
                <a:lnTo>
                  <a:pt x="9747" y="5182"/>
                </a:lnTo>
                <a:lnTo>
                  <a:pt x="10659" y="4859"/>
                </a:lnTo>
                <a:lnTo>
                  <a:pt x="11457" y="4537"/>
                </a:lnTo>
                <a:lnTo>
                  <a:pt x="12254" y="4157"/>
                </a:lnTo>
                <a:lnTo>
                  <a:pt x="12027" y="3929"/>
                </a:lnTo>
                <a:lnTo>
                  <a:pt x="11229" y="4252"/>
                </a:lnTo>
                <a:lnTo>
                  <a:pt x="10373" y="4594"/>
                </a:lnTo>
                <a:lnTo>
                  <a:pt x="9519" y="4916"/>
                </a:lnTo>
                <a:lnTo>
                  <a:pt x="9006" y="4309"/>
                </a:lnTo>
                <a:lnTo>
                  <a:pt x="8778" y="3986"/>
                </a:lnTo>
                <a:lnTo>
                  <a:pt x="7524" y="2486"/>
                </a:lnTo>
                <a:lnTo>
                  <a:pt x="6327" y="1177"/>
                </a:lnTo>
                <a:lnTo>
                  <a:pt x="5187" y="0"/>
                </a:lnTo>
                <a:lnTo>
                  <a:pt x="5929" y="1347"/>
                </a:lnTo>
                <a:lnTo>
                  <a:pt x="7125" y="2695"/>
                </a:lnTo>
                <a:lnTo>
                  <a:pt x="8436" y="4252"/>
                </a:lnTo>
                <a:lnTo>
                  <a:pt x="8835" y="4802"/>
                </a:lnTo>
                <a:lnTo>
                  <a:pt x="9062" y="5068"/>
                </a:lnTo>
                <a:lnTo>
                  <a:pt x="8150" y="5334"/>
                </a:lnTo>
                <a:lnTo>
                  <a:pt x="7181" y="5619"/>
                </a:lnTo>
                <a:lnTo>
                  <a:pt x="6213" y="5828"/>
                </a:lnTo>
                <a:lnTo>
                  <a:pt x="5929" y="6264"/>
                </a:lnTo>
                <a:lnTo>
                  <a:pt x="7181" y="8466"/>
                </a:lnTo>
                <a:lnTo>
                  <a:pt x="8436" y="10953"/>
                </a:lnTo>
                <a:lnTo>
                  <a:pt x="9689" y="13651"/>
                </a:lnTo>
                <a:lnTo>
                  <a:pt x="8265" y="13976"/>
                </a:lnTo>
                <a:lnTo>
                  <a:pt x="6782" y="14245"/>
                </a:lnTo>
                <a:lnTo>
                  <a:pt x="5300" y="14462"/>
                </a:lnTo>
                <a:lnTo>
                  <a:pt x="4503" y="11656"/>
                </a:lnTo>
                <a:lnTo>
                  <a:pt x="3705" y="9112"/>
                </a:lnTo>
                <a:lnTo>
                  <a:pt x="2964" y="6796"/>
                </a:lnTo>
                <a:lnTo>
                  <a:pt x="3192" y="9169"/>
                </a:lnTo>
                <a:lnTo>
                  <a:pt x="3933" y="11770"/>
                </a:lnTo>
                <a:lnTo>
                  <a:pt x="4674" y="14515"/>
                </a:lnTo>
                <a:lnTo>
                  <a:pt x="3135" y="14731"/>
                </a:lnTo>
                <a:lnTo>
                  <a:pt x="1597" y="14839"/>
                </a:lnTo>
                <a:lnTo>
                  <a:pt x="0" y="14892"/>
                </a:lnTo>
                <a:lnTo>
                  <a:pt x="1653" y="15270"/>
                </a:lnTo>
                <a:lnTo>
                  <a:pt x="3250" y="15162"/>
                </a:lnTo>
                <a:lnTo>
                  <a:pt x="4789" y="14946"/>
                </a:lnTo>
                <a:lnTo>
                  <a:pt x="5530" y="17590"/>
                </a:lnTo>
                <a:lnTo>
                  <a:pt x="6213" y="20343"/>
                </a:lnTo>
                <a:lnTo>
                  <a:pt x="6839" y="23312"/>
                </a:lnTo>
                <a:lnTo>
                  <a:pt x="6839" y="20290"/>
                </a:lnTo>
                <a:lnTo>
                  <a:pt x="6156" y="17482"/>
                </a:lnTo>
                <a:lnTo>
                  <a:pt x="5415" y="14892"/>
                </a:lnTo>
                <a:lnTo>
                  <a:pt x="6954" y="14676"/>
                </a:lnTo>
                <a:lnTo>
                  <a:pt x="8436" y="14406"/>
                </a:lnTo>
                <a:lnTo>
                  <a:pt x="9918" y="14084"/>
                </a:lnTo>
                <a:lnTo>
                  <a:pt x="11058" y="16565"/>
                </a:lnTo>
                <a:lnTo>
                  <a:pt x="12254" y="19264"/>
                </a:lnTo>
                <a:lnTo>
                  <a:pt x="13338" y="22179"/>
                </a:lnTo>
                <a:lnTo>
                  <a:pt x="13908" y="22015"/>
                </a:lnTo>
                <a:lnTo>
                  <a:pt x="12824" y="19156"/>
                </a:lnTo>
                <a:lnTo>
                  <a:pt x="11628" y="16457"/>
                </a:lnTo>
                <a:lnTo>
                  <a:pt x="10430" y="13976"/>
                </a:lnTo>
                <a:lnTo>
                  <a:pt x="11856" y="13598"/>
                </a:lnTo>
                <a:lnTo>
                  <a:pt x="13279" y="13212"/>
                </a:lnTo>
                <a:lnTo>
                  <a:pt x="14649" y="12738"/>
                </a:lnTo>
                <a:lnTo>
                  <a:pt x="16188" y="15109"/>
                </a:lnTo>
                <a:lnTo>
                  <a:pt x="17726" y="17698"/>
                </a:lnTo>
                <a:lnTo>
                  <a:pt x="16699" y="14946"/>
                </a:lnTo>
                <a:lnTo>
                  <a:pt x="15160" y="12510"/>
                </a:lnTo>
                <a:lnTo>
                  <a:pt x="15730" y="12301"/>
                </a:lnTo>
                <a:lnTo>
                  <a:pt x="16300" y="12092"/>
                </a:lnTo>
                <a:lnTo>
                  <a:pt x="16870" y="11865"/>
                </a:lnTo>
                <a:lnTo>
                  <a:pt x="17555" y="11599"/>
                </a:lnTo>
                <a:lnTo>
                  <a:pt x="18181" y="11276"/>
                </a:lnTo>
                <a:lnTo>
                  <a:pt x="18808" y="10953"/>
                </a:lnTo>
                <a:close/>
              </a:path>
            </a:pathLst>
          </a:custGeom>
          <a:solidFill>
            <a:srgbClr val="006EA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87" name="object 1187"/>
          <p:cNvSpPr/>
          <p:nvPr/>
        </p:nvSpPr>
        <p:spPr>
          <a:xfrm>
            <a:off x="341288" y="529663"/>
            <a:ext cx="2609" cy="3844"/>
          </a:xfrm>
          <a:custGeom>
            <a:avLst/>
            <a:gdLst/>
            <a:ahLst/>
            <a:cxnLst/>
            <a:rect l="l" t="t" r="r" b="b"/>
            <a:pathLst>
              <a:path w="3478" h="5125">
                <a:moveTo>
                  <a:pt x="1768" y="2373"/>
                </a:moveTo>
                <a:lnTo>
                  <a:pt x="0" y="0"/>
                </a:lnTo>
                <a:lnTo>
                  <a:pt x="1254" y="2524"/>
                </a:lnTo>
                <a:lnTo>
                  <a:pt x="2964" y="5125"/>
                </a:lnTo>
                <a:lnTo>
                  <a:pt x="3478" y="4954"/>
                </a:lnTo>
                <a:lnTo>
                  <a:pt x="1768" y="2373"/>
                </a:lnTo>
                <a:close/>
              </a:path>
            </a:pathLst>
          </a:custGeom>
          <a:solidFill>
            <a:srgbClr val="006EA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88" name="object 1188"/>
          <p:cNvSpPr/>
          <p:nvPr/>
        </p:nvSpPr>
        <p:spPr>
          <a:xfrm>
            <a:off x="323977" y="522501"/>
            <a:ext cx="32918" cy="25859"/>
          </a:xfrm>
          <a:custGeom>
            <a:avLst/>
            <a:gdLst/>
            <a:ahLst/>
            <a:cxnLst/>
            <a:rect l="l" t="t" r="r" b="b"/>
            <a:pathLst>
              <a:path w="43891" h="34478">
                <a:moveTo>
                  <a:pt x="12653" y="3284"/>
                </a:moveTo>
                <a:lnTo>
                  <a:pt x="12766" y="4954"/>
                </a:lnTo>
                <a:lnTo>
                  <a:pt x="13392" y="6796"/>
                </a:lnTo>
                <a:lnTo>
                  <a:pt x="14021" y="8789"/>
                </a:lnTo>
                <a:lnTo>
                  <a:pt x="12993" y="8903"/>
                </a:lnTo>
                <a:lnTo>
                  <a:pt x="11968" y="8998"/>
                </a:lnTo>
                <a:lnTo>
                  <a:pt x="10943" y="9055"/>
                </a:lnTo>
                <a:lnTo>
                  <a:pt x="10714" y="7005"/>
                </a:lnTo>
                <a:lnTo>
                  <a:pt x="10486" y="5125"/>
                </a:lnTo>
                <a:lnTo>
                  <a:pt x="10315" y="3493"/>
                </a:lnTo>
                <a:lnTo>
                  <a:pt x="10315" y="3227"/>
                </a:lnTo>
                <a:lnTo>
                  <a:pt x="10144" y="2050"/>
                </a:lnTo>
                <a:lnTo>
                  <a:pt x="10031" y="968"/>
                </a:lnTo>
                <a:lnTo>
                  <a:pt x="9916" y="0"/>
                </a:lnTo>
                <a:lnTo>
                  <a:pt x="9574" y="0"/>
                </a:lnTo>
                <a:lnTo>
                  <a:pt x="9632" y="968"/>
                </a:lnTo>
                <a:lnTo>
                  <a:pt x="9745" y="2050"/>
                </a:lnTo>
                <a:lnTo>
                  <a:pt x="9860" y="3227"/>
                </a:lnTo>
                <a:lnTo>
                  <a:pt x="8206" y="3227"/>
                </a:lnTo>
                <a:lnTo>
                  <a:pt x="8377" y="2050"/>
                </a:lnTo>
                <a:lnTo>
                  <a:pt x="8492" y="968"/>
                </a:lnTo>
                <a:lnTo>
                  <a:pt x="8605" y="0"/>
                </a:lnTo>
                <a:lnTo>
                  <a:pt x="8263" y="56"/>
                </a:lnTo>
                <a:lnTo>
                  <a:pt x="8150" y="968"/>
                </a:lnTo>
                <a:lnTo>
                  <a:pt x="7979" y="1993"/>
                </a:lnTo>
                <a:lnTo>
                  <a:pt x="7751" y="3170"/>
                </a:lnTo>
                <a:lnTo>
                  <a:pt x="7123" y="3170"/>
                </a:lnTo>
                <a:lnTo>
                  <a:pt x="6496" y="3132"/>
                </a:lnTo>
                <a:lnTo>
                  <a:pt x="5870" y="3018"/>
                </a:lnTo>
                <a:lnTo>
                  <a:pt x="6325" y="1936"/>
                </a:lnTo>
                <a:lnTo>
                  <a:pt x="6724" y="968"/>
                </a:lnTo>
                <a:lnTo>
                  <a:pt x="7123" y="56"/>
                </a:lnTo>
                <a:lnTo>
                  <a:pt x="6724" y="94"/>
                </a:lnTo>
                <a:lnTo>
                  <a:pt x="6384" y="968"/>
                </a:lnTo>
                <a:lnTo>
                  <a:pt x="5927" y="1879"/>
                </a:lnTo>
                <a:lnTo>
                  <a:pt x="5471" y="2961"/>
                </a:lnTo>
                <a:lnTo>
                  <a:pt x="4901" y="2904"/>
                </a:lnTo>
                <a:lnTo>
                  <a:pt x="4388" y="2790"/>
                </a:lnTo>
                <a:lnTo>
                  <a:pt x="3818" y="2695"/>
                </a:lnTo>
                <a:lnTo>
                  <a:pt x="4444" y="1765"/>
                </a:lnTo>
                <a:lnTo>
                  <a:pt x="5073" y="911"/>
                </a:lnTo>
                <a:lnTo>
                  <a:pt x="5584" y="151"/>
                </a:lnTo>
                <a:lnTo>
                  <a:pt x="5185" y="208"/>
                </a:lnTo>
                <a:lnTo>
                  <a:pt x="4674" y="911"/>
                </a:lnTo>
                <a:lnTo>
                  <a:pt x="4104" y="1727"/>
                </a:lnTo>
                <a:lnTo>
                  <a:pt x="3476" y="2581"/>
                </a:lnTo>
                <a:lnTo>
                  <a:pt x="2906" y="2467"/>
                </a:lnTo>
                <a:lnTo>
                  <a:pt x="2336" y="2316"/>
                </a:lnTo>
                <a:lnTo>
                  <a:pt x="1766" y="2107"/>
                </a:lnTo>
                <a:lnTo>
                  <a:pt x="2394" y="1499"/>
                </a:lnTo>
                <a:lnTo>
                  <a:pt x="2964" y="911"/>
                </a:lnTo>
                <a:lnTo>
                  <a:pt x="3534" y="379"/>
                </a:lnTo>
                <a:lnTo>
                  <a:pt x="3020" y="417"/>
                </a:lnTo>
                <a:lnTo>
                  <a:pt x="2507" y="911"/>
                </a:lnTo>
                <a:lnTo>
                  <a:pt x="1937" y="1442"/>
                </a:lnTo>
                <a:lnTo>
                  <a:pt x="1423" y="1993"/>
                </a:lnTo>
                <a:lnTo>
                  <a:pt x="912" y="1822"/>
                </a:lnTo>
                <a:lnTo>
                  <a:pt x="455" y="1613"/>
                </a:lnTo>
                <a:lnTo>
                  <a:pt x="0" y="1404"/>
                </a:lnTo>
                <a:lnTo>
                  <a:pt x="227" y="1765"/>
                </a:lnTo>
                <a:lnTo>
                  <a:pt x="684" y="1993"/>
                </a:lnTo>
                <a:lnTo>
                  <a:pt x="1196" y="2202"/>
                </a:lnTo>
                <a:lnTo>
                  <a:pt x="1595" y="2316"/>
                </a:lnTo>
                <a:lnTo>
                  <a:pt x="2108" y="2524"/>
                </a:lnTo>
                <a:lnTo>
                  <a:pt x="2678" y="2695"/>
                </a:lnTo>
                <a:lnTo>
                  <a:pt x="3304" y="2847"/>
                </a:lnTo>
                <a:lnTo>
                  <a:pt x="2279" y="4309"/>
                </a:lnTo>
                <a:lnTo>
                  <a:pt x="1139" y="5979"/>
                </a:lnTo>
                <a:lnTo>
                  <a:pt x="398" y="8144"/>
                </a:lnTo>
                <a:lnTo>
                  <a:pt x="1538" y="6207"/>
                </a:lnTo>
                <a:lnTo>
                  <a:pt x="2678" y="4480"/>
                </a:lnTo>
                <a:lnTo>
                  <a:pt x="3647" y="2904"/>
                </a:lnTo>
                <a:lnTo>
                  <a:pt x="4217" y="3075"/>
                </a:lnTo>
                <a:lnTo>
                  <a:pt x="4787" y="3170"/>
                </a:lnTo>
                <a:lnTo>
                  <a:pt x="5357" y="3227"/>
                </a:lnTo>
                <a:lnTo>
                  <a:pt x="5755" y="3284"/>
                </a:lnTo>
                <a:lnTo>
                  <a:pt x="6384" y="3398"/>
                </a:lnTo>
                <a:lnTo>
                  <a:pt x="7066" y="3455"/>
                </a:lnTo>
                <a:lnTo>
                  <a:pt x="7751" y="3493"/>
                </a:lnTo>
                <a:lnTo>
                  <a:pt x="7465" y="5125"/>
                </a:lnTo>
                <a:lnTo>
                  <a:pt x="7409" y="9435"/>
                </a:lnTo>
                <a:lnTo>
                  <a:pt x="8206" y="9435"/>
                </a:lnTo>
                <a:lnTo>
                  <a:pt x="7465" y="9055"/>
                </a:lnTo>
                <a:lnTo>
                  <a:pt x="7751" y="7005"/>
                </a:lnTo>
                <a:lnTo>
                  <a:pt x="7979" y="5182"/>
                </a:lnTo>
                <a:lnTo>
                  <a:pt x="8150" y="3493"/>
                </a:lnTo>
                <a:lnTo>
                  <a:pt x="8605" y="3550"/>
                </a:lnTo>
                <a:lnTo>
                  <a:pt x="9403" y="3550"/>
                </a:lnTo>
                <a:lnTo>
                  <a:pt x="9860" y="3493"/>
                </a:lnTo>
                <a:lnTo>
                  <a:pt x="10031" y="5182"/>
                </a:lnTo>
                <a:lnTo>
                  <a:pt x="10202" y="7005"/>
                </a:lnTo>
                <a:lnTo>
                  <a:pt x="10373" y="9055"/>
                </a:lnTo>
                <a:lnTo>
                  <a:pt x="10601" y="11808"/>
                </a:lnTo>
                <a:lnTo>
                  <a:pt x="10772" y="14408"/>
                </a:lnTo>
                <a:lnTo>
                  <a:pt x="11000" y="17262"/>
                </a:lnTo>
                <a:lnTo>
                  <a:pt x="7409" y="17262"/>
                </a:lnTo>
                <a:lnTo>
                  <a:pt x="7123" y="17694"/>
                </a:lnTo>
                <a:lnTo>
                  <a:pt x="7409" y="17694"/>
                </a:lnTo>
                <a:lnTo>
                  <a:pt x="8605" y="17748"/>
                </a:lnTo>
                <a:lnTo>
                  <a:pt x="9803" y="17748"/>
                </a:lnTo>
                <a:lnTo>
                  <a:pt x="11000" y="17695"/>
                </a:lnTo>
                <a:lnTo>
                  <a:pt x="11227" y="20339"/>
                </a:lnTo>
                <a:lnTo>
                  <a:pt x="11398" y="23145"/>
                </a:lnTo>
                <a:lnTo>
                  <a:pt x="11570" y="26112"/>
                </a:lnTo>
                <a:lnTo>
                  <a:pt x="10031" y="26167"/>
                </a:lnTo>
                <a:lnTo>
                  <a:pt x="6782" y="26167"/>
                </a:lnTo>
                <a:lnTo>
                  <a:pt x="6384" y="26653"/>
                </a:lnTo>
                <a:lnTo>
                  <a:pt x="6782" y="26653"/>
                </a:lnTo>
                <a:lnTo>
                  <a:pt x="8377" y="26706"/>
                </a:lnTo>
                <a:lnTo>
                  <a:pt x="10031" y="26706"/>
                </a:lnTo>
                <a:lnTo>
                  <a:pt x="11626" y="26653"/>
                </a:lnTo>
                <a:lnTo>
                  <a:pt x="11797" y="29189"/>
                </a:lnTo>
                <a:lnTo>
                  <a:pt x="11912" y="31779"/>
                </a:lnTo>
                <a:lnTo>
                  <a:pt x="12083" y="34478"/>
                </a:lnTo>
                <a:lnTo>
                  <a:pt x="12595" y="34423"/>
                </a:lnTo>
                <a:lnTo>
                  <a:pt x="12881" y="34423"/>
                </a:lnTo>
                <a:lnTo>
                  <a:pt x="12709" y="31726"/>
                </a:lnTo>
                <a:lnTo>
                  <a:pt x="12538" y="29134"/>
                </a:lnTo>
                <a:lnTo>
                  <a:pt x="12367" y="26653"/>
                </a:lnTo>
                <a:lnTo>
                  <a:pt x="14476" y="26545"/>
                </a:lnTo>
                <a:lnTo>
                  <a:pt x="16584" y="26383"/>
                </a:lnTo>
                <a:lnTo>
                  <a:pt x="18637" y="26112"/>
                </a:lnTo>
                <a:lnTo>
                  <a:pt x="19150" y="28487"/>
                </a:lnTo>
                <a:lnTo>
                  <a:pt x="19662" y="30970"/>
                </a:lnTo>
                <a:lnTo>
                  <a:pt x="20119" y="33559"/>
                </a:lnTo>
                <a:lnTo>
                  <a:pt x="20574" y="33453"/>
                </a:lnTo>
                <a:lnTo>
                  <a:pt x="20802" y="33398"/>
                </a:lnTo>
                <a:lnTo>
                  <a:pt x="20346" y="30862"/>
                </a:lnTo>
                <a:lnTo>
                  <a:pt x="19833" y="28379"/>
                </a:lnTo>
                <a:lnTo>
                  <a:pt x="19321" y="26006"/>
                </a:lnTo>
                <a:lnTo>
                  <a:pt x="21315" y="25734"/>
                </a:lnTo>
                <a:lnTo>
                  <a:pt x="23311" y="25412"/>
                </a:lnTo>
                <a:lnTo>
                  <a:pt x="25192" y="24926"/>
                </a:lnTo>
                <a:lnTo>
                  <a:pt x="26046" y="27084"/>
                </a:lnTo>
                <a:lnTo>
                  <a:pt x="26787" y="29351"/>
                </a:lnTo>
                <a:lnTo>
                  <a:pt x="27528" y="31671"/>
                </a:lnTo>
                <a:lnTo>
                  <a:pt x="28154" y="31509"/>
                </a:lnTo>
                <a:lnTo>
                  <a:pt x="27413" y="29189"/>
                </a:lnTo>
                <a:lnTo>
                  <a:pt x="26616" y="26923"/>
                </a:lnTo>
                <a:lnTo>
                  <a:pt x="25762" y="24817"/>
                </a:lnTo>
                <a:lnTo>
                  <a:pt x="27641" y="24331"/>
                </a:lnTo>
                <a:lnTo>
                  <a:pt x="29409" y="23847"/>
                </a:lnTo>
                <a:lnTo>
                  <a:pt x="31119" y="23253"/>
                </a:lnTo>
                <a:lnTo>
                  <a:pt x="32088" y="25087"/>
                </a:lnTo>
                <a:lnTo>
                  <a:pt x="33056" y="27031"/>
                </a:lnTo>
                <a:lnTo>
                  <a:pt x="33912" y="29081"/>
                </a:lnTo>
                <a:lnTo>
                  <a:pt x="34482" y="28757"/>
                </a:lnTo>
                <a:lnTo>
                  <a:pt x="33626" y="26761"/>
                </a:lnTo>
                <a:lnTo>
                  <a:pt x="32658" y="24872"/>
                </a:lnTo>
                <a:lnTo>
                  <a:pt x="31689" y="23037"/>
                </a:lnTo>
                <a:lnTo>
                  <a:pt x="33340" y="22389"/>
                </a:lnTo>
                <a:lnTo>
                  <a:pt x="34937" y="21742"/>
                </a:lnTo>
                <a:lnTo>
                  <a:pt x="36361" y="20931"/>
                </a:lnTo>
                <a:lnTo>
                  <a:pt x="37388" y="22442"/>
                </a:lnTo>
                <a:lnTo>
                  <a:pt x="38413" y="24062"/>
                </a:lnTo>
                <a:lnTo>
                  <a:pt x="39380" y="25681"/>
                </a:lnTo>
                <a:lnTo>
                  <a:pt x="39783" y="25357"/>
                </a:lnTo>
                <a:lnTo>
                  <a:pt x="38877" y="23739"/>
                </a:lnTo>
                <a:lnTo>
                  <a:pt x="37850" y="22173"/>
                </a:lnTo>
                <a:lnTo>
                  <a:pt x="36875" y="20717"/>
                </a:lnTo>
                <a:lnTo>
                  <a:pt x="38293" y="19961"/>
                </a:lnTo>
                <a:lnTo>
                  <a:pt x="39602" y="19097"/>
                </a:lnTo>
                <a:lnTo>
                  <a:pt x="40810" y="18181"/>
                </a:lnTo>
                <a:lnTo>
                  <a:pt x="41716" y="19314"/>
                </a:lnTo>
                <a:lnTo>
                  <a:pt x="42623" y="20500"/>
                </a:lnTo>
                <a:lnTo>
                  <a:pt x="43549" y="21742"/>
                </a:lnTo>
                <a:lnTo>
                  <a:pt x="43891" y="21364"/>
                </a:lnTo>
                <a:lnTo>
                  <a:pt x="42965" y="20176"/>
                </a:lnTo>
                <a:lnTo>
                  <a:pt x="42059" y="19042"/>
                </a:lnTo>
                <a:lnTo>
                  <a:pt x="41152" y="17911"/>
                </a:lnTo>
                <a:lnTo>
                  <a:pt x="41998" y="17209"/>
                </a:lnTo>
                <a:lnTo>
                  <a:pt x="42804" y="16506"/>
                </a:lnTo>
                <a:lnTo>
                  <a:pt x="43549" y="15751"/>
                </a:lnTo>
                <a:lnTo>
                  <a:pt x="43267" y="15434"/>
                </a:lnTo>
                <a:lnTo>
                  <a:pt x="42582" y="16183"/>
                </a:lnTo>
                <a:lnTo>
                  <a:pt x="41777" y="16939"/>
                </a:lnTo>
                <a:lnTo>
                  <a:pt x="40870" y="17586"/>
                </a:lnTo>
                <a:lnTo>
                  <a:pt x="38756" y="15149"/>
                </a:lnTo>
                <a:lnTo>
                  <a:pt x="36532" y="12890"/>
                </a:lnTo>
                <a:lnTo>
                  <a:pt x="38413" y="15434"/>
                </a:lnTo>
                <a:lnTo>
                  <a:pt x="40528" y="17856"/>
                </a:lnTo>
                <a:lnTo>
                  <a:pt x="39320" y="18773"/>
                </a:lnTo>
                <a:lnTo>
                  <a:pt x="38011" y="19583"/>
                </a:lnTo>
                <a:lnTo>
                  <a:pt x="36591" y="20339"/>
                </a:lnTo>
                <a:lnTo>
                  <a:pt x="36134" y="20554"/>
                </a:lnTo>
                <a:lnTo>
                  <a:pt x="34651" y="21309"/>
                </a:lnTo>
                <a:lnTo>
                  <a:pt x="33113" y="22012"/>
                </a:lnTo>
                <a:lnTo>
                  <a:pt x="31461" y="22606"/>
                </a:lnTo>
                <a:lnTo>
                  <a:pt x="29979" y="19798"/>
                </a:lnTo>
                <a:lnTo>
                  <a:pt x="28382" y="17262"/>
                </a:lnTo>
                <a:lnTo>
                  <a:pt x="29409" y="20014"/>
                </a:lnTo>
                <a:lnTo>
                  <a:pt x="30891" y="22820"/>
                </a:lnTo>
                <a:lnTo>
                  <a:pt x="29182" y="23361"/>
                </a:lnTo>
                <a:lnTo>
                  <a:pt x="27413" y="23900"/>
                </a:lnTo>
                <a:lnTo>
                  <a:pt x="25591" y="24331"/>
                </a:lnTo>
                <a:lnTo>
                  <a:pt x="25021" y="24495"/>
                </a:lnTo>
                <a:lnTo>
                  <a:pt x="23140" y="24872"/>
                </a:lnTo>
                <a:lnTo>
                  <a:pt x="21202" y="25250"/>
                </a:lnTo>
                <a:lnTo>
                  <a:pt x="19206" y="25520"/>
                </a:lnTo>
                <a:lnTo>
                  <a:pt x="18522" y="22606"/>
                </a:lnTo>
                <a:lnTo>
                  <a:pt x="18522" y="25628"/>
                </a:lnTo>
                <a:lnTo>
                  <a:pt x="16528" y="25842"/>
                </a:lnTo>
                <a:lnTo>
                  <a:pt x="14419" y="26006"/>
                </a:lnTo>
                <a:lnTo>
                  <a:pt x="12367" y="26112"/>
                </a:lnTo>
                <a:lnTo>
                  <a:pt x="12140" y="23145"/>
                </a:lnTo>
                <a:lnTo>
                  <a:pt x="11912" y="20339"/>
                </a:lnTo>
                <a:lnTo>
                  <a:pt x="11682" y="17695"/>
                </a:lnTo>
                <a:lnTo>
                  <a:pt x="13336" y="17586"/>
                </a:lnTo>
                <a:lnTo>
                  <a:pt x="11682" y="17209"/>
                </a:lnTo>
                <a:lnTo>
                  <a:pt x="11398" y="14408"/>
                </a:lnTo>
                <a:lnTo>
                  <a:pt x="11171" y="11751"/>
                </a:lnTo>
                <a:lnTo>
                  <a:pt x="10943" y="9435"/>
                </a:lnTo>
                <a:lnTo>
                  <a:pt x="12025" y="9378"/>
                </a:lnTo>
                <a:lnTo>
                  <a:pt x="13108" y="9283"/>
                </a:lnTo>
                <a:lnTo>
                  <a:pt x="14133" y="9169"/>
                </a:lnTo>
                <a:lnTo>
                  <a:pt x="14532" y="8732"/>
                </a:lnTo>
                <a:lnTo>
                  <a:pt x="13849" y="6739"/>
                </a:lnTo>
                <a:lnTo>
                  <a:pt x="13223" y="4897"/>
                </a:lnTo>
                <a:lnTo>
                  <a:pt x="12653" y="3284"/>
                </a:lnTo>
                <a:close/>
              </a:path>
            </a:pathLst>
          </a:custGeom>
          <a:solidFill>
            <a:srgbClr val="006EA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89" name="object 1189"/>
          <p:cNvSpPr/>
          <p:nvPr/>
        </p:nvSpPr>
        <p:spPr>
          <a:xfrm>
            <a:off x="304099" y="523184"/>
            <a:ext cx="21074" cy="22949"/>
          </a:xfrm>
          <a:custGeom>
            <a:avLst/>
            <a:gdLst/>
            <a:ahLst/>
            <a:cxnLst/>
            <a:rect l="l" t="t" r="r" b="b"/>
            <a:pathLst>
              <a:path w="28098" h="30598">
                <a:moveTo>
                  <a:pt x="25591" y="265"/>
                </a:moveTo>
                <a:lnTo>
                  <a:pt x="25989" y="493"/>
                </a:lnTo>
                <a:lnTo>
                  <a:pt x="24850" y="1347"/>
                </a:lnTo>
                <a:lnTo>
                  <a:pt x="23597" y="2316"/>
                </a:lnTo>
                <a:lnTo>
                  <a:pt x="22342" y="3341"/>
                </a:lnTo>
                <a:lnTo>
                  <a:pt x="21716" y="3891"/>
                </a:lnTo>
                <a:lnTo>
                  <a:pt x="21087" y="4423"/>
                </a:lnTo>
                <a:lnTo>
                  <a:pt x="20461" y="4973"/>
                </a:lnTo>
                <a:lnTo>
                  <a:pt x="19778" y="4632"/>
                </a:lnTo>
                <a:lnTo>
                  <a:pt x="19150" y="4271"/>
                </a:lnTo>
                <a:lnTo>
                  <a:pt x="18639" y="3891"/>
                </a:lnTo>
                <a:lnTo>
                  <a:pt x="18296" y="3663"/>
                </a:lnTo>
                <a:lnTo>
                  <a:pt x="19492" y="2866"/>
                </a:lnTo>
                <a:lnTo>
                  <a:pt x="20576" y="2164"/>
                </a:lnTo>
                <a:lnTo>
                  <a:pt x="21657" y="1518"/>
                </a:lnTo>
                <a:lnTo>
                  <a:pt x="22227" y="1139"/>
                </a:lnTo>
                <a:lnTo>
                  <a:pt x="21772" y="1290"/>
                </a:lnTo>
                <a:lnTo>
                  <a:pt x="21317" y="1461"/>
                </a:lnTo>
                <a:lnTo>
                  <a:pt x="20860" y="1613"/>
                </a:lnTo>
                <a:lnTo>
                  <a:pt x="19948" y="2164"/>
                </a:lnTo>
                <a:lnTo>
                  <a:pt x="18979" y="2809"/>
                </a:lnTo>
                <a:lnTo>
                  <a:pt x="18010" y="3455"/>
                </a:lnTo>
                <a:lnTo>
                  <a:pt x="17555" y="3132"/>
                </a:lnTo>
                <a:lnTo>
                  <a:pt x="17783" y="3606"/>
                </a:lnTo>
                <a:lnTo>
                  <a:pt x="15388" y="5239"/>
                </a:lnTo>
                <a:lnTo>
                  <a:pt x="12881" y="7118"/>
                </a:lnTo>
                <a:lnTo>
                  <a:pt x="10317" y="9283"/>
                </a:lnTo>
                <a:lnTo>
                  <a:pt x="9803" y="8846"/>
                </a:lnTo>
                <a:lnTo>
                  <a:pt x="9348" y="8409"/>
                </a:lnTo>
                <a:lnTo>
                  <a:pt x="8891" y="7935"/>
                </a:lnTo>
                <a:lnTo>
                  <a:pt x="8549" y="8201"/>
                </a:lnTo>
                <a:lnTo>
                  <a:pt x="9006" y="8694"/>
                </a:lnTo>
                <a:lnTo>
                  <a:pt x="9519" y="9112"/>
                </a:lnTo>
                <a:lnTo>
                  <a:pt x="10031" y="9605"/>
                </a:lnTo>
                <a:lnTo>
                  <a:pt x="7751" y="11542"/>
                </a:lnTo>
                <a:lnTo>
                  <a:pt x="5530" y="13763"/>
                </a:lnTo>
                <a:lnTo>
                  <a:pt x="3363" y="16189"/>
                </a:lnTo>
                <a:lnTo>
                  <a:pt x="2793" y="15703"/>
                </a:lnTo>
                <a:lnTo>
                  <a:pt x="2223" y="15217"/>
                </a:lnTo>
                <a:lnTo>
                  <a:pt x="1768" y="14674"/>
                </a:lnTo>
                <a:lnTo>
                  <a:pt x="1482" y="15003"/>
                </a:lnTo>
                <a:lnTo>
                  <a:pt x="1939" y="15542"/>
                </a:lnTo>
                <a:lnTo>
                  <a:pt x="2509" y="16028"/>
                </a:lnTo>
                <a:lnTo>
                  <a:pt x="3079" y="16514"/>
                </a:lnTo>
                <a:lnTo>
                  <a:pt x="1995" y="17700"/>
                </a:lnTo>
                <a:lnTo>
                  <a:pt x="970" y="18942"/>
                </a:lnTo>
                <a:lnTo>
                  <a:pt x="0" y="20236"/>
                </a:lnTo>
                <a:lnTo>
                  <a:pt x="285" y="20614"/>
                </a:lnTo>
                <a:lnTo>
                  <a:pt x="1311" y="19264"/>
                </a:lnTo>
                <a:lnTo>
                  <a:pt x="2338" y="18025"/>
                </a:lnTo>
                <a:lnTo>
                  <a:pt x="3419" y="16783"/>
                </a:lnTo>
                <a:lnTo>
                  <a:pt x="4559" y="17753"/>
                </a:lnTo>
                <a:lnTo>
                  <a:pt x="5929" y="18672"/>
                </a:lnTo>
                <a:lnTo>
                  <a:pt x="7352" y="19428"/>
                </a:lnTo>
                <a:lnTo>
                  <a:pt x="6213" y="20992"/>
                </a:lnTo>
                <a:lnTo>
                  <a:pt x="5129" y="22664"/>
                </a:lnTo>
                <a:lnTo>
                  <a:pt x="4104" y="24392"/>
                </a:lnTo>
                <a:lnTo>
                  <a:pt x="4559" y="24717"/>
                </a:lnTo>
                <a:lnTo>
                  <a:pt x="5586" y="22989"/>
                </a:lnTo>
                <a:lnTo>
                  <a:pt x="6670" y="21317"/>
                </a:lnTo>
                <a:lnTo>
                  <a:pt x="7810" y="19697"/>
                </a:lnTo>
                <a:lnTo>
                  <a:pt x="9006" y="20345"/>
                </a:lnTo>
                <a:lnTo>
                  <a:pt x="10202" y="20939"/>
                </a:lnTo>
                <a:lnTo>
                  <a:pt x="11513" y="21478"/>
                </a:lnTo>
                <a:lnTo>
                  <a:pt x="11968" y="21639"/>
                </a:lnTo>
                <a:lnTo>
                  <a:pt x="12254" y="21748"/>
                </a:lnTo>
                <a:lnTo>
                  <a:pt x="11171" y="23636"/>
                </a:lnTo>
                <a:lnTo>
                  <a:pt x="10146" y="25634"/>
                </a:lnTo>
                <a:lnTo>
                  <a:pt x="9233" y="27684"/>
                </a:lnTo>
                <a:lnTo>
                  <a:pt x="9747" y="28008"/>
                </a:lnTo>
                <a:lnTo>
                  <a:pt x="10716" y="25903"/>
                </a:lnTo>
                <a:lnTo>
                  <a:pt x="11741" y="23906"/>
                </a:lnTo>
                <a:lnTo>
                  <a:pt x="12824" y="21964"/>
                </a:lnTo>
                <a:lnTo>
                  <a:pt x="14478" y="22611"/>
                </a:lnTo>
                <a:lnTo>
                  <a:pt x="16188" y="23150"/>
                </a:lnTo>
                <a:lnTo>
                  <a:pt x="17954" y="23636"/>
                </a:lnTo>
                <a:lnTo>
                  <a:pt x="17098" y="25795"/>
                </a:lnTo>
                <a:lnTo>
                  <a:pt x="16188" y="28062"/>
                </a:lnTo>
                <a:lnTo>
                  <a:pt x="15388" y="30381"/>
                </a:lnTo>
                <a:lnTo>
                  <a:pt x="16016" y="30598"/>
                </a:lnTo>
                <a:lnTo>
                  <a:pt x="16814" y="28223"/>
                </a:lnTo>
                <a:lnTo>
                  <a:pt x="17668" y="25956"/>
                </a:lnTo>
                <a:lnTo>
                  <a:pt x="18580" y="23745"/>
                </a:lnTo>
                <a:lnTo>
                  <a:pt x="20461" y="24231"/>
                </a:lnTo>
                <a:lnTo>
                  <a:pt x="18751" y="23259"/>
                </a:lnTo>
                <a:lnTo>
                  <a:pt x="19948" y="20453"/>
                </a:lnTo>
                <a:lnTo>
                  <a:pt x="21202" y="17753"/>
                </a:lnTo>
                <a:lnTo>
                  <a:pt x="22457" y="15272"/>
                </a:lnTo>
                <a:lnTo>
                  <a:pt x="21887" y="15164"/>
                </a:lnTo>
                <a:lnTo>
                  <a:pt x="20632" y="17647"/>
                </a:lnTo>
                <a:lnTo>
                  <a:pt x="19378" y="20291"/>
                </a:lnTo>
                <a:lnTo>
                  <a:pt x="18181" y="23150"/>
                </a:lnTo>
                <a:lnTo>
                  <a:pt x="16415" y="22664"/>
                </a:lnTo>
                <a:lnTo>
                  <a:pt x="14705" y="22125"/>
                </a:lnTo>
                <a:lnTo>
                  <a:pt x="13052" y="21531"/>
                </a:lnTo>
                <a:lnTo>
                  <a:pt x="14591" y="18780"/>
                </a:lnTo>
                <a:lnTo>
                  <a:pt x="16188" y="16244"/>
                </a:lnTo>
                <a:lnTo>
                  <a:pt x="17839" y="13877"/>
                </a:lnTo>
                <a:lnTo>
                  <a:pt x="17327" y="13649"/>
                </a:lnTo>
                <a:lnTo>
                  <a:pt x="15674" y="16028"/>
                </a:lnTo>
                <a:lnTo>
                  <a:pt x="14021" y="18564"/>
                </a:lnTo>
                <a:lnTo>
                  <a:pt x="12482" y="21317"/>
                </a:lnTo>
                <a:lnTo>
                  <a:pt x="11968" y="21100"/>
                </a:lnTo>
                <a:lnTo>
                  <a:pt x="11684" y="20992"/>
                </a:lnTo>
                <a:lnTo>
                  <a:pt x="10430" y="20506"/>
                </a:lnTo>
                <a:lnTo>
                  <a:pt x="9233" y="19914"/>
                </a:lnTo>
                <a:lnTo>
                  <a:pt x="8094" y="19319"/>
                </a:lnTo>
                <a:lnTo>
                  <a:pt x="9975" y="16728"/>
                </a:lnTo>
                <a:lnTo>
                  <a:pt x="11912" y="14294"/>
                </a:lnTo>
                <a:lnTo>
                  <a:pt x="13849" y="12092"/>
                </a:lnTo>
                <a:lnTo>
                  <a:pt x="13451" y="11864"/>
                </a:lnTo>
                <a:lnTo>
                  <a:pt x="11457" y="14086"/>
                </a:lnTo>
                <a:lnTo>
                  <a:pt x="9519" y="16459"/>
                </a:lnTo>
                <a:lnTo>
                  <a:pt x="7638" y="19050"/>
                </a:lnTo>
                <a:lnTo>
                  <a:pt x="6213" y="18294"/>
                </a:lnTo>
                <a:lnTo>
                  <a:pt x="4901" y="17376"/>
                </a:lnTo>
                <a:lnTo>
                  <a:pt x="3705" y="16459"/>
                </a:lnTo>
                <a:lnTo>
                  <a:pt x="5870" y="14029"/>
                </a:lnTo>
                <a:lnTo>
                  <a:pt x="8094" y="11827"/>
                </a:lnTo>
                <a:lnTo>
                  <a:pt x="10373" y="9814"/>
                </a:lnTo>
                <a:lnTo>
                  <a:pt x="11229" y="10517"/>
                </a:lnTo>
                <a:lnTo>
                  <a:pt x="10659" y="9548"/>
                </a:lnTo>
                <a:lnTo>
                  <a:pt x="13167" y="7384"/>
                </a:lnTo>
                <a:lnTo>
                  <a:pt x="15674" y="5448"/>
                </a:lnTo>
                <a:lnTo>
                  <a:pt x="18069" y="3834"/>
                </a:lnTo>
                <a:lnTo>
                  <a:pt x="18467" y="4100"/>
                </a:lnTo>
                <a:lnTo>
                  <a:pt x="18979" y="4480"/>
                </a:lnTo>
                <a:lnTo>
                  <a:pt x="19549" y="4859"/>
                </a:lnTo>
                <a:lnTo>
                  <a:pt x="20177" y="5182"/>
                </a:lnTo>
                <a:lnTo>
                  <a:pt x="20576" y="5391"/>
                </a:lnTo>
                <a:lnTo>
                  <a:pt x="21317" y="5714"/>
                </a:lnTo>
                <a:lnTo>
                  <a:pt x="22115" y="6093"/>
                </a:lnTo>
                <a:lnTo>
                  <a:pt x="22912" y="6416"/>
                </a:lnTo>
                <a:lnTo>
                  <a:pt x="23367" y="6587"/>
                </a:lnTo>
                <a:lnTo>
                  <a:pt x="24280" y="6910"/>
                </a:lnTo>
                <a:lnTo>
                  <a:pt x="25248" y="7175"/>
                </a:lnTo>
                <a:lnTo>
                  <a:pt x="26217" y="7441"/>
                </a:lnTo>
                <a:lnTo>
                  <a:pt x="26674" y="7555"/>
                </a:lnTo>
                <a:lnTo>
                  <a:pt x="27643" y="5068"/>
                </a:lnTo>
                <a:lnTo>
                  <a:pt x="26503" y="6967"/>
                </a:lnTo>
                <a:lnTo>
                  <a:pt x="26388" y="7119"/>
                </a:lnTo>
                <a:lnTo>
                  <a:pt x="25419" y="6853"/>
                </a:lnTo>
                <a:lnTo>
                  <a:pt x="24507" y="6587"/>
                </a:lnTo>
                <a:lnTo>
                  <a:pt x="23597" y="6321"/>
                </a:lnTo>
                <a:lnTo>
                  <a:pt x="24052" y="5771"/>
                </a:lnTo>
                <a:lnTo>
                  <a:pt x="24280" y="5505"/>
                </a:lnTo>
                <a:lnTo>
                  <a:pt x="25647" y="3986"/>
                </a:lnTo>
                <a:lnTo>
                  <a:pt x="26902" y="2638"/>
                </a:lnTo>
                <a:lnTo>
                  <a:pt x="28098" y="1404"/>
                </a:lnTo>
                <a:lnTo>
                  <a:pt x="27699" y="1290"/>
                </a:lnTo>
                <a:lnTo>
                  <a:pt x="26503" y="2429"/>
                </a:lnTo>
                <a:lnTo>
                  <a:pt x="25248" y="3777"/>
                </a:lnTo>
                <a:lnTo>
                  <a:pt x="23937" y="5239"/>
                </a:lnTo>
                <a:lnTo>
                  <a:pt x="23426" y="5828"/>
                </a:lnTo>
                <a:lnTo>
                  <a:pt x="23140" y="6150"/>
                </a:lnTo>
                <a:lnTo>
                  <a:pt x="22342" y="5828"/>
                </a:lnTo>
                <a:lnTo>
                  <a:pt x="21545" y="5505"/>
                </a:lnTo>
                <a:lnTo>
                  <a:pt x="20860" y="5182"/>
                </a:lnTo>
                <a:lnTo>
                  <a:pt x="21430" y="4632"/>
                </a:lnTo>
                <a:lnTo>
                  <a:pt x="22000" y="4100"/>
                </a:lnTo>
                <a:lnTo>
                  <a:pt x="22570" y="3663"/>
                </a:lnTo>
                <a:lnTo>
                  <a:pt x="23881" y="2543"/>
                </a:lnTo>
                <a:lnTo>
                  <a:pt x="25136" y="1556"/>
                </a:lnTo>
                <a:lnTo>
                  <a:pt x="26332" y="645"/>
                </a:lnTo>
                <a:lnTo>
                  <a:pt x="26731" y="854"/>
                </a:lnTo>
                <a:lnTo>
                  <a:pt x="26503" y="493"/>
                </a:lnTo>
                <a:lnTo>
                  <a:pt x="27073" y="113"/>
                </a:lnTo>
                <a:lnTo>
                  <a:pt x="26618" y="0"/>
                </a:lnTo>
                <a:lnTo>
                  <a:pt x="26104" y="265"/>
                </a:lnTo>
                <a:lnTo>
                  <a:pt x="25591" y="265"/>
                </a:lnTo>
                <a:close/>
              </a:path>
            </a:pathLst>
          </a:custGeom>
          <a:solidFill>
            <a:srgbClr val="006EA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90" name="object 1190"/>
          <p:cNvSpPr/>
          <p:nvPr/>
        </p:nvSpPr>
        <p:spPr>
          <a:xfrm>
            <a:off x="317651" y="523185"/>
            <a:ext cx="39245" cy="25175"/>
          </a:xfrm>
          <a:custGeom>
            <a:avLst/>
            <a:gdLst/>
            <a:ahLst/>
            <a:cxnLst/>
            <a:rect l="l" t="t" r="r" b="b"/>
            <a:pathLst>
              <a:path w="52326" h="33567">
                <a:moveTo>
                  <a:pt x="18920" y="4214"/>
                </a:moveTo>
                <a:lnTo>
                  <a:pt x="19035" y="10896"/>
                </a:lnTo>
                <a:lnTo>
                  <a:pt x="19206" y="13497"/>
                </a:lnTo>
                <a:lnTo>
                  <a:pt x="19434" y="16350"/>
                </a:lnTo>
                <a:lnTo>
                  <a:pt x="15843" y="16350"/>
                </a:lnTo>
                <a:lnTo>
                  <a:pt x="15273" y="16297"/>
                </a:lnTo>
                <a:lnTo>
                  <a:pt x="14987" y="16297"/>
                </a:lnTo>
                <a:lnTo>
                  <a:pt x="15273" y="13497"/>
                </a:lnTo>
                <a:lnTo>
                  <a:pt x="15557" y="10839"/>
                </a:lnTo>
                <a:lnTo>
                  <a:pt x="15843" y="8523"/>
                </a:lnTo>
                <a:lnTo>
                  <a:pt x="18637" y="8523"/>
                </a:lnTo>
                <a:lnTo>
                  <a:pt x="18179" y="8144"/>
                </a:lnTo>
                <a:lnTo>
                  <a:pt x="15900" y="8144"/>
                </a:lnTo>
                <a:lnTo>
                  <a:pt x="16186" y="6093"/>
                </a:lnTo>
                <a:lnTo>
                  <a:pt x="16413" y="4271"/>
                </a:lnTo>
                <a:lnTo>
                  <a:pt x="16186" y="2581"/>
                </a:lnTo>
                <a:lnTo>
                  <a:pt x="15900" y="4214"/>
                </a:lnTo>
                <a:lnTo>
                  <a:pt x="15616" y="6036"/>
                </a:lnTo>
                <a:lnTo>
                  <a:pt x="15330" y="8087"/>
                </a:lnTo>
                <a:lnTo>
                  <a:pt x="14248" y="8049"/>
                </a:lnTo>
                <a:lnTo>
                  <a:pt x="13221" y="7935"/>
                </a:lnTo>
                <a:lnTo>
                  <a:pt x="12138" y="7821"/>
                </a:lnTo>
                <a:lnTo>
                  <a:pt x="12879" y="5828"/>
                </a:lnTo>
                <a:lnTo>
                  <a:pt x="13563" y="3986"/>
                </a:lnTo>
                <a:lnTo>
                  <a:pt x="14190" y="2373"/>
                </a:lnTo>
                <a:lnTo>
                  <a:pt x="13791" y="2316"/>
                </a:lnTo>
                <a:lnTo>
                  <a:pt x="13108" y="3948"/>
                </a:lnTo>
                <a:lnTo>
                  <a:pt x="12424" y="5714"/>
                </a:lnTo>
                <a:lnTo>
                  <a:pt x="11626" y="7764"/>
                </a:lnTo>
                <a:lnTo>
                  <a:pt x="10657" y="7612"/>
                </a:lnTo>
                <a:lnTo>
                  <a:pt x="9745" y="7441"/>
                </a:lnTo>
                <a:lnTo>
                  <a:pt x="8833" y="7232"/>
                </a:lnTo>
                <a:lnTo>
                  <a:pt x="9973" y="5296"/>
                </a:lnTo>
                <a:lnTo>
                  <a:pt x="11112" y="3568"/>
                </a:lnTo>
                <a:lnTo>
                  <a:pt x="12081" y="1993"/>
                </a:lnTo>
                <a:lnTo>
                  <a:pt x="11739" y="1936"/>
                </a:lnTo>
                <a:lnTo>
                  <a:pt x="10714" y="3398"/>
                </a:lnTo>
                <a:lnTo>
                  <a:pt x="9574" y="5068"/>
                </a:lnTo>
                <a:lnTo>
                  <a:pt x="8434" y="6967"/>
                </a:lnTo>
                <a:lnTo>
                  <a:pt x="8319" y="7118"/>
                </a:lnTo>
                <a:lnTo>
                  <a:pt x="7350" y="6853"/>
                </a:lnTo>
                <a:lnTo>
                  <a:pt x="6438" y="6587"/>
                </a:lnTo>
                <a:lnTo>
                  <a:pt x="5528" y="6321"/>
                </a:lnTo>
                <a:lnTo>
                  <a:pt x="5983" y="5771"/>
                </a:lnTo>
                <a:lnTo>
                  <a:pt x="6210" y="5505"/>
                </a:lnTo>
                <a:lnTo>
                  <a:pt x="7578" y="3986"/>
                </a:lnTo>
                <a:lnTo>
                  <a:pt x="7179" y="3777"/>
                </a:lnTo>
                <a:lnTo>
                  <a:pt x="5868" y="5239"/>
                </a:lnTo>
                <a:lnTo>
                  <a:pt x="5357" y="5828"/>
                </a:lnTo>
                <a:lnTo>
                  <a:pt x="5071" y="6150"/>
                </a:lnTo>
                <a:lnTo>
                  <a:pt x="4273" y="5828"/>
                </a:lnTo>
                <a:lnTo>
                  <a:pt x="3476" y="5505"/>
                </a:lnTo>
                <a:lnTo>
                  <a:pt x="2791" y="5182"/>
                </a:lnTo>
                <a:lnTo>
                  <a:pt x="3361" y="4632"/>
                </a:lnTo>
                <a:lnTo>
                  <a:pt x="3931" y="4100"/>
                </a:lnTo>
                <a:lnTo>
                  <a:pt x="4501" y="3663"/>
                </a:lnTo>
                <a:lnTo>
                  <a:pt x="5812" y="2543"/>
                </a:lnTo>
                <a:lnTo>
                  <a:pt x="7066" y="1556"/>
                </a:lnTo>
                <a:lnTo>
                  <a:pt x="8263" y="645"/>
                </a:lnTo>
                <a:lnTo>
                  <a:pt x="8661" y="854"/>
                </a:lnTo>
                <a:lnTo>
                  <a:pt x="9119" y="1082"/>
                </a:lnTo>
                <a:lnTo>
                  <a:pt x="9630" y="1290"/>
                </a:lnTo>
                <a:lnTo>
                  <a:pt x="10029" y="1404"/>
                </a:lnTo>
                <a:lnTo>
                  <a:pt x="10200" y="1195"/>
                </a:lnTo>
                <a:lnTo>
                  <a:pt x="10657" y="759"/>
                </a:lnTo>
                <a:lnTo>
                  <a:pt x="11056" y="322"/>
                </a:lnTo>
                <a:lnTo>
                  <a:pt x="10941" y="0"/>
                </a:lnTo>
                <a:lnTo>
                  <a:pt x="10542" y="379"/>
                </a:lnTo>
                <a:lnTo>
                  <a:pt x="10200" y="702"/>
                </a:lnTo>
                <a:lnTo>
                  <a:pt x="9858" y="1082"/>
                </a:lnTo>
                <a:lnTo>
                  <a:pt x="9346" y="911"/>
                </a:lnTo>
                <a:lnTo>
                  <a:pt x="8889" y="702"/>
                </a:lnTo>
                <a:lnTo>
                  <a:pt x="8434" y="493"/>
                </a:lnTo>
                <a:lnTo>
                  <a:pt x="7749" y="588"/>
                </a:lnTo>
                <a:lnTo>
                  <a:pt x="6668" y="1461"/>
                </a:lnTo>
                <a:lnTo>
                  <a:pt x="5469" y="2372"/>
                </a:lnTo>
                <a:lnTo>
                  <a:pt x="4273" y="3341"/>
                </a:lnTo>
                <a:lnTo>
                  <a:pt x="3647" y="3891"/>
                </a:lnTo>
                <a:lnTo>
                  <a:pt x="3018" y="4423"/>
                </a:lnTo>
                <a:lnTo>
                  <a:pt x="2392" y="4973"/>
                </a:lnTo>
                <a:lnTo>
                  <a:pt x="1709" y="4632"/>
                </a:lnTo>
                <a:lnTo>
                  <a:pt x="1081" y="4271"/>
                </a:lnTo>
                <a:lnTo>
                  <a:pt x="569" y="3891"/>
                </a:lnTo>
                <a:lnTo>
                  <a:pt x="227" y="3663"/>
                </a:lnTo>
                <a:lnTo>
                  <a:pt x="0" y="3834"/>
                </a:lnTo>
                <a:lnTo>
                  <a:pt x="398" y="4100"/>
                </a:lnTo>
                <a:lnTo>
                  <a:pt x="910" y="4480"/>
                </a:lnTo>
                <a:lnTo>
                  <a:pt x="1480" y="4859"/>
                </a:lnTo>
                <a:lnTo>
                  <a:pt x="2108" y="5182"/>
                </a:lnTo>
                <a:lnTo>
                  <a:pt x="2507" y="5391"/>
                </a:lnTo>
                <a:lnTo>
                  <a:pt x="3248" y="5714"/>
                </a:lnTo>
                <a:lnTo>
                  <a:pt x="4046" y="6093"/>
                </a:lnTo>
                <a:lnTo>
                  <a:pt x="4843" y="6416"/>
                </a:lnTo>
                <a:lnTo>
                  <a:pt x="5298" y="6587"/>
                </a:lnTo>
                <a:lnTo>
                  <a:pt x="6210" y="6910"/>
                </a:lnTo>
                <a:lnTo>
                  <a:pt x="7179" y="7175"/>
                </a:lnTo>
                <a:lnTo>
                  <a:pt x="8148" y="7441"/>
                </a:lnTo>
                <a:lnTo>
                  <a:pt x="8605" y="7555"/>
                </a:lnTo>
                <a:lnTo>
                  <a:pt x="9574" y="7764"/>
                </a:lnTo>
                <a:lnTo>
                  <a:pt x="10542" y="7935"/>
                </a:lnTo>
                <a:lnTo>
                  <a:pt x="11511" y="8087"/>
                </a:lnTo>
                <a:lnTo>
                  <a:pt x="12025" y="8144"/>
                </a:lnTo>
                <a:lnTo>
                  <a:pt x="13108" y="8315"/>
                </a:lnTo>
                <a:lnTo>
                  <a:pt x="14190" y="8409"/>
                </a:lnTo>
                <a:lnTo>
                  <a:pt x="15330" y="8466"/>
                </a:lnTo>
                <a:lnTo>
                  <a:pt x="14987" y="10839"/>
                </a:lnTo>
                <a:lnTo>
                  <a:pt x="14931" y="16728"/>
                </a:lnTo>
                <a:lnTo>
                  <a:pt x="15557" y="16783"/>
                </a:lnTo>
                <a:lnTo>
                  <a:pt x="15843" y="16783"/>
                </a:lnTo>
                <a:lnTo>
                  <a:pt x="17039" y="16836"/>
                </a:lnTo>
                <a:lnTo>
                  <a:pt x="18238" y="16836"/>
                </a:lnTo>
                <a:lnTo>
                  <a:pt x="19434" y="16783"/>
                </a:lnTo>
                <a:lnTo>
                  <a:pt x="19662" y="19428"/>
                </a:lnTo>
                <a:lnTo>
                  <a:pt x="19833" y="22234"/>
                </a:lnTo>
                <a:lnTo>
                  <a:pt x="20004" y="25201"/>
                </a:lnTo>
                <a:lnTo>
                  <a:pt x="18465" y="25256"/>
                </a:lnTo>
                <a:lnTo>
                  <a:pt x="15217" y="25256"/>
                </a:lnTo>
                <a:lnTo>
                  <a:pt x="14417" y="25201"/>
                </a:lnTo>
                <a:lnTo>
                  <a:pt x="14077" y="25201"/>
                </a:lnTo>
                <a:lnTo>
                  <a:pt x="14019" y="25687"/>
                </a:lnTo>
                <a:lnTo>
                  <a:pt x="14818" y="25742"/>
                </a:lnTo>
                <a:lnTo>
                  <a:pt x="15217" y="25742"/>
                </a:lnTo>
                <a:lnTo>
                  <a:pt x="16812" y="25795"/>
                </a:lnTo>
                <a:lnTo>
                  <a:pt x="18465" y="25795"/>
                </a:lnTo>
                <a:lnTo>
                  <a:pt x="20060" y="25742"/>
                </a:lnTo>
                <a:lnTo>
                  <a:pt x="20232" y="28278"/>
                </a:lnTo>
                <a:lnTo>
                  <a:pt x="20346" y="30868"/>
                </a:lnTo>
                <a:lnTo>
                  <a:pt x="20518" y="33567"/>
                </a:lnTo>
                <a:lnTo>
                  <a:pt x="21029" y="33512"/>
                </a:lnTo>
                <a:lnTo>
                  <a:pt x="21315" y="33512"/>
                </a:lnTo>
                <a:lnTo>
                  <a:pt x="21144" y="30814"/>
                </a:lnTo>
                <a:lnTo>
                  <a:pt x="20973" y="28223"/>
                </a:lnTo>
                <a:lnTo>
                  <a:pt x="20802" y="25742"/>
                </a:lnTo>
                <a:lnTo>
                  <a:pt x="22910" y="25634"/>
                </a:lnTo>
                <a:lnTo>
                  <a:pt x="25019" y="25472"/>
                </a:lnTo>
                <a:lnTo>
                  <a:pt x="27071" y="25201"/>
                </a:lnTo>
                <a:lnTo>
                  <a:pt x="27584" y="27576"/>
                </a:lnTo>
                <a:lnTo>
                  <a:pt x="28096" y="30059"/>
                </a:lnTo>
                <a:lnTo>
                  <a:pt x="28553" y="32648"/>
                </a:lnTo>
                <a:lnTo>
                  <a:pt x="29008" y="32542"/>
                </a:lnTo>
                <a:lnTo>
                  <a:pt x="29236" y="32487"/>
                </a:lnTo>
                <a:lnTo>
                  <a:pt x="28781" y="29951"/>
                </a:lnTo>
                <a:lnTo>
                  <a:pt x="28267" y="27467"/>
                </a:lnTo>
                <a:lnTo>
                  <a:pt x="27756" y="25094"/>
                </a:lnTo>
                <a:lnTo>
                  <a:pt x="29749" y="24823"/>
                </a:lnTo>
                <a:lnTo>
                  <a:pt x="31745" y="24500"/>
                </a:lnTo>
                <a:lnTo>
                  <a:pt x="33626" y="24014"/>
                </a:lnTo>
                <a:lnTo>
                  <a:pt x="34480" y="26173"/>
                </a:lnTo>
                <a:lnTo>
                  <a:pt x="35221" y="28439"/>
                </a:lnTo>
                <a:lnTo>
                  <a:pt x="35962" y="30759"/>
                </a:lnTo>
                <a:lnTo>
                  <a:pt x="36589" y="30598"/>
                </a:lnTo>
                <a:lnTo>
                  <a:pt x="35848" y="28278"/>
                </a:lnTo>
                <a:lnTo>
                  <a:pt x="35050" y="26011"/>
                </a:lnTo>
                <a:lnTo>
                  <a:pt x="34196" y="23906"/>
                </a:lnTo>
                <a:lnTo>
                  <a:pt x="36075" y="23420"/>
                </a:lnTo>
                <a:lnTo>
                  <a:pt x="37843" y="22936"/>
                </a:lnTo>
                <a:lnTo>
                  <a:pt x="39553" y="22342"/>
                </a:lnTo>
                <a:lnTo>
                  <a:pt x="40522" y="24176"/>
                </a:lnTo>
                <a:lnTo>
                  <a:pt x="41491" y="26120"/>
                </a:lnTo>
                <a:lnTo>
                  <a:pt x="42347" y="28170"/>
                </a:lnTo>
                <a:lnTo>
                  <a:pt x="42917" y="27845"/>
                </a:lnTo>
                <a:lnTo>
                  <a:pt x="42061" y="25850"/>
                </a:lnTo>
                <a:lnTo>
                  <a:pt x="41092" y="23961"/>
                </a:lnTo>
                <a:lnTo>
                  <a:pt x="40123" y="22125"/>
                </a:lnTo>
                <a:lnTo>
                  <a:pt x="41775" y="21478"/>
                </a:lnTo>
                <a:lnTo>
                  <a:pt x="43372" y="20831"/>
                </a:lnTo>
                <a:lnTo>
                  <a:pt x="44796" y="20020"/>
                </a:lnTo>
                <a:lnTo>
                  <a:pt x="45823" y="21531"/>
                </a:lnTo>
                <a:lnTo>
                  <a:pt x="46848" y="23151"/>
                </a:lnTo>
                <a:lnTo>
                  <a:pt x="47815" y="24770"/>
                </a:lnTo>
                <a:lnTo>
                  <a:pt x="48217" y="24445"/>
                </a:lnTo>
                <a:lnTo>
                  <a:pt x="47311" y="22828"/>
                </a:lnTo>
                <a:lnTo>
                  <a:pt x="46284" y="21262"/>
                </a:lnTo>
                <a:lnTo>
                  <a:pt x="45309" y="19806"/>
                </a:lnTo>
                <a:lnTo>
                  <a:pt x="46727" y="19050"/>
                </a:lnTo>
                <a:lnTo>
                  <a:pt x="48036" y="18186"/>
                </a:lnTo>
                <a:lnTo>
                  <a:pt x="49244" y="17269"/>
                </a:lnTo>
                <a:lnTo>
                  <a:pt x="50151" y="18403"/>
                </a:lnTo>
                <a:lnTo>
                  <a:pt x="51057" y="19589"/>
                </a:lnTo>
                <a:lnTo>
                  <a:pt x="51983" y="20831"/>
                </a:lnTo>
                <a:lnTo>
                  <a:pt x="52326" y="20453"/>
                </a:lnTo>
                <a:lnTo>
                  <a:pt x="51399" y="19265"/>
                </a:lnTo>
                <a:lnTo>
                  <a:pt x="50493" y="18131"/>
                </a:lnTo>
                <a:lnTo>
                  <a:pt x="49587" y="17000"/>
                </a:lnTo>
                <a:lnTo>
                  <a:pt x="50332" y="16406"/>
                </a:lnTo>
                <a:lnTo>
                  <a:pt x="51057" y="15758"/>
                </a:lnTo>
                <a:lnTo>
                  <a:pt x="51701" y="15111"/>
                </a:lnTo>
                <a:lnTo>
                  <a:pt x="51399" y="14839"/>
                </a:lnTo>
                <a:lnTo>
                  <a:pt x="50775" y="15489"/>
                </a:lnTo>
                <a:lnTo>
                  <a:pt x="50090" y="16081"/>
                </a:lnTo>
                <a:lnTo>
                  <a:pt x="49305" y="16675"/>
                </a:lnTo>
                <a:lnTo>
                  <a:pt x="47190" y="14238"/>
                </a:lnTo>
                <a:lnTo>
                  <a:pt x="44967" y="11978"/>
                </a:lnTo>
                <a:lnTo>
                  <a:pt x="46848" y="14522"/>
                </a:lnTo>
                <a:lnTo>
                  <a:pt x="48962" y="16945"/>
                </a:lnTo>
                <a:lnTo>
                  <a:pt x="47754" y="17862"/>
                </a:lnTo>
                <a:lnTo>
                  <a:pt x="46445" y="18672"/>
                </a:lnTo>
                <a:lnTo>
                  <a:pt x="45025" y="19428"/>
                </a:lnTo>
                <a:lnTo>
                  <a:pt x="44568" y="19642"/>
                </a:lnTo>
                <a:lnTo>
                  <a:pt x="43086" y="20398"/>
                </a:lnTo>
                <a:lnTo>
                  <a:pt x="41547" y="21100"/>
                </a:lnTo>
                <a:lnTo>
                  <a:pt x="39896" y="21694"/>
                </a:lnTo>
                <a:lnTo>
                  <a:pt x="38413" y="18887"/>
                </a:lnTo>
                <a:lnTo>
                  <a:pt x="36816" y="16350"/>
                </a:lnTo>
                <a:lnTo>
                  <a:pt x="37843" y="19103"/>
                </a:lnTo>
                <a:lnTo>
                  <a:pt x="39326" y="21909"/>
                </a:lnTo>
                <a:lnTo>
                  <a:pt x="37616" y="22450"/>
                </a:lnTo>
                <a:lnTo>
                  <a:pt x="35848" y="22989"/>
                </a:lnTo>
                <a:lnTo>
                  <a:pt x="34025" y="23420"/>
                </a:lnTo>
                <a:lnTo>
                  <a:pt x="33455" y="23583"/>
                </a:lnTo>
                <a:lnTo>
                  <a:pt x="31574" y="23961"/>
                </a:lnTo>
                <a:lnTo>
                  <a:pt x="29637" y="24339"/>
                </a:lnTo>
                <a:lnTo>
                  <a:pt x="27641" y="24609"/>
                </a:lnTo>
                <a:lnTo>
                  <a:pt x="26956" y="21694"/>
                </a:lnTo>
                <a:lnTo>
                  <a:pt x="26956" y="24717"/>
                </a:lnTo>
                <a:lnTo>
                  <a:pt x="24962" y="24931"/>
                </a:lnTo>
                <a:lnTo>
                  <a:pt x="22854" y="25094"/>
                </a:lnTo>
                <a:lnTo>
                  <a:pt x="20802" y="25201"/>
                </a:lnTo>
                <a:lnTo>
                  <a:pt x="20574" y="22234"/>
                </a:lnTo>
                <a:lnTo>
                  <a:pt x="20346" y="19428"/>
                </a:lnTo>
                <a:lnTo>
                  <a:pt x="20117" y="16783"/>
                </a:lnTo>
                <a:lnTo>
                  <a:pt x="21770" y="16675"/>
                </a:lnTo>
                <a:lnTo>
                  <a:pt x="20117" y="16297"/>
                </a:lnTo>
                <a:lnTo>
                  <a:pt x="19833" y="13497"/>
                </a:lnTo>
                <a:lnTo>
                  <a:pt x="19605" y="10839"/>
                </a:lnTo>
                <a:lnTo>
                  <a:pt x="19378" y="8523"/>
                </a:lnTo>
                <a:lnTo>
                  <a:pt x="20459" y="8466"/>
                </a:lnTo>
                <a:lnTo>
                  <a:pt x="19378" y="8144"/>
                </a:lnTo>
                <a:lnTo>
                  <a:pt x="19148" y="6093"/>
                </a:lnTo>
                <a:lnTo>
                  <a:pt x="18920" y="4214"/>
                </a:lnTo>
                <a:close/>
              </a:path>
            </a:pathLst>
          </a:custGeom>
          <a:solidFill>
            <a:srgbClr val="006CA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91" name="object 1191"/>
          <p:cNvSpPr/>
          <p:nvPr/>
        </p:nvSpPr>
        <p:spPr>
          <a:xfrm>
            <a:off x="332740" y="523056"/>
            <a:ext cx="20048" cy="18666"/>
          </a:xfrm>
          <a:custGeom>
            <a:avLst/>
            <a:gdLst/>
            <a:ahLst/>
            <a:cxnLst/>
            <a:rect l="l" t="t" r="r" b="b"/>
            <a:pathLst>
              <a:path w="26731" h="24888">
                <a:moveTo>
                  <a:pt x="18808" y="12529"/>
                </a:moveTo>
                <a:lnTo>
                  <a:pt x="20747" y="14750"/>
                </a:lnTo>
                <a:lnTo>
                  <a:pt x="22628" y="17224"/>
                </a:lnTo>
                <a:lnTo>
                  <a:pt x="24451" y="19813"/>
                </a:lnTo>
                <a:lnTo>
                  <a:pt x="24908" y="19599"/>
                </a:lnTo>
                <a:lnTo>
                  <a:pt x="23083" y="16954"/>
                </a:lnTo>
                <a:lnTo>
                  <a:pt x="21202" y="14522"/>
                </a:lnTo>
                <a:lnTo>
                  <a:pt x="19265" y="12320"/>
                </a:lnTo>
                <a:lnTo>
                  <a:pt x="20348" y="11713"/>
                </a:lnTo>
                <a:lnTo>
                  <a:pt x="21373" y="11124"/>
                </a:lnTo>
                <a:lnTo>
                  <a:pt x="22342" y="10422"/>
                </a:lnTo>
                <a:lnTo>
                  <a:pt x="24507" y="12415"/>
                </a:lnTo>
                <a:lnTo>
                  <a:pt x="26731" y="14693"/>
                </a:lnTo>
                <a:lnTo>
                  <a:pt x="24850" y="12149"/>
                </a:lnTo>
                <a:lnTo>
                  <a:pt x="22628" y="10156"/>
                </a:lnTo>
                <a:lnTo>
                  <a:pt x="23311" y="9605"/>
                </a:lnTo>
                <a:lnTo>
                  <a:pt x="23881" y="9131"/>
                </a:lnTo>
                <a:lnTo>
                  <a:pt x="24451" y="8542"/>
                </a:lnTo>
                <a:lnTo>
                  <a:pt x="24108" y="8258"/>
                </a:lnTo>
                <a:lnTo>
                  <a:pt x="23597" y="8865"/>
                </a:lnTo>
                <a:lnTo>
                  <a:pt x="23027" y="9397"/>
                </a:lnTo>
                <a:lnTo>
                  <a:pt x="22342" y="9890"/>
                </a:lnTo>
                <a:lnTo>
                  <a:pt x="19891" y="7669"/>
                </a:lnTo>
                <a:lnTo>
                  <a:pt x="17384" y="5733"/>
                </a:lnTo>
                <a:lnTo>
                  <a:pt x="15048" y="4062"/>
                </a:lnTo>
                <a:lnTo>
                  <a:pt x="17098" y="5942"/>
                </a:lnTo>
                <a:lnTo>
                  <a:pt x="19549" y="7897"/>
                </a:lnTo>
                <a:lnTo>
                  <a:pt x="22000" y="10156"/>
                </a:lnTo>
                <a:lnTo>
                  <a:pt x="21087" y="10858"/>
                </a:lnTo>
                <a:lnTo>
                  <a:pt x="20062" y="11447"/>
                </a:lnTo>
                <a:lnTo>
                  <a:pt x="18979" y="12035"/>
                </a:lnTo>
                <a:lnTo>
                  <a:pt x="18580" y="12263"/>
                </a:lnTo>
                <a:lnTo>
                  <a:pt x="17954" y="12529"/>
                </a:lnTo>
                <a:lnTo>
                  <a:pt x="17327" y="12795"/>
                </a:lnTo>
                <a:lnTo>
                  <a:pt x="16699" y="13061"/>
                </a:lnTo>
                <a:lnTo>
                  <a:pt x="16129" y="13288"/>
                </a:lnTo>
                <a:lnTo>
                  <a:pt x="15503" y="13554"/>
                </a:lnTo>
                <a:lnTo>
                  <a:pt x="14876" y="13763"/>
                </a:lnTo>
                <a:lnTo>
                  <a:pt x="14363" y="13934"/>
                </a:lnTo>
                <a:lnTo>
                  <a:pt x="13052" y="14408"/>
                </a:lnTo>
                <a:lnTo>
                  <a:pt x="11684" y="14788"/>
                </a:lnTo>
                <a:lnTo>
                  <a:pt x="10259" y="15118"/>
                </a:lnTo>
                <a:lnTo>
                  <a:pt x="8949" y="12415"/>
                </a:lnTo>
                <a:lnTo>
                  <a:pt x="7638" y="9947"/>
                </a:lnTo>
                <a:lnTo>
                  <a:pt x="6384" y="7726"/>
                </a:lnTo>
                <a:lnTo>
                  <a:pt x="7409" y="7517"/>
                </a:lnTo>
                <a:lnTo>
                  <a:pt x="8380" y="7232"/>
                </a:lnTo>
                <a:lnTo>
                  <a:pt x="9290" y="6910"/>
                </a:lnTo>
                <a:lnTo>
                  <a:pt x="10943" y="9017"/>
                </a:lnTo>
                <a:lnTo>
                  <a:pt x="12653" y="11333"/>
                </a:lnTo>
                <a:lnTo>
                  <a:pt x="11398" y="8808"/>
                </a:lnTo>
                <a:lnTo>
                  <a:pt x="9747" y="6758"/>
                </a:lnTo>
                <a:lnTo>
                  <a:pt x="10659" y="6435"/>
                </a:lnTo>
                <a:lnTo>
                  <a:pt x="11457" y="6112"/>
                </a:lnTo>
                <a:lnTo>
                  <a:pt x="12254" y="5733"/>
                </a:lnTo>
                <a:lnTo>
                  <a:pt x="12027" y="5505"/>
                </a:lnTo>
                <a:lnTo>
                  <a:pt x="11229" y="5828"/>
                </a:lnTo>
                <a:lnTo>
                  <a:pt x="10373" y="6169"/>
                </a:lnTo>
                <a:lnTo>
                  <a:pt x="9519" y="6492"/>
                </a:lnTo>
                <a:lnTo>
                  <a:pt x="9006" y="5885"/>
                </a:lnTo>
                <a:lnTo>
                  <a:pt x="8778" y="5562"/>
                </a:lnTo>
                <a:lnTo>
                  <a:pt x="7524" y="4062"/>
                </a:lnTo>
                <a:lnTo>
                  <a:pt x="6327" y="2752"/>
                </a:lnTo>
                <a:lnTo>
                  <a:pt x="5187" y="1575"/>
                </a:lnTo>
                <a:lnTo>
                  <a:pt x="5699" y="1366"/>
                </a:lnTo>
                <a:lnTo>
                  <a:pt x="6213" y="1139"/>
                </a:lnTo>
                <a:lnTo>
                  <a:pt x="6670" y="930"/>
                </a:lnTo>
                <a:lnTo>
                  <a:pt x="6440" y="759"/>
                </a:lnTo>
                <a:lnTo>
                  <a:pt x="5985" y="987"/>
                </a:lnTo>
                <a:lnTo>
                  <a:pt x="5471" y="1139"/>
                </a:lnTo>
                <a:lnTo>
                  <a:pt x="4960" y="1366"/>
                </a:lnTo>
                <a:lnTo>
                  <a:pt x="4559" y="930"/>
                </a:lnTo>
                <a:lnTo>
                  <a:pt x="4160" y="493"/>
                </a:lnTo>
                <a:lnTo>
                  <a:pt x="3762" y="56"/>
                </a:lnTo>
                <a:lnTo>
                  <a:pt x="3192" y="0"/>
                </a:lnTo>
                <a:lnTo>
                  <a:pt x="3649" y="493"/>
                </a:lnTo>
                <a:lnTo>
                  <a:pt x="4104" y="987"/>
                </a:lnTo>
                <a:lnTo>
                  <a:pt x="4617" y="1461"/>
                </a:lnTo>
                <a:lnTo>
                  <a:pt x="4048" y="1632"/>
                </a:lnTo>
                <a:lnTo>
                  <a:pt x="3478" y="1784"/>
                </a:lnTo>
                <a:lnTo>
                  <a:pt x="2908" y="1898"/>
                </a:lnTo>
                <a:lnTo>
                  <a:pt x="2680" y="2278"/>
                </a:lnTo>
                <a:lnTo>
                  <a:pt x="3649" y="3777"/>
                </a:lnTo>
                <a:lnTo>
                  <a:pt x="3079" y="2164"/>
                </a:lnTo>
                <a:lnTo>
                  <a:pt x="3649" y="2050"/>
                </a:lnTo>
                <a:lnTo>
                  <a:pt x="4219" y="1898"/>
                </a:lnTo>
                <a:lnTo>
                  <a:pt x="4789" y="1689"/>
                </a:lnTo>
                <a:lnTo>
                  <a:pt x="5929" y="2923"/>
                </a:lnTo>
                <a:lnTo>
                  <a:pt x="7125" y="4271"/>
                </a:lnTo>
                <a:lnTo>
                  <a:pt x="8436" y="5828"/>
                </a:lnTo>
                <a:lnTo>
                  <a:pt x="8835" y="6378"/>
                </a:lnTo>
                <a:lnTo>
                  <a:pt x="9062" y="6644"/>
                </a:lnTo>
                <a:lnTo>
                  <a:pt x="8150" y="6910"/>
                </a:lnTo>
                <a:lnTo>
                  <a:pt x="7181" y="7194"/>
                </a:lnTo>
                <a:lnTo>
                  <a:pt x="6213" y="7403"/>
                </a:lnTo>
                <a:lnTo>
                  <a:pt x="5929" y="7840"/>
                </a:lnTo>
                <a:lnTo>
                  <a:pt x="7181" y="10042"/>
                </a:lnTo>
                <a:lnTo>
                  <a:pt x="8436" y="12529"/>
                </a:lnTo>
                <a:lnTo>
                  <a:pt x="9689" y="15227"/>
                </a:lnTo>
                <a:lnTo>
                  <a:pt x="8265" y="15551"/>
                </a:lnTo>
                <a:lnTo>
                  <a:pt x="6782" y="15821"/>
                </a:lnTo>
                <a:lnTo>
                  <a:pt x="5300" y="16037"/>
                </a:lnTo>
                <a:lnTo>
                  <a:pt x="4503" y="13231"/>
                </a:lnTo>
                <a:lnTo>
                  <a:pt x="3705" y="10687"/>
                </a:lnTo>
                <a:lnTo>
                  <a:pt x="2964" y="8371"/>
                </a:lnTo>
                <a:lnTo>
                  <a:pt x="3192" y="10744"/>
                </a:lnTo>
                <a:lnTo>
                  <a:pt x="3933" y="13345"/>
                </a:lnTo>
                <a:lnTo>
                  <a:pt x="4674" y="16090"/>
                </a:lnTo>
                <a:lnTo>
                  <a:pt x="3135" y="16307"/>
                </a:lnTo>
                <a:lnTo>
                  <a:pt x="1597" y="16415"/>
                </a:lnTo>
                <a:lnTo>
                  <a:pt x="0" y="16468"/>
                </a:lnTo>
                <a:lnTo>
                  <a:pt x="1653" y="16846"/>
                </a:lnTo>
                <a:lnTo>
                  <a:pt x="3250" y="16738"/>
                </a:lnTo>
                <a:lnTo>
                  <a:pt x="4789" y="16521"/>
                </a:lnTo>
                <a:lnTo>
                  <a:pt x="5530" y="19166"/>
                </a:lnTo>
                <a:lnTo>
                  <a:pt x="6213" y="21918"/>
                </a:lnTo>
                <a:lnTo>
                  <a:pt x="6839" y="24888"/>
                </a:lnTo>
                <a:lnTo>
                  <a:pt x="6839" y="21865"/>
                </a:lnTo>
                <a:lnTo>
                  <a:pt x="6156" y="19058"/>
                </a:lnTo>
                <a:lnTo>
                  <a:pt x="5415" y="16468"/>
                </a:lnTo>
                <a:lnTo>
                  <a:pt x="6954" y="16252"/>
                </a:lnTo>
                <a:lnTo>
                  <a:pt x="8436" y="15982"/>
                </a:lnTo>
                <a:lnTo>
                  <a:pt x="9918" y="15659"/>
                </a:lnTo>
                <a:lnTo>
                  <a:pt x="11058" y="18141"/>
                </a:lnTo>
                <a:lnTo>
                  <a:pt x="12254" y="20840"/>
                </a:lnTo>
                <a:lnTo>
                  <a:pt x="13338" y="23754"/>
                </a:lnTo>
                <a:lnTo>
                  <a:pt x="13908" y="23591"/>
                </a:lnTo>
                <a:lnTo>
                  <a:pt x="12824" y="20732"/>
                </a:lnTo>
                <a:lnTo>
                  <a:pt x="11628" y="18032"/>
                </a:lnTo>
                <a:lnTo>
                  <a:pt x="10430" y="15551"/>
                </a:lnTo>
                <a:lnTo>
                  <a:pt x="11856" y="15173"/>
                </a:lnTo>
                <a:lnTo>
                  <a:pt x="13279" y="14788"/>
                </a:lnTo>
                <a:lnTo>
                  <a:pt x="14649" y="14313"/>
                </a:lnTo>
                <a:lnTo>
                  <a:pt x="16188" y="16685"/>
                </a:lnTo>
                <a:lnTo>
                  <a:pt x="17726" y="19274"/>
                </a:lnTo>
                <a:lnTo>
                  <a:pt x="16699" y="16521"/>
                </a:lnTo>
                <a:lnTo>
                  <a:pt x="15160" y="14086"/>
                </a:lnTo>
                <a:lnTo>
                  <a:pt x="15730" y="13877"/>
                </a:lnTo>
                <a:lnTo>
                  <a:pt x="16300" y="13668"/>
                </a:lnTo>
                <a:lnTo>
                  <a:pt x="16870" y="13440"/>
                </a:lnTo>
                <a:lnTo>
                  <a:pt x="17555" y="13174"/>
                </a:lnTo>
                <a:lnTo>
                  <a:pt x="18181" y="12852"/>
                </a:lnTo>
                <a:lnTo>
                  <a:pt x="18808" y="12529"/>
                </a:lnTo>
                <a:close/>
              </a:path>
            </a:pathLst>
          </a:custGeom>
          <a:solidFill>
            <a:srgbClr val="006CA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92" name="object 1192"/>
          <p:cNvSpPr/>
          <p:nvPr/>
        </p:nvSpPr>
        <p:spPr>
          <a:xfrm>
            <a:off x="337271" y="523384"/>
            <a:ext cx="9703" cy="8870"/>
          </a:xfrm>
          <a:custGeom>
            <a:avLst/>
            <a:gdLst/>
            <a:ahLst/>
            <a:cxnLst/>
            <a:rect l="l" t="t" r="r" b="b"/>
            <a:pathLst>
              <a:path w="12937" h="11827">
                <a:moveTo>
                  <a:pt x="5244" y="1347"/>
                </a:moveTo>
                <a:lnTo>
                  <a:pt x="6269" y="2107"/>
                </a:lnTo>
                <a:lnTo>
                  <a:pt x="7352" y="2866"/>
                </a:lnTo>
                <a:lnTo>
                  <a:pt x="8436" y="3625"/>
                </a:lnTo>
                <a:lnTo>
                  <a:pt x="7808" y="4100"/>
                </a:lnTo>
                <a:lnTo>
                  <a:pt x="7125" y="4480"/>
                </a:lnTo>
                <a:lnTo>
                  <a:pt x="6384" y="4859"/>
                </a:lnTo>
                <a:lnTo>
                  <a:pt x="5757" y="4328"/>
                </a:lnTo>
                <a:lnTo>
                  <a:pt x="5129" y="3777"/>
                </a:lnTo>
                <a:lnTo>
                  <a:pt x="4559" y="3246"/>
                </a:lnTo>
                <a:lnTo>
                  <a:pt x="3306" y="2164"/>
                </a:lnTo>
                <a:lnTo>
                  <a:pt x="2108" y="1195"/>
                </a:lnTo>
                <a:lnTo>
                  <a:pt x="968" y="322"/>
                </a:lnTo>
                <a:lnTo>
                  <a:pt x="457" y="113"/>
                </a:lnTo>
                <a:lnTo>
                  <a:pt x="0" y="0"/>
                </a:lnTo>
                <a:lnTo>
                  <a:pt x="398" y="322"/>
                </a:lnTo>
                <a:lnTo>
                  <a:pt x="628" y="493"/>
                </a:lnTo>
                <a:lnTo>
                  <a:pt x="1768" y="1404"/>
                </a:lnTo>
                <a:lnTo>
                  <a:pt x="3020" y="2429"/>
                </a:lnTo>
                <a:lnTo>
                  <a:pt x="4275" y="3569"/>
                </a:lnTo>
                <a:lnTo>
                  <a:pt x="4845" y="4005"/>
                </a:lnTo>
                <a:lnTo>
                  <a:pt x="5415" y="4537"/>
                </a:lnTo>
                <a:lnTo>
                  <a:pt x="5985" y="5068"/>
                </a:lnTo>
                <a:lnTo>
                  <a:pt x="6213" y="5296"/>
                </a:lnTo>
                <a:lnTo>
                  <a:pt x="8265" y="7175"/>
                </a:lnTo>
                <a:lnTo>
                  <a:pt x="10373" y="9397"/>
                </a:lnTo>
                <a:lnTo>
                  <a:pt x="12538" y="11827"/>
                </a:lnTo>
                <a:lnTo>
                  <a:pt x="12937" y="11599"/>
                </a:lnTo>
                <a:lnTo>
                  <a:pt x="10828" y="9131"/>
                </a:lnTo>
                <a:lnTo>
                  <a:pt x="8663" y="6967"/>
                </a:lnTo>
                <a:lnTo>
                  <a:pt x="6611" y="5068"/>
                </a:lnTo>
                <a:lnTo>
                  <a:pt x="7352" y="4708"/>
                </a:lnTo>
                <a:lnTo>
                  <a:pt x="8094" y="4271"/>
                </a:lnTo>
                <a:lnTo>
                  <a:pt x="8720" y="3834"/>
                </a:lnTo>
                <a:lnTo>
                  <a:pt x="11056" y="5505"/>
                </a:lnTo>
                <a:lnTo>
                  <a:pt x="9006" y="3625"/>
                </a:lnTo>
                <a:lnTo>
                  <a:pt x="9576" y="3189"/>
                </a:lnTo>
                <a:lnTo>
                  <a:pt x="9006" y="3303"/>
                </a:lnTo>
                <a:lnTo>
                  <a:pt x="8776" y="3398"/>
                </a:lnTo>
                <a:lnTo>
                  <a:pt x="7866" y="2752"/>
                </a:lnTo>
                <a:lnTo>
                  <a:pt x="6954" y="2164"/>
                </a:lnTo>
                <a:lnTo>
                  <a:pt x="6041" y="1575"/>
                </a:lnTo>
                <a:lnTo>
                  <a:pt x="5244" y="1347"/>
                </a:lnTo>
                <a:close/>
              </a:path>
            </a:pathLst>
          </a:custGeom>
          <a:solidFill>
            <a:srgbClr val="006CA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93" name="object 1193"/>
          <p:cNvSpPr/>
          <p:nvPr/>
        </p:nvSpPr>
        <p:spPr>
          <a:xfrm>
            <a:off x="341288" y="529663"/>
            <a:ext cx="2609" cy="3844"/>
          </a:xfrm>
          <a:custGeom>
            <a:avLst/>
            <a:gdLst/>
            <a:ahLst/>
            <a:cxnLst/>
            <a:rect l="l" t="t" r="r" b="b"/>
            <a:pathLst>
              <a:path w="3478" h="5125">
                <a:moveTo>
                  <a:pt x="1768" y="2373"/>
                </a:moveTo>
                <a:lnTo>
                  <a:pt x="0" y="0"/>
                </a:lnTo>
                <a:lnTo>
                  <a:pt x="1254" y="2524"/>
                </a:lnTo>
                <a:lnTo>
                  <a:pt x="2964" y="5125"/>
                </a:lnTo>
                <a:lnTo>
                  <a:pt x="3478" y="4954"/>
                </a:lnTo>
                <a:lnTo>
                  <a:pt x="1768" y="2373"/>
                </a:lnTo>
                <a:close/>
              </a:path>
            </a:pathLst>
          </a:custGeom>
          <a:solidFill>
            <a:srgbClr val="006CA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94" name="object 1194"/>
          <p:cNvSpPr/>
          <p:nvPr/>
        </p:nvSpPr>
        <p:spPr>
          <a:xfrm>
            <a:off x="304100" y="528524"/>
            <a:ext cx="16843" cy="17609"/>
          </a:xfrm>
          <a:custGeom>
            <a:avLst/>
            <a:gdLst/>
            <a:ahLst/>
            <a:cxnLst/>
            <a:rect l="l" t="t" r="r" b="b"/>
            <a:pathLst>
              <a:path w="22457" h="23479">
                <a:moveTo>
                  <a:pt x="13052" y="14412"/>
                </a:moveTo>
                <a:lnTo>
                  <a:pt x="14591" y="11661"/>
                </a:lnTo>
                <a:lnTo>
                  <a:pt x="16188" y="9125"/>
                </a:lnTo>
                <a:lnTo>
                  <a:pt x="17839" y="6758"/>
                </a:lnTo>
                <a:lnTo>
                  <a:pt x="17327" y="6530"/>
                </a:lnTo>
                <a:lnTo>
                  <a:pt x="15674" y="8909"/>
                </a:lnTo>
                <a:lnTo>
                  <a:pt x="14021" y="11445"/>
                </a:lnTo>
                <a:lnTo>
                  <a:pt x="12482" y="14198"/>
                </a:lnTo>
                <a:lnTo>
                  <a:pt x="11968" y="13981"/>
                </a:lnTo>
                <a:lnTo>
                  <a:pt x="11684" y="13873"/>
                </a:lnTo>
                <a:lnTo>
                  <a:pt x="10430" y="13387"/>
                </a:lnTo>
                <a:lnTo>
                  <a:pt x="9233" y="12795"/>
                </a:lnTo>
                <a:lnTo>
                  <a:pt x="8094" y="12201"/>
                </a:lnTo>
                <a:lnTo>
                  <a:pt x="9975" y="9609"/>
                </a:lnTo>
                <a:lnTo>
                  <a:pt x="11912" y="7175"/>
                </a:lnTo>
                <a:lnTo>
                  <a:pt x="13849" y="4973"/>
                </a:lnTo>
                <a:lnTo>
                  <a:pt x="13451" y="4746"/>
                </a:lnTo>
                <a:lnTo>
                  <a:pt x="11457" y="6967"/>
                </a:lnTo>
                <a:lnTo>
                  <a:pt x="9519" y="9340"/>
                </a:lnTo>
                <a:lnTo>
                  <a:pt x="7638" y="11931"/>
                </a:lnTo>
                <a:lnTo>
                  <a:pt x="6213" y="11175"/>
                </a:lnTo>
                <a:lnTo>
                  <a:pt x="4901" y="10257"/>
                </a:lnTo>
                <a:lnTo>
                  <a:pt x="3705" y="9340"/>
                </a:lnTo>
                <a:lnTo>
                  <a:pt x="5870" y="6910"/>
                </a:lnTo>
                <a:lnTo>
                  <a:pt x="8094" y="4708"/>
                </a:lnTo>
                <a:lnTo>
                  <a:pt x="10373" y="2695"/>
                </a:lnTo>
                <a:lnTo>
                  <a:pt x="12881" y="0"/>
                </a:lnTo>
                <a:lnTo>
                  <a:pt x="10317" y="2164"/>
                </a:lnTo>
                <a:lnTo>
                  <a:pt x="9519" y="1518"/>
                </a:lnTo>
                <a:lnTo>
                  <a:pt x="9177" y="1139"/>
                </a:lnTo>
                <a:lnTo>
                  <a:pt x="8835" y="1347"/>
                </a:lnTo>
                <a:lnTo>
                  <a:pt x="9233" y="1727"/>
                </a:lnTo>
                <a:lnTo>
                  <a:pt x="9632" y="2107"/>
                </a:lnTo>
                <a:lnTo>
                  <a:pt x="10031" y="2486"/>
                </a:lnTo>
                <a:lnTo>
                  <a:pt x="7751" y="4423"/>
                </a:lnTo>
                <a:lnTo>
                  <a:pt x="5530" y="6644"/>
                </a:lnTo>
                <a:lnTo>
                  <a:pt x="3363" y="9070"/>
                </a:lnTo>
                <a:lnTo>
                  <a:pt x="2908" y="8692"/>
                </a:lnTo>
                <a:lnTo>
                  <a:pt x="2450" y="8261"/>
                </a:lnTo>
                <a:lnTo>
                  <a:pt x="1939" y="7992"/>
                </a:lnTo>
                <a:lnTo>
                  <a:pt x="2167" y="8584"/>
                </a:lnTo>
                <a:lnTo>
                  <a:pt x="2622" y="9017"/>
                </a:lnTo>
                <a:lnTo>
                  <a:pt x="3079" y="9395"/>
                </a:lnTo>
                <a:lnTo>
                  <a:pt x="1995" y="10581"/>
                </a:lnTo>
                <a:lnTo>
                  <a:pt x="970" y="11823"/>
                </a:lnTo>
                <a:lnTo>
                  <a:pt x="0" y="13117"/>
                </a:lnTo>
                <a:lnTo>
                  <a:pt x="285" y="13495"/>
                </a:lnTo>
                <a:lnTo>
                  <a:pt x="1311" y="12145"/>
                </a:lnTo>
                <a:lnTo>
                  <a:pt x="2338" y="10906"/>
                </a:lnTo>
                <a:lnTo>
                  <a:pt x="3419" y="9664"/>
                </a:lnTo>
                <a:lnTo>
                  <a:pt x="4559" y="10634"/>
                </a:lnTo>
                <a:lnTo>
                  <a:pt x="5929" y="11553"/>
                </a:lnTo>
                <a:lnTo>
                  <a:pt x="7352" y="12309"/>
                </a:lnTo>
                <a:lnTo>
                  <a:pt x="6213" y="13873"/>
                </a:lnTo>
                <a:lnTo>
                  <a:pt x="5129" y="15545"/>
                </a:lnTo>
                <a:lnTo>
                  <a:pt x="4104" y="17273"/>
                </a:lnTo>
                <a:lnTo>
                  <a:pt x="4559" y="17598"/>
                </a:lnTo>
                <a:lnTo>
                  <a:pt x="5586" y="15870"/>
                </a:lnTo>
                <a:lnTo>
                  <a:pt x="6670" y="14198"/>
                </a:lnTo>
                <a:lnTo>
                  <a:pt x="7810" y="12578"/>
                </a:lnTo>
                <a:lnTo>
                  <a:pt x="9006" y="13226"/>
                </a:lnTo>
                <a:lnTo>
                  <a:pt x="10202" y="13820"/>
                </a:lnTo>
                <a:lnTo>
                  <a:pt x="11513" y="14359"/>
                </a:lnTo>
                <a:lnTo>
                  <a:pt x="11968" y="14520"/>
                </a:lnTo>
                <a:lnTo>
                  <a:pt x="12254" y="14629"/>
                </a:lnTo>
                <a:lnTo>
                  <a:pt x="11171" y="16517"/>
                </a:lnTo>
                <a:lnTo>
                  <a:pt x="10146" y="18515"/>
                </a:lnTo>
                <a:lnTo>
                  <a:pt x="9233" y="20565"/>
                </a:lnTo>
                <a:lnTo>
                  <a:pt x="9747" y="20889"/>
                </a:lnTo>
                <a:lnTo>
                  <a:pt x="10716" y="18784"/>
                </a:lnTo>
                <a:lnTo>
                  <a:pt x="11741" y="16787"/>
                </a:lnTo>
                <a:lnTo>
                  <a:pt x="12824" y="14845"/>
                </a:lnTo>
                <a:lnTo>
                  <a:pt x="14478" y="15492"/>
                </a:lnTo>
                <a:lnTo>
                  <a:pt x="16188" y="16032"/>
                </a:lnTo>
                <a:lnTo>
                  <a:pt x="17954" y="16517"/>
                </a:lnTo>
                <a:lnTo>
                  <a:pt x="17098" y="18676"/>
                </a:lnTo>
                <a:lnTo>
                  <a:pt x="16188" y="20943"/>
                </a:lnTo>
                <a:lnTo>
                  <a:pt x="15388" y="23263"/>
                </a:lnTo>
                <a:lnTo>
                  <a:pt x="16016" y="23479"/>
                </a:lnTo>
                <a:lnTo>
                  <a:pt x="16814" y="21104"/>
                </a:lnTo>
                <a:lnTo>
                  <a:pt x="17668" y="18837"/>
                </a:lnTo>
                <a:lnTo>
                  <a:pt x="18580" y="16626"/>
                </a:lnTo>
                <a:lnTo>
                  <a:pt x="20461" y="17112"/>
                </a:lnTo>
                <a:lnTo>
                  <a:pt x="18751" y="16140"/>
                </a:lnTo>
                <a:lnTo>
                  <a:pt x="19948" y="13334"/>
                </a:lnTo>
                <a:lnTo>
                  <a:pt x="21202" y="10634"/>
                </a:lnTo>
                <a:lnTo>
                  <a:pt x="22457" y="8153"/>
                </a:lnTo>
                <a:lnTo>
                  <a:pt x="21887" y="8045"/>
                </a:lnTo>
                <a:lnTo>
                  <a:pt x="20632" y="10528"/>
                </a:lnTo>
                <a:lnTo>
                  <a:pt x="19378" y="13173"/>
                </a:lnTo>
                <a:lnTo>
                  <a:pt x="18181" y="16032"/>
                </a:lnTo>
                <a:lnTo>
                  <a:pt x="16415" y="15546"/>
                </a:lnTo>
                <a:lnTo>
                  <a:pt x="14705" y="15006"/>
                </a:lnTo>
                <a:lnTo>
                  <a:pt x="13052" y="14412"/>
                </a:lnTo>
                <a:close/>
              </a:path>
            </a:pathLst>
          </a:custGeom>
          <a:solidFill>
            <a:srgbClr val="006CA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95" name="object 1195"/>
          <p:cNvSpPr/>
          <p:nvPr/>
        </p:nvSpPr>
        <p:spPr>
          <a:xfrm>
            <a:off x="323036" y="524153"/>
            <a:ext cx="2137" cy="2021"/>
          </a:xfrm>
          <a:custGeom>
            <a:avLst/>
            <a:gdLst/>
            <a:ahLst/>
            <a:cxnLst/>
            <a:rect l="l" t="t" r="r" b="b"/>
            <a:pathLst>
              <a:path w="2849" h="2695">
                <a:moveTo>
                  <a:pt x="0" y="2486"/>
                </a:moveTo>
                <a:lnTo>
                  <a:pt x="398" y="2695"/>
                </a:lnTo>
                <a:lnTo>
                  <a:pt x="1653" y="1347"/>
                </a:lnTo>
                <a:lnTo>
                  <a:pt x="2849" y="113"/>
                </a:lnTo>
                <a:lnTo>
                  <a:pt x="2450" y="0"/>
                </a:lnTo>
                <a:lnTo>
                  <a:pt x="1254" y="1139"/>
                </a:lnTo>
                <a:lnTo>
                  <a:pt x="0" y="2486"/>
                </a:lnTo>
                <a:close/>
              </a:path>
            </a:pathLst>
          </a:custGeom>
          <a:solidFill>
            <a:srgbClr val="006CA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96" name="object 1196"/>
          <p:cNvSpPr/>
          <p:nvPr/>
        </p:nvSpPr>
        <p:spPr>
          <a:xfrm>
            <a:off x="325173" y="522814"/>
            <a:ext cx="12225" cy="8543"/>
          </a:xfrm>
          <a:custGeom>
            <a:avLst/>
            <a:gdLst/>
            <a:ahLst/>
            <a:cxnLst/>
            <a:rect l="l" t="t" r="r" b="b"/>
            <a:pathLst>
              <a:path w="16300" h="11390">
                <a:moveTo>
                  <a:pt x="4958" y="56"/>
                </a:moveTo>
                <a:lnTo>
                  <a:pt x="4617" y="816"/>
                </a:lnTo>
                <a:lnTo>
                  <a:pt x="4275" y="1689"/>
                </a:lnTo>
                <a:lnTo>
                  <a:pt x="3876" y="2543"/>
                </a:lnTo>
                <a:lnTo>
                  <a:pt x="3306" y="2486"/>
                </a:lnTo>
                <a:lnTo>
                  <a:pt x="2793" y="2372"/>
                </a:lnTo>
                <a:lnTo>
                  <a:pt x="2223" y="2278"/>
                </a:lnTo>
                <a:lnTo>
                  <a:pt x="2736" y="1518"/>
                </a:lnTo>
                <a:lnTo>
                  <a:pt x="3248" y="816"/>
                </a:lnTo>
                <a:lnTo>
                  <a:pt x="3705" y="170"/>
                </a:lnTo>
                <a:lnTo>
                  <a:pt x="3306" y="227"/>
                </a:lnTo>
                <a:lnTo>
                  <a:pt x="2849" y="816"/>
                </a:lnTo>
                <a:lnTo>
                  <a:pt x="2394" y="1461"/>
                </a:lnTo>
                <a:lnTo>
                  <a:pt x="1881" y="2164"/>
                </a:lnTo>
                <a:lnTo>
                  <a:pt x="1311" y="2050"/>
                </a:lnTo>
                <a:lnTo>
                  <a:pt x="741" y="1898"/>
                </a:lnTo>
                <a:lnTo>
                  <a:pt x="171" y="1689"/>
                </a:lnTo>
                <a:lnTo>
                  <a:pt x="0" y="1898"/>
                </a:lnTo>
                <a:lnTo>
                  <a:pt x="513" y="2107"/>
                </a:lnTo>
                <a:lnTo>
                  <a:pt x="1083" y="2278"/>
                </a:lnTo>
                <a:lnTo>
                  <a:pt x="1709" y="2429"/>
                </a:lnTo>
                <a:lnTo>
                  <a:pt x="2052" y="2486"/>
                </a:lnTo>
                <a:lnTo>
                  <a:pt x="2622" y="2657"/>
                </a:lnTo>
                <a:lnTo>
                  <a:pt x="3192" y="2752"/>
                </a:lnTo>
                <a:lnTo>
                  <a:pt x="3762" y="2809"/>
                </a:lnTo>
                <a:lnTo>
                  <a:pt x="4160" y="2866"/>
                </a:lnTo>
                <a:lnTo>
                  <a:pt x="4789" y="2980"/>
                </a:lnTo>
                <a:lnTo>
                  <a:pt x="5471" y="3037"/>
                </a:lnTo>
                <a:lnTo>
                  <a:pt x="6156" y="3075"/>
                </a:lnTo>
                <a:lnTo>
                  <a:pt x="6384" y="4764"/>
                </a:lnTo>
                <a:lnTo>
                  <a:pt x="6555" y="3075"/>
                </a:lnTo>
                <a:lnTo>
                  <a:pt x="7010" y="3132"/>
                </a:lnTo>
                <a:lnTo>
                  <a:pt x="7808" y="3132"/>
                </a:lnTo>
                <a:lnTo>
                  <a:pt x="8265" y="3075"/>
                </a:lnTo>
                <a:lnTo>
                  <a:pt x="8436" y="4764"/>
                </a:lnTo>
                <a:lnTo>
                  <a:pt x="8607" y="6587"/>
                </a:lnTo>
                <a:lnTo>
                  <a:pt x="8778" y="8637"/>
                </a:lnTo>
                <a:lnTo>
                  <a:pt x="8150" y="8637"/>
                </a:lnTo>
                <a:lnTo>
                  <a:pt x="8607" y="9017"/>
                </a:lnTo>
                <a:lnTo>
                  <a:pt x="8778" y="9017"/>
                </a:lnTo>
                <a:lnTo>
                  <a:pt x="9006" y="11390"/>
                </a:lnTo>
                <a:lnTo>
                  <a:pt x="8891" y="4708"/>
                </a:lnTo>
                <a:lnTo>
                  <a:pt x="8720" y="3075"/>
                </a:lnTo>
                <a:lnTo>
                  <a:pt x="9405" y="3075"/>
                </a:lnTo>
                <a:lnTo>
                  <a:pt x="10031" y="3037"/>
                </a:lnTo>
                <a:lnTo>
                  <a:pt x="10601" y="2923"/>
                </a:lnTo>
                <a:lnTo>
                  <a:pt x="11171" y="4537"/>
                </a:lnTo>
                <a:lnTo>
                  <a:pt x="11797" y="6378"/>
                </a:lnTo>
                <a:lnTo>
                  <a:pt x="12426" y="8371"/>
                </a:lnTo>
                <a:lnTo>
                  <a:pt x="11398" y="8485"/>
                </a:lnTo>
                <a:lnTo>
                  <a:pt x="10373" y="8580"/>
                </a:lnTo>
                <a:lnTo>
                  <a:pt x="9348" y="8637"/>
                </a:lnTo>
                <a:lnTo>
                  <a:pt x="10430" y="8960"/>
                </a:lnTo>
                <a:lnTo>
                  <a:pt x="11513" y="8865"/>
                </a:lnTo>
                <a:lnTo>
                  <a:pt x="12538" y="8751"/>
                </a:lnTo>
                <a:lnTo>
                  <a:pt x="13279" y="11067"/>
                </a:lnTo>
                <a:lnTo>
                  <a:pt x="13052" y="8694"/>
                </a:lnTo>
                <a:lnTo>
                  <a:pt x="14077" y="8542"/>
                </a:lnTo>
                <a:lnTo>
                  <a:pt x="15048" y="8371"/>
                </a:lnTo>
                <a:lnTo>
                  <a:pt x="16016" y="8163"/>
                </a:lnTo>
                <a:lnTo>
                  <a:pt x="16300" y="7726"/>
                </a:lnTo>
                <a:lnTo>
                  <a:pt x="15217" y="5790"/>
                </a:lnTo>
                <a:lnTo>
                  <a:pt x="14135" y="4062"/>
                </a:lnTo>
                <a:lnTo>
                  <a:pt x="13167" y="2486"/>
                </a:lnTo>
                <a:lnTo>
                  <a:pt x="13737" y="4100"/>
                </a:lnTo>
                <a:lnTo>
                  <a:pt x="14762" y="5885"/>
                </a:lnTo>
                <a:lnTo>
                  <a:pt x="15845" y="7840"/>
                </a:lnTo>
                <a:lnTo>
                  <a:pt x="14933" y="8049"/>
                </a:lnTo>
                <a:lnTo>
                  <a:pt x="13908" y="8220"/>
                </a:lnTo>
                <a:lnTo>
                  <a:pt x="12937" y="8315"/>
                </a:lnTo>
                <a:lnTo>
                  <a:pt x="12254" y="6321"/>
                </a:lnTo>
                <a:lnTo>
                  <a:pt x="11628" y="4480"/>
                </a:lnTo>
                <a:lnTo>
                  <a:pt x="11058" y="2866"/>
                </a:lnTo>
                <a:lnTo>
                  <a:pt x="11628" y="2809"/>
                </a:lnTo>
                <a:lnTo>
                  <a:pt x="12198" y="2714"/>
                </a:lnTo>
                <a:lnTo>
                  <a:pt x="12768" y="2600"/>
                </a:lnTo>
                <a:lnTo>
                  <a:pt x="12995" y="2221"/>
                </a:lnTo>
                <a:lnTo>
                  <a:pt x="12482" y="1518"/>
                </a:lnTo>
                <a:lnTo>
                  <a:pt x="12027" y="816"/>
                </a:lnTo>
                <a:lnTo>
                  <a:pt x="11570" y="170"/>
                </a:lnTo>
                <a:lnTo>
                  <a:pt x="11171" y="113"/>
                </a:lnTo>
                <a:lnTo>
                  <a:pt x="11628" y="816"/>
                </a:lnTo>
                <a:lnTo>
                  <a:pt x="12083" y="1518"/>
                </a:lnTo>
                <a:lnTo>
                  <a:pt x="12597" y="2335"/>
                </a:lnTo>
                <a:lnTo>
                  <a:pt x="12083" y="2429"/>
                </a:lnTo>
                <a:lnTo>
                  <a:pt x="11513" y="2543"/>
                </a:lnTo>
                <a:lnTo>
                  <a:pt x="10943" y="2600"/>
                </a:lnTo>
                <a:lnTo>
                  <a:pt x="10601" y="1689"/>
                </a:lnTo>
                <a:lnTo>
                  <a:pt x="10259" y="816"/>
                </a:lnTo>
                <a:lnTo>
                  <a:pt x="9918" y="56"/>
                </a:lnTo>
                <a:lnTo>
                  <a:pt x="9576" y="56"/>
                </a:lnTo>
                <a:lnTo>
                  <a:pt x="9860" y="816"/>
                </a:lnTo>
                <a:lnTo>
                  <a:pt x="10202" y="1689"/>
                </a:lnTo>
                <a:lnTo>
                  <a:pt x="10544" y="2657"/>
                </a:lnTo>
                <a:lnTo>
                  <a:pt x="9918" y="2714"/>
                </a:lnTo>
                <a:lnTo>
                  <a:pt x="9348" y="2752"/>
                </a:lnTo>
                <a:lnTo>
                  <a:pt x="8720" y="2809"/>
                </a:lnTo>
                <a:lnTo>
                  <a:pt x="8607" y="1784"/>
                </a:lnTo>
                <a:lnTo>
                  <a:pt x="8492" y="873"/>
                </a:lnTo>
                <a:lnTo>
                  <a:pt x="8377" y="0"/>
                </a:lnTo>
                <a:lnTo>
                  <a:pt x="8037" y="0"/>
                </a:lnTo>
                <a:lnTo>
                  <a:pt x="8094" y="873"/>
                </a:lnTo>
                <a:lnTo>
                  <a:pt x="8150" y="1784"/>
                </a:lnTo>
                <a:lnTo>
                  <a:pt x="8265" y="2809"/>
                </a:lnTo>
                <a:lnTo>
                  <a:pt x="6611" y="2809"/>
                </a:lnTo>
                <a:lnTo>
                  <a:pt x="6726" y="1784"/>
                </a:lnTo>
                <a:lnTo>
                  <a:pt x="6897" y="873"/>
                </a:lnTo>
                <a:lnTo>
                  <a:pt x="7010" y="0"/>
                </a:lnTo>
                <a:lnTo>
                  <a:pt x="6611" y="0"/>
                </a:lnTo>
                <a:lnTo>
                  <a:pt x="6498" y="873"/>
                </a:lnTo>
                <a:lnTo>
                  <a:pt x="6327" y="1784"/>
                </a:lnTo>
                <a:lnTo>
                  <a:pt x="6156" y="2752"/>
                </a:lnTo>
                <a:lnTo>
                  <a:pt x="5528" y="2752"/>
                </a:lnTo>
                <a:lnTo>
                  <a:pt x="4901" y="2714"/>
                </a:lnTo>
                <a:lnTo>
                  <a:pt x="4275" y="2600"/>
                </a:lnTo>
                <a:lnTo>
                  <a:pt x="4674" y="1689"/>
                </a:lnTo>
                <a:lnTo>
                  <a:pt x="5016" y="816"/>
                </a:lnTo>
                <a:lnTo>
                  <a:pt x="5359" y="56"/>
                </a:lnTo>
                <a:lnTo>
                  <a:pt x="4958" y="56"/>
                </a:lnTo>
                <a:close/>
              </a:path>
            </a:pathLst>
          </a:custGeom>
          <a:solidFill>
            <a:srgbClr val="006CA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97" name="object 1197"/>
          <p:cNvSpPr/>
          <p:nvPr/>
        </p:nvSpPr>
        <p:spPr>
          <a:xfrm>
            <a:off x="322952" y="541560"/>
            <a:ext cx="4702" cy="890"/>
          </a:xfrm>
          <a:custGeom>
            <a:avLst/>
            <a:gdLst/>
            <a:ahLst/>
            <a:cxnLst/>
            <a:rect l="l" t="t" r="r" b="b"/>
            <a:pathLst>
              <a:path w="6269" h="1186">
                <a:moveTo>
                  <a:pt x="0" y="0"/>
                </a:moveTo>
                <a:lnTo>
                  <a:pt x="1937" y="808"/>
                </a:lnTo>
                <a:lnTo>
                  <a:pt x="4046" y="1025"/>
                </a:lnTo>
                <a:lnTo>
                  <a:pt x="6210" y="1186"/>
                </a:lnTo>
                <a:lnTo>
                  <a:pt x="6269" y="647"/>
                </a:lnTo>
                <a:lnTo>
                  <a:pt x="4160" y="539"/>
                </a:lnTo>
                <a:lnTo>
                  <a:pt x="2052" y="322"/>
                </a:lnTo>
                <a:lnTo>
                  <a:pt x="0" y="0"/>
                </a:lnTo>
                <a:close/>
              </a:path>
            </a:pathLst>
          </a:custGeom>
          <a:solidFill>
            <a:srgbClr val="006CA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98" name="object 1198"/>
          <p:cNvSpPr/>
          <p:nvPr/>
        </p:nvSpPr>
        <p:spPr>
          <a:xfrm>
            <a:off x="311880" y="524765"/>
            <a:ext cx="17012" cy="23554"/>
          </a:xfrm>
          <a:custGeom>
            <a:avLst/>
            <a:gdLst/>
            <a:ahLst/>
            <a:cxnLst/>
            <a:rect l="l" t="t" r="r" b="b"/>
            <a:pathLst>
              <a:path w="22683" h="31405">
                <a:moveTo>
                  <a:pt x="20461" y="28652"/>
                </a:moveTo>
                <a:lnTo>
                  <a:pt x="20234" y="31352"/>
                </a:lnTo>
                <a:lnTo>
                  <a:pt x="20745" y="31405"/>
                </a:lnTo>
                <a:lnTo>
                  <a:pt x="21031" y="31405"/>
                </a:lnTo>
                <a:lnTo>
                  <a:pt x="21259" y="28707"/>
                </a:lnTo>
                <a:lnTo>
                  <a:pt x="21486" y="26116"/>
                </a:lnTo>
                <a:lnTo>
                  <a:pt x="21714" y="23580"/>
                </a:lnTo>
                <a:lnTo>
                  <a:pt x="21772" y="23094"/>
                </a:lnTo>
                <a:lnTo>
                  <a:pt x="22056" y="20126"/>
                </a:lnTo>
                <a:lnTo>
                  <a:pt x="22342" y="17265"/>
                </a:lnTo>
                <a:lnTo>
                  <a:pt x="22626" y="14621"/>
                </a:lnTo>
                <a:lnTo>
                  <a:pt x="22683" y="8732"/>
                </a:lnTo>
                <a:lnTo>
                  <a:pt x="22342" y="11333"/>
                </a:lnTo>
                <a:lnTo>
                  <a:pt x="22000" y="14190"/>
                </a:lnTo>
                <a:lnTo>
                  <a:pt x="20403" y="14082"/>
                </a:lnTo>
                <a:lnTo>
                  <a:pt x="18751" y="13920"/>
                </a:lnTo>
                <a:lnTo>
                  <a:pt x="17213" y="13704"/>
                </a:lnTo>
                <a:lnTo>
                  <a:pt x="18067" y="10953"/>
                </a:lnTo>
                <a:lnTo>
                  <a:pt x="18922" y="8352"/>
                </a:lnTo>
                <a:lnTo>
                  <a:pt x="19720" y="6036"/>
                </a:lnTo>
                <a:lnTo>
                  <a:pt x="19206" y="5979"/>
                </a:lnTo>
                <a:lnTo>
                  <a:pt x="18353" y="8315"/>
                </a:lnTo>
                <a:lnTo>
                  <a:pt x="17497" y="10839"/>
                </a:lnTo>
                <a:lnTo>
                  <a:pt x="16584" y="13596"/>
                </a:lnTo>
                <a:lnTo>
                  <a:pt x="15104" y="13381"/>
                </a:lnTo>
                <a:lnTo>
                  <a:pt x="13678" y="13110"/>
                </a:lnTo>
                <a:lnTo>
                  <a:pt x="12254" y="12787"/>
                </a:lnTo>
                <a:lnTo>
                  <a:pt x="13622" y="10080"/>
                </a:lnTo>
                <a:lnTo>
                  <a:pt x="14989" y="7612"/>
                </a:lnTo>
                <a:lnTo>
                  <a:pt x="16300" y="5448"/>
                </a:lnTo>
                <a:lnTo>
                  <a:pt x="15843" y="5334"/>
                </a:lnTo>
                <a:lnTo>
                  <a:pt x="14534" y="7498"/>
                </a:lnTo>
                <a:lnTo>
                  <a:pt x="13108" y="9985"/>
                </a:lnTo>
                <a:lnTo>
                  <a:pt x="11741" y="12624"/>
                </a:lnTo>
                <a:lnTo>
                  <a:pt x="10373" y="12301"/>
                </a:lnTo>
                <a:lnTo>
                  <a:pt x="9004" y="11865"/>
                </a:lnTo>
                <a:lnTo>
                  <a:pt x="7695" y="11390"/>
                </a:lnTo>
                <a:lnTo>
                  <a:pt x="9517" y="8846"/>
                </a:lnTo>
                <a:lnTo>
                  <a:pt x="11284" y="6530"/>
                </a:lnTo>
                <a:lnTo>
                  <a:pt x="12993" y="4480"/>
                </a:lnTo>
                <a:lnTo>
                  <a:pt x="12538" y="4309"/>
                </a:lnTo>
                <a:lnTo>
                  <a:pt x="10828" y="6302"/>
                </a:lnTo>
                <a:lnTo>
                  <a:pt x="9004" y="8637"/>
                </a:lnTo>
                <a:lnTo>
                  <a:pt x="7181" y="11219"/>
                </a:lnTo>
                <a:lnTo>
                  <a:pt x="5985" y="10744"/>
                </a:lnTo>
                <a:lnTo>
                  <a:pt x="4845" y="10251"/>
                </a:lnTo>
                <a:lnTo>
                  <a:pt x="3762" y="9662"/>
                </a:lnTo>
                <a:lnTo>
                  <a:pt x="5985" y="7289"/>
                </a:lnTo>
                <a:lnTo>
                  <a:pt x="8150" y="5125"/>
                </a:lnTo>
                <a:lnTo>
                  <a:pt x="10202" y="3284"/>
                </a:lnTo>
                <a:lnTo>
                  <a:pt x="9803" y="3075"/>
                </a:lnTo>
                <a:lnTo>
                  <a:pt x="7751" y="4916"/>
                </a:lnTo>
                <a:lnTo>
                  <a:pt x="5528" y="7062"/>
                </a:lnTo>
                <a:lnTo>
                  <a:pt x="3363" y="9435"/>
                </a:lnTo>
                <a:lnTo>
                  <a:pt x="2964" y="9226"/>
                </a:lnTo>
                <a:lnTo>
                  <a:pt x="2052" y="8732"/>
                </a:lnTo>
                <a:lnTo>
                  <a:pt x="1139" y="8087"/>
                </a:lnTo>
                <a:lnTo>
                  <a:pt x="285" y="7441"/>
                </a:lnTo>
                <a:lnTo>
                  <a:pt x="2793" y="5277"/>
                </a:lnTo>
                <a:lnTo>
                  <a:pt x="5300" y="3341"/>
                </a:lnTo>
                <a:lnTo>
                  <a:pt x="7695" y="1727"/>
                </a:lnTo>
                <a:lnTo>
                  <a:pt x="7922" y="1556"/>
                </a:lnTo>
                <a:lnTo>
                  <a:pt x="8776" y="1025"/>
                </a:lnTo>
                <a:lnTo>
                  <a:pt x="9574" y="474"/>
                </a:lnTo>
                <a:lnTo>
                  <a:pt x="10373" y="0"/>
                </a:lnTo>
                <a:lnTo>
                  <a:pt x="9860" y="151"/>
                </a:lnTo>
                <a:lnTo>
                  <a:pt x="9346" y="379"/>
                </a:lnTo>
                <a:lnTo>
                  <a:pt x="8835" y="531"/>
                </a:lnTo>
                <a:lnTo>
                  <a:pt x="8035" y="1082"/>
                </a:lnTo>
                <a:lnTo>
                  <a:pt x="7524" y="1290"/>
                </a:lnTo>
                <a:lnTo>
                  <a:pt x="7409" y="1499"/>
                </a:lnTo>
                <a:lnTo>
                  <a:pt x="5014" y="3132"/>
                </a:lnTo>
                <a:lnTo>
                  <a:pt x="2507" y="5011"/>
                </a:lnTo>
                <a:lnTo>
                  <a:pt x="0" y="7707"/>
                </a:lnTo>
                <a:lnTo>
                  <a:pt x="855" y="8409"/>
                </a:lnTo>
                <a:lnTo>
                  <a:pt x="1766" y="9055"/>
                </a:lnTo>
                <a:lnTo>
                  <a:pt x="2734" y="9605"/>
                </a:lnTo>
                <a:lnTo>
                  <a:pt x="3077" y="9757"/>
                </a:lnTo>
                <a:lnTo>
                  <a:pt x="3476" y="9985"/>
                </a:lnTo>
                <a:lnTo>
                  <a:pt x="4559" y="10574"/>
                </a:lnTo>
                <a:lnTo>
                  <a:pt x="5755" y="11105"/>
                </a:lnTo>
                <a:lnTo>
                  <a:pt x="6954" y="11542"/>
                </a:lnTo>
                <a:lnTo>
                  <a:pt x="7465" y="11770"/>
                </a:lnTo>
                <a:lnTo>
                  <a:pt x="8776" y="12244"/>
                </a:lnTo>
                <a:lnTo>
                  <a:pt x="10144" y="12681"/>
                </a:lnTo>
                <a:lnTo>
                  <a:pt x="11513" y="13057"/>
                </a:lnTo>
                <a:lnTo>
                  <a:pt x="12083" y="13165"/>
                </a:lnTo>
                <a:lnTo>
                  <a:pt x="13507" y="13543"/>
                </a:lnTo>
                <a:lnTo>
                  <a:pt x="14989" y="13812"/>
                </a:lnTo>
                <a:lnTo>
                  <a:pt x="16472" y="14082"/>
                </a:lnTo>
                <a:lnTo>
                  <a:pt x="15674" y="16618"/>
                </a:lnTo>
                <a:lnTo>
                  <a:pt x="14874" y="19424"/>
                </a:lnTo>
                <a:lnTo>
                  <a:pt x="14133" y="22338"/>
                </a:lnTo>
                <a:lnTo>
                  <a:pt x="12140" y="22015"/>
                </a:lnTo>
                <a:lnTo>
                  <a:pt x="10259" y="21637"/>
                </a:lnTo>
                <a:lnTo>
                  <a:pt x="8377" y="21151"/>
                </a:lnTo>
                <a:lnTo>
                  <a:pt x="10087" y="22123"/>
                </a:lnTo>
                <a:lnTo>
                  <a:pt x="12025" y="22501"/>
                </a:lnTo>
                <a:lnTo>
                  <a:pt x="14021" y="22824"/>
                </a:lnTo>
                <a:lnTo>
                  <a:pt x="13394" y="25199"/>
                </a:lnTo>
                <a:lnTo>
                  <a:pt x="12824" y="27735"/>
                </a:lnTo>
                <a:lnTo>
                  <a:pt x="12311" y="30271"/>
                </a:lnTo>
                <a:lnTo>
                  <a:pt x="12766" y="30380"/>
                </a:lnTo>
                <a:lnTo>
                  <a:pt x="12993" y="30435"/>
                </a:lnTo>
                <a:lnTo>
                  <a:pt x="13507" y="27843"/>
                </a:lnTo>
                <a:lnTo>
                  <a:pt x="14077" y="25307"/>
                </a:lnTo>
                <a:lnTo>
                  <a:pt x="14647" y="22932"/>
                </a:lnTo>
                <a:lnTo>
                  <a:pt x="16699" y="23202"/>
                </a:lnTo>
                <a:lnTo>
                  <a:pt x="14762" y="22393"/>
                </a:lnTo>
                <a:lnTo>
                  <a:pt x="15503" y="19479"/>
                </a:lnTo>
                <a:lnTo>
                  <a:pt x="16300" y="16726"/>
                </a:lnTo>
                <a:lnTo>
                  <a:pt x="17098" y="14137"/>
                </a:lnTo>
                <a:lnTo>
                  <a:pt x="18693" y="14351"/>
                </a:lnTo>
                <a:lnTo>
                  <a:pt x="20290" y="14515"/>
                </a:lnTo>
                <a:lnTo>
                  <a:pt x="21943" y="14621"/>
                </a:lnTo>
                <a:lnTo>
                  <a:pt x="21601" y="17265"/>
                </a:lnTo>
                <a:lnTo>
                  <a:pt x="21315" y="20073"/>
                </a:lnTo>
                <a:lnTo>
                  <a:pt x="21031" y="23040"/>
                </a:lnTo>
                <a:lnTo>
                  <a:pt x="20973" y="23580"/>
                </a:lnTo>
                <a:lnTo>
                  <a:pt x="20689" y="26063"/>
                </a:lnTo>
                <a:lnTo>
                  <a:pt x="20461" y="28652"/>
                </a:lnTo>
                <a:close/>
              </a:path>
            </a:pathLst>
          </a:custGeom>
          <a:solidFill>
            <a:srgbClr val="006CA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99" name="object 1199"/>
          <p:cNvSpPr/>
          <p:nvPr/>
        </p:nvSpPr>
        <p:spPr>
          <a:xfrm>
            <a:off x="313889" y="523099"/>
            <a:ext cx="17740" cy="25220"/>
          </a:xfrm>
          <a:custGeom>
            <a:avLst/>
            <a:gdLst/>
            <a:ahLst/>
            <a:cxnLst/>
            <a:rect l="l" t="t" r="r" b="b"/>
            <a:pathLst>
              <a:path w="23653" h="33626">
                <a:moveTo>
                  <a:pt x="23482" y="56"/>
                </a:moveTo>
                <a:lnTo>
                  <a:pt x="23083" y="0"/>
                </a:lnTo>
                <a:lnTo>
                  <a:pt x="23140" y="759"/>
                </a:lnTo>
                <a:lnTo>
                  <a:pt x="23254" y="1575"/>
                </a:lnTo>
                <a:lnTo>
                  <a:pt x="23311" y="2429"/>
                </a:lnTo>
                <a:lnTo>
                  <a:pt x="21657" y="2429"/>
                </a:lnTo>
                <a:lnTo>
                  <a:pt x="21772" y="1575"/>
                </a:lnTo>
                <a:lnTo>
                  <a:pt x="21885" y="759"/>
                </a:lnTo>
                <a:lnTo>
                  <a:pt x="22000" y="56"/>
                </a:lnTo>
                <a:lnTo>
                  <a:pt x="21601" y="56"/>
                </a:lnTo>
                <a:lnTo>
                  <a:pt x="21486" y="759"/>
                </a:lnTo>
                <a:lnTo>
                  <a:pt x="21373" y="1575"/>
                </a:lnTo>
                <a:lnTo>
                  <a:pt x="21202" y="2372"/>
                </a:lnTo>
                <a:lnTo>
                  <a:pt x="21202" y="2695"/>
                </a:lnTo>
                <a:lnTo>
                  <a:pt x="20916" y="4328"/>
                </a:lnTo>
                <a:lnTo>
                  <a:pt x="20632" y="6150"/>
                </a:lnTo>
                <a:lnTo>
                  <a:pt x="20346" y="8201"/>
                </a:lnTo>
                <a:lnTo>
                  <a:pt x="19265" y="8163"/>
                </a:lnTo>
                <a:lnTo>
                  <a:pt x="18238" y="8049"/>
                </a:lnTo>
                <a:lnTo>
                  <a:pt x="17154" y="7935"/>
                </a:lnTo>
                <a:lnTo>
                  <a:pt x="17440" y="5828"/>
                </a:lnTo>
                <a:lnTo>
                  <a:pt x="16643" y="7878"/>
                </a:lnTo>
                <a:lnTo>
                  <a:pt x="15674" y="7726"/>
                </a:lnTo>
                <a:lnTo>
                  <a:pt x="14762" y="7555"/>
                </a:lnTo>
                <a:lnTo>
                  <a:pt x="13849" y="7346"/>
                </a:lnTo>
                <a:lnTo>
                  <a:pt x="14989" y="5410"/>
                </a:lnTo>
                <a:lnTo>
                  <a:pt x="16129" y="3682"/>
                </a:lnTo>
                <a:lnTo>
                  <a:pt x="17098" y="2107"/>
                </a:lnTo>
                <a:lnTo>
                  <a:pt x="16755" y="2050"/>
                </a:lnTo>
                <a:lnTo>
                  <a:pt x="15730" y="3512"/>
                </a:lnTo>
                <a:lnTo>
                  <a:pt x="14591" y="5182"/>
                </a:lnTo>
                <a:lnTo>
                  <a:pt x="13451" y="7081"/>
                </a:lnTo>
                <a:lnTo>
                  <a:pt x="13336" y="7232"/>
                </a:lnTo>
                <a:lnTo>
                  <a:pt x="12367" y="6967"/>
                </a:lnTo>
                <a:lnTo>
                  <a:pt x="11455" y="6701"/>
                </a:lnTo>
                <a:lnTo>
                  <a:pt x="10544" y="6435"/>
                </a:lnTo>
                <a:lnTo>
                  <a:pt x="11227" y="7024"/>
                </a:lnTo>
                <a:lnTo>
                  <a:pt x="12196" y="7289"/>
                </a:lnTo>
                <a:lnTo>
                  <a:pt x="13165" y="7555"/>
                </a:lnTo>
                <a:lnTo>
                  <a:pt x="13622" y="7669"/>
                </a:lnTo>
                <a:lnTo>
                  <a:pt x="14591" y="7878"/>
                </a:lnTo>
                <a:lnTo>
                  <a:pt x="15559" y="8049"/>
                </a:lnTo>
                <a:lnTo>
                  <a:pt x="16528" y="8201"/>
                </a:lnTo>
                <a:lnTo>
                  <a:pt x="17041" y="8258"/>
                </a:lnTo>
                <a:lnTo>
                  <a:pt x="18125" y="8428"/>
                </a:lnTo>
                <a:lnTo>
                  <a:pt x="19206" y="8523"/>
                </a:lnTo>
                <a:lnTo>
                  <a:pt x="20346" y="8580"/>
                </a:lnTo>
                <a:lnTo>
                  <a:pt x="20004" y="10953"/>
                </a:lnTo>
                <a:lnTo>
                  <a:pt x="19664" y="13554"/>
                </a:lnTo>
                <a:lnTo>
                  <a:pt x="19321" y="16411"/>
                </a:lnTo>
                <a:lnTo>
                  <a:pt x="17724" y="16303"/>
                </a:lnTo>
                <a:lnTo>
                  <a:pt x="16073" y="16142"/>
                </a:lnTo>
                <a:lnTo>
                  <a:pt x="14534" y="15925"/>
                </a:lnTo>
                <a:lnTo>
                  <a:pt x="14818" y="13060"/>
                </a:lnTo>
                <a:lnTo>
                  <a:pt x="13906" y="15817"/>
                </a:lnTo>
                <a:lnTo>
                  <a:pt x="12426" y="15602"/>
                </a:lnTo>
                <a:lnTo>
                  <a:pt x="11000" y="15331"/>
                </a:lnTo>
                <a:lnTo>
                  <a:pt x="9576" y="15008"/>
                </a:lnTo>
                <a:lnTo>
                  <a:pt x="10430" y="12206"/>
                </a:lnTo>
                <a:lnTo>
                  <a:pt x="9062" y="14845"/>
                </a:lnTo>
                <a:lnTo>
                  <a:pt x="7695" y="14522"/>
                </a:lnTo>
                <a:lnTo>
                  <a:pt x="6325" y="14086"/>
                </a:lnTo>
                <a:lnTo>
                  <a:pt x="5016" y="13611"/>
                </a:lnTo>
                <a:lnTo>
                  <a:pt x="6839" y="11067"/>
                </a:lnTo>
                <a:lnTo>
                  <a:pt x="8605" y="8751"/>
                </a:lnTo>
                <a:lnTo>
                  <a:pt x="10315" y="6701"/>
                </a:lnTo>
                <a:lnTo>
                  <a:pt x="9860" y="6530"/>
                </a:lnTo>
                <a:lnTo>
                  <a:pt x="8150" y="8523"/>
                </a:lnTo>
                <a:lnTo>
                  <a:pt x="6325" y="10858"/>
                </a:lnTo>
                <a:lnTo>
                  <a:pt x="4503" y="13440"/>
                </a:lnTo>
                <a:lnTo>
                  <a:pt x="3306" y="12966"/>
                </a:lnTo>
                <a:lnTo>
                  <a:pt x="2167" y="12472"/>
                </a:lnTo>
                <a:lnTo>
                  <a:pt x="1083" y="11883"/>
                </a:lnTo>
                <a:lnTo>
                  <a:pt x="1881" y="12795"/>
                </a:lnTo>
                <a:lnTo>
                  <a:pt x="3077" y="13326"/>
                </a:lnTo>
                <a:lnTo>
                  <a:pt x="4275" y="13763"/>
                </a:lnTo>
                <a:lnTo>
                  <a:pt x="4787" y="13991"/>
                </a:lnTo>
                <a:lnTo>
                  <a:pt x="6098" y="14465"/>
                </a:lnTo>
                <a:lnTo>
                  <a:pt x="7465" y="14902"/>
                </a:lnTo>
                <a:lnTo>
                  <a:pt x="8835" y="15278"/>
                </a:lnTo>
                <a:lnTo>
                  <a:pt x="9405" y="15386"/>
                </a:lnTo>
                <a:lnTo>
                  <a:pt x="10828" y="15764"/>
                </a:lnTo>
                <a:lnTo>
                  <a:pt x="12311" y="16033"/>
                </a:lnTo>
                <a:lnTo>
                  <a:pt x="13793" y="16303"/>
                </a:lnTo>
                <a:lnTo>
                  <a:pt x="14419" y="16358"/>
                </a:lnTo>
                <a:lnTo>
                  <a:pt x="16014" y="16573"/>
                </a:lnTo>
                <a:lnTo>
                  <a:pt x="17611" y="16736"/>
                </a:lnTo>
                <a:lnTo>
                  <a:pt x="19265" y="16842"/>
                </a:lnTo>
                <a:lnTo>
                  <a:pt x="18922" y="19487"/>
                </a:lnTo>
                <a:lnTo>
                  <a:pt x="18637" y="22294"/>
                </a:lnTo>
                <a:lnTo>
                  <a:pt x="18353" y="25262"/>
                </a:lnTo>
                <a:lnTo>
                  <a:pt x="16244" y="25153"/>
                </a:lnTo>
                <a:lnTo>
                  <a:pt x="14135" y="24937"/>
                </a:lnTo>
                <a:lnTo>
                  <a:pt x="12083" y="24614"/>
                </a:lnTo>
                <a:lnTo>
                  <a:pt x="12196" y="21645"/>
                </a:lnTo>
                <a:lnTo>
                  <a:pt x="11455" y="24559"/>
                </a:lnTo>
                <a:lnTo>
                  <a:pt x="9461" y="24236"/>
                </a:lnTo>
                <a:lnTo>
                  <a:pt x="7580" y="23859"/>
                </a:lnTo>
                <a:lnTo>
                  <a:pt x="5699" y="23373"/>
                </a:lnTo>
                <a:lnTo>
                  <a:pt x="6325" y="20405"/>
                </a:lnTo>
                <a:lnTo>
                  <a:pt x="5129" y="23264"/>
                </a:lnTo>
                <a:lnTo>
                  <a:pt x="3363" y="22778"/>
                </a:lnTo>
                <a:lnTo>
                  <a:pt x="1653" y="22239"/>
                </a:lnTo>
                <a:lnTo>
                  <a:pt x="0" y="21645"/>
                </a:lnTo>
                <a:lnTo>
                  <a:pt x="1425" y="22725"/>
                </a:lnTo>
                <a:lnTo>
                  <a:pt x="3135" y="23264"/>
                </a:lnTo>
                <a:lnTo>
                  <a:pt x="4901" y="23750"/>
                </a:lnTo>
                <a:lnTo>
                  <a:pt x="4046" y="25909"/>
                </a:lnTo>
                <a:lnTo>
                  <a:pt x="3135" y="28176"/>
                </a:lnTo>
                <a:lnTo>
                  <a:pt x="2336" y="30495"/>
                </a:lnTo>
                <a:lnTo>
                  <a:pt x="2964" y="30712"/>
                </a:lnTo>
                <a:lnTo>
                  <a:pt x="3762" y="28337"/>
                </a:lnTo>
                <a:lnTo>
                  <a:pt x="4615" y="26070"/>
                </a:lnTo>
                <a:lnTo>
                  <a:pt x="5528" y="23859"/>
                </a:lnTo>
                <a:lnTo>
                  <a:pt x="7409" y="24345"/>
                </a:lnTo>
                <a:lnTo>
                  <a:pt x="9346" y="24722"/>
                </a:lnTo>
                <a:lnTo>
                  <a:pt x="11342" y="25045"/>
                </a:lnTo>
                <a:lnTo>
                  <a:pt x="10716" y="27420"/>
                </a:lnTo>
                <a:lnTo>
                  <a:pt x="10146" y="29956"/>
                </a:lnTo>
                <a:lnTo>
                  <a:pt x="9632" y="32493"/>
                </a:lnTo>
                <a:lnTo>
                  <a:pt x="10087" y="32601"/>
                </a:lnTo>
                <a:lnTo>
                  <a:pt x="10315" y="32656"/>
                </a:lnTo>
                <a:lnTo>
                  <a:pt x="10828" y="30064"/>
                </a:lnTo>
                <a:lnTo>
                  <a:pt x="11398" y="27528"/>
                </a:lnTo>
                <a:lnTo>
                  <a:pt x="11968" y="25153"/>
                </a:lnTo>
                <a:lnTo>
                  <a:pt x="14021" y="25423"/>
                </a:lnTo>
                <a:lnTo>
                  <a:pt x="16129" y="25639"/>
                </a:lnTo>
                <a:lnTo>
                  <a:pt x="18294" y="25801"/>
                </a:lnTo>
                <a:lnTo>
                  <a:pt x="18010" y="28284"/>
                </a:lnTo>
                <a:lnTo>
                  <a:pt x="17783" y="30873"/>
                </a:lnTo>
                <a:lnTo>
                  <a:pt x="17555" y="33573"/>
                </a:lnTo>
                <a:lnTo>
                  <a:pt x="18067" y="33626"/>
                </a:lnTo>
                <a:lnTo>
                  <a:pt x="18353" y="33626"/>
                </a:lnTo>
                <a:lnTo>
                  <a:pt x="18580" y="30928"/>
                </a:lnTo>
                <a:lnTo>
                  <a:pt x="18808" y="28337"/>
                </a:lnTo>
                <a:lnTo>
                  <a:pt x="19035" y="25801"/>
                </a:lnTo>
                <a:lnTo>
                  <a:pt x="19094" y="25315"/>
                </a:lnTo>
                <a:lnTo>
                  <a:pt x="19378" y="22347"/>
                </a:lnTo>
                <a:lnTo>
                  <a:pt x="19664" y="19487"/>
                </a:lnTo>
                <a:lnTo>
                  <a:pt x="19948" y="16842"/>
                </a:lnTo>
                <a:lnTo>
                  <a:pt x="20574" y="16897"/>
                </a:lnTo>
                <a:lnTo>
                  <a:pt x="20860" y="16464"/>
                </a:lnTo>
                <a:lnTo>
                  <a:pt x="20290" y="16411"/>
                </a:lnTo>
                <a:lnTo>
                  <a:pt x="20004" y="16411"/>
                </a:lnTo>
                <a:lnTo>
                  <a:pt x="20290" y="13611"/>
                </a:lnTo>
                <a:lnTo>
                  <a:pt x="20574" y="10953"/>
                </a:lnTo>
                <a:lnTo>
                  <a:pt x="20860" y="8637"/>
                </a:lnTo>
                <a:lnTo>
                  <a:pt x="21657" y="8637"/>
                </a:lnTo>
                <a:lnTo>
                  <a:pt x="20916" y="8258"/>
                </a:lnTo>
                <a:lnTo>
                  <a:pt x="21202" y="6207"/>
                </a:lnTo>
                <a:lnTo>
                  <a:pt x="21430" y="4385"/>
                </a:lnTo>
                <a:lnTo>
                  <a:pt x="21601" y="2695"/>
                </a:lnTo>
                <a:lnTo>
                  <a:pt x="22056" y="2752"/>
                </a:lnTo>
                <a:lnTo>
                  <a:pt x="22854" y="2752"/>
                </a:lnTo>
                <a:lnTo>
                  <a:pt x="23311" y="2695"/>
                </a:lnTo>
                <a:lnTo>
                  <a:pt x="23482" y="4385"/>
                </a:lnTo>
                <a:lnTo>
                  <a:pt x="23653" y="6207"/>
                </a:lnTo>
                <a:lnTo>
                  <a:pt x="23653" y="1575"/>
                </a:lnTo>
                <a:lnTo>
                  <a:pt x="23538" y="759"/>
                </a:lnTo>
                <a:lnTo>
                  <a:pt x="23482" y="56"/>
                </a:lnTo>
                <a:close/>
              </a:path>
            </a:pathLst>
          </a:custGeom>
          <a:solidFill>
            <a:srgbClr val="006CA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00" name="object 1200"/>
          <p:cNvSpPr/>
          <p:nvPr/>
        </p:nvSpPr>
        <p:spPr>
          <a:xfrm>
            <a:off x="337826" y="523825"/>
            <a:ext cx="9147" cy="8429"/>
          </a:xfrm>
          <a:custGeom>
            <a:avLst/>
            <a:gdLst/>
            <a:ahLst/>
            <a:cxnLst/>
            <a:rect l="l" t="t" r="r" b="b"/>
            <a:pathLst>
              <a:path w="12196" h="11238">
                <a:moveTo>
                  <a:pt x="1083" y="873"/>
                </a:moveTo>
                <a:lnTo>
                  <a:pt x="2279" y="1841"/>
                </a:lnTo>
                <a:lnTo>
                  <a:pt x="3534" y="2980"/>
                </a:lnTo>
                <a:lnTo>
                  <a:pt x="4104" y="3417"/>
                </a:lnTo>
                <a:lnTo>
                  <a:pt x="4674" y="3948"/>
                </a:lnTo>
                <a:lnTo>
                  <a:pt x="5244" y="4480"/>
                </a:lnTo>
                <a:lnTo>
                  <a:pt x="5471" y="4708"/>
                </a:lnTo>
                <a:lnTo>
                  <a:pt x="7524" y="6587"/>
                </a:lnTo>
                <a:lnTo>
                  <a:pt x="9632" y="8808"/>
                </a:lnTo>
                <a:lnTo>
                  <a:pt x="11797" y="11238"/>
                </a:lnTo>
                <a:lnTo>
                  <a:pt x="12196" y="11010"/>
                </a:lnTo>
                <a:lnTo>
                  <a:pt x="10087" y="8542"/>
                </a:lnTo>
                <a:lnTo>
                  <a:pt x="7922" y="6378"/>
                </a:lnTo>
                <a:lnTo>
                  <a:pt x="5870" y="4480"/>
                </a:lnTo>
                <a:lnTo>
                  <a:pt x="6611" y="4119"/>
                </a:lnTo>
                <a:lnTo>
                  <a:pt x="7352" y="3682"/>
                </a:lnTo>
                <a:lnTo>
                  <a:pt x="7979" y="3246"/>
                </a:lnTo>
                <a:lnTo>
                  <a:pt x="10315" y="4916"/>
                </a:lnTo>
                <a:lnTo>
                  <a:pt x="8265" y="3037"/>
                </a:lnTo>
                <a:lnTo>
                  <a:pt x="8436" y="2657"/>
                </a:lnTo>
                <a:lnTo>
                  <a:pt x="8035" y="2809"/>
                </a:lnTo>
                <a:lnTo>
                  <a:pt x="7580" y="2543"/>
                </a:lnTo>
                <a:lnTo>
                  <a:pt x="7181" y="2221"/>
                </a:lnTo>
                <a:lnTo>
                  <a:pt x="6726" y="1955"/>
                </a:lnTo>
                <a:lnTo>
                  <a:pt x="6325" y="1784"/>
                </a:lnTo>
                <a:lnTo>
                  <a:pt x="5870" y="1632"/>
                </a:lnTo>
                <a:lnTo>
                  <a:pt x="5415" y="1461"/>
                </a:lnTo>
                <a:lnTo>
                  <a:pt x="6156" y="1955"/>
                </a:lnTo>
                <a:lnTo>
                  <a:pt x="6954" y="2486"/>
                </a:lnTo>
                <a:lnTo>
                  <a:pt x="7695" y="3037"/>
                </a:lnTo>
                <a:lnTo>
                  <a:pt x="7066" y="3512"/>
                </a:lnTo>
                <a:lnTo>
                  <a:pt x="6384" y="3891"/>
                </a:lnTo>
                <a:lnTo>
                  <a:pt x="5643" y="4271"/>
                </a:lnTo>
                <a:lnTo>
                  <a:pt x="5016" y="3739"/>
                </a:lnTo>
                <a:lnTo>
                  <a:pt x="4388" y="3189"/>
                </a:lnTo>
                <a:lnTo>
                  <a:pt x="3818" y="2657"/>
                </a:lnTo>
                <a:lnTo>
                  <a:pt x="2736" y="1727"/>
                </a:lnTo>
                <a:lnTo>
                  <a:pt x="1709" y="930"/>
                </a:lnTo>
                <a:lnTo>
                  <a:pt x="684" y="113"/>
                </a:lnTo>
                <a:lnTo>
                  <a:pt x="227" y="0"/>
                </a:lnTo>
                <a:lnTo>
                  <a:pt x="0" y="0"/>
                </a:lnTo>
                <a:lnTo>
                  <a:pt x="1083" y="873"/>
                </a:lnTo>
                <a:close/>
              </a:path>
            </a:pathLst>
          </a:custGeom>
          <a:solidFill>
            <a:srgbClr val="006CA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01" name="object 1201"/>
          <p:cNvSpPr/>
          <p:nvPr/>
        </p:nvSpPr>
        <p:spPr>
          <a:xfrm>
            <a:off x="332740" y="523426"/>
            <a:ext cx="20048" cy="18296"/>
          </a:xfrm>
          <a:custGeom>
            <a:avLst/>
            <a:gdLst/>
            <a:ahLst/>
            <a:cxnLst/>
            <a:rect l="l" t="t" r="r" b="b"/>
            <a:pathLst>
              <a:path w="26731" h="24394">
                <a:moveTo>
                  <a:pt x="18808" y="12035"/>
                </a:moveTo>
                <a:lnTo>
                  <a:pt x="20747" y="14257"/>
                </a:lnTo>
                <a:lnTo>
                  <a:pt x="22628" y="16730"/>
                </a:lnTo>
                <a:lnTo>
                  <a:pt x="24451" y="19320"/>
                </a:lnTo>
                <a:lnTo>
                  <a:pt x="24908" y="19105"/>
                </a:lnTo>
                <a:lnTo>
                  <a:pt x="23083" y="16461"/>
                </a:lnTo>
                <a:lnTo>
                  <a:pt x="21202" y="14029"/>
                </a:lnTo>
                <a:lnTo>
                  <a:pt x="19265" y="11827"/>
                </a:lnTo>
                <a:lnTo>
                  <a:pt x="20348" y="11219"/>
                </a:lnTo>
                <a:lnTo>
                  <a:pt x="21373" y="10631"/>
                </a:lnTo>
                <a:lnTo>
                  <a:pt x="22342" y="9928"/>
                </a:lnTo>
                <a:lnTo>
                  <a:pt x="24507" y="11921"/>
                </a:lnTo>
                <a:lnTo>
                  <a:pt x="26731" y="14200"/>
                </a:lnTo>
                <a:lnTo>
                  <a:pt x="24850" y="11656"/>
                </a:lnTo>
                <a:lnTo>
                  <a:pt x="22628" y="9662"/>
                </a:lnTo>
                <a:lnTo>
                  <a:pt x="23198" y="9226"/>
                </a:lnTo>
                <a:lnTo>
                  <a:pt x="23710" y="8789"/>
                </a:lnTo>
                <a:lnTo>
                  <a:pt x="24167" y="8315"/>
                </a:lnTo>
                <a:lnTo>
                  <a:pt x="23824" y="8087"/>
                </a:lnTo>
                <a:lnTo>
                  <a:pt x="23367" y="8523"/>
                </a:lnTo>
                <a:lnTo>
                  <a:pt x="22912" y="8960"/>
                </a:lnTo>
                <a:lnTo>
                  <a:pt x="22342" y="9397"/>
                </a:lnTo>
                <a:lnTo>
                  <a:pt x="19891" y="7175"/>
                </a:lnTo>
                <a:lnTo>
                  <a:pt x="17384" y="5239"/>
                </a:lnTo>
                <a:lnTo>
                  <a:pt x="15048" y="3569"/>
                </a:lnTo>
                <a:lnTo>
                  <a:pt x="17098" y="5448"/>
                </a:lnTo>
                <a:lnTo>
                  <a:pt x="19549" y="7403"/>
                </a:lnTo>
                <a:lnTo>
                  <a:pt x="22000" y="9662"/>
                </a:lnTo>
                <a:lnTo>
                  <a:pt x="21087" y="10365"/>
                </a:lnTo>
                <a:lnTo>
                  <a:pt x="20062" y="10953"/>
                </a:lnTo>
                <a:lnTo>
                  <a:pt x="18979" y="11542"/>
                </a:lnTo>
                <a:lnTo>
                  <a:pt x="18580" y="11770"/>
                </a:lnTo>
                <a:lnTo>
                  <a:pt x="17954" y="12035"/>
                </a:lnTo>
                <a:lnTo>
                  <a:pt x="17327" y="12301"/>
                </a:lnTo>
                <a:lnTo>
                  <a:pt x="16699" y="12567"/>
                </a:lnTo>
                <a:lnTo>
                  <a:pt x="16129" y="12795"/>
                </a:lnTo>
                <a:lnTo>
                  <a:pt x="15503" y="13061"/>
                </a:lnTo>
                <a:lnTo>
                  <a:pt x="14876" y="13269"/>
                </a:lnTo>
                <a:lnTo>
                  <a:pt x="14363" y="13440"/>
                </a:lnTo>
                <a:lnTo>
                  <a:pt x="13052" y="13915"/>
                </a:lnTo>
                <a:lnTo>
                  <a:pt x="11684" y="14294"/>
                </a:lnTo>
                <a:lnTo>
                  <a:pt x="10259" y="14625"/>
                </a:lnTo>
                <a:lnTo>
                  <a:pt x="8949" y="11921"/>
                </a:lnTo>
                <a:lnTo>
                  <a:pt x="7638" y="9454"/>
                </a:lnTo>
                <a:lnTo>
                  <a:pt x="6384" y="7232"/>
                </a:lnTo>
                <a:lnTo>
                  <a:pt x="7409" y="7024"/>
                </a:lnTo>
                <a:lnTo>
                  <a:pt x="8380" y="6739"/>
                </a:lnTo>
                <a:lnTo>
                  <a:pt x="9290" y="6416"/>
                </a:lnTo>
                <a:lnTo>
                  <a:pt x="10943" y="8523"/>
                </a:lnTo>
                <a:lnTo>
                  <a:pt x="12653" y="10839"/>
                </a:lnTo>
                <a:lnTo>
                  <a:pt x="11398" y="8315"/>
                </a:lnTo>
                <a:lnTo>
                  <a:pt x="9747" y="6264"/>
                </a:lnTo>
                <a:lnTo>
                  <a:pt x="10659" y="5942"/>
                </a:lnTo>
                <a:lnTo>
                  <a:pt x="11457" y="5619"/>
                </a:lnTo>
                <a:lnTo>
                  <a:pt x="12254" y="5239"/>
                </a:lnTo>
                <a:lnTo>
                  <a:pt x="12027" y="5011"/>
                </a:lnTo>
                <a:lnTo>
                  <a:pt x="11229" y="5334"/>
                </a:lnTo>
                <a:lnTo>
                  <a:pt x="10373" y="5676"/>
                </a:lnTo>
                <a:lnTo>
                  <a:pt x="9519" y="5998"/>
                </a:lnTo>
                <a:lnTo>
                  <a:pt x="9006" y="5391"/>
                </a:lnTo>
                <a:lnTo>
                  <a:pt x="8778" y="5068"/>
                </a:lnTo>
                <a:lnTo>
                  <a:pt x="7524" y="3569"/>
                </a:lnTo>
                <a:lnTo>
                  <a:pt x="6327" y="2259"/>
                </a:lnTo>
                <a:lnTo>
                  <a:pt x="5187" y="1082"/>
                </a:lnTo>
                <a:lnTo>
                  <a:pt x="5699" y="873"/>
                </a:lnTo>
                <a:lnTo>
                  <a:pt x="6156" y="702"/>
                </a:lnTo>
                <a:lnTo>
                  <a:pt x="6611" y="493"/>
                </a:lnTo>
                <a:lnTo>
                  <a:pt x="6156" y="379"/>
                </a:lnTo>
                <a:lnTo>
                  <a:pt x="5415" y="702"/>
                </a:lnTo>
                <a:lnTo>
                  <a:pt x="4960" y="873"/>
                </a:lnTo>
                <a:lnTo>
                  <a:pt x="4446" y="322"/>
                </a:lnTo>
                <a:lnTo>
                  <a:pt x="3876" y="0"/>
                </a:lnTo>
                <a:lnTo>
                  <a:pt x="4275" y="645"/>
                </a:lnTo>
                <a:lnTo>
                  <a:pt x="4617" y="968"/>
                </a:lnTo>
                <a:lnTo>
                  <a:pt x="4048" y="1139"/>
                </a:lnTo>
                <a:lnTo>
                  <a:pt x="3478" y="1290"/>
                </a:lnTo>
                <a:lnTo>
                  <a:pt x="2908" y="1404"/>
                </a:lnTo>
                <a:lnTo>
                  <a:pt x="2680" y="1784"/>
                </a:lnTo>
                <a:lnTo>
                  <a:pt x="3649" y="3284"/>
                </a:lnTo>
                <a:lnTo>
                  <a:pt x="3079" y="1670"/>
                </a:lnTo>
                <a:lnTo>
                  <a:pt x="3649" y="1556"/>
                </a:lnTo>
                <a:lnTo>
                  <a:pt x="4219" y="1404"/>
                </a:lnTo>
                <a:lnTo>
                  <a:pt x="4789" y="1195"/>
                </a:lnTo>
                <a:lnTo>
                  <a:pt x="5929" y="2429"/>
                </a:lnTo>
                <a:lnTo>
                  <a:pt x="7125" y="3777"/>
                </a:lnTo>
                <a:lnTo>
                  <a:pt x="8436" y="5334"/>
                </a:lnTo>
                <a:lnTo>
                  <a:pt x="8835" y="5885"/>
                </a:lnTo>
                <a:lnTo>
                  <a:pt x="9062" y="6150"/>
                </a:lnTo>
                <a:lnTo>
                  <a:pt x="8150" y="6416"/>
                </a:lnTo>
                <a:lnTo>
                  <a:pt x="7181" y="6701"/>
                </a:lnTo>
                <a:lnTo>
                  <a:pt x="6213" y="6910"/>
                </a:lnTo>
                <a:lnTo>
                  <a:pt x="5929" y="7346"/>
                </a:lnTo>
                <a:lnTo>
                  <a:pt x="7181" y="9548"/>
                </a:lnTo>
                <a:lnTo>
                  <a:pt x="8436" y="12035"/>
                </a:lnTo>
                <a:lnTo>
                  <a:pt x="9689" y="14733"/>
                </a:lnTo>
                <a:lnTo>
                  <a:pt x="8265" y="15058"/>
                </a:lnTo>
                <a:lnTo>
                  <a:pt x="6782" y="15327"/>
                </a:lnTo>
                <a:lnTo>
                  <a:pt x="5300" y="15544"/>
                </a:lnTo>
                <a:lnTo>
                  <a:pt x="4503" y="12738"/>
                </a:lnTo>
                <a:lnTo>
                  <a:pt x="3705" y="10194"/>
                </a:lnTo>
                <a:lnTo>
                  <a:pt x="2964" y="7878"/>
                </a:lnTo>
                <a:lnTo>
                  <a:pt x="3192" y="10251"/>
                </a:lnTo>
                <a:lnTo>
                  <a:pt x="3933" y="12852"/>
                </a:lnTo>
                <a:lnTo>
                  <a:pt x="4674" y="15597"/>
                </a:lnTo>
                <a:lnTo>
                  <a:pt x="3135" y="15813"/>
                </a:lnTo>
                <a:lnTo>
                  <a:pt x="1597" y="15921"/>
                </a:lnTo>
                <a:lnTo>
                  <a:pt x="0" y="15975"/>
                </a:lnTo>
                <a:lnTo>
                  <a:pt x="1653" y="16352"/>
                </a:lnTo>
                <a:lnTo>
                  <a:pt x="3250" y="16244"/>
                </a:lnTo>
                <a:lnTo>
                  <a:pt x="4789" y="16028"/>
                </a:lnTo>
                <a:lnTo>
                  <a:pt x="5530" y="18672"/>
                </a:lnTo>
                <a:lnTo>
                  <a:pt x="6213" y="21425"/>
                </a:lnTo>
                <a:lnTo>
                  <a:pt x="6839" y="24394"/>
                </a:lnTo>
                <a:lnTo>
                  <a:pt x="6839" y="21372"/>
                </a:lnTo>
                <a:lnTo>
                  <a:pt x="6156" y="18564"/>
                </a:lnTo>
                <a:lnTo>
                  <a:pt x="5415" y="15975"/>
                </a:lnTo>
                <a:lnTo>
                  <a:pt x="6954" y="15758"/>
                </a:lnTo>
                <a:lnTo>
                  <a:pt x="8436" y="15489"/>
                </a:lnTo>
                <a:lnTo>
                  <a:pt x="9918" y="15166"/>
                </a:lnTo>
                <a:lnTo>
                  <a:pt x="11058" y="17647"/>
                </a:lnTo>
                <a:lnTo>
                  <a:pt x="12254" y="20347"/>
                </a:lnTo>
                <a:lnTo>
                  <a:pt x="13338" y="23261"/>
                </a:lnTo>
                <a:lnTo>
                  <a:pt x="13908" y="23097"/>
                </a:lnTo>
                <a:lnTo>
                  <a:pt x="12824" y="20238"/>
                </a:lnTo>
                <a:lnTo>
                  <a:pt x="11628" y="17539"/>
                </a:lnTo>
                <a:lnTo>
                  <a:pt x="10430" y="15058"/>
                </a:lnTo>
                <a:lnTo>
                  <a:pt x="11856" y="14680"/>
                </a:lnTo>
                <a:lnTo>
                  <a:pt x="13279" y="14294"/>
                </a:lnTo>
                <a:lnTo>
                  <a:pt x="14649" y="13820"/>
                </a:lnTo>
                <a:lnTo>
                  <a:pt x="16188" y="16191"/>
                </a:lnTo>
                <a:lnTo>
                  <a:pt x="17726" y="18780"/>
                </a:lnTo>
                <a:lnTo>
                  <a:pt x="16699" y="16028"/>
                </a:lnTo>
                <a:lnTo>
                  <a:pt x="15160" y="13592"/>
                </a:lnTo>
                <a:lnTo>
                  <a:pt x="15730" y="13383"/>
                </a:lnTo>
                <a:lnTo>
                  <a:pt x="16300" y="13174"/>
                </a:lnTo>
                <a:lnTo>
                  <a:pt x="16870" y="12947"/>
                </a:lnTo>
                <a:lnTo>
                  <a:pt x="17555" y="12681"/>
                </a:lnTo>
                <a:lnTo>
                  <a:pt x="18181" y="12358"/>
                </a:lnTo>
                <a:lnTo>
                  <a:pt x="18808" y="12035"/>
                </a:lnTo>
                <a:close/>
              </a:path>
            </a:pathLst>
          </a:custGeom>
          <a:solidFill>
            <a:srgbClr val="006CA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02" name="object 1202"/>
          <p:cNvSpPr/>
          <p:nvPr/>
        </p:nvSpPr>
        <p:spPr>
          <a:xfrm>
            <a:off x="341288" y="529663"/>
            <a:ext cx="2609" cy="3844"/>
          </a:xfrm>
          <a:custGeom>
            <a:avLst/>
            <a:gdLst/>
            <a:ahLst/>
            <a:cxnLst/>
            <a:rect l="l" t="t" r="r" b="b"/>
            <a:pathLst>
              <a:path w="3478" h="5125">
                <a:moveTo>
                  <a:pt x="1768" y="2373"/>
                </a:moveTo>
                <a:lnTo>
                  <a:pt x="0" y="0"/>
                </a:lnTo>
                <a:lnTo>
                  <a:pt x="1254" y="2524"/>
                </a:lnTo>
                <a:lnTo>
                  <a:pt x="2964" y="5125"/>
                </a:lnTo>
                <a:lnTo>
                  <a:pt x="3478" y="4954"/>
                </a:lnTo>
                <a:lnTo>
                  <a:pt x="1768" y="2373"/>
                </a:lnTo>
                <a:close/>
              </a:path>
            </a:pathLst>
          </a:custGeom>
          <a:solidFill>
            <a:srgbClr val="006CA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03" name="object 1203"/>
          <p:cNvSpPr/>
          <p:nvPr/>
        </p:nvSpPr>
        <p:spPr>
          <a:xfrm>
            <a:off x="304100" y="523184"/>
            <a:ext cx="25691" cy="15461"/>
          </a:xfrm>
          <a:custGeom>
            <a:avLst/>
            <a:gdLst/>
            <a:ahLst/>
            <a:cxnLst/>
            <a:rect l="l" t="t" r="r" b="b"/>
            <a:pathLst>
              <a:path w="34255" h="20614">
                <a:moveTo>
                  <a:pt x="32374" y="2107"/>
                </a:moveTo>
                <a:lnTo>
                  <a:pt x="32716" y="1347"/>
                </a:lnTo>
                <a:lnTo>
                  <a:pt x="33000" y="645"/>
                </a:lnTo>
                <a:lnTo>
                  <a:pt x="33228" y="0"/>
                </a:lnTo>
                <a:lnTo>
                  <a:pt x="32887" y="0"/>
                </a:lnTo>
                <a:lnTo>
                  <a:pt x="32601" y="645"/>
                </a:lnTo>
                <a:lnTo>
                  <a:pt x="32317" y="1347"/>
                </a:lnTo>
                <a:lnTo>
                  <a:pt x="31975" y="2050"/>
                </a:lnTo>
                <a:lnTo>
                  <a:pt x="31405" y="1993"/>
                </a:lnTo>
                <a:lnTo>
                  <a:pt x="30891" y="1879"/>
                </a:lnTo>
                <a:lnTo>
                  <a:pt x="30321" y="1784"/>
                </a:lnTo>
                <a:lnTo>
                  <a:pt x="30720" y="1195"/>
                </a:lnTo>
                <a:lnTo>
                  <a:pt x="31119" y="645"/>
                </a:lnTo>
                <a:lnTo>
                  <a:pt x="31461" y="113"/>
                </a:lnTo>
                <a:lnTo>
                  <a:pt x="31063" y="170"/>
                </a:lnTo>
                <a:lnTo>
                  <a:pt x="30720" y="645"/>
                </a:lnTo>
                <a:lnTo>
                  <a:pt x="30378" y="1139"/>
                </a:lnTo>
                <a:lnTo>
                  <a:pt x="29979" y="1670"/>
                </a:lnTo>
                <a:lnTo>
                  <a:pt x="29409" y="1556"/>
                </a:lnTo>
                <a:lnTo>
                  <a:pt x="28839" y="1404"/>
                </a:lnTo>
                <a:lnTo>
                  <a:pt x="28269" y="1195"/>
                </a:lnTo>
                <a:lnTo>
                  <a:pt x="28783" y="702"/>
                </a:lnTo>
                <a:lnTo>
                  <a:pt x="28269" y="702"/>
                </a:lnTo>
                <a:lnTo>
                  <a:pt x="27927" y="1082"/>
                </a:lnTo>
                <a:lnTo>
                  <a:pt x="27357" y="854"/>
                </a:lnTo>
                <a:lnTo>
                  <a:pt x="26845" y="816"/>
                </a:lnTo>
                <a:lnTo>
                  <a:pt x="27357" y="1139"/>
                </a:lnTo>
                <a:lnTo>
                  <a:pt x="27699" y="1290"/>
                </a:lnTo>
                <a:lnTo>
                  <a:pt x="26503" y="2429"/>
                </a:lnTo>
                <a:lnTo>
                  <a:pt x="25248" y="3777"/>
                </a:lnTo>
                <a:lnTo>
                  <a:pt x="23937" y="5239"/>
                </a:lnTo>
                <a:lnTo>
                  <a:pt x="23426" y="5828"/>
                </a:lnTo>
                <a:lnTo>
                  <a:pt x="23140" y="6150"/>
                </a:lnTo>
                <a:lnTo>
                  <a:pt x="22342" y="5828"/>
                </a:lnTo>
                <a:lnTo>
                  <a:pt x="21545" y="5505"/>
                </a:lnTo>
                <a:lnTo>
                  <a:pt x="20860" y="5182"/>
                </a:lnTo>
                <a:lnTo>
                  <a:pt x="21430" y="4632"/>
                </a:lnTo>
                <a:lnTo>
                  <a:pt x="22000" y="4100"/>
                </a:lnTo>
                <a:lnTo>
                  <a:pt x="22570" y="3663"/>
                </a:lnTo>
                <a:lnTo>
                  <a:pt x="23710" y="2695"/>
                </a:lnTo>
                <a:lnTo>
                  <a:pt x="24793" y="1841"/>
                </a:lnTo>
                <a:lnTo>
                  <a:pt x="25818" y="1025"/>
                </a:lnTo>
                <a:lnTo>
                  <a:pt x="25307" y="1139"/>
                </a:lnTo>
                <a:lnTo>
                  <a:pt x="25021" y="1233"/>
                </a:lnTo>
                <a:lnTo>
                  <a:pt x="24167" y="1879"/>
                </a:lnTo>
                <a:lnTo>
                  <a:pt x="23254" y="2581"/>
                </a:lnTo>
                <a:lnTo>
                  <a:pt x="22342" y="3341"/>
                </a:lnTo>
                <a:lnTo>
                  <a:pt x="21716" y="3891"/>
                </a:lnTo>
                <a:lnTo>
                  <a:pt x="21087" y="4423"/>
                </a:lnTo>
                <a:lnTo>
                  <a:pt x="20461" y="4973"/>
                </a:lnTo>
                <a:lnTo>
                  <a:pt x="19778" y="4632"/>
                </a:lnTo>
                <a:lnTo>
                  <a:pt x="19150" y="4271"/>
                </a:lnTo>
                <a:lnTo>
                  <a:pt x="18639" y="3891"/>
                </a:lnTo>
                <a:lnTo>
                  <a:pt x="18580" y="3512"/>
                </a:lnTo>
                <a:lnTo>
                  <a:pt x="19150" y="3132"/>
                </a:lnTo>
                <a:lnTo>
                  <a:pt x="18524" y="3341"/>
                </a:lnTo>
                <a:lnTo>
                  <a:pt x="17954" y="3606"/>
                </a:lnTo>
                <a:lnTo>
                  <a:pt x="17384" y="3891"/>
                </a:lnTo>
                <a:lnTo>
                  <a:pt x="15104" y="5448"/>
                </a:lnTo>
                <a:lnTo>
                  <a:pt x="12709" y="7232"/>
                </a:lnTo>
                <a:lnTo>
                  <a:pt x="10317" y="9283"/>
                </a:lnTo>
                <a:lnTo>
                  <a:pt x="9747" y="8789"/>
                </a:lnTo>
                <a:lnTo>
                  <a:pt x="9233" y="8694"/>
                </a:lnTo>
                <a:lnTo>
                  <a:pt x="9689" y="9340"/>
                </a:lnTo>
                <a:lnTo>
                  <a:pt x="10031" y="9605"/>
                </a:lnTo>
                <a:lnTo>
                  <a:pt x="7751" y="11542"/>
                </a:lnTo>
                <a:lnTo>
                  <a:pt x="5530" y="13763"/>
                </a:lnTo>
                <a:lnTo>
                  <a:pt x="3363" y="16189"/>
                </a:lnTo>
                <a:lnTo>
                  <a:pt x="2680" y="15595"/>
                </a:lnTo>
                <a:lnTo>
                  <a:pt x="2223" y="15380"/>
                </a:lnTo>
                <a:lnTo>
                  <a:pt x="2394" y="15919"/>
                </a:lnTo>
                <a:lnTo>
                  <a:pt x="3079" y="16514"/>
                </a:lnTo>
                <a:lnTo>
                  <a:pt x="1995" y="17700"/>
                </a:lnTo>
                <a:lnTo>
                  <a:pt x="970" y="18942"/>
                </a:lnTo>
                <a:lnTo>
                  <a:pt x="0" y="20236"/>
                </a:lnTo>
                <a:lnTo>
                  <a:pt x="285" y="20614"/>
                </a:lnTo>
                <a:lnTo>
                  <a:pt x="1311" y="19264"/>
                </a:lnTo>
                <a:lnTo>
                  <a:pt x="2338" y="18025"/>
                </a:lnTo>
                <a:lnTo>
                  <a:pt x="3419" y="16783"/>
                </a:lnTo>
                <a:lnTo>
                  <a:pt x="4559" y="17753"/>
                </a:lnTo>
                <a:lnTo>
                  <a:pt x="5929" y="18672"/>
                </a:lnTo>
                <a:lnTo>
                  <a:pt x="7352" y="19428"/>
                </a:lnTo>
                <a:lnTo>
                  <a:pt x="7638" y="19050"/>
                </a:lnTo>
                <a:lnTo>
                  <a:pt x="6213" y="18294"/>
                </a:lnTo>
                <a:lnTo>
                  <a:pt x="4901" y="17376"/>
                </a:lnTo>
                <a:lnTo>
                  <a:pt x="3705" y="16459"/>
                </a:lnTo>
                <a:lnTo>
                  <a:pt x="5870" y="14029"/>
                </a:lnTo>
                <a:lnTo>
                  <a:pt x="8094" y="11826"/>
                </a:lnTo>
                <a:lnTo>
                  <a:pt x="10373" y="9814"/>
                </a:lnTo>
                <a:lnTo>
                  <a:pt x="10659" y="9548"/>
                </a:lnTo>
                <a:lnTo>
                  <a:pt x="13167" y="7384"/>
                </a:lnTo>
                <a:lnTo>
                  <a:pt x="15674" y="5448"/>
                </a:lnTo>
                <a:lnTo>
                  <a:pt x="18069" y="3834"/>
                </a:lnTo>
                <a:lnTo>
                  <a:pt x="18467" y="4100"/>
                </a:lnTo>
                <a:lnTo>
                  <a:pt x="18979" y="4480"/>
                </a:lnTo>
                <a:lnTo>
                  <a:pt x="19549" y="4859"/>
                </a:lnTo>
                <a:lnTo>
                  <a:pt x="20177" y="5182"/>
                </a:lnTo>
                <a:lnTo>
                  <a:pt x="18125" y="7024"/>
                </a:lnTo>
                <a:lnTo>
                  <a:pt x="15902" y="9169"/>
                </a:lnTo>
                <a:lnTo>
                  <a:pt x="13849" y="12092"/>
                </a:lnTo>
                <a:lnTo>
                  <a:pt x="14933" y="12681"/>
                </a:lnTo>
                <a:lnTo>
                  <a:pt x="14135" y="11770"/>
                </a:lnTo>
                <a:lnTo>
                  <a:pt x="16359" y="9397"/>
                </a:lnTo>
                <a:lnTo>
                  <a:pt x="18524" y="7232"/>
                </a:lnTo>
                <a:lnTo>
                  <a:pt x="20576" y="5391"/>
                </a:lnTo>
                <a:lnTo>
                  <a:pt x="21317" y="5714"/>
                </a:lnTo>
                <a:lnTo>
                  <a:pt x="22115" y="6093"/>
                </a:lnTo>
                <a:lnTo>
                  <a:pt x="22912" y="6416"/>
                </a:lnTo>
                <a:lnTo>
                  <a:pt x="23367" y="6587"/>
                </a:lnTo>
                <a:lnTo>
                  <a:pt x="24280" y="6910"/>
                </a:lnTo>
                <a:lnTo>
                  <a:pt x="23597" y="6321"/>
                </a:lnTo>
                <a:lnTo>
                  <a:pt x="24052" y="5771"/>
                </a:lnTo>
                <a:lnTo>
                  <a:pt x="24280" y="5505"/>
                </a:lnTo>
                <a:lnTo>
                  <a:pt x="25647" y="3986"/>
                </a:lnTo>
                <a:lnTo>
                  <a:pt x="26902" y="2638"/>
                </a:lnTo>
                <a:lnTo>
                  <a:pt x="28098" y="1404"/>
                </a:lnTo>
                <a:lnTo>
                  <a:pt x="28612" y="1613"/>
                </a:lnTo>
                <a:lnTo>
                  <a:pt x="29182" y="1784"/>
                </a:lnTo>
                <a:lnTo>
                  <a:pt x="29808" y="1936"/>
                </a:lnTo>
                <a:lnTo>
                  <a:pt x="30150" y="1993"/>
                </a:lnTo>
                <a:lnTo>
                  <a:pt x="30720" y="2164"/>
                </a:lnTo>
                <a:lnTo>
                  <a:pt x="31290" y="2259"/>
                </a:lnTo>
                <a:lnTo>
                  <a:pt x="31860" y="2316"/>
                </a:lnTo>
                <a:lnTo>
                  <a:pt x="31177" y="3948"/>
                </a:lnTo>
                <a:lnTo>
                  <a:pt x="30493" y="5714"/>
                </a:lnTo>
                <a:lnTo>
                  <a:pt x="30207" y="7821"/>
                </a:lnTo>
                <a:lnTo>
                  <a:pt x="30948" y="5828"/>
                </a:lnTo>
                <a:lnTo>
                  <a:pt x="31632" y="3986"/>
                </a:lnTo>
                <a:lnTo>
                  <a:pt x="32259" y="2373"/>
                </a:lnTo>
                <a:lnTo>
                  <a:pt x="32887" y="2486"/>
                </a:lnTo>
                <a:lnTo>
                  <a:pt x="33570" y="2543"/>
                </a:lnTo>
                <a:lnTo>
                  <a:pt x="34255" y="2581"/>
                </a:lnTo>
                <a:lnTo>
                  <a:pt x="34255" y="2259"/>
                </a:lnTo>
                <a:lnTo>
                  <a:pt x="33626" y="2259"/>
                </a:lnTo>
                <a:lnTo>
                  <a:pt x="33000" y="2221"/>
                </a:lnTo>
                <a:lnTo>
                  <a:pt x="32374" y="2107"/>
                </a:lnTo>
                <a:close/>
              </a:path>
            </a:pathLst>
          </a:custGeom>
          <a:solidFill>
            <a:srgbClr val="006CA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04" name="object 1204"/>
          <p:cNvSpPr/>
          <p:nvPr/>
        </p:nvSpPr>
        <p:spPr>
          <a:xfrm>
            <a:off x="324790" y="529250"/>
            <a:ext cx="1880" cy="5793"/>
          </a:xfrm>
          <a:custGeom>
            <a:avLst/>
            <a:gdLst/>
            <a:ahLst/>
            <a:cxnLst/>
            <a:rect l="l" t="t" r="r" b="b"/>
            <a:pathLst>
              <a:path w="2507" h="7724">
                <a:moveTo>
                  <a:pt x="2507" y="56"/>
                </a:moveTo>
                <a:lnTo>
                  <a:pt x="1993" y="0"/>
                </a:lnTo>
                <a:lnTo>
                  <a:pt x="1139" y="2335"/>
                </a:lnTo>
                <a:lnTo>
                  <a:pt x="283" y="4859"/>
                </a:lnTo>
                <a:lnTo>
                  <a:pt x="0" y="7724"/>
                </a:lnTo>
                <a:lnTo>
                  <a:pt x="853" y="4973"/>
                </a:lnTo>
                <a:lnTo>
                  <a:pt x="1709" y="2373"/>
                </a:lnTo>
                <a:lnTo>
                  <a:pt x="2507" y="56"/>
                </a:lnTo>
                <a:close/>
              </a:path>
            </a:pathLst>
          </a:custGeom>
          <a:solidFill>
            <a:srgbClr val="006CA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05" name="object 1205"/>
          <p:cNvSpPr/>
          <p:nvPr/>
        </p:nvSpPr>
        <p:spPr>
          <a:xfrm>
            <a:off x="322952" y="535327"/>
            <a:ext cx="1752" cy="6233"/>
          </a:xfrm>
          <a:custGeom>
            <a:avLst/>
            <a:gdLst/>
            <a:ahLst/>
            <a:cxnLst/>
            <a:rect l="l" t="t" r="r" b="b"/>
            <a:pathLst>
              <a:path w="2336" h="8311">
                <a:moveTo>
                  <a:pt x="2336" y="55"/>
                </a:moveTo>
                <a:lnTo>
                  <a:pt x="1709" y="0"/>
                </a:lnTo>
                <a:lnTo>
                  <a:pt x="912" y="2536"/>
                </a:lnTo>
                <a:lnTo>
                  <a:pt x="112" y="5342"/>
                </a:lnTo>
                <a:lnTo>
                  <a:pt x="0" y="8311"/>
                </a:lnTo>
                <a:lnTo>
                  <a:pt x="741" y="5397"/>
                </a:lnTo>
                <a:lnTo>
                  <a:pt x="1538" y="2644"/>
                </a:lnTo>
                <a:lnTo>
                  <a:pt x="2336" y="55"/>
                </a:lnTo>
                <a:close/>
              </a:path>
            </a:pathLst>
          </a:custGeom>
          <a:solidFill>
            <a:srgbClr val="006CA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06" name="object 1206"/>
          <p:cNvSpPr/>
          <p:nvPr/>
        </p:nvSpPr>
        <p:spPr>
          <a:xfrm>
            <a:off x="307178" y="530062"/>
            <a:ext cx="10301" cy="14129"/>
          </a:xfrm>
          <a:custGeom>
            <a:avLst/>
            <a:gdLst/>
            <a:ahLst/>
            <a:cxnLst/>
            <a:rect l="l" t="t" r="r" b="b"/>
            <a:pathLst>
              <a:path w="13735" h="18839">
                <a:moveTo>
                  <a:pt x="3989" y="10150"/>
                </a:moveTo>
                <a:lnTo>
                  <a:pt x="5870" y="7559"/>
                </a:lnTo>
                <a:lnTo>
                  <a:pt x="7808" y="5125"/>
                </a:lnTo>
                <a:lnTo>
                  <a:pt x="9745" y="2923"/>
                </a:lnTo>
                <a:lnTo>
                  <a:pt x="11797" y="0"/>
                </a:lnTo>
                <a:lnTo>
                  <a:pt x="9632" y="2372"/>
                </a:lnTo>
                <a:lnTo>
                  <a:pt x="9233" y="2164"/>
                </a:lnTo>
                <a:lnTo>
                  <a:pt x="8321" y="1670"/>
                </a:lnTo>
                <a:lnTo>
                  <a:pt x="7409" y="1025"/>
                </a:lnTo>
                <a:lnTo>
                  <a:pt x="6555" y="379"/>
                </a:lnTo>
                <a:lnTo>
                  <a:pt x="6269" y="645"/>
                </a:lnTo>
                <a:lnTo>
                  <a:pt x="7125" y="1347"/>
                </a:lnTo>
                <a:lnTo>
                  <a:pt x="8035" y="1993"/>
                </a:lnTo>
                <a:lnTo>
                  <a:pt x="9004" y="2543"/>
                </a:lnTo>
                <a:lnTo>
                  <a:pt x="9346" y="2695"/>
                </a:lnTo>
                <a:lnTo>
                  <a:pt x="7352" y="4916"/>
                </a:lnTo>
                <a:lnTo>
                  <a:pt x="5415" y="7289"/>
                </a:lnTo>
                <a:lnTo>
                  <a:pt x="3534" y="9881"/>
                </a:lnTo>
                <a:lnTo>
                  <a:pt x="3248" y="10258"/>
                </a:lnTo>
                <a:lnTo>
                  <a:pt x="2108" y="11823"/>
                </a:lnTo>
                <a:lnTo>
                  <a:pt x="1025" y="13495"/>
                </a:lnTo>
                <a:lnTo>
                  <a:pt x="0" y="15223"/>
                </a:lnTo>
                <a:lnTo>
                  <a:pt x="455" y="15547"/>
                </a:lnTo>
                <a:lnTo>
                  <a:pt x="1482" y="13820"/>
                </a:lnTo>
                <a:lnTo>
                  <a:pt x="2565" y="12147"/>
                </a:lnTo>
                <a:lnTo>
                  <a:pt x="3705" y="10528"/>
                </a:lnTo>
                <a:lnTo>
                  <a:pt x="4901" y="11175"/>
                </a:lnTo>
                <a:lnTo>
                  <a:pt x="6098" y="11770"/>
                </a:lnTo>
                <a:lnTo>
                  <a:pt x="7409" y="12309"/>
                </a:lnTo>
                <a:lnTo>
                  <a:pt x="7864" y="12470"/>
                </a:lnTo>
                <a:lnTo>
                  <a:pt x="8150" y="12578"/>
                </a:lnTo>
                <a:lnTo>
                  <a:pt x="7066" y="14467"/>
                </a:lnTo>
                <a:lnTo>
                  <a:pt x="6041" y="16464"/>
                </a:lnTo>
                <a:lnTo>
                  <a:pt x="5129" y="18515"/>
                </a:lnTo>
                <a:lnTo>
                  <a:pt x="5643" y="18839"/>
                </a:lnTo>
                <a:lnTo>
                  <a:pt x="6611" y="16734"/>
                </a:lnTo>
                <a:lnTo>
                  <a:pt x="7636" y="14737"/>
                </a:lnTo>
                <a:lnTo>
                  <a:pt x="8720" y="12795"/>
                </a:lnTo>
                <a:lnTo>
                  <a:pt x="10373" y="13442"/>
                </a:lnTo>
                <a:lnTo>
                  <a:pt x="8947" y="12362"/>
                </a:lnTo>
                <a:lnTo>
                  <a:pt x="10486" y="9611"/>
                </a:lnTo>
                <a:lnTo>
                  <a:pt x="12083" y="7075"/>
                </a:lnTo>
                <a:lnTo>
                  <a:pt x="13735" y="4708"/>
                </a:lnTo>
                <a:lnTo>
                  <a:pt x="13223" y="4480"/>
                </a:lnTo>
                <a:lnTo>
                  <a:pt x="11570" y="6858"/>
                </a:lnTo>
                <a:lnTo>
                  <a:pt x="9916" y="9395"/>
                </a:lnTo>
                <a:lnTo>
                  <a:pt x="8377" y="12147"/>
                </a:lnTo>
                <a:lnTo>
                  <a:pt x="7864" y="11931"/>
                </a:lnTo>
                <a:lnTo>
                  <a:pt x="7580" y="11823"/>
                </a:lnTo>
                <a:lnTo>
                  <a:pt x="6325" y="11337"/>
                </a:lnTo>
                <a:lnTo>
                  <a:pt x="5129" y="10744"/>
                </a:lnTo>
                <a:lnTo>
                  <a:pt x="3989" y="10150"/>
                </a:lnTo>
                <a:close/>
              </a:path>
            </a:pathLst>
          </a:custGeom>
          <a:solidFill>
            <a:srgbClr val="006CA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07" name="object 1207"/>
          <p:cNvSpPr/>
          <p:nvPr/>
        </p:nvSpPr>
        <p:spPr>
          <a:xfrm>
            <a:off x="321070" y="528766"/>
            <a:ext cx="3035" cy="5590"/>
          </a:xfrm>
          <a:custGeom>
            <a:avLst/>
            <a:gdLst/>
            <a:ahLst/>
            <a:cxnLst/>
            <a:rect l="l" t="t" r="r" b="b"/>
            <a:pathLst>
              <a:path w="4046" h="7453">
                <a:moveTo>
                  <a:pt x="4046" y="113"/>
                </a:moveTo>
                <a:lnTo>
                  <a:pt x="3588" y="0"/>
                </a:lnTo>
                <a:lnTo>
                  <a:pt x="2279" y="2164"/>
                </a:lnTo>
                <a:lnTo>
                  <a:pt x="853" y="4651"/>
                </a:lnTo>
                <a:lnTo>
                  <a:pt x="0" y="7453"/>
                </a:lnTo>
                <a:lnTo>
                  <a:pt x="1367" y="4745"/>
                </a:lnTo>
                <a:lnTo>
                  <a:pt x="2734" y="2278"/>
                </a:lnTo>
                <a:lnTo>
                  <a:pt x="4046" y="113"/>
                </a:lnTo>
                <a:close/>
              </a:path>
            </a:pathLst>
          </a:custGeom>
          <a:solidFill>
            <a:srgbClr val="006CA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08" name="object 1208"/>
          <p:cNvSpPr/>
          <p:nvPr/>
        </p:nvSpPr>
        <p:spPr>
          <a:xfrm>
            <a:off x="318163" y="534558"/>
            <a:ext cx="2779" cy="6071"/>
          </a:xfrm>
          <a:custGeom>
            <a:avLst/>
            <a:gdLst/>
            <a:ahLst/>
            <a:cxnLst/>
            <a:rect l="l" t="t" r="r" b="b"/>
            <a:pathLst>
              <a:path w="3705" h="8094">
                <a:moveTo>
                  <a:pt x="3705" y="108"/>
                </a:moveTo>
                <a:lnTo>
                  <a:pt x="3135" y="0"/>
                </a:lnTo>
                <a:lnTo>
                  <a:pt x="1881" y="2483"/>
                </a:lnTo>
                <a:lnTo>
                  <a:pt x="626" y="5127"/>
                </a:lnTo>
                <a:lnTo>
                  <a:pt x="0" y="8094"/>
                </a:lnTo>
                <a:lnTo>
                  <a:pt x="1196" y="5288"/>
                </a:lnTo>
                <a:lnTo>
                  <a:pt x="2450" y="2589"/>
                </a:lnTo>
                <a:lnTo>
                  <a:pt x="3705" y="108"/>
                </a:lnTo>
                <a:close/>
              </a:path>
            </a:pathLst>
          </a:custGeom>
          <a:solidFill>
            <a:srgbClr val="006CA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09" name="object 1209"/>
          <p:cNvSpPr/>
          <p:nvPr/>
        </p:nvSpPr>
        <p:spPr>
          <a:xfrm>
            <a:off x="331713" y="523142"/>
            <a:ext cx="5685" cy="7973"/>
          </a:xfrm>
          <a:custGeom>
            <a:avLst/>
            <a:gdLst/>
            <a:ahLst/>
            <a:cxnLst/>
            <a:rect l="l" t="t" r="r" b="b"/>
            <a:pathLst>
              <a:path w="7580" h="10631">
                <a:moveTo>
                  <a:pt x="3818" y="8315"/>
                </a:moveTo>
                <a:lnTo>
                  <a:pt x="4559" y="10631"/>
                </a:lnTo>
                <a:lnTo>
                  <a:pt x="4331" y="8258"/>
                </a:lnTo>
                <a:lnTo>
                  <a:pt x="5357" y="8106"/>
                </a:lnTo>
                <a:lnTo>
                  <a:pt x="6327" y="7935"/>
                </a:lnTo>
                <a:lnTo>
                  <a:pt x="7296" y="7726"/>
                </a:lnTo>
                <a:lnTo>
                  <a:pt x="7580" y="7289"/>
                </a:lnTo>
                <a:lnTo>
                  <a:pt x="6496" y="5353"/>
                </a:lnTo>
                <a:lnTo>
                  <a:pt x="5415" y="3625"/>
                </a:lnTo>
                <a:lnTo>
                  <a:pt x="4446" y="2050"/>
                </a:lnTo>
                <a:lnTo>
                  <a:pt x="5016" y="3663"/>
                </a:lnTo>
                <a:lnTo>
                  <a:pt x="6041" y="5448"/>
                </a:lnTo>
                <a:lnTo>
                  <a:pt x="7125" y="7403"/>
                </a:lnTo>
                <a:lnTo>
                  <a:pt x="6213" y="7612"/>
                </a:lnTo>
                <a:lnTo>
                  <a:pt x="5187" y="7783"/>
                </a:lnTo>
                <a:lnTo>
                  <a:pt x="4217" y="7878"/>
                </a:lnTo>
                <a:lnTo>
                  <a:pt x="3534" y="5885"/>
                </a:lnTo>
                <a:lnTo>
                  <a:pt x="2908" y="4043"/>
                </a:lnTo>
                <a:lnTo>
                  <a:pt x="2338" y="2429"/>
                </a:lnTo>
                <a:lnTo>
                  <a:pt x="2908" y="2373"/>
                </a:lnTo>
                <a:lnTo>
                  <a:pt x="3478" y="2278"/>
                </a:lnTo>
                <a:lnTo>
                  <a:pt x="4048" y="2164"/>
                </a:lnTo>
                <a:lnTo>
                  <a:pt x="4275" y="1784"/>
                </a:lnTo>
                <a:lnTo>
                  <a:pt x="3876" y="1252"/>
                </a:lnTo>
                <a:lnTo>
                  <a:pt x="3534" y="702"/>
                </a:lnTo>
                <a:lnTo>
                  <a:pt x="3135" y="170"/>
                </a:lnTo>
                <a:lnTo>
                  <a:pt x="2736" y="113"/>
                </a:lnTo>
                <a:lnTo>
                  <a:pt x="3135" y="702"/>
                </a:lnTo>
                <a:lnTo>
                  <a:pt x="3478" y="1252"/>
                </a:lnTo>
                <a:lnTo>
                  <a:pt x="3876" y="1898"/>
                </a:lnTo>
                <a:lnTo>
                  <a:pt x="3363" y="1993"/>
                </a:lnTo>
                <a:lnTo>
                  <a:pt x="2793" y="2107"/>
                </a:lnTo>
                <a:lnTo>
                  <a:pt x="2223" y="2164"/>
                </a:lnTo>
                <a:lnTo>
                  <a:pt x="1937" y="1404"/>
                </a:lnTo>
                <a:lnTo>
                  <a:pt x="1653" y="702"/>
                </a:lnTo>
                <a:lnTo>
                  <a:pt x="1367" y="56"/>
                </a:lnTo>
                <a:lnTo>
                  <a:pt x="1027" y="0"/>
                </a:lnTo>
                <a:lnTo>
                  <a:pt x="1254" y="702"/>
                </a:lnTo>
                <a:lnTo>
                  <a:pt x="1538" y="1404"/>
                </a:lnTo>
                <a:lnTo>
                  <a:pt x="1824" y="2221"/>
                </a:lnTo>
                <a:lnTo>
                  <a:pt x="1198" y="2278"/>
                </a:lnTo>
                <a:lnTo>
                  <a:pt x="628" y="2316"/>
                </a:lnTo>
                <a:lnTo>
                  <a:pt x="0" y="2372"/>
                </a:lnTo>
                <a:lnTo>
                  <a:pt x="0" y="2638"/>
                </a:lnTo>
                <a:lnTo>
                  <a:pt x="684" y="2638"/>
                </a:lnTo>
                <a:lnTo>
                  <a:pt x="1311" y="2600"/>
                </a:lnTo>
                <a:lnTo>
                  <a:pt x="1881" y="2486"/>
                </a:lnTo>
                <a:lnTo>
                  <a:pt x="2450" y="4100"/>
                </a:lnTo>
                <a:lnTo>
                  <a:pt x="3077" y="5941"/>
                </a:lnTo>
                <a:lnTo>
                  <a:pt x="3705" y="7935"/>
                </a:lnTo>
                <a:lnTo>
                  <a:pt x="2678" y="8049"/>
                </a:lnTo>
                <a:lnTo>
                  <a:pt x="1653" y="8144"/>
                </a:lnTo>
                <a:lnTo>
                  <a:pt x="628" y="8201"/>
                </a:lnTo>
                <a:lnTo>
                  <a:pt x="1709" y="8523"/>
                </a:lnTo>
                <a:lnTo>
                  <a:pt x="2793" y="8428"/>
                </a:lnTo>
                <a:lnTo>
                  <a:pt x="3818" y="8315"/>
                </a:lnTo>
                <a:close/>
              </a:path>
            </a:pathLst>
          </a:custGeom>
          <a:solidFill>
            <a:srgbClr val="006CA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10" name="object 1210"/>
          <p:cNvSpPr/>
          <p:nvPr/>
        </p:nvSpPr>
        <p:spPr>
          <a:xfrm>
            <a:off x="328166" y="524281"/>
            <a:ext cx="28730" cy="24079"/>
          </a:xfrm>
          <a:custGeom>
            <a:avLst/>
            <a:gdLst/>
            <a:ahLst/>
            <a:cxnLst/>
            <a:rect l="l" t="t" r="r" b="b"/>
            <a:pathLst>
              <a:path w="38307" h="32105">
                <a:moveTo>
                  <a:pt x="4730" y="854"/>
                </a:moveTo>
                <a:lnTo>
                  <a:pt x="4617" y="0"/>
                </a:lnTo>
                <a:lnTo>
                  <a:pt x="4617" y="4632"/>
                </a:lnTo>
                <a:lnTo>
                  <a:pt x="4789" y="6682"/>
                </a:lnTo>
                <a:lnTo>
                  <a:pt x="1881" y="6682"/>
                </a:lnTo>
                <a:lnTo>
                  <a:pt x="2622" y="7062"/>
                </a:lnTo>
                <a:lnTo>
                  <a:pt x="4789" y="7062"/>
                </a:lnTo>
                <a:lnTo>
                  <a:pt x="5016" y="9435"/>
                </a:lnTo>
                <a:lnTo>
                  <a:pt x="5187" y="12035"/>
                </a:lnTo>
                <a:lnTo>
                  <a:pt x="5415" y="14889"/>
                </a:lnTo>
                <a:lnTo>
                  <a:pt x="1824" y="14889"/>
                </a:lnTo>
                <a:lnTo>
                  <a:pt x="1538" y="15321"/>
                </a:lnTo>
                <a:lnTo>
                  <a:pt x="1824" y="15321"/>
                </a:lnTo>
                <a:lnTo>
                  <a:pt x="3020" y="15375"/>
                </a:lnTo>
                <a:lnTo>
                  <a:pt x="4219" y="15375"/>
                </a:lnTo>
                <a:lnTo>
                  <a:pt x="5415" y="15321"/>
                </a:lnTo>
                <a:lnTo>
                  <a:pt x="5643" y="17966"/>
                </a:lnTo>
                <a:lnTo>
                  <a:pt x="5814" y="20772"/>
                </a:lnTo>
                <a:lnTo>
                  <a:pt x="5985" y="23739"/>
                </a:lnTo>
                <a:lnTo>
                  <a:pt x="4446" y="23794"/>
                </a:lnTo>
                <a:lnTo>
                  <a:pt x="1198" y="23794"/>
                </a:lnTo>
                <a:lnTo>
                  <a:pt x="398" y="23739"/>
                </a:lnTo>
                <a:lnTo>
                  <a:pt x="58" y="23739"/>
                </a:lnTo>
                <a:lnTo>
                  <a:pt x="0" y="24225"/>
                </a:lnTo>
                <a:lnTo>
                  <a:pt x="799" y="24280"/>
                </a:lnTo>
                <a:lnTo>
                  <a:pt x="1198" y="24280"/>
                </a:lnTo>
                <a:lnTo>
                  <a:pt x="2793" y="24333"/>
                </a:lnTo>
                <a:lnTo>
                  <a:pt x="4446" y="24333"/>
                </a:lnTo>
                <a:lnTo>
                  <a:pt x="6041" y="24280"/>
                </a:lnTo>
                <a:lnTo>
                  <a:pt x="6213" y="26816"/>
                </a:lnTo>
                <a:lnTo>
                  <a:pt x="6327" y="29406"/>
                </a:lnTo>
                <a:lnTo>
                  <a:pt x="6498" y="32105"/>
                </a:lnTo>
                <a:lnTo>
                  <a:pt x="7010" y="32050"/>
                </a:lnTo>
                <a:lnTo>
                  <a:pt x="7296" y="32050"/>
                </a:lnTo>
                <a:lnTo>
                  <a:pt x="7125" y="29353"/>
                </a:lnTo>
                <a:lnTo>
                  <a:pt x="6954" y="26761"/>
                </a:lnTo>
                <a:lnTo>
                  <a:pt x="6782" y="24280"/>
                </a:lnTo>
                <a:lnTo>
                  <a:pt x="8891" y="24172"/>
                </a:lnTo>
                <a:lnTo>
                  <a:pt x="11000" y="24010"/>
                </a:lnTo>
                <a:lnTo>
                  <a:pt x="13052" y="23739"/>
                </a:lnTo>
                <a:lnTo>
                  <a:pt x="13565" y="26114"/>
                </a:lnTo>
                <a:lnTo>
                  <a:pt x="14077" y="28597"/>
                </a:lnTo>
                <a:lnTo>
                  <a:pt x="14534" y="31186"/>
                </a:lnTo>
                <a:lnTo>
                  <a:pt x="14989" y="31080"/>
                </a:lnTo>
                <a:lnTo>
                  <a:pt x="15217" y="31025"/>
                </a:lnTo>
                <a:lnTo>
                  <a:pt x="14762" y="28489"/>
                </a:lnTo>
                <a:lnTo>
                  <a:pt x="14248" y="26006"/>
                </a:lnTo>
                <a:lnTo>
                  <a:pt x="13737" y="23633"/>
                </a:lnTo>
                <a:lnTo>
                  <a:pt x="15730" y="23361"/>
                </a:lnTo>
                <a:lnTo>
                  <a:pt x="17726" y="23039"/>
                </a:lnTo>
                <a:lnTo>
                  <a:pt x="19607" y="22553"/>
                </a:lnTo>
                <a:lnTo>
                  <a:pt x="20461" y="24711"/>
                </a:lnTo>
                <a:lnTo>
                  <a:pt x="21202" y="26978"/>
                </a:lnTo>
                <a:lnTo>
                  <a:pt x="21943" y="29298"/>
                </a:lnTo>
                <a:lnTo>
                  <a:pt x="22570" y="29136"/>
                </a:lnTo>
                <a:lnTo>
                  <a:pt x="21829" y="26816"/>
                </a:lnTo>
                <a:lnTo>
                  <a:pt x="21031" y="24550"/>
                </a:lnTo>
                <a:lnTo>
                  <a:pt x="20177" y="22444"/>
                </a:lnTo>
                <a:lnTo>
                  <a:pt x="22056" y="21958"/>
                </a:lnTo>
                <a:lnTo>
                  <a:pt x="23824" y="21474"/>
                </a:lnTo>
                <a:lnTo>
                  <a:pt x="25534" y="20880"/>
                </a:lnTo>
                <a:lnTo>
                  <a:pt x="26503" y="22714"/>
                </a:lnTo>
                <a:lnTo>
                  <a:pt x="27472" y="24658"/>
                </a:lnTo>
                <a:lnTo>
                  <a:pt x="28328" y="26708"/>
                </a:lnTo>
                <a:lnTo>
                  <a:pt x="28898" y="26384"/>
                </a:lnTo>
                <a:lnTo>
                  <a:pt x="28042" y="24388"/>
                </a:lnTo>
                <a:lnTo>
                  <a:pt x="27073" y="22499"/>
                </a:lnTo>
                <a:lnTo>
                  <a:pt x="26104" y="20664"/>
                </a:lnTo>
                <a:lnTo>
                  <a:pt x="27756" y="20016"/>
                </a:lnTo>
                <a:lnTo>
                  <a:pt x="29353" y="19369"/>
                </a:lnTo>
                <a:lnTo>
                  <a:pt x="30777" y="18558"/>
                </a:lnTo>
                <a:lnTo>
                  <a:pt x="31804" y="20069"/>
                </a:lnTo>
                <a:lnTo>
                  <a:pt x="32829" y="21689"/>
                </a:lnTo>
                <a:lnTo>
                  <a:pt x="33795" y="23308"/>
                </a:lnTo>
                <a:lnTo>
                  <a:pt x="34198" y="22984"/>
                </a:lnTo>
                <a:lnTo>
                  <a:pt x="33292" y="21366"/>
                </a:lnTo>
                <a:lnTo>
                  <a:pt x="32265" y="19800"/>
                </a:lnTo>
                <a:lnTo>
                  <a:pt x="31290" y="18344"/>
                </a:lnTo>
                <a:lnTo>
                  <a:pt x="32708" y="17588"/>
                </a:lnTo>
                <a:lnTo>
                  <a:pt x="34017" y="16724"/>
                </a:lnTo>
                <a:lnTo>
                  <a:pt x="35225" y="15808"/>
                </a:lnTo>
                <a:lnTo>
                  <a:pt x="36132" y="16941"/>
                </a:lnTo>
                <a:lnTo>
                  <a:pt x="37038" y="18127"/>
                </a:lnTo>
                <a:lnTo>
                  <a:pt x="37964" y="19369"/>
                </a:lnTo>
                <a:lnTo>
                  <a:pt x="38307" y="18991"/>
                </a:lnTo>
                <a:lnTo>
                  <a:pt x="37380" y="17803"/>
                </a:lnTo>
                <a:lnTo>
                  <a:pt x="36474" y="16669"/>
                </a:lnTo>
                <a:lnTo>
                  <a:pt x="35568" y="15538"/>
                </a:lnTo>
                <a:lnTo>
                  <a:pt x="36192" y="15052"/>
                </a:lnTo>
                <a:lnTo>
                  <a:pt x="36816" y="14511"/>
                </a:lnTo>
                <a:lnTo>
                  <a:pt x="37380" y="13972"/>
                </a:lnTo>
                <a:lnTo>
                  <a:pt x="37098" y="13649"/>
                </a:lnTo>
                <a:lnTo>
                  <a:pt x="36534" y="14188"/>
                </a:lnTo>
                <a:lnTo>
                  <a:pt x="35910" y="14727"/>
                </a:lnTo>
                <a:lnTo>
                  <a:pt x="35286" y="15213"/>
                </a:lnTo>
                <a:lnTo>
                  <a:pt x="33171" y="12776"/>
                </a:lnTo>
                <a:lnTo>
                  <a:pt x="30948" y="10517"/>
                </a:lnTo>
                <a:lnTo>
                  <a:pt x="32829" y="13061"/>
                </a:lnTo>
                <a:lnTo>
                  <a:pt x="34943" y="15483"/>
                </a:lnTo>
                <a:lnTo>
                  <a:pt x="33735" y="16400"/>
                </a:lnTo>
                <a:lnTo>
                  <a:pt x="32426" y="17210"/>
                </a:lnTo>
                <a:lnTo>
                  <a:pt x="31006" y="17966"/>
                </a:lnTo>
                <a:lnTo>
                  <a:pt x="30549" y="18181"/>
                </a:lnTo>
                <a:lnTo>
                  <a:pt x="29067" y="18936"/>
                </a:lnTo>
                <a:lnTo>
                  <a:pt x="27528" y="19639"/>
                </a:lnTo>
                <a:lnTo>
                  <a:pt x="25877" y="20233"/>
                </a:lnTo>
                <a:lnTo>
                  <a:pt x="24394" y="17425"/>
                </a:lnTo>
                <a:lnTo>
                  <a:pt x="22797" y="14889"/>
                </a:lnTo>
                <a:lnTo>
                  <a:pt x="23824" y="17641"/>
                </a:lnTo>
                <a:lnTo>
                  <a:pt x="25307" y="20447"/>
                </a:lnTo>
                <a:lnTo>
                  <a:pt x="23597" y="20988"/>
                </a:lnTo>
                <a:lnTo>
                  <a:pt x="21829" y="21527"/>
                </a:lnTo>
                <a:lnTo>
                  <a:pt x="20006" y="21958"/>
                </a:lnTo>
                <a:lnTo>
                  <a:pt x="19436" y="22122"/>
                </a:lnTo>
                <a:lnTo>
                  <a:pt x="17555" y="22499"/>
                </a:lnTo>
                <a:lnTo>
                  <a:pt x="15618" y="22877"/>
                </a:lnTo>
                <a:lnTo>
                  <a:pt x="13622" y="23147"/>
                </a:lnTo>
                <a:lnTo>
                  <a:pt x="12937" y="20233"/>
                </a:lnTo>
                <a:lnTo>
                  <a:pt x="12937" y="23255"/>
                </a:lnTo>
                <a:lnTo>
                  <a:pt x="10943" y="23469"/>
                </a:lnTo>
                <a:lnTo>
                  <a:pt x="8835" y="23633"/>
                </a:lnTo>
                <a:lnTo>
                  <a:pt x="6782" y="23739"/>
                </a:lnTo>
                <a:lnTo>
                  <a:pt x="6555" y="20772"/>
                </a:lnTo>
                <a:lnTo>
                  <a:pt x="6327" y="17966"/>
                </a:lnTo>
                <a:lnTo>
                  <a:pt x="6098" y="15321"/>
                </a:lnTo>
                <a:lnTo>
                  <a:pt x="7751" y="15213"/>
                </a:lnTo>
                <a:lnTo>
                  <a:pt x="6098" y="14836"/>
                </a:lnTo>
                <a:lnTo>
                  <a:pt x="5814" y="12035"/>
                </a:lnTo>
                <a:lnTo>
                  <a:pt x="5586" y="9378"/>
                </a:lnTo>
                <a:lnTo>
                  <a:pt x="5359" y="7062"/>
                </a:lnTo>
                <a:lnTo>
                  <a:pt x="6440" y="7005"/>
                </a:lnTo>
                <a:lnTo>
                  <a:pt x="5359" y="6682"/>
                </a:lnTo>
                <a:lnTo>
                  <a:pt x="5129" y="4632"/>
                </a:lnTo>
                <a:lnTo>
                  <a:pt x="4901" y="2752"/>
                </a:lnTo>
                <a:lnTo>
                  <a:pt x="4730" y="1120"/>
                </a:lnTo>
                <a:lnTo>
                  <a:pt x="4730" y="854"/>
                </a:lnTo>
                <a:close/>
              </a:path>
            </a:pathLst>
          </a:custGeom>
          <a:solidFill>
            <a:srgbClr val="006CA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11" name="object 1211"/>
          <p:cNvSpPr/>
          <p:nvPr/>
        </p:nvSpPr>
        <p:spPr>
          <a:xfrm>
            <a:off x="329962" y="523427"/>
            <a:ext cx="1667" cy="4328"/>
          </a:xfrm>
          <a:custGeom>
            <a:avLst/>
            <a:gdLst/>
            <a:ahLst/>
            <a:cxnLst/>
            <a:rect l="l" t="t" r="r" b="b"/>
            <a:pathLst>
              <a:path w="2223" h="5771">
                <a:moveTo>
                  <a:pt x="2108" y="0"/>
                </a:moveTo>
                <a:lnTo>
                  <a:pt x="1709" y="0"/>
                </a:lnTo>
                <a:lnTo>
                  <a:pt x="1766" y="588"/>
                </a:lnTo>
                <a:lnTo>
                  <a:pt x="1824" y="1290"/>
                </a:lnTo>
                <a:lnTo>
                  <a:pt x="1881" y="1993"/>
                </a:lnTo>
                <a:lnTo>
                  <a:pt x="227" y="1993"/>
                </a:lnTo>
                <a:lnTo>
                  <a:pt x="342" y="1290"/>
                </a:lnTo>
                <a:lnTo>
                  <a:pt x="398" y="588"/>
                </a:lnTo>
                <a:lnTo>
                  <a:pt x="513" y="0"/>
                </a:lnTo>
                <a:lnTo>
                  <a:pt x="114" y="0"/>
                </a:lnTo>
                <a:lnTo>
                  <a:pt x="0" y="645"/>
                </a:lnTo>
                <a:lnTo>
                  <a:pt x="0" y="3948"/>
                </a:lnTo>
                <a:lnTo>
                  <a:pt x="171" y="2259"/>
                </a:lnTo>
                <a:lnTo>
                  <a:pt x="626" y="2316"/>
                </a:lnTo>
                <a:lnTo>
                  <a:pt x="1423" y="2316"/>
                </a:lnTo>
                <a:lnTo>
                  <a:pt x="1881" y="2259"/>
                </a:lnTo>
                <a:lnTo>
                  <a:pt x="2052" y="3948"/>
                </a:lnTo>
                <a:lnTo>
                  <a:pt x="2223" y="5771"/>
                </a:lnTo>
                <a:lnTo>
                  <a:pt x="2223" y="1290"/>
                </a:lnTo>
                <a:lnTo>
                  <a:pt x="2164" y="588"/>
                </a:lnTo>
                <a:lnTo>
                  <a:pt x="2108" y="0"/>
                </a:lnTo>
                <a:close/>
              </a:path>
            </a:pathLst>
          </a:custGeom>
          <a:solidFill>
            <a:srgbClr val="0069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12" name="object 1212"/>
          <p:cNvSpPr/>
          <p:nvPr/>
        </p:nvSpPr>
        <p:spPr>
          <a:xfrm>
            <a:off x="318163" y="527470"/>
            <a:ext cx="38732" cy="20890"/>
          </a:xfrm>
          <a:custGeom>
            <a:avLst/>
            <a:gdLst/>
            <a:ahLst/>
            <a:cxnLst/>
            <a:rect l="l" t="t" r="r" b="b"/>
            <a:pathLst>
              <a:path w="51643" h="27853">
                <a:moveTo>
                  <a:pt x="14135" y="20028"/>
                </a:moveTo>
                <a:lnTo>
                  <a:pt x="14534" y="20028"/>
                </a:lnTo>
                <a:lnTo>
                  <a:pt x="16129" y="20081"/>
                </a:lnTo>
                <a:lnTo>
                  <a:pt x="17783" y="20081"/>
                </a:lnTo>
                <a:lnTo>
                  <a:pt x="19378" y="20028"/>
                </a:lnTo>
                <a:lnTo>
                  <a:pt x="19549" y="22564"/>
                </a:lnTo>
                <a:lnTo>
                  <a:pt x="19664" y="25153"/>
                </a:lnTo>
                <a:lnTo>
                  <a:pt x="19835" y="27853"/>
                </a:lnTo>
                <a:lnTo>
                  <a:pt x="20346" y="27798"/>
                </a:lnTo>
                <a:lnTo>
                  <a:pt x="20632" y="27798"/>
                </a:lnTo>
                <a:lnTo>
                  <a:pt x="20461" y="25100"/>
                </a:lnTo>
                <a:lnTo>
                  <a:pt x="20290" y="22509"/>
                </a:lnTo>
                <a:lnTo>
                  <a:pt x="20119" y="20028"/>
                </a:lnTo>
                <a:lnTo>
                  <a:pt x="22227" y="19919"/>
                </a:lnTo>
                <a:lnTo>
                  <a:pt x="24336" y="19758"/>
                </a:lnTo>
                <a:lnTo>
                  <a:pt x="26388" y="19487"/>
                </a:lnTo>
                <a:lnTo>
                  <a:pt x="26902" y="21862"/>
                </a:lnTo>
                <a:lnTo>
                  <a:pt x="27413" y="24345"/>
                </a:lnTo>
                <a:lnTo>
                  <a:pt x="27870" y="26934"/>
                </a:lnTo>
                <a:lnTo>
                  <a:pt x="28326" y="26828"/>
                </a:lnTo>
                <a:lnTo>
                  <a:pt x="28553" y="26773"/>
                </a:lnTo>
                <a:lnTo>
                  <a:pt x="28098" y="24236"/>
                </a:lnTo>
                <a:lnTo>
                  <a:pt x="27584" y="21753"/>
                </a:lnTo>
                <a:lnTo>
                  <a:pt x="27073" y="19380"/>
                </a:lnTo>
                <a:lnTo>
                  <a:pt x="29067" y="19109"/>
                </a:lnTo>
                <a:lnTo>
                  <a:pt x="31063" y="18786"/>
                </a:lnTo>
                <a:lnTo>
                  <a:pt x="32944" y="18300"/>
                </a:lnTo>
                <a:lnTo>
                  <a:pt x="33797" y="20459"/>
                </a:lnTo>
                <a:lnTo>
                  <a:pt x="34539" y="22725"/>
                </a:lnTo>
                <a:lnTo>
                  <a:pt x="35280" y="25045"/>
                </a:lnTo>
                <a:lnTo>
                  <a:pt x="35906" y="24884"/>
                </a:lnTo>
                <a:lnTo>
                  <a:pt x="35165" y="22564"/>
                </a:lnTo>
                <a:lnTo>
                  <a:pt x="34367" y="20297"/>
                </a:lnTo>
                <a:lnTo>
                  <a:pt x="33514" y="18192"/>
                </a:lnTo>
                <a:lnTo>
                  <a:pt x="35393" y="17706"/>
                </a:lnTo>
                <a:lnTo>
                  <a:pt x="37161" y="17222"/>
                </a:lnTo>
                <a:lnTo>
                  <a:pt x="38871" y="16628"/>
                </a:lnTo>
                <a:lnTo>
                  <a:pt x="39839" y="18462"/>
                </a:lnTo>
                <a:lnTo>
                  <a:pt x="40808" y="20405"/>
                </a:lnTo>
                <a:lnTo>
                  <a:pt x="41664" y="22456"/>
                </a:lnTo>
                <a:lnTo>
                  <a:pt x="42234" y="22131"/>
                </a:lnTo>
                <a:lnTo>
                  <a:pt x="41378" y="20136"/>
                </a:lnTo>
                <a:lnTo>
                  <a:pt x="40409" y="18247"/>
                </a:lnTo>
                <a:lnTo>
                  <a:pt x="39441" y="16411"/>
                </a:lnTo>
                <a:lnTo>
                  <a:pt x="41092" y="15764"/>
                </a:lnTo>
                <a:lnTo>
                  <a:pt x="42689" y="15117"/>
                </a:lnTo>
                <a:lnTo>
                  <a:pt x="44113" y="14306"/>
                </a:lnTo>
                <a:lnTo>
                  <a:pt x="45140" y="15817"/>
                </a:lnTo>
                <a:lnTo>
                  <a:pt x="46165" y="17436"/>
                </a:lnTo>
                <a:lnTo>
                  <a:pt x="47132" y="19056"/>
                </a:lnTo>
                <a:lnTo>
                  <a:pt x="47535" y="18731"/>
                </a:lnTo>
                <a:lnTo>
                  <a:pt x="46628" y="17114"/>
                </a:lnTo>
                <a:lnTo>
                  <a:pt x="45601" y="15547"/>
                </a:lnTo>
                <a:lnTo>
                  <a:pt x="44626" y="14091"/>
                </a:lnTo>
                <a:lnTo>
                  <a:pt x="46044" y="13336"/>
                </a:lnTo>
                <a:lnTo>
                  <a:pt x="47353" y="12472"/>
                </a:lnTo>
                <a:lnTo>
                  <a:pt x="48562" y="11555"/>
                </a:lnTo>
                <a:lnTo>
                  <a:pt x="49468" y="12688"/>
                </a:lnTo>
                <a:lnTo>
                  <a:pt x="50374" y="13875"/>
                </a:lnTo>
                <a:lnTo>
                  <a:pt x="51301" y="15117"/>
                </a:lnTo>
                <a:lnTo>
                  <a:pt x="51643" y="14739"/>
                </a:lnTo>
                <a:lnTo>
                  <a:pt x="50717" y="13550"/>
                </a:lnTo>
                <a:lnTo>
                  <a:pt x="49810" y="12417"/>
                </a:lnTo>
                <a:lnTo>
                  <a:pt x="48904" y="11286"/>
                </a:lnTo>
                <a:lnTo>
                  <a:pt x="49408" y="10853"/>
                </a:lnTo>
                <a:lnTo>
                  <a:pt x="49931" y="10422"/>
                </a:lnTo>
                <a:lnTo>
                  <a:pt x="50374" y="9989"/>
                </a:lnTo>
                <a:lnTo>
                  <a:pt x="50153" y="9666"/>
                </a:lnTo>
                <a:lnTo>
                  <a:pt x="49649" y="10152"/>
                </a:lnTo>
                <a:lnTo>
                  <a:pt x="49126" y="10583"/>
                </a:lnTo>
                <a:lnTo>
                  <a:pt x="48622" y="10961"/>
                </a:lnTo>
                <a:lnTo>
                  <a:pt x="46507" y="8523"/>
                </a:lnTo>
                <a:lnTo>
                  <a:pt x="44284" y="6264"/>
                </a:lnTo>
                <a:lnTo>
                  <a:pt x="42063" y="4271"/>
                </a:lnTo>
                <a:lnTo>
                  <a:pt x="43942" y="6530"/>
                </a:lnTo>
                <a:lnTo>
                  <a:pt x="46165" y="8808"/>
                </a:lnTo>
                <a:lnTo>
                  <a:pt x="48280" y="11231"/>
                </a:lnTo>
                <a:lnTo>
                  <a:pt x="47071" y="12147"/>
                </a:lnTo>
                <a:lnTo>
                  <a:pt x="45762" y="12958"/>
                </a:lnTo>
                <a:lnTo>
                  <a:pt x="44342" y="13714"/>
                </a:lnTo>
                <a:lnTo>
                  <a:pt x="43885" y="13928"/>
                </a:lnTo>
                <a:lnTo>
                  <a:pt x="42403" y="14684"/>
                </a:lnTo>
                <a:lnTo>
                  <a:pt x="40864" y="15386"/>
                </a:lnTo>
                <a:lnTo>
                  <a:pt x="39213" y="15980"/>
                </a:lnTo>
                <a:lnTo>
                  <a:pt x="37731" y="13173"/>
                </a:lnTo>
                <a:lnTo>
                  <a:pt x="36134" y="10636"/>
                </a:lnTo>
                <a:lnTo>
                  <a:pt x="37161" y="13389"/>
                </a:lnTo>
                <a:lnTo>
                  <a:pt x="38643" y="16195"/>
                </a:lnTo>
                <a:lnTo>
                  <a:pt x="36933" y="16736"/>
                </a:lnTo>
                <a:lnTo>
                  <a:pt x="35165" y="17275"/>
                </a:lnTo>
                <a:lnTo>
                  <a:pt x="33342" y="17706"/>
                </a:lnTo>
                <a:lnTo>
                  <a:pt x="32772" y="17869"/>
                </a:lnTo>
                <a:lnTo>
                  <a:pt x="30891" y="18247"/>
                </a:lnTo>
                <a:lnTo>
                  <a:pt x="28954" y="18625"/>
                </a:lnTo>
                <a:lnTo>
                  <a:pt x="26958" y="18894"/>
                </a:lnTo>
                <a:lnTo>
                  <a:pt x="26273" y="15980"/>
                </a:lnTo>
                <a:lnTo>
                  <a:pt x="26273" y="19003"/>
                </a:lnTo>
                <a:lnTo>
                  <a:pt x="24280" y="19217"/>
                </a:lnTo>
                <a:lnTo>
                  <a:pt x="22171" y="19380"/>
                </a:lnTo>
                <a:lnTo>
                  <a:pt x="20119" y="19487"/>
                </a:lnTo>
                <a:lnTo>
                  <a:pt x="19891" y="16519"/>
                </a:lnTo>
                <a:lnTo>
                  <a:pt x="19664" y="13714"/>
                </a:lnTo>
                <a:lnTo>
                  <a:pt x="19434" y="11069"/>
                </a:lnTo>
                <a:lnTo>
                  <a:pt x="21087" y="10961"/>
                </a:lnTo>
                <a:lnTo>
                  <a:pt x="19434" y="10583"/>
                </a:lnTo>
                <a:lnTo>
                  <a:pt x="19150" y="7783"/>
                </a:lnTo>
                <a:lnTo>
                  <a:pt x="18922" y="5125"/>
                </a:lnTo>
                <a:lnTo>
                  <a:pt x="18751" y="10636"/>
                </a:lnTo>
                <a:lnTo>
                  <a:pt x="15160" y="10636"/>
                </a:lnTo>
                <a:lnTo>
                  <a:pt x="14874" y="11069"/>
                </a:lnTo>
                <a:lnTo>
                  <a:pt x="15160" y="11069"/>
                </a:lnTo>
                <a:lnTo>
                  <a:pt x="16357" y="11122"/>
                </a:lnTo>
                <a:lnTo>
                  <a:pt x="17555" y="11122"/>
                </a:lnTo>
                <a:lnTo>
                  <a:pt x="18751" y="11069"/>
                </a:lnTo>
                <a:lnTo>
                  <a:pt x="18979" y="13714"/>
                </a:lnTo>
                <a:lnTo>
                  <a:pt x="19150" y="16519"/>
                </a:lnTo>
                <a:lnTo>
                  <a:pt x="19321" y="19487"/>
                </a:lnTo>
                <a:lnTo>
                  <a:pt x="17783" y="19542"/>
                </a:lnTo>
                <a:lnTo>
                  <a:pt x="14534" y="19542"/>
                </a:lnTo>
                <a:lnTo>
                  <a:pt x="13735" y="19487"/>
                </a:lnTo>
                <a:lnTo>
                  <a:pt x="13394" y="19487"/>
                </a:lnTo>
                <a:lnTo>
                  <a:pt x="13678" y="16519"/>
                </a:lnTo>
                <a:lnTo>
                  <a:pt x="13964" y="13658"/>
                </a:lnTo>
                <a:lnTo>
                  <a:pt x="14248" y="11014"/>
                </a:lnTo>
                <a:lnTo>
                  <a:pt x="14305" y="5125"/>
                </a:lnTo>
                <a:lnTo>
                  <a:pt x="13964" y="7726"/>
                </a:lnTo>
                <a:lnTo>
                  <a:pt x="13622" y="10583"/>
                </a:lnTo>
                <a:lnTo>
                  <a:pt x="12025" y="10475"/>
                </a:lnTo>
                <a:lnTo>
                  <a:pt x="10373" y="10314"/>
                </a:lnTo>
                <a:lnTo>
                  <a:pt x="8835" y="10097"/>
                </a:lnTo>
                <a:lnTo>
                  <a:pt x="9689" y="7346"/>
                </a:lnTo>
                <a:lnTo>
                  <a:pt x="10544" y="4746"/>
                </a:lnTo>
                <a:lnTo>
                  <a:pt x="11342" y="2429"/>
                </a:lnTo>
                <a:lnTo>
                  <a:pt x="11741" y="0"/>
                </a:lnTo>
                <a:lnTo>
                  <a:pt x="10943" y="2050"/>
                </a:lnTo>
                <a:lnTo>
                  <a:pt x="9975" y="1898"/>
                </a:lnTo>
                <a:lnTo>
                  <a:pt x="9062" y="1727"/>
                </a:lnTo>
                <a:lnTo>
                  <a:pt x="8150" y="1518"/>
                </a:lnTo>
                <a:lnTo>
                  <a:pt x="8891" y="2050"/>
                </a:lnTo>
                <a:lnTo>
                  <a:pt x="9860" y="2221"/>
                </a:lnTo>
                <a:lnTo>
                  <a:pt x="10828" y="2372"/>
                </a:lnTo>
                <a:lnTo>
                  <a:pt x="9975" y="4708"/>
                </a:lnTo>
                <a:lnTo>
                  <a:pt x="9119" y="7232"/>
                </a:lnTo>
                <a:lnTo>
                  <a:pt x="8206" y="9989"/>
                </a:lnTo>
                <a:lnTo>
                  <a:pt x="8094" y="10475"/>
                </a:lnTo>
                <a:lnTo>
                  <a:pt x="7296" y="13011"/>
                </a:lnTo>
                <a:lnTo>
                  <a:pt x="6496" y="15817"/>
                </a:lnTo>
                <a:lnTo>
                  <a:pt x="5755" y="18731"/>
                </a:lnTo>
                <a:lnTo>
                  <a:pt x="3762" y="18408"/>
                </a:lnTo>
                <a:lnTo>
                  <a:pt x="1881" y="18030"/>
                </a:lnTo>
                <a:lnTo>
                  <a:pt x="0" y="17544"/>
                </a:lnTo>
                <a:lnTo>
                  <a:pt x="1709" y="18516"/>
                </a:lnTo>
                <a:lnTo>
                  <a:pt x="3647" y="18894"/>
                </a:lnTo>
                <a:lnTo>
                  <a:pt x="5643" y="19217"/>
                </a:lnTo>
                <a:lnTo>
                  <a:pt x="5016" y="21592"/>
                </a:lnTo>
                <a:lnTo>
                  <a:pt x="4446" y="24128"/>
                </a:lnTo>
                <a:lnTo>
                  <a:pt x="3933" y="26664"/>
                </a:lnTo>
                <a:lnTo>
                  <a:pt x="4388" y="26773"/>
                </a:lnTo>
                <a:lnTo>
                  <a:pt x="4615" y="26828"/>
                </a:lnTo>
                <a:lnTo>
                  <a:pt x="5129" y="24236"/>
                </a:lnTo>
                <a:lnTo>
                  <a:pt x="5699" y="21700"/>
                </a:lnTo>
                <a:lnTo>
                  <a:pt x="6269" y="19325"/>
                </a:lnTo>
                <a:lnTo>
                  <a:pt x="8321" y="19595"/>
                </a:lnTo>
                <a:lnTo>
                  <a:pt x="6384" y="18786"/>
                </a:lnTo>
                <a:lnTo>
                  <a:pt x="7125" y="15872"/>
                </a:lnTo>
                <a:lnTo>
                  <a:pt x="7922" y="13119"/>
                </a:lnTo>
                <a:lnTo>
                  <a:pt x="8720" y="10530"/>
                </a:lnTo>
                <a:lnTo>
                  <a:pt x="10315" y="10744"/>
                </a:lnTo>
                <a:lnTo>
                  <a:pt x="11912" y="10908"/>
                </a:lnTo>
                <a:lnTo>
                  <a:pt x="13565" y="11014"/>
                </a:lnTo>
                <a:lnTo>
                  <a:pt x="13223" y="13658"/>
                </a:lnTo>
                <a:lnTo>
                  <a:pt x="12937" y="16466"/>
                </a:lnTo>
                <a:lnTo>
                  <a:pt x="12653" y="19433"/>
                </a:lnTo>
                <a:lnTo>
                  <a:pt x="12595" y="19973"/>
                </a:lnTo>
                <a:lnTo>
                  <a:pt x="12311" y="22456"/>
                </a:lnTo>
                <a:lnTo>
                  <a:pt x="12083" y="25045"/>
                </a:lnTo>
                <a:lnTo>
                  <a:pt x="11856" y="27745"/>
                </a:lnTo>
                <a:lnTo>
                  <a:pt x="12367" y="27798"/>
                </a:lnTo>
                <a:lnTo>
                  <a:pt x="12653" y="27798"/>
                </a:lnTo>
                <a:lnTo>
                  <a:pt x="12881" y="25100"/>
                </a:lnTo>
                <a:lnTo>
                  <a:pt x="13108" y="22509"/>
                </a:lnTo>
                <a:lnTo>
                  <a:pt x="13336" y="19973"/>
                </a:lnTo>
                <a:lnTo>
                  <a:pt x="14135" y="20028"/>
                </a:lnTo>
                <a:close/>
              </a:path>
            </a:pathLst>
          </a:custGeom>
          <a:solidFill>
            <a:srgbClr val="0069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13" name="object 1213"/>
          <p:cNvSpPr/>
          <p:nvPr/>
        </p:nvSpPr>
        <p:spPr>
          <a:xfrm>
            <a:off x="322139" y="523513"/>
            <a:ext cx="10857" cy="12260"/>
          </a:xfrm>
          <a:custGeom>
            <a:avLst/>
            <a:gdLst/>
            <a:ahLst/>
            <a:cxnLst/>
            <a:rect l="l" t="t" r="r" b="b"/>
            <a:pathLst>
              <a:path w="14476" h="16347">
                <a:moveTo>
                  <a:pt x="10657" y="8087"/>
                </a:moveTo>
                <a:lnTo>
                  <a:pt x="12824" y="8087"/>
                </a:lnTo>
                <a:lnTo>
                  <a:pt x="13052" y="10460"/>
                </a:lnTo>
                <a:lnTo>
                  <a:pt x="13223" y="13061"/>
                </a:lnTo>
                <a:lnTo>
                  <a:pt x="13451" y="15914"/>
                </a:lnTo>
                <a:lnTo>
                  <a:pt x="13622" y="10403"/>
                </a:lnTo>
                <a:lnTo>
                  <a:pt x="13394" y="8087"/>
                </a:lnTo>
                <a:lnTo>
                  <a:pt x="14476" y="8030"/>
                </a:lnTo>
                <a:lnTo>
                  <a:pt x="13394" y="7707"/>
                </a:lnTo>
                <a:lnTo>
                  <a:pt x="13165" y="5657"/>
                </a:lnTo>
                <a:lnTo>
                  <a:pt x="12937" y="3777"/>
                </a:lnTo>
                <a:lnTo>
                  <a:pt x="12766" y="2145"/>
                </a:lnTo>
                <a:lnTo>
                  <a:pt x="12766" y="1879"/>
                </a:lnTo>
                <a:lnTo>
                  <a:pt x="12653" y="1177"/>
                </a:lnTo>
                <a:lnTo>
                  <a:pt x="12653" y="5657"/>
                </a:lnTo>
                <a:lnTo>
                  <a:pt x="12824" y="7707"/>
                </a:lnTo>
                <a:lnTo>
                  <a:pt x="9916" y="7707"/>
                </a:lnTo>
                <a:lnTo>
                  <a:pt x="10202" y="5657"/>
                </a:lnTo>
                <a:lnTo>
                  <a:pt x="9916" y="3777"/>
                </a:lnTo>
                <a:lnTo>
                  <a:pt x="9632" y="5600"/>
                </a:lnTo>
                <a:lnTo>
                  <a:pt x="9346" y="7650"/>
                </a:lnTo>
                <a:lnTo>
                  <a:pt x="8265" y="7612"/>
                </a:lnTo>
                <a:lnTo>
                  <a:pt x="7238" y="7498"/>
                </a:lnTo>
                <a:lnTo>
                  <a:pt x="6154" y="7384"/>
                </a:lnTo>
                <a:lnTo>
                  <a:pt x="6895" y="5391"/>
                </a:lnTo>
                <a:lnTo>
                  <a:pt x="7580" y="3550"/>
                </a:lnTo>
                <a:lnTo>
                  <a:pt x="8206" y="1936"/>
                </a:lnTo>
                <a:lnTo>
                  <a:pt x="8835" y="2050"/>
                </a:lnTo>
                <a:lnTo>
                  <a:pt x="9517" y="2107"/>
                </a:lnTo>
                <a:lnTo>
                  <a:pt x="10202" y="2145"/>
                </a:lnTo>
                <a:lnTo>
                  <a:pt x="10430" y="3834"/>
                </a:lnTo>
                <a:lnTo>
                  <a:pt x="10430" y="531"/>
                </a:lnTo>
                <a:lnTo>
                  <a:pt x="10315" y="1177"/>
                </a:lnTo>
                <a:lnTo>
                  <a:pt x="10202" y="1822"/>
                </a:lnTo>
                <a:lnTo>
                  <a:pt x="9574" y="1822"/>
                </a:lnTo>
                <a:lnTo>
                  <a:pt x="8947" y="1784"/>
                </a:lnTo>
                <a:lnTo>
                  <a:pt x="8321" y="1670"/>
                </a:lnTo>
                <a:lnTo>
                  <a:pt x="8549" y="1082"/>
                </a:lnTo>
                <a:lnTo>
                  <a:pt x="8776" y="474"/>
                </a:lnTo>
                <a:lnTo>
                  <a:pt x="9004" y="0"/>
                </a:lnTo>
                <a:lnTo>
                  <a:pt x="8663" y="0"/>
                </a:lnTo>
                <a:lnTo>
                  <a:pt x="8434" y="474"/>
                </a:lnTo>
                <a:lnTo>
                  <a:pt x="8150" y="1082"/>
                </a:lnTo>
                <a:lnTo>
                  <a:pt x="7922" y="1613"/>
                </a:lnTo>
                <a:lnTo>
                  <a:pt x="7352" y="1556"/>
                </a:lnTo>
                <a:lnTo>
                  <a:pt x="6839" y="1442"/>
                </a:lnTo>
                <a:lnTo>
                  <a:pt x="6269" y="1347"/>
                </a:lnTo>
                <a:lnTo>
                  <a:pt x="6555" y="911"/>
                </a:lnTo>
                <a:lnTo>
                  <a:pt x="6839" y="531"/>
                </a:lnTo>
                <a:lnTo>
                  <a:pt x="7125" y="94"/>
                </a:lnTo>
                <a:lnTo>
                  <a:pt x="6668" y="151"/>
                </a:lnTo>
                <a:lnTo>
                  <a:pt x="6440" y="531"/>
                </a:lnTo>
                <a:lnTo>
                  <a:pt x="6213" y="854"/>
                </a:lnTo>
                <a:lnTo>
                  <a:pt x="5927" y="1233"/>
                </a:lnTo>
                <a:lnTo>
                  <a:pt x="5357" y="1120"/>
                </a:lnTo>
                <a:lnTo>
                  <a:pt x="4787" y="968"/>
                </a:lnTo>
                <a:lnTo>
                  <a:pt x="4217" y="759"/>
                </a:lnTo>
                <a:lnTo>
                  <a:pt x="3762" y="588"/>
                </a:lnTo>
                <a:lnTo>
                  <a:pt x="3304" y="702"/>
                </a:lnTo>
                <a:lnTo>
                  <a:pt x="3647" y="854"/>
                </a:lnTo>
                <a:lnTo>
                  <a:pt x="2450" y="1993"/>
                </a:lnTo>
                <a:lnTo>
                  <a:pt x="1196" y="3341"/>
                </a:lnTo>
                <a:lnTo>
                  <a:pt x="0" y="5334"/>
                </a:lnTo>
                <a:lnTo>
                  <a:pt x="227" y="5068"/>
                </a:lnTo>
                <a:lnTo>
                  <a:pt x="1595" y="3549"/>
                </a:lnTo>
                <a:lnTo>
                  <a:pt x="2849" y="2202"/>
                </a:lnTo>
                <a:lnTo>
                  <a:pt x="4046" y="968"/>
                </a:lnTo>
                <a:lnTo>
                  <a:pt x="4559" y="1177"/>
                </a:lnTo>
                <a:lnTo>
                  <a:pt x="5129" y="1347"/>
                </a:lnTo>
                <a:lnTo>
                  <a:pt x="5755" y="1499"/>
                </a:lnTo>
                <a:lnTo>
                  <a:pt x="4730" y="2961"/>
                </a:lnTo>
                <a:lnTo>
                  <a:pt x="3590" y="4632"/>
                </a:lnTo>
                <a:lnTo>
                  <a:pt x="2622" y="7118"/>
                </a:lnTo>
                <a:lnTo>
                  <a:pt x="3590" y="7327"/>
                </a:lnTo>
                <a:lnTo>
                  <a:pt x="2849" y="6796"/>
                </a:lnTo>
                <a:lnTo>
                  <a:pt x="3989" y="4859"/>
                </a:lnTo>
                <a:lnTo>
                  <a:pt x="5129" y="3132"/>
                </a:lnTo>
                <a:lnTo>
                  <a:pt x="6098" y="1556"/>
                </a:lnTo>
                <a:lnTo>
                  <a:pt x="6668" y="1727"/>
                </a:lnTo>
                <a:lnTo>
                  <a:pt x="7238" y="1822"/>
                </a:lnTo>
                <a:lnTo>
                  <a:pt x="7808" y="1879"/>
                </a:lnTo>
                <a:lnTo>
                  <a:pt x="7125" y="3512"/>
                </a:lnTo>
                <a:lnTo>
                  <a:pt x="6440" y="5277"/>
                </a:lnTo>
                <a:lnTo>
                  <a:pt x="6041" y="7707"/>
                </a:lnTo>
                <a:lnTo>
                  <a:pt x="7125" y="7878"/>
                </a:lnTo>
                <a:lnTo>
                  <a:pt x="8206" y="7973"/>
                </a:lnTo>
                <a:lnTo>
                  <a:pt x="9346" y="8030"/>
                </a:lnTo>
                <a:lnTo>
                  <a:pt x="9004" y="10403"/>
                </a:lnTo>
                <a:lnTo>
                  <a:pt x="8947" y="16292"/>
                </a:lnTo>
                <a:lnTo>
                  <a:pt x="9574" y="16347"/>
                </a:lnTo>
                <a:lnTo>
                  <a:pt x="9860" y="15914"/>
                </a:lnTo>
                <a:lnTo>
                  <a:pt x="9290" y="15861"/>
                </a:lnTo>
                <a:lnTo>
                  <a:pt x="9004" y="15861"/>
                </a:lnTo>
                <a:lnTo>
                  <a:pt x="9290" y="13061"/>
                </a:lnTo>
                <a:lnTo>
                  <a:pt x="9574" y="10403"/>
                </a:lnTo>
                <a:lnTo>
                  <a:pt x="9860" y="8087"/>
                </a:lnTo>
                <a:lnTo>
                  <a:pt x="10657" y="8087"/>
                </a:lnTo>
                <a:close/>
              </a:path>
            </a:pathLst>
          </a:custGeom>
          <a:solidFill>
            <a:srgbClr val="0069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14" name="object 1214"/>
          <p:cNvSpPr/>
          <p:nvPr/>
        </p:nvSpPr>
        <p:spPr>
          <a:xfrm>
            <a:off x="332740" y="523797"/>
            <a:ext cx="14234" cy="17925"/>
          </a:xfrm>
          <a:custGeom>
            <a:avLst/>
            <a:gdLst/>
            <a:ahLst/>
            <a:cxnLst/>
            <a:rect l="l" t="t" r="r" b="b"/>
            <a:pathLst>
              <a:path w="18979" h="23900">
                <a:moveTo>
                  <a:pt x="4104" y="0"/>
                </a:moveTo>
                <a:lnTo>
                  <a:pt x="4617" y="474"/>
                </a:lnTo>
                <a:lnTo>
                  <a:pt x="4048" y="645"/>
                </a:lnTo>
                <a:lnTo>
                  <a:pt x="3478" y="797"/>
                </a:lnTo>
                <a:lnTo>
                  <a:pt x="2908" y="911"/>
                </a:lnTo>
                <a:lnTo>
                  <a:pt x="2680" y="1290"/>
                </a:lnTo>
                <a:lnTo>
                  <a:pt x="3649" y="2790"/>
                </a:lnTo>
                <a:lnTo>
                  <a:pt x="3079" y="1177"/>
                </a:lnTo>
                <a:lnTo>
                  <a:pt x="3649" y="1063"/>
                </a:lnTo>
                <a:lnTo>
                  <a:pt x="4219" y="911"/>
                </a:lnTo>
                <a:lnTo>
                  <a:pt x="4789" y="702"/>
                </a:lnTo>
                <a:lnTo>
                  <a:pt x="5929" y="1936"/>
                </a:lnTo>
                <a:lnTo>
                  <a:pt x="7125" y="3284"/>
                </a:lnTo>
                <a:lnTo>
                  <a:pt x="8436" y="4840"/>
                </a:lnTo>
                <a:lnTo>
                  <a:pt x="8835" y="5391"/>
                </a:lnTo>
                <a:lnTo>
                  <a:pt x="9062" y="5657"/>
                </a:lnTo>
                <a:lnTo>
                  <a:pt x="8150" y="5923"/>
                </a:lnTo>
                <a:lnTo>
                  <a:pt x="7181" y="6207"/>
                </a:lnTo>
                <a:lnTo>
                  <a:pt x="6213" y="6416"/>
                </a:lnTo>
                <a:lnTo>
                  <a:pt x="5929" y="6853"/>
                </a:lnTo>
                <a:lnTo>
                  <a:pt x="7181" y="9055"/>
                </a:lnTo>
                <a:lnTo>
                  <a:pt x="8436" y="11542"/>
                </a:lnTo>
                <a:lnTo>
                  <a:pt x="9689" y="14239"/>
                </a:lnTo>
                <a:lnTo>
                  <a:pt x="8265" y="14564"/>
                </a:lnTo>
                <a:lnTo>
                  <a:pt x="6782" y="14834"/>
                </a:lnTo>
                <a:lnTo>
                  <a:pt x="5300" y="15050"/>
                </a:lnTo>
                <a:lnTo>
                  <a:pt x="4503" y="12244"/>
                </a:lnTo>
                <a:lnTo>
                  <a:pt x="3705" y="9700"/>
                </a:lnTo>
                <a:lnTo>
                  <a:pt x="2964" y="7384"/>
                </a:lnTo>
                <a:lnTo>
                  <a:pt x="3192" y="9757"/>
                </a:lnTo>
                <a:lnTo>
                  <a:pt x="3933" y="12358"/>
                </a:lnTo>
                <a:lnTo>
                  <a:pt x="4674" y="15103"/>
                </a:lnTo>
                <a:lnTo>
                  <a:pt x="3135" y="15320"/>
                </a:lnTo>
                <a:lnTo>
                  <a:pt x="1597" y="15428"/>
                </a:lnTo>
                <a:lnTo>
                  <a:pt x="0" y="15481"/>
                </a:lnTo>
                <a:lnTo>
                  <a:pt x="1653" y="15859"/>
                </a:lnTo>
                <a:lnTo>
                  <a:pt x="3250" y="15751"/>
                </a:lnTo>
                <a:lnTo>
                  <a:pt x="4789" y="15534"/>
                </a:lnTo>
                <a:lnTo>
                  <a:pt x="5530" y="18179"/>
                </a:lnTo>
                <a:lnTo>
                  <a:pt x="6213" y="20931"/>
                </a:lnTo>
                <a:lnTo>
                  <a:pt x="6839" y="23900"/>
                </a:lnTo>
                <a:lnTo>
                  <a:pt x="6839" y="20878"/>
                </a:lnTo>
                <a:lnTo>
                  <a:pt x="6156" y="18070"/>
                </a:lnTo>
                <a:lnTo>
                  <a:pt x="5415" y="15481"/>
                </a:lnTo>
                <a:lnTo>
                  <a:pt x="6954" y="15265"/>
                </a:lnTo>
                <a:lnTo>
                  <a:pt x="8436" y="14995"/>
                </a:lnTo>
                <a:lnTo>
                  <a:pt x="9918" y="14672"/>
                </a:lnTo>
                <a:lnTo>
                  <a:pt x="11058" y="17153"/>
                </a:lnTo>
                <a:lnTo>
                  <a:pt x="12254" y="19853"/>
                </a:lnTo>
                <a:lnTo>
                  <a:pt x="13338" y="22767"/>
                </a:lnTo>
                <a:lnTo>
                  <a:pt x="13908" y="22604"/>
                </a:lnTo>
                <a:lnTo>
                  <a:pt x="12824" y="19745"/>
                </a:lnTo>
                <a:lnTo>
                  <a:pt x="11628" y="17045"/>
                </a:lnTo>
                <a:lnTo>
                  <a:pt x="10430" y="14564"/>
                </a:lnTo>
                <a:lnTo>
                  <a:pt x="11856" y="14186"/>
                </a:lnTo>
                <a:lnTo>
                  <a:pt x="13279" y="13801"/>
                </a:lnTo>
                <a:lnTo>
                  <a:pt x="14649" y="13326"/>
                </a:lnTo>
                <a:lnTo>
                  <a:pt x="16188" y="15697"/>
                </a:lnTo>
                <a:lnTo>
                  <a:pt x="17726" y="18287"/>
                </a:lnTo>
                <a:lnTo>
                  <a:pt x="16699" y="15534"/>
                </a:lnTo>
                <a:lnTo>
                  <a:pt x="15160" y="13098"/>
                </a:lnTo>
                <a:lnTo>
                  <a:pt x="15730" y="12890"/>
                </a:lnTo>
                <a:lnTo>
                  <a:pt x="16300" y="12681"/>
                </a:lnTo>
                <a:lnTo>
                  <a:pt x="16870" y="12453"/>
                </a:lnTo>
                <a:lnTo>
                  <a:pt x="17555" y="12187"/>
                </a:lnTo>
                <a:lnTo>
                  <a:pt x="18181" y="11865"/>
                </a:lnTo>
                <a:lnTo>
                  <a:pt x="18808" y="11542"/>
                </a:lnTo>
                <a:lnTo>
                  <a:pt x="18979" y="11048"/>
                </a:lnTo>
                <a:lnTo>
                  <a:pt x="16870" y="8580"/>
                </a:lnTo>
                <a:lnTo>
                  <a:pt x="14705" y="6416"/>
                </a:lnTo>
                <a:lnTo>
                  <a:pt x="12653" y="4518"/>
                </a:lnTo>
                <a:lnTo>
                  <a:pt x="14307" y="6625"/>
                </a:lnTo>
                <a:lnTo>
                  <a:pt x="16415" y="8846"/>
                </a:lnTo>
                <a:lnTo>
                  <a:pt x="18580" y="11276"/>
                </a:lnTo>
                <a:lnTo>
                  <a:pt x="17954" y="11542"/>
                </a:lnTo>
                <a:lnTo>
                  <a:pt x="17327" y="11808"/>
                </a:lnTo>
                <a:lnTo>
                  <a:pt x="16699" y="12073"/>
                </a:lnTo>
                <a:lnTo>
                  <a:pt x="16129" y="12301"/>
                </a:lnTo>
                <a:lnTo>
                  <a:pt x="15503" y="12567"/>
                </a:lnTo>
                <a:lnTo>
                  <a:pt x="14876" y="12776"/>
                </a:lnTo>
                <a:lnTo>
                  <a:pt x="14363" y="12947"/>
                </a:lnTo>
                <a:lnTo>
                  <a:pt x="13052" y="13421"/>
                </a:lnTo>
                <a:lnTo>
                  <a:pt x="11684" y="13801"/>
                </a:lnTo>
                <a:lnTo>
                  <a:pt x="10259" y="14131"/>
                </a:lnTo>
                <a:lnTo>
                  <a:pt x="8949" y="11428"/>
                </a:lnTo>
                <a:lnTo>
                  <a:pt x="7638" y="8960"/>
                </a:lnTo>
                <a:lnTo>
                  <a:pt x="6384" y="6739"/>
                </a:lnTo>
                <a:lnTo>
                  <a:pt x="7409" y="6530"/>
                </a:lnTo>
                <a:lnTo>
                  <a:pt x="8380" y="6245"/>
                </a:lnTo>
                <a:lnTo>
                  <a:pt x="9290" y="5923"/>
                </a:lnTo>
                <a:lnTo>
                  <a:pt x="10943" y="8030"/>
                </a:lnTo>
                <a:lnTo>
                  <a:pt x="12653" y="10346"/>
                </a:lnTo>
                <a:lnTo>
                  <a:pt x="11398" y="7821"/>
                </a:lnTo>
                <a:lnTo>
                  <a:pt x="9747" y="5771"/>
                </a:lnTo>
                <a:lnTo>
                  <a:pt x="10659" y="5448"/>
                </a:lnTo>
                <a:lnTo>
                  <a:pt x="11457" y="5125"/>
                </a:lnTo>
                <a:lnTo>
                  <a:pt x="12254" y="4746"/>
                </a:lnTo>
                <a:lnTo>
                  <a:pt x="12027" y="4518"/>
                </a:lnTo>
                <a:lnTo>
                  <a:pt x="11229" y="4840"/>
                </a:lnTo>
                <a:lnTo>
                  <a:pt x="10373" y="5182"/>
                </a:lnTo>
                <a:lnTo>
                  <a:pt x="9519" y="5505"/>
                </a:lnTo>
                <a:lnTo>
                  <a:pt x="9006" y="4897"/>
                </a:lnTo>
                <a:lnTo>
                  <a:pt x="8778" y="4575"/>
                </a:lnTo>
                <a:lnTo>
                  <a:pt x="7524" y="3075"/>
                </a:lnTo>
                <a:lnTo>
                  <a:pt x="6327" y="1765"/>
                </a:lnTo>
                <a:lnTo>
                  <a:pt x="5187" y="588"/>
                </a:lnTo>
                <a:lnTo>
                  <a:pt x="5699" y="379"/>
                </a:lnTo>
                <a:lnTo>
                  <a:pt x="5129" y="322"/>
                </a:lnTo>
                <a:lnTo>
                  <a:pt x="4674" y="37"/>
                </a:lnTo>
                <a:lnTo>
                  <a:pt x="4104" y="0"/>
                </a:lnTo>
                <a:close/>
              </a:path>
            </a:pathLst>
          </a:custGeom>
          <a:solidFill>
            <a:srgbClr val="0069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15" name="object 1215"/>
          <p:cNvSpPr/>
          <p:nvPr/>
        </p:nvSpPr>
        <p:spPr>
          <a:xfrm>
            <a:off x="338340" y="524238"/>
            <a:ext cx="13080" cy="13678"/>
          </a:xfrm>
          <a:custGeom>
            <a:avLst/>
            <a:gdLst/>
            <a:ahLst/>
            <a:cxnLst/>
            <a:rect l="l" t="t" r="r" b="b"/>
            <a:pathLst>
              <a:path w="17440" h="18237">
                <a:moveTo>
                  <a:pt x="4787" y="4157"/>
                </a:moveTo>
                <a:lnTo>
                  <a:pt x="6839" y="6036"/>
                </a:lnTo>
                <a:lnTo>
                  <a:pt x="5185" y="3929"/>
                </a:lnTo>
                <a:lnTo>
                  <a:pt x="5927" y="3569"/>
                </a:lnTo>
                <a:lnTo>
                  <a:pt x="6668" y="3132"/>
                </a:lnTo>
                <a:lnTo>
                  <a:pt x="7294" y="2695"/>
                </a:lnTo>
                <a:lnTo>
                  <a:pt x="9630" y="4366"/>
                </a:lnTo>
                <a:lnTo>
                  <a:pt x="12081" y="6321"/>
                </a:lnTo>
                <a:lnTo>
                  <a:pt x="14532" y="8580"/>
                </a:lnTo>
                <a:lnTo>
                  <a:pt x="13620" y="9283"/>
                </a:lnTo>
                <a:lnTo>
                  <a:pt x="12595" y="9871"/>
                </a:lnTo>
                <a:lnTo>
                  <a:pt x="11511" y="10460"/>
                </a:lnTo>
                <a:lnTo>
                  <a:pt x="11340" y="10953"/>
                </a:lnTo>
                <a:lnTo>
                  <a:pt x="13279" y="13174"/>
                </a:lnTo>
                <a:lnTo>
                  <a:pt x="15160" y="15648"/>
                </a:lnTo>
                <a:lnTo>
                  <a:pt x="16983" y="18237"/>
                </a:lnTo>
                <a:lnTo>
                  <a:pt x="17440" y="18023"/>
                </a:lnTo>
                <a:lnTo>
                  <a:pt x="15616" y="15378"/>
                </a:lnTo>
                <a:lnTo>
                  <a:pt x="13735" y="12947"/>
                </a:lnTo>
                <a:lnTo>
                  <a:pt x="11797" y="10744"/>
                </a:lnTo>
                <a:lnTo>
                  <a:pt x="12881" y="10137"/>
                </a:lnTo>
                <a:lnTo>
                  <a:pt x="13906" y="9548"/>
                </a:lnTo>
                <a:lnTo>
                  <a:pt x="14874" y="8846"/>
                </a:lnTo>
                <a:lnTo>
                  <a:pt x="17039" y="10839"/>
                </a:lnTo>
                <a:lnTo>
                  <a:pt x="15160" y="8580"/>
                </a:lnTo>
                <a:lnTo>
                  <a:pt x="15616" y="8258"/>
                </a:lnTo>
                <a:lnTo>
                  <a:pt x="16014" y="7878"/>
                </a:lnTo>
                <a:lnTo>
                  <a:pt x="16300" y="7441"/>
                </a:lnTo>
                <a:lnTo>
                  <a:pt x="15672" y="7669"/>
                </a:lnTo>
                <a:lnTo>
                  <a:pt x="15332" y="7992"/>
                </a:lnTo>
                <a:lnTo>
                  <a:pt x="14874" y="8315"/>
                </a:lnTo>
                <a:lnTo>
                  <a:pt x="12424" y="6093"/>
                </a:lnTo>
                <a:lnTo>
                  <a:pt x="9916" y="4157"/>
                </a:lnTo>
                <a:lnTo>
                  <a:pt x="7580" y="2486"/>
                </a:lnTo>
                <a:lnTo>
                  <a:pt x="7123" y="2259"/>
                </a:lnTo>
                <a:lnTo>
                  <a:pt x="6611" y="2050"/>
                </a:lnTo>
                <a:lnTo>
                  <a:pt x="6098" y="1841"/>
                </a:lnTo>
                <a:lnTo>
                  <a:pt x="6724" y="2259"/>
                </a:lnTo>
                <a:lnTo>
                  <a:pt x="7010" y="2486"/>
                </a:lnTo>
                <a:lnTo>
                  <a:pt x="6382" y="2961"/>
                </a:lnTo>
                <a:lnTo>
                  <a:pt x="5699" y="3341"/>
                </a:lnTo>
                <a:lnTo>
                  <a:pt x="4958" y="3720"/>
                </a:lnTo>
                <a:lnTo>
                  <a:pt x="4331" y="3189"/>
                </a:lnTo>
                <a:lnTo>
                  <a:pt x="3703" y="2638"/>
                </a:lnTo>
                <a:lnTo>
                  <a:pt x="3133" y="2107"/>
                </a:lnTo>
                <a:lnTo>
                  <a:pt x="2336" y="1461"/>
                </a:lnTo>
                <a:lnTo>
                  <a:pt x="1538" y="816"/>
                </a:lnTo>
                <a:lnTo>
                  <a:pt x="797" y="151"/>
                </a:lnTo>
                <a:lnTo>
                  <a:pt x="283" y="56"/>
                </a:lnTo>
                <a:lnTo>
                  <a:pt x="0" y="0"/>
                </a:lnTo>
                <a:lnTo>
                  <a:pt x="912" y="759"/>
                </a:lnTo>
                <a:lnTo>
                  <a:pt x="1881" y="1556"/>
                </a:lnTo>
                <a:lnTo>
                  <a:pt x="2849" y="2429"/>
                </a:lnTo>
                <a:lnTo>
                  <a:pt x="3419" y="2866"/>
                </a:lnTo>
                <a:lnTo>
                  <a:pt x="3989" y="3398"/>
                </a:lnTo>
                <a:lnTo>
                  <a:pt x="4559" y="3929"/>
                </a:lnTo>
                <a:lnTo>
                  <a:pt x="4787" y="4157"/>
                </a:lnTo>
                <a:close/>
              </a:path>
            </a:pathLst>
          </a:custGeom>
          <a:solidFill>
            <a:srgbClr val="0069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16" name="object 1216"/>
          <p:cNvSpPr/>
          <p:nvPr/>
        </p:nvSpPr>
        <p:spPr>
          <a:xfrm>
            <a:off x="341288" y="529663"/>
            <a:ext cx="2609" cy="3844"/>
          </a:xfrm>
          <a:custGeom>
            <a:avLst/>
            <a:gdLst/>
            <a:ahLst/>
            <a:cxnLst/>
            <a:rect l="l" t="t" r="r" b="b"/>
            <a:pathLst>
              <a:path w="3478" h="5125">
                <a:moveTo>
                  <a:pt x="1768" y="2373"/>
                </a:moveTo>
                <a:lnTo>
                  <a:pt x="0" y="0"/>
                </a:lnTo>
                <a:lnTo>
                  <a:pt x="1254" y="2524"/>
                </a:lnTo>
                <a:lnTo>
                  <a:pt x="2964" y="5125"/>
                </a:lnTo>
                <a:lnTo>
                  <a:pt x="3478" y="4954"/>
                </a:lnTo>
                <a:lnTo>
                  <a:pt x="1768" y="2373"/>
                </a:lnTo>
                <a:close/>
              </a:path>
            </a:pathLst>
          </a:custGeom>
          <a:solidFill>
            <a:srgbClr val="0069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17" name="object 1217"/>
          <p:cNvSpPr/>
          <p:nvPr/>
        </p:nvSpPr>
        <p:spPr>
          <a:xfrm>
            <a:off x="329577" y="525121"/>
            <a:ext cx="385" cy="2634"/>
          </a:xfrm>
          <a:custGeom>
            <a:avLst/>
            <a:gdLst/>
            <a:ahLst/>
            <a:cxnLst/>
            <a:rect l="l" t="t" r="r" b="b"/>
            <a:pathLst>
              <a:path w="513" h="3512">
                <a:moveTo>
                  <a:pt x="285" y="0"/>
                </a:moveTo>
                <a:lnTo>
                  <a:pt x="0" y="1632"/>
                </a:lnTo>
                <a:lnTo>
                  <a:pt x="285" y="3512"/>
                </a:lnTo>
                <a:lnTo>
                  <a:pt x="513" y="1689"/>
                </a:lnTo>
                <a:lnTo>
                  <a:pt x="285" y="0"/>
                </a:lnTo>
                <a:close/>
              </a:path>
            </a:pathLst>
          </a:custGeom>
          <a:solidFill>
            <a:srgbClr val="0069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18" name="object 1218"/>
          <p:cNvSpPr/>
          <p:nvPr/>
        </p:nvSpPr>
        <p:spPr>
          <a:xfrm>
            <a:off x="322952" y="541560"/>
            <a:ext cx="4702" cy="890"/>
          </a:xfrm>
          <a:custGeom>
            <a:avLst/>
            <a:gdLst/>
            <a:ahLst/>
            <a:cxnLst/>
            <a:rect l="l" t="t" r="r" b="b"/>
            <a:pathLst>
              <a:path w="6269" h="1186">
                <a:moveTo>
                  <a:pt x="0" y="0"/>
                </a:moveTo>
                <a:lnTo>
                  <a:pt x="1937" y="808"/>
                </a:lnTo>
                <a:lnTo>
                  <a:pt x="4046" y="1025"/>
                </a:lnTo>
                <a:lnTo>
                  <a:pt x="6210" y="1186"/>
                </a:lnTo>
                <a:lnTo>
                  <a:pt x="6269" y="647"/>
                </a:lnTo>
                <a:lnTo>
                  <a:pt x="4160" y="539"/>
                </a:lnTo>
                <a:lnTo>
                  <a:pt x="2052" y="322"/>
                </a:lnTo>
                <a:lnTo>
                  <a:pt x="0" y="0"/>
                </a:lnTo>
                <a:close/>
              </a:path>
            </a:pathLst>
          </a:custGeom>
          <a:solidFill>
            <a:srgbClr val="0069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19" name="object 1219"/>
          <p:cNvSpPr/>
          <p:nvPr/>
        </p:nvSpPr>
        <p:spPr>
          <a:xfrm>
            <a:off x="304100" y="526018"/>
            <a:ext cx="20732" cy="20115"/>
          </a:xfrm>
          <a:custGeom>
            <a:avLst/>
            <a:gdLst/>
            <a:ahLst/>
            <a:cxnLst/>
            <a:rect l="l" t="t" r="r" b="b"/>
            <a:pathLst>
              <a:path w="27643" h="26820">
                <a:moveTo>
                  <a:pt x="10031" y="5828"/>
                </a:moveTo>
                <a:lnTo>
                  <a:pt x="7751" y="7764"/>
                </a:lnTo>
                <a:lnTo>
                  <a:pt x="5530" y="9985"/>
                </a:lnTo>
                <a:lnTo>
                  <a:pt x="3363" y="12411"/>
                </a:lnTo>
                <a:lnTo>
                  <a:pt x="2849" y="11980"/>
                </a:lnTo>
                <a:lnTo>
                  <a:pt x="2338" y="12142"/>
                </a:lnTo>
                <a:lnTo>
                  <a:pt x="2793" y="12519"/>
                </a:lnTo>
                <a:lnTo>
                  <a:pt x="3079" y="12736"/>
                </a:lnTo>
                <a:lnTo>
                  <a:pt x="1995" y="13922"/>
                </a:lnTo>
                <a:lnTo>
                  <a:pt x="970" y="15164"/>
                </a:lnTo>
                <a:lnTo>
                  <a:pt x="0" y="16459"/>
                </a:lnTo>
                <a:lnTo>
                  <a:pt x="285" y="16836"/>
                </a:lnTo>
                <a:lnTo>
                  <a:pt x="1311" y="15487"/>
                </a:lnTo>
                <a:lnTo>
                  <a:pt x="2338" y="14247"/>
                </a:lnTo>
                <a:lnTo>
                  <a:pt x="3419" y="13005"/>
                </a:lnTo>
                <a:lnTo>
                  <a:pt x="4559" y="13975"/>
                </a:lnTo>
                <a:lnTo>
                  <a:pt x="5929" y="14894"/>
                </a:lnTo>
                <a:lnTo>
                  <a:pt x="7352" y="15650"/>
                </a:lnTo>
                <a:lnTo>
                  <a:pt x="6213" y="17214"/>
                </a:lnTo>
                <a:lnTo>
                  <a:pt x="5129" y="18887"/>
                </a:lnTo>
                <a:lnTo>
                  <a:pt x="4104" y="20614"/>
                </a:lnTo>
                <a:lnTo>
                  <a:pt x="4559" y="20939"/>
                </a:lnTo>
                <a:lnTo>
                  <a:pt x="5586" y="19211"/>
                </a:lnTo>
                <a:lnTo>
                  <a:pt x="6670" y="17539"/>
                </a:lnTo>
                <a:lnTo>
                  <a:pt x="7810" y="15919"/>
                </a:lnTo>
                <a:lnTo>
                  <a:pt x="9006" y="16567"/>
                </a:lnTo>
                <a:lnTo>
                  <a:pt x="10202" y="17161"/>
                </a:lnTo>
                <a:lnTo>
                  <a:pt x="11513" y="17700"/>
                </a:lnTo>
                <a:lnTo>
                  <a:pt x="11968" y="17862"/>
                </a:lnTo>
                <a:lnTo>
                  <a:pt x="12254" y="17970"/>
                </a:lnTo>
                <a:lnTo>
                  <a:pt x="11171" y="19859"/>
                </a:lnTo>
                <a:lnTo>
                  <a:pt x="10146" y="21856"/>
                </a:lnTo>
                <a:lnTo>
                  <a:pt x="9233" y="23906"/>
                </a:lnTo>
                <a:lnTo>
                  <a:pt x="9747" y="24231"/>
                </a:lnTo>
                <a:lnTo>
                  <a:pt x="10716" y="22125"/>
                </a:lnTo>
                <a:lnTo>
                  <a:pt x="11741" y="20128"/>
                </a:lnTo>
                <a:lnTo>
                  <a:pt x="12824" y="18186"/>
                </a:lnTo>
                <a:lnTo>
                  <a:pt x="14478" y="18834"/>
                </a:lnTo>
                <a:lnTo>
                  <a:pt x="16188" y="19373"/>
                </a:lnTo>
                <a:lnTo>
                  <a:pt x="17954" y="19859"/>
                </a:lnTo>
                <a:lnTo>
                  <a:pt x="17098" y="22017"/>
                </a:lnTo>
                <a:lnTo>
                  <a:pt x="16188" y="24284"/>
                </a:lnTo>
                <a:lnTo>
                  <a:pt x="15388" y="26604"/>
                </a:lnTo>
                <a:lnTo>
                  <a:pt x="16016" y="26820"/>
                </a:lnTo>
                <a:lnTo>
                  <a:pt x="16814" y="24445"/>
                </a:lnTo>
                <a:lnTo>
                  <a:pt x="17668" y="22179"/>
                </a:lnTo>
                <a:lnTo>
                  <a:pt x="18580" y="19967"/>
                </a:lnTo>
                <a:lnTo>
                  <a:pt x="20461" y="20453"/>
                </a:lnTo>
                <a:lnTo>
                  <a:pt x="18751" y="19481"/>
                </a:lnTo>
                <a:lnTo>
                  <a:pt x="19948" y="16675"/>
                </a:lnTo>
                <a:lnTo>
                  <a:pt x="21202" y="13976"/>
                </a:lnTo>
                <a:lnTo>
                  <a:pt x="22457" y="11494"/>
                </a:lnTo>
                <a:lnTo>
                  <a:pt x="23881" y="11872"/>
                </a:lnTo>
                <a:lnTo>
                  <a:pt x="25363" y="12142"/>
                </a:lnTo>
                <a:lnTo>
                  <a:pt x="26845" y="12411"/>
                </a:lnTo>
                <a:lnTo>
                  <a:pt x="26958" y="11925"/>
                </a:lnTo>
                <a:lnTo>
                  <a:pt x="25478" y="11711"/>
                </a:lnTo>
                <a:lnTo>
                  <a:pt x="24052" y="11439"/>
                </a:lnTo>
                <a:lnTo>
                  <a:pt x="22628" y="11117"/>
                </a:lnTo>
                <a:lnTo>
                  <a:pt x="23996" y="8409"/>
                </a:lnTo>
                <a:lnTo>
                  <a:pt x="25363" y="5941"/>
                </a:lnTo>
                <a:lnTo>
                  <a:pt x="26674" y="3777"/>
                </a:lnTo>
                <a:lnTo>
                  <a:pt x="27643" y="1290"/>
                </a:lnTo>
                <a:lnTo>
                  <a:pt x="26503" y="3189"/>
                </a:lnTo>
                <a:lnTo>
                  <a:pt x="26388" y="3341"/>
                </a:lnTo>
                <a:lnTo>
                  <a:pt x="25419" y="3075"/>
                </a:lnTo>
                <a:lnTo>
                  <a:pt x="24507" y="2809"/>
                </a:lnTo>
                <a:lnTo>
                  <a:pt x="23597" y="2543"/>
                </a:lnTo>
                <a:lnTo>
                  <a:pt x="24052" y="1993"/>
                </a:lnTo>
                <a:lnTo>
                  <a:pt x="25248" y="0"/>
                </a:lnTo>
                <a:lnTo>
                  <a:pt x="23937" y="1461"/>
                </a:lnTo>
                <a:lnTo>
                  <a:pt x="23426" y="2050"/>
                </a:lnTo>
                <a:lnTo>
                  <a:pt x="23140" y="2372"/>
                </a:lnTo>
                <a:lnTo>
                  <a:pt x="22342" y="2050"/>
                </a:lnTo>
                <a:lnTo>
                  <a:pt x="21545" y="1727"/>
                </a:lnTo>
                <a:lnTo>
                  <a:pt x="20860" y="1404"/>
                </a:lnTo>
                <a:lnTo>
                  <a:pt x="20576" y="1613"/>
                </a:lnTo>
                <a:lnTo>
                  <a:pt x="21317" y="1936"/>
                </a:lnTo>
                <a:lnTo>
                  <a:pt x="22115" y="2316"/>
                </a:lnTo>
                <a:lnTo>
                  <a:pt x="22912" y="2638"/>
                </a:lnTo>
                <a:lnTo>
                  <a:pt x="23367" y="2809"/>
                </a:lnTo>
                <a:lnTo>
                  <a:pt x="24280" y="3132"/>
                </a:lnTo>
                <a:lnTo>
                  <a:pt x="25248" y="3398"/>
                </a:lnTo>
                <a:lnTo>
                  <a:pt x="26217" y="3663"/>
                </a:lnTo>
                <a:lnTo>
                  <a:pt x="24908" y="5828"/>
                </a:lnTo>
                <a:lnTo>
                  <a:pt x="23482" y="8314"/>
                </a:lnTo>
                <a:lnTo>
                  <a:pt x="22115" y="10953"/>
                </a:lnTo>
                <a:lnTo>
                  <a:pt x="20747" y="10631"/>
                </a:lnTo>
                <a:lnTo>
                  <a:pt x="19378" y="10194"/>
                </a:lnTo>
                <a:lnTo>
                  <a:pt x="18069" y="9719"/>
                </a:lnTo>
                <a:lnTo>
                  <a:pt x="19378" y="6967"/>
                </a:lnTo>
                <a:lnTo>
                  <a:pt x="17555" y="9548"/>
                </a:lnTo>
                <a:lnTo>
                  <a:pt x="16359" y="9074"/>
                </a:lnTo>
                <a:lnTo>
                  <a:pt x="15219" y="8580"/>
                </a:lnTo>
                <a:lnTo>
                  <a:pt x="14135" y="7992"/>
                </a:lnTo>
                <a:lnTo>
                  <a:pt x="14933" y="8903"/>
                </a:lnTo>
                <a:lnTo>
                  <a:pt x="16129" y="9435"/>
                </a:lnTo>
                <a:lnTo>
                  <a:pt x="17327" y="9871"/>
                </a:lnTo>
                <a:lnTo>
                  <a:pt x="17839" y="10099"/>
                </a:lnTo>
                <a:lnTo>
                  <a:pt x="19150" y="10574"/>
                </a:lnTo>
                <a:lnTo>
                  <a:pt x="20518" y="11010"/>
                </a:lnTo>
                <a:lnTo>
                  <a:pt x="21887" y="11386"/>
                </a:lnTo>
                <a:lnTo>
                  <a:pt x="20632" y="13869"/>
                </a:lnTo>
                <a:lnTo>
                  <a:pt x="19378" y="16514"/>
                </a:lnTo>
                <a:lnTo>
                  <a:pt x="18181" y="19373"/>
                </a:lnTo>
                <a:lnTo>
                  <a:pt x="16415" y="18887"/>
                </a:lnTo>
                <a:lnTo>
                  <a:pt x="14705" y="18348"/>
                </a:lnTo>
                <a:lnTo>
                  <a:pt x="13052" y="17753"/>
                </a:lnTo>
                <a:lnTo>
                  <a:pt x="14021" y="14786"/>
                </a:lnTo>
                <a:lnTo>
                  <a:pt x="12482" y="17539"/>
                </a:lnTo>
                <a:lnTo>
                  <a:pt x="11968" y="17322"/>
                </a:lnTo>
                <a:lnTo>
                  <a:pt x="11684" y="17214"/>
                </a:lnTo>
                <a:lnTo>
                  <a:pt x="10430" y="16728"/>
                </a:lnTo>
                <a:lnTo>
                  <a:pt x="9233" y="16136"/>
                </a:lnTo>
                <a:lnTo>
                  <a:pt x="8094" y="15542"/>
                </a:lnTo>
                <a:lnTo>
                  <a:pt x="9975" y="12950"/>
                </a:lnTo>
                <a:lnTo>
                  <a:pt x="11912" y="10517"/>
                </a:lnTo>
                <a:lnTo>
                  <a:pt x="13849" y="8314"/>
                </a:lnTo>
                <a:lnTo>
                  <a:pt x="13451" y="8087"/>
                </a:lnTo>
                <a:lnTo>
                  <a:pt x="11457" y="10308"/>
                </a:lnTo>
                <a:lnTo>
                  <a:pt x="9519" y="12681"/>
                </a:lnTo>
                <a:lnTo>
                  <a:pt x="7638" y="15272"/>
                </a:lnTo>
                <a:lnTo>
                  <a:pt x="6213" y="14517"/>
                </a:lnTo>
                <a:lnTo>
                  <a:pt x="4901" y="13598"/>
                </a:lnTo>
                <a:lnTo>
                  <a:pt x="3705" y="12681"/>
                </a:lnTo>
                <a:lnTo>
                  <a:pt x="5870" y="10251"/>
                </a:lnTo>
                <a:lnTo>
                  <a:pt x="8094" y="8049"/>
                </a:lnTo>
                <a:lnTo>
                  <a:pt x="10373" y="6036"/>
                </a:lnTo>
                <a:lnTo>
                  <a:pt x="10659" y="5771"/>
                </a:lnTo>
                <a:lnTo>
                  <a:pt x="12939" y="3834"/>
                </a:lnTo>
                <a:lnTo>
                  <a:pt x="15219" y="2107"/>
                </a:lnTo>
                <a:lnTo>
                  <a:pt x="17384" y="531"/>
                </a:lnTo>
                <a:lnTo>
                  <a:pt x="16643" y="854"/>
                </a:lnTo>
                <a:lnTo>
                  <a:pt x="15958" y="1233"/>
                </a:lnTo>
                <a:lnTo>
                  <a:pt x="15275" y="1556"/>
                </a:lnTo>
                <a:lnTo>
                  <a:pt x="13678" y="2752"/>
                </a:lnTo>
                <a:lnTo>
                  <a:pt x="12027" y="4100"/>
                </a:lnTo>
                <a:lnTo>
                  <a:pt x="10317" y="5505"/>
                </a:lnTo>
                <a:lnTo>
                  <a:pt x="9803" y="5068"/>
                </a:lnTo>
                <a:lnTo>
                  <a:pt x="9803" y="5619"/>
                </a:lnTo>
                <a:lnTo>
                  <a:pt x="10031" y="5828"/>
                </a:lnTo>
                <a:close/>
              </a:path>
            </a:pathLst>
          </a:custGeom>
          <a:solidFill>
            <a:srgbClr val="0069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20" name="object 1220"/>
          <p:cNvSpPr/>
          <p:nvPr/>
        </p:nvSpPr>
        <p:spPr>
          <a:xfrm>
            <a:off x="311880" y="524395"/>
            <a:ext cx="11027" cy="8300"/>
          </a:xfrm>
          <a:custGeom>
            <a:avLst/>
            <a:gdLst/>
            <a:ahLst/>
            <a:cxnLst/>
            <a:rect l="l" t="t" r="r" b="b"/>
            <a:pathLst>
              <a:path w="14703" h="11067">
                <a:moveTo>
                  <a:pt x="13906" y="645"/>
                </a:moveTo>
                <a:lnTo>
                  <a:pt x="14703" y="0"/>
                </a:lnTo>
                <a:lnTo>
                  <a:pt x="14133" y="170"/>
                </a:lnTo>
                <a:lnTo>
                  <a:pt x="13849" y="227"/>
                </a:lnTo>
                <a:lnTo>
                  <a:pt x="13223" y="702"/>
                </a:lnTo>
                <a:lnTo>
                  <a:pt x="12595" y="1252"/>
                </a:lnTo>
                <a:lnTo>
                  <a:pt x="11968" y="1727"/>
                </a:lnTo>
                <a:lnTo>
                  <a:pt x="11342" y="2278"/>
                </a:lnTo>
                <a:lnTo>
                  <a:pt x="10714" y="2809"/>
                </a:lnTo>
                <a:lnTo>
                  <a:pt x="10087" y="3360"/>
                </a:lnTo>
                <a:lnTo>
                  <a:pt x="9405" y="3018"/>
                </a:lnTo>
                <a:lnTo>
                  <a:pt x="8776" y="2657"/>
                </a:lnTo>
                <a:lnTo>
                  <a:pt x="8265" y="2278"/>
                </a:lnTo>
                <a:lnTo>
                  <a:pt x="8094" y="2486"/>
                </a:lnTo>
                <a:lnTo>
                  <a:pt x="8605" y="2866"/>
                </a:lnTo>
                <a:lnTo>
                  <a:pt x="9175" y="3246"/>
                </a:lnTo>
                <a:lnTo>
                  <a:pt x="9803" y="3568"/>
                </a:lnTo>
                <a:lnTo>
                  <a:pt x="7751" y="5410"/>
                </a:lnTo>
                <a:lnTo>
                  <a:pt x="5528" y="7555"/>
                </a:lnTo>
                <a:lnTo>
                  <a:pt x="3363" y="9928"/>
                </a:lnTo>
                <a:lnTo>
                  <a:pt x="2964" y="9719"/>
                </a:lnTo>
                <a:lnTo>
                  <a:pt x="2052" y="9226"/>
                </a:lnTo>
                <a:lnTo>
                  <a:pt x="1139" y="8580"/>
                </a:lnTo>
                <a:lnTo>
                  <a:pt x="285" y="7935"/>
                </a:lnTo>
                <a:lnTo>
                  <a:pt x="0" y="8201"/>
                </a:lnTo>
                <a:lnTo>
                  <a:pt x="855" y="8903"/>
                </a:lnTo>
                <a:lnTo>
                  <a:pt x="1766" y="9548"/>
                </a:lnTo>
                <a:lnTo>
                  <a:pt x="2734" y="10099"/>
                </a:lnTo>
                <a:lnTo>
                  <a:pt x="3077" y="10251"/>
                </a:lnTo>
                <a:lnTo>
                  <a:pt x="3476" y="10479"/>
                </a:lnTo>
                <a:lnTo>
                  <a:pt x="4559" y="11067"/>
                </a:lnTo>
                <a:lnTo>
                  <a:pt x="3762" y="10156"/>
                </a:lnTo>
                <a:lnTo>
                  <a:pt x="5985" y="7783"/>
                </a:lnTo>
                <a:lnTo>
                  <a:pt x="8150" y="5619"/>
                </a:lnTo>
                <a:lnTo>
                  <a:pt x="10202" y="3777"/>
                </a:lnTo>
                <a:lnTo>
                  <a:pt x="10486" y="3568"/>
                </a:lnTo>
                <a:lnTo>
                  <a:pt x="11056" y="3018"/>
                </a:lnTo>
                <a:lnTo>
                  <a:pt x="11626" y="2486"/>
                </a:lnTo>
                <a:lnTo>
                  <a:pt x="12196" y="2050"/>
                </a:lnTo>
                <a:lnTo>
                  <a:pt x="13052" y="1290"/>
                </a:lnTo>
                <a:lnTo>
                  <a:pt x="13906" y="645"/>
                </a:lnTo>
                <a:close/>
              </a:path>
            </a:pathLst>
          </a:custGeom>
          <a:solidFill>
            <a:srgbClr val="0069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21" name="object 1221"/>
          <p:cNvSpPr/>
          <p:nvPr/>
        </p:nvSpPr>
        <p:spPr>
          <a:xfrm>
            <a:off x="317651" y="527997"/>
            <a:ext cx="3974" cy="5311"/>
          </a:xfrm>
          <a:custGeom>
            <a:avLst/>
            <a:gdLst/>
            <a:ahLst/>
            <a:cxnLst/>
            <a:rect l="l" t="t" r="r" b="b"/>
            <a:pathLst>
              <a:path w="5298" h="7081">
                <a:moveTo>
                  <a:pt x="5298" y="170"/>
                </a:moveTo>
                <a:lnTo>
                  <a:pt x="4843" y="0"/>
                </a:lnTo>
                <a:lnTo>
                  <a:pt x="3133" y="1993"/>
                </a:lnTo>
                <a:lnTo>
                  <a:pt x="1309" y="4328"/>
                </a:lnTo>
                <a:lnTo>
                  <a:pt x="0" y="7081"/>
                </a:lnTo>
                <a:lnTo>
                  <a:pt x="1822" y="4537"/>
                </a:lnTo>
                <a:lnTo>
                  <a:pt x="3588" y="2221"/>
                </a:lnTo>
                <a:lnTo>
                  <a:pt x="5298" y="170"/>
                </a:lnTo>
                <a:close/>
              </a:path>
            </a:pathLst>
          </a:custGeom>
          <a:solidFill>
            <a:srgbClr val="0069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22" name="object 1222"/>
          <p:cNvSpPr/>
          <p:nvPr/>
        </p:nvSpPr>
        <p:spPr>
          <a:xfrm>
            <a:off x="313889" y="533422"/>
            <a:ext cx="3590" cy="5912"/>
          </a:xfrm>
          <a:custGeom>
            <a:avLst/>
            <a:gdLst/>
            <a:ahLst/>
            <a:cxnLst/>
            <a:rect l="l" t="t" r="r" b="b"/>
            <a:pathLst>
              <a:path w="4787" h="7882">
                <a:moveTo>
                  <a:pt x="4787" y="227"/>
                </a:moveTo>
                <a:lnTo>
                  <a:pt x="4275" y="0"/>
                </a:lnTo>
                <a:lnTo>
                  <a:pt x="2622" y="2378"/>
                </a:lnTo>
                <a:lnTo>
                  <a:pt x="968" y="4914"/>
                </a:lnTo>
                <a:lnTo>
                  <a:pt x="0" y="7882"/>
                </a:lnTo>
                <a:lnTo>
                  <a:pt x="1538" y="5131"/>
                </a:lnTo>
                <a:lnTo>
                  <a:pt x="3135" y="2595"/>
                </a:lnTo>
                <a:lnTo>
                  <a:pt x="4787" y="227"/>
                </a:lnTo>
                <a:close/>
              </a:path>
            </a:pathLst>
          </a:custGeom>
          <a:solidFill>
            <a:srgbClr val="0069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23" name="object 1223"/>
          <p:cNvSpPr/>
          <p:nvPr/>
        </p:nvSpPr>
        <p:spPr>
          <a:xfrm>
            <a:off x="331713" y="523469"/>
            <a:ext cx="5685" cy="7646"/>
          </a:xfrm>
          <a:custGeom>
            <a:avLst/>
            <a:gdLst/>
            <a:ahLst/>
            <a:cxnLst/>
            <a:rect l="l" t="t" r="r" b="b"/>
            <a:pathLst>
              <a:path w="7580" h="10194">
                <a:moveTo>
                  <a:pt x="3818" y="7878"/>
                </a:moveTo>
                <a:lnTo>
                  <a:pt x="4559" y="10194"/>
                </a:lnTo>
                <a:lnTo>
                  <a:pt x="4331" y="7821"/>
                </a:lnTo>
                <a:lnTo>
                  <a:pt x="5357" y="7669"/>
                </a:lnTo>
                <a:lnTo>
                  <a:pt x="6327" y="7498"/>
                </a:lnTo>
                <a:lnTo>
                  <a:pt x="7296" y="7289"/>
                </a:lnTo>
                <a:lnTo>
                  <a:pt x="7580" y="6853"/>
                </a:lnTo>
                <a:lnTo>
                  <a:pt x="6496" y="4916"/>
                </a:lnTo>
                <a:lnTo>
                  <a:pt x="5415" y="3189"/>
                </a:lnTo>
                <a:lnTo>
                  <a:pt x="4446" y="1613"/>
                </a:lnTo>
                <a:lnTo>
                  <a:pt x="5016" y="3227"/>
                </a:lnTo>
                <a:lnTo>
                  <a:pt x="6041" y="5011"/>
                </a:lnTo>
                <a:lnTo>
                  <a:pt x="7125" y="6967"/>
                </a:lnTo>
                <a:lnTo>
                  <a:pt x="6213" y="7175"/>
                </a:lnTo>
                <a:lnTo>
                  <a:pt x="5187" y="7346"/>
                </a:lnTo>
                <a:lnTo>
                  <a:pt x="4217" y="7441"/>
                </a:lnTo>
                <a:lnTo>
                  <a:pt x="3534" y="5448"/>
                </a:lnTo>
                <a:lnTo>
                  <a:pt x="2908" y="3606"/>
                </a:lnTo>
                <a:lnTo>
                  <a:pt x="2338" y="1993"/>
                </a:lnTo>
                <a:lnTo>
                  <a:pt x="2908" y="1936"/>
                </a:lnTo>
                <a:lnTo>
                  <a:pt x="3478" y="1841"/>
                </a:lnTo>
                <a:lnTo>
                  <a:pt x="4048" y="1727"/>
                </a:lnTo>
                <a:lnTo>
                  <a:pt x="4275" y="1347"/>
                </a:lnTo>
                <a:lnTo>
                  <a:pt x="3989" y="968"/>
                </a:lnTo>
                <a:lnTo>
                  <a:pt x="3705" y="531"/>
                </a:lnTo>
                <a:lnTo>
                  <a:pt x="3478" y="151"/>
                </a:lnTo>
                <a:lnTo>
                  <a:pt x="3020" y="113"/>
                </a:lnTo>
                <a:lnTo>
                  <a:pt x="3306" y="531"/>
                </a:lnTo>
                <a:lnTo>
                  <a:pt x="3590" y="968"/>
                </a:lnTo>
                <a:lnTo>
                  <a:pt x="3876" y="1461"/>
                </a:lnTo>
                <a:lnTo>
                  <a:pt x="3363" y="1556"/>
                </a:lnTo>
                <a:lnTo>
                  <a:pt x="2793" y="1670"/>
                </a:lnTo>
                <a:lnTo>
                  <a:pt x="2223" y="1727"/>
                </a:lnTo>
                <a:lnTo>
                  <a:pt x="1995" y="1139"/>
                </a:lnTo>
                <a:lnTo>
                  <a:pt x="1768" y="531"/>
                </a:lnTo>
                <a:lnTo>
                  <a:pt x="1538" y="0"/>
                </a:lnTo>
                <a:lnTo>
                  <a:pt x="1139" y="0"/>
                </a:lnTo>
                <a:lnTo>
                  <a:pt x="1367" y="531"/>
                </a:lnTo>
                <a:lnTo>
                  <a:pt x="1597" y="1139"/>
                </a:lnTo>
                <a:lnTo>
                  <a:pt x="1824" y="1784"/>
                </a:lnTo>
                <a:lnTo>
                  <a:pt x="1198" y="1841"/>
                </a:lnTo>
                <a:lnTo>
                  <a:pt x="628" y="1879"/>
                </a:lnTo>
                <a:lnTo>
                  <a:pt x="0" y="1936"/>
                </a:lnTo>
                <a:lnTo>
                  <a:pt x="0" y="2202"/>
                </a:lnTo>
                <a:lnTo>
                  <a:pt x="684" y="2202"/>
                </a:lnTo>
                <a:lnTo>
                  <a:pt x="1311" y="2164"/>
                </a:lnTo>
                <a:lnTo>
                  <a:pt x="1881" y="2050"/>
                </a:lnTo>
                <a:lnTo>
                  <a:pt x="2450" y="3663"/>
                </a:lnTo>
                <a:lnTo>
                  <a:pt x="3077" y="5505"/>
                </a:lnTo>
                <a:lnTo>
                  <a:pt x="3705" y="7498"/>
                </a:lnTo>
                <a:lnTo>
                  <a:pt x="2678" y="7612"/>
                </a:lnTo>
                <a:lnTo>
                  <a:pt x="1653" y="7707"/>
                </a:lnTo>
                <a:lnTo>
                  <a:pt x="628" y="7764"/>
                </a:lnTo>
                <a:lnTo>
                  <a:pt x="1709" y="8087"/>
                </a:lnTo>
                <a:lnTo>
                  <a:pt x="2793" y="7992"/>
                </a:lnTo>
                <a:lnTo>
                  <a:pt x="3818" y="7878"/>
                </a:lnTo>
                <a:close/>
              </a:path>
            </a:pathLst>
          </a:custGeom>
          <a:solidFill>
            <a:srgbClr val="0069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24" name="object 1224"/>
          <p:cNvSpPr/>
          <p:nvPr/>
        </p:nvSpPr>
        <p:spPr>
          <a:xfrm>
            <a:off x="334962" y="529335"/>
            <a:ext cx="1154" cy="3730"/>
          </a:xfrm>
          <a:custGeom>
            <a:avLst/>
            <a:gdLst/>
            <a:ahLst/>
            <a:cxnLst/>
            <a:rect l="l" t="t" r="r" b="b"/>
            <a:pathLst>
              <a:path w="1538" h="4973">
                <a:moveTo>
                  <a:pt x="741" y="2316"/>
                </a:moveTo>
                <a:lnTo>
                  <a:pt x="0" y="0"/>
                </a:lnTo>
                <a:lnTo>
                  <a:pt x="227" y="2373"/>
                </a:lnTo>
                <a:lnTo>
                  <a:pt x="968" y="4973"/>
                </a:lnTo>
                <a:lnTo>
                  <a:pt x="1538" y="4859"/>
                </a:lnTo>
                <a:lnTo>
                  <a:pt x="741" y="2316"/>
                </a:lnTo>
                <a:close/>
              </a:path>
            </a:pathLst>
          </a:custGeom>
          <a:solidFill>
            <a:srgbClr val="0069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25" name="object 1225"/>
          <p:cNvSpPr/>
          <p:nvPr/>
        </p:nvSpPr>
        <p:spPr>
          <a:xfrm>
            <a:off x="313888" y="527997"/>
            <a:ext cx="7823" cy="12632"/>
          </a:xfrm>
          <a:custGeom>
            <a:avLst/>
            <a:gdLst/>
            <a:ahLst/>
            <a:cxnLst/>
            <a:rect l="l" t="t" r="r" b="b"/>
            <a:pathLst>
              <a:path w="10430" h="16842">
                <a:moveTo>
                  <a:pt x="4787" y="7460"/>
                </a:moveTo>
                <a:lnTo>
                  <a:pt x="6098" y="7935"/>
                </a:lnTo>
                <a:lnTo>
                  <a:pt x="7465" y="8371"/>
                </a:lnTo>
                <a:lnTo>
                  <a:pt x="8835" y="8747"/>
                </a:lnTo>
                <a:lnTo>
                  <a:pt x="7580" y="11230"/>
                </a:lnTo>
                <a:lnTo>
                  <a:pt x="6325" y="13875"/>
                </a:lnTo>
                <a:lnTo>
                  <a:pt x="5699" y="16842"/>
                </a:lnTo>
                <a:lnTo>
                  <a:pt x="6895" y="14036"/>
                </a:lnTo>
                <a:lnTo>
                  <a:pt x="8150" y="11337"/>
                </a:lnTo>
                <a:lnTo>
                  <a:pt x="9405" y="8856"/>
                </a:lnTo>
                <a:lnTo>
                  <a:pt x="10430" y="5676"/>
                </a:lnTo>
                <a:lnTo>
                  <a:pt x="9062" y="8314"/>
                </a:lnTo>
                <a:lnTo>
                  <a:pt x="7695" y="7992"/>
                </a:lnTo>
                <a:lnTo>
                  <a:pt x="6325" y="7555"/>
                </a:lnTo>
                <a:lnTo>
                  <a:pt x="5016" y="7081"/>
                </a:lnTo>
                <a:lnTo>
                  <a:pt x="6839" y="4537"/>
                </a:lnTo>
                <a:lnTo>
                  <a:pt x="8605" y="2221"/>
                </a:lnTo>
                <a:lnTo>
                  <a:pt x="10315" y="170"/>
                </a:lnTo>
                <a:lnTo>
                  <a:pt x="9860" y="0"/>
                </a:lnTo>
                <a:lnTo>
                  <a:pt x="8150" y="1993"/>
                </a:lnTo>
                <a:lnTo>
                  <a:pt x="6325" y="4328"/>
                </a:lnTo>
                <a:lnTo>
                  <a:pt x="4503" y="6910"/>
                </a:lnTo>
                <a:lnTo>
                  <a:pt x="3306" y="6435"/>
                </a:lnTo>
                <a:lnTo>
                  <a:pt x="2167" y="5941"/>
                </a:lnTo>
                <a:lnTo>
                  <a:pt x="1083" y="5353"/>
                </a:lnTo>
                <a:lnTo>
                  <a:pt x="1881" y="6264"/>
                </a:lnTo>
                <a:lnTo>
                  <a:pt x="3077" y="6796"/>
                </a:lnTo>
                <a:lnTo>
                  <a:pt x="4275" y="7232"/>
                </a:lnTo>
                <a:lnTo>
                  <a:pt x="2622" y="9611"/>
                </a:lnTo>
                <a:lnTo>
                  <a:pt x="968" y="12147"/>
                </a:lnTo>
                <a:lnTo>
                  <a:pt x="0" y="15115"/>
                </a:lnTo>
                <a:lnTo>
                  <a:pt x="1538" y="12364"/>
                </a:lnTo>
                <a:lnTo>
                  <a:pt x="3135" y="9828"/>
                </a:lnTo>
                <a:lnTo>
                  <a:pt x="4787" y="7460"/>
                </a:lnTo>
                <a:close/>
              </a:path>
            </a:pathLst>
          </a:custGeom>
          <a:solidFill>
            <a:srgbClr val="0069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26" name="object 1226"/>
          <p:cNvSpPr/>
          <p:nvPr/>
        </p:nvSpPr>
        <p:spPr>
          <a:xfrm>
            <a:off x="331714" y="523797"/>
            <a:ext cx="3206" cy="5738"/>
          </a:xfrm>
          <a:custGeom>
            <a:avLst/>
            <a:gdLst/>
            <a:ahLst/>
            <a:cxnLst/>
            <a:rect l="l" t="t" r="r" b="b"/>
            <a:pathLst>
              <a:path w="4275" h="7650">
                <a:moveTo>
                  <a:pt x="3818" y="7441"/>
                </a:moveTo>
                <a:lnTo>
                  <a:pt x="4217" y="7005"/>
                </a:lnTo>
                <a:lnTo>
                  <a:pt x="3534" y="5011"/>
                </a:lnTo>
                <a:lnTo>
                  <a:pt x="2908" y="3170"/>
                </a:lnTo>
                <a:lnTo>
                  <a:pt x="2338" y="1556"/>
                </a:lnTo>
                <a:lnTo>
                  <a:pt x="2908" y="1499"/>
                </a:lnTo>
                <a:lnTo>
                  <a:pt x="3478" y="1404"/>
                </a:lnTo>
                <a:lnTo>
                  <a:pt x="4048" y="1290"/>
                </a:lnTo>
                <a:lnTo>
                  <a:pt x="4275" y="911"/>
                </a:lnTo>
                <a:lnTo>
                  <a:pt x="3933" y="417"/>
                </a:lnTo>
                <a:lnTo>
                  <a:pt x="3478" y="151"/>
                </a:lnTo>
                <a:lnTo>
                  <a:pt x="3705" y="702"/>
                </a:lnTo>
                <a:lnTo>
                  <a:pt x="3876" y="1025"/>
                </a:lnTo>
                <a:lnTo>
                  <a:pt x="3363" y="1120"/>
                </a:lnTo>
                <a:lnTo>
                  <a:pt x="2793" y="1233"/>
                </a:lnTo>
                <a:lnTo>
                  <a:pt x="2223" y="1290"/>
                </a:lnTo>
                <a:lnTo>
                  <a:pt x="2052" y="854"/>
                </a:lnTo>
                <a:lnTo>
                  <a:pt x="1881" y="417"/>
                </a:lnTo>
                <a:lnTo>
                  <a:pt x="1709" y="0"/>
                </a:lnTo>
                <a:lnTo>
                  <a:pt x="1311" y="0"/>
                </a:lnTo>
                <a:lnTo>
                  <a:pt x="1482" y="417"/>
                </a:lnTo>
                <a:lnTo>
                  <a:pt x="1653" y="854"/>
                </a:lnTo>
                <a:lnTo>
                  <a:pt x="1824" y="1347"/>
                </a:lnTo>
                <a:lnTo>
                  <a:pt x="1198" y="1404"/>
                </a:lnTo>
                <a:lnTo>
                  <a:pt x="628" y="1442"/>
                </a:lnTo>
                <a:lnTo>
                  <a:pt x="0" y="1499"/>
                </a:lnTo>
                <a:lnTo>
                  <a:pt x="684" y="1765"/>
                </a:lnTo>
                <a:lnTo>
                  <a:pt x="1311" y="1727"/>
                </a:lnTo>
                <a:lnTo>
                  <a:pt x="1881" y="1613"/>
                </a:lnTo>
                <a:lnTo>
                  <a:pt x="2450" y="3227"/>
                </a:lnTo>
                <a:lnTo>
                  <a:pt x="3077" y="5068"/>
                </a:lnTo>
                <a:lnTo>
                  <a:pt x="3705" y="7062"/>
                </a:lnTo>
                <a:lnTo>
                  <a:pt x="2678" y="7175"/>
                </a:lnTo>
                <a:lnTo>
                  <a:pt x="1653" y="7270"/>
                </a:lnTo>
                <a:lnTo>
                  <a:pt x="628" y="7327"/>
                </a:lnTo>
                <a:lnTo>
                  <a:pt x="1709" y="7650"/>
                </a:lnTo>
                <a:lnTo>
                  <a:pt x="2793" y="7555"/>
                </a:lnTo>
                <a:lnTo>
                  <a:pt x="3818" y="7441"/>
                </a:lnTo>
                <a:close/>
              </a:path>
            </a:pathLst>
          </a:custGeom>
          <a:solidFill>
            <a:srgbClr val="0069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27" name="object 1227"/>
          <p:cNvSpPr/>
          <p:nvPr/>
        </p:nvSpPr>
        <p:spPr>
          <a:xfrm>
            <a:off x="322053" y="523754"/>
            <a:ext cx="23981" cy="24606"/>
          </a:xfrm>
          <a:custGeom>
            <a:avLst/>
            <a:gdLst/>
            <a:ahLst/>
            <a:cxnLst/>
            <a:rect l="l" t="t" r="r" b="b"/>
            <a:pathLst>
              <a:path w="31975" h="32808">
                <a:moveTo>
                  <a:pt x="30948" y="15591"/>
                </a:moveTo>
                <a:lnTo>
                  <a:pt x="29409" y="13155"/>
                </a:lnTo>
                <a:lnTo>
                  <a:pt x="29125" y="12833"/>
                </a:lnTo>
                <a:lnTo>
                  <a:pt x="28612" y="13004"/>
                </a:lnTo>
                <a:lnTo>
                  <a:pt x="27300" y="13478"/>
                </a:lnTo>
                <a:lnTo>
                  <a:pt x="25933" y="13858"/>
                </a:lnTo>
                <a:lnTo>
                  <a:pt x="24507" y="14188"/>
                </a:lnTo>
                <a:lnTo>
                  <a:pt x="23198" y="11485"/>
                </a:lnTo>
                <a:lnTo>
                  <a:pt x="21887" y="9017"/>
                </a:lnTo>
                <a:lnTo>
                  <a:pt x="20632" y="6796"/>
                </a:lnTo>
                <a:lnTo>
                  <a:pt x="21657" y="6587"/>
                </a:lnTo>
                <a:lnTo>
                  <a:pt x="22628" y="6302"/>
                </a:lnTo>
                <a:lnTo>
                  <a:pt x="23538" y="5979"/>
                </a:lnTo>
                <a:lnTo>
                  <a:pt x="25192" y="8087"/>
                </a:lnTo>
                <a:lnTo>
                  <a:pt x="26902" y="10403"/>
                </a:lnTo>
                <a:lnTo>
                  <a:pt x="25647" y="7878"/>
                </a:lnTo>
                <a:lnTo>
                  <a:pt x="23996" y="5828"/>
                </a:lnTo>
                <a:lnTo>
                  <a:pt x="24908" y="5505"/>
                </a:lnTo>
                <a:lnTo>
                  <a:pt x="25705" y="5182"/>
                </a:lnTo>
                <a:lnTo>
                  <a:pt x="26503" y="4802"/>
                </a:lnTo>
                <a:lnTo>
                  <a:pt x="26275" y="4575"/>
                </a:lnTo>
                <a:lnTo>
                  <a:pt x="25478" y="4897"/>
                </a:lnTo>
                <a:lnTo>
                  <a:pt x="24622" y="5239"/>
                </a:lnTo>
                <a:lnTo>
                  <a:pt x="23768" y="5562"/>
                </a:lnTo>
                <a:lnTo>
                  <a:pt x="23254" y="4954"/>
                </a:lnTo>
                <a:lnTo>
                  <a:pt x="23027" y="4632"/>
                </a:lnTo>
                <a:lnTo>
                  <a:pt x="21772" y="3132"/>
                </a:lnTo>
                <a:lnTo>
                  <a:pt x="20576" y="1822"/>
                </a:lnTo>
                <a:lnTo>
                  <a:pt x="19436" y="645"/>
                </a:lnTo>
                <a:lnTo>
                  <a:pt x="18844" y="538"/>
                </a:lnTo>
                <a:lnTo>
                  <a:pt x="18296" y="702"/>
                </a:lnTo>
                <a:lnTo>
                  <a:pt x="17726" y="854"/>
                </a:lnTo>
                <a:lnTo>
                  <a:pt x="17156" y="968"/>
                </a:lnTo>
                <a:lnTo>
                  <a:pt x="16929" y="1347"/>
                </a:lnTo>
                <a:lnTo>
                  <a:pt x="17897" y="2847"/>
                </a:lnTo>
                <a:lnTo>
                  <a:pt x="17327" y="1233"/>
                </a:lnTo>
                <a:lnTo>
                  <a:pt x="17897" y="1120"/>
                </a:lnTo>
                <a:lnTo>
                  <a:pt x="18467" y="968"/>
                </a:lnTo>
                <a:lnTo>
                  <a:pt x="19037" y="759"/>
                </a:lnTo>
                <a:lnTo>
                  <a:pt x="20177" y="1993"/>
                </a:lnTo>
                <a:lnTo>
                  <a:pt x="21373" y="3341"/>
                </a:lnTo>
                <a:lnTo>
                  <a:pt x="22685" y="4897"/>
                </a:lnTo>
                <a:lnTo>
                  <a:pt x="23083" y="5448"/>
                </a:lnTo>
                <a:lnTo>
                  <a:pt x="23311" y="5714"/>
                </a:lnTo>
                <a:lnTo>
                  <a:pt x="22399" y="5979"/>
                </a:lnTo>
                <a:lnTo>
                  <a:pt x="21430" y="6264"/>
                </a:lnTo>
                <a:lnTo>
                  <a:pt x="20461" y="6473"/>
                </a:lnTo>
                <a:lnTo>
                  <a:pt x="20006" y="6587"/>
                </a:lnTo>
                <a:lnTo>
                  <a:pt x="19094" y="6796"/>
                </a:lnTo>
                <a:lnTo>
                  <a:pt x="18069" y="6967"/>
                </a:lnTo>
                <a:lnTo>
                  <a:pt x="17098" y="7062"/>
                </a:lnTo>
                <a:lnTo>
                  <a:pt x="16699" y="7498"/>
                </a:lnTo>
                <a:lnTo>
                  <a:pt x="17440" y="9814"/>
                </a:lnTo>
                <a:lnTo>
                  <a:pt x="17213" y="7441"/>
                </a:lnTo>
                <a:lnTo>
                  <a:pt x="18238" y="7289"/>
                </a:lnTo>
                <a:lnTo>
                  <a:pt x="19208" y="7119"/>
                </a:lnTo>
                <a:lnTo>
                  <a:pt x="20177" y="6910"/>
                </a:lnTo>
                <a:lnTo>
                  <a:pt x="21430" y="9112"/>
                </a:lnTo>
                <a:lnTo>
                  <a:pt x="22685" y="11599"/>
                </a:lnTo>
                <a:lnTo>
                  <a:pt x="23937" y="14296"/>
                </a:lnTo>
                <a:lnTo>
                  <a:pt x="22513" y="14621"/>
                </a:lnTo>
                <a:lnTo>
                  <a:pt x="21031" y="14891"/>
                </a:lnTo>
                <a:lnTo>
                  <a:pt x="19549" y="15107"/>
                </a:lnTo>
                <a:lnTo>
                  <a:pt x="18751" y="12301"/>
                </a:lnTo>
                <a:lnTo>
                  <a:pt x="18181" y="12415"/>
                </a:lnTo>
                <a:lnTo>
                  <a:pt x="18922" y="15160"/>
                </a:lnTo>
                <a:lnTo>
                  <a:pt x="17384" y="15377"/>
                </a:lnTo>
                <a:lnTo>
                  <a:pt x="15845" y="15485"/>
                </a:lnTo>
                <a:lnTo>
                  <a:pt x="14248" y="15538"/>
                </a:lnTo>
                <a:lnTo>
                  <a:pt x="13964" y="12738"/>
                </a:lnTo>
                <a:lnTo>
                  <a:pt x="13737" y="10080"/>
                </a:lnTo>
                <a:lnTo>
                  <a:pt x="13509" y="7764"/>
                </a:lnTo>
                <a:lnTo>
                  <a:pt x="14591" y="7707"/>
                </a:lnTo>
                <a:lnTo>
                  <a:pt x="13509" y="7384"/>
                </a:lnTo>
                <a:lnTo>
                  <a:pt x="13279" y="5334"/>
                </a:lnTo>
                <a:lnTo>
                  <a:pt x="13052" y="3455"/>
                </a:lnTo>
                <a:lnTo>
                  <a:pt x="12881" y="1822"/>
                </a:lnTo>
                <a:lnTo>
                  <a:pt x="13565" y="1822"/>
                </a:lnTo>
                <a:lnTo>
                  <a:pt x="12881" y="1556"/>
                </a:lnTo>
                <a:lnTo>
                  <a:pt x="12824" y="968"/>
                </a:lnTo>
                <a:lnTo>
                  <a:pt x="12709" y="474"/>
                </a:lnTo>
                <a:lnTo>
                  <a:pt x="12653" y="0"/>
                </a:lnTo>
                <a:lnTo>
                  <a:pt x="12311" y="0"/>
                </a:lnTo>
                <a:lnTo>
                  <a:pt x="12311" y="474"/>
                </a:lnTo>
                <a:lnTo>
                  <a:pt x="12369" y="1025"/>
                </a:lnTo>
                <a:lnTo>
                  <a:pt x="12426" y="1556"/>
                </a:lnTo>
                <a:lnTo>
                  <a:pt x="10772" y="1556"/>
                </a:lnTo>
                <a:lnTo>
                  <a:pt x="10828" y="1025"/>
                </a:lnTo>
                <a:lnTo>
                  <a:pt x="10943" y="474"/>
                </a:lnTo>
                <a:lnTo>
                  <a:pt x="11000" y="0"/>
                </a:lnTo>
                <a:lnTo>
                  <a:pt x="10601" y="0"/>
                </a:lnTo>
                <a:lnTo>
                  <a:pt x="10488" y="474"/>
                </a:lnTo>
                <a:lnTo>
                  <a:pt x="10430" y="968"/>
                </a:lnTo>
                <a:lnTo>
                  <a:pt x="10317" y="1499"/>
                </a:lnTo>
                <a:lnTo>
                  <a:pt x="9689" y="1499"/>
                </a:lnTo>
                <a:lnTo>
                  <a:pt x="9062" y="1461"/>
                </a:lnTo>
                <a:lnTo>
                  <a:pt x="8436" y="1347"/>
                </a:lnTo>
                <a:lnTo>
                  <a:pt x="8607" y="911"/>
                </a:lnTo>
                <a:lnTo>
                  <a:pt x="8778" y="474"/>
                </a:lnTo>
                <a:lnTo>
                  <a:pt x="8949" y="56"/>
                </a:lnTo>
                <a:lnTo>
                  <a:pt x="8549" y="94"/>
                </a:lnTo>
                <a:lnTo>
                  <a:pt x="8380" y="474"/>
                </a:lnTo>
                <a:lnTo>
                  <a:pt x="8208" y="854"/>
                </a:lnTo>
                <a:lnTo>
                  <a:pt x="8037" y="1290"/>
                </a:lnTo>
                <a:lnTo>
                  <a:pt x="7467" y="1233"/>
                </a:lnTo>
                <a:lnTo>
                  <a:pt x="6954" y="1120"/>
                </a:lnTo>
                <a:lnTo>
                  <a:pt x="6384" y="1025"/>
                </a:lnTo>
                <a:lnTo>
                  <a:pt x="6782" y="474"/>
                </a:lnTo>
                <a:lnTo>
                  <a:pt x="6327" y="474"/>
                </a:lnTo>
                <a:lnTo>
                  <a:pt x="6041" y="911"/>
                </a:lnTo>
                <a:lnTo>
                  <a:pt x="5586" y="797"/>
                </a:lnTo>
                <a:lnTo>
                  <a:pt x="5129" y="702"/>
                </a:lnTo>
                <a:lnTo>
                  <a:pt x="4674" y="531"/>
                </a:lnTo>
                <a:lnTo>
                  <a:pt x="3876" y="702"/>
                </a:lnTo>
                <a:lnTo>
                  <a:pt x="3534" y="759"/>
                </a:lnTo>
                <a:lnTo>
                  <a:pt x="2394" y="1879"/>
                </a:lnTo>
                <a:lnTo>
                  <a:pt x="1254" y="3132"/>
                </a:lnTo>
                <a:lnTo>
                  <a:pt x="0" y="4480"/>
                </a:lnTo>
                <a:lnTo>
                  <a:pt x="114" y="5011"/>
                </a:lnTo>
                <a:lnTo>
                  <a:pt x="342" y="4745"/>
                </a:lnTo>
                <a:lnTo>
                  <a:pt x="1709" y="3227"/>
                </a:lnTo>
                <a:lnTo>
                  <a:pt x="2964" y="1879"/>
                </a:lnTo>
                <a:lnTo>
                  <a:pt x="4160" y="645"/>
                </a:lnTo>
                <a:lnTo>
                  <a:pt x="4674" y="854"/>
                </a:lnTo>
                <a:lnTo>
                  <a:pt x="5244" y="1025"/>
                </a:lnTo>
                <a:lnTo>
                  <a:pt x="5870" y="1176"/>
                </a:lnTo>
                <a:lnTo>
                  <a:pt x="4845" y="2638"/>
                </a:lnTo>
                <a:lnTo>
                  <a:pt x="3705" y="4309"/>
                </a:lnTo>
                <a:lnTo>
                  <a:pt x="2964" y="6473"/>
                </a:lnTo>
                <a:lnTo>
                  <a:pt x="4104" y="4537"/>
                </a:lnTo>
                <a:lnTo>
                  <a:pt x="5244" y="2809"/>
                </a:lnTo>
                <a:lnTo>
                  <a:pt x="6213" y="1233"/>
                </a:lnTo>
                <a:lnTo>
                  <a:pt x="6782" y="1404"/>
                </a:lnTo>
                <a:lnTo>
                  <a:pt x="7352" y="1499"/>
                </a:lnTo>
                <a:lnTo>
                  <a:pt x="7922" y="1556"/>
                </a:lnTo>
                <a:lnTo>
                  <a:pt x="8321" y="1613"/>
                </a:lnTo>
                <a:lnTo>
                  <a:pt x="8949" y="1727"/>
                </a:lnTo>
                <a:lnTo>
                  <a:pt x="9632" y="1784"/>
                </a:lnTo>
                <a:lnTo>
                  <a:pt x="10317" y="1822"/>
                </a:lnTo>
                <a:lnTo>
                  <a:pt x="10544" y="3512"/>
                </a:lnTo>
                <a:lnTo>
                  <a:pt x="10716" y="1822"/>
                </a:lnTo>
                <a:lnTo>
                  <a:pt x="11171" y="1879"/>
                </a:lnTo>
                <a:lnTo>
                  <a:pt x="11968" y="1879"/>
                </a:lnTo>
                <a:lnTo>
                  <a:pt x="12426" y="1822"/>
                </a:lnTo>
                <a:lnTo>
                  <a:pt x="12597" y="3512"/>
                </a:lnTo>
                <a:lnTo>
                  <a:pt x="12768" y="5334"/>
                </a:lnTo>
                <a:lnTo>
                  <a:pt x="12939" y="7384"/>
                </a:lnTo>
                <a:lnTo>
                  <a:pt x="10031" y="7384"/>
                </a:lnTo>
                <a:lnTo>
                  <a:pt x="10772" y="7764"/>
                </a:lnTo>
                <a:lnTo>
                  <a:pt x="12939" y="7764"/>
                </a:lnTo>
                <a:lnTo>
                  <a:pt x="13167" y="10137"/>
                </a:lnTo>
                <a:lnTo>
                  <a:pt x="13338" y="12738"/>
                </a:lnTo>
                <a:lnTo>
                  <a:pt x="13565" y="15591"/>
                </a:lnTo>
                <a:lnTo>
                  <a:pt x="9975" y="15591"/>
                </a:lnTo>
                <a:lnTo>
                  <a:pt x="9405" y="15538"/>
                </a:lnTo>
                <a:lnTo>
                  <a:pt x="9119" y="15538"/>
                </a:lnTo>
                <a:lnTo>
                  <a:pt x="9119" y="10080"/>
                </a:lnTo>
                <a:lnTo>
                  <a:pt x="8778" y="12681"/>
                </a:lnTo>
                <a:lnTo>
                  <a:pt x="9062" y="15969"/>
                </a:lnTo>
                <a:lnTo>
                  <a:pt x="9689" y="16024"/>
                </a:lnTo>
                <a:lnTo>
                  <a:pt x="9975" y="16024"/>
                </a:lnTo>
                <a:lnTo>
                  <a:pt x="11171" y="16077"/>
                </a:lnTo>
                <a:lnTo>
                  <a:pt x="12369" y="16077"/>
                </a:lnTo>
                <a:lnTo>
                  <a:pt x="13565" y="16024"/>
                </a:lnTo>
                <a:lnTo>
                  <a:pt x="13793" y="18668"/>
                </a:lnTo>
                <a:lnTo>
                  <a:pt x="13964" y="21474"/>
                </a:lnTo>
                <a:lnTo>
                  <a:pt x="14135" y="24441"/>
                </a:lnTo>
                <a:lnTo>
                  <a:pt x="12597" y="24496"/>
                </a:lnTo>
                <a:lnTo>
                  <a:pt x="9348" y="24496"/>
                </a:lnTo>
                <a:lnTo>
                  <a:pt x="8549" y="24441"/>
                </a:lnTo>
                <a:lnTo>
                  <a:pt x="8208" y="24441"/>
                </a:lnTo>
                <a:lnTo>
                  <a:pt x="8492" y="21474"/>
                </a:lnTo>
                <a:lnTo>
                  <a:pt x="8380" y="15969"/>
                </a:lnTo>
                <a:lnTo>
                  <a:pt x="8037" y="18613"/>
                </a:lnTo>
                <a:lnTo>
                  <a:pt x="7751" y="21421"/>
                </a:lnTo>
                <a:lnTo>
                  <a:pt x="7467" y="24388"/>
                </a:lnTo>
                <a:lnTo>
                  <a:pt x="7409" y="24927"/>
                </a:lnTo>
                <a:lnTo>
                  <a:pt x="7125" y="27411"/>
                </a:lnTo>
                <a:lnTo>
                  <a:pt x="6897" y="30000"/>
                </a:lnTo>
                <a:lnTo>
                  <a:pt x="6670" y="32699"/>
                </a:lnTo>
                <a:lnTo>
                  <a:pt x="7181" y="32753"/>
                </a:lnTo>
                <a:lnTo>
                  <a:pt x="7467" y="32753"/>
                </a:lnTo>
                <a:lnTo>
                  <a:pt x="7695" y="30055"/>
                </a:lnTo>
                <a:lnTo>
                  <a:pt x="7922" y="27464"/>
                </a:lnTo>
                <a:lnTo>
                  <a:pt x="8150" y="24927"/>
                </a:lnTo>
                <a:lnTo>
                  <a:pt x="8949" y="24982"/>
                </a:lnTo>
                <a:lnTo>
                  <a:pt x="9348" y="24982"/>
                </a:lnTo>
                <a:lnTo>
                  <a:pt x="10943" y="25036"/>
                </a:lnTo>
                <a:lnTo>
                  <a:pt x="12597" y="25036"/>
                </a:lnTo>
                <a:lnTo>
                  <a:pt x="14192" y="24982"/>
                </a:lnTo>
                <a:lnTo>
                  <a:pt x="14363" y="27519"/>
                </a:lnTo>
                <a:lnTo>
                  <a:pt x="14478" y="30108"/>
                </a:lnTo>
                <a:lnTo>
                  <a:pt x="14649" y="32808"/>
                </a:lnTo>
                <a:lnTo>
                  <a:pt x="14478" y="18668"/>
                </a:lnTo>
                <a:lnTo>
                  <a:pt x="14248" y="16024"/>
                </a:lnTo>
                <a:lnTo>
                  <a:pt x="15902" y="15916"/>
                </a:lnTo>
                <a:lnTo>
                  <a:pt x="17499" y="15807"/>
                </a:lnTo>
                <a:lnTo>
                  <a:pt x="19037" y="15591"/>
                </a:lnTo>
                <a:lnTo>
                  <a:pt x="19778" y="18236"/>
                </a:lnTo>
                <a:lnTo>
                  <a:pt x="20461" y="20988"/>
                </a:lnTo>
                <a:lnTo>
                  <a:pt x="21087" y="23957"/>
                </a:lnTo>
                <a:lnTo>
                  <a:pt x="21087" y="20935"/>
                </a:lnTo>
                <a:lnTo>
                  <a:pt x="20405" y="18127"/>
                </a:lnTo>
                <a:lnTo>
                  <a:pt x="19664" y="15538"/>
                </a:lnTo>
                <a:lnTo>
                  <a:pt x="21202" y="15322"/>
                </a:lnTo>
                <a:lnTo>
                  <a:pt x="22685" y="15052"/>
                </a:lnTo>
                <a:lnTo>
                  <a:pt x="24167" y="14729"/>
                </a:lnTo>
                <a:lnTo>
                  <a:pt x="25307" y="17210"/>
                </a:lnTo>
                <a:lnTo>
                  <a:pt x="26503" y="19910"/>
                </a:lnTo>
                <a:lnTo>
                  <a:pt x="27586" y="22824"/>
                </a:lnTo>
                <a:lnTo>
                  <a:pt x="28156" y="22661"/>
                </a:lnTo>
                <a:lnTo>
                  <a:pt x="27073" y="19802"/>
                </a:lnTo>
                <a:lnTo>
                  <a:pt x="25877" y="17102"/>
                </a:lnTo>
                <a:lnTo>
                  <a:pt x="24678" y="14621"/>
                </a:lnTo>
                <a:lnTo>
                  <a:pt x="26104" y="14243"/>
                </a:lnTo>
                <a:lnTo>
                  <a:pt x="27528" y="13858"/>
                </a:lnTo>
                <a:lnTo>
                  <a:pt x="28898" y="13383"/>
                </a:lnTo>
                <a:lnTo>
                  <a:pt x="30436" y="15754"/>
                </a:lnTo>
                <a:lnTo>
                  <a:pt x="31975" y="18344"/>
                </a:lnTo>
                <a:lnTo>
                  <a:pt x="30948" y="15591"/>
                </a:lnTo>
                <a:close/>
              </a:path>
            </a:pathLst>
          </a:custGeom>
          <a:solidFill>
            <a:srgbClr val="0069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28" name="object 1228"/>
          <p:cNvSpPr/>
          <p:nvPr/>
        </p:nvSpPr>
        <p:spPr>
          <a:xfrm>
            <a:off x="336158" y="524153"/>
            <a:ext cx="44" cy="0"/>
          </a:xfrm>
          <a:custGeom>
            <a:avLst/>
            <a:gdLst/>
            <a:ahLst/>
            <a:cxnLst/>
            <a:rect l="l" t="t" r="r" b="b"/>
            <a:pathLst>
              <a:path w="58">
                <a:moveTo>
                  <a:pt x="58" y="0"/>
                </a:moveTo>
                <a:lnTo>
                  <a:pt x="0" y="0"/>
                </a:lnTo>
                <a:lnTo>
                  <a:pt x="58" y="0"/>
                </a:lnTo>
                <a:close/>
              </a:path>
            </a:pathLst>
          </a:custGeom>
          <a:solidFill>
            <a:srgbClr val="0069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29" name="object 1229"/>
          <p:cNvSpPr/>
          <p:nvPr/>
        </p:nvSpPr>
        <p:spPr>
          <a:xfrm>
            <a:off x="338896" y="524680"/>
            <a:ext cx="13892" cy="13237"/>
          </a:xfrm>
          <a:custGeom>
            <a:avLst/>
            <a:gdLst/>
            <a:ahLst/>
            <a:cxnLst/>
            <a:rect l="l" t="t" r="r" b="b"/>
            <a:pathLst>
              <a:path w="18522" h="17649">
                <a:moveTo>
                  <a:pt x="9060" y="3948"/>
                </a:moveTo>
                <a:lnTo>
                  <a:pt x="11455" y="5828"/>
                </a:lnTo>
                <a:lnTo>
                  <a:pt x="13791" y="7992"/>
                </a:lnTo>
                <a:lnTo>
                  <a:pt x="12879" y="8694"/>
                </a:lnTo>
                <a:lnTo>
                  <a:pt x="11854" y="9283"/>
                </a:lnTo>
                <a:lnTo>
                  <a:pt x="10770" y="9871"/>
                </a:lnTo>
                <a:lnTo>
                  <a:pt x="8661" y="7403"/>
                </a:lnTo>
                <a:lnTo>
                  <a:pt x="6496" y="5239"/>
                </a:lnTo>
                <a:lnTo>
                  <a:pt x="4444" y="3341"/>
                </a:lnTo>
                <a:lnTo>
                  <a:pt x="5185" y="2980"/>
                </a:lnTo>
                <a:lnTo>
                  <a:pt x="5870" y="2600"/>
                </a:lnTo>
                <a:lnTo>
                  <a:pt x="6440" y="2164"/>
                </a:lnTo>
                <a:lnTo>
                  <a:pt x="6154" y="1993"/>
                </a:lnTo>
                <a:lnTo>
                  <a:pt x="5528" y="2429"/>
                </a:lnTo>
                <a:lnTo>
                  <a:pt x="4899" y="2809"/>
                </a:lnTo>
                <a:lnTo>
                  <a:pt x="4217" y="3132"/>
                </a:lnTo>
                <a:lnTo>
                  <a:pt x="3590" y="2600"/>
                </a:lnTo>
                <a:lnTo>
                  <a:pt x="2962" y="2050"/>
                </a:lnTo>
                <a:lnTo>
                  <a:pt x="2392" y="1518"/>
                </a:lnTo>
                <a:lnTo>
                  <a:pt x="1822" y="1082"/>
                </a:lnTo>
                <a:lnTo>
                  <a:pt x="1311" y="645"/>
                </a:lnTo>
                <a:lnTo>
                  <a:pt x="797" y="227"/>
                </a:lnTo>
                <a:lnTo>
                  <a:pt x="227" y="56"/>
                </a:lnTo>
                <a:lnTo>
                  <a:pt x="0" y="0"/>
                </a:lnTo>
                <a:lnTo>
                  <a:pt x="682" y="588"/>
                </a:lnTo>
                <a:lnTo>
                  <a:pt x="1367" y="1195"/>
                </a:lnTo>
                <a:lnTo>
                  <a:pt x="2108" y="1841"/>
                </a:lnTo>
                <a:lnTo>
                  <a:pt x="2678" y="2278"/>
                </a:lnTo>
                <a:lnTo>
                  <a:pt x="3248" y="2809"/>
                </a:lnTo>
                <a:lnTo>
                  <a:pt x="3818" y="3341"/>
                </a:lnTo>
                <a:lnTo>
                  <a:pt x="4046" y="3569"/>
                </a:lnTo>
                <a:lnTo>
                  <a:pt x="6098" y="5448"/>
                </a:lnTo>
                <a:lnTo>
                  <a:pt x="8206" y="7669"/>
                </a:lnTo>
                <a:lnTo>
                  <a:pt x="10371" y="10099"/>
                </a:lnTo>
                <a:lnTo>
                  <a:pt x="9745" y="10365"/>
                </a:lnTo>
                <a:lnTo>
                  <a:pt x="9119" y="10631"/>
                </a:lnTo>
                <a:lnTo>
                  <a:pt x="8490" y="10896"/>
                </a:lnTo>
                <a:lnTo>
                  <a:pt x="7920" y="11124"/>
                </a:lnTo>
                <a:lnTo>
                  <a:pt x="7294" y="11390"/>
                </a:lnTo>
                <a:lnTo>
                  <a:pt x="6668" y="11599"/>
                </a:lnTo>
                <a:lnTo>
                  <a:pt x="6952" y="11921"/>
                </a:lnTo>
                <a:lnTo>
                  <a:pt x="7522" y="11713"/>
                </a:lnTo>
                <a:lnTo>
                  <a:pt x="8092" y="11504"/>
                </a:lnTo>
                <a:lnTo>
                  <a:pt x="8661" y="11276"/>
                </a:lnTo>
                <a:lnTo>
                  <a:pt x="9346" y="11010"/>
                </a:lnTo>
                <a:lnTo>
                  <a:pt x="9973" y="10688"/>
                </a:lnTo>
                <a:lnTo>
                  <a:pt x="10599" y="10365"/>
                </a:lnTo>
                <a:lnTo>
                  <a:pt x="12538" y="12586"/>
                </a:lnTo>
                <a:lnTo>
                  <a:pt x="14419" y="15060"/>
                </a:lnTo>
                <a:lnTo>
                  <a:pt x="16242" y="17649"/>
                </a:lnTo>
                <a:lnTo>
                  <a:pt x="16699" y="17434"/>
                </a:lnTo>
                <a:lnTo>
                  <a:pt x="14874" y="14790"/>
                </a:lnTo>
                <a:lnTo>
                  <a:pt x="12993" y="12358"/>
                </a:lnTo>
                <a:lnTo>
                  <a:pt x="11056" y="10156"/>
                </a:lnTo>
                <a:lnTo>
                  <a:pt x="12140" y="9548"/>
                </a:lnTo>
                <a:lnTo>
                  <a:pt x="13165" y="8960"/>
                </a:lnTo>
                <a:lnTo>
                  <a:pt x="14133" y="8258"/>
                </a:lnTo>
                <a:lnTo>
                  <a:pt x="16298" y="10251"/>
                </a:lnTo>
                <a:lnTo>
                  <a:pt x="18522" y="12529"/>
                </a:lnTo>
                <a:lnTo>
                  <a:pt x="16641" y="9985"/>
                </a:lnTo>
                <a:lnTo>
                  <a:pt x="14419" y="7992"/>
                </a:lnTo>
                <a:lnTo>
                  <a:pt x="15046" y="7498"/>
                </a:lnTo>
                <a:lnTo>
                  <a:pt x="15102" y="7081"/>
                </a:lnTo>
                <a:lnTo>
                  <a:pt x="14476" y="7498"/>
                </a:lnTo>
                <a:lnTo>
                  <a:pt x="14133" y="7726"/>
                </a:lnTo>
                <a:lnTo>
                  <a:pt x="12252" y="5998"/>
                </a:lnTo>
                <a:lnTo>
                  <a:pt x="10371" y="4480"/>
                </a:lnTo>
                <a:lnTo>
                  <a:pt x="8490" y="3075"/>
                </a:lnTo>
                <a:lnTo>
                  <a:pt x="7920" y="2809"/>
                </a:lnTo>
                <a:lnTo>
                  <a:pt x="7409" y="2543"/>
                </a:lnTo>
                <a:lnTo>
                  <a:pt x="6839" y="2316"/>
                </a:lnTo>
                <a:lnTo>
                  <a:pt x="9060" y="3948"/>
                </a:lnTo>
                <a:close/>
              </a:path>
            </a:pathLst>
          </a:custGeom>
          <a:solidFill>
            <a:srgbClr val="0069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30" name="object 1230"/>
          <p:cNvSpPr/>
          <p:nvPr/>
        </p:nvSpPr>
        <p:spPr>
          <a:xfrm>
            <a:off x="341288" y="529663"/>
            <a:ext cx="2609" cy="3844"/>
          </a:xfrm>
          <a:custGeom>
            <a:avLst/>
            <a:gdLst/>
            <a:ahLst/>
            <a:cxnLst/>
            <a:rect l="l" t="t" r="r" b="b"/>
            <a:pathLst>
              <a:path w="3478" h="5125">
                <a:moveTo>
                  <a:pt x="1768" y="2373"/>
                </a:moveTo>
                <a:lnTo>
                  <a:pt x="0" y="0"/>
                </a:lnTo>
                <a:lnTo>
                  <a:pt x="1254" y="2524"/>
                </a:lnTo>
                <a:lnTo>
                  <a:pt x="2964" y="5125"/>
                </a:lnTo>
                <a:lnTo>
                  <a:pt x="3478" y="4954"/>
                </a:lnTo>
                <a:lnTo>
                  <a:pt x="1768" y="2373"/>
                </a:lnTo>
                <a:close/>
              </a:path>
            </a:pathLst>
          </a:custGeom>
          <a:solidFill>
            <a:srgbClr val="0069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31" name="object 1231"/>
          <p:cNvSpPr/>
          <p:nvPr/>
        </p:nvSpPr>
        <p:spPr>
          <a:xfrm>
            <a:off x="335049" y="524680"/>
            <a:ext cx="2350" cy="4015"/>
          </a:xfrm>
          <a:custGeom>
            <a:avLst/>
            <a:gdLst/>
            <a:ahLst/>
            <a:cxnLst/>
            <a:rect l="l" t="t" r="r" b="b"/>
            <a:pathLst>
              <a:path w="3133" h="5353">
                <a:moveTo>
                  <a:pt x="0" y="0"/>
                </a:moveTo>
                <a:lnTo>
                  <a:pt x="569" y="1613"/>
                </a:lnTo>
                <a:lnTo>
                  <a:pt x="1595" y="3398"/>
                </a:lnTo>
                <a:lnTo>
                  <a:pt x="2678" y="5353"/>
                </a:lnTo>
                <a:lnTo>
                  <a:pt x="3133" y="5239"/>
                </a:lnTo>
                <a:lnTo>
                  <a:pt x="2050" y="3303"/>
                </a:lnTo>
                <a:lnTo>
                  <a:pt x="968" y="1575"/>
                </a:lnTo>
                <a:lnTo>
                  <a:pt x="0" y="0"/>
                </a:lnTo>
                <a:close/>
              </a:path>
            </a:pathLst>
          </a:custGeom>
          <a:solidFill>
            <a:srgbClr val="0069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32" name="object 1232"/>
          <p:cNvSpPr/>
          <p:nvPr/>
        </p:nvSpPr>
        <p:spPr>
          <a:xfrm>
            <a:off x="332911" y="532169"/>
            <a:ext cx="23984" cy="16191"/>
          </a:xfrm>
          <a:custGeom>
            <a:avLst/>
            <a:gdLst/>
            <a:ahLst/>
            <a:cxnLst/>
            <a:rect l="l" t="t" r="r" b="b"/>
            <a:pathLst>
              <a:path w="31979" h="21588">
                <a:moveTo>
                  <a:pt x="171" y="21588"/>
                </a:moveTo>
                <a:lnTo>
                  <a:pt x="682" y="21533"/>
                </a:lnTo>
                <a:lnTo>
                  <a:pt x="968" y="21533"/>
                </a:lnTo>
                <a:lnTo>
                  <a:pt x="797" y="18835"/>
                </a:lnTo>
                <a:lnTo>
                  <a:pt x="626" y="16244"/>
                </a:lnTo>
                <a:lnTo>
                  <a:pt x="455" y="13763"/>
                </a:lnTo>
                <a:lnTo>
                  <a:pt x="2563" y="13655"/>
                </a:lnTo>
                <a:lnTo>
                  <a:pt x="4672" y="13493"/>
                </a:lnTo>
                <a:lnTo>
                  <a:pt x="6724" y="13222"/>
                </a:lnTo>
                <a:lnTo>
                  <a:pt x="7238" y="15597"/>
                </a:lnTo>
                <a:lnTo>
                  <a:pt x="7749" y="18080"/>
                </a:lnTo>
                <a:lnTo>
                  <a:pt x="8206" y="20669"/>
                </a:lnTo>
                <a:lnTo>
                  <a:pt x="8661" y="20563"/>
                </a:lnTo>
                <a:lnTo>
                  <a:pt x="8889" y="20508"/>
                </a:lnTo>
                <a:lnTo>
                  <a:pt x="8434" y="17972"/>
                </a:lnTo>
                <a:lnTo>
                  <a:pt x="7920" y="15489"/>
                </a:lnTo>
                <a:lnTo>
                  <a:pt x="7409" y="13116"/>
                </a:lnTo>
                <a:lnTo>
                  <a:pt x="9403" y="12844"/>
                </a:lnTo>
                <a:lnTo>
                  <a:pt x="11398" y="12521"/>
                </a:lnTo>
                <a:lnTo>
                  <a:pt x="13279" y="12035"/>
                </a:lnTo>
                <a:lnTo>
                  <a:pt x="14133" y="14194"/>
                </a:lnTo>
                <a:lnTo>
                  <a:pt x="14874" y="16461"/>
                </a:lnTo>
                <a:lnTo>
                  <a:pt x="15616" y="18780"/>
                </a:lnTo>
                <a:lnTo>
                  <a:pt x="16242" y="18619"/>
                </a:lnTo>
                <a:lnTo>
                  <a:pt x="15501" y="16299"/>
                </a:lnTo>
                <a:lnTo>
                  <a:pt x="14703" y="14032"/>
                </a:lnTo>
                <a:lnTo>
                  <a:pt x="13849" y="11927"/>
                </a:lnTo>
                <a:lnTo>
                  <a:pt x="15728" y="11441"/>
                </a:lnTo>
                <a:lnTo>
                  <a:pt x="17497" y="10957"/>
                </a:lnTo>
                <a:lnTo>
                  <a:pt x="19206" y="10363"/>
                </a:lnTo>
                <a:lnTo>
                  <a:pt x="20175" y="12197"/>
                </a:lnTo>
                <a:lnTo>
                  <a:pt x="21144" y="14141"/>
                </a:lnTo>
                <a:lnTo>
                  <a:pt x="22000" y="16191"/>
                </a:lnTo>
                <a:lnTo>
                  <a:pt x="22570" y="15866"/>
                </a:lnTo>
                <a:lnTo>
                  <a:pt x="21714" y="13871"/>
                </a:lnTo>
                <a:lnTo>
                  <a:pt x="20745" y="11982"/>
                </a:lnTo>
                <a:lnTo>
                  <a:pt x="19776" y="10146"/>
                </a:lnTo>
                <a:lnTo>
                  <a:pt x="21428" y="9499"/>
                </a:lnTo>
                <a:lnTo>
                  <a:pt x="23025" y="8852"/>
                </a:lnTo>
                <a:lnTo>
                  <a:pt x="24449" y="8041"/>
                </a:lnTo>
                <a:lnTo>
                  <a:pt x="25476" y="9552"/>
                </a:lnTo>
                <a:lnTo>
                  <a:pt x="26501" y="11172"/>
                </a:lnTo>
                <a:lnTo>
                  <a:pt x="27468" y="12791"/>
                </a:lnTo>
                <a:lnTo>
                  <a:pt x="27870" y="12466"/>
                </a:lnTo>
                <a:lnTo>
                  <a:pt x="26964" y="10849"/>
                </a:lnTo>
                <a:lnTo>
                  <a:pt x="25937" y="9283"/>
                </a:lnTo>
                <a:lnTo>
                  <a:pt x="24962" y="7827"/>
                </a:lnTo>
                <a:lnTo>
                  <a:pt x="26380" y="7071"/>
                </a:lnTo>
                <a:lnTo>
                  <a:pt x="27689" y="6207"/>
                </a:lnTo>
                <a:lnTo>
                  <a:pt x="28898" y="5290"/>
                </a:lnTo>
                <a:lnTo>
                  <a:pt x="29804" y="6424"/>
                </a:lnTo>
                <a:lnTo>
                  <a:pt x="30710" y="7610"/>
                </a:lnTo>
                <a:lnTo>
                  <a:pt x="31637" y="8852"/>
                </a:lnTo>
                <a:lnTo>
                  <a:pt x="31979" y="8474"/>
                </a:lnTo>
                <a:lnTo>
                  <a:pt x="31052" y="7286"/>
                </a:lnTo>
                <a:lnTo>
                  <a:pt x="30146" y="6152"/>
                </a:lnTo>
                <a:lnTo>
                  <a:pt x="29240" y="5021"/>
                </a:lnTo>
                <a:lnTo>
                  <a:pt x="29643" y="4696"/>
                </a:lnTo>
                <a:lnTo>
                  <a:pt x="30025" y="4372"/>
                </a:lnTo>
                <a:lnTo>
                  <a:pt x="30428" y="3994"/>
                </a:lnTo>
                <a:lnTo>
                  <a:pt x="30146" y="3724"/>
                </a:lnTo>
                <a:lnTo>
                  <a:pt x="29743" y="4049"/>
                </a:lnTo>
                <a:lnTo>
                  <a:pt x="29361" y="4372"/>
                </a:lnTo>
                <a:lnTo>
                  <a:pt x="28958" y="4696"/>
                </a:lnTo>
                <a:lnTo>
                  <a:pt x="26843" y="2259"/>
                </a:lnTo>
                <a:lnTo>
                  <a:pt x="24620" y="0"/>
                </a:lnTo>
                <a:lnTo>
                  <a:pt x="26501" y="2543"/>
                </a:lnTo>
                <a:lnTo>
                  <a:pt x="28616" y="4966"/>
                </a:lnTo>
                <a:lnTo>
                  <a:pt x="27407" y="5883"/>
                </a:lnTo>
                <a:lnTo>
                  <a:pt x="26098" y="6693"/>
                </a:lnTo>
                <a:lnTo>
                  <a:pt x="24678" y="7449"/>
                </a:lnTo>
                <a:lnTo>
                  <a:pt x="24221" y="7663"/>
                </a:lnTo>
                <a:lnTo>
                  <a:pt x="22739" y="8419"/>
                </a:lnTo>
                <a:lnTo>
                  <a:pt x="21200" y="9121"/>
                </a:lnTo>
                <a:lnTo>
                  <a:pt x="19549" y="9716"/>
                </a:lnTo>
                <a:lnTo>
                  <a:pt x="18067" y="6908"/>
                </a:lnTo>
                <a:lnTo>
                  <a:pt x="16470" y="4372"/>
                </a:lnTo>
                <a:lnTo>
                  <a:pt x="17497" y="7124"/>
                </a:lnTo>
                <a:lnTo>
                  <a:pt x="18979" y="9930"/>
                </a:lnTo>
                <a:lnTo>
                  <a:pt x="17269" y="10471"/>
                </a:lnTo>
                <a:lnTo>
                  <a:pt x="15501" y="11010"/>
                </a:lnTo>
                <a:lnTo>
                  <a:pt x="13678" y="11441"/>
                </a:lnTo>
                <a:lnTo>
                  <a:pt x="13108" y="11604"/>
                </a:lnTo>
                <a:lnTo>
                  <a:pt x="11227" y="11982"/>
                </a:lnTo>
                <a:lnTo>
                  <a:pt x="9290" y="12360"/>
                </a:lnTo>
                <a:lnTo>
                  <a:pt x="7294" y="12630"/>
                </a:lnTo>
                <a:lnTo>
                  <a:pt x="6609" y="9715"/>
                </a:lnTo>
                <a:lnTo>
                  <a:pt x="6609" y="12738"/>
                </a:lnTo>
                <a:lnTo>
                  <a:pt x="4615" y="12952"/>
                </a:lnTo>
                <a:lnTo>
                  <a:pt x="2507" y="13116"/>
                </a:lnTo>
                <a:lnTo>
                  <a:pt x="455" y="13222"/>
                </a:lnTo>
                <a:lnTo>
                  <a:pt x="227" y="10255"/>
                </a:lnTo>
                <a:lnTo>
                  <a:pt x="0" y="7449"/>
                </a:lnTo>
                <a:lnTo>
                  <a:pt x="171" y="21588"/>
                </a:lnTo>
                <a:close/>
              </a:path>
            </a:pathLst>
          </a:custGeom>
          <a:solidFill>
            <a:srgbClr val="0069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33" name="object 1233"/>
          <p:cNvSpPr/>
          <p:nvPr/>
        </p:nvSpPr>
        <p:spPr>
          <a:xfrm>
            <a:off x="304099" y="524921"/>
            <a:ext cx="26033" cy="22670"/>
          </a:xfrm>
          <a:custGeom>
            <a:avLst/>
            <a:gdLst/>
            <a:ahLst/>
            <a:cxnLst/>
            <a:rect l="l" t="t" r="r" b="b"/>
            <a:pathLst>
              <a:path w="34710" h="30226">
                <a:moveTo>
                  <a:pt x="8094" y="17003"/>
                </a:moveTo>
                <a:lnTo>
                  <a:pt x="9975" y="14412"/>
                </a:lnTo>
                <a:lnTo>
                  <a:pt x="11912" y="11978"/>
                </a:lnTo>
                <a:lnTo>
                  <a:pt x="13849" y="9776"/>
                </a:lnTo>
                <a:lnTo>
                  <a:pt x="13451" y="9548"/>
                </a:lnTo>
                <a:lnTo>
                  <a:pt x="11457" y="11770"/>
                </a:lnTo>
                <a:lnTo>
                  <a:pt x="9519" y="14143"/>
                </a:lnTo>
                <a:lnTo>
                  <a:pt x="7638" y="16734"/>
                </a:lnTo>
                <a:lnTo>
                  <a:pt x="6213" y="15978"/>
                </a:lnTo>
                <a:lnTo>
                  <a:pt x="4901" y="15059"/>
                </a:lnTo>
                <a:lnTo>
                  <a:pt x="3705" y="14143"/>
                </a:lnTo>
                <a:lnTo>
                  <a:pt x="5870" y="11713"/>
                </a:lnTo>
                <a:lnTo>
                  <a:pt x="8094" y="9510"/>
                </a:lnTo>
                <a:lnTo>
                  <a:pt x="10373" y="7498"/>
                </a:lnTo>
                <a:lnTo>
                  <a:pt x="11229" y="8201"/>
                </a:lnTo>
                <a:lnTo>
                  <a:pt x="10659" y="7232"/>
                </a:lnTo>
                <a:lnTo>
                  <a:pt x="12254" y="5885"/>
                </a:lnTo>
                <a:lnTo>
                  <a:pt x="13793" y="4651"/>
                </a:lnTo>
                <a:lnTo>
                  <a:pt x="15332" y="3455"/>
                </a:lnTo>
                <a:lnTo>
                  <a:pt x="14478" y="3948"/>
                </a:lnTo>
                <a:lnTo>
                  <a:pt x="13622" y="4423"/>
                </a:lnTo>
                <a:lnTo>
                  <a:pt x="12768" y="4973"/>
                </a:lnTo>
                <a:lnTo>
                  <a:pt x="11968" y="5619"/>
                </a:lnTo>
                <a:lnTo>
                  <a:pt x="11171" y="6264"/>
                </a:lnTo>
                <a:lnTo>
                  <a:pt x="10317" y="6967"/>
                </a:lnTo>
                <a:lnTo>
                  <a:pt x="9860" y="6967"/>
                </a:lnTo>
                <a:lnTo>
                  <a:pt x="10031" y="7289"/>
                </a:lnTo>
                <a:lnTo>
                  <a:pt x="7751" y="9226"/>
                </a:lnTo>
                <a:lnTo>
                  <a:pt x="5530" y="11447"/>
                </a:lnTo>
                <a:lnTo>
                  <a:pt x="3363" y="13873"/>
                </a:lnTo>
                <a:lnTo>
                  <a:pt x="2849" y="13657"/>
                </a:lnTo>
                <a:lnTo>
                  <a:pt x="2908" y="14089"/>
                </a:lnTo>
                <a:lnTo>
                  <a:pt x="3079" y="14198"/>
                </a:lnTo>
                <a:lnTo>
                  <a:pt x="1995" y="15384"/>
                </a:lnTo>
                <a:lnTo>
                  <a:pt x="970" y="16626"/>
                </a:lnTo>
                <a:lnTo>
                  <a:pt x="0" y="17920"/>
                </a:lnTo>
                <a:lnTo>
                  <a:pt x="285" y="18298"/>
                </a:lnTo>
                <a:lnTo>
                  <a:pt x="1311" y="16948"/>
                </a:lnTo>
                <a:lnTo>
                  <a:pt x="2338" y="15709"/>
                </a:lnTo>
                <a:lnTo>
                  <a:pt x="3419" y="14467"/>
                </a:lnTo>
                <a:lnTo>
                  <a:pt x="4559" y="15437"/>
                </a:lnTo>
                <a:lnTo>
                  <a:pt x="5929" y="16356"/>
                </a:lnTo>
                <a:lnTo>
                  <a:pt x="7352" y="17112"/>
                </a:lnTo>
                <a:lnTo>
                  <a:pt x="6213" y="18676"/>
                </a:lnTo>
                <a:lnTo>
                  <a:pt x="5129" y="20348"/>
                </a:lnTo>
                <a:lnTo>
                  <a:pt x="4104" y="22076"/>
                </a:lnTo>
                <a:lnTo>
                  <a:pt x="4559" y="22401"/>
                </a:lnTo>
                <a:lnTo>
                  <a:pt x="5586" y="20673"/>
                </a:lnTo>
                <a:lnTo>
                  <a:pt x="6670" y="19001"/>
                </a:lnTo>
                <a:lnTo>
                  <a:pt x="7810" y="17381"/>
                </a:lnTo>
                <a:lnTo>
                  <a:pt x="9006" y="18029"/>
                </a:lnTo>
                <a:lnTo>
                  <a:pt x="10202" y="18623"/>
                </a:lnTo>
                <a:lnTo>
                  <a:pt x="11513" y="19162"/>
                </a:lnTo>
                <a:lnTo>
                  <a:pt x="11968" y="19323"/>
                </a:lnTo>
                <a:lnTo>
                  <a:pt x="12254" y="19431"/>
                </a:lnTo>
                <a:lnTo>
                  <a:pt x="11171" y="21320"/>
                </a:lnTo>
                <a:lnTo>
                  <a:pt x="10146" y="23318"/>
                </a:lnTo>
                <a:lnTo>
                  <a:pt x="9233" y="25368"/>
                </a:lnTo>
                <a:lnTo>
                  <a:pt x="9747" y="25692"/>
                </a:lnTo>
                <a:lnTo>
                  <a:pt x="10716" y="23587"/>
                </a:lnTo>
                <a:lnTo>
                  <a:pt x="11741" y="21590"/>
                </a:lnTo>
                <a:lnTo>
                  <a:pt x="12824" y="19648"/>
                </a:lnTo>
                <a:lnTo>
                  <a:pt x="14478" y="20295"/>
                </a:lnTo>
                <a:lnTo>
                  <a:pt x="16188" y="20834"/>
                </a:lnTo>
                <a:lnTo>
                  <a:pt x="17954" y="21320"/>
                </a:lnTo>
                <a:lnTo>
                  <a:pt x="17098" y="23479"/>
                </a:lnTo>
                <a:lnTo>
                  <a:pt x="16188" y="25746"/>
                </a:lnTo>
                <a:lnTo>
                  <a:pt x="15388" y="28065"/>
                </a:lnTo>
                <a:lnTo>
                  <a:pt x="16016" y="28282"/>
                </a:lnTo>
                <a:lnTo>
                  <a:pt x="16814" y="25907"/>
                </a:lnTo>
                <a:lnTo>
                  <a:pt x="17668" y="23640"/>
                </a:lnTo>
                <a:lnTo>
                  <a:pt x="18580" y="21429"/>
                </a:lnTo>
                <a:lnTo>
                  <a:pt x="20461" y="21915"/>
                </a:lnTo>
                <a:lnTo>
                  <a:pt x="22399" y="22292"/>
                </a:lnTo>
                <a:lnTo>
                  <a:pt x="24394" y="22615"/>
                </a:lnTo>
                <a:lnTo>
                  <a:pt x="23768" y="24990"/>
                </a:lnTo>
                <a:lnTo>
                  <a:pt x="23198" y="27526"/>
                </a:lnTo>
                <a:lnTo>
                  <a:pt x="22685" y="30063"/>
                </a:lnTo>
                <a:lnTo>
                  <a:pt x="23140" y="30171"/>
                </a:lnTo>
                <a:lnTo>
                  <a:pt x="23367" y="30226"/>
                </a:lnTo>
                <a:lnTo>
                  <a:pt x="23881" y="27635"/>
                </a:lnTo>
                <a:lnTo>
                  <a:pt x="24451" y="25098"/>
                </a:lnTo>
                <a:lnTo>
                  <a:pt x="25021" y="22723"/>
                </a:lnTo>
                <a:lnTo>
                  <a:pt x="27073" y="22993"/>
                </a:lnTo>
                <a:lnTo>
                  <a:pt x="29182" y="23209"/>
                </a:lnTo>
                <a:lnTo>
                  <a:pt x="31346" y="23371"/>
                </a:lnTo>
                <a:lnTo>
                  <a:pt x="31405" y="22832"/>
                </a:lnTo>
                <a:lnTo>
                  <a:pt x="29296" y="22723"/>
                </a:lnTo>
                <a:lnTo>
                  <a:pt x="27188" y="22507"/>
                </a:lnTo>
                <a:lnTo>
                  <a:pt x="25136" y="22184"/>
                </a:lnTo>
                <a:lnTo>
                  <a:pt x="25877" y="19270"/>
                </a:lnTo>
                <a:lnTo>
                  <a:pt x="26674" y="16517"/>
                </a:lnTo>
                <a:lnTo>
                  <a:pt x="27472" y="13928"/>
                </a:lnTo>
                <a:lnTo>
                  <a:pt x="29067" y="14143"/>
                </a:lnTo>
                <a:lnTo>
                  <a:pt x="30664" y="14306"/>
                </a:lnTo>
                <a:lnTo>
                  <a:pt x="32317" y="14412"/>
                </a:lnTo>
                <a:lnTo>
                  <a:pt x="32430" y="19918"/>
                </a:lnTo>
                <a:lnTo>
                  <a:pt x="32716" y="17057"/>
                </a:lnTo>
                <a:lnTo>
                  <a:pt x="33000" y="14412"/>
                </a:lnTo>
                <a:lnTo>
                  <a:pt x="32716" y="11124"/>
                </a:lnTo>
                <a:lnTo>
                  <a:pt x="32374" y="13981"/>
                </a:lnTo>
                <a:lnTo>
                  <a:pt x="30777" y="13873"/>
                </a:lnTo>
                <a:lnTo>
                  <a:pt x="29125" y="13712"/>
                </a:lnTo>
                <a:lnTo>
                  <a:pt x="27586" y="13495"/>
                </a:lnTo>
                <a:lnTo>
                  <a:pt x="28440" y="10744"/>
                </a:lnTo>
                <a:lnTo>
                  <a:pt x="29296" y="8144"/>
                </a:lnTo>
                <a:lnTo>
                  <a:pt x="30094" y="5828"/>
                </a:lnTo>
                <a:lnTo>
                  <a:pt x="31177" y="5998"/>
                </a:lnTo>
                <a:lnTo>
                  <a:pt x="32259" y="6093"/>
                </a:lnTo>
                <a:lnTo>
                  <a:pt x="33399" y="6150"/>
                </a:lnTo>
                <a:lnTo>
                  <a:pt x="33056" y="8523"/>
                </a:lnTo>
                <a:lnTo>
                  <a:pt x="33056" y="13981"/>
                </a:lnTo>
                <a:lnTo>
                  <a:pt x="33342" y="11181"/>
                </a:lnTo>
                <a:lnTo>
                  <a:pt x="33626" y="8523"/>
                </a:lnTo>
                <a:lnTo>
                  <a:pt x="33912" y="6207"/>
                </a:lnTo>
                <a:lnTo>
                  <a:pt x="34710" y="6207"/>
                </a:lnTo>
                <a:lnTo>
                  <a:pt x="33969" y="5828"/>
                </a:lnTo>
                <a:lnTo>
                  <a:pt x="34255" y="3777"/>
                </a:lnTo>
                <a:lnTo>
                  <a:pt x="34482" y="1955"/>
                </a:lnTo>
                <a:lnTo>
                  <a:pt x="34255" y="265"/>
                </a:lnTo>
                <a:lnTo>
                  <a:pt x="33969" y="1898"/>
                </a:lnTo>
                <a:lnTo>
                  <a:pt x="33685" y="3720"/>
                </a:lnTo>
                <a:lnTo>
                  <a:pt x="33399" y="5771"/>
                </a:lnTo>
                <a:lnTo>
                  <a:pt x="32317" y="5733"/>
                </a:lnTo>
                <a:lnTo>
                  <a:pt x="31290" y="5619"/>
                </a:lnTo>
                <a:lnTo>
                  <a:pt x="30207" y="5505"/>
                </a:lnTo>
                <a:lnTo>
                  <a:pt x="30948" y="3512"/>
                </a:lnTo>
                <a:lnTo>
                  <a:pt x="31632" y="1670"/>
                </a:lnTo>
                <a:lnTo>
                  <a:pt x="32259" y="56"/>
                </a:lnTo>
                <a:lnTo>
                  <a:pt x="31860" y="0"/>
                </a:lnTo>
                <a:lnTo>
                  <a:pt x="31177" y="1632"/>
                </a:lnTo>
                <a:lnTo>
                  <a:pt x="30493" y="3398"/>
                </a:lnTo>
                <a:lnTo>
                  <a:pt x="29695" y="5448"/>
                </a:lnTo>
                <a:lnTo>
                  <a:pt x="28726" y="5296"/>
                </a:lnTo>
                <a:lnTo>
                  <a:pt x="27814" y="5125"/>
                </a:lnTo>
                <a:lnTo>
                  <a:pt x="26902" y="4916"/>
                </a:lnTo>
                <a:lnTo>
                  <a:pt x="27643" y="2752"/>
                </a:lnTo>
                <a:lnTo>
                  <a:pt x="26674" y="5239"/>
                </a:lnTo>
                <a:lnTo>
                  <a:pt x="27643" y="5448"/>
                </a:lnTo>
                <a:lnTo>
                  <a:pt x="28612" y="5619"/>
                </a:lnTo>
                <a:lnTo>
                  <a:pt x="29580" y="5771"/>
                </a:lnTo>
                <a:lnTo>
                  <a:pt x="28726" y="8106"/>
                </a:lnTo>
                <a:lnTo>
                  <a:pt x="27870" y="10631"/>
                </a:lnTo>
                <a:lnTo>
                  <a:pt x="26958" y="13387"/>
                </a:lnTo>
                <a:lnTo>
                  <a:pt x="25478" y="13172"/>
                </a:lnTo>
                <a:lnTo>
                  <a:pt x="24052" y="12901"/>
                </a:lnTo>
                <a:lnTo>
                  <a:pt x="22628" y="12578"/>
                </a:lnTo>
                <a:lnTo>
                  <a:pt x="23482" y="9776"/>
                </a:lnTo>
                <a:lnTo>
                  <a:pt x="22457" y="12956"/>
                </a:lnTo>
                <a:lnTo>
                  <a:pt x="23881" y="13334"/>
                </a:lnTo>
                <a:lnTo>
                  <a:pt x="25363" y="13603"/>
                </a:lnTo>
                <a:lnTo>
                  <a:pt x="26845" y="13873"/>
                </a:lnTo>
                <a:lnTo>
                  <a:pt x="26048" y="16409"/>
                </a:lnTo>
                <a:lnTo>
                  <a:pt x="25248" y="19215"/>
                </a:lnTo>
                <a:lnTo>
                  <a:pt x="24507" y="22129"/>
                </a:lnTo>
                <a:lnTo>
                  <a:pt x="22513" y="21806"/>
                </a:lnTo>
                <a:lnTo>
                  <a:pt x="20632" y="21429"/>
                </a:lnTo>
                <a:lnTo>
                  <a:pt x="18751" y="20943"/>
                </a:lnTo>
                <a:lnTo>
                  <a:pt x="19378" y="17975"/>
                </a:lnTo>
                <a:lnTo>
                  <a:pt x="18181" y="20834"/>
                </a:lnTo>
                <a:lnTo>
                  <a:pt x="16415" y="20348"/>
                </a:lnTo>
                <a:lnTo>
                  <a:pt x="14705" y="19809"/>
                </a:lnTo>
                <a:lnTo>
                  <a:pt x="13052" y="19215"/>
                </a:lnTo>
                <a:lnTo>
                  <a:pt x="14021" y="16248"/>
                </a:lnTo>
                <a:lnTo>
                  <a:pt x="12482" y="19001"/>
                </a:lnTo>
                <a:lnTo>
                  <a:pt x="11968" y="18784"/>
                </a:lnTo>
                <a:lnTo>
                  <a:pt x="11684" y="18676"/>
                </a:lnTo>
                <a:lnTo>
                  <a:pt x="10430" y="18190"/>
                </a:lnTo>
                <a:lnTo>
                  <a:pt x="9233" y="17598"/>
                </a:lnTo>
                <a:lnTo>
                  <a:pt x="8094" y="17003"/>
                </a:lnTo>
                <a:close/>
              </a:path>
            </a:pathLst>
          </a:custGeom>
          <a:solidFill>
            <a:srgbClr val="0069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34" name="object 1234"/>
          <p:cNvSpPr/>
          <p:nvPr/>
        </p:nvSpPr>
        <p:spPr>
          <a:xfrm>
            <a:off x="312094" y="524879"/>
            <a:ext cx="12737" cy="9476"/>
          </a:xfrm>
          <a:custGeom>
            <a:avLst/>
            <a:gdLst/>
            <a:ahLst/>
            <a:cxnLst/>
            <a:rect l="l" t="t" r="r" b="b"/>
            <a:pathLst>
              <a:path w="16983" h="12635">
                <a:moveTo>
                  <a:pt x="8263" y="1841"/>
                </a:moveTo>
                <a:lnTo>
                  <a:pt x="7979" y="1955"/>
                </a:lnTo>
                <a:lnTo>
                  <a:pt x="8434" y="2278"/>
                </a:lnTo>
                <a:lnTo>
                  <a:pt x="9004" y="2600"/>
                </a:lnTo>
                <a:lnTo>
                  <a:pt x="9517" y="2923"/>
                </a:lnTo>
                <a:lnTo>
                  <a:pt x="7465" y="4764"/>
                </a:lnTo>
                <a:lnTo>
                  <a:pt x="5242" y="6910"/>
                </a:lnTo>
                <a:lnTo>
                  <a:pt x="3077" y="9283"/>
                </a:lnTo>
                <a:lnTo>
                  <a:pt x="2678" y="9074"/>
                </a:lnTo>
                <a:lnTo>
                  <a:pt x="1766" y="8580"/>
                </a:lnTo>
                <a:lnTo>
                  <a:pt x="853" y="7935"/>
                </a:lnTo>
                <a:lnTo>
                  <a:pt x="0" y="7289"/>
                </a:lnTo>
                <a:lnTo>
                  <a:pt x="569" y="8258"/>
                </a:lnTo>
                <a:lnTo>
                  <a:pt x="1480" y="8903"/>
                </a:lnTo>
                <a:lnTo>
                  <a:pt x="2448" y="9454"/>
                </a:lnTo>
                <a:lnTo>
                  <a:pt x="2791" y="9605"/>
                </a:lnTo>
                <a:lnTo>
                  <a:pt x="3190" y="9833"/>
                </a:lnTo>
                <a:lnTo>
                  <a:pt x="4273" y="10422"/>
                </a:lnTo>
                <a:lnTo>
                  <a:pt x="3476" y="9510"/>
                </a:lnTo>
                <a:lnTo>
                  <a:pt x="5699" y="7137"/>
                </a:lnTo>
                <a:lnTo>
                  <a:pt x="7864" y="4973"/>
                </a:lnTo>
                <a:lnTo>
                  <a:pt x="9916" y="3132"/>
                </a:lnTo>
                <a:lnTo>
                  <a:pt x="10657" y="3455"/>
                </a:lnTo>
                <a:lnTo>
                  <a:pt x="11455" y="3834"/>
                </a:lnTo>
                <a:lnTo>
                  <a:pt x="12252" y="4157"/>
                </a:lnTo>
                <a:lnTo>
                  <a:pt x="12707" y="4328"/>
                </a:lnTo>
                <a:lnTo>
                  <a:pt x="13620" y="4651"/>
                </a:lnTo>
                <a:lnTo>
                  <a:pt x="14588" y="4916"/>
                </a:lnTo>
                <a:lnTo>
                  <a:pt x="15557" y="5182"/>
                </a:lnTo>
                <a:lnTo>
                  <a:pt x="14248" y="7346"/>
                </a:lnTo>
                <a:lnTo>
                  <a:pt x="12822" y="9833"/>
                </a:lnTo>
                <a:lnTo>
                  <a:pt x="11968" y="12635"/>
                </a:lnTo>
                <a:lnTo>
                  <a:pt x="13336" y="9928"/>
                </a:lnTo>
                <a:lnTo>
                  <a:pt x="14703" y="7460"/>
                </a:lnTo>
                <a:lnTo>
                  <a:pt x="16014" y="5296"/>
                </a:lnTo>
                <a:lnTo>
                  <a:pt x="16983" y="2809"/>
                </a:lnTo>
                <a:lnTo>
                  <a:pt x="15843" y="4708"/>
                </a:lnTo>
                <a:lnTo>
                  <a:pt x="15728" y="4859"/>
                </a:lnTo>
                <a:lnTo>
                  <a:pt x="14760" y="4594"/>
                </a:lnTo>
                <a:lnTo>
                  <a:pt x="13847" y="4328"/>
                </a:lnTo>
                <a:lnTo>
                  <a:pt x="12937" y="4062"/>
                </a:lnTo>
                <a:lnTo>
                  <a:pt x="13392" y="3512"/>
                </a:lnTo>
                <a:lnTo>
                  <a:pt x="13277" y="2980"/>
                </a:lnTo>
                <a:lnTo>
                  <a:pt x="12766" y="3568"/>
                </a:lnTo>
                <a:lnTo>
                  <a:pt x="12480" y="3891"/>
                </a:lnTo>
                <a:lnTo>
                  <a:pt x="11682" y="3568"/>
                </a:lnTo>
                <a:lnTo>
                  <a:pt x="10885" y="3246"/>
                </a:lnTo>
                <a:lnTo>
                  <a:pt x="10200" y="2923"/>
                </a:lnTo>
                <a:lnTo>
                  <a:pt x="10770" y="2372"/>
                </a:lnTo>
                <a:lnTo>
                  <a:pt x="11340" y="1841"/>
                </a:lnTo>
                <a:lnTo>
                  <a:pt x="11910" y="1404"/>
                </a:lnTo>
                <a:lnTo>
                  <a:pt x="12480" y="930"/>
                </a:lnTo>
                <a:lnTo>
                  <a:pt x="13050" y="436"/>
                </a:lnTo>
                <a:lnTo>
                  <a:pt x="13620" y="0"/>
                </a:lnTo>
                <a:lnTo>
                  <a:pt x="12993" y="170"/>
                </a:lnTo>
                <a:lnTo>
                  <a:pt x="12367" y="550"/>
                </a:lnTo>
                <a:lnTo>
                  <a:pt x="11682" y="1082"/>
                </a:lnTo>
                <a:lnTo>
                  <a:pt x="11056" y="1632"/>
                </a:lnTo>
                <a:lnTo>
                  <a:pt x="10428" y="2164"/>
                </a:lnTo>
                <a:lnTo>
                  <a:pt x="9801" y="2714"/>
                </a:lnTo>
                <a:lnTo>
                  <a:pt x="9231" y="2429"/>
                </a:lnTo>
                <a:lnTo>
                  <a:pt x="8718" y="2107"/>
                </a:lnTo>
                <a:lnTo>
                  <a:pt x="8263" y="1841"/>
                </a:lnTo>
                <a:close/>
              </a:path>
            </a:pathLst>
          </a:custGeom>
          <a:solidFill>
            <a:srgbClr val="0069A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35" name="object 1235"/>
          <p:cNvSpPr/>
          <p:nvPr/>
        </p:nvSpPr>
        <p:spPr>
          <a:xfrm>
            <a:off x="339408" y="525121"/>
            <a:ext cx="13379" cy="12795"/>
          </a:xfrm>
          <a:custGeom>
            <a:avLst/>
            <a:gdLst/>
            <a:ahLst/>
            <a:cxnLst/>
            <a:rect l="l" t="t" r="r" b="b"/>
            <a:pathLst>
              <a:path w="17839" h="17060">
                <a:moveTo>
                  <a:pt x="3363" y="2980"/>
                </a:moveTo>
                <a:lnTo>
                  <a:pt x="5415" y="4859"/>
                </a:lnTo>
                <a:lnTo>
                  <a:pt x="7524" y="7081"/>
                </a:lnTo>
                <a:lnTo>
                  <a:pt x="9689" y="9511"/>
                </a:lnTo>
                <a:lnTo>
                  <a:pt x="9062" y="9776"/>
                </a:lnTo>
                <a:lnTo>
                  <a:pt x="8436" y="10042"/>
                </a:lnTo>
                <a:lnTo>
                  <a:pt x="7808" y="10308"/>
                </a:lnTo>
                <a:lnTo>
                  <a:pt x="7238" y="10536"/>
                </a:lnTo>
                <a:lnTo>
                  <a:pt x="6611" y="10801"/>
                </a:lnTo>
                <a:lnTo>
                  <a:pt x="5985" y="11010"/>
                </a:lnTo>
                <a:lnTo>
                  <a:pt x="6269" y="11333"/>
                </a:lnTo>
                <a:lnTo>
                  <a:pt x="6839" y="11124"/>
                </a:lnTo>
                <a:lnTo>
                  <a:pt x="7409" y="10915"/>
                </a:lnTo>
                <a:lnTo>
                  <a:pt x="7979" y="10688"/>
                </a:lnTo>
                <a:lnTo>
                  <a:pt x="8663" y="10422"/>
                </a:lnTo>
                <a:lnTo>
                  <a:pt x="9290" y="10099"/>
                </a:lnTo>
                <a:lnTo>
                  <a:pt x="9916" y="9776"/>
                </a:lnTo>
                <a:lnTo>
                  <a:pt x="11856" y="11997"/>
                </a:lnTo>
                <a:lnTo>
                  <a:pt x="13737" y="14471"/>
                </a:lnTo>
                <a:lnTo>
                  <a:pt x="15559" y="17060"/>
                </a:lnTo>
                <a:lnTo>
                  <a:pt x="16016" y="16846"/>
                </a:lnTo>
                <a:lnTo>
                  <a:pt x="14192" y="14201"/>
                </a:lnTo>
                <a:lnTo>
                  <a:pt x="12311" y="11770"/>
                </a:lnTo>
                <a:lnTo>
                  <a:pt x="10373" y="9567"/>
                </a:lnTo>
                <a:lnTo>
                  <a:pt x="11457" y="8960"/>
                </a:lnTo>
                <a:lnTo>
                  <a:pt x="12482" y="8371"/>
                </a:lnTo>
                <a:lnTo>
                  <a:pt x="13451" y="7669"/>
                </a:lnTo>
                <a:lnTo>
                  <a:pt x="15616" y="9662"/>
                </a:lnTo>
                <a:lnTo>
                  <a:pt x="17839" y="11940"/>
                </a:lnTo>
                <a:lnTo>
                  <a:pt x="15958" y="9397"/>
                </a:lnTo>
                <a:lnTo>
                  <a:pt x="13737" y="7403"/>
                </a:lnTo>
                <a:lnTo>
                  <a:pt x="14307" y="6910"/>
                </a:lnTo>
                <a:lnTo>
                  <a:pt x="13849" y="6815"/>
                </a:lnTo>
                <a:lnTo>
                  <a:pt x="13451" y="7138"/>
                </a:lnTo>
                <a:lnTo>
                  <a:pt x="12196" y="5998"/>
                </a:lnTo>
                <a:lnTo>
                  <a:pt x="10943" y="4916"/>
                </a:lnTo>
                <a:lnTo>
                  <a:pt x="9689" y="3948"/>
                </a:lnTo>
                <a:lnTo>
                  <a:pt x="9062" y="3569"/>
                </a:lnTo>
                <a:lnTo>
                  <a:pt x="8377" y="3246"/>
                </a:lnTo>
                <a:lnTo>
                  <a:pt x="7751" y="2923"/>
                </a:lnTo>
                <a:lnTo>
                  <a:pt x="9517" y="4271"/>
                </a:lnTo>
                <a:lnTo>
                  <a:pt x="11342" y="5733"/>
                </a:lnTo>
                <a:lnTo>
                  <a:pt x="13108" y="7403"/>
                </a:lnTo>
                <a:lnTo>
                  <a:pt x="12196" y="8106"/>
                </a:lnTo>
                <a:lnTo>
                  <a:pt x="11171" y="8694"/>
                </a:lnTo>
                <a:lnTo>
                  <a:pt x="10087" y="9283"/>
                </a:lnTo>
                <a:lnTo>
                  <a:pt x="7979" y="6815"/>
                </a:lnTo>
                <a:lnTo>
                  <a:pt x="5814" y="4651"/>
                </a:lnTo>
                <a:lnTo>
                  <a:pt x="3762" y="2752"/>
                </a:lnTo>
                <a:lnTo>
                  <a:pt x="4331" y="2486"/>
                </a:lnTo>
                <a:lnTo>
                  <a:pt x="4845" y="2164"/>
                </a:lnTo>
                <a:lnTo>
                  <a:pt x="5357" y="1841"/>
                </a:lnTo>
                <a:lnTo>
                  <a:pt x="5016" y="1689"/>
                </a:lnTo>
                <a:lnTo>
                  <a:pt x="4559" y="2012"/>
                </a:lnTo>
                <a:lnTo>
                  <a:pt x="4048" y="2278"/>
                </a:lnTo>
                <a:lnTo>
                  <a:pt x="3534" y="2543"/>
                </a:lnTo>
                <a:lnTo>
                  <a:pt x="2908" y="2012"/>
                </a:lnTo>
                <a:lnTo>
                  <a:pt x="2279" y="1461"/>
                </a:lnTo>
                <a:lnTo>
                  <a:pt x="1709" y="930"/>
                </a:lnTo>
                <a:lnTo>
                  <a:pt x="1139" y="493"/>
                </a:lnTo>
                <a:lnTo>
                  <a:pt x="628" y="170"/>
                </a:lnTo>
                <a:lnTo>
                  <a:pt x="0" y="0"/>
                </a:lnTo>
                <a:lnTo>
                  <a:pt x="457" y="379"/>
                </a:lnTo>
                <a:lnTo>
                  <a:pt x="968" y="816"/>
                </a:lnTo>
                <a:lnTo>
                  <a:pt x="1425" y="1252"/>
                </a:lnTo>
                <a:lnTo>
                  <a:pt x="1995" y="1689"/>
                </a:lnTo>
                <a:lnTo>
                  <a:pt x="2565" y="2221"/>
                </a:lnTo>
                <a:lnTo>
                  <a:pt x="3135" y="2752"/>
                </a:lnTo>
                <a:lnTo>
                  <a:pt x="3363" y="2980"/>
                </a:lnTo>
                <a:close/>
              </a:path>
            </a:pathLst>
          </a:custGeom>
          <a:solidFill>
            <a:srgbClr val="0066A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36" name="object 1236"/>
          <p:cNvSpPr/>
          <p:nvPr/>
        </p:nvSpPr>
        <p:spPr>
          <a:xfrm>
            <a:off x="341288" y="529663"/>
            <a:ext cx="2609" cy="3844"/>
          </a:xfrm>
          <a:custGeom>
            <a:avLst/>
            <a:gdLst/>
            <a:ahLst/>
            <a:cxnLst/>
            <a:rect l="l" t="t" r="r" b="b"/>
            <a:pathLst>
              <a:path w="3478" h="5125">
                <a:moveTo>
                  <a:pt x="1768" y="2373"/>
                </a:moveTo>
                <a:lnTo>
                  <a:pt x="0" y="0"/>
                </a:lnTo>
                <a:lnTo>
                  <a:pt x="1254" y="2524"/>
                </a:lnTo>
                <a:lnTo>
                  <a:pt x="2964" y="5125"/>
                </a:lnTo>
                <a:lnTo>
                  <a:pt x="3478" y="4954"/>
                </a:lnTo>
                <a:lnTo>
                  <a:pt x="1768" y="2373"/>
                </a:lnTo>
                <a:close/>
              </a:path>
            </a:pathLst>
          </a:custGeom>
          <a:solidFill>
            <a:srgbClr val="0066A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37" name="object 1237"/>
          <p:cNvSpPr/>
          <p:nvPr/>
        </p:nvSpPr>
        <p:spPr>
          <a:xfrm>
            <a:off x="332911" y="532169"/>
            <a:ext cx="23984" cy="16191"/>
          </a:xfrm>
          <a:custGeom>
            <a:avLst/>
            <a:gdLst/>
            <a:ahLst/>
            <a:cxnLst/>
            <a:rect l="l" t="t" r="r" b="b"/>
            <a:pathLst>
              <a:path w="31979" h="21588">
                <a:moveTo>
                  <a:pt x="171" y="21588"/>
                </a:moveTo>
                <a:lnTo>
                  <a:pt x="682" y="21533"/>
                </a:lnTo>
                <a:lnTo>
                  <a:pt x="968" y="21533"/>
                </a:lnTo>
                <a:lnTo>
                  <a:pt x="797" y="18835"/>
                </a:lnTo>
                <a:lnTo>
                  <a:pt x="626" y="16244"/>
                </a:lnTo>
                <a:lnTo>
                  <a:pt x="455" y="13763"/>
                </a:lnTo>
                <a:lnTo>
                  <a:pt x="2563" y="13655"/>
                </a:lnTo>
                <a:lnTo>
                  <a:pt x="4672" y="13493"/>
                </a:lnTo>
                <a:lnTo>
                  <a:pt x="6724" y="13222"/>
                </a:lnTo>
                <a:lnTo>
                  <a:pt x="7238" y="15597"/>
                </a:lnTo>
                <a:lnTo>
                  <a:pt x="7749" y="18080"/>
                </a:lnTo>
                <a:lnTo>
                  <a:pt x="8206" y="20669"/>
                </a:lnTo>
                <a:lnTo>
                  <a:pt x="8661" y="20563"/>
                </a:lnTo>
                <a:lnTo>
                  <a:pt x="8889" y="20508"/>
                </a:lnTo>
                <a:lnTo>
                  <a:pt x="8434" y="17972"/>
                </a:lnTo>
                <a:lnTo>
                  <a:pt x="7920" y="15489"/>
                </a:lnTo>
                <a:lnTo>
                  <a:pt x="7409" y="13116"/>
                </a:lnTo>
                <a:lnTo>
                  <a:pt x="9403" y="12844"/>
                </a:lnTo>
                <a:lnTo>
                  <a:pt x="11398" y="12521"/>
                </a:lnTo>
                <a:lnTo>
                  <a:pt x="13279" y="12035"/>
                </a:lnTo>
                <a:lnTo>
                  <a:pt x="14133" y="14194"/>
                </a:lnTo>
                <a:lnTo>
                  <a:pt x="14874" y="16461"/>
                </a:lnTo>
                <a:lnTo>
                  <a:pt x="15616" y="18780"/>
                </a:lnTo>
                <a:lnTo>
                  <a:pt x="16242" y="18619"/>
                </a:lnTo>
                <a:lnTo>
                  <a:pt x="15501" y="16299"/>
                </a:lnTo>
                <a:lnTo>
                  <a:pt x="14703" y="14032"/>
                </a:lnTo>
                <a:lnTo>
                  <a:pt x="13849" y="11927"/>
                </a:lnTo>
                <a:lnTo>
                  <a:pt x="15728" y="11441"/>
                </a:lnTo>
                <a:lnTo>
                  <a:pt x="17497" y="10957"/>
                </a:lnTo>
                <a:lnTo>
                  <a:pt x="19206" y="10363"/>
                </a:lnTo>
                <a:lnTo>
                  <a:pt x="20175" y="12197"/>
                </a:lnTo>
                <a:lnTo>
                  <a:pt x="21144" y="14141"/>
                </a:lnTo>
                <a:lnTo>
                  <a:pt x="22000" y="16191"/>
                </a:lnTo>
                <a:lnTo>
                  <a:pt x="22570" y="15866"/>
                </a:lnTo>
                <a:lnTo>
                  <a:pt x="21714" y="13871"/>
                </a:lnTo>
                <a:lnTo>
                  <a:pt x="20745" y="11982"/>
                </a:lnTo>
                <a:lnTo>
                  <a:pt x="19776" y="10146"/>
                </a:lnTo>
                <a:lnTo>
                  <a:pt x="21428" y="9499"/>
                </a:lnTo>
                <a:lnTo>
                  <a:pt x="23025" y="8852"/>
                </a:lnTo>
                <a:lnTo>
                  <a:pt x="24449" y="8041"/>
                </a:lnTo>
                <a:lnTo>
                  <a:pt x="25476" y="9552"/>
                </a:lnTo>
                <a:lnTo>
                  <a:pt x="26501" y="11172"/>
                </a:lnTo>
                <a:lnTo>
                  <a:pt x="27468" y="12791"/>
                </a:lnTo>
                <a:lnTo>
                  <a:pt x="27870" y="12466"/>
                </a:lnTo>
                <a:lnTo>
                  <a:pt x="26964" y="10849"/>
                </a:lnTo>
                <a:lnTo>
                  <a:pt x="25937" y="9283"/>
                </a:lnTo>
                <a:lnTo>
                  <a:pt x="24962" y="7827"/>
                </a:lnTo>
                <a:lnTo>
                  <a:pt x="26380" y="7071"/>
                </a:lnTo>
                <a:lnTo>
                  <a:pt x="27689" y="6207"/>
                </a:lnTo>
                <a:lnTo>
                  <a:pt x="28898" y="5290"/>
                </a:lnTo>
                <a:lnTo>
                  <a:pt x="29804" y="6424"/>
                </a:lnTo>
                <a:lnTo>
                  <a:pt x="30710" y="7610"/>
                </a:lnTo>
                <a:lnTo>
                  <a:pt x="31637" y="8852"/>
                </a:lnTo>
                <a:lnTo>
                  <a:pt x="31979" y="8474"/>
                </a:lnTo>
                <a:lnTo>
                  <a:pt x="31052" y="7286"/>
                </a:lnTo>
                <a:lnTo>
                  <a:pt x="30146" y="6152"/>
                </a:lnTo>
                <a:lnTo>
                  <a:pt x="29240" y="5021"/>
                </a:lnTo>
                <a:lnTo>
                  <a:pt x="29804" y="4535"/>
                </a:lnTo>
                <a:lnTo>
                  <a:pt x="29925" y="4102"/>
                </a:lnTo>
                <a:lnTo>
                  <a:pt x="29240" y="4480"/>
                </a:lnTo>
                <a:lnTo>
                  <a:pt x="28958" y="4696"/>
                </a:lnTo>
                <a:lnTo>
                  <a:pt x="26843" y="2259"/>
                </a:lnTo>
                <a:lnTo>
                  <a:pt x="24620" y="0"/>
                </a:lnTo>
                <a:lnTo>
                  <a:pt x="26501" y="2543"/>
                </a:lnTo>
                <a:lnTo>
                  <a:pt x="28616" y="4966"/>
                </a:lnTo>
                <a:lnTo>
                  <a:pt x="27407" y="5883"/>
                </a:lnTo>
                <a:lnTo>
                  <a:pt x="26098" y="6693"/>
                </a:lnTo>
                <a:lnTo>
                  <a:pt x="24678" y="7449"/>
                </a:lnTo>
                <a:lnTo>
                  <a:pt x="24221" y="7663"/>
                </a:lnTo>
                <a:lnTo>
                  <a:pt x="22739" y="8419"/>
                </a:lnTo>
                <a:lnTo>
                  <a:pt x="21200" y="9121"/>
                </a:lnTo>
                <a:lnTo>
                  <a:pt x="19549" y="9716"/>
                </a:lnTo>
                <a:lnTo>
                  <a:pt x="18067" y="6908"/>
                </a:lnTo>
                <a:lnTo>
                  <a:pt x="16470" y="4372"/>
                </a:lnTo>
                <a:lnTo>
                  <a:pt x="17497" y="7124"/>
                </a:lnTo>
                <a:lnTo>
                  <a:pt x="18979" y="9930"/>
                </a:lnTo>
                <a:lnTo>
                  <a:pt x="17269" y="10471"/>
                </a:lnTo>
                <a:lnTo>
                  <a:pt x="15501" y="11010"/>
                </a:lnTo>
                <a:lnTo>
                  <a:pt x="13678" y="11441"/>
                </a:lnTo>
                <a:lnTo>
                  <a:pt x="13108" y="11604"/>
                </a:lnTo>
                <a:lnTo>
                  <a:pt x="11227" y="11982"/>
                </a:lnTo>
                <a:lnTo>
                  <a:pt x="9290" y="12360"/>
                </a:lnTo>
                <a:lnTo>
                  <a:pt x="7294" y="12630"/>
                </a:lnTo>
                <a:lnTo>
                  <a:pt x="6609" y="9715"/>
                </a:lnTo>
                <a:lnTo>
                  <a:pt x="6609" y="12738"/>
                </a:lnTo>
                <a:lnTo>
                  <a:pt x="4615" y="12952"/>
                </a:lnTo>
                <a:lnTo>
                  <a:pt x="2507" y="13116"/>
                </a:lnTo>
                <a:lnTo>
                  <a:pt x="455" y="13222"/>
                </a:lnTo>
                <a:lnTo>
                  <a:pt x="227" y="10255"/>
                </a:lnTo>
                <a:lnTo>
                  <a:pt x="0" y="7449"/>
                </a:lnTo>
                <a:lnTo>
                  <a:pt x="171" y="21588"/>
                </a:lnTo>
                <a:close/>
              </a:path>
            </a:pathLst>
          </a:custGeom>
          <a:solidFill>
            <a:srgbClr val="0066A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38" name="object 1238"/>
          <p:cNvSpPr/>
          <p:nvPr/>
        </p:nvSpPr>
        <p:spPr>
          <a:xfrm>
            <a:off x="324276" y="524324"/>
            <a:ext cx="7652" cy="11084"/>
          </a:xfrm>
          <a:custGeom>
            <a:avLst/>
            <a:gdLst/>
            <a:ahLst/>
            <a:cxnLst/>
            <a:rect l="l" t="t" r="r" b="b"/>
            <a:pathLst>
              <a:path w="10202" h="14779">
                <a:moveTo>
                  <a:pt x="5699" y="0"/>
                </a:moveTo>
                <a:lnTo>
                  <a:pt x="5185" y="265"/>
                </a:lnTo>
                <a:lnTo>
                  <a:pt x="5073" y="531"/>
                </a:lnTo>
                <a:lnTo>
                  <a:pt x="4503" y="474"/>
                </a:lnTo>
                <a:lnTo>
                  <a:pt x="3989" y="360"/>
                </a:lnTo>
                <a:lnTo>
                  <a:pt x="3419" y="265"/>
                </a:lnTo>
                <a:lnTo>
                  <a:pt x="2964" y="151"/>
                </a:lnTo>
                <a:lnTo>
                  <a:pt x="2450" y="94"/>
                </a:lnTo>
                <a:lnTo>
                  <a:pt x="1995" y="151"/>
                </a:lnTo>
                <a:lnTo>
                  <a:pt x="2622" y="322"/>
                </a:lnTo>
                <a:lnTo>
                  <a:pt x="2906" y="417"/>
                </a:lnTo>
                <a:lnTo>
                  <a:pt x="1881" y="1879"/>
                </a:lnTo>
                <a:lnTo>
                  <a:pt x="741" y="3550"/>
                </a:lnTo>
                <a:lnTo>
                  <a:pt x="0" y="5714"/>
                </a:lnTo>
                <a:lnTo>
                  <a:pt x="1139" y="3777"/>
                </a:lnTo>
                <a:lnTo>
                  <a:pt x="2279" y="2050"/>
                </a:lnTo>
                <a:lnTo>
                  <a:pt x="3248" y="474"/>
                </a:lnTo>
                <a:lnTo>
                  <a:pt x="3818" y="645"/>
                </a:lnTo>
                <a:lnTo>
                  <a:pt x="4388" y="740"/>
                </a:lnTo>
                <a:lnTo>
                  <a:pt x="4958" y="797"/>
                </a:lnTo>
                <a:lnTo>
                  <a:pt x="4275" y="2429"/>
                </a:lnTo>
                <a:lnTo>
                  <a:pt x="3590" y="4195"/>
                </a:lnTo>
                <a:lnTo>
                  <a:pt x="4046" y="4309"/>
                </a:lnTo>
                <a:lnTo>
                  <a:pt x="4730" y="2467"/>
                </a:lnTo>
                <a:lnTo>
                  <a:pt x="5357" y="854"/>
                </a:lnTo>
                <a:lnTo>
                  <a:pt x="5985" y="968"/>
                </a:lnTo>
                <a:lnTo>
                  <a:pt x="6668" y="1025"/>
                </a:lnTo>
                <a:lnTo>
                  <a:pt x="7352" y="1063"/>
                </a:lnTo>
                <a:lnTo>
                  <a:pt x="7066" y="2695"/>
                </a:lnTo>
                <a:lnTo>
                  <a:pt x="6782" y="4518"/>
                </a:lnTo>
                <a:lnTo>
                  <a:pt x="6496" y="6568"/>
                </a:lnTo>
                <a:lnTo>
                  <a:pt x="5415" y="6530"/>
                </a:lnTo>
                <a:lnTo>
                  <a:pt x="4388" y="6416"/>
                </a:lnTo>
                <a:lnTo>
                  <a:pt x="3304" y="6302"/>
                </a:lnTo>
                <a:lnTo>
                  <a:pt x="3192" y="6625"/>
                </a:lnTo>
                <a:lnTo>
                  <a:pt x="4275" y="6796"/>
                </a:lnTo>
                <a:lnTo>
                  <a:pt x="5357" y="6891"/>
                </a:lnTo>
                <a:lnTo>
                  <a:pt x="6496" y="6948"/>
                </a:lnTo>
                <a:lnTo>
                  <a:pt x="6154" y="9321"/>
                </a:lnTo>
                <a:lnTo>
                  <a:pt x="6154" y="14779"/>
                </a:lnTo>
                <a:lnTo>
                  <a:pt x="6440" y="11978"/>
                </a:lnTo>
                <a:lnTo>
                  <a:pt x="6724" y="9321"/>
                </a:lnTo>
                <a:lnTo>
                  <a:pt x="7010" y="7005"/>
                </a:lnTo>
                <a:lnTo>
                  <a:pt x="9975" y="7005"/>
                </a:lnTo>
                <a:lnTo>
                  <a:pt x="10202" y="9378"/>
                </a:lnTo>
                <a:lnTo>
                  <a:pt x="9975" y="6625"/>
                </a:lnTo>
                <a:lnTo>
                  <a:pt x="7066" y="6625"/>
                </a:lnTo>
                <a:lnTo>
                  <a:pt x="7352" y="4575"/>
                </a:lnTo>
                <a:lnTo>
                  <a:pt x="7580" y="2752"/>
                </a:lnTo>
                <a:lnTo>
                  <a:pt x="7524" y="0"/>
                </a:lnTo>
                <a:lnTo>
                  <a:pt x="7465" y="360"/>
                </a:lnTo>
                <a:lnTo>
                  <a:pt x="7352" y="740"/>
                </a:lnTo>
                <a:lnTo>
                  <a:pt x="6724" y="740"/>
                </a:lnTo>
                <a:lnTo>
                  <a:pt x="6098" y="702"/>
                </a:lnTo>
                <a:lnTo>
                  <a:pt x="5471" y="588"/>
                </a:lnTo>
                <a:lnTo>
                  <a:pt x="5699" y="0"/>
                </a:lnTo>
                <a:close/>
              </a:path>
            </a:pathLst>
          </a:custGeom>
          <a:solidFill>
            <a:srgbClr val="0066A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39" name="object 1239"/>
          <p:cNvSpPr/>
          <p:nvPr/>
        </p:nvSpPr>
        <p:spPr>
          <a:xfrm>
            <a:off x="318163" y="540629"/>
            <a:ext cx="4316" cy="1254"/>
          </a:xfrm>
          <a:custGeom>
            <a:avLst/>
            <a:gdLst/>
            <a:ahLst/>
            <a:cxnLst/>
            <a:rect l="l" t="t" r="r" b="b"/>
            <a:pathLst>
              <a:path w="5755" h="1672">
                <a:moveTo>
                  <a:pt x="0" y="0"/>
                </a:moveTo>
                <a:lnTo>
                  <a:pt x="1709" y="971"/>
                </a:lnTo>
                <a:lnTo>
                  <a:pt x="3647" y="1349"/>
                </a:lnTo>
                <a:lnTo>
                  <a:pt x="5643" y="1672"/>
                </a:lnTo>
                <a:lnTo>
                  <a:pt x="5755" y="1186"/>
                </a:lnTo>
                <a:lnTo>
                  <a:pt x="3762" y="863"/>
                </a:lnTo>
                <a:lnTo>
                  <a:pt x="1881" y="485"/>
                </a:lnTo>
                <a:lnTo>
                  <a:pt x="0" y="0"/>
                </a:lnTo>
                <a:close/>
              </a:path>
            </a:pathLst>
          </a:custGeom>
          <a:solidFill>
            <a:srgbClr val="0066A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40" name="object 1240"/>
          <p:cNvSpPr/>
          <p:nvPr/>
        </p:nvSpPr>
        <p:spPr>
          <a:xfrm>
            <a:off x="322952" y="541560"/>
            <a:ext cx="4702" cy="890"/>
          </a:xfrm>
          <a:custGeom>
            <a:avLst/>
            <a:gdLst/>
            <a:ahLst/>
            <a:cxnLst/>
            <a:rect l="l" t="t" r="r" b="b"/>
            <a:pathLst>
              <a:path w="6269" h="1186">
                <a:moveTo>
                  <a:pt x="0" y="0"/>
                </a:moveTo>
                <a:lnTo>
                  <a:pt x="1937" y="808"/>
                </a:lnTo>
                <a:lnTo>
                  <a:pt x="4046" y="1025"/>
                </a:lnTo>
                <a:lnTo>
                  <a:pt x="6210" y="1186"/>
                </a:lnTo>
                <a:lnTo>
                  <a:pt x="6269" y="647"/>
                </a:lnTo>
                <a:lnTo>
                  <a:pt x="4160" y="539"/>
                </a:lnTo>
                <a:lnTo>
                  <a:pt x="2052" y="322"/>
                </a:lnTo>
                <a:lnTo>
                  <a:pt x="0" y="0"/>
                </a:lnTo>
                <a:close/>
              </a:path>
            </a:pathLst>
          </a:custGeom>
          <a:solidFill>
            <a:srgbClr val="0066A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41" name="object 1241"/>
          <p:cNvSpPr/>
          <p:nvPr/>
        </p:nvSpPr>
        <p:spPr>
          <a:xfrm>
            <a:off x="307990" y="528937"/>
            <a:ext cx="8036" cy="8738"/>
          </a:xfrm>
          <a:custGeom>
            <a:avLst/>
            <a:gdLst/>
            <a:ahLst/>
            <a:cxnLst/>
            <a:rect l="l" t="t" r="r" b="b"/>
            <a:pathLst>
              <a:path w="10714" h="11650">
                <a:moveTo>
                  <a:pt x="5471" y="1879"/>
                </a:moveTo>
                <a:lnTo>
                  <a:pt x="6210" y="1233"/>
                </a:lnTo>
                <a:lnTo>
                  <a:pt x="6952" y="645"/>
                </a:lnTo>
                <a:lnTo>
                  <a:pt x="7751" y="0"/>
                </a:lnTo>
                <a:lnTo>
                  <a:pt x="6382" y="854"/>
                </a:lnTo>
                <a:lnTo>
                  <a:pt x="5071" y="1765"/>
                </a:lnTo>
                <a:lnTo>
                  <a:pt x="3818" y="2790"/>
                </a:lnTo>
                <a:lnTo>
                  <a:pt x="1937" y="4518"/>
                </a:lnTo>
                <a:lnTo>
                  <a:pt x="0" y="6416"/>
                </a:lnTo>
                <a:lnTo>
                  <a:pt x="682" y="6359"/>
                </a:lnTo>
                <a:lnTo>
                  <a:pt x="2906" y="4157"/>
                </a:lnTo>
                <a:lnTo>
                  <a:pt x="5185" y="2145"/>
                </a:lnTo>
                <a:lnTo>
                  <a:pt x="6041" y="2847"/>
                </a:lnTo>
                <a:lnTo>
                  <a:pt x="6952" y="3493"/>
                </a:lnTo>
                <a:lnTo>
                  <a:pt x="7920" y="4043"/>
                </a:lnTo>
                <a:lnTo>
                  <a:pt x="8263" y="4195"/>
                </a:lnTo>
                <a:lnTo>
                  <a:pt x="6269" y="6416"/>
                </a:lnTo>
                <a:lnTo>
                  <a:pt x="4331" y="8789"/>
                </a:lnTo>
                <a:lnTo>
                  <a:pt x="2906" y="11650"/>
                </a:lnTo>
                <a:lnTo>
                  <a:pt x="4787" y="9059"/>
                </a:lnTo>
                <a:lnTo>
                  <a:pt x="6724" y="6625"/>
                </a:lnTo>
                <a:lnTo>
                  <a:pt x="8661" y="4423"/>
                </a:lnTo>
                <a:lnTo>
                  <a:pt x="10714" y="1499"/>
                </a:lnTo>
                <a:lnTo>
                  <a:pt x="8549" y="3872"/>
                </a:lnTo>
                <a:lnTo>
                  <a:pt x="8150" y="3663"/>
                </a:lnTo>
                <a:lnTo>
                  <a:pt x="7238" y="3170"/>
                </a:lnTo>
                <a:lnTo>
                  <a:pt x="6325" y="2524"/>
                </a:lnTo>
                <a:lnTo>
                  <a:pt x="5471" y="1879"/>
                </a:lnTo>
                <a:close/>
              </a:path>
            </a:pathLst>
          </a:custGeom>
          <a:solidFill>
            <a:srgbClr val="0066A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42" name="object 1242"/>
          <p:cNvSpPr/>
          <p:nvPr/>
        </p:nvSpPr>
        <p:spPr>
          <a:xfrm>
            <a:off x="316026" y="526502"/>
            <a:ext cx="3889" cy="3730"/>
          </a:xfrm>
          <a:custGeom>
            <a:avLst/>
            <a:gdLst/>
            <a:ahLst/>
            <a:cxnLst/>
            <a:rect l="l" t="t" r="r" b="b"/>
            <a:pathLst>
              <a:path w="5185" h="4973">
                <a:moveTo>
                  <a:pt x="2622" y="2809"/>
                </a:moveTo>
                <a:lnTo>
                  <a:pt x="4674" y="968"/>
                </a:lnTo>
                <a:lnTo>
                  <a:pt x="5185" y="0"/>
                </a:lnTo>
                <a:lnTo>
                  <a:pt x="4559" y="550"/>
                </a:lnTo>
                <a:lnTo>
                  <a:pt x="3818" y="170"/>
                </a:lnTo>
                <a:lnTo>
                  <a:pt x="3363" y="0"/>
                </a:lnTo>
                <a:lnTo>
                  <a:pt x="3876" y="550"/>
                </a:lnTo>
                <a:lnTo>
                  <a:pt x="4275" y="759"/>
                </a:lnTo>
                <a:lnTo>
                  <a:pt x="2223" y="2600"/>
                </a:lnTo>
                <a:lnTo>
                  <a:pt x="0" y="4745"/>
                </a:lnTo>
                <a:lnTo>
                  <a:pt x="457" y="4973"/>
                </a:lnTo>
                <a:lnTo>
                  <a:pt x="2622" y="2809"/>
                </a:lnTo>
                <a:close/>
              </a:path>
            </a:pathLst>
          </a:custGeom>
          <a:solidFill>
            <a:srgbClr val="0066A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43" name="object 1243"/>
          <p:cNvSpPr/>
          <p:nvPr/>
        </p:nvSpPr>
        <p:spPr>
          <a:xfrm>
            <a:off x="334962" y="529335"/>
            <a:ext cx="1154" cy="3730"/>
          </a:xfrm>
          <a:custGeom>
            <a:avLst/>
            <a:gdLst/>
            <a:ahLst/>
            <a:cxnLst/>
            <a:rect l="l" t="t" r="r" b="b"/>
            <a:pathLst>
              <a:path w="1538" h="4973">
                <a:moveTo>
                  <a:pt x="741" y="2316"/>
                </a:moveTo>
                <a:lnTo>
                  <a:pt x="0" y="0"/>
                </a:lnTo>
                <a:lnTo>
                  <a:pt x="227" y="2373"/>
                </a:lnTo>
                <a:lnTo>
                  <a:pt x="968" y="4973"/>
                </a:lnTo>
                <a:lnTo>
                  <a:pt x="1538" y="4859"/>
                </a:lnTo>
                <a:lnTo>
                  <a:pt x="741" y="2316"/>
                </a:lnTo>
                <a:close/>
              </a:path>
            </a:pathLst>
          </a:custGeom>
          <a:solidFill>
            <a:srgbClr val="0066A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44" name="object 1244"/>
          <p:cNvSpPr/>
          <p:nvPr/>
        </p:nvSpPr>
        <p:spPr>
          <a:xfrm>
            <a:off x="332185" y="529094"/>
            <a:ext cx="2393" cy="441"/>
          </a:xfrm>
          <a:custGeom>
            <a:avLst/>
            <a:gdLst/>
            <a:ahLst/>
            <a:cxnLst/>
            <a:rect l="l" t="t" r="r" b="b"/>
            <a:pathLst>
              <a:path w="3190" h="588">
                <a:moveTo>
                  <a:pt x="3190" y="379"/>
                </a:moveTo>
                <a:lnTo>
                  <a:pt x="3077" y="0"/>
                </a:lnTo>
                <a:lnTo>
                  <a:pt x="2050" y="113"/>
                </a:lnTo>
                <a:lnTo>
                  <a:pt x="1025" y="208"/>
                </a:lnTo>
                <a:lnTo>
                  <a:pt x="0" y="265"/>
                </a:lnTo>
                <a:lnTo>
                  <a:pt x="1081" y="588"/>
                </a:lnTo>
                <a:lnTo>
                  <a:pt x="2164" y="493"/>
                </a:lnTo>
                <a:lnTo>
                  <a:pt x="3190" y="379"/>
                </a:lnTo>
                <a:close/>
              </a:path>
            </a:pathLst>
          </a:custGeom>
          <a:solidFill>
            <a:srgbClr val="0066A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45" name="object 1245"/>
          <p:cNvSpPr/>
          <p:nvPr/>
        </p:nvSpPr>
        <p:spPr>
          <a:xfrm>
            <a:off x="328165" y="542085"/>
            <a:ext cx="899" cy="406"/>
          </a:xfrm>
          <a:custGeom>
            <a:avLst/>
            <a:gdLst/>
            <a:ahLst/>
            <a:cxnLst/>
            <a:rect l="l" t="t" r="r" b="b"/>
            <a:pathLst>
              <a:path w="1198" h="541">
                <a:moveTo>
                  <a:pt x="799" y="541"/>
                </a:moveTo>
                <a:lnTo>
                  <a:pt x="1198" y="55"/>
                </a:lnTo>
                <a:lnTo>
                  <a:pt x="398" y="0"/>
                </a:lnTo>
                <a:lnTo>
                  <a:pt x="58" y="0"/>
                </a:lnTo>
                <a:lnTo>
                  <a:pt x="0" y="485"/>
                </a:lnTo>
                <a:lnTo>
                  <a:pt x="799" y="541"/>
                </a:lnTo>
                <a:close/>
              </a:path>
            </a:pathLst>
          </a:custGeom>
          <a:solidFill>
            <a:srgbClr val="0066A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46" name="object 1246"/>
          <p:cNvSpPr/>
          <p:nvPr/>
        </p:nvSpPr>
        <p:spPr>
          <a:xfrm>
            <a:off x="304228" y="524595"/>
            <a:ext cx="23083" cy="19597"/>
          </a:xfrm>
          <a:custGeom>
            <a:avLst/>
            <a:gdLst/>
            <a:ahLst/>
            <a:cxnLst/>
            <a:rect l="l" t="t" r="r" b="b"/>
            <a:pathLst>
              <a:path w="30777" h="26129">
                <a:moveTo>
                  <a:pt x="15730" y="7289"/>
                </a:moveTo>
                <a:lnTo>
                  <a:pt x="13678" y="10213"/>
                </a:lnTo>
                <a:lnTo>
                  <a:pt x="14762" y="10801"/>
                </a:lnTo>
                <a:lnTo>
                  <a:pt x="15958" y="11333"/>
                </a:lnTo>
                <a:lnTo>
                  <a:pt x="17156" y="11770"/>
                </a:lnTo>
                <a:lnTo>
                  <a:pt x="15503" y="14148"/>
                </a:lnTo>
                <a:lnTo>
                  <a:pt x="13849" y="16685"/>
                </a:lnTo>
                <a:lnTo>
                  <a:pt x="12311" y="19437"/>
                </a:lnTo>
                <a:lnTo>
                  <a:pt x="11797" y="19221"/>
                </a:lnTo>
                <a:lnTo>
                  <a:pt x="11513" y="19113"/>
                </a:lnTo>
                <a:lnTo>
                  <a:pt x="10259" y="18627"/>
                </a:lnTo>
                <a:lnTo>
                  <a:pt x="9062" y="18034"/>
                </a:lnTo>
                <a:lnTo>
                  <a:pt x="7922" y="17440"/>
                </a:lnTo>
                <a:lnTo>
                  <a:pt x="9348" y="14579"/>
                </a:lnTo>
                <a:lnTo>
                  <a:pt x="7467" y="17170"/>
                </a:lnTo>
                <a:lnTo>
                  <a:pt x="6041" y="16415"/>
                </a:lnTo>
                <a:lnTo>
                  <a:pt x="4730" y="15496"/>
                </a:lnTo>
                <a:lnTo>
                  <a:pt x="3534" y="14579"/>
                </a:lnTo>
                <a:lnTo>
                  <a:pt x="5699" y="12149"/>
                </a:lnTo>
                <a:lnTo>
                  <a:pt x="5016" y="12206"/>
                </a:lnTo>
                <a:lnTo>
                  <a:pt x="3192" y="14310"/>
                </a:lnTo>
                <a:lnTo>
                  <a:pt x="2509" y="15012"/>
                </a:lnTo>
                <a:lnTo>
                  <a:pt x="2167" y="15443"/>
                </a:lnTo>
                <a:lnTo>
                  <a:pt x="1824" y="15821"/>
                </a:lnTo>
                <a:lnTo>
                  <a:pt x="1198" y="16738"/>
                </a:lnTo>
                <a:lnTo>
                  <a:pt x="569" y="17601"/>
                </a:lnTo>
                <a:lnTo>
                  <a:pt x="0" y="18573"/>
                </a:lnTo>
                <a:lnTo>
                  <a:pt x="114" y="18735"/>
                </a:lnTo>
                <a:lnTo>
                  <a:pt x="1139" y="17385"/>
                </a:lnTo>
                <a:lnTo>
                  <a:pt x="2167" y="16145"/>
                </a:lnTo>
                <a:lnTo>
                  <a:pt x="3248" y="14904"/>
                </a:lnTo>
                <a:lnTo>
                  <a:pt x="4388" y="15874"/>
                </a:lnTo>
                <a:lnTo>
                  <a:pt x="5757" y="16793"/>
                </a:lnTo>
                <a:lnTo>
                  <a:pt x="7181" y="17548"/>
                </a:lnTo>
                <a:lnTo>
                  <a:pt x="6041" y="19113"/>
                </a:lnTo>
                <a:lnTo>
                  <a:pt x="4958" y="20785"/>
                </a:lnTo>
                <a:lnTo>
                  <a:pt x="3933" y="22513"/>
                </a:lnTo>
                <a:lnTo>
                  <a:pt x="4388" y="22837"/>
                </a:lnTo>
                <a:lnTo>
                  <a:pt x="5415" y="21110"/>
                </a:lnTo>
                <a:lnTo>
                  <a:pt x="6498" y="19437"/>
                </a:lnTo>
                <a:lnTo>
                  <a:pt x="7638" y="17818"/>
                </a:lnTo>
                <a:lnTo>
                  <a:pt x="8835" y="18465"/>
                </a:lnTo>
                <a:lnTo>
                  <a:pt x="10031" y="19059"/>
                </a:lnTo>
                <a:lnTo>
                  <a:pt x="11342" y="19599"/>
                </a:lnTo>
                <a:lnTo>
                  <a:pt x="11797" y="19760"/>
                </a:lnTo>
                <a:lnTo>
                  <a:pt x="12083" y="19868"/>
                </a:lnTo>
                <a:lnTo>
                  <a:pt x="11000" y="21757"/>
                </a:lnTo>
                <a:lnTo>
                  <a:pt x="9975" y="23754"/>
                </a:lnTo>
                <a:lnTo>
                  <a:pt x="9062" y="25804"/>
                </a:lnTo>
                <a:lnTo>
                  <a:pt x="9576" y="26129"/>
                </a:lnTo>
                <a:lnTo>
                  <a:pt x="10544" y="24024"/>
                </a:lnTo>
                <a:lnTo>
                  <a:pt x="11570" y="22027"/>
                </a:lnTo>
                <a:lnTo>
                  <a:pt x="12653" y="20085"/>
                </a:lnTo>
                <a:lnTo>
                  <a:pt x="14307" y="20732"/>
                </a:lnTo>
                <a:lnTo>
                  <a:pt x="16016" y="21271"/>
                </a:lnTo>
                <a:lnTo>
                  <a:pt x="17783" y="21757"/>
                </a:lnTo>
                <a:lnTo>
                  <a:pt x="18010" y="21271"/>
                </a:lnTo>
                <a:lnTo>
                  <a:pt x="16244" y="20785"/>
                </a:lnTo>
                <a:lnTo>
                  <a:pt x="14534" y="20246"/>
                </a:lnTo>
                <a:lnTo>
                  <a:pt x="12881" y="19652"/>
                </a:lnTo>
                <a:lnTo>
                  <a:pt x="14419" y="16901"/>
                </a:lnTo>
                <a:lnTo>
                  <a:pt x="16016" y="14365"/>
                </a:lnTo>
                <a:lnTo>
                  <a:pt x="17668" y="11997"/>
                </a:lnTo>
                <a:lnTo>
                  <a:pt x="18979" y="12472"/>
                </a:lnTo>
                <a:lnTo>
                  <a:pt x="20346" y="12909"/>
                </a:lnTo>
                <a:lnTo>
                  <a:pt x="21716" y="13284"/>
                </a:lnTo>
                <a:lnTo>
                  <a:pt x="21943" y="12852"/>
                </a:lnTo>
                <a:lnTo>
                  <a:pt x="20576" y="12529"/>
                </a:lnTo>
                <a:lnTo>
                  <a:pt x="19206" y="12092"/>
                </a:lnTo>
                <a:lnTo>
                  <a:pt x="17897" y="11618"/>
                </a:lnTo>
                <a:lnTo>
                  <a:pt x="19720" y="9074"/>
                </a:lnTo>
                <a:lnTo>
                  <a:pt x="21486" y="6758"/>
                </a:lnTo>
                <a:lnTo>
                  <a:pt x="23196" y="4708"/>
                </a:lnTo>
                <a:lnTo>
                  <a:pt x="24108" y="5030"/>
                </a:lnTo>
                <a:lnTo>
                  <a:pt x="25077" y="5296"/>
                </a:lnTo>
                <a:lnTo>
                  <a:pt x="26046" y="5562"/>
                </a:lnTo>
                <a:lnTo>
                  <a:pt x="24737" y="7726"/>
                </a:lnTo>
                <a:lnTo>
                  <a:pt x="23311" y="10213"/>
                </a:lnTo>
                <a:lnTo>
                  <a:pt x="22457" y="13015"/>
                </a:lnTo>
                <a:lnTo>
                  <a:pt x="23824" y="10308"/>
                </a:lnTo>
                <a:lnTo>
                  <a:pt x="25192" y="7840"/>
                </a:lnTo>
                <a:lnTo>
                  <a:pt x="26503" y="5676"/>
                </a:lnTo>
                <a:lnTo>
                  <a:pt x="27472" y="5885"/>
                </a:lnTo>
                <a:lnTo>
                  <a:pt x="28440" y="6055"/>
                </a:lnTo>
                <a:lnTo>
                  <a:pt x="29409" y="6207"/>
                </a:lnTo>
                <a:lnTo>
                  <a:pt x="29923" y="6264"/>
                </a:lnTo>
                <a:lnTo>
                  <a:pt x="30035" y="5942"/>
                </a:lnTo>
                <a:lnTo>
                  <a:pt x="30777" y="3948"/>
                </a:lnTo>
                <a:lnTo>
                  <a:pt x="30321" y="3834"/>
                </a:lnTo>
                <a:lnTo>
                  <a:pt x="29524" y="5885"/>
                </a:lnTo>
                <a:lnTo>
                  <a:pt x="28555" y="5733"/>
                </a:lnTo>
                <a:lnTo>
                  <a:pt x="27643" y="5562"/>
                </a:lnTo>
                <a:lnTo>
                  <a:pt x="26731" y="5353"/>
                </a:lnTo>
                <a:lnTo>
                  <a:pt x="27472" y="3189"/>
                </a:lnTo>
                <a:lnTo>
                  <a:pt x="26332" y="5087"/>
                </a:lnTo>
                <a:lnTo>
                  <a:pt x="26217" y="5239"/>
                </a:lnTo>
                <a:lnTo>
                  <a:pt x="25248" y="4973"/>
                </a:lnTo>
                <a:lnTo>
                  <a:pt x="24336" y="4708"/>
                </a:lnTo>
                <a:lnTo>
                  <a:pt x="23426" y="4442"/>
                </a:lnTo>
                <a:lnTo>
                  <a:pt x="23881" y="3891"/>
                </a:lnTo>
                <a:lnTo>
                  <a:pt x="24108" y="3625"/>
                </a:lnTo>
                <a:lnTo>
                  <a:pt x="25307" y="2335"/>
                </a:lnTo>
                <a:lnTo>
                  <a:pt x="26388" y="1082"/>
                </a:lnTo>
                <a:lnTo>
                  <a:pt x="27415" y="0"/>
                </a:lnTo>
                <a:lnTo>
                  <a:pt x="26958" y="113"/>
                </a:lnTo>
                <a:lnTo>
                  <a:pt x="26787" y="170"/>
                </a:lnTo>
                <a:lnTo>
                  <a:pt x="25818" y="1139"/>
                </a:lnTo>
                <a:lnTo>
                  <a:pt x="24850" y="2164"/>
                </a:lnTo>
                <a:lnTo>
                  <a:pt x="23766" y="3360"/>
                </a:lnTo>
                <a:lnTo>
                  <a:pt x="23254" y="3948"/>
                </a:lnTo>
                <a:lnTo>
                  <a:pt x="22969" y="4271"/>
                </a:lnTo>
                <a:lnTo>
                  <a:pt x="22171" y="3948"/>
                </a:lnTo>
                <a:lnTo>
                  <a:pt x="21373" y="3625"/>
                </a:lnTo>
                <a:lnTo>
                  <a:pt x="20689" y="3303"/>
                </a:lnTo>
                <a:lnTo>
                  <a:pt x="21259" y="2752"/>
                </a:lnTo>
                <a:lnTo>
                  <a:pt x="21829" y="2221"/>
                </a:lnTo>
                <a:lnTo>
                  <a:pt x="22399" y="1784"/>
                </a:lnTo>
                <a:lnTo>
                  <a:pt x="23027" y="1252"/>
                </a:lnTo>
                <a:lnTo>
                  <a:pt x="22342" y="1309"/>
                </a:lnTo>
                <a:lnTo>
                  <a:pt x="22171" y="1461"/>
                </a:lnTo>
                <a:lnTo>
                  <a:pt x="21545" y="2012"/>
                </a:lnTo>
                <a:lnTo>
                  <a:pt x="20916" y="2543"/>
                </a:lnTo>
                <a:lnTo>
                  <a:pt x="20405" y="3512"/>
                </a:lnTo>
                <a:lnTo>
                  <a:pt x="21146" y="3834"/>
                </a:lnTo>
                <a:lnTo>
                  <a:pt x="21943" y="4214"/>
                </a:lnTo>
                <a:lnTo>
                  <a:pt x="22741" y="4537"/>
                </a:lnTo>
                <a:lnTo>
                  <a:pt x="21031" y="6530"/>
                </a:lnTo>
                <a:lnTo>
                  <a:pt x="19206" y="8865"/>
                </a:lnTo>
                <a:lnTo>
                  <a:pt x="17384" y="11447"/>
                </a:lnTo>
                <a:lnTo>
                  <a:pt x="16188" y="10972"/>
                </a:lnTo>
                <a:lnTo>
                  <a:pt x="15048" y="10479"/>
                </a:lnTo>
                <a:lnTo>
                  <a:pt x="13964" y="9890"/>
                </a:lnTo>
                <a:lnTo>
                  <a:pt x="16188" y="7517"/>
                </a:lnTo>
                <a:lnTo>
                  <a:pt x="15730" y="7289"/>
                </a:lnTo>
                <a:close/>
              </a:path>
            </a:pathLst>
          </a:custGeom>
          <a:solidFill>
            <a:srgbClr val="0066A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47" name="object 1247"/>
          <p:cNvSpPr/>
          <p:nvPr/>
        </p:nvSpPr>
        <p:spPr>
          <a:xfrm>
            <a:off x="329919" y="524038"/>
            <a:ext cx="7480" cy="9269"/>
          </a:xfrm>
          <a:custGeom>
            <a:avLst/>
            <a:gdLst/>
            <a:ahLst/>
            <a:cxnLst/>
            <a:rect l="l" t="t" r="r" b="b"/>
            <a:pathLst>
              <a:path w="9973" h="12358">
                <a:moveTo>
                  <a:pt x="6269" y="702"/>
                </a:moveTo>
                <a:lnTo>
                  <a:pt x="5755" y="797"/>
                </a:lnTo>
                <a:lnTo>
                  <a:pt x="5185" y="911"/>
                </a:lnTo>
                <a:lnTo>
                  <a:pt x="4615" y="968"/>
                </a:lnTo>
                <a:lnTo>
                  <a:pt x="4388" y="379"/>
                </a:lnTo>
                <a:lnTo>
                  <a:pt x="3874" y="56"/>
                </a:lnTo>
                <a:lnTo>
                  <a:pt x="4102" y="702"/>
                </a:lnTo>
                <a:lnTo>
                  <a:pt x="4217" y="1025"/>
                </a:lnTo>
                <a:lnTo>
                  <a:pt x="3590" y="1082"/>
                </a:lnTo>
                <a:lnTo>
                  <a:pt x="3020" y="1120"/>
                </a:lnTo>
                <a:lnTo>
                  <a:pt x="2392" y="1177"/>
                </a:lnTo>
                <a:lnTo>
                  <a:pt x="2336" y="740"/>
                </a:lnTo>
                <a:lnTo>
                  <a:pt x="2279" y="379"/>
                </a:lnTo>
                <a:lnTo>
                  <a:pt x="2221" y="0"/>
                </a:lnTo>
                <a:lnTo>
                  <a:pt x="1822" y="0"/>
                </a:lnTo>
                <a:lnTo>
                  <a:pt x="1937" y="1177"/>
                </a:lnTo>
                <a:lnTo>
                  <a:pt x="283" y="1177"/>
                </a:lnTo>
                <a:lnTo>
                  <a:pt x="455" y="0"/>
                </a:lnTo>
                <a:lnTo>
                  <a:pt x="56" y="0"/>
                </a:lnTo>
                <a:lnTo>
                  <a:pt x="0" y="379"/>
                </a:lnTo>
                <a:lnTo>
                  <a:pt x="56" y="3132"/>
                </a:lnTo>
                <a:lnTo>
                  <a:pt x="227" y="1442"/>
                </a:lnTo>
                <a:lnTo>
                  <a:pt x="682" y="1499"/>
                </a:lnTo>
                <a:lnTo>
                  <a:pt x="1480" y="1499"/>
                </a:lnTo>
                <a:lnTo>
                  <a:pt x="1937" y="1442"/>
                </a:lnTo>
                <a:lnTo>
                  <a:pt x="2108" y="3132"/>
                </a:lnTo>
                <a:lnTo>
                  <a:pt x="2279" y="4954"/>
                </a:lnTo>
                <a:lnTo>
                  <a:pt x="2450" y="7005"/>
                </a:lnTo>
                <a:lnTo>
                  <a:pt x="2678" y="9757"/>
                </a:lnTo>
                <a:lnTo>
                  <a:pt x="2849" y="12358"/>
                </a:lnTo>
                <a:lnTo>
                  <a:pt x="3020" y="7384"/>
                </a:lnTo>
                <a:lnTo>
                  <a:pt x="4102" y="7327"/>
                </a:lnTo>
                <a:lnTo>
                  <a:pt x="3020" y="7005"/>
                </a:lnTo>
                <a:lnTo>
                  <a:pt x="2791" y="4954"/>
                </a:lnTo>
                <a:lnTo>
                  <a:pt x="2563" y="3075"/>
                </a:lnTo>
                <a:lnTo>
                  <a:pt x="2392" y="1442"/>
                </a:lnTo>
                <a:lnTo>
                  <a:pt x="3077" y="1442"/>
                </a:lnTo>
                <a:lnTo>
                  <a:pt x="3703" y="1404"/>
                </a:lnTo>
                <a:lnTo>
                  <a:pt x="4273" y="1290"/>
                </a:lnTo>
                <a:lnTo>
                  <a:pt x="4843" y="2904"/>
                </a:lnTo>
                <a:lnTo>
                  <a:pt x="5469" y="4746"/>
                </a:lnTo>
                <a:lnTo>
                  <a:pt x="6098" y="6739"/>
                </a:lnTo>
                <a:lnTo>
                  <a:pt x="6210" y="7119"/>
                </a:lnTo>
                <a:lnTo>
                  <a:pt x="6609" y="6682"/>
                </a:lnTo>
                <a:lnTo>
                  <a:pt x="5927" y="4689"/>
                </a:lnTo>
                <a:lnTo>
                  <a:pt x="5300" y="2847"/>
                </a:lnTo>
                <a:lnTo>
                  <a:pt x="4730" y="1233"/>
                </a:lnTo>
                <a:lnTo>
                  <a:pt x="5300" y="1177"/>
                </a:lnTo>
                <a:lnTo>
                  <a:pt x="5870" y="1082"/>
                </a:lnTo>
                <a:lnTo>
                  <a:pt x="6440" y="968"/>
                </a:lnTo>
                <a:lnTo>
                  <a:pt x="7409" y="2467"/>
                </a:lnTo>
                <a:lnTo>
                  <a:pt x="8434" y="4252"/>
                </a:lnTo>
                <a:lnTo>
                  <a:pt x="9517" y="6207"/>
                </a:lnTo>
                <a:lnTo>
                  <a:pt x="9973" y="6093"/>
                </a:lnTo>
                <a:lnTo>
                  <a:pt x="8889" y="4157"/>
                </a:lnTo>
                <a:lnTo>
                  <a:pt x="7808" y="2429"/>
                </a:lnTo>
                <a:lnTo>
                  <a:pt x="6839" y="854"/>
                </a:lnTo>
                <a:lnTo>
                  <a:pt x="7294" y="740"/>
                </a:lnTo>
                <a:lnTo>
                  <a:pt x="7693" y="645"/>
                </a:lnTo>
                <a:lnTo>
                  <a:pt x="8150" y="531"/>
                </a:lnTo>
                <a:lnTo>
                  <a:pt x="7693" y="417"/>
                </a:lnTo>
                <a:lnTo>
                  <a:pt x="7179" y="474"/>
                </a:lnTo>
                <a:lnTo>
                  <a:pt x="6668" y="588"/>
                </a:lnTo>
                <a:lnTo>
                  <a:pt x="6154" y="265"/>
                </a:lnTo>
                <a:lnTo>
                  <a:pt x="6269" y="702"/>
                </a:lnTo>
                <a:close/>
              </a:path>
            </a:pathLst>
          </a:custGeom>
          <a:solidFill>
            <a:srgbClr val="0066A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48" name="object 1248"/>
          <p:cNvSpPr/>
          <p:nvPr/>
        </p:nvSpPr>
        <p:spPr>
          <a:xfrm>
            <a:off x="315641" y="524481"/>
            <a:ext cx="30393" cy="23879"/>
          </a:xfrm>
          <a:custGeom>
            <a:avLst/>
            <a:gdLst/>
            <a:ahLst/>
            <a:cxnLst/>
            <a:rect l="l" t="t" r="r" b="b"/>
            <a:pathLst>
              <a:path w="40524" h="31839">
                <a:moveTo>
                  <a:pt x="39497" y="14623"/>
                </a:moveTo>
                <a:lnTo>
                  <a:pt x="37958" y="12187"/>
                </a:lnTo>
                <a:lnTo>
                  <a:pt x="37674" y="11865"/>
                </a:lnTo>
                <a:lnTo>
                  <a:pt x="37161" y="12035"/>
                </a:lnTo>
                <a:lnTo>
                  <a:pt x="35850" y="12510"/>
                </a:lnTo>
                <a:lnTo>
                  <a:pt x="34482" y="12890"/>
                </a:lnTo>
                <a:lnTo>
                  <a:pt x="33056" y="13220"/>
                </a:lnTo>
                <a:lnTo>
                  <a:pt x="31747" y="10517"/>
                </a:lnTo>
                <a:lnTo>
                  <a:pt x="30436" y="8049"/>
                </a:lnTo>
                <a:lnTo>
                  <a:pt x="29182" y="5828"/>
                </a:lnTo>
                <a:lnTo>
                  <a:pt x="30207" y="5619"/>
                </a:lnTo>
                <a:lnTo>
                  <a:pt x="31177" y="5334"/>
                </a:lnTo>
                <a:lnTo>
                  <a:pt x="32088" y="5011"/>
                </a:lnTo>
                <a:lnTo>
                  <a:pt x="33741" y="7119"/>
                </a:lnTo>
                <a:lnTo>
                  <a:pt x="35451" y="9435"/>
                </a:lnTo>
                <a:lnTo>
                  <a:pt x="34196" y="6910"/>
                </a:lnTo>
                <a:lnTo>
                  <a:pt x="32545" y="4859"/>
                </a:lnTo>
                <a:lnTo>
                  <a:pt x="33457" y="4537"/>
                </a:lnTo>
                <a:lnTo>
                  <a:pt x="34255" y="4214"/>
                </a:lnTo>
                <a:lnTo>
                  <a:pt x="35052" y="3834"/>
                </a:lnTo>
                <a:lnTo>
                  <a:pt x="34825" y="3606"/>
                </a:lnTo>
                <a:lnTo>
                  <a:pt x="34027" y="3929"/>
                </a:lnTo>
                <a:lnTo>
                  <a:pt x="33171" y="4271"/>
                </a:lnTo>
                <a:lnTo>
                  <a:pt x="32317" y="4594"/>
                </a:lnTo>
                <a:lnTo>
                  <a:pt x="31804" y="3986"/>
                </a:lnTo>
                <a:lnTo>
                  <a:pt x="31576" y="3663"/>
                </a:lnTo>
                <a:lnTo>
                  <a:pt x="30493" y="2373"/>
                </a:lnTo>
                <a:lnTo>
                  <a:pt x="29409" y="1177"/>
                </a:lnTo>
                <a:lnTo>
                  <a:pt x="28440" y="151"/>
                </a:lnTo>
                <a:lnTo>
                  <a:pt x="27814" y="0"/>
                </a:lnTo>
                <a:lnTo>
                  <a:pt x="28898" y="1177"/>
                </a:lnTo>
                <a:lnTo>
                  <a:pt x="30037" y="2486"/>
                </a:lnTo>
                <a:lnTo>
                  <a:pt x="31234" y="3929"/>
                </a:lnTo>
                <a:lnTo>
                  <a:pt x="31632" y="4480"/>
                </a:lnTo>
                <a:lnTo>
                  <a:pt x="31860" y="4746"/>
                </a:lnTo>
                <a:lnTo>
                  <a:pt x="30948" y="5011"/>
                </a:lnTo>
                <a:lnTo>
                  <a:pt x="29979" y="5296"/>
                </a:lnTo>
                <a:lnTo>
                  <a:pt x="29010" y="5505"/>
                </a:lnTo>
                <a:lnTo>
                  <a:pt x="28555" y="5619"/>
                </a:lnTo>
                <a:lnTo>
                  <a:pt x="27643" y="5828"/>
                </a:lnTo>
                <a:lnTo>
                  <a:pt x="26618" y="5998"/>
                </a:lnTo>
                <a:lnTo>
                  <a:pt x="25647" y="6093"/>
                </a:lnTo>
                <a:lnTo>
                  <a:pt x="25248" y="6530"/>
                </a:lnTo>
                <a:lnTo>
                  <a:pt x="25989" y="8846"/>
                </a:lnTo>
                <a:lnTo>
                  <a:pt x="25762" y="6473"/>
                </a:lnTo>
                <a:lnTo>
                  <a:pt x="26787" y="6321"/>
                </a:lnTo>
                <a:lnTo>
                  <a:pt x="27758" y="6150"/>
                </a:lnTo>
                <a:lnTo>
                  <a:pt x="28726" y="5941"/>
                </a:lnTo>
                <a:lnTo>
                  <a:pt x="29979" y="8144"/>
                </a:lnTo>
                <a:lnTo>
                  <a:pt x="31234" y="10631"/>
                </a:lnTo>
                <a:lnTo>
                  <a:pt x="32486" y="13328"/>
                </a:lnTo>
                <a:lnTo>
                  <a:pt x="31063" y="13653"/>
                </a:lnTo>
                <a:lnTo>
                  <a:pt x="29580" y="13922"/>
                </a:lnTo>
                <a:lnTo>
                  <a:pt x="28098" y="14139"/>
                </a:lnTo>
                <a:lnTo>
                  <a:pt x="27300" y="11333"/>
                </a:lnTo>
                <a:lnTo>
                  <a:pt x="26731" y="11447"/>
                </a:lnTo>
                <a:lnTo>
                  <a:pt x="27472" y="14192"/>
                </a:lnTo>
                <a:lnTo>
                  <a:pt x="25933" y="14408"/>
                </a:lnTo>
                <a:lnTo>
                  <a:pt x="24394" y="14517"/>
                </a:lnTo>
                <a:lnTo>
                  <a:pt x="22797" y="14570"/>
                </a:lnTo>
                <a:lnTo>
                  <a:pt x="22513" y="11770"/>
                </a:lnTo>
                <a:lnTo>
                  <a:pt x="22286" y="9112"/>
                </a:lnTo>
                <a:lnTo>
                  <a:pt x="22058" y="6796"/>
                </a:lnTo>
                <a:lnTo>
                  <a:pt x="21887" y="11770"/>
                </a:lnTo>
                <a:lnTo>
                  <a:pt x="22115" y="14623"/>
                </a:lnTo>
                <a:lnTo>
                  <a:pt x="18524" y="14623"/>
                </a:lnTo>
                <a:lnTo>
                  <a:pt x="17954" y="14570"/>
                </a:lnTo>
                <a:lnTo>
                  <a:pt x="17668" y="14570"/>
                </a:lnTo>
                <a:lnTo>
                  <a:pt x="17668" y="9112"/>
                </a:lnTo>
                <a:lnTo>
                  <a:pt x="17327" y="11713"/>
                </a:lnTo>
                <a:lnTo>
                  <a:pt x="16985" y="14570"/>
                </a:lnTo>
                <a:lnTo>
                  <a:pt x="15388" y="14461"/>
                </a:lnTo>
                <a:lnTo>
                  <a:pt x="13737" y="14300"/>
                </a:lnTo>
                <a:lnTo>
                  <a:pt x="12198" y="14084"/>
                </a:lnTo>
                <a:lnTo>
                  <a:pt x="13052" y="11333"/>
                </a:lnTo>
                <a:lnTo>
                  <a:pt x="13908" y="8732"/>
                </a:lnTo>
                <a:lnTo>
                  <a:pt x="14705" y="6416"/>
                </a:lnTo>
                <a:lnTo>
                  <a:pt x="14192" y="6359"/>
                </a:lnTo>
                <a:lnTo>
                  <a:pt x="13338" y="8694"/>
                </a:lnTo>
                <a:lnTo>
                  <a:pt x="12482" y="11219"/>
                </a:lnTo>
                <a:lnTo>
                  <a:pt x="11570" y="13975"/>
                </a:lnTo>
                <a:lnTo>
                  <a:pt x="10089" y="13761"/>
                </a:lnTo>
                <a:lnTo>
                  <a:pt x="8663" y="13489"/>
                </a:lnTo>
                <a:lnTo>
                  <a:pt x="7240" y="13167"/>
                </a:lnTo>
                <a:lnTo>
                  <a:pt x="8094" y="10365"/>
                </a:lnTo>
                <a:lnTo>
                  <a:pt x="6726" y="13004"/>
                </a:lnTo>
                <a:lnTo>
                  <a:pt x="6498" y="13436"/>
                </a:lnTo>
                <a:lnTo>
                  <a:pt x="5244" y="15919"/>
                </a:lnTo>
                <a:lnTo>
                  <a:pt x="3989" y="18564"/>
                </a:lnTo>
                <a:lnTo>
                  <a:pt x="2793" y="21423"/>
                </a:lnTo>
                <a:lnTo>
                  <a:pt x="2565" y="21909"/>
                </a:lnTo>
                <a:lnTo>
                  <a:pt x="1709" y="24067"/>
                </a:lnTo>
                <a:lnTo>
                  <a:pt x="799" y="26334"/>
                </a:lnTo>
                <a:lnTo>
                  <a:pt x="0" y="28654"/>
                </a:lnTo>
                <a:lnTo>
                  <a:pt x="628" y="28870"/>
                </a:lnTo>
                <a:lnTo>
                  <a:pt x="1425" y="26495"/>
                </a:lnTo>
                <a:lnTo>
                  <a:pt x="2279" y="24229"/>
                </a:lnTo>
                <a:lnTo>
                  <a:pt x="3192" y="22017"/>
                </a:lnTo>
                <a:lnTo>
                  <a:pt x="5073" y="22503"/>
                </a:lnTo>
                <a:lnTo>
                  <a:pt x="3363" y="21531"/>
                </a:lnTo>
                <a:lnTo>
                  <a:pt x="4559" y="18725"/>
                </a:lnTo>
                <a:lnTo>
                  <a:pt x="5814" y="16026"/>
                </a:lnTo>
                <a:lnTo>
                  <a:pt x="7068" y="13545"/>
                </a:lnTo>
                <a:lnTo>
                  <a:pt x="8492" y="13922"/>
                </a:lnTo>
                <a:lnTo>
                  <a:pt x="9975" y="14192"/>
                </a:lnTo>
                <a:lnTo>
                  <a:pt x="11457" y="14461"/>
                </a:lnTo>
                <a:lnTo>
                  <a:pt x="10659" y="16998"/>
                </a:lnTo>
                <a:lnTo>
                  <a:pt x="9860" y="19804"/>
                </a:lnTo>
                <a:lnTo>
                  <a:pt x="9119" y="22718"/>
                </a:lnTo>
                <a:lnTo>
                  <a:pt x="9006" y="23204"/>
                </a:lnTo>
                <a:lnTo>
                  <a:pt x="8380" y="25579"/>
                </a:lnTo>
                <a:lnTo>
                  <a:pt x="7810" y="28115"/>
                </a:lnTo>
                <a:lnTo>
                  <a:pt x="7296" y="30651"/>
                </a:lnTo>
                <a:lnTo>
                  <a:pt x="7751" y="30759"/>
                </a:lnTo>
                <a:lnTo>
                  <a:pt x="7979" y="30814"/>
                </a:lnTo>
                <a:lnTo>
                  <a:pt x="8492" y="28223"/>
                </a:lnTo>
                <a:lnTo>
                  <a:pt x="9062" y="25687"/>
                </a:lnTo>
                <a:lnTo>
                  <a:pt x="9632" y="23312"/>
                </a:lnTo>
                <a:lnTo>
                  <a:pt x="11684" y="23581"/>
                </a:lnTo>
                <a:lnTo>
                  <a:pt x="9747" y="22773"/>
                </a:lnTo>
                <a:lnTo>
                  <a:pt x="10488" y="19859"/>
                </a:lnTo>
                <a:lnTo>
                  <a:pt x="11286" y="17106"/>
                </a:lnTo>
                <a:lnTo>
                  <a:pt x="12083" y="14517"/>
                </a:lnTo>
                <a:lnTo>
                  <a:pt x="13678" y="14731"/>
                </a:lnTo>
                <a:lnTo>
                  <a:pt x="15275" y="14894"/>
                </a:lnTo>
                <a:lnTo>
                  <a:pt x="16929" y="15001"/>
                </a:lnTo>
                <a:lnTo>
                  <a:pt x="16586" y="17645"/>
                </a:lnTo>
                <a:lnTo>
                  <a:pt x="16300" y="20453"/>
                </a:lnTo>
                <a:lnTo>
                  <a:pt x="16016" y="23420"/>
                </a:lnTo>
                <a:lnTo>
                  <a:pt x="15958" y="23959"/>
                </a:lnTo>
                <a:lnTo>
                  <a:pt x="15674" y="26442"/>
                </a:lnTo>
                <a:lnTo>
                  <a:pt x="15446" y="29032"/>
                </a:lnTo>
                <a:lnTo>
                  <a:pt x="15219" y="31731"/>
                </a:lnTo>
                <a:lnTo>
                  <a:pt x="15730" y="31784"/>
                </a:lnTo>
                <a:lnTo>
                  <a:pt x="16016" y="31784"/>
                </a:lnTo>
                <a:lnTo>
                  <a:pt x="16244" y="29087"/>
                </a:lnTo>
                <a:lnTo>
                  <a:pt x="16472" y="26495"/>
                </a:lnTo>
                <a:lnTo>
                  <a:pt x="16699" y="23959"/>
                </a:lnTo>
                <a:lnTo>
                  <a:pt x="16758" y="23473"/>
                </a:lnTo>
                <a:lnTo>
                  <a:pt x="17041" y="20506"/>
                </a:lnTo>
                <a:lnTo>
                  <a:pt x="17327" y="17645"/>
                </a:lnTo>
                <a:lnTo>
                  <a:pt x="17611" y="15001"/>
                </a:lnTo>
                <a:lnTo>
                  <a:pt x="18238" y="15056"/>
                </a:lnTo>
                <a:lnTo>
                  <a:pt x="18524" y="15056"/>
                </a:lnTo>
                <a:lnTo>
                  <a:pt x="19720" y="15109"/>
                </a:lnTo>
                <a:lnTo>
                  <a:pt x="20918" y="15109"/>
                </a:lnTo>
                <a:lnTo>
                  <a:pt x="22115" y="15056"/>
                </a:lnTo>
                <a:lnTo>
                  <a:pt x="22342" y="17700"/>
                </a:lnTo>
                <a:lnTo>
                  <a:pt x="22513" y="20506"/>
                </a:lnTo>
                <a:lnTo>
                  <a:pt x="22685" y="23473"/>
                </a:lnTo>
                <a:lnTo>
                  <a:pt x="21146" y="23528"/>
                </a:lnTo>
                <a:lnTo>
                  <a:pt x="17897" y="23528"/>
                </a:lnTo>
                <a:lnTo>
                  <a:pt x="17499" y="24014"/>
                </a:lnTo>
                <a:lnTo>
                  <a:pt x="17897" y="24014"/>
                </a:lnTo>
                <a:lnTo>
                  <a:pt x="19492" y="24067"/>
                </a:lnTo>
                <a:lnTo>
                  <a:pt x="21146" y="24067"/>
                </a:lnTo>
                <a:lnTo>
                  <a:pt x="22741" y="24014"/>
                </a:lnTo>
                <a:lnTo>
                  <a:pt x="22912" y="26551"/>
                </a:lnTo>
                <a:lnTo>
                  <a:pt x="23027" y="29140"/>
                </a:lnTo>
                <a:lnTo>
                  <a:pt x="23198" y="31839"/>
                </a:lnTo>
                <a:lnTo>
                  <a:pt x="23027" y="17700"/>
                </a:lnTo>
                <a:lnTo>
                  <a:pt x="22797" y="15056"/>
                </a:lnTo>
                <a:lnTo>
                  <a:pt x="24451" y="14948"/>
                </a:lnTo>
                <a:lnTo>
                  <a:pt x="26048" y="14839"/>
                </a:lnTo>
                <a:lnTo>
                  <a:pt x="27586" y="14623"/>
                </a:lnTo>
                <a:lnTo>
                  <a:pt x="28328" y="17267"/>
                </a:lnTo>
                <a:lnTo>
                  <a:pt x="29010" y="20020"/>
                </a:lnTo>
                <a:lnTo>
                  <a:pt x="29637" y="22989"/>
                </a:lnTo>
                <a:lnTo>
                  <a:pt x="29637" y="19967"/>
                </a:lnTo>
                <a:lnTo>
                  <a:pt x="28954" y="17159"/>
                </a:lnTo>
                <a:lnTo>
                  <a:pt x="28213" y="14570"/>
                </a:lnTo>
                <a:lnTo>
                  <a:pt x="29751" y="14353"/>
                </a:lnTo>
                <a:lnTo>
                  <a:pt x="31234" y="14084"/>
                </a:lnTo>
                <a:lnTo>
                  <a:pt x="32716" y="13761"/>
                </a:lnTo>
                <a:lnTo>
                  <a:pt x="33856" y="16242"/>
                </a:lnTo>
                <a:lnTo>
                  <a:pt x="35052" y="18942"/>
                </a:lnTo>
                <a:lnTo>
                  <a:pt x="36136" y="21856"/>
                </a:lnTo>
                <a:lnTo>
                  <a:pt x="36706" y="21693"/>
                </a:lnTo>
                <a:lnTo>
                  <a:pt x="35622" y="18834"/>
                </a:lnTo>
                <a:lnTo>
                  <a:pt x="34426" y="16134"/>
                </a:lnTo>
                <a:lnTo>
                  <a:pt x="33228" y="13653"/>
                </a:lnTo>
                <a:lnTo>
                  <a:pt x="34653" y="13275"/>
                </a:lnTo>
                <a:lnTo>
                  <a:pt x="36077" y="12890"/>
                </a:lnTo>
                <a:lnTo>
                  <a:pt x="37447" y="12415"/>
                </a:lnTo>
                <a:lnTo>
                  <a:pt x="38985" y="14786"/>
                </a:lnTo>
                <a:lnTo>
                  <a:pt x="40524" y="17376"/>
                </a:lnTo>
                <a:lnTo>
                  <a:pt x="39497" y="14623"/>
                </a:lnTo>
                <a:close/>
              </a:path>
            </a:pathLst>
          </a:custGeom>
          <a:solidFill>
            <a:srgbClr val="0066A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49" name="object 1249"/>
          <p:cNvSpPr/>
          <p:nvPr/>
        </p:nvSpPr>
        <p:spPr>
          <a:xfrm>
            <a:off x="314701" y="528453"/>
            <a:ext cx="3291" cy="3559"/>
          </a:xfrm>
          <a:custGeom>
            <a:avLst/>
            <a:gdLst/>
            <a:ahLst/>
            <a:cxnLst/>
            <a:rect l="l" t="t" r="r" b="b"/>
            <a:pathLst>
              <a:path w="4388" h="4745">
                <a:moveTo>
                  <a:pt x="2223" y="2372"/>
                </a:moveTo>
                <a:lnTo>
                  <a:pt x="4388" y="208"/>
                </a:lnTo>
                <a:lnTo>
                  <a:pt x="3989" y="0"/>
                </a:lnTo>
                <a:lnTo>
                  <a:pt x="1766" y="2145"/>
                </a:lnTo>
                <a:lnTo>
                  <a:pt x="0" y="4745"/>
                </a:lnTo>
                <a:lnTo>
                  <a:pt x="2223" y="2372"/>
                </a:lnTo>
                <a:close/>
              </a:path>
            </a:pathLst>
          </a:custGeom>
          <a:solidFill>
            <a:srgbClr val="0063A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50" name="object 1250"/>
          <p:cNvSpPr/>
          <p:nvPr/>
        </p:nvSpPr>
        <p:spPr>
          <a:xfrm>
            <a:off x="310171" y="532084"/>
            <a:ext cx="4316" cy="5591"/>
          </a:xfrm>
          <a:custGeom>
            <a:avLst/>
            <a:gdLst/>
            <a:ahLst/>
            <a:cxnLst/>
            <a:rect l="l" t="t" r="r" b="b"/>
            <a:pathLst>
              <a:path w="5755" h="7455">
                <a:moveTo>
                  <a:pt x="5755" y="227"/>
                </a:moveTo>
                <a:lnTo>
                  <a:pt x="5357" y="0"/>
                </a:lnTo>
                <a:lnTo>
                  <a:pt x="3363" y="2221"/>
                </a:lnTo>
                <a:lnTo>
                  <a:pt x="1425" y="4594"/>
                </a:lnTo>
                <a:lnTo>
                  <a:pt x="0" y="7455"/>
                </a:lnTo>
                <a:lnTo>
                  <a:pt x="1881" y="4863"/>
                </a:lnTo>
                <a:lnTo>
                  <a:pt x="3818" y="2429"/>
                </a:lnTo>
                <a:lnTo>
                  <a:pt x="5755" y="227"/>
                </a:lnTo>
                <a:close/>
              </a:path>
            </a:pathLst>
          </a:custGeom>
          <a:solidFill>
            <a:srgbClr val="0063A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51" name="object 1251"/>
          <p:cNvSpPr/>
          <p:nvPr/>
        </p:nvSpPr>
        <p:spPr>
          <a:xfrm>
            <a:off x="332185" y="524964"/>
            <a:ext cx="2948" cy="6151"/>
          </a:xfrm>
          <a:custGeom>
            <a:avLst/>
            <a:gdLst/>
            <a:ahLst/>
            <a:cxnLst/>
            <a:rect l="l" t="t" r="r" b="b"/>
            <a:pathLst>
              <a:path w="3931" h="8201">
                <a:moveTo>
                  <a:pt x="1709" y="0"/>
                </a:moveTo>
                <a:lnTo>
                  <a:pt x="1822" y="1670"/>
                </a:lnTo>
                <a:lnTo>
                  <a:pt x="2448" y="3512"/>
                </a:lnTo>
                <a:lnTo>
                  <a:pt x="3077" y="5505"/>
                </a:lnTo>
                <a:lnTo>
                  <a:pt x="2050" y="5619"/>
                </a:lnTo>
                <a:lnTo>
                  <a:pt x="1025" y="5714"/>
                </a:lnTo>
                <a:lnTo>
                  <a:pt x="0" y="5771"/>
                </a:lnTo>
                <a:lnTo>
                  <a:pt x="1081" y="6093"/>
                </a:lnTo>
                <a:lnTo>
                  <a:pt x="2164" y="5998"/>
                </a:lnTo>
                <a:lnTo>
                  <a:pt x="3190" y="5885"/>
                </a:lnTo>
                <a:lnTo>
                  <a:pt x="3931" y="8201"/>
                </a:lnTo>
                <a:lnTo>
                  <a:pt x="3588" y="5448"/>
                </a:lnTo>
                <a:lnTo>
                  <a:pt x="2906" y="3455"/>
                </a:lnTo>
                <a:lnTo>
                  <a:pt x="2279" y="1613"/>
                </a:lnTo>
                <a:lnTo>
                  <a:pt x="1709" y="0"/>
                </a:lnTo>
                <a:close/>
              </a:path>
            </a:pathLst>
          </a:custGeom>
          <a:solidFill>
            <a:srgbClr val="0063A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52" name="object 1252"/>
          <p:cNvSpPr/>
          <p:nvPr/>
        </p:nvSpPr>
        <p:spPr>
          <a:xfrm>
            <a:off x="334962" y="528694"/>
            <a:ext cx="2223" cy="641"/>
          </a:xfrm>
          <a:custGeom>
            <a:avLst/>
            <a:gdLst/>
            <a:ahLst/>
            <a:cxnLst/>
            <a:rect l="l" t="t" r="r" b="b"/>
            <a:pathLst>
              <a:path w="2964" h="854">
                <a:moveTo>
                  <a:pt x="2964" y="322"/>
                </a:moveTo>
                <a:lnTo>
                  <a:pt x="2793" y="0"/>
                </a:lnTo>
                <a:lnTo>
                  <a:pt x="1881" y="208"/>
                </a:lnTo>
                <a:lnTo>
                  <a:pt x="855" y="379"/>
                </a:lnTo>
                <a:lnTo>
                  <a:pt x="0" y="854"/>
                </a:lnTo>
                <a:lnTo>
                  <a:pt x="1025" y="702"/>
                </a:lnTo>
                <a:lnTo>
                  <a:pt x="1995" y="531"/>
                </a:lnTo>
                <a:lnTo>
                  <a:pt x="2964" y="322"/>
                </a:lnTo>
                <a:close/>
              </a:path>
            </a:pathLst>
          </a:custGeom>
          <a:solidFill>
            <a:srgbClr val="0063A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53" name="object 1253"/>
          <p:cNvSpPr/>
          <p:nvPr/>
        </p:nvSpPr>
        <p:spPr>
          <a:xfrm>
            <a:off x="340221" y="525690"/>
            <a:ext cx="12566" cy="12226"/>
          </a:xfrm>
          <a:custGeom>
            <a:avLst/>
            <a:gdLst/>
            <a:ahLst/>
            <a:cxnLst/>
            <a:rect l="l" t="t" r="r" b="b"/>
            <a:pathLst>
              <a:path w="16755" h="16301">
                <a:moveTo>
                  <a:pt x="2279" y="2221"/>
                </a:moveTo>
                <a:lnTo>
                  <a:pt x="4331" y="4100"/>
                </a:lnTo>
                <a:lnTo>
                  <a:pt x="6440" y="6321"/>
                </a:lnTo>
                <a:lnTo>
                  <a:pt x="8605" y="8751"/>
                </a:lnTo>
                <a:lnTo>
                  <a:pt x="7979" y="9017"/>
                </a:lnTo>
                <a:lnTo>
                  <a:pt x="7352" y="9283"/>
                </a:lnTo>
                <a:lnTo>
                  <a:pt x="6724" y="9548"/>
                </a:lnTo>
                <a:lnTo>
                  <a:pt x="6154" y="9776"/>
                </a:lnTo>
                <a:lnTo>
                  <a:pt x="5528" y="10042"/>
                </a:lnTo>
                <a:lnTo>
                  <a:pt x="4901" y="10251"/>
                </a:lnTo>
                <a:lnTo>
                  <a:pt x="5185" y="10574"/>
                </a:lnTo>
                <a:lnTo>
                  <a:pt x="5755" y="10365"/>
                </a:lnTo>
                <a:lnTo>
                  <a:pt x="6325" y="10156"/>
                </a:lnTo>
                <a:lnTo>
                  <a:pt x="6895" y="9928"/>
                </a:lnTo>
                <a:lnTo>
                  <a:pt x="7580" y="9662"/>
                </a:lnTo>
                <a:lnTo>
                  <a:pt x="8206" y="9340"/>
                </a:lnTo>
                <a:lnTo>
                  <a:pt x="8833" y="9017"/>
                </a:lnTo>
                <a:lnTo>
                  <a:pt x="10772" y="11238"/>
                </a:lnTo>
                <a:lnTo>
                  <a:pt x="12653" y="13712"/>
                </a:lnTo>
                <a:lnTo>
                  <a:pt x="14476" y="16301"/>
                </a:lnTo>
                <a:lnTo>
                  <a:pt x="14933" y="16087"/>
                </a:lnTo>
                <a:lnTo>
                  <a:pt x="13108" y="13442"/>
                </a:lnTo>
                <a:lnTo>
                  <a:pt x="11227" y="11010"/>
                </a:lnTo>
                <a:lnTo>
                  <a:pt x="9290" y="8808"/>
                </a:lnTo>
                <a:lnTo>
                  <a:pt x="10373" y="8201"/>
                </a:lnTo>
                <a:lnTo>
                  <a:pt x="11398" y="7612"/>
                </a:lnTo>
                <a:lnTo>
                  <a:pt x="12367" y="6910"/>
                </a:lnTo>
                <a:lnTo>
                  <a:pt x="14532" y="8903"/>
                </a:lnTo>
                <a:lnTo>
                  <a:pt x="16755" y="11181"/>
                </a:lnTo>
                <a:lnTo>
                  <a:pt x="14874" y="8637"/>
                </a:lnTo>
                <a:lnTo>
                  <a:pt x="12653" y="6644"/>
                </a:lnTo>
                <a:lnTo>
                  <a:pt x="12709" y="6264"/>
                </a:lnTo>
                <a:lnTo>
                  <a:pt x="12367" y="6378"/>
                </a:lnTo>
                <a:lnTo>
                  <a:pt x="11854" y="5885"/>
                </a:lnTo>
                <a:lnTo>
                  <a:pt x="11284" y="5410"/>
                </a:lnTo>
                <a:lnTo>
                  <a:pt x="10772" y="4973"/>
                </a:lnTo>
                <a:lnTo>
                  <a:pt x="10031" y="4480"/>
                </a:lnTo>
                <a:lnTo>
                  <a:pt x="9233" y="4005"/>
                </a:lnTo>
                <a:lnTo>
                  <a:pt x="8492" y="3569"/>
                </a:lnTo>
                <a:lnTo>
                  <a:pt x="9632" y="4537"/>
                </a:lnTo>
                <a:lnTo>
                  <a:pt x="10828" y="5562"/>
                </a:lnTo>
                <a:lnTo>
                  <a:pt x="12025" y="6644"/>
                </a:lnTo>
                <a:lnTo>
                  <a:pt x="11112" y="7346"/>
                </a:lnTo>
                <a:lnTo>
                  <a:pt x="10087" y="7935"/>
                </a:lnTo>
                <a:lnTo>
                  <a:pt x="9004" y="8523"/>
                </a:lnTo>
                <a:lnTo>
                  <a:pt x="6895" y="6055"/>
                </a:lnTo>
                <a:lnTo>
                  <a:pt x="4730" y="3891"/>
                </a:lnTo>
                <a:lnTo>
                  <a:pt x="2678" y="1993"/>
                </a:lnTo>
                <a:lnTo>
                  <a:pt x="3476" y="1575"/>
                </a:lnTo>
                <a:lnTo>
                  <a:pt x="3534" y="1195"/>
                </a:lnTo>
                <a:lnTo>
                  <a:pt x="2793" y="1632"/>
                </a:lnTo>
                <a:lnTo>
                  <a:pt x="2450" y="1784"/>
                </a:lnTo>
                <a:lnTo>
                  <a:pt x="1824" y="1252"/>
                </a:lnTo>
                <a:lnTo>
                  <a:pt x="1196" y="702"/>
                </a:lnTo>
                <a:lnTo>
                  <a:pt x="626" y="170"/>
                </a:lnTo>
                <a:lnTo>
                  <a:pt x="0" y="0"/>
                </a:lnTo>
                <a:lnTo>
                  <a:pt x="342" y="493"/>
                </a:lnTo>
                <a:lnTo>
                  <a:pt x="912" y="930"/>
                </a:lnTo>
                <a:lnTo>
                  <a:pt x="1482" y="1461"/>
                </a:lnTo>
                <a:lnTo>
                  <a:pt x="2052" y="1993"/>
                </a:lnTo>
                <a:lnTo>
                  <a:pt x="2279" y="2221"/>
                </a:lnTo>
                <a:close/>
              </a:path>
            </a:pathLst>
          </a:custGeom>
          <a:solidFill>
            <a:srgbClr val="0063A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54" name="object 1254"/>
          <p:cNvSpPr/>
          <p:nvPr/>
        </p:nvSpPr>
        <p:spPr>
          <a:xfrm>
            <a:off x="341288" y="529663"/>
            <a:ext cx="2609" cy="3844"/>
          </a:xfrm>
          <a:custGeom>
            <a:avLst/>
            <a:gdLst/>
            <a:ahLst/>
            <a:cxnLst/>
            <a:rect l="l" t="t" r="r" b="b"/>
            <a:pathLst>
              <a:path w="3478" h="5125">
                <a:moveTo>
                  <a:pt x="1768" y="2373"/>
                </a:moveTo>
                <a:lnTo>
                  <a:pt x="0" y="0"/>
                </a:lnTo>
                <a:lnTo>
                  <a:pt x="1254" y="2524"/>
                </a:lnTo>
                <a:lnTo>
                  <a:pt x="2964" y="5125"/>
                </a:lnTo>
                <a:lnTo>
                  <a:pt x="3478" y="4954"/>
                </a:lnTo>
                <a:lnTo>
                  <a:pt x="1768" y="2373"/>
                </a:lnTo>
                <a:close/>
              </a:path>
            </a:pathLst>
          </a:custGeom>
          <a:solidFill>
            <a:srgbClr val="0063A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55" name="object 1255"/>
          <p:cNvSpPr/>
          <p:nvPr/>
        </p:nvSpPr>
        <p:spPr>
          <a:xfrm>
            <a:off x="326712" y="524352"/>
            <a:ext cx="19322" cy="17370"/>
          </a:xfrm>
          <a:custGeom>
            <a:avLst/>
            <a:gdLst/>
            <a:ahLst/>
            <a:cxnLst/>
            <a:rect l="l" t="t" r="r" b="b"/>
            <a:pathLst>
              <a:path w="25762" h="23160">
                <a:moveTo>
                  <a:pt x="2394" y="113"/>
                </a:moveTo>
                <a:lnTo>
                  <a:pt x="1995" y="113"/>
                </a:lnTo>
                <a:lnTo>
                  <a:pt x="1824" y="493"/>
                </a:lnTo>
                <a:lnTo>
                  <a:pt x="1367" y="436"/>
                </a:lnTo>
                <a:lnTo>
                  <a:pt x="569" y="284"/>
                </a:lnTo>
                <a:lnTo>
                  <a:pt x="0" y="436"/>
                </a:lnTo>
                <a:lnTo>
                  <a:pt x="569" y="607"/>
                </a:lnTo>
                <a:lnTo>
                  <a:pt x="1139" y="702"/>
                </a:lnTo>
                <a:lnTo>
                  <a:pt x="1709" y="759"/>
                </a:lnTo>
                <a:lnTo>
                  <a:pt x="2108" y="816"/>
                </a:lnTo>
                <a:lnTo>
                  <a:pt x="2736" y="930"/>
                </a:lnTo>
                <a:lnTo>
                  <a:pt x="3419" y="987"/>
                </a:lnTo>
                <a:lnTo>
                  <a:pt x="4104" y="1025"/>
                </a:lnTo>
                <a:lnTo>
                  <a:pt x="4331" y="2714"/>
                </a:lnTo>
                <a:lnTo>
                  <a:pt x="4503" y="1025"/>
                </a:lnTo>
                <a:lnTo>
                  <a:pt x="4958" y="1082"/>
                </a:lnTo>
                <a:lnTo>
                  <a:pt x="5755" y="1082"/>
                </a:lnTo>
                <a:lnTo>
                  <a:pt x="6213" y="1025"/>
                </a:lnTo>
                <a:lnTo>
                  <a:pt x="6384" y="2714"/>
                </a:lnTo>
                <a:lnTo>
                  <a:pt x="6555" y="4537"/>
                </a:lnTo>
                <a:lnTo>
                  <a:pt x="6726" y="6587"/>
                </a:lnTo>
                <a:lnTo>
                  <a:pt x="6954" y="9340"/>
                </a:lnTo>
                <a:lnTo>
                  <a:pt x="7125" y="11940"/>
                </a:lnTo>
                <a:lnTo>
                  <a:pt x="7352" y="14794"/>
                </a:lnTo>
                <a:lnTo>
                  <a:pt x="7524" y="9283"/>
                </a:lnTo>
                <a:lnTo>
                  <a:pt x="7296" y="6967"/>
                </a:lnTo>
                <a:lnTo>
                  <a:pt x="8377" y="6910"/>
                </a:lnTo>
                <a:lnTo>
                  <a:pt x="7296" y="6587"/>
                </a:lnTo>
                <a:lnTo>
                  <a:pt x="7066" y="4537"/>
                </a:lnTo>
                <a:lnTo>
                  <a:pt x="6839" y="2657"/>
                </a:lnTo>
                <a:lnTo>
                  <a:pt x="6668" y="1025"/>
                </a:lnTo>
                <a:lnTo>
                  <a:pt x="7352" y="1025"/>
                </a:lnTo>
                <a:lnTo>
                  <a:pt x="7979" y="987"/>
                </a:lnTo>
                <a:lnTo>
                  <a:pt x="8549" y="873"/>
                </a:lnTo>
                <a:lnTo>
                  <a:pt x="9119" y="2486"/>
                </a:lnTo>
                <a:lnTo>
                  <a:pt x="9006" y="816"/>
                </a:lnTo>
                <a:lnTo>
                  <a:pt x="9576" y="759"/>
                </a:lnTo>
                <a:lnTo>
                  <a:pt x="10146" y="664"/>
                </a:lnTo>
                <a:lnTo>
                  <a:pt x="10716" y="550"/>
                </a:lnTo>
                <a:lnTo>
                  <a:pt x="11684" y="2050"/>
                </a:lnTo>
                <a:lnTo>
                  <a:pt x="12709" y="3834"/>
                </a:lnTo>
                <a:lnTo>
                  <a:pt x="13793" y="5790"/>
                </a:lnTo>
                <a:lnTo>
                  <a:pt x="13964" y="6112"/>
                </a:lnTo>
                <a:lnTo>
                  <a:pt x="15217" y="8315"/>
                </a:lnTo>
                <a:lnTo>
                  <a:pt x="16472" y="10801"/>
                </a:lnTo>
                <a:lnTo>
                  <a:pt x="17724" y="13499"/>
                </a:lnTo>
                <a:lnTo>
                  <a:pt x="16300" y="13824"/>
                </a:lnTo>
                <a:lnTo>
                  <a:pt x="14818" y="14093"/>
                </a:lnTo>
                <a:lnTo>
                  <a:pt x="13336" y="14310"/>
                </a:lnTo>
                <a:lnTo>
                  <a:pt x="12538" y="11504"/>
                </a:lnTo>
                <a:lnTo>
                  <a:pt x="11741" y="8960"/>
                </a:lnTo>
                <a:lnTo>
                  <a:pt x="11000" y="6644"/>
                </a:lnTo>
                <a:lnTo>
                  <a:pt x="11856" y="6169"/>
                </a:lnTo>
                <a:lnTo>
                  <a:pt x="10885" y="6264"/>
                </a:lnTo>
                <a:lnTo>
                  <a:pt x="11227" y="9017"/>
                </a:lnTo>
                <a:lnTo>
                  <a:pt x="11968" y="11618"/>
                </a:lnTo>
                <a:lnTo>
                  <a:pt x="12709" y="14363"/>
                </a:lnTo>
                <a:lnTo>
                  <a:pt x="11171" y="14579"/>
                </a:lnTo>
                <a:lnTo>
                  <a:pt x="9632" y="14687"/>
                </a:lnTo>
                <a:lnTo>
                  <a:pt x="8035" y="14741"/>
                </a:lnTo>
                <a:lnTo>
                  <a:pt x="9689" y="15118"/>
                </a:lnTo>
                <a:lnTo>
                  <a:pt x="11286" y="15010"/>
                </a:lnTo>
                <a:lnTo>
                  <a:pt x="12824" y="14794"/>
                </a:lnTo>
                <a:lnTo>
                  <a:pt x="13565" y="17438"/>
                </a:lnTo>
                <a:lnTo>
                  <a:pt x="14248" y="20191"/>
                </a:lnTo>
                <a:lnTo>
                  <a:pt x="14874" y="23160"/>
                </a:lnTo>
                <a:lnTo>
                  <a:pt x="14874" y="20138"/>
                </a:lnTo>
                <a:lnTo>
                  <a:pt x="14192" y="17330"/>
                </a:lnTo>
                <a:lnTo>
                  <a:pt x="13451" y="14741"/>
                </a:lnTo>
                <a:lnTo>
                  <a:pt x="14989" y="14524"/>
                </a:lnTo>
                <a:lnTo>
                  <a:pt x="16472" y="14255"/>
                </a:lnTo>
                <a:lnTo>
                  <a:pt x="17954" y="13932"/>
                </a:lnTo>
                <a:lnTo>
                  <a:pt x="19094" y="16413"/>
                </a:lnTo>
                <a:lnTo>
                  <a:pt x="20290" y="19113"/>
                </a:lnTo>
                <a:lnTo>
                  <a:pt x="21373" y="22027"/>
                </a:lnTo>
                <a:lnTo>
                  <a:pt x="21943" y="21863"/>
                </a:lnTo>
                <a:lnTo>
                  <a:pt x="20860" y="19004"/>
                </a:lnTo>
                <a:lnTo>
                  <a:pt x="19664" y="16305"/>
                </a:lnTo>
                <a:lnTo>
                  <a:pt x="18465" y="13824"/>
                </a:lnTo>
                <a:lnTo>
                  <a:pt x="19891" y="13446"/>
                </a:lnTo>
                <a:lnTo>
                  <a:pt x="21315" y="13061"/>
                </a:lnTo>
                <a:lnTo>
                  <a:pt x="22685" y="12586"/>
                </a:lnTo>
                <a:lnTo>
                  <a:pt x="24223" y="14957"/>
                </a:lnTo>
                <a:lnTo>
                  <a:pt x="25762" y="17546"/>
                </a:lnTo>
                <a:lnTo>
                  <a:pt x="24735" y="14794"/>
                </a:lnTo>
                <a:lnTo>
                  <a:pt x="23196" y="12358"/>
                </a:lnTo>
                <a:lnTo>
                  <a:pt x="22912" y="12035"/>
                </a:lnTo>
                <a:lnTo>
                  <a:pt x="22399" y="12206"/>
                </a:lnTo>
                <a:lnTo>
                  <a:pt x="21087" y="12681"/>
                </a:lnTo>
                <a:lnTo>
                  <a:pt x="19720" y="13061"/>
                </a:lnTo>
                <a:lnTo>
                  <a:pt x="18294" y="13391"/>
                </a:lnTo>
                <a:lnTo>
                  <a:pt x="16985" y="10688"/>
                </a:lnTo>
                <a:lnTo>
                  <a:pt x="15674" y="8220"/>
                </a:lnTo>
                <a:lnTo>
                  <a:pt x="14419" y="5998"/>
                </a:lnTo>
                <a:lnTo>
                  <a:pt x="15444" y="5790"/>
                </a:lnTo>
                <a:lnTo>
                  <a:pt x="16415" y="5505"/>
                </a:lnTo>
                <a:lnTo>
                  <a:pt x="17325" y="5182"/>
                </a:lnTo>
                <a:lnTo>
                  <a:pt x="18979" y="7289"/>
                </a:lnTo>
                <a:lnTo>
                  <a:pt x="20689" y="9605"/>
                </a:lnTo>
                <a:lnTo>
                  <a:pt x="19434" y="7081"/>
                </a:lnTo>
                <a:lnTo>
                  <a:pt x="17783" y="5030"/>
                </a:lnTo>
                <a:lnTo>
                  <a:pt x="18695" y="4708"/>
                </a:lnTo>
                <a:lnTo>
                  <a:pt x="19492" y="4385"/>
                </a:lnTo>
                <a:lnTo>
                  <a:pt x="20290" y="4005"/>
                </a:lnTo>
                <a:lnTo>
                  <a:pt x="20062" y="3777"/>
                </a:lnTo>
                <a:lnTo>
                  <a:pt x="19265" y="4100"/>
                </a:lnTo>
                <a:lnTo>
                  <a:pt x="18409" y="4442"/>
                </a:lnTo>
                <a:lnTo>
                  <a:pt x="17555" y="4765"/>
                </a:lnTo>
                <a:lnTo>
                  <a:pt x="17041" y="4157"/>
                </a:lnTo>
                <a:lnTo>
                  <a:pt x="16814" y="3834"/>
                </a:lnTo>
                <a:lnTo>
                  <a:pt x="15902" y="2752"/>
                </a:lnTo>
                <a:lnTo>
                  <a:pt x="14989" y="1727"/>
                </a:lnTo>
                <a:lnTo>
                  <a:pt x="14135" y="816"/>
                </a:lnTo>
                <a:lnTo>
                  <a:pt x="13507" y="702"/>
                </a:lnTo>
                <a:lnTo>
                  <a:pt x="14419" y="1727"/>
                </a:lnTo>
                <a:lnTo>
                  <a:pt x="15444" y="2866"/>
                </a:lnTo>
                <a:lnTo>
                  <a:pt x="16472" y="4100"/>
                </a:lnTo>
                <a:lnTo>
                  <a:pt x="16870" y="4651"/>
                </a:lnTo>
                <a:lnTo>
                  <a:pt x="17098" y="4916"/>
                </a:lnTo>
                <a:lnTo>
                  <a:pt x="16186" y="5182"/>
                </a:lnTo>
                <a:lnTo>
                  <a:pt x="15217" y="5467"/>
                </a:lnTo>
                <a:lnTo>
                  <a:pt x="14248" y="5676"/>
                </a:lnTo>
                <a:lnTo>
                  <a:pt x="13165" y="3739"/>
                </a:lnTo>
                <a:lnTo>
                  <a:pt x="12083" y="2012"/>
                </a:lnTo>
                <a:lnTo>
                  <a:pt x="11114" y="436"/>
                </a:lnTo>
                <a:lnTo>
                  <a:pt x="10544" y="284"/>
                </a:lnTo>
                <a:lnTo>
                  <a:pt x="10031" y="379"/>
                </a:lnTo>
                <a:lnTo>
                  <a:pt x="9461" y="493"/>
                </a:lnTo>
                <a:lnTo>
                  <a:pt x="8891" y="550"/>
                </a:lnTo>
                <a:lnTo>
                  <a:pt x="8720" y="56"/>
                </a:lnTo>
                <a:lnTo>
                  <a:pt x="8265" y="56"/>
                </a:lnTo>
                <a:lnTo>
                  <a:pt x="8492" y="607"/>
                </a:lnTo>
                <a:lnTo>
                  <a:pt x="7866" y="664"/>
                </a:lnTo>
                <a:lnTo>
                  <a:pt x="7296" y="702"/>
                </a:lnTo>
                <a:lnTo>
                  <a:pt x="6668" y="759"/>
                </a:lnTo>
                <a:lnTo>
                  <a:pt x="6555" y="0"/>
                </a:lnTo>
                <a:lnTo>
                  <a:pt x="6156" y="0"/>
                </a:lnTo>
                <a:lnTo>
                  <a:pt x="6213" y="759"/>
                </a:lnTo>
                <a:lnTo>
                  <a:pt x="4559" y="759"/>
                </a:lnTo>
                <a:lnTo>
                  <a:pt x="4674" y="0"/>
                </a:lnTo>
                <a:lnTo>
                  <a:pt x="4217" y="0"/>
                </a:lnTo>
                <a:lnTo>
                  <a:pt x="4160" y="493"/>
                </a:lnTo>
                <a:lnTo>
                  <a:pt x="4104" y="702"/>
                </a:lnTo>
                <a:lnTo>
                  <a:pt x="3476" y="702"/>
                </a:lnTo>
                <a:lnTo>
                  <a:pt x="2849" y="664"/>
                </a:lnTo>
                <a:lnTo>
                  <a:pt x="2223" y="550"/>
                </a:lnTo>
                <a:lnTo>
                  <a:pt x="2394" y="113"/>
                </a:lnTo>
                <a:close/>
              </a:path>
            </a:pathLst>
          </a:custGeom>
          <a:solidFill>
            <a:srgbClr val="0063A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56" name="object 1256"/>
          <p:cNvSpPr/>
          <p:nvPr/>
        </p:nvSpPr>
        <p:spPr>
          <a:xfrm>
            <a:off x="318163" y="540629"/>
            <a:ext cx="4316" cy="1254"/>
          </a:xfrm>
          <a:custGeom>
            <a:avLst/>
            <a:gdLst/>
            <a:ahLst/>
            <a:cxnLst/>
            <a:rect l="l" t="t" r="r" b="b"/>
            <a:pathLst>
              <a:path w="5755" h="1672">
                <a:moveTo>
                  <a:pt x="0" y="0"/>
                </a:moveTo>
                <a:lnTo>
                  <a:pt x="1709" y="971"/>
                </a:lnTo>
                <a:lnTo>
                  <a:pt x="3647" y="1349"/>
                </a:lnTo>
                <a:lnTo>
                  <a:pt x="5643" y="1672"/>
                </a:lnTo>
                <a:lnTo>
                  <a:pt x="5755" y="1186"/>
                </a:lnTo>
                <a:lnTo>
                  <a:pt x="3762" y="863"/>
                </a:lnTo>
                <a:lnTo>
                  <a:pt x="1881" y="485"/>
                </a:lnTo>
                <a:lnTo>
                  <a:pt x="0" y="0"/>
                </a:lnTo>
                <a:close/>
              </a:path>
            </a:pathLst>
          </a:custGeom>
          <a:solidFill>
            <a:srgbClr val="0063A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57" name="object 1257"/>
          <p:cNvSpPr/>
          <p:nvPr/>
        </p:nvSpPr>
        <p:spPr>
          <a:xfrm>
            <a:off x="322952" y="541560"/>
            <a:ext cx="4702" cy="890"/>
          </a:xfrm>
          <a:custGeom>
            <a:avLst/>
            <a:gdLst/>
            <a:ahLst/>
            <a:cxnLst/>
            <a:rect l="l" t="t" r="r" b="b"/>
            <a:pathLst>
              <a:path w="6269" h="1186">
                <a:moveTo>
                  <a:pt x="0" y="0"/>
                </a:moveTo>
                <a:lnTo>
                  <a:pt x="1937" y="808"/>
                </a:lnTo>
                <a:lnTo>
                  <a:pt x="4046" y="1025"/>
                </a:lnTo>
                <a:lnTo>
                  <a:pt x="6210" y="1186"/>
                </a:lnTo>
                <a:lnTo>
                  <a:pt x="6269" y="647"/>
                </a:lnTo>
                <a:lnTo>
                  <a:pt x="4160" y="539"/>
                </a:lnTo>
                <a:lnTo>
                  <a:pt x="2052" y="322"/>
                </a:lnTo>
                <a:lnTo>
                  <a:pt x="0" y="0"/>
                </a:lnTo>
                <a:close/>
              </a:path>
            </a:pathLst>
          </a:custGeom>
          <a:solidFill>
            <a:srgbClr val="0063A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58" name="object 1258"/>
          <p:cNvSpPr/>
          <p:nvPr/>
        </p:nvSpPr>
        <p:spPr>
          <a:xfrm>
            <a:off x="313889" y="528766"/>
            <a:ext cx="15003" cy="19553"/>
          </a:xfrm>
          <a:custGeom>
            <a:avLst/>
            <a:gdLst/>
            <a:ahLst/>
            <a:cxnLst/>
            <a:rect l="l" t="t" r="r" b="b"/>
            <a:pathLst>
              <a:path w="20004" h="26070">
                <a:moveTo>
                  <a:pt x="17783" y="23318"/>
                </a:moveTo>
                <a:lnTo>
                  <a:pt x="17555" y="26017"/>
                </a:lnTo>
                <a:lnTo>
                  <a:pt x="18067" y="26070"/>
                </a:lnTo>
                <a:lnTo>
                  <a:pt x="18353" y="26070"/>
                </a:lnTo>
                <a:lnTo>
                  <a:pt x="18580" y="23373"/>
                </a:lnTo>
                <a:lnTo>
                  <a:pt x="18808" y="20781"/>
                </a:lnTo>
                <a:lnTo>
                  <a:pt x="19035" y="18245"/>
                </a:lnTo>
                <a:lnTo>
                  <a:pt x="19094" y="17759"/>
                </a:lnTo>
                <a:lnTo>
                  <a:pt x="19378" y="14792"/>
                </a:lnTo>
                <a:lnTo>
                  <a:pt x="19664" y="11931"/>
                </a:lnTo>
                <a:lnTo>
                  <a:pt x="19948" y="9286"/>
                </a:lnTo>
                <a:lnTo>
                  <a:pt x="20004" y="3398"/>
                </a:lnTo>
                <a:lnTo>
                  <a:pt x="19664" y="5998"/>
                </a:lnTo>
                <a:lnTo>
                  <a:pt x="19321" y="8856"/>
                </a:lnTo>
                <a:lnTo>
                  <a:pt x="17724" y="8747"/>
                </a:lnTo>
                <a:lnTo>
                  <a:pt x="16073" y="8586"/>
                </a:lnTo>
                <a:lnTo>
                  <a:pt x="14534" y="8370"/>
                </a:lnTo>
                <a:lnTo>
                  <a:pt x="15388" y="5619"/>
                </a:lnTo>
                <a:lnTo>
                  <a:pt x="16244" y="3018"/>
                </a:lnTo>
                <a:lnTo>
                  <a:pt x="17041" y="702"/>
                </a:lnTo>
                <a:lnTo>
                  <a:pt x="16528" y="645"/>
                </a:lnTo>
                <a:lnTo>
                  <a:pt x="15674" y="2980"/>
                </a:lnTo>
                <a:lnTo>
                  <a:pt x="14818" y="5505"/>
                </a:lnTo>
                <a:lnTo>
                  <a:pt x="13906" y="8261"/>
                </a:lnTo>
                <a:lnTo>
                  <a:pt x="12426" y="8047"/>
                </a:lnTo>
                <a:lnTo>
                  <a:pt x="11000" y="7775"/>
                </a:lnTo>
                <a:lnTo>
                  <a:pt x="9576" y="7453"/>
                </a:lnTo>
                <a:lnTo>
                  <a:pt x="10943" y="4745"/>
                </a:lnTo>
                <a:lnTo>
                  <a:pt x="12311" y="2278"/>
                </a:lnTo>
                <a:lnTo>
                  <a:pt x="13622" y="113"/>
                </a:lnTo>
                <a:lnTo>
                  <a:pt x="13165" y="0"/>
                </a:lnTo>
                <a:lnTo>
                  <a:pt x="11856" y="2164"/>
                </a:lnTo>
                <a:lnTo>
                  <a:pt x="10430" y="4651"/>
                </a:lnTo>
                <a:lnTo>
                  <a:pt x="9062" y="7289"/>
                </a:lnTo>
                <a:lnTo>
                  <a:pt x="8835" y="7722"/>
                </a:lnTo>
                <a:lnTo>
                  <a:pt x="7580" y="10205"/>
                </a:lnTo>
                <a:lnTo>
                  <a:pt x="6325" y="12850"/>
                </a:lnTo>
                <a:lnTo>
                  <a:pt x="5129" y="15709"/>
                </a:lnTo>
                <a:lnTo>
                  <a:pt x="3363" y="15223"/>
                </a:lnTo>
                <a:lnTo>
                  <a:pt x="1653" y="14684"/>
                </a:lnTo>
                <a:lnTo>
                  <a:pt x="0" y="14089"/>
                </a:lnTo>
                <a:lnTo>
                  <a:pt x="1425" y="15170"/>
                </a:lnTo>
                <a:lnTo>
                  <a:pt x="3135" y="15709"/>
                </a:lnTo>
                <a:lnTo>
                  <a:pt x="4901" y="16195"/>
                </a:lnTo>
                <a:lnTo>
                  <a:pt x="4046" y="18353"/>
                </a:lnTo>
                <a:lnTo>
                  <a:pt x="3135" y="20620"/>
                </a:lnTo>
                <a:lnTo>
                  <a:pt x="2336" y="22940"/>
                </a:lnTo>
                <a:lnTo>
                  <a:pt x="2964" y="23156"/>
                </a:lnTo>
                <a:lnTo>
                  <a:pt x="3762" y="20781"/>
                </a:lnTo>
                <a:lnTo>
                  <a:pt x="4615" y="18515"/>
                </a:lnTo>
                <a:lnTo>
                  <a:pt x="5528" y="16303"/>
                </a:lnTo>
                <a:lnTo>
                  <a:pt x="7409" y="16789"/>
                </a:lnTo>
                <a:lnTo>
                  <a:pt x="5699" y="15817"/>
                </a:lnTo>
                <a:lnTo>
                  <a:pt x="6895" y="13011"/>
                </a:lnTo>
                <a:lnTo>
                  <a:pt x="8150" y="10312"/>
                </a:lnTo>
                <a:lnTo>
                  <a:pt x="9405" y="7830"/>
                </a:lnTo>
                <a:lnTo>
                  <a:pt x="10828" y="8208"/>
                </a:lnTo>
                <a:lnTo>
                  <a:pt x="12311" y="8478"/>
                </a:lnTo>
                <a:lnTo>
                  <a:pt x="13793" y="8747"/>
                </a:lnTo>
                <a:lnTo>
                  <a:pt x="12995" y="11284"/>
                </a:lnTo>
                <a:lnTo>
                  <a:pt x="12196" y="14089"/>
                </a:lnTo>
                <a:lnTo>
                  <a:pt x="11455" y="17003"/>
                </a:lnTo>
                <a:lnTo>
                  <a:pt x="11342" y="17489"/>
                </a:lnTo>
                <a:lnTo>
                  <a:pt x="10716" y="19864"/>
                </a:lnTo>
                <a:lnTo>
                  <a:pt x="10146" y="22401"/>
                </a:lnTo>
                <a:lnTo>
                  <a:pt x="9632" y="24937"/>
                </a:lnTo>
                <a:lnTo>
                  <a:pt x="10087" y="25045"/>
                </a:lnTo>
                <a:lnTo>
                  <a:pt x="10315" y="25100"/>
                </a:lnTo>
                <a:lnTo>
                  <a:pt x="10828" y="22509"/>
                </a:lnTo>
                <a:lnTo>
                  <a:pt x="11398" y="19973"/>
                </a:lnTo>
                <a:lnTo>
                  <a:pt x="11968" y="17598"/>
                </a:lnTo>
                <a:lnTo>
                  <a:pt x="14021" y="17867"/>
                </a:lnTo>
                <a:lnTo>
                  <a:pt x="12083" y="17059"/>
                </a:lnTo>
                <a:lnTo>
                  <a:pt x="12824" y="14144"/>
                </a:lnTo>
                <a:lnTo>
                  <a:pt x="13622" y="11392"/>
                </a:lnTo>
                <a:lnTo>
                  <a:pt x="14419" y="8802"/>
                </a:lnTo>
                <a:lnTo>
                  <a:pt x="16014" y="9017"/>
                </a:lnTo>
                <a:lnTo>
                  <a:pt x="17611" y="9180"/>
                </a:lnTo>
                <a:lnTo>
                  <a:pt x="19265" y="9286"/>
                </a:lnTo>
                <a:lnTo>
                  <a:pt x="18922" y="11931"/>
                </a:lnTo>
                <a:lnTo>
                  <a:pt x="18637" y="14739"/>
                </a:lnTo>
                <a:lnTo>
                  <a:pt x="18353" y="17706"/>
                </a:lnTo>
                <a:lnTo>
                  <a:pt x="18294" y="18245"/>
                </a:lnTo>
                <a:lnTo>
                  <a:pt x="18010" y="20728"/>
                </a:lnTo>
                <a:lnTo>
                  <a:pt x="17783" y="23318"/>
                </a:lnTo>
                <a:close/>
              </a:path>
            </a:pathLst>
          </a:custGeom>
          <a:solidFill>
            <a:srgbClr val="0063A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59" name="object 1259"/>
          <p:cNvSpPr/>
          <p:nvPr/>
        </p:nvSpPr>
        <p:spPr>
          <a:xfrm>
            <a:off x="305596" y="524566"/>
            <a:ext cx="51299" cy="23795"/>
          </a:xfrm>
          <a:custGeom>
            <a:avLst/>
            <a:gdLst/>
            <a:ahLst/>
            <a:cxnLst/>
            <a:rect l="l" t="t" r="r" b="b"/>
            <a:pathLst>
              <a:path w="68399" h="31726">
                <a:moveTo>
                  <a:pt x="1423" y="14942"/>
                </a:moveTo>
                <a:lnTo>
                  <a:pt x="2563" y="15912"/>
                </a:lnTo>
                <a:lnTo>
                  <a:pt x="3933" y="16831"/>
                </a:lnTo>
                <a:lnTo>
                  <a:pt x="5357" y="17586"/>
                </a:lnTo>
                <a:lnTo>
                  <a:pt x="4217" y="19151"/>
                </a:lnTo>
                <a:lnTo>
                  <a:pt x="3133" y="20823"/>
                </a:lnTo>
                <a:lnTo>
                  <a:pt x="2108" y="22551"/>
                </a:lnTo>
                <a:lnTo>
                  <a:pt x="2563" y="22875"/>
                </a:lnTo>
                <a:lnTo>
                  <a:pt x="3590" y="21148"/>
                </a:lnTo>
                <a:lnTo>
                  <a:pt x="4674" y="19475"/>
                </a:lnTo>
                <a:lnTo>
                  <a:pt x="5814" y="17856"/>
                </a:lnTo>
                <a:lnTo>
                  <a:pt x="7010" y="18503"/>
                </a:lnTo>
                <a:lnTo>
                  <a:pt x="8206" y="19097"/>
                </a:lnTo>
                <a:lnTo>
                  <a:pt x="9517" y="19637"/>
                </a:lnTo>
                <a:lnTo>
                  <a:pt x="9973" y="19798"/>
                </a:lnTo>
                <a:lnTo>
                  <a:pt x="10259" y="19906"/>
                </a:lnTo>
                <a:lnTo>
                  <a:pt x="9175" y="21795"/>
                </a:lnTo>
                <a:lnTo>
                  <a:pt x="8150" y="23792"/>
                </a:lnTo>
                <a:lnTo>
                  <a:pt x="7238" y="25842"/>
                </a:lnTo>
                <a:lnTo>
                  <a:pt x="7751" y="26167"/>
                </a:lnTo>
                <a:lnTo>
                  <a:pt x="8720" y="24062"/>
                </a:lnTo>
                <a:lnTo>
                  <a:pt x="9745" y="22065"/>
                </a:lnTo>
                <a:lnTo>
                  <a:pt x="10828" y="20123"/>
                </a:lnTo>
                <a:lnTo>
                  <a:pt x="12482" y="20770"/>
                </a:lnTo>
                <a:lnTo>
                  <a:pt x="11056" y="19690"/>
                </a:lnTo>
                <a:lnTo>
                  <a:pt x="12595" y="16939"/>
                </a:lnTo>
                <a:lnTo>
                  <a:pt x="14192" y="14403"/>
                </a:lnTo>
                <a:lnTo>
                  <a:pt x="15843" y="12035"/>
                </a:lnTo>
                <a:lnTo>
                  <a:pt x="17154" y="12510"/>
                </a:lnTo>
                <a:lnTo>
                  <a:pt x="18522" y="12947"/>
                </a:lnTo>
                <a:lnTo>
                  <a:pt x="19891" y="13322"/>
                </a:lnTo>
                <a:lnTo>
                  <a:pt x="20119" y="12890"/>
                </a:lnTo>
                <a:lnTo>
                  <a:pt x="18751" y="12567"/>
                </a:lnTo>
                <a:lnTo>
                  <a:pt x="17382" y="12130"/>
                </a:lnTo>
                <a:lnTo>
                  <a:pt x="16073" y="11656"/>
                </a:lnTo>
                <a:lnTo>
                  <a:pt x="17895" y="9112"/>
                </a:lnTo>
                <a:lnTo>
                  <a:pt x="19662" y="6796"/>
                </a:lnTo>
                <a:lnTo>
                  <a:pt x="21371" y="4745"/>
                </a:lnTo>
                <a:lnTo>
                  <a:pt x="22284" y="5068"/>
                </a:lnTo>
                <a:lnTo>
                  <a:pt x="23252" y="5334"/>
                </a:lnTo>
                <a:lnTo>
                  <a:pt x="24221" y="5600"/>
                </a:lnTo>
                <a:lnTo>
                  <a:pt x="24678" y="5714"/>
                </a:lnTo>
                <a:lnTo>
                  <a:pt x="25647" y="5923"/>
                </a:lnTo>
                <a:lnTo>
                  <a:pt x="26616" y="6093"/>
                </a:lnTo>
                <a:lnTo>
                  <a:pt x="27584" y="6245"/>
                </a:lnTo>
                <a:lnTo>
                  <a:pt x="28098" y="6302"/>
                </a:lnTo>
                <a:lnTo>
                  <a:pt x="29182" y="6473"/>
                </a:lnTo>
                <a:lnTo>
                  <a:pt x="30263" y="6568"/>
                </a:lnTo>
                <a:lnTo>
                  <a:pt x="31403" y="6625"/>
                </a:lnTo>
                <a:lnTo>
                  <a:pt x="31061" y="8998"/>
                </a:lnTo>
                <a:lnTo>
                  <a:pt x="31004" y="14887"/>
                </a:lnTo>
                <a:lnTo>
                  <a:pt x="31630" y="14942"/>
                </a:lnTo>
                <a:lnTo>
                  <a:pt x="31916" y="14942"/>
                </a:lnTo>
                <a:lnTo>
                  <a:pt x="33113" y="14995"/>
                </a:lnTo>
                <a:lnTo>
                  <a:pt x="34311" y="14995"/>
                </a:lnTo>
                <a:lnTo>
                  <a:pt x="35507" y="14942"/>
                </a:lnTo>
                <a:lnTo>
                  <a:pt x="35735" y="17586"/>
                </a:lnTo>
                <a:lnTo>
                  <a:pt x="35906" y="20392"/>
                </a:lnTo>
                <a:lnTo>
                  <a:pt x="36077" y="23359"/>
                </a:lnTo>
                <a:lnTo>
                  <a:pt x="34539" y="23414"/>
                </a:lnTo>
                <a:lnTo>
                  <a:pt x="31290" y="23414"/>
                </a:lnTo>
                <a:lnTo>
                  <a:pt x="30491" y="23359"/>
                </a:lnTo>
                <a:lnTo>
                  <a:pt x="30150" y="23359"/>
                </a:lnTo>
                <a:lnTo>
                  <a:pt x="30092" y="23845"/>
                </a:lnTo>
                <a:lnTo>
                  <a:pt x="30891" y="23900"/>
                </a:lnTo>
                <a:lnTo>
                  <a:pt x="31290" y="23900"/>
                </a:lnTo>
                <a:lnTo>
                  <a:pt x="32885" y="23954"/>
                </a:lnTo>
                <a:lnTo>
                  <a:pt x="34539" y="23954"/>
                </a:lnTo>
                <a:lnTo>
                  <a:pt x="36134" y="23900"/>
                </a:lnTo>
                <a:lnTo>
                  <a:pt x="36305" y="26437"/>
                </a:lnTo>
                <a:lnTo>
                  <a:pt x="36420" y="29026"/>
                </a:lnTo>
                <a:lnTo>
                  <a:pt x="36591" y="31726"/>
                </a:lnTo>
                <a:lnTo>
                  <a:pt x="37102" y="31671"/>
                </a:lnTo>
                <a:lnTo>
                  <a:pt x="37388" y="31671"/>
                </a:lnTo>
                <a:lnTo>
                  <a:pt x="37217" y="28973"/>
                </a:lnTo>
                <a:lnTo>
                  <a:pt x="37046" y="26382"/>
                </a:lnTo>
                <a:lnTo>
                  <a:pt x="36875" y="23900"/>
                </a:lnTo>
                <a:lnTo>
                  <a:pt x="38983" y="23792"/>
                </a:lnTo>
                <a:lnTo>
                  <a:pt x="41092" y="23631"/>
                </a:lnTo>
                <a:lnTo>
                  <a:pt x="43144" y="23359"/>
                </a:lnTo>
                <a:lnTo>
                  <a:pt x="43658" y="25734"/>
                </a:lnTo>
                <a:lnTo>
                  <a:pt x="44169" y="28217"/>
                </a:lnTo>
                <a:lnTo>
                  <a:pt x="44626" y="30807"/>
                </a:lnTo>
                <a:lnTo>
                  <a:pt x="45082" y="30700"/>
                </a:lnTo>
                <a:lnTo>
                  <a:pt x="45309" y="30645"/>
                </a:lnTo>
                <a:lnTo>
                  <a:pt x="44854" y="28109"/>
                </a:lnTo>
                <a:lnTo>
                  <a:pt x="44340" y="25626"/>
                </a:lnTo>
                <a:lnTo>
                  <a:pt x="43829" y="23253"/>
                </a:lnTo>
                <a:lnTo>
                  <a:pt x="45823" y="22982"/>
                </a:lnTo>
                <a:lnTo>
                  <a:pt x="47819" y="22659"/>
                </a:lnTo>
                <a:lnTo>
                  <a:pt x="49700" y="22173"/>
                </a:lnTo>
                <a:lnTo>
                  <a:pt x="50553" y="24331"/>
                </a:lnTo>
                <a:lnTo>
                  <a:pt x="51295" y="26598"/>
                </a:lnTo>
                <a:lnTo>
                  <a:pt x="52036" y="28918"/>
                </a:lnTo>
                <a:lnTo>
                  <a:pt x="52662" y="28757"/>
                </a:lnTo>
                <a:lnTo>
                  <a:pt x="51921" y="26437"/>
                </a:lnTo>
                <a:lnTo>
                  <a:pt x="51123" y="24170"/>
                </a:lnTo>
                <a:lnTo>
                  <a:pt x="50269" y="22065"/>
                </a:lnTo>
                <a:lnTo>
                  <a:pt x="52149" y="21579"/>
                </a:lnTo>
                <a:lnTo>
                  <a:pt x="53917" y="21095"/>
                </a:lnTo>
                <a:lnTo>
                  <a:pt x="55627" y="20500"/>
                </a:lnTo>
                <a:lnTo>
                  <a:pt x="56595" y="22334"/>
                </a:lnTo>
                <a:lnTo>
                  <a:pt x="57564" y="24278"/>
                </a:lnTo>
                <a:lnTo>
                  <a:pt x="58420" y="26328"/>
                </a:lnTo>
                <a:lnTo>
                  <a:pt x="58990" y="26004"/>
                </a:lnTo>
                <a:lnTo>
                  <a:pt x="58134" y="24009"/>
                </a:lnTo>
                <a:lnTo>
                  <a:pt x="57165" y="22120"/>
                </a:lnTo>
                <a:lnTo>
                  <a:pt x="56197" y="20284"/>
                </a:lnTo>
                <a:lnTo>
                  <a:pt x="57848" y="19637"/>
                </a:lnTo>
                <a:lnTo>
                  <a:pt x="59445" y="18989"/>
                </a:lnTo>
                <a:lnTo>
                  <a:pt x="60869" y="18179"/>
                </a:lnTo>
                <a:lnTo>
                  <a:pt x="61896" y="19690"/>
                </a:lnTo>
                <a:lnTo>
                  <a:pt x="62921" y="21309"/>
                </a:lnTo>
                <a:lnTo>
                  <a:pt x="63888" y="22928"/>
                </a:lnTo>
                <a:lnTo>
                  <a:pt x="64291" y="22604"/>
                </a:lnTo>
                <a:lnTo>
                  <a:pt x="63384" y="20986"/>
                </a:lnTo>
                <a:lnTo>
                  <a:pt x="62357" y="19420"/>
                </a:lnTo>
                <a:lnTo>
                  <a:pt x="61382" y="17964"/>
                </a:lnTo>
                <a:lnTo>
                  <a:pt x="62800" y="17209"/>
                </a:lnTo>
                <a:lnTo>
                  <a:pt x="64109" y="16345"/>
                </a:lnTo>
                <a:lnTo>
                  <a:pt x="65318" y="15428"/>
                </a:lnTo>
                <a:lnTo>
                  <a:pt x="66224" y="16561"/>
                </a:lnTo>
                <a:lnTo>
                  <a:pt x="67130" y="17748"/>
                </a:lnTo>
                <a:lnTo>
                  <a:pt x="68057" y="18989"/>
                </a:lnTo>
                <a:lnTo>
                  <a:pt x="68399" y="18612"/>
                </a:lnTo>
                <a:lnTo>
                  <a:pt x="67473" y="17423"/>
                </a:lnTo>
                <a:lnTo>
                  <a:pt x="66566" y="16290"/>
                </a:lnTo>
                <a:lnTo>
                  <a:pt x="65660" y="15158"/>
                </a:lnTo>
                <a:lnTo>
                  <a:pt x="66224" y="14725"/>
                </a:lnTo>
                <a:lnTo>
                  <a:pt x="65781" y="14564"/>
                </a:lnTo>
                <a:lnTo>
                  <a:pt x="65378" y="14834"/>
                </a:lnTo>
                <a:lnTo>
                  <a:pt x="63263" y="12396"/>
                </a:lnTo>
                <a:lnTo>
                  <a:pt x="61040" y="10137"/>
                </a:lnTo>
                <a:lnTo>
                  <a:pt x="62921" y="12681"/>
                </a:lnTo>
                <a:lnTo>
                  <a:pt x="65036" y="15103"/>
                </a:lnTo>
                <a:lnTo>
                  <a:pt x="63827" y="16020"/>
                </a:lnTo>
                <a:lnTo>
                  <a:pt x="62518" y="16831"/>
                </a:lnTo>
                <a:lnTo>
                  <a:pt x="61098" y="17586"/>
                </a:lnTo>
                <a:lnTo>
                  <a:pt x="60641" y="17801"/>
                </a:lnTo>
                <a:lnTo>
                  <a:pt x="59159" y="18556"/>
                </a:lnTo>
                <a:lnTo>
                  <a:pt x="57620" y="19259"/>
                </a:lnTo>
                <a:lnTo>
                  <a:pt x="55969" y="19853"/>
                </a:lnTo>
                <a:lnTo>
                  <a:pt x="54487" y="17045"/>
                </a:lnTo>
                <a:lnTo>
                  <a:pt x="52890" y="14509"/>
                </a:lnTo>
                <a:lnTo>
                  <a:pt x="53917" y="17262"/>
                </a:lnTo>
                <a:lnTo>
                  <a:pt x="55399" y="20068"/>
                </a:lnTo>
                <a:lnTo>
                  <a:pt x="53689" y="20609"/>
                </a:lnTo>
                <a:lnTo>
                  <a:pt x="51921" y="21148"/>
                </a:lnTo>
                <a:lnTo>
                  <a:pt x="50098" y="21579"/>
                </a:lnTo>
                <a:lnTo>
                  <a:pt x="49528" y="21742"/>
                </a:lnTo>
                <a:lnTo>
                  <a:pt x="47647" y="22120"/>
                </a:lnTo>
                <a:lnTo>
                  <a:pt x="45710" y="22497"/>
                </a:lnTo>
                <a:lnTo>
                  <a:pt x="43714" y="22767"/>
                </a:lnTo>
                <a:lnTo>
                  <a:pt x="43029" y="19853"/>
                </a:lnTo>
                <a:lnTo>
                  <a:pt x="43029" y="22875"/>
                </a:lnTo>
                <a:lnTo>
                  <a:pt x="41036" y="23090"/>
                </a:lnTo>
                <a:lnTo>
                  <a:pt x="38927" y="23253"/>
                </a:lnTo>
                <a:lnTo>
                  <a:pt x="36875" y="23359"/>
                </a:lnTo>
                <a:lnTo>
                  <a:pt x="36647" y="20392"/>
                </a:lnTo>
                <a:lnTo>
                  <a:pt x="36420" y="17586"/>
                </a:lnTo>
                <a:lnTo>
                  <a:pt x="36190" y="14942"/>
                </a:lnTo>
                <a:lnTo>
                  <a:pt x="37843" y="14834"/>
                </a:lnTo>
                <a:lnTo>
                  <a:pt x="36190" y="14456"/>
                </a:lnTo>
                <a:lnTo>
                  <a:pt x="35906" y="11656"/>
                </a:lnTo>
                <a:lnTo>
                  <a:pt x="35678" y="8998"/>
                </a:lnTo>
                <a:lnTo>
                  <a:pt x="35507" y="14509"/>
                </a:lnTo>
                <a:lnTo>
                  <a:pt x="31916" y="14509"/>
                </a:lnTo>
                <a:lnTo>
                  <a:pt x="31346" y="14456"/>
                </a:lnTo>
                <a:lnTo>
                  <a:pt x="31061" y="14456"/>
                </a:lnTo>
                <a:lnTo>
                  <a:pt x="31346" y="11656"/>
                </a:lnTo>
                <a:lnTo>
                  <a:pt x="31630" y="8998"/>
                </a:lnTo>
                <a:lnTo>
                  <a:pt x="31916" y="6682"/>
                </a:lnTo>
                <a:lnTo>
                  <a:pt x="34881" y="6682"/>
                </a:lnTo>
                <a:lnTo>
                  <a:pt x="35109" y="9055"/>
                </a:lnTo>
                <a:lnTo>
                  <a:pt x="34881" y="6302"/>
                </a:lnTo>
                <a:lnTo>
                  <a:pt x="31973" y="6302"/>
                </a:lnTo>
                <a:lnTo>
                  <a:pt x="32259" y="4252"/>
                </a:lnTo>
                <a:lnTo>
                  <a:pt x="32486" y="2429"/>
                </a:lnTo>
                <a:lnTo>
                  <a:pt x="32259" y="740"/>
                </a:lnTo>
                <a:lnTo>
                  <a:pt x="31973" y="2373"/>
                </a:lnTo>
                <a:lnTo>
                  <a:pt x="31689" y="4195"/>
                </a:lnTo>
                <a:lnTo>
                  <a:pt x="31403" y="6245"/>
                </a:lnTo>
                <a:lnTo>
                  <a:pt x="30321" y="6207"/>
                </a:lnTo>
                <a:lnTo>
                  <a:pt x="29294" y="6093"/>
                </a:lnTo>
                <a:lnTo>
                  <a:pt x="28211" y="5979"/>
                </a:lnTo>
                <a:lnTo>
                  <a:pt x="28952" y="3986"/>
                </a:lnTo>
                <a:lnTo>
                  <a:pt x="29637" y="2145"/>
                </a:lnTo>
                <a:lnTo>
                  <a:pt x="30263" y="531"/>
                </a:lnTo>
                <a:lnTo>
                  <a:pt x="29864" y="474"/>
                </a:lnTo>
                <a:lnTo>
                  <a:pt x="29182" y="2107"/>
                </a:lnTo>
                <a:lnTo>
                  <a:pt x="28497" y="3872"/>
                </a:lnTo>
                <a:lnTo>
                  <a:pt x="27699" y="5923"/>
                </a:lnTo>
                <a:lnTo>
                  <a:pt x="26731" y="5771"/>
                </a:lnTo>
                <a:lnTo>
                  <a:pt x="25818" y="5600"/>
                </a:lnTo>
                <a:lnTo>
                  <a:pt x="24906" y="5391"/>
                </a:lnTo>
                <a:lnTo>
                  <a:pt x="26046" y="3455"/>
                </a:lnTo>
                <a:lnTo>
                  <a:pt x="27186" y="1727"/>
                </a:lnTo>
                <a:lnTo>
                  <a:pt x="28154" y="151"/>
                </a:lnTo>
                <a:lnTo>
                  <a:pt x="28724" y="0"/>
                </a:lnTo>
                <a:lnTo>
                  <a:pt x="28098" y="94"/>
                </a:lnTo>
                <a:lnTo>
                  <a:pt x="27812" y="94"/>
                </a:lnTo>
                <a:lnTo>
                  <a:pt x="26787" y="1613"/>
                </a:lnTo>
                <a:lnTo>
                  <a:pt x="25647" y="3227"/>
                </a:lnTo>
                <a:lnTo>
                  <a:pt x="24507" y="5125"/>
                </a:lnTo>
                <a:lnTo>
                  <a:pt x="24392" y="5277"/>
                </a:lnTo>
                <a:lnTo>
                  <a:pt x="23424" y="5011"/>
                </a:lnTo>
                <a:lnTo>
                  <a:pt x="22511" y="4745"/>
                </a:lnTo>
                <a:lnTo>
                  <a:pt x="21601" y="4480"/>
                </a:lnTo>
                <a:lnTo>
                  <a:pt x="22056" y="3929"/>
                </a:lnTo>
                <a:lnTo>
                  <a:pt x="22284" y="3663"/>
                </a:lnTo>
                <a:lnTo>
                  <a:pt x="23311" y="2524"/>
                </a:lnTo>
                <a:lnTo>
                  <a:pt x="24221" y="1499"/>
                </a:lnTo>
                <a:lnTo>
                  <a:pt x="25133" y="588"/>
                </a:lnTo>
                <a:lnTo>
                  <a:pt x="24678" y="702"/>
                </a:lnTo>
                <a:lnTo>
                  <a:pt x="24451" y="740"/>
                </a:lnTo>
                <a:lnTo>
                  <a:pt x="23651" y="1556"/>
                </a:lnTo>
                <a:lnTo>
                  <a:pt x="22797" y="2429"/>
                </a:lnTo>
                <a:lnTo>
                  <a:pt x="21941" y="3398"/>
                </a:lnTo>
                <a:lnTo>
                  <a:pt x="21430" y="3986"/>
                </a:lnTo>
                <a:lnTo>
                  <a:pt x="21144" y="4309"/>
                </a:lnTo>
                <a:lnTo>
                  <a:pt x="20346" y="3986"/>
                </a:lnTo>
                <a:lnTo>
                  <a:pt x="19549" y="3663"/>
                </a:lnTo>
                <a:lnTo>
                  <a:pt x="18864" y="3341"/>
                </a:lnTo>
                <a:lnTo>
                  <a:pt x="19434" y="2790"/>
                </a:lnTo>
                <a:lnTo>
                  <a:pt x="20004" y="2259"/>
                </a:lnTo>
                <a:lnTo>
                  <a:pt x="20574" y="1822"/>
                </a:lnTo>
                <a:lnTo>
                  <a:pt x="20004" y="1993"/>
                </a:lnTo>
                <a:lnTo>
                  <a:pt x="19263" y="2429"/>
                </a:lnTo>
                <a:lnTo>
                  <a:pt x="18864" y="2752"/>
                </a:lnTo>
                <a:lnTo>
                  <a:pt x="18465" y="3132"/>
                </a:lnTo>
                <a:lnTo>
                  <a:pt x="18010" y="2904"/>
                </a:lnTo>
                <a:lnTo>
                  <a:pt x="17497" y="2904"/>
                </a:lnTo>
                <a:lnTo>
                  <a:pt x="17952" y="3170"/>
                </a:lnTo>
                <a:lnTo>
                  <a:pt x="18181" y="3341"/>
                </a:lnTo>
                <a:lnTo>
                  <a:pt x="16129" y="5182"/>
                </a:lnTo>
                <a:lnTo>
                  <a:pt x="16528" y="5391"/>
                </a:lnTo>
                <a:lnTo>
                  <a:pt x="18580" y="3549"/>
                </a:lnTo>
                <a:lnTo>
                  <a:pt x="19321" y="3872"/>
                </a:lnTo>
                <a:lnTo>
                  <a:pt x="20119" y="4252"/>
                </a:lnTo>
                <a:lnTo>
                  <a:pt x="20916" y="4575"/>
                </a:lnTo>
                <a:lnTo>
                  <a:pt x="19206" y="6568"/>
                </a:lnTo>
                <a:lnTo>
                  <a:pt x="17382" y="8903"/>
                </a:lnTo>
                <a:lnTo>
                  <a:pt x="15559" y="11485"/>
                </a:lnTo>
                <a:lnTo>
                  <a:pt x="14363" y="11010"/>
                </a:lnTo>
                <a:lnTo>
                  <a:pt x="13223" y="10517"/>
                </a:lnTo>
                <a:lnTo>
                  <a:pt x="12140" y="9928"/>
                </a:lnTo>
                <a:lnTo>
                  <a:pt x="13906" y="7327"/>
                </a:lnTo>
                <a:lnTo>
                  <a:pt x="11741" y="9700"/>
                </a:lnTo>
                <a:lnTo>
                  <a:pt x="11342" y="9491"/>
                </a:lnTo>
                <a:lnTo>
                  <a:pt x="10430" y="8998"/>
                </a:lnTo>
                <a:lnTo>
                  <a:pt x="9574" y="8409"/>
                </a:lnTo>
                <a:lnTo>
                  <a:pt x="8776" y="7821"/>
                </a:lnTo>
                <a:lnTo>
                  <a:pt x="8434" y="8087"/>
                </a:lnTo>
                <a:lnTo>
                  <a:pt x="9290" y="8732"/>
                </a:lnTo>
                <a:lnTo>
                  <a:pt x="10202" y="9321"/>
                </a:lnTo>
                <a:lnTo>
                  <a:pt x="11112" y="9871"/>
                </a:lnTo>
                <a:lnTo>
                  <a:pt x="11455" y="10023"/>
                </a:lnTo>
                <a:lnTo>
                  <a:pt x="11854" y="10251"/>
                </a:lnTo>
                <a:lnTo>
                  <a:pt x="12937" y="10839"/>
                </a:lnTo>
                <a:lnTo>
                  <a:pt x="14133" y="11371"/>
                </a:lnTo>
                <a:lnTo>
                  <a:pt x="15332" y="11808"/>
                </a:lnTo>
                <a:lnTo>
                  <a:pt x="13678" y="14186"/>
                </a:lnTo>
                <a:lnTo>
                  <a:pt x="12025" y="16722"/>
                </a:lnTo>
                <a:lnTo>
                  <a:pt x="10486" y="19475"/>
                </a:lnTo>
                <a:lnTo>
                  <a:pt x="9973" y="19259"/>
                </a:lnTo>
                <a:lnTo>
                  <a:pt x="9689" y="19151"/>
                </a:lnTo>
                <a:lnTo>
                  <a:pt x="8434" y="18665"/>
                </a:lnTo>
                <a:lnTo>
                  <a:pt x="7238" y="18072"/>
                </a:lnTo>
                <a:lnTo>
                  <a:pt x="6098" y="17478"/>
                </a:lnTo>
                <a:lnTo>
                  <a:pt x="7524" y="14617"/>
                </a:lnTo>
                <a:lnTo>
                  <a:pt x="5643" y="17208"/>
                </a:lnTo>
                <a:lnTo>
                  <a:pt x="4217" y="16453"/>
                </a:lnTo>
                <a:lnTo>
                  <a:pt x="2906" y="15534"/>
                </a:lnTo>
                <a:lnTo>
                  <a:pt x="1709" y="14617"/>
                </a:lnTo>
                <a:lnTo>
                  <a:pt x="3534" y="12510"/>
                </a:lnTo>
                <a:lnTo>
                  <a:pt x="5471" y="10630"/>
                </a:lnTo>
                <a:lnTo>
                  <a:pt x="7409" y="8846"/>
                </a:lnTo>
                <a:lnTo>
                  <a:pt x="4559" y="11105"/>
                </a:lnTo>
                <a:lnTo>
                  <a:pt x="2052" y="13753"/>
                </a:lnTo>
                <a:lnTo>
                  <a:pt x="0" y="16667"/>
                </a:lnTo>
                <a:lnTo>
                  <a:pt x="455" y="16075"/>
                </a:lnTo>
                <a:lnTo>
                  <a:pt x="912" y="15481"/>
                </a:lnTo>
                <a:lnTo>
                  <a:pt x="1423" y="14942"/>
                </a:lnTo>
                <a:close/>
              </a:path>
            </a:pathLst>
          </a:custGeom>
          <a:solidFill>
            <a:srgbClr val="0063A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60" name="object 1260"/>
          <p:cNvSpPr/>
          <p:nvPr/>
        </p:nvSpPr>
        <p:spPr>
          <a:xfrm>
            <a:off x="332740" y="525249"/>
            <a:ext cx="14234" cy="16473"/>
          </a:xfrm>
          <a:custGeom>
            <a:avLst/>
            <a:gdLst/>
            <a:ahLst/>
            <a:cxnLst/>
            <a:rect l="l" t="t" r="r" b="b"/>
            <a:pathLst>
              <a:path w="18979" h="21964">
                <a:moveTo>
                  <a:pt x="10943" y="1613"/>
                </a:moveTo>
                <a:lnTo>
                  <a:pt x="11457" y="2050"/>
                </a:lnTo>
                <a:lnTo>
                  <a:pt x="12027" y="2581"/>
                </a:lnTo>
                <a:lnTo>
                  <a:pt x="11229" y="2904"/>
                </a:lnTo>
                <a:lnTo>
                  <a:pt x="10373" y="3246"/>
                </a:lnTo>
                <a:lnTo>
                  <a:pt x="9519" y="3569"/>
                </a:lnTo>
                <a:lnTo>
                  <a:pt x="9006" y="2961"/>
                </a:lnTo>
                <a:lnTo>
                  <a:pt x="8778" y="2638"/>
                </a:lnTo>
                <a:lnTo>
                  <a:pt x="7979" y="1727"/>
                </a:lnTo>
                <a:lnTo>
                  <a:pt x="7296" y="911"/>
                </a:lnTo>
                <a:lnTo>
                  <a:pt x="6555" y="113"/>
                </a:lnTo>
                <a:lnTo>
                  <a:pt x="6100" y="56"/>
                </a:lnTo>
                <a:lnTo>
                  <a:pt x="5929" y="0"/>
                </a:lnTo>
                <a:lnTo>
                  <a:pt x="6726" y="911"/>
                </a:lnTo>
                <a:lnTo>
                  <a:pt x="7524" y="1879"/>
                </a:lnTo>
                <a:lnTo>
                  <a:pt x="8436" y="2904"/>
                </a:lnTo>
                <a:lnTo>
                  <a:pt x="8835" y="3455"/>
                </a:lnTo>
                <a:lnTo>
                  <a:pt x="9062" y="3720"/>
                </a:lnTo>
                <a:lnTo>
                  <a:pt x="8150" y="3986"/>
                </a:lnTo>
                <a:lnTo>
                  <a:pt x="7181" y="4271"/>
                </a:lnTo>
                <a:lnTo>
                  <a:pt x="6213" y="4480"/>
                </a:lnTo>
                <a:lnTo>
                  <a:pt x="5929" y="4916"/>
                </a:lnTo>
                <a:lnTo>
                  <a:pt x="7181" y="7119"/>
                </a:lnTo>
                <a:lnTo>
                  <a:pt x="8436" y="9605"/>
                </a:lnTo>
                <a:lnTo>
                  <a:pt x="9689" y="12303"/>
                </a:lnTo>
                <a:lnTo>
                  <a:pt x="8265" y="12628"/>
                </a:lnTo>
                <a:lnTo>
                  <a:pt x="6782" y="12897"/>
                </a:lnTo>
                <a:lnTo>
                  <a:pt x="5300" y="13114"/>
                </a:lnTo>
                <a:lnTo>
                  <a:pt x="4503" y="10308"/>
                </a:lnTo>
                <a:lnTo>
                  <a:pt x="3705" y="7764"/>
                </a:lnTo>
                <a:lnTo>
                  <a:pt x="2964" y="5448"/>
                </a:lnTo>
                <a:lnTo>
                  <a:pt x="3192" y="7821"/>
                </a:lnTo>
                <a:lnTo>
                  <a:pt x="3933" y="10422"/>
                </a:lnTo>
                <a:lnTo>
                  <a:pt x="4674" y="13167"/>
                </a:lnTo>
                <a:lnTo>
                  <a:pt x="3135" y="13383"/>
                </a:lnTo>
                <a:lnTo>
                  <a:pt x="1597" y="13491"/>
                </a:lnTo>
                <a:lnTo>
                  <a:pt x="0" y="13545"/>
                </a:lnTo>
                <a:lnTo>
                  <a:pt x="0" y="14031"/>
                </a:lnTo>
                <a:lnTo>
                  <a:pt x="1653" y="13922"/>
                </a:lnTo>
                <a:lnTo>
                  <a:pt x="3250" y="13814"/>
                </a:lnTo>
                <a:lnTo>
                  <a:pt x="4789" y="13598"/>
                </a:lnTo>
                <a:lnTo>
                  <a:pt x="5530" y="16242"/>
                </a:lnTo>
                <a:lnTo>
                  <a:pt x="6213" y="18995"/>
                </a:lnTo>
                <a:lnTo>
                  <a:pt x="6839" y="21964"/>
                </a:lnTo>
                <a:lnTo>
                  <a:pt x="6839" y="18942"/>
                </a:lnTo>
                <a:lnTo>
                  <a:pt x="6156" y="16134"/>
                </a:lnTo>
                <a:lnTo>
                  <a:pt x="5415" y="13545"/>
                </a:lnTo>
                <a:lnTo>
                  <a:pt x="6954" y="13328"/>
                </a:lnTo>
                <a:lnTo>
                  <a:pt x="8436" y="13059"/>
                </a:lnTo>
                <a:lnTo>
                  <a:pt x="9918" y="12736"/>
                </a:lnTo>
                <a:lnTo>
                  <a:pt x="11058" y="15217"/>
                </a:lnTo>
                <a:lnTo>
                  <a:pt x="12254" y="17917"/>
                </a:lnTo>
                <a:lnTo>
                  <a:pt x="11628" y="15109"/>
                </a:lnTo>
                <a:lnTo>
                  <a:pt x="10430" y="12628"/>
                </a:lnTo>
                <a:lnTo>
                  <a:pt x="11856" y="12250"/>
                </a:lnTo>
                <a:lnTo>
                  <a:pt x="13279" y="11865"/>
                </a:lnTo>
                <a:lnTo>
                  <a:pt x="14649" y="11390"/>
                </a:lnTo>
                <a:lnTo>
                  <a:pt x="16188" y="13761"/>
                </a:lnTo>
                <a:lnTo>
                  <a:pt x="16699" y="13598"/>
                </a:lnTo>
                <a:lnTo>
                  <a:pt x="15160" y="11162"/>
                </a:lnTo>
                <a:lnTo>
                  <a:pt x="14876" y="10839"/>
                </a:lnTo>
                <a:lnTo>
                  <a:pt x="14363" y="11010"/>
                </a:lnTo>
                <a:lnTo>
                  <a:pt x="13052" y="11485"/>
                </a:lnTo>
                <a:lnTo>
                  <a:pt x="11684" y="11865"/>
                </a:lnTo>
                <a:lnTo>
                  <a:pt x="10259" y="12195"/>
                </a:lnTo>
                <a:lnTo>
                  <a:pt x="8949" y="9492"/>
                </a:lnTo>
                <a:lnTo>
                  <a:pt x="7638" y="7024"/>
                </a:lnTo>
                <a:lnTo>
                  <a:pt x="6384" y="4802"/>
                </a:lnTo>
                <a:lnTo>
                  <a:pt x="7409" y="4594"/>
                </a:lnTo>
                <a:lnTo>
                  <a:pt x="8380" y="4309"/>
                </a:lnTo>
                <a:lnTo>
                  <a:pt x="9290" y="3986"/>
                </a:lnTo>
                <a:lnTo>
                  <a:pt x="10943" y="6093"/>
                </a:lnTo>
                <a:lnTo>
                  <a:pt x="12653" y="8409"/>
                </a:lnTo>
                <a:lnTo>
                  <a:pt x="11398" y="5885"/>
                </a:lnTo>
                <a:lnTo>
                  <a:pt x="9747" y="3834"/>
                </a:lnTo>
                <a:lnTo>
                  <a:pt x="10659" y="3512"/>
                </a:lnTo>
                <a:lnTo>
                  <a:pt x="11457" y="3189"/>
                </a:lnTo>
                <a:lnTo>
                  <a:pt x="12254" y="2809"/>
                </a:lnTo>
                <a:lnTo>
                  <a:pt x="14307" y="4689"/>
                </a:lnTo>
                <a:lnTo>
                  <a:pt x="16415" y="6910"/>
                </a:lnTo>
                <a:lnTo>
                  <a:pt x="18580" y="9340"/>
                </a:lnTo>
                <a:lnTo>
                  <a:pt x="18979" y="9112"/>
                </a:lnTo>
                <a:lnTo>
                  <a:pt x="16870" y="6644"/>
                </a:lnTo>
                <a:lnTo>
                  <a:pt x="14705" y="4480"/>
                </a:lnTo>
                <a:lnTo>
                  <a:pt x="12653" y="2581"/>
                </a:lnTo>
                <a:lnTo>
                  <a:pt x="13167" y="2316"/>
                </a:lnTo>
                <a:lnTo>
                  <a:pt x="12597" y="2259"/>
                </a:lnTo>
                <a:lnTo>
                  <a:pt x="12027" y="2050"/>
                </a:lnTo>
                <a:lnTo>
                  <a:pt x="11342" y="1461"/>
                </a:lnTo>
                <a:lnTo>
                  <a:pt x="10716" y="1233"/>
                </a:lnTo>
                <a:lnTo>
                  <a:pt x="10430" y="1139"/>
                </a:lnTo>
                <a:lnTo>
                  <a:pt x="10943" y="1613"/>
                </a:lnTo>
                <a:close/>
              </a:path>
            </a:pathLst>
          </a:custGeom>
          <a:solidFill>
            <a:srgbClr val="0063A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61" name="object 1261"/>
          <p:cNvSpPr/>
          <p:nvPr/>
        </p:nvSpPr>
        <p:spPr>
          <a:xfrm>
            <a:off x="332185" y="524722"/>
            <a:ext cx="2222" cy="2876"/>
          </a:xfrm>
          <a:custGeom>
            <a:avLst/>
            <a:gdLst/>
            <a:ahLst/>
            <a:cxnLst/>
            <a:rect l="l" t="t" r="r" b="b"/>
            <a:pathLst>
              <a:path w="2962" h="3834">
                <a:moveTo>
                  <a:pt x="1196" y="113"/>
                </a:moveTo>
                <a:lnTo>
                  <a:pt x="569" y="170"/>
                </a:lnTo>
                <a:lnTo>
                  <a:pt x="0" y="208"/>
                </a:lnTo>
                <a:lnTo>
                  <a:pt x="56" y="531"/>
                </a:lnTo>
                <a:lnTo>
                  <a:pt x="682" y="493"/>
                </a:lnTo>
                <a:lnTo>
                  <a:pt x="1252" y="379"/>
                </a:lnTo>
                <a:lnTo>
                  <a:pt x="1822" y="1993"/>
                </a:lnTo>
                <a:lnTo>
                  <a:pt x="2448" y="3834"/>
                </a:lnTo>
                <a:lnTo>
                  <a:pt x="2906" y="3777"/>
                </a:lnTo>
                <a:lnTo>
                  <a:pt x="2279" y="1936"/>
                </a:lnTo>
                <a:lnTo>
                  <a:pt x="1709" y="322"/>
                </a:lnTo>
                <a:lnTo>
                  <a:pt x="2507" y="208"/>
                </a:lnTo>
                <a:lnTo>
                  <a:pt x="2962" y="170"/>
                </a:lnTo>
                <a:lnTo>
                  <a:pt x="2164" y="56"/>
                </a:lnTo>
                <a:lnTo>
                  <a:pt x="1595" y="56"/>
                </a:lnTo>
                <a:lnTo>
                  <a:pt x="1139" y="0"/>
                </a:lnTo>
                <a:close/>
              </a:path>
            </a:pathLst>
          </a:custGeom>
          <a:solidFill>
            <a:srgbClr val="0063A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62" name="object 1262"/>
          <p:cNvSpPr/>
          <p:nvPr/>
        </p:nvSpPr>
        <p:spPr>
          <a:xfrm>
            <a:off x="306836" y="524637"/>
            <a:ext cx="24921" cy="19554"/>
          </a:xfrm>
          <a:custGeom>
            <a:avLst/>
            <a:gdLst/>
            <a:ahLst/>
            <a:cxnLst/>
            <a:rect l="l" t="t" r="r" b="b"/>
            <a:pathLst>
              <a:path w="33228" h="26072">
                <a:moveTo>
                  <a:pt x="1139" y="15925"/>
                </a:moveTo>
                <a:lnTo>
                  <a:pt x="2336" y="16789"/>
                </a:lnTo>
                <a:lnTo>
                  <a:pt x="3703" y="17491"/>
                </a:lnTo>
                <a:lnTo>
                  <a:pt x="2563" y="19056"/>
                </a:lnTo>
                <a:lnTo>
                  <a:pt x="1480" y="20728"/>
                </a:lnTo>
                <a:lnTo>
                  <a:pt x="455" y="22456"/>
                </a:lnTo>
                <a:lnTo>
                  <a:pt x="910" y="22780"/>
                </a:lnTo>
                <a:lnTo>
                  <a:pt x="1937" y="21053"/>
                </a:lnTo>
                <a:lnTo>
                  <a:pt x="3020" y="19380"/>
                </a:lnTo>
                <a:lnTo>
                  <a:pt x="4160" y="17761"/>
                </a:lnTo>
                <a:lnTo>
                  <a:pt x="5357" y="18408"/>
                </a:lnTo>
                <a:lnTo>
                  <a:pt x="6553" y="19002"/>
                </a:lnTo>
                <a:lnTo>
                  <a:pt x="7864" y="19542"/>
                </a:lnTo>
                <a:lnTo>
                  <a:pt x="8319" y="19703"/>
                </a:lnTo>
                <a:lnTo>
                  <a:pt x="8605" y="19811"/>
                </a:lnTo>
                <a:lnTo>
                  <a:pt x="7522" y="21700"/>
                </a:lnTo>
                <a:lnTo>
                  <a:pt x="6496" y="23697"/>
                </a:lnTo>
                <a:lnTo>
                  <a:pt x="5584" y="25747"/>
                </a:lnTo>
                <a:lnTo>
                  <a:pt x="6098" y="26072"/>
                </a:lnTo>
                <a:lnTo>
                  <a:pt x="7066" y="23967"/>
                </a:lnTo>
                <a:lnTo>
                  <a:pt x="8092" y="21970"/>
                </a:lnTo>
                <a:lnTo>
                  <a:pt x="9175" y="20028"/>
                </a:lnTo>
                <a:lnTo>
                  <a:pt x="10828" y="20675"/>
                </a:lnTo>
                <a:lnTo>
                  <a:pt x="12538" y="21214"/>
                </a:lnTo>
                <a:lnTo>
                  <a:pt x="14305" y="21700"/>
                </a:lnTo>
                <a:lnTo>
                  <a:pt x="14532" y="21214"/>
                </a:lnTo>
                <a:lnTo>
                  <a:pt x="12766" y="20728"/>
                </a:lnTo>
                <a:lnTo>
                  <a:pt x="11056" y="20189"/>
                </a:lnTo>
                <a:lnTo>
                  <a:pt x="9403" y="19595"/>
                </a:lnTo>
                <a:lnTo>
                  <a:pt x="10941" y="16844"/>
                </a:lnTo>
                <a:lnTo>
                  <a:pt x="12538" y="14308"/>
                </a:lnTo>
                <a:lnTo>
                  <a:pt x="14190" y="11940"/>
                </a:lnTo>
                <a:lnTo>
                  <a:pt x="15501" y="12415"/>
                </a:lnTo>
                <a:lnTo>
                  <a:pt x="16868" y="12852"/>
                </a:lnTo>
                <a:lnTo>
                  <a:pt x="18238" y="13228"/>
                </a:lnTo>
                <a:lnTo>
                  <a:pt x="18465" y="12795"/>
                </a:lnTo>
                <a:lnTo>
                  <a:pt x="17098" y="12472"/>
                </a:lnTo>
                <a:lnTo>
                  <a:pt x="15728" y="12035"/>
                </a:lnTo>
                <a:lnTo>
                  <a:pt x="14419" y="11561"/>
                </a:lnTo>
                <a:lnTo>
                  <a:pt x="16242" y="9017"/>
                </a:lnTo>
                <a:lnTo>
                  <a:pt x="18008" y="6701"/>
                </a:lnTo>
                <a:lnTo>
                  <a:pt x="19718" y="4651"/>
                </a:lnTo>
                <a:lnTo>
                  <a:pt x="20630" y="4973"/>
                </a:lnTo>
                <a:lnTo>
                  <a:pt x="21599" y="5239"/>
                </a:lnTo>
                <a:lnTo>
                  <a:pt x="22568" y="5505"/>
                </a:lnTo>
                <a:lnTo>
                  <a:pt x="21259" y="7669"/>
                </a:lnTo>
                <a:lnTo>
                  <a:pt x="19833" y="10156"/>
                </a:lnTo>
                <a:lnTo>
                  <a:pt x="18979" y="12958"/>
                </a:lnTo>
                <a:lnTo>
                  <a:pt x="20346" y="10251"/>
                </a:lnTo>
                <a:lnTo>
                  <a:pt x="21714" y="7783"/>
                </a:lnTo>
                <a:lnTo>
                  <a:pt x="23025" y="5619"/>
                </a:lnTo>
                <a:lnTo>
                  <a:pt x="23994" y="5828"/>
                </a:lnTo>
                <a:lnTo>
                  <a:pt x="24962" y="5998"/>
                </a:lnTo>
                <a:lnTo>
                  <a:pt x="25931" y="6150"/>
                </a:lnTo>
                <a:lnTo>
                  <a:pt x="26445" y="6207"/>
                </a:lnTo>
                <a:lnTo>
                  <a:pt x="27528" y="6378"/>
                </a:lnTo>
                <a:lnTo>
                  <a:pt x="26557" y="5885"/>
                </a:lnTo>
                <a:lnTo>
                  <a:pt x="27298" y="3891"/>
                </a:lnTo>
                <a:lnTo>
                  <a:pt x="27983" y="2050"/>
                </a:lnTo>
                <a:lnTo>
                  <a:pt x="28610" y="436"/>
                </a:lnTo>
                <a:lnTo>
                  <a:pt x="29238" y="550"/>
                </a:lnTo>
                <a:lnTo>
                  <a:pt x="29921" y="607"/>
                </a:lnTo>
                <a:lnTo>
                  <a:pt x="30605" y="645"/>
                </a:lnTo>
                <a:lnTo>
                  <a:pt x="30833" y="2335"/>
                </a:lnTo>
                <a:lnTo>
                  <a:pt x="31004" y="645"/>
                </a:lnTo>
                <a:lnTo>
                  <a:pt x="31459" y="702"/>
                </a:lnTo>
                <a:lnTo>
                  <a:pt x="32257" y="702"/>
                </a:lnTo>
                <a:lnTo>
                  <a:pt x="32714" y="645"/>
                </a:lnTo>
                <a:lnTo>
                  <a:pt x="32885" y="2335"/>
                </a:lnTo>
                <a:lnTo>
                  <a:pt x="33056" y="4157"/>
                </a:lnTo>
                <a:lnTo>
                  <a:pt x="33228" y="6207"/>
                </a:lnTo>
                <a:lnTo>
                  <a:pt x="33113" y="0"/>
                </a:lnTo>
                <a:lnTo>
                  <a:pt x="32658" y="0"/>
                </a:lnTo>
                <a:lnTo>
                  <a:pt x="32714" y="379"/>
                </a:lnTo>
                <a:lnTo>
                  <a:pt x="31061" y="379"/>
                </a:lnTo>
                <a:lnTo>
                  <a:pt x="31117" y="0"/>
                </a:lnTo>
                <a:lnTo>
                  <a:pt x="30662" y="56"/>
                </a:lnTo>
                <a:lnTo>
                  <a:pt x="30605" y="322"/>
                </a:lnTo>
                <a:lnTo>
                  <a:pt x="29977" y="322"/>
                </a:lnTo>
                <a:lnTo>
                  <a:pt x="29351" y="284"/>
                </a:lnTo>
                <a:lnTo>
                  <a:pt x="28724" y="170"/>
                </a:lnTo>
                <a:lnTo>
                  <a:pt x="28326" y="170"/>
                </a:lnTo>
                <a:lnTo>
                  <a:pt x="27868" y="227"/>
                </a:lnTo>
                <a:lnTo>
                  <a:pt x="28211" y="379"/>
                </a:lnTo>
                <a:lnTo>
                  <a:pt x="27528" y="2012"/>
                </a:lnTo>
                <a:lnTo>
                  <a:pt x="26843" y="3777"/>
                </a:lnTo>
                <a:lnTo>
                  <a:pt x="26046" y="5828"/>
                </a:lnTo>
                <a:lnTo>
                  <a:pt x="25077" y="5676"/>
                </a:lnTo>
                <a:lnTo>
                  <a:pt x="24165" y="5505"/>
                </a:lnTo>
                <a:lnTo>
                  <a:pt x="23252" y="5296"/>
                </a:lnTo>
                <a:lnTo>
                  <a:pt x="24278" y="3455"/>
                </a:lnTo>
                <a:lnTo>
                  <a:pt x="25361" y="1841"/>
                </a:lnTo>
                <a:lnTo>
                  <a:pt x="26330" y="436"/>
                </a:lnTo>
                <a:lnTo>
                  <a:pt x="25818" y="493"/>
                </a:lnTo>
                <a:lnTo>
                  <a:pt x="24906" y="1841"/>
                </a:lnTo>
                <a:lnTo>
                  <a:pt x="23879" y="3360"/>
                </a:lnTo>
                <a:lnTo>
                  <a:pt x="22854" y="5030"/>
                </a:lnTo>
                <a:lnTo>
                  <a:pt x="22739" y="5182"/>
                </a:lnTo>
                <a:lnTo>
                  <a:pt x="21770" y="4916"/>
                </a:lnTo>
                <a:lnTo>
                  <a:pt x="20858" y="4651"/>
                </a:lnTo>
                <a:lnTo>
                  <a:pt x="19948" y="4385"/>
                </a:lnTo>
                <a:lnTo>
                  <a:pt x="20403" y="3834"/>
                </a:lnTo>
                <a:lnTo>
                  <a:pt x="20630" y="3568"/>
                </a:lnTo>
                <a:lnTo>
                  <a:pt x="21428" y="2657"/>
                </a:lnTo>
                <a:lnTo>
                  <a:pt x="22227" y="1784"/>
                </a:lnTo>
                <a:lnTo>
                  <a:pt x="22969" y="1025"/>
                </a:lnTo>
                <a:lnTo>
                  <a:pt x="22511" y="1139"/>
                </a:lnTo>
                <a:lnTo>
                  <a:pt x="22284" y="1195"/>
                </a:lnTo>
                <a:lnTo>
                  <a:pt x="21657" y="1841"/>
                </a:lnTo>
                <a:lnTo>
                  <a:pt x="20973" y="2543"/>
                </a:lnTo>
                <a:lnTo>
                  <a:pt x="20288" y="3303"/>
                </a:lnTo>
                <a:lnTo>
                  <a:pt x="19776" y="3891"/>
                </a:lnTo>
                <a:lnTo>
                  <a:pt x="19490" y="4214"/>
                </a:lnTo>
                <a:lnTo>
                  <a:pt x="18693" y="3891"/>
                </a:lnTo>
                <a:lnTo>
                  <a:pt x="17895" y="3568"/>
                </a:lnTo>
                <a:lnTo>
                  <a:pt x="18465" y="4157"/>
                </a:lnTo>
                <a:lnTo>
                  <a:pt x="19263" y="4480"/>
                </a:lnTo>
                <a:lnTo>
                  <a:pt x="17553" y="6473"/>
                </a:lnTo>
                <a:lnTo>
                  <a:pt x="15728" y="8808"/>
                </a:lnTo>
                <a:lnTo>
                  <a:pt x="13906" y="11390"/>
                </a:lnTo>
                <a:lnTo>
                  <a:pt x="12709" y="10915"/>
                </a:lnTo>
                <a:lnTo>
                  <a:pt x="11570" y="10422"/>
                </a:lnTo>
                <a:lnTo>
                  <a:pt x="10486" y="9833"/>
                </a:lnTo>
                <a:lnTo>
                  <a:pt x="12252" y="7232"/>
                </a:lnTo>
                <a:lnTo>
                  <a:pt x="10200" y="10156"/>
                </a:lnTo>
                <a:lnTo>
                  <a:pt x="11284" y="10744"/>
                </a:lnTo>
                <a:lnTo>
                  <a:pt x="12480" y="11276"/>
                </a:lnTo>
                <a:lnTo>
                  <a:pt x="13678" y="11713"/>
                </a:lnTo>
                <a:lnTo>
                  <a:pt x="12025" y="14091"/>
                </a:lnTo>
                <a:lnTo>
                  <a:pt x="10371" y="16628"/>
                </a:lnTo>
                <a:lnTo>
                  <a:pt x="8833" y="19380"/>
                </a:lnTo>
                <a:lnTo>
                  <a:pt x="8319" y="19164"/>
                </a:lnTo>
                <a:lnTo>
                  <a:pt x="8035" y="19056"/>
                </a:lnTo>
                <a:lnTo>
                  <a:pt x="6780" y="18570"/>
                </a:lnTo>
                <a:lnTo>
                  <a:pt x="5584" y="17977"/>
                </a:lnTo>
                <a:lnTo>
                  <a:pt x="4444" y="17383"/>
                </a:lnTo>
                <a:lnTo>
                  <a:pt x="5870" y="14522"/>
                </a:lnTo>
                <a:lnTo>
                  <a:pt x="3989" y="17114"/>
                </a:lnTo>
                <a:lnTo>
                  <a:pt x="2620" y="16411"/>
                </a:lnTo>
                <a:lnTo>
                  <a:pt x="1423" y="15602"/>
                </a:lnTo>
                <a:lnTo>
                  <a:pt x="283" y="14685"/>
                </a:lnTo>
                <a:lnTo>
                  <a:pt x="0" y="15063"/>
                </a:lnTo>
                <a:lnTo>
                  <a:pt x="1139" y="15925"/>
                </a:lnTo>
                <a:close/>
              </a:path>
            </a:pathLst>
          </a:custGeom>
          <a:solidFill>
            <a:srgbClr val="0063A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63" name="object 1263"/>
          <p:cNvSpPr/>
          <p:nvPr/>
        </p:nvSpPr>
        <p:spPr>
          <a:xfrm>
            <a:off x="315640" y="524637"/>
            <a:ext cx="21758" cy="23682"/>
          </a:xfrm>
          <a:custGeom>
            <a:avLst/>
            <a:gdLst/>
            <a:ahLst/>
            <a:cxnLst/>
            <a:rect l="l" t="t" r="r" b="b"/>
            <a:pathLst>
              <a:path w="29010" h="31576">
                <a:moveTo>
                  <a:pt x="26503" y="1841"/>
                </a:moveTo>
                <a:lnTo>
                  <a:pt x="27528" y="3512"/>
                </a:lnTo>
                <a:lnTo>
                  <a:pt x="28555" y="5410"/>
                </a:lnTo>
                <a:lnTo>
                  <a:pt x="27643" y="5619"/>
                </a:lnTo>
                <a:lnTo>
                  <a:pt x="26618" y="5790"/>
                </a:lnTo>
                <a:lnTo>
                  <a:pt x="25647" y="5885"/>
                </a:lnTo>
                <a:lnTo>
                  <a:pt x="24964" y="3891"/>
                </a:lnTo>
                <a:lnTo>
                  <a:pt x="24507" y="3948"/>
                </a:lnTo>
                <a:lnTo>
                  <a:pt x="25136" y="5942"/>
                </a:lnTo>
                <a:lnTo>
                  <a:pt x="24108" y="6055"/>
                </a:lnTo>
                <a:lnTo>
                  <a:pt x="23083" y="6150"/>
                </a:lnTo>
                <a:lnTo>
                  <a:pt x="22058" y="6207"/>
                </a:lnTo>
                <a:lnTo>
                  <a:pt x="21829" y="4157"/>
                </a:lnTo>
                <a:lnTo>
                  <a:pt x="21601" y="2278"/>
                </a:lnTo>
                <a:lnTo>
                  <a:pt x="21430" y="645"/>
                </a:lnTo>
                <a:lnTo>
                  <a:pt x="22115" y="645"/>
                </a:lnTo>
                <a:lnTo>
                  <a:pt x="22058" y="322"/>
                </a:lnTo>
                <a:lnTo>
                  <a:pt x="21430" y="379"/>
                </a:lnTo>
                <a:lnTo>
                  <a:pt x="21373" y="0"/>
                </a:lnTo>
                <a:lnTo>
                  <a:pt x="21488" y="6207"/>
                </a:lnTo>
                <a:lnTo>
                  <a:pt x="18580" y="6207"/>
                </a:lnTo>
                <a:lnTo>
                  <a:pt x="18866" y="4157"/>
                </a:lnTo>
                <a:lnTo>
                  <a:pt x="19094" y="2335"/>
                </a:lnTo>
                <a:lnTo>
                  <a:pt x="18866" y="645"/>
                </a:lnTo>
                <a:lnTo>
                  <a:pt x="18580" y="2278"/>
                </a:lnTo>
                <a:lnTo>
                  <a:pt x="18296" y="4100"/>
                </a:lnTo>
                <a:lnTo>
                  <a:pt x="18010" y="6150"/>
                </a:lnTo>
                <a:lnTo>
                  <a:pt x="16929" y="6112"/>
                </a:lnTo>
                <a:lnTo>
                  <a:pt x="15902" y="5998"/>
                </a:lnTo>
                <a:lnTo>
                  <a:pt x="14818" y="5885"/>
                </a:lnTo>
                <a:lnTo>
                  <a:pt x="15789" y="6378"/>
                </a:lnTo>
                <a:lnTo>
                  <a:pt x="16870" y="6473"/>
                </a:lnTo>
                <a:lnTo>
                  <a:pt x="18010" y="6530"/>
                </a:lnTo>
                <a:lnTo>
                  <a:pt x="17668" y="8903"/>
                </a:lnTo>
                <a:lnTo>
                  <a:pt x="17327" y="11504"/>
                </a:lnTo>
                <a:lnTo>
                  <a:pt x="16985" y="14361"/>
                </a:lnTo>
                <a:lnTo>
                  <a:pt x="15388" y="14253"/>
                </a:lnTo>
                <a:lnTo>
                  <a:pt x="13737" y="14091"/>
                </a:lnTo>
                <a:lnTo>
                  <a:pt x="12198" y="13875"/>
                </a:lnTo>
                <a:lnTo>
                  <a:pt x="13052" y="11124"/>
                </a:lnTo>
                <a:lnTo>
                  <a:pt x="13908" y="8523"/>
                </a:lnTo>
                <a:lnTo>
                  <a:pt x="14705" y="6207"/>
                </a:lnTo>
                <a:lnTo>
                  <a:pt x="14192" y="6150"/>
                </a:lnTo>
                <a:lnTo>
                  <a:pt x="13338" y="8485"/>
                </a:lnTo>
                <a:lnTo>
                  <a:pt x="12482" y="11010"/>
                </a:lnTo>
                <a:lnTo>
                  <a:pt x="11570" y="13767"/>
                </a:lnTo>
                <a:lnTo>
                  <a:pt x="10089" y="13552"/>
                </a:lnTo>
                <a:lnTo>
                  <a:pt x="8663" y="13281"/>
                </a:lnTo>
                <a:lnTo>
                  <a:pt x="7240" y="12958"/>
                </a:lnTo>
                <a:lnTo>
                  <a:pt x="8094" y="10156"/>
                </a:lnTo>
                <a:lnTo>
                  <a:pt x="6726" y="12795"/>
                </a:lnTo>
                <a:lnTo>
                  <a:pt x="6498" y="13228"/>
                </a:lnTo>
                <a:lnTo>
                  <a:pt x="5244" y="15711"/>
                </a:lnTo>
                <a:lnTo>
                  <a:pt x="3989" y="18355"/>
                </a:lnTo>
                <a:lnTo>
                  <a:pt x="2793" y="21214"/>
                </a:lnTo>
                <a:lnTo>
                  <a:pt x="2565" y="21700"/>
                </a:lnTo>
                <a:lnTo>
                  <a:pt x="1709" y="23859"/>
                </a:lnTo>
                <a:lnTo>
                  <a:pt x="799" y="26125"/>
                </a:lnTo>
                <a:lnTo>
                  <a:pt x="0" y="28445"/>
                </a:lnTo>
                <a:lnTo>
                  <a:pt x="628" y="28662"/>
                </a:lnTo>
                <a:lnTo>
                  <a:pt x="1425" y="26287"/>
                </a:lnTo>
                <a:lnTo>
                  <a:pt x="2279" y="24020"/>
                </a:lnTo>
                <a:lnTo>
                  <a:pt x="3192" y="21808"/>
                </a:lnTo>
                <a:lnTo>
                  <a:pt x="5073" y="22294"/>
                </a:lnTo>
                <a:lnTo>
                  <a:pt x="3363" y="21322"/>
                </a:lnTo>
                <a:lnTo>
                  <a:pt x="4559" y="18516"/>
                </a:lnTo>
                <a:lnTo>
                  <a:pt x="5814" y="15817"/>
                </a:lnTo>
                <a:lnTo>
                  <a:pt x="7068" y="13336"/>
                </a:lnTo>
                <a:lnTo>
                  <a:pt x="8492" y="13714"/>
                </a:lnTo>
                <a:lnTo>
                  <a:pt x="9975" y="13983"/>
                </a:lnTo>
                <a:lnTo>
                  <a:pt x="11457" y="14253"/>
                </a:lnTo>
                <a:lnTo>
                  <a:pt x="10659" y="16789"/>
                </a:lnTo>
                <a:lnTo>
                  <a:pt x="9860" y="19595"/>
                </a:lnTo>
                <a:lnTo>
                  <a:pt x="9119" y="22509"/>
                </a:lnTo>
                <a:lnTo>
                  <a:pt x="9006" y="22995"/>
                </a:lnTo>
                <a:lnTo>
                  <a:pt x="8380" y="25370"/>
                </a:lnTo>
                <a:lnTo>
                  <a:pt x="7810" y="27906"/>
                </a:lnTo>
                <a:lnTo>
                  <a:pt x="7296" y="30442"/>
                </a:lnTo>
                <a:lnTo>
                  <a:pt x="7751" y="30550"/>
                </a:lnTo>
                <a:lnTo>
                  <a:pt x="7979" y="30605"/>
                </a:lnTo>
                <a:lnTo>
                  <a:pt x="8492" y="28014"/>
                </a:lnTo>
                <a:lnTo>
                  <a:pt x="9062" y="25478"/>
                </a:lnTo>
                <a:lnTo>
                  <a:pt x="9632" y="23103"/>
                </a:lnTo>
                <a:lnTo>
                  <a:pt x="11684" y="23373"/>
                </a:lnTo>
                <a:lnTo>
                  <a:pt x="9747" y="22564"/>
                </a:lnTo>
                <a:lnTo>
                  <a:pt x="10488" y="19650"/>
                </a:lnTo>
                <a:lnTo>
                  <a:pt x="11286" y="16897"/>
                </a:lnTo>
                <a:lnTo>
                  <a:pt x="12083" y="14308"/>
                </a:lnTo>
                <a:lnTo>
                  <a:pt x="13678" y="14522"/>
                </a:lnTo>
                <a:lnTo>
                  <a:pt x="15275" y="14686"/>
                </a:lnTo>
                <a:lnTo>
                  <a:pt x="16929" y="14792"/>
                </a:lnTo>
                <a:lnTo>
                  <a:pt x="16586" y="17436"/>
                </a:lnTo>
                <a:lnTo>
                  <a:pt x="16300" y="20244"/>
                </a:lnTo>
                <a:lnTo>
                  <a:pt x="16016" y="23211"/>
                </a:lnTo>
                <a:lnTo>
                  <a:pt x="15958" y="23750"/>
                </a:lnTo>
                <a:lnTo>
                  <a:pt x="15674" y="26233"/>
                </a:lnTo>
                <a:lnTo>
                  <a:pt x="15446" y="28823"/>
                </a:lnTo>
                <a:lnTo>
                  <a:pt x="15219" y="31522"/>
                </a:lnTo>
                <a:lnTo>
                  <a:pt x="15730" y="31576"/>
                </a:lnTo>
                <a:lnTo>
                  <a:pt x="16016" y="31576"/>
                </a:lnTo>
                <a:lnTo>
                  <a:pt x="16244" y="28878"/>
                </a:lnTo>
                <a:lnTo>
                  <a:pt x="16472" y="26287"/>
                </a:lnTo>
                <a:lnTo>
                  <a:pt x="16699" y="23750"/>
                </a:lnTo>
                <a:lnTo>
                  <a:pt x="16758" y="23264"/>
                </a:lnTo>
                <a:lnTo>
                  <a:pt x="17041" y="20297"/>
                </a:lnTo>
                <a:lnTo>
                  <a:pt x="17327" y="17436"/>
                </a:lnTo>
                <a:lnTo>
                  <a:pt x="17611" y="14792"/>
                </a:lnTo>
                <a:lnTo>
                  <a:pt x="18238" y="14847"/>
                </a:lnTo>
                <a:lnTo>
                  <a:pt x="18524" y="14414"/>
                </a:lnTo>
                <a:lnTo>
                  <a:pt x="17954" y="14361"/>
                </a:lnTo>
                <a:lnTo>
                  <a:pt x="17668" y="14361"/>
                </a:lnTo>
                <a:lnTo>
                  <a:pt x="17954" y="11561"/>
                </a:lnTo>
                <a:lnTo>
                  <a:pt x="18238" y="8903"/>
                </a:lnTo>
                <a:lnTo>
                  <a:pt x="18524" y="6587"/>
                </a:lnTo>
                <a:lnTo>
                  <a:pt x="21488" y="6587"/>
                </a:lnTo>
                <a:lnTo>
                  <a:pt x="21716" y="8960"/>
                </a:lnTo>
                <a:lnTo>
                  <a:pt x="21887" y="11561"/>
                </a:lnTo>
                <a:lnTo>
                  <a:pt x="22058" y="6587"/>
                </a:lnTo>
                <a:lnTo>
                  <a:pt x="23140" y="6530"/>
                </a:lnTo>
                <a:lnTo>
                  <a:pt x="24223" y="6435"/>
                </a:lnTo>
                <a:lnTo>
                  <a:pt x="25248" y="6321"/>
                </a:lnTo>
                <a:lnTo>
                  <a:pt x="25989" y="8637"/>
                </a:lnTo>
                <a:lnTo>
                  <a:pt x="25762" y="6264"/>
                </a:lnTo>
                <a:lnTo>
                  <a:pt x="26787" y="6112"/>
                </a:lnTo>
                <a:lnTo>
                  <a:pt x="27758" y="5942"/>
                </a:lnTo>
                <a:lnTo>
                  <a:pt x="28726" y="5733"/>
                </a:lnTo>
                <a:lnTo>
                  <a:pt x="29010" y="5296"/>
                </a:lnTo>
                <a:lnTo>
                  <a:pt x="27985" y="3455"/>
                </a:lnTo>
                <a:lnTo>
                  <a:pt x="26958" y="1841"/>
                </a:lnTo>
                <a:lnTo>
                  <a:pt x="26048" y="379"/>
                </a:lnTo>
                <a:lnTo>
                  <a:pt x="25591" y="322"/>
                </a:lnTo>
                <a:lnTo>
                  <a:pt x="26503" y="1841"/>
                </a:lnTo>
                <a:close/>
              </a:path>
            </a:pathLst>
          </a:custGeom>
          <a:solidFill>
            <a:srgbClr val="0063A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64" name="object 1264"/>
          <p:cNvSpPr/>
          <p:nvPr/>
        </p:nvSpPr>
        <p:spPr>
          <a:xfrm>
            <a:off x="314701" y="526630"/>
            <a:ext cx="5984" cy="5381"/>
          </a:xfrm>
          <a:custGeom>
            <a:avLst/>
            <a:gdLst/>
            <a:ahLst/>
            <a:cxnLst/>
            <a:rect l="l" t="t" r="r" b="b"/>
            <a:pathLst>
              <a:path w="7979" h="7175">
                <a:moveTo>
                  <a:pt x="6724" y="588"/>
                </a:moveTo>
                <a:lnTo>
                  <a:pt x="7352" y="0"/>
                </a:lnTo>
                <a:lnTo>
                  <a:pt x="6611" y="94"/>
                </a:lnTo>
                <a:lnTo>
                  <a:pt x="6154" y="265"/>
                </a:lnTo>
                <a:lnTo>
                  <a:pt x="6041" y="588"/>
                </a:lnTo>
                <a:lnTo>
                  <a:pt x="3989" y="2429"/>
                </a:lnTo>
                <a:lnTo>
                  <a:pt x="1766" y="4575"/>
                </a:lnTo>
                <a:lnTo>
                  <a:pt x="0" y="7175"/>
                </a:lnTo>
                <a:lnTo>
                  <a:pt x="2223" y="4802"/>
                </a:lnTo>
                <a:lnTo>
                  <a:pt x="4388" y="2638"/>
                </a:lnTo>
                <a:lnTo>
                  <a:pt x="6440" y="797"/>
                </a:lnTo>
                <a:lnTo>
                  <a:pt x="7181" y="1120"/>
                </a:lnTo>
                <a:lnTo>
                  <a:pt x="7979" y="1499"/>
                </a:lnTo>
                <a:lnTo>
                  <a:pt x="7409" y="911"/>
                </a:lnTo>
                <a:lnTo>
                  <a:pt x="6724" y="588"/>
                </a:lnTo>
                <a:close/>
              </a:path>
            </a:pathLst>
          </a:custGeom>
          <a:solidFill>
            <a:srgbClr val="0063A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65" name="object 1265"/>
          <p:cNvSpPr/>
          <p:nvPr/>
        </p:nvSpPr>
        <p:spPr>
          <a:xfrm>
            <a:off x="351848" y="532653"/>
            <a:ext cx="2782" cy="3240"/>
          </a:xfrm>
          <a:custGeom>
            <a:avLst/>
            <a:gdLst/>
            <a:ahLst/>
            <a:cxnLst/>
            <a:rect l="l" t="t" r="r" b="b"/>
            <a:pathLst>
              <a:path w="3709" h="4320">
                <a:moveTo>
                  <a:pt x="1876" y="1955"/>
                </a:moveTo>
                <a:lnTo>
                  <a:pt x="0" y="0"/>
                </a:lnTo>
                <a:lnTo>
                  <a:pt x="1252" y="1898"/>
                </a:lnTo>
                <a:lnTo>
                  <a:pt x="3367" y="4320"/>
                </a:lnTo>
                <a:lnTo>
                  <a:pt x="3709" y="4051"/>
                </a:lnTo>
                <a:lnTo>
                  <a:pt x="1876" y="1955"/>
                </a:lnTo>
                <a:close/>
              </a:path>
            </a:pathLst>
          </a:custGeom>
          <a:solidFill>
            <a:srgbClr val="0063A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66" name="object 1266"/>
          <p:cNvSpPr/>
          <p:nvPr/>
        </p:nvSpPr>
        <p:spPr>
          <a:xfrm>
            <a:off x="341288" y="529663"/>
            <a:ext cx="2609" cy="3844"/>
          </a:xfrm>
          <a:custGeom>
            <a:avLst/>
            <a:gdLst/>
            <a:ahLst/>
            <a:cxnLst/>
            <a:rect l="l" t="t" r="r" b="b"/>
            <a:pathLst>
              <a:path w="3478" h="5125">
                <a:moveTo>
                  <a:pt x="1768" y="2373"/>
                </a:moveTo>
                <a:lnTo>
                  <a:pt x="0" y="0"/>
                </a:lnTo>
                <a:lnTo>
                  <a:pt x="1254" y="2524"/>
                </a:lnTo>
                <a:lnTo>
                  <a:pt x="2964" y="5125"/>
                </a:lnTo>
                <a:lnTo>
                  <a:pt x="3478" y="4954"/>
                </a:lnTo>
                <a:lnTo>
                  <a:pt x="1768" y="2373"/>
                </a:lnTo>
                <a:close/>
              </a:path>
            </a:pathLst>
          </a:custGeom>
          <a:solidFill>
            <a:srgbClr val="0063A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67" name="object 1267"/>
          <p:cNvSpPr/>
          <p:nvPr/>
        </p:nvSpPr>
        <p:spPr>
          <a:xfrm>
            <a:off x="318163" y="540629"/>
            <a:ext cx="4316" cy="1254"/>
          </a:xfrm>
          <a:custGeom>
            <a:avLst/>
            <a:gdLst/>
            <a:ahLst/>
            <a:cxnLst/>
            <a:rect l="l" t="t" r="r" b="b"/>
            <a:pathLst>
              <a:path w="5755" h="1672">
                <a:moveTo>
                  <a:pt x="0" y="0"/>
                </a:moveTo>
                <a:lnTo>
                  <a:pt x="1709" y="971"/>
                </a:lnTo>
                <a:lnTo>
                  <a:pt x="3647" y="1349"/>
                </a:lnTo>
                <a:lnTo>
                  <a:pt x="5643" y="1672"/>
                </a:lnTo>
                <a:lnTo>
                  <a:pt x="5755" y="1186"/>
                </a:lnTo>
                <a:lnTo>
                  <a:pt x="3762" y="863"/>
                </a:lnTo>
                <a:lnTo>
                  <a:pt x="1881" y="485"/>
                </a:lnTo>
                <a:lnTo>
                  <a:pt x="0" y="0"/>
                </a:lnTo>
                <a:close/>
              </a:path>
            </a:pathLst>
          </a:custGeom>
          <a:solidFill>
            <a:srgbClr val="0063A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68" name="object 1268"/>
          <p:cNvSpPr/>
          <p:nvPr/>
        </p:nvSpPr>
        <p:spPr>
          <a:xfrm>
            <a:off x="322952" y="541560"/>
            <a:ext cx="4702" cy="890"/>
          </a:xfrm>
          <a:custGeom>
            <a:avLst/>
            <a:gdLst/>
            <a:ahLst/>
            <a:cxnLst/>
            <a:rect l="l" t="t" r="r" b="b"/>
            <a:pathLst>
              <a:path w="6269" h="1186">
                <a:moveTo>
                  <a:pt x="0" y="0"/>
                </a:moveTo>
                <a:lnTo>
                  <a:pt x="1937" y="808"/>
                </a:lnTo>
                <a:lnTo>
                  <a:pt x="4046" y="1025"/>
                </a:lnTo>
                <a:lnTo>
                  <a:pt x="6210" y="1186"/>
                </a:lnTo>
                <a:lnTo>
                  <a:pt x="6269" y="647"/>
                </a:lnTo>
                <a:lnTo>
                  <a:pt x="4160" y="539"/>
                </a:lnTo>
                <a:lnTo>
                  <a:pt x="2052" y="322"/>
                </a:lnTo>
                <a:lnTo>
                  <a:pt x="0" y="0"/>
                </a:lnTo>
                <a:close/>
              </a:path>
            </a:pathLst>
          </a:custGeom>
          <a:solidFill>
            <a:srgbClr val="0063A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69" name="object 1269"/>
          <p:cNvSpPr/>
          <p:nvPr/>
        </p:nvSpPr>
        <p:spPr>
          <a:xfrm>
            <a:off x="310170" y="530061"/>
            <a:ext cx="5856" cy="7613"/>
          </a:xfrm>
          <a:custGeom>
            <a:avLst/>
            <a:gdLst/>
            <a:ahLst/>
            <a:cxnLst/>
            <a:rect l="l" t="t" r="r" b="b"/>
            <a:pathLst>
              <a:path w="7808" h="10150">
                <a:moveTo>
                  <a:pt x="3020" y="759"/>
                </a:moveTo>
                <a:lnTo>
                  <a:pt x="2678" y="968"/>
                </a:lnTo>
                <a:lnTo>
                  <a:pt x="3419" y="1575"/>
                </a:lnTo>
                <a:lnTo>
                  <a:pt x="4217" y="2050"/>
                </a:lnTo>
                <a:lnTo>
                  <a:pt x="5014" y="2543"/>
                </a:lnTo>
                <a:lnTo>
                  <a:pt x="5357" y="2695"/>
                </a:lnTo>
                <a:lnTo>
                  <a:pt x="3363" y="4916"/>
                </a:lnTo>
                <a:lnTo>
                  <a:pt x="1425" y="7289"/>
                </a:lnTo>
                <a:lnTo>
                  <a:pt x="0" y="10150"/>
                </a:lnTo>
                <a:lnTo>
                  <a:pt x="1881" y="7559"/>
                </a:lnTo>
                <a:lnTo>
                  <a:pt x="3818" y="5125"/>
                </a:lnTo>
                <a:lnTo>
                  <a:pt x="5755" y="2923"/>
                </a:lnTo>
                <a:lnTo>
                  <a:pt x="7808" y="0"/>
                </a:lnTo>
                <a:lnTo>
                  <a:pt x="5643" y="2372"/>
                </a:lnTo>
                <a:lnTo>
                  <a:pt x="5244" y="2164"/>
                </a:lnTo>
                <a:lnTo>
                  <a:pt x="4503" y="1727"/>
                </a:lnTo>
                <a:lnTo>
                  <a:pt x="3705" y="1252"/>
                </a:lnTo>
                <a:lnTo>
                  <a:pt x="3020" y="759"/>
                </a:lnTo>
                <a:close/>
              </a:path>
            </a:pathLst>
          </a:custGeom>
          <a:solidFill>
            <a:srgbClr val="0063A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70" name="object 1270"/>
          <p:cNvSpPr/>
          <p:nvPr/>
        </p:nvSpPr>
        <p:spPr>
          <a:xfrm>
            <a:off x="328166" y="529578"/>
            <a:ext cx="28730" cy="18782"/>
          </a:xfrm>
          <a:custGeom>
            <a:avLst/>
            <a:gdLst/>
            <a:ahLst/>
            <a:cxnLst/>
            <a:rect l="l" t="t" r="r" b="b"/>
            <a:pathLst>
              <a:path w="38307" h="25043">
                <a:moveTo>
                  <a:pt x="799" y="17218"/>
                </a:moveTo>
                <a:lnTo>
                  <a:pt x="1198" y="17218"/>
                </a:lnTo>
                <a:lnTo>
                  <a:pt x="2793" y="17271"/>
                </a:lnTo>
                <a:lnTo>
                  <a:pt x="4446" y="17271"/>
                </a:lnTo>
                <a:lnTo>
                  <a:pt x="6041" y="17218"/>
                </a:lnTo>
                <a:lnTo>
                  <a:pt x="6213" y="19754"/>
                </a:lnTo>
                <a:lnTo>
                  <a:pt x="6327" y="22344"/>
                </a:lnTo>
                <a:lnTo>
                  <a:pt x="6498" y="25043"/>
                </a:lnTo>
                <a:lnTo>
                  <a:pt x="7010" y="24988"/>
                </a:lnTo>
                <a:lnTo>
                  <a:pt x="7296" y="24988"/>
                </a:lnTo>
                <a:lnTo>
                  <a:pt x="7125" y="22291"/>
                </a:lnTo>
                <a:lnTo>
                  <a:pt x="6954" y="19699"/>
                </a:lnTo>
                <a:lnTo>
                  <a:pt x="6782" y="17218"/>
                </a:lnTo>
                <a:lnTo>
                  <a:pt x="8891" y="17110"/>
                </a:lnTo>
                <a:lnTo>
                  <a:pt x="11000" y="16948"/>
                </a:lnTo>
                <a:lnTo>
                  <a:pt x="13052" y="16677"/>
                </a:lnTo>
                <a:lnTo>
                  <a:pt x="13565" y="19052"/>
                </a:lnTo>
                <a:lnTo>
                  <a:pt x="14077" y="21535"/>
                </a:lnTo>
                <a:lnTo>
                  <a:pt x="14534" y="24124"/>
                </a:lnTo>
                <a:lnTo>
                  <a:pt x="14989" y="24018"/>
                </a:lnTo>
                <a:lnTo>
                  <a:pt x="15217" y="23963"/>
                </a:lnTo>
                <a:lnTo>
                  <a:pt x="14762" y="21427"/>
                </a:lnTo>
                <a:lnTo>
                  <a:pt x="14248" y="18944"/>
                </a:lnTo>
                <a:lnTo>
                  <a:pt x="13737" y="16571"/>
                </a:lnTo>
                <a:lnTo>
                  <a:pt x="15730" y="16299"/>
                </a:lnTo>
                <a:lnTo>
                  <a:pt x="17726" y="15976"/>
                </a:lnTo>
                <a:lnTo>
                  <a:pt x="19607" y="15490"/>
                </a:lnTo>
                <a:lnTo>
                  <a:pt x="20461" y="17649"/>
                </a:lnTo>
                <a:lnTo>
                  <a:pt x="21202" y="19916"/>
                </a:lnTo>
                <a:lnTo>
                  <a:pt x="21943" y="22236"/>
                </a:lnTo>
                <a:lnTo>
                  <a:pt x="22570" y="22074"/>
                </a:lnTo>
                <a:lnTo>
                  <a:pt x="21829" y="19754"/>
                </a:lnTo>
                <a:lnTo>
                  <a:pt x="21031" y="17488"/>
                </a:lnTo>
                <a:lnTo>
                  <a:pt x="20177" y="15382"/>
                </a:lnTo>
                <a:lnTo>
                  <a:pt x="22056" y="14896"/>
                </a:lnTo>
                <a:lnTo>
                  <a:pt x="23824" y="14412"/>
                </a:lnTo>
                <a:lnTo>
                  <a:pt x="25534" y="13818"/>
                </a:lnTo>
                <a:lnTo>
                  <a:pt x="26503" y="15652"/>
                </a:lnTo>
                <a:lnTo>
                  <a:pt x="27472" y="17596"/>
                </a:lnTo>
                <a:lnTo>
                  <a:pt x="28328" y="19646"/>
                </a:lnTo>
                <a:lnTo>
                  <a:pt x="28898" y="19321"/>
                </a:lnTo>
                <a:lnTo>
                  <a:pt x="28042" y="17326"/>
                </a:lnTo>
                <a:lnTo>
                  <a:pt x="27073" y="15437"/>
                </a:lnTo>
                <a:lnTo>
                  <a:pt x="26104" y="13602"/>
                </a:lnTo>
                <a:lnTo>
                  <a:pt x="27756" y="12954"/>
                </a:lnTo>
                <a:lnTo>
                  <a:pt x="29353" y="12307"/>
                </a:lnTo>
                <a:lnTo>
                  <a:pt x="30777" y="11496"/>
                </a:lnTo>
                <a:lnTo>
                  <a:pt x="31804" y="13007"/>
                </a:lnTo>
                <a:lnTo>
                  <a:pt x="32829" y="14627"/>
                </a:lnTo>
                <a:lnTo>
                  <a:pt x="33795" y="16246"/>
                </a:lnTo>
                <a:lnTo>
                  <a:pt x="34198" y="15921"/>
                </a:lnTo>
                <a:lnTo>
                  <a:pt x="33292" y="14304"/>
                </a:lnTo>
                <a:lnTo>
                  <a:pt x="32265" y="12738"/>
                </a:lnTo>
                <a:lnTo>
                  <a:pt x="31290" y="11282"/>
                </a:lnTo>
                <a:lnTo>
                  <a:pt x="32708" y="10526"/>
                </a:lnTo>
                <a:lnTo>
                  <a:pt x="34017" y="9662"/>
                </a:lnTo>
                <a:lnTo>
                  <a:pt x="35225" y="8745"/>
                </a:lnTo>
                <a:lnTo>
                  <a:pt x="36132" y="9879"/>
                </a:lnTo>
                <a:lnTo>
                  <a:pt x="37038" y="11065"/>
                </a:lnTo>
                <a:lnTo>
                  <a:pt x="37964" y="12307"/>
                </a:lnTo>
                <a:lnTo>
                  <a:pt x="38307" y="11929"/>
                </a:lnTo>
                <a:lnTo>
                  <a:pt x="37380" y="10741"/>
                </a:lnTo>
                <a:lnTo>
                  <a:pt x="36474" y="9607"/>
                </a:lnTo>
                <a:lnTo>
                  <a:pt x="35568" y="8476"/>
                </a:lnTo>
                <a:lnTo>
                  <a:pt x="35507" y="7990"/>
                </a:lnTo>
                <a:lnTo>
                  <a:pt x="35286" y="8151"/>
                </a:lnTo>
                <a:lnTo>
                  <a:pt x="34943" y="8421"/>
                </a:lnTo>
                <a:lnTo>
                  <a:pt x="33735" y="9338"/>
                </a:lnTo>
                <a:lnTo>
                  <a:pt x="32426" y="10148"/>
                </a:lnTo>
                <a:lnTo>
                  <a:pt x="31006" y="10904"/>
                </a:lnTo>
                <a:lnTo>
                  <a:pt x="29182" y="8259"/>
                </a:lnTo>
                <a:lnTo>
                  <a:pt x="27300" y="5828"/>
                </a:lnTo>
                <a:lnTo>
                  <a:pt x="25363" y="3625"/>
                </a:lnTo>
                <a:lnTo>
                  <a:pt x="26447" y="3018"/>
                </a:lnTo>
                <a:lnTo>
                  <a:pt x="27472" y="2429"/>
                </a:lnTo>
                <a:lnTo>
                  <a:pt x="28440" y="1727"/>
                </a:lnTo>
                <a:lnTo>
                  <a:pt x="30605" y="3720"/>
                </a:lnTo>
                <a:lnTo>
                  <a:pt x="32829" y="5999"/>
                </a:lnTo>
                <a:lnTo>
                  <a:pt x="31576" y="4100"/>
                </a:lnTo>
                <a:lnTo>
                  <a:pt x="29637" y="2278"/>
                </a:lnTo>
                <a:lnTo>
                  <a:pt x="28668" y="1518"/>
                </a:lnTo>
                <a:lnTo>
                  <a:pt x="27643" y="816"/>
                </a:lnTo>
                <a:lnTo>
                  <a:pt x="26616" y="113"/>
                </a:lnTo>
                <a:lnTo>
                  <a:pt x="27129" y="550"/>
                </a:lnTo>
                <a:lnTo>
                  <a:pt x="27643" y="968"/>
                </a:lnTo>
                <a:lnTo>
                  <a:pt x="28098" y="1461"/>
                </a:lnTo>
                <a:lnTo>
                  <a:pt x="27186" y="2164"/>
                </a:lnTo>
                <a:lnTo>
                  <a:pt x="26161" y="2752"/>
                </a:lnTo>
                <a:lnTo>
                  <a:pt x="25077" y="3341"/>
                </a:lnTo>
                <a:lnTo>
                  <a:pt x="24678" y="3569"/>
                </a:lnTo>
                <a:lnTo>
                  <a:pt x="24052" y="3834"/>
                </a:lnTo>
                <a:lnTo>
                  <a:pt x="23426" y="4100"/>
                </a:lnTo>
                <a:lnTo>
                  <a:pt x="22797" y="4366"/>
                </a:lnTo>
                <a:lnTo>
                  <a:pt x="22227" y="4594"/>
                </a:lnTo>
                <a:lnTo>
                  <a:pt x="21601" y="4859"/>
                </a:lnTo>
                <a:lnTo>
                  <a:pt x="20975" y="5068"/>
                </a:lnTo>
                <a:lnTo>
                  <a:pt x="21259" y="5391"/>
                </a:lnTo>
                <a:lnTo>
                  <a:pt x="21829" y="5182"/>
                </a:lnTo>
                <a:lnTo>
                  <a:pt x="22399" y="4973"/>
                </a:lnTo>
                <a:lnTo>
                  <a:pt x="22969" y="4746"/>
                </a:lnTo>
                <a:lnTo>
                  <a:pt x="23653" y="4480"/>
                </a:lnTo>
                <a:lnTo>
                  <a:pt x="24280" y="4157"/>
                </a:lnTo>
                <a:lnTo>
                  <a:pt x="24906" y="3834"/>
                </a:lnTo>
                <a:lnTo>
                  <a:pt x="26845" y="6055"/>
                </a:lnTo>
                <a:lnTo>
                  <a:pt x="28726" y="8529"/>
                </a:lnTo>
                <a:lnTo>
                  <a:pt x="30549" y="11118"/>
                </a:lnTo>
                <a:lnTo>
                  <a:pt x="29067" y="11874"/>
                </a:lnTo>
                <a:lnTo>
                  <a:pt x="27528" y="12576"/>
                </a:lnTo>
                <a:lnTo>
                  <a:pt x="25877" y="13171"/>
                </a:lnTo>
                <a:lnTo>
                  <a:pt x="24394" y="10363"/>
                </a:lnTo>
                <a:lnTo>
                  <a:pt x="22797" y="7827"/>
                </a:lnTo>
                <a:lnTo>
                  <a:pt x="22286" y="7990"/>
                </a:lnTo>
                <a:lnTo>
                  <a:pt x="23824" y="10579"/>
                </a:lnTo>
                <a:lnTo>
                  <a:pt x="25307" y="13385"/>
                </a:lnTo>
                <a:lnTo>
                  <a:pt x="23597" y="13926"/>
                </a:lnTo>
                <a:lnTo>
                  <a:pt x="21829" y="14465"/>
                </a:lnTo>
                <a:lnTo>
                  <a:pt x="20006" y="14896"/>
                </a:lnTo>
                <a:lnTo>
                  <a:pt x="18922" y="12037"/>
                </a:lnTo>
                <a:lnTo>
                  <a:pt x="17726" y="9338"/>
                </a:lnTo>
                <a:lnTo>
                  <a:pt x="18353" y="12145"/>
                </a:lnTo>
                <a:lnTo>
                  <a:pt x="19436" y="15060"/>
                </a:lnTo>
                <a:lnTo>
                  <a:pt x="17555" y="15437"/>
                </a:lnTo>
                <a:lnTo>
                  <a:pt x="15618" y="15815"/>
                </a:lnTo>
                <a:lnTo>
                  <a:pt x="13622" y="16085"/>
                </a:lnTo>
                <a:lnTo>
                  <a:pt x="12937" y="13171"/>
                </a:lnTo>
                <a:lnTo>
                  <a:pt x="12937" y="16193"/>
                </a:lnTo>
                <a:lnTo>
                  <a:pt x="10943" y="16407"/>
                </a:lnTo>
                <a:lnTo>
                  <a:pt x="8835" y="16571"/>
                </a:lnTo>
                <a:lnTo>
                  <a:pt x="6782" y="16677"/>
                </a:lnTo>
                <a:lnTo>
                  <a:pt x="6555" y="13710"/>
                </a:lnTo>
                <a:lnTo>
                  <a:pt x="6327" y="10904"/>
                </a:lnTo>
                <a:lnTo>
                  <a:pt x="6098" y="8259"/>
                </a:lnTo>
                <a:lnTo>
                  <a:pt x="6098" y="7773"/>
                </a:lnTo>
                <a:lnTo>
                  <a:pt x="5814" y="4973"/>
                </a:lnTo>
                <a:lnTo>
                  <a:pt x="5586" y="2316"/>
                </a:lnTo>
                <a:lnTo>
                  <a:pt x="5359" y="0"/>
                </a:lnTo>
                <a:lnTo>
                  <a:pt x="5187" y="4973"/>
                </a:lnTo>
                <a:lnTo>
                  <a:pt x="5415" y="7827"/>
                </a:lnTo>
                <a:lnTo>
                  <a:pt x="1824" y="7827"/>
                </a:lnTo>
                <a:lnTo>
                  <a:pt x="1538" y="8259"/>
                </a:lnTo>
                <a:lnTo>
                  <a:pt x="1824" y="8259"/>
                </a:lnTo>
                <a:lnTo>
                  <a:pt x="3020" y="8313"/>
                </a:lnTo>
                <a:lnTo>
                  <a:pt x="4219" y="8313"/>
                </a:lnTo>
                <a:lnTo>
                  <a:pt x="5415" y="8259"/>
                </a:lnTo>
                <a:lnTo>
                  <a:pt x="5643" y="10904"/>
                </a:lnTo>
                <a:lnTo>
                  <a:pt x="5814" y="13710"/>
                </a:lnTo>
                <a:lnTo>
                  <a:pt x="5985" y="16677"/>
                </a:lnTo>
                <a:lnTo>
                  <a:pt x="4446" y="16732"/>
                </a:lnTo>
                <a:lnTo>
                  <a:pt x="1198" y="16732"/>
                </a:lnTo>
                <a:lnTo>
                  <a:pt x="398" y="16677"/>
                </a:lnTo>
                <a:lnTo>
                  <a:pt x="58" y="16677"/>
                </a:lnTo>
                <a:lnTo>
                  <a:pt x="0" y="17163"/>
                </a:lnTo>
                <a:lnTo>
                  <a:pt x="799" y="17218"/>
                </a:lnTo>
                <a:close/>
              </a:path>
            </a:pathLst>
          </a:custGeom>
          <a:solidFill>
            <a:srgbClr val="0063A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71" name="object 1271"/>
          <p:cNvSpPr/>
          <p:nvPr/>
        </p:nvSpPr>
        <p:spPr>
          <a:xfrm>
            <a:off x="341288" y="529663"/>
            <a:ext cx="2609" cy="3844"/>
          </a:xfrm>
          <a:custGeom>
            <a:avLst/>
            <a:gdLst/>
            <a:ahLst/>
            <a:cxnLst/>
            <a:rect l="l" t="t" r="r" b="b"/>
            <a:pathLst>
              <a:path w="3478" h="5125">
                <a:moveTo>
                  <a:pt x="1768" y="2373"/>
                </a:moveTo>
                <a:lnTo>
                  <a:pt x="0" y="0"/>
                </a:lnTo>
                <a:lnTo>
                  <a:pt x="1254" y="2524"/>
                </a:lnTo>
                <a:lnTo>
                  <a:pt x="2964" y="5125"/>
                </a:lnTo>
                <a:lnTo>
                  <a:pt x="3478" y="4954"/>
                </a:lnTo>
                <a:lnTo>
                  <a:pt x="1768" y="2373"/>
                </a:lnTo>
                <a:close/>
              </a:path>
            </a:pathLst>
          </a:custGeom>
          <a:solidFill>
            <a:srgbClr val="0060A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72" name="object 1272"/>
          <p:cNvSpPr/>
          <p:nvPr/>
        </p:nvSpPr>
        <p:spPr>
          <a:xfrm>
            <a:off x="331713" y="524964"/>
            <a:ext cx="1411" cy="156"/>
          </a:xfrm>
          <a:custGeom>
            <a:avLst/>
            <a:gdLst/>
            <a:ahLst/>
            <a:cxnLst/>
            <a:rect l="l" t="t" r="r" b="b"/>
            <a:pathLst>
              <a:path w="1881" h="208">
                <a:moveTo>
                  <a:pt x="912" y="0"/>
                </a:moveTo>
                <a:lnTo>
                  <a:pt x="0" y="0"/>
                </a:lnTo>
                <a:lnTo>
                  <a:pt x="0" y="208"/>
                </a:lnTo>
                <a:lnTo>
                  <a:pt x="628" y="208"/>
                </a:lnTo>
                <a:lnTo>
                  <a:pt x="1254" y="170"/>
                </a:lnTo>
                <a:lnTo>
                  <a:pt x="1881" y="56"/>
                </a:lnTo>
                <a:lnTo>
                  <a:pt x="912" y="0"/>
                </a:lnTo>
                <a:close/>
              </a:path>
            </a:pathLst>
          </a:custGeom>
          <a:solidFill>
            <a:srgbClr val="0060A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73" name="object 1273"/>
          <p:cNvSpPr/>
          <p:nvPr/>
        </p:nvSpPr>
        <p:spPr>
          <a:xfrm>
            <a:off x="328678" y="524964"/>
            <a:ext cx="3035" cy="2790"/>
          </a:xfrm>
          <a:custGeom>
            <a:avLst/>
            <a:gdLst/>
            <a:ahLst/>
            <a:cxnLst/>
            <a:rect l="l" t="t" r="r" b="b"/>
            <a:pathLst>
              <a:path w="4046" h="3720">
                <a:moveTo>
                  <a:pt x="1482" y="3720"/>
                </a:moveTo>
                <a:lnTo>
                  <a:pt x="1709" y="1898"/>
                </a:lnTo>
                <a:lnTo>
                  <a:pt x="1881" y="208"/>
                </a:lnTo>
                <a:lnTo>
                  <a:pt x="2336" y="265"/>
                </a:lnTo>
                <a:lnTo>
                  <a:pt x="3133" y="265"/>
                </a:lnTo>
                <a:lnTo>
                  <a:pt x="3590" y="208"/>
                </a:lnTo>
                <a:lnTo>
                  <a:pt x="4046" y="0"/>
                </a:lnTo>
                <a:lnTo>
                  <a:pt x="1025" y="0"/>
                </a:lnTo>
                <a:lnTo>
                  <a:pt x="0" y="113"/>
                </a:lnTo>
                <a:lnTo>
                  <a:pt x="513" y="170"/>
                </a:lnTo>
                <a:lnTo>
                  <a:pt x="968" y="170"/>
                </a:lnTo>
                <a:lnTo>
                  <a:pt x="1482" y="208"/>
                </a:lnTo>
                <a:lnTo>
                  <a:pt x="1482" y="3720"/>
                </a:lnTo>
                <a:close/>
              </a:path>
            </a:pathLst>
          </a:custGeom>
          <a:solidFill>
            <a:srgbClr val="0060A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74" name="object 1274"/>
          <p:cNvSpPr/>
          <p:nvPr/>
        </p:nvSpPr>
        <p:spPr>
          <a:xfrm>
            <a:off x="322952" y="529578"/>
            <a:ext cx="33763" cy="18782"/>
          </a:xfrm>
          <a:custGeom>
            <a:avLst/>
            <a:gdLst/>
            <a:ahLst/>
            <a:cxnLst/>
            <a:rect l="l" t="t" r="r" b="b"/>
            <a:pathLst>
              <a:path w="45017" h="25043">
                <a:moveTo>
                  <a:pt x="12367" y="7827"/>
                </a:moveTo>
                <a:lnTo>
                  <a:pt x="8776" y="7827"/>
                </a:lnTo>
                <a:lnTo>
                  <a:pt x="8490" y="8259"/>
                </a:lnTo>
                <a:lnTo>
                  <a:pt x="8776" y="8259"/>
                </a:lnTo>
                <a:lnTo>
                  <a:pt x="9973" y="8313"/>
                </a:lnTo>
                <a:lnTo>
                  <a:pt x="11171" y="8313"/>
                </a:lnTo>
                <a:lnTo>
                  <a:pt x="12367" y="8259"/>
                </a:lnTo>
                <a:lnTo>
                  <a:pt x="12595" y="10904"/>
                </a:lnTo>
                <a:lnTo>
                  <a:pt x="12766" y="13710"/>
                </a:lnTo>
                <a:lnTo>
                  <a:pt x="12937" y="16677"/>
                </a:lnTo>
                <a:lnTo>
                  <a:pt x="11398" y="16732"/>
                </a:lnTo>
                <a:lnTo>
                  <a:pt x="8150" y="16732"/>
                </a:lnTo>
                <a:lnTo>
                  <a:pt x="7350" y="16677"/>
                </a:lnTo>
                <a:lnTo>
                  <a:pt x="7010" y="16677"/>
                </a:lnTo>
                <a:lnTo>
                  <a:pt x="7181" y="8204"/>
                </a:lnTo>
                <a:lnTo>
                  <a:pt x="6839" y="10849"/>
                </a:lnTo>
                <a:lnTo>
                  <a:pt x="6553" y="13657"/>
                </a:lnTo>
                <a:lnTo>
                  <a:pt x="6269" y="16624"/>
                </a:lnTo>
                <a:lnTo>
                  <a:pt x="4160" y="16516"/>
                </a:lnTo>
                <a:lnTo>
                  <a:pt x="2052" y="16299"/>
                </a:lnTo>
                <a:lnTo>
                  <a:pt x="0" y="15976"/>
                </a:lnTo>
                <a:lnTo>
                  <a:pt x="1937" y="16785"/>
                </a:lnTo>
                <a:lnTo>
                  <a:pt x="4046" y="17002"/>
                </a:lnTo>
                <a:lnTo>
                  <a:pt x="6210" y="17163"/>
                </a:lnTo>
                <a:lnTo>
                  <a:pt x="5927" y="19646"/>
                </a:lnTo>
                <a:lnTo>
                  <a:pt x="5699" y="22235"/>
                </a:lnTo>
                <a:lnTo>
                  <a:pt x="5471" y="24935"/>
                </a:lnTo>
                <a:lnTo>
                  <a:pt x="5983" y="24988"/>
                </a:lnTo>
                <a:lnTo>
                  <a:pt x="6269" y="24988"/>
                </a:lnTo>
                <a:lnTo>
                  <a:pt x="6496" y="22291"/>
                </a:lnTo>
                <a:lnTo>
                  <a:pt x="6724" y="19699"/>
                </a:lnTo>
                <a:lnTo>
                  <a:pt x="6952" y="17163"/>
                </a:lnTo>
                <a:lnTo>
                  <a:pt x="7751" y="17218"/>
                </a:lnTo>
                <a:lnTo>
                  <a:pt x="8150" y="17218"/>
                </a:lnTo>
                <a:lnTo>
                  <a:pt x="9745" y="17271"/>
                </a:lnTo>
                <a:lnTo>
                  <a:pt x="11398" y="17271"/>
                </a:lnTo>
                <a:lnTo>
                  <a:pt x="12993" y="17218"/>
                </a:lnTo>
                <a:lnTo>
                  <a:pt x="13165" y="19754"/>
                </a:lnTo>
                <a:lnTo>
                  <a:pt x="13279" y="22344"/>
                </a:lnTo>
                <a:lnTo>
                  <a:pt x="13451" y="25043"/>
                </a:lnTo>
                <a:lnTo>
                  <a:pt x="13962" y="24988"/>
                </a:lnTo>
                <a:lnTo>
                  <a:pt x="14248" y="24988"/>
                </a:lnTo>
                <a:lnTo>
                  <a:pt x="14077" y="22291"/>
                </a:lnTo>
                <a:lnTo>
                  <a:pt x="13906" y="19699"/>
                </a:lnTo>
                <a:lnTo>
                  <a:pt x="13735" y="17218"/>
                </a:lnTo>
                <a:lnTo>
                  <a:pt x="15843" y="17110"/>
                </a:lnTo>
                <a:lnTo>
                  <a:pt x="17952" y="16948"/>
                </a:lnTo>
                <a:lnTo>
                  <a:pt x="20004" y="16677"/>
                </a:lnTo>
                <a:lnTo>
                  <a:pt x="20518" y="19052"/>
                </a:lnTo>
                <a:lnTo>
                  <a:pt x="21029" y="21535"/>
                </a:lnTo>
                <a:lnTo>
                  <a:pt x="21486" y="24124"/>
                </a:lnTo>
                <a:lnTo>
                  <a:pt x="21941" y="24018"/>
                </a:lnTo>
                <a:lnTo>
                  <a:pt x="22169" y="23963"/>
                </a:lnTo>
                <a:lnTo>
                  <a:pt x="21714" y="21427"/>
                </a:lnTo>
                <a:lnTo>
                  <a:pt x="21200" y="18944"/>
                </a:lnTo>
                <a:lnTo>
                  <a:pt x="20689" y="16571"/>
                </a:lnTo>
                <a:lnTo>
                  <a:pt x="22683" y="16299"/>
                </a:lnTo>
                <a:lnTo>
                  <a:pt x="24678" y="15976"/>
                </a:lnTo>
                <a:lnTo>
                  <a:pt x="26559" y="15490"/>
                </a:lnTo>
                <a:lnTo>
                  <a:pt x="27413" y="17649"/>
                </a:lnTo>
                <a:lnTo>
                  <a:pt x="28154" y="19916"/>
                </a:lnTo>
                <a:lnTo>
                  <a:pt x="28896" y="22236"/>
                </a:lnTo>
                <a:lnTo>
                  <a:pt x="29522" y="22074"/>
                </a:lnTo>
                <a:lnTo>
                  <a:pt x="28781" y="19754"/>
                </a:lnTo>
                <a:lnTo>
                  <a:pt x="27983" y="17488"/>
                </a:lnTo>
                <a:lnTo>
                  <a:pt x="27129" y="15382"/>
                </a:lnTo>
                <a:lnTo>
                  <a:pt x="29008" y="14896"/>
                </a:lnTo>
                <a:lnTo>
                  <a:pt x="30777" y="14412"/>
                </a:lnTo>
                <a:lnTo>
                  <a:pt x="32486" y="13818"/>
                </a:lnTo>
                <a:lnTo>
                  <a:pt x="33455" y="15652"/>
                </a:lnTo>
                <a:lnTo>
                  <a:pt x="34424" y="17596"/>
                </a:lnTo>
                <a:lnTo>
                  <a:pt x="35280" y="19646"/>
                </a:lnTo>
                <a:lnTo>
                  <a:pt x="35850" y="19321"/>
                </a:lnTo>
                <a:lnTo>
                  <a:pt x="34994" y="17326"/>
                </a:lnTo>
                <a:lnTo>
                  <a:pt x="34025" y="15437"/>
                </a:lnTo>
                <a:lnTo>
                  <a:pt x="33056" y="13602"/>
                </a:lnTo>
                <a:lnTo>
                  <a:pt x="34708" y="12954"/>
                </a:lnTo>
                <a:lnTo>
                  <a:pt x="36305" y="12307"/>
                </a:lnTo>
                <a:lnTo>
                  <a:pt x="37729" y="11496"/>
                </a:lnTo>
                <a:lnTo>
                  <a:pt x="38756" y="13007"/>
                </a:lnTo>
                <a:lnTo>
                  <a:pt x="39781" y="14627"/>
                </a:lnTo>
                <a:lnTo>
                  <a:pt x="40748" y="16246"/>
                </a:lnTo>
                <a:lnTo>
                  <a:pt x="41150" y="15921"/>
                </a:lnTo>
                <a:lnTo>
                  <a:pt x="40244" y="14304"/>
                </a:lnTo>
                <a:lnTo>
                  <a:pt x="39217" y="12738"/>
                </a:lnTo>
                <a:lnTo>
                  <a:pt x="38242" y="11282"/>
                </a:lnTo>
                <a:lnTo>
                  <a:pt x="39660" y="10526"/>
                </a:lnTo>
                <a:lnTo>
                  <a:pt x="40969" y="9662"/>
                </a:lnTo>
                <a:lnTo>
                  <a:pt x="42177" y="8745"/>
                </a:lnTo>
                <a:lnTo>
                  <a:pt x="43084" y="9879"/>
                </a:lnTo>
                <a:lnTo>
                  <a:pt x="43990" y="11065"/>
                </a:lnTo>
                <a:lnTo>
                  <a:pt x="44916" y="12307"/>
                </a:lnTo>
                <a:lnTo>
                  <a:pt x="45017" y="12146"/>
                </a:lnTo>
                <a:lnTo>
                  <a:pt x="42681" y="8529"/>
                </a:lnTo>
                <a:lnTo>
                  <a:pt x="39720" y="5239"/>
                </a:lnTo>
                <a:lnTo>
                  <a:pt x="36248" y="2543"/>
                </a:lnTo>
                <a:lnTo>
                  <a:pt x="38186" y="4328"/>
                </a:lnTo>
                <a:lnTo>
                  <a:pt x="40063" y="6316"/>
                </a:lnTo>
                <a:lnTo>
                  <a:pt x="41896" y="8421"/>
                </a:lnTo>
                <a:lnTo>
                  <a:pt x="40687" y="9338"/>
                </a:lnTo>
                <a:lnTo>
                  <a:pt x="39378" y="10148"/>
                </a:lnTo>
                <a:lnTo>
                  <a:pt x="37958" y="10904"/>
                </a:lnTo>
                <a:lnTo>
                  <a:pt x="36134" y="8259"/>
                </a:lnTo>
                <a:lnTo>
                  <a:pt x="34253" y="5828"/>
                </a:lnTo>
                <a:lnTo>
                  <a:pt x="32315" y="3625"/>
                </a:lnTo>
                <a:lnTo>
                  <a:pt x="33340" y="3075"/>
                </a:lnTo>
                <a:lnTo>
                  <a:pt x="34367" y="2486"/>
                </a:lnTo>
                <a:lnTo>
                  <a:pt x="35280" y="1784"/>
                </a:lnTo>
                <a:lnTo>
                  <a:pt x="34937" y="1575"/>
                </a:lnTo>
                <a:lnTo>
                  <a:pt x="34025" y="2221"/>
                </a:lnTo>
                <a:lnTo>
                  <a:pt x="33056" y="2809"/>
                </a:lnTo>
                <a:lnTo>
                  <a:pt x="32029" y="3341"/>
                </a:lnTo>
                <a:lnTo>
                  <a:pt x="31630" y="3569"/>
                </a:lnTo>
                <a:lnTo>
                  <a:pt x="31004" y="3834"/>
                </a:lnTo>
                <a:lnTo>
                  <a:pt x="30378" y="4100"/>
                </a:lnTo>
                <a:lnTo>
                  <a:pt x="29749" y="4366"/>
                </a:lnTo>
                <a:lnTo>
                  <a:pt x="29179" y="4594"/>
                </a:lnTo>
                <a:lnTo>
                  <a:pt x="28553" y="4859"/>
                </a:lnTo>
                <a:lnTo>
                  <a:pt x="27927" y="5068"/>
                </a:lnTo>
                <a:lnTo>
                  <a:pt x="28211" y="5391"/>
                </a:lnTo>
                <a:lnTo>
                  <a:pt x="28781" y="5182"/>
                </a:lnTo>
                <a:lnTo>
                  <a:pt x="29351" y="4973"/>
                </a:lnTo>
                <a:lnTo>
                  <a:pt x="29921" y="4746"/>
                </a:lnTo>
                <a:lnTo>
                  <a:pt x="30605" y="4480"/>
                </a:lnTo>
                <a:lnTo>
                  <a:pt x="31232" y="4157"/>
                </a:lnTo>
                <a:lnTo>
                  <a:pt x="31858" y="3834"/>
                </a:lnTo>
                <a:lnTo>
                  <a:pt x="33797" y="6055"/>
                </a:lnTo>
                <a:lnTo>
                  <a:pt x="35678" y="8529"/>
                </a:lnTo>
                <a:lnTo>
                  <a:pt x="37501" y="11118"/>
                </a:lnTo>
                <a:lnTo>
                  <a:pt x="36019" y="11874"/>
                </a:lnTo>
                <a:lnTo>
                  <a:pt x="34480" y="12576"/>
                </a:lnTo>
                <a:lnTo>
                  <a:pt x="32829" y="13171"/>
                </a:lnTo>
                <a:lnTo>
                  <a:pt x="31346" y="10363"/>
                </a:lnTo>
                <a:lnTo>
                  <a:pt x="29749" y="7827"/>
                </a:lnTo>
                <a:lnTo>
                  <a:pt x="29238" y="7990"/>
                </a:lnTo>
                <a:lnTo>
                  <a:pt x="30777" y="10579"/>
                </a:lnTo>
                <a:lnTo>
                  <a:pt x="32259" y="13385"/>
                </a:lnTo>
                <a:lnTo>
                  <a:pt x="30549" y="13926"/>
                </a:lnTo>
                <a:lnTo>
                  <a:pt x="28781" y="14465"/>
                </a:lnTo>
                <a:lnTo>
                  <a:pt x="26958" y="14896"/>
                </a:lnTo>
                <a:lnTo>
                  <a:pt x="25875" y="12037"/>
                </a:lnTo>
                <a:lnTo>
                  <a:pt x="24678" y="9338"/>
                </a:lnTo>
                <a:lnTo>
                  <a:pt x="25305" y="12145"/>
                </a:lnTo>
                <a:lnTo>
                  <a:pt x="26388" y="15060"/>
                </a:lnTo>
                <a:lnTo>
                  <a:pt x="24507" y="15437"/>
                </a:lnTo>
                <a:lnTo>
                  <a:pt x="22570" y="15815"/>
                </a:lnTo>
                <a:lnTo>
                  <a:pt x="20574" y="16085"/>
                </a:lnTo>
                <a:lnTo>
                  <a:pt x="19889" y="13171"/>
                </a:lnTo>
                <a:lnTo>
                  <a:pt x="19889" y="16193"/>
                </a:lnTo>
                <a:lnTo>
                  <a:pt x="17895" y="16407"/>
                </a:lnTo>
                <a:lnTo>
                  <a:pt x="15787" y="16571"/>
                </a:lnTo>
                <a:lnTo>
                  <a:pt x="13735" y="16677"/>
                </a:lnTo>
                <a:lnTo>
                  <a:pt x="13507" y="13710"/>
                </a:lnTo>
                <a:lnTo>
                  <a:pt x="13279" y="10904"/>
                </a:lnTo>
                <a:lnTo>
                  <a:pt x="13050" y="8259"/>
                </a:lnTo>
                <a:lnTo>
                  <a:pt x="13050" y="7773"/>
                </a:lnTo>
                <a:lnTo>
                  <a:pt x="12766" y="4973"/>
                </a:lnTo>
                <a:lnTo>
                  <a:pt x="12538" y="2316"/>
                </a:lnTo>
                <a:lnTo>
                  <a:pt x="12311" y="0"/>
                </a:lnTo>
                <a:lnTo>
                  <a:pt x="12140" y="4973"/>
                </a:lnTo>
                <a:lnTo>
                  <a:pt x="12367" y="7827"/>
                </a:lnTo>
                <a:close/>
              </a:path>
            </a:pathLst>
          </a:custGeom>
          <a:solidFill>
            <a:srgbClr val="0060A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75" name="object 1275"/>
          <p:cNvSpPr/>
          <p:nvPr/>
        </p:nvSpPr>
        <p:spPr>
          <a:xfrm>
            <a:off x="314701" y="524964"/>
            <a:ext cx="22697" cy="10808"/>
          </a:xfrm>
          <a:custGeom>
            <a:avLst/>
            <a:gdLst/>
            <a:ahLst/>
            <a:cxnLst/>
            <a:rect l="l" t="t" r="r" b="b"/>
            <a:pathLst>
              <a:path w="30263" h="14410">
                <a:moveTo>
                  <a:pt x="3933" y="11124"/>
                </a:moveTo>
                <a:lnTo>
                  <a:pt x="5755" y="8580"/>
                </a:lnTo>
                <a:lnTo>
                  <a:pt x="7522" y="6264"/>
                </a:lnTo>
                <a:lnTo>
                  <a:pt x="9231" y="4214"/>
                </a:lnTo>
                <a:lnTo>
                  <a:pt x="10144" y="4537"/>
                </a:lnTo>
                <a:lnTo>
                  <a:pt x="11112" y="4802"/>
                </a:lnTo>
                <a:lnTo>
                  <a:pt x="12081" y="5068"/>
                </a:lnTo>
                <a:lnTo>
                  <a:pt x="12538" y="5182"/>
                </a:lnTo>
                <a:lnTo>
                  <a:pt x="13507" y="5391"/>
                </a:lnTo>
                <a:lnTo>
                  <a:pt x="14476" y="5562"/>
                </a:lnTo>
                <a:lnTo>
                  <a:pt x="15444" y="5714"/>
                </a:lnTo>
                <a:lnTo>
                  <a:pt x="15958" y="5771"/>
                </a:lnTo>
                <a:lnTo>
                  <a:pt x="17041" y="5941"/>
                </a:lnTo>
                <a:lnTo>
                  <a:pt x="18123" y="6036"/>
                </a:lnTo>
                <a:lnTo>
                  <a:pt x="19263" y="6093"/>
                </a:lnTo>
                <a:lnTo>
                  <a:pt x="18920" y="8466"/>
                </a:lnTo>
                <a:lnTo>
                  <a:pt x="18864" y="14355"/>
                </a:lnTo>
                <a:lnTo>
                  <a:pt x="19490" y="14410"/>
                </a:lnTo>
                <a:lnTo>
                  <a:pt x="19776" y="13977"/>
                </a:lnTo>
                <a:lnTo>
                  <a:pt x="19206" y="13924"/>
                </a:lnTo>
                <a:lnTo>
                  <a:pt x="18920" y="13924"/>
                </a:lnTo>
                <a:lnTo>
                  <a:pt x="19206" y="11124"/>
                </a:lnTo>
                <a:lnTo>
                  <a:pt x="19490" y="8466"/>
                </a:lnTo>
                <a:lnTo>
                  <a:pt x="19776" y="6150"/>
                </a:lnTo>
                <a:lnTo>
                  <a:pt x="22741" y="6150"/>
                </a:lnTo>
                <a:lnTo>
                  <a:pt x="22969" y="8523"/>
                </a:lnTo>
                <a:lnTo>
                  <a:pt x="23140" y="11124"/>
                </a:lnTo>
                <a:lnTo>
                  <a:pt x="23311" y="6150"/>
                </a:lnTo>
                <a:lnTo>
                  <a:pt x="24392" y="6093"/>
                </a:lnTo>
                <a:lnTo>
                  <a:pt x="25476" y="5998"/>
                </a:lnTo>
                <a:lnTo>
                  <a:pt x="26501" y="5885"/>
                </a:lnTo>
                <a:lnTo>
                  <a:pt x="27242" y="8201"/>
                </a:lnTo>
                <a:lnTo>
                  <a:pt x="27983" y="10801"/>
                </a:lnTo>
                <a:lnTo>
                  <a:pt x="28553" y="10688"/>
                </a:lnTo>
                <a:lnTo>
                  <a:pt x="27756" y="8144"/>
                </a:lnTo>
                <a:lnTo>
                  <a:pt x="27015" y="5828"/>
                </a:lnTo>
                <a:lnTo>
                  <a:pt x="28040" y="5676"/>
                </a:lnTo>
                <a:lnTo>
                  <a:pt x="29010" y="5505"/>
                </a:lnTo>
                <a:lnTo>
                  <a:pt x="29979" y="5296"/>
                </a:lnTo>
                <a:lnTo>
                  <a:pt x="30263" y="4859"/>
                </a:lnTo>
                <a:lnTo>
                  <a:pt x="29351" y="3246"/>
                </a:lnTo>
                <a:lnTo>
                  <a:pt x="28440" y="1727"/>
                </a:lnTo>
                <a:lnTo>
                  <a:pt x="27584" y="379"/>
                </a:lnTo>
                <a:lnTo>
                  <a:pt x="27129" y="322"/>
                </a:lnTo>
                <a:lnTo>
                  <a:pt x="27927" y="1727"/>
                </a:lnTo>
                <a:lnTo>
                  <a:pt x="28839" y="3246"/>
                </a:lnTo>
                <a:lnTo>
                  <a:pt x="29808" y="4973"/>
                </a:lnTo>
                <a:lnTo>
                  <a:pt x="28896" y="5182"/>
                </a:lnTo>
                <a:lnTo>
                  <a:pt x="27870" y="5353"/>
                </a:lnTo>
                <a:lnTo>
                  <a:pt x="26900" y="5448"/>
                </a:lnTo>
                <a:lnTo>
                  <a:pt x="26217" y="3455"/>
                </a:lnTo>
                <a:lnTo>
                  <a:pt x="25591" y="1670"/>
                </a:lnTo>
                <a:lnTo>
                  <a:pt x="25021" y="113"/>
                </a:lnTo>
                <a:lnTo>
                  <a:pt x="24564" y="56"/>
                </a:lnTo>
                <a:lnTo>
                  <a:pt x="25133" y="1670"/>
                </a:lnTo>
                <a:lnTo>
                  <a:pt x="25760" y="3512"/>
                </a:lnTo>
                <a:lnTo>
                  <a:pt x="26388" y="5505"/>
                </a:lnTo>
                <a:lnTo>
                  <a:pt x="25361" y="5619"/>
                </a:lnTo>
                <a:lnTo>
                  <a:pt x="24336" y="5714"/>
                </a:lnTo>
                <a:lnTo>
                  <a:pt x="23311" y="5771"/>
                </a:lnTo>
                <a:lnTo>
                  <a:pt x="23081" y="3720"/>
                </a:lnTo>
                <a:lnTo>
                  <a:pt x="22854" y="1841"/>
                </a:lnTo>
                <a:lnTo>
                  <a:pt x="22683" y="208"/>
                </a:lnTo>
                <a:lnTo>
                  <a:pt x="22683" y="0"/>
                </a:lnTo>
                <a:lnTo>
                  <a:pt x="22227" y="208"/>
                </a:lnTo>
                <a:lnTo>
                  <a:pt x="22399" y="1898"/>
                </a:lnTo>
                <a:lnTo>
                  <a:pt x="22570" y="3720"/>
                </a:lnTo>
                <a:lnTo>
                  <a:pt x="22741" y="5771"/>
                </a:lnTo>
                <a:lnTo>
                  <a:pt x="19833" y="5771"/>
                </a:lnTo>
                <a:lnTo>
                  <a:pt x="20119" y="3720"/>
                </a:lnTo>
                <a:lnTo>
                  <a:pt x="20119" y="208"/>
                </a:lnTo>
                <a:lnTo>
                  <a:pt x="19833" y="1841"/>
                </a:lnTo>
                <a:lnTo>
                  <a:pt x="19549" y="3663"/>
                </a:lnTo>
                <a:lnTo>
                  <a:pt x="19263" y="5714"/>
                </a:lnTo>
                <a:lnTo>
                  <a:pt x="18181" y="5676"/>
                </a:lnTo>
                <a:lnTo>
                  <a:pt x="17154" y="5562"/>
                </a:lnTo>
                <a:lnTo>
                  <a:pt x="16071" y="5448"/>
                </a:lnTo>
                <a:lnTo>
                  <a:pt x="16812" y="3455"/>
                </a:lnTo>
                <a:lnTo>
                  <a:pt x="17440" y="1727"/>
                </a:lnTo>
                <a:lnTo>
                  <a:pt x="18067" y="170"/>
                </a:lnTo>
                <a:lnTo>
                  <a:pt x="17668" y="170"/>
                </a:lnTo>
                <a:lnTo>
                  <a:pt x="16983" y="1727"/>
                </a:lnTo>
                <a:lnTo>
                  <a:pt x="16300" y="3455"/>
                </a:lnTo>
                <a:lnTo>
                  <a:pt x="15559" y="5391"/>
                </a:lnTo>
                <a:lnTo>
                  <a:pt x="14591" y="5239"/>
                </a:lnTo>
                <a:lnTo>
                  <a:pt x="13678" y="5068"/>
                </a:lnTo>
                <a:lnTo>
                  <a:pt x="12766" y="4859"/>
                </a:lnTo>
                <a:lnTo>
                  <a:pt x="13735" y="3246"/>
                </a:lnTo>
                <a:lnTo>
                  <a:pt x="14647" y="1784"/>
                </a:lnTo>
                <a:lnTo>
                  <a:pt x="15501" y="436"/>
                </a:lnTo>
                <a:lnTo>
                  <a:pt x="15046" y="493"/>
                </a:lnTo>
                <a:lnTo>
                  <a:pt x="14192" y="1727"/>
                </a:lnTo>
                <a:lnTo>
                  <a:pt x="13279" y="3075"/>
                </a:lnTo>
                <a:lnTo>
                  <a:pt x="12367" y="4594"/>
                </a:lnTo>
                <a:lnTo>
                  <a:pt x="12252" y="4745"/>
                </a:lnTo>
                <a:lnTo>
                  <a:pt x="11284" y="4480"/>
                </a:lnTo>
                <a:lnTo>
                  <a:pt x="10371" y="4214"/>
                </a:lnTo>
                <a:lnTo>
                  <a:pt x="9461" y="3948"/>
                </a:lnTo>
                <a:lnTo>
                  <a:pt x="9916" y="3398"/>
                </a:lnTo>
                <a:lnTo>
                  <a:pt x="10144" y="3132"/>
                </a:lnTo>
                <a:lnTo>
                  <a:pt x="10772" y="2429"/>
                </a:lnTo>
                <a:lnTo>
                  <a:pt x="11398" y="1727"/>
                </a:lnTo>
                <a:lnTo>
                  <a:pt x="11968" y="1082"/>
                </a:lnTo>
                <a:lnTo>
                  <a:pt x="11511" y="1233"/>
                </a:lnTo>
                <a:lnTo>
                  <a:pt x="11284" y="1290"/>
                </a:lnTo>
                <a:lnTo>
                  <a:pt x="10772" y="1784"/>
                </a:lnTo>
                <a:lnTo>
                  <a:pt x="10315" y="2316"/>
                </a:lnTo>
                <a:lnTo>
                  <a:pt x="9801" y="2866"/>
                </a:lnTo>
                <a:lnTo>
                  <a:pt x="9290" y="3455"/>
                </a:lnTo>
                <a:lnTo>
                  <a:pt x="9004" y="3777"/>
                </a:lnTo>
                <a:lnTo>
                  <a:pt x="8206" y="3455"/>
                </a:lnTo>
                <a:lnTo>
                  <a:pt x="7409" y="3132"/>
                </a:lnTo>
                <a:lnTo>
                  <a:pt x="6724" y="2809"/>
                </a:lnTo>
                <a:lnTo>
                  <a:pt x="6041" y="2961"/>
                </a:lnTo>
                <a:lnTo>
                  <a:pt x="5699" y="3132"/>
                </a:lnTo>
                <a:lnTo>
                  <a:pt x="3703" y="4916"/>
                </a:lnTo>
                <a:lnTo>
                  <a:pt x="1653" y="6910"/>
                </a:lnTo>
                <a:lnTo>
                  <a:pt x="0" y="9397"/>
                </a:lnTo>
                <a:lnTo>
                  <a:pt x="2223" y="7024"/>
                </a:lnTo>
                <a:lnTo>
                  <a:pt x="4388" y="4859"/>
                </a:lnTo>
                <a:lnTo>
                  <a:pt x="6440" y="3018"/>
                </a:lnTo>
                <a:lnTo>
                  <a:pt x="7181" y="3341"/>
                </a:lnTo>
                <a:lnTo>
                  <a:pt x="7979" y="3720"/>
                </a:lnTo>
                <a:lnTo>
                  <a:pt x="8776" y="4043"/>
                </a:lnTo>
                <a:lnTo>
                  <a:pt x="7066" y="6036"/>
                </a:lnTo>
                <a:lnTo>
                  <a:pt x="5242" y="8371"/>
                </a:lnTo>
                <a:lnTo>
                  <a:pt x="3703" y="11504"/>
                </a:lnTo>
                <a:lnTo>
                  <a:pt x="5014" y="11978"/>
                </a:lnTo>
                <a:lnTo>
                  <a:pt x="6382" y="12415"/>
                </a:lnTo>
                <a:lnTo>
                  <a:pt x="7751" y="12791"/>
                </a:lnTo>
                <a:lnTo>
                  <a:pt x="7979" y="12358"/>
                </a:lnTo>
                <a:lnTo>
                  <a:pt x="6611" y="12035"/>
                </a:lnTo>
                <a:lnTo>
                  <a:pt x="5242" y="11599"/>
                </a:lnTo>
                <a:lnTo>
                  <a:pt x="3933" y="11124"/>
                </a:lnTo>
                <a:close/>
              </a:path>
            </a:pathLst>
          </a:custGeom>
          <a:solidFill>
            <a:srgbClr val="0060A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76" name="object 1276"/>
          <p:cNvSpPr/>
          <p:nvPr/>
        </p:nvSpPr>
        <p:spPr>
          <a:xfrm>
            <a:off x="310171" y="532084"/>
            <a:ext cx="4316" cy="5591"/>
          </a:xfrm>
          <a:custGeom>
            <a:avLst/>
            <a:gdLst/>
            <a:ahLst/>
            <a:cxnLst/>
            <a:rect l="l" t="t" r="r" b="b"/>
            <a:pathLst>
              <a:path w="5755" h="7455">
                <a:moveTo>
                  <a:pt x="5755" y="227"/>
                </a:moveTo>
                <a:lnTo>
                  <a:pt x="5357" y="0"/>
                </a:lnTo>
                <a:lnTo>
                  <a:pt x="3363" y="2221"/>
                </a:lnTo>
                <a:lnTo>
                  <a:pt x="1425" y="4594"/>
                </a:lnTo>
                <a:lnTo>
                  <a:pt x="0" y="7455"/>
                </a:lnTo>
                <a:lnTo>
                  <a:pt x="1881" y="4863"/>
                </a:lnTo>
                <a:lnTo>
                  <a:pt x="3818" y="2429"/>
                </a:lnTo>
                <a:lnTo>
                  <a:pt x="5755" y="227"/>
                </a:lnTo>
                <a:close/>
              </a:path>
            </a:pathLst>
          </a:custGeom>
          <a:solidFill>
            <a:srgbClr val="0060A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77" name="object 1277"/>
          <p:cNvSpPr/>
          <p:nvPr/>
        </p:nvSpPr>
        <p:spPr>
          <a:xfrm>
            <a:off x="332740" y="525619"/>
            <a:ext cx="14234" cy="16103"/>
          </a:xfrm>
          <a:custGeom>
            <a:avLst/>
            <a:gdLst/>
            <a:ahLst/>
            <a:cxnLst/>
            <a:rect l="l" t="t" r="r" b="b"/>
            <a:pathLst>
              <a:path w="18979" h="21470">
                <a:moveTo>
                  <a:pt x="1653" y="13429"/>
                </a:moveTo>
                <a:lnTo>
                  <a:pt x="3250" y="13321"/>
                </a:lnTo>
                <a:lnTo>
                  <a:pt x="4789" y="13104"/>
                </a:lnTo>
                <a:lnTo>
                  <a:pt x="5530" y="15749"/>
                </a:lnTo>
                <a:lnTo>
                  <a:pt x="6213" y="18501"/>
                </a:lnTo>
                <a:lnTo>
                  <a:pt x="6839" y="21470"/>
                </a:lnTo>
                <a:lnTo>
                  <a:pt x="6839" y="18448"/>
                </a:lnTo>
                <a:lnTo>
                  <a:pt x="6156" y="15640"/>
                </a:lnTo>
                <a:lnTo>
                  <a:pt x="5415" y="13051"/>
                </a:lnTo>
                <a:lnTo>
                  <a:pt x="6954" y="12835"/>
                </a:lnTo>
                <a:lnTo>
                  <a:pt x="8436" y="12565"/>
                </a:lnTo>
                <a:lnTo>
                  <a:pt x="9918" y="12242"/>
                </a:lnTo>
                <a:lnTo>
                  <a:pt x="11058" y="14724"/>
                </a:lnTo>
                <a:lnTo>
                  <a:pt x="12254" y="17423"/>
                </a:lnTo>
                <a:lnTo>
                  <a:pt x="11628" y="14615"/>
                </a:lnTo>
                <a:lnTo>
                  <a:pt x="10430" y="12134"/>
                </a:lnTo>
                <a:lnTo>
                  <a:pt x="11856" y="11756"/>
                </a:lnTo>
                <a:lnTo>
                  <a:pt x="13279" y="11371"/>
                </a:lnTo>
                <a:lnTo>
                  <a:pt x="14649" y="10896"/>
                </a:lnTo>
                <a:lnTo>
                  <a:pt x="16188" y="13267"/>
                </a:lnTo>
                <a:lnTo>
                  <a:pt x="16699" y="13104"/>
                </a:lnTo>
                <a:lnTo>
                  <a:pt x="15160" y="10669"/>
                </a:lnTo>
                <a:lnTo>
                  <a:pt x="14876" y="10346"/>
                </a:lnTo>
                <a:lnTo>
                  <a:pt x="14363" y="10517"/>
                </a:lnTo>
                <a:lnTo>
                  <a:pt x="13052" y="10991"/>
                </a:lnTo>
                <a:lnTo>
                  <a:pt x="11684" y="11371"/>
                </a:lnTo>
                <a:lnTo>
                  <a:pt x="10259" y="11701"/>
                </a:lnTo>
                <a:lnTo>
                  <a:pt x="8949" y="8998"/>
                </a:lnTo>
                <a:lnTo>
                  <a:pt x="7638" y="6530"/>
                </a:lnTo>
                <a:lnTo>
                  <a:pt x="6384" y="4309"/>
                </a:lnTo>
                <a:lnTo>
                  <a:pt x="7409" y="4100"/>
                </a:lnTo>
                <a:lnTo>
                  <a:pt x="8380" y="3815"/>
                </a:lnTo>
                <a:lnTo>
                  <a:pt x="9290" y="3493"/>
                </a:lnTo>
                <a:lnTo>
                  <a:pt x="10943" y="5600"/>
                </a:lnTo>
                <a:lnTo>
                  <a:pt x="12653" y="7916"/>
                </a:lnTo>
                <a:lnTo>
                  <a:pt x="11398" y="5391"/>
                </a:lnTo>
                <a:lnTo>
                  <a:pt x="9747" y="3341"/>
                </a:lnTo>
                <a:lnTo>
                  <a:pt x="10659" y="3018"/>
                </a:lnTo>
                <a:lnTo>
                  <a:pt x="11457" y="2695"/>
                </a:lnTo>
                <a:lnTo>
                  <a:pt x="12254" y="2316"/>
                </a:lnTo>
                <a:lnTo>
                  <a:pt x="14307" y="4195"/>
                </a:lnTo>
                <a:lnTo>
                  <a:pt x="16415" y="6416"/>
                </a:lnTo>
                <a:lnTo>
                  <a:pt x="18580" y="8846"/>
                </a:lnTo>
                <a:lnTo>
                  <a:pt x="18979" y="8618"/>
                </a:lnTo>
                <a:lnTo>
                  <a:pt x="16870" y="6150"/>
                </a:lnTo>
                <a:lnTo>
                  <a:pt x="14705" y="3986"/>
                </a:lnTo>
                <a:lnTo>
                  <a:pt x="12653" y="2088"/>
                </a:lnTo>
                <a:lnTo>
                  <a:pt x="12198" y="1670"/>
                </a:lnTo>
                <a:lnTo>
                  <a:pt x="11513" y="1442"/>
                </a:lnTo>
                <a:lnTo>
                  <a:pt x="12027" y="2088"/>
                </a:lnTo>
                <a:lnTo>
                  <a:pt x="11229" y="2410"/>
                </a:lnTo>
                <a:lnTo>
                  <a:pt x="10373" y="2752"/>
                </a:lnTo>
                <a:lnTo>
                  <a:pt x="9519" y="3075"/>
                </a:lnTo>
                <a:lnTo>
                  <a:pt x="9006" y="2467"/>
                </a:lnTo>
                <a:lnTo>
                  <a:pt x="8778" y="2145"/>
                </a:lnTo>
                <a:lnTo>
                  <a:pt x="8150" y="1442"/>
                </a:lnTo>
                <a:lnTo>
                  <a:pt x="7580" y="797"/>
                </a:lnTo>
                <a:lnTo>
                  <a:pt x="7010" y="151"/>
                </a:lnTo>
                <a:lnTo>
                  <a:pt x="6384" y="0"/>
                </a:lnTo>
                <a:lnTo>
                  <a:pt x="7010" y="740"/>
                </a:lnTo>
                <a:lnTo>
                  <a:pt x="7695" y="1556"/>
                </a:lnTo>
                <a:lnTo>
                  <a:pt x="8436" y="2410"/>
                </a:lnTo>
                <a:lnTo>
                  <a:pt x="8835" y="2961"/>
                </a:lnTo>
                <a:lnTo>
                  <a:pt x="9062" y="3227"/>
                </a:lnTo>
                <a:lnTo>
                  <a:pt x="8150" y="3493"/>
                </a:lnTo>
                <a:lnTo>
                  <a:pt x="7181" y="3777"/>
                </a:lnTo>
                <a:lnTo>
                  <a:pt x="6213" y="3986"/>
                </a:lnTo>
                <a:lnTo>
                  <a:pt x="5929" y="4423"/>
                </a:lnTo>
                <a:lnTo>
                  <a:pt x="7181" y="6625"/>
                </a:lnTo>
                <a:lnTo>
                  <a:pt x="8436" y="9112"/>
                </a:lnTo>
                <a:lnTo>
                  <a:pt x="9689" y="11809"/>
                </a:lnTo>
                <a:lnTo>
                  <a:pt x="8265" y="12134"/>
                </a:lnTo>
                <a:lnTo>
                  <a:pt x="6782" y="12404"/>
                </a:lnTo>
                <a:lnTo>
                  <a:pt x="5300" y="12620"/>
                </a:lnTo>
                <a:lnTo>
                  <a:pt x="4503" y="9814"/>
                </a:lnTo>
                <a:lnTo>
                  <a:pt x="3933" y="9928"/>
                </a:lnTo>
                <a:lnTo>
                  <a:pt x="4674" y="12673"/>
                </a:lnTo>
                <a:lnTo>
                  <a:pt x="3135" y="12890"/>
                </a:lnTo>
                <a:lnTo>
                  <a:pt x="1597" y="12998"/>
                </a:lnTo>
                <a:lnTo>
                  <a:pt x="0" y="13051"/>
                </a:lnTo>
                <a:lnTo>
                  <a:pt x="0" y="13537"/>
                </a:lnTo>
                <a:lnTo>
                  <a:pt x="1653" y="13429"/>
                </a:lnTo>
                <a:close/>
              </a:path>
            </a:pathLst>
          </a:custGeom>
          <a:solidFill>
            <a:srgbClr val="0060A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78" name="object 1278"/>
          <p:cNvSpPr/>
          <p:nvPr/>
        </p:nvSpPr>
        <p:spPr>
          <a:xfrm>
            <a:off x="318163" y="540629"/>
            <a:ext cx="4316" cy="1254"/>
          </a:xfrm>
          <a:custGeom>
            <a:avLst/>
            <a:gdLst/>
            <a:ahLst/>
            <a:cxnLst/>
            <a:rect l="l" t="t" r="r" b="b"/>
            <a:pathLst>
              <a:path w="5755" h="1672">
                <a:moveTo>
                  <a:pt x="0" y="0"/>
                </a:moveTo>
                <a:lnTo>
                  <a:pt x="1709" y="971"/>
                </a:lnTo>
                <a:lnTo>
                  <a:pt x="3647" y="1349"/>
                </a:lnTo>
                <a:lnTo>
                  <a:pt x="5643" y="1672"/>
                </a:lnTo>
                <a:lnTo>
                  <a:pt x="5755" y="1186"/>
                </a:lnTo>
                <a:lnTo>
                  <a:pt x="3762" y="863"/>
                </a:lnTo>
                <a:lnTo>
                  <a:pt x="1881" y="485"/>
                </a:lnTo>
                <a:lnTo>
                  <a:pt x="0" y="0"/>
                </a:lnTo>
                <a:close/>
              </a:path>
            </a:pathLst>
          </a:custGeom>
          <a:solidFill>
            <a:srgbClr val="0060A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79" name="object 1279"/>
          <p:cNvSpPr/>
          <p:nvPr/>
        </p:nvSpPr>
        <p:spPr>
          <a:xfrm>
            <a:off x="307092" y="528766"/>
            <a:ext cx="21800" cy="18825"/>
          </a:xfrm>
          <a:custGeom>
            <a:avLst/>
            <a:gdLst/>
            <a:ahLst/>
            <a:cxnLst/>
            <a:rect l="l" t="t" r="r" b="b"/>
            <a:pathLst>
              <a:path w="29067" h="25100">
                <a:moveTo>
                  <a:pt x="23597" y="8370"/>
                </a:moveTo>
                <a:lnTo>
                  <a:pt x="24451" y="5619"/>
                </a:lnTo>
                <a:lnTo>
                  <a:pt x="25307" y="3018"/>
                </a:lnTo>
                <a:lnTo>
                  <a:pt x="26104" y="702"/>
                </a:lnTo>
                <a:lnTo>
                  <a:pt x="25591" y="645"/>
                </a:lnTo>
                <a:lnTo>
                  <a:pt x="24737" y="2980"/>
                </a:lnTo>
                <a:lnTo>
                  <a:pt x="23881" y="5505"/>
                </a:lnTo>
                <a:lnTo>
                  <a:pt x="22969" y="8261"/>
                </a:lnTo>
                <a:lnTo>
                  <a:pt x="21488" y="8047"/>
                </a:lnTo>
                <a:lnTo>
                  <a:pt x="20062" y="7775"/>
                </a:lnTo>
                <a:lnTo>
                  <a:pt x="18639" y="7453"/>
                </a:lnTo>
                <a:lnTo>
                  <a:pt x="20006" y="4745"/>
                </a:lnTo>
                <a:lnTo>
                  <a:pt x="21373" y="2278"/>
                </a:lnTo>
                <a:lnTo>
                  <a:pt x="22685" y="113"/>
                </a:lnTo>
                <a:lnTo>
                  <a:pt x="22227" y="0"/>
                </a:lnTo>
                <a:lnTo>
                  <a:pt x="20918" y="2164"/>
                </a:lnTo>
                <a:lnTo>
                  <a:pt x="19492" y="4651"/>
                </a:lnTo>
                <a:lnTo>
                  <a:pt x="18125" y="7289"/>
                </a:lnTo>
                <a:lnTo>
                  <a:pt x="17897" y="7722"/>
                </a:lnTo>
                <a:lnTo>
                  <a:pt x="16643" y="10205"/>
                </a:lnTo>
                <a:lnTo>
                  <a:pt x="15388" y="12850"/>
                </a:lnTo>
                <a:lnTo>
                  <a:pt x="14192" y="15709"/>
                </a:lnTo>
                <a:lnTo>
                  <a:pt x="12426" y="15223"/>
                </a:lnTo>
                <a:lnTo>
                  <a:pt x="10716" y="14684"/>
                </a:lnTo>
                <a:lnTo>
                  <a:pt x="9062" y="14089"/>
                </a:lnTo>
                <a:lnTo>
                  <a:pt x="10601" y="11339"/>
                </a:lnTo>
                <a:lnTo>
                  <a:pt x="12198" y="8802"/>
                </a:lnTo>
                <a:lnTo>
                  <a:pt x="13849" y="6435"/>
                </a:lnTo>
                <a:lnTo>
                  <a:pt x="15388" y="3303"/>
                </a:lnTo>
                <a:lnTo>
                  <a:pt x="13565" y="5885"/>
                </a:lnTo>
                <a:lnTo>
                  <a:pt x="12369" y="5410"/>
                </a:lnTo>
                <a:lnTo>
                  <a:pt x="11229" y="4916"/>
                </a:lnTo>
                <a:lnTo>
                  <a:pt x="10146" y="4328"/>
                </a:lnTo>
                <a:lnTo>
                  <a:pt x="11799" y="1841"/>
                </a:lnTo>
                <a:lnTo>
                  <a:pt x="9747" y="4100"/>
                </a:lnTo>
                <a:lnTo>
                  <a:pt x="9348" y="3891"/>
                </a:lnTo>
                <a:lnTo>
                  <a:pt x="8720" y="3568"/>
                </a:lnTo>
                <a:lnTo>
                  <a:pt x="8094" y="3132"/>
                </a:lnTo>
                <a:lnTo>
                  <a:pt x="7467" y="2695"/>
                </a:lnTo>
                <a:lnTo>
                  <a:pt x="7125" y="2980"/>
                </a:lnTo>
                <a:lnTo>
                  <a:pt x="7751" y="3455"/>
                </a:lnTo>
                <a:lnTo>
                  <a:pt x="8436" y="3891"/>
                </a:lnTo>
                <a:lnTo>
                  <a:pt x="9119" y="4271"/>
                </a:lnTo>
                <a:lnTo>
                  <a:pt x="9461" y="4423"/>
                </a:lnTo>
                <a:lnTo>
                  <a:pt x="9860" y="4651"/>
                </a:lnTo>
                <a:lnTo>
                  <a:pt x="10943" y="5239"/>
                </a:lnTo>
                <a:lnTo>
                  <a:pt x="12140" y="5771"/>
                </a:lnTo>
                <a:lnTo>
                  <a:pt x="13338" y="6207"/>
                </a:lnTo>
                <a:lnTo>
                  <a:pt x="11684" y="8586"/>
                </a:lnTo>
                <a:lnTo>
                  <a:pt x="10031" y="11122"/>
                </a:lnTo>
                <a:lnTo>
                  <a:pt x="8492" y="13875"/>
                </a:lnTo>
                <a:lnTo>
                  <a:pt x="7979" y="13658"/>
                </a:lnTo>
                <a:lnTo>
                  <a:pt x="7695" y="13550"/>
                </a:lnTo>
                <a:lnTo>
                  <a:pt x="6440" y="13064"/>
                </a:lnTo>
                <a:lnTo>
                  <a:pt x="5244" y="12472"/>
                </a:lnTo>
                <a:lnTo>
                  <a:pt x="4104" y="11878"/>
                </a:lnTo>
                <a:lnTo>
                  <a:pt x="5530" y="9017"/>
                </a:lnTo>
                <a:lnTo>
                  <a:pt x="3649" y="11608"/>
                </a:lnTo>
                <a:lnTo>
                  <a:pt x="2450" y="10961"/>
                </a:lnTo>
                <a:lnTo>
                  <a:pt x="1311" y="10205"/>
                </a:lnTo>
                <a:lnTo>
                  <a:pt x="285" y="9450"/>
                </a:lnTo>
                <a:lnTo>
                  <a:pt x="0" y="9827"/>
                </a:lnTo>
                <a:lnTo>
                  <a:pt x="1027" y="10583"/>
                </a:lnTo>
                <a:lnTo>
                  <a:pt x="2167" y="11339"/>
                </a:lnTo>
                <a:lnTo>
                  <a:pt x="3363" y="11986"/>
                </a:lnTo>
                <a:lnTo>
                  <a:pt x="2223" y="13550"/>
                </a:lnTo>
                <a:lnTo>
                  <a:pt x="1139" y="15223"/>
                </a:lnTo>
                <a:lnTo>
                  <a:pt x="114" y="16950"/>
                </a:lnTo>
                <a:lnTo>
                  <a:pt x="569" y="17275"/>
                </a:lnTo>
                <a:lnTo>
                  <a:pt x="1597" y="15547"/>
                </a:lnTo>
                <a:lnTo>
                  <a:pt x="2680" y="13875"/>
                </a:lnTo>
                <a:lnTo>
                  <a:pt x="3820" y="12256"/>
                </a:lnTo>
                <a:lnTo>
                  <a:pt x="5016" y="12903"/>
                </a:lnTo>
                <a:lnTo>
                  <a:pt x="6213" y="13497"/>
                </a:lnTo>
                <a:lnTo>
                  <a:pt x="7524" y="14036"/>
                </a:lnTo>
                <a:lnTo>
                  <a:pt x="7979" y="14198"/>
                </a:lnTo>
                <a:lnTo>
                  <a:pt x="8265" y="14306"/>
                </a:lnTo>
                <a:lnTo>
                  <a:pt x="7181" y="16195"/>
                </a:lnTo>
                <a:lnTo>
                  <a:pt x="6156" y="18192"/>
                </a:lnTo>
                <a:lnTo>
                  <a:pt x="5244" y="20242"/>
                </a:lnTo>
                <a:lnTo>
                  <a:pt x="5757" y="20567"/>
                </a:lnTo>
                <a:lnTo>
                  <a:pt x="6726" y="18461"/>
                </a:lnTo>
                <a:lnTo>
                  <a:pt x="7751" y="16464"/>
                </a:lnTo>
                <a:lnTo>
                  <a:pt x="8835" y="14522"/>
                </a:lnTo>
                <a:lnTo>
                  <a:pt x="10488" y="15170"/>
                </a:lnTo>
                <a:lnTo>
                  <a:pt x="12198" y="15709"/>
                </a:lnTo>
                <a:lnTo>
                  <a:pt x="13964" y="16195"/>
                </a:lnTo>
                <a:lnTo>
                  <a:pt x="13108" y="18353"/>
                </a:lnTo>
                <a:lnTo>
                  <a:pt x="12198" y="20620"/>
                </a:lnTo>
                <a:lnTo>
                  <a:pt x="11398" y="22940"/>
                </a:lnTo>
                <a:lnTo>
                  <a:pt x="12027" y="23156"/>
                </a:lnTo>
                <a:lnTo>
                  <a:pt x="12824" y="20781"/>
                </a:lnTo>
                <a:lnTo>
                  <a:pt x="13678" y="18515"/>
                </a:lnTo>
                <a:lnTo>
                  <a:pt x="14591" y="16303"/>
                </a:lnTo>
                <a:lnTo>
                  <a:pt x="16472" y="16789"/>
                </a:lnTo>
                <a:lnTo>
                  <a:pt x="14762" y="15817"/>
                </a:lnTo>
                <a:lnTo>
                  <a:pt x="15958" y="13011"/>
                </a:lnTo>
                <a:lnTo>
                  <a:pt x="17213" y="10312"/>
                </a:lnTo>
                <a:lnTo>
                  <a:pt x="18467" y="7830"/>
                </a:lnTo>
                <a:lnTo>
                  <a:pt x="19891" y="8208"/>
                </a:lnTo>
                <a:lnTo>
                  <a:pt x="21373" y="8478"/>
                </a:lnTo>
                <a:lnTo>
                  <a:pt x="22856" y="8747"/>
                </a:lnTo>
                <a:lnTo>
                  <a:pt x="22058" y="11284"/>
                </a:lnTo>
                <a:lnTo>
                  <a:pt x="21259" y="14089"/>
                </a:lnTo>
                <a:lnTo>
                  <a:pt x="20518" y="17003"/>
                </a:lnTo>
                <a:lnTo>
                  <a:pt x="20405" y="17489"/>
                </a:lnTo>
                <a:lnTo>
                  <a:pt x="19778" y="19864"/>
                </a:lnTo>
                <a:lnTo>
                  <a:pt x="19208" y="22401"/>
                </a:lnTo>
                <a:lnTo>
                  <a:pt x="18695" y="24937"/>
                </a:lnTo>
                <a:lnTo>
                  <a:pt x="19150" y="25045"/>
                </a:lnTo>
                <a:lnTo>
                  <a:pt x="19378" y="25100"/>
                </a:lnTo>
                <a:lnTo>
                  <a:pt x="19891" y="22509"/>
                </a:lnTo>
                <a:lnTo>
                  <a:pt x="20461" y="19973"/>
                </a:lnTo>
                <a:lnTo>
                  <a:pt x="21031" y="17598"/>
                </a:lnTo>
                <a:lnTo>
                  <a:pt x="23083" y="17867"/>
                </a:lnTo>
                <a:lnTo>
                  <a:pt x="21146" y="17059"/>
                </a:lnTo>
                <a:lnTo>
                  <a:pt x="21887" y="14144"/>
                </a:lnTo>
                <a:lnTo>
                  <a:pt x="22685" y="11392"/>
                </a:lnTo>
                <a:lnTo>
                  <a:pt x="23482" y="8802"/>
                </a:lnTo>
                <a:lnTo>
                  <a:pt x="25077" y="9017"/>
                </a:lnTo>
                <a:lnTo>
                  <a:pt x="26674" y="9180"/>
                </a:lnTo>
                <a:lnTo>
                  <a:pt x="28328" y="9286"/>
                </a:lnTo>
                <a:lnTo>
                  <a:pt x="28156" y="17759"/>
                </a:lnTo>
                <a:lnTo>
                  <a:pt x="28440" y="14792"/>
                </a:lnTo>
                <a:lnTo>
                  <a:pt x="28726" y="11931"/>
                </a:lnTo>
                <a:lnTo>
                  <a:pt x="29010" y="9286"/>
                </a:lnTo>
                <a:lnTo>
                  <a:pt x="29067" y="3398"/>
                </a:lnTo>
                <a:lnTo>
                  <a:pt x="28726" y="5998"/>
                </a:lnTo>
                <a:lnTo>
                  <a:pt x="28384" y="8856"/>
                </a:lnTo>
                <a:lnTo>
                  <a:pt x="26787" y="8747"/>
                </a:lnTo>
                <a:lnTo>
                  <a:pt x="25136" y="8586"/>
                </a:lnTo>
                <a:lnTo>
                  <a:pt x="23597" y="8370"/>
                </a:lnTo>
                <a:close/>
              </a:path>
            </a:pathLst>
          </a:custGeom>
          <a:solidFill>
            <a:srgbClr val="0060A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80" name="object 1280"/>
          <p:cNvSpPr/>
          <p:nvPr/>
        </p:nvSpPr>
        <p:spPr>
          <a:xfrm>
            <a:off x="310170" y="530432"/>
            <a:ext cx="5514" cy="7243"/>
          </a:xfrm>
          <a:custGeom>
            <a:avLst/>
            <a:gdLst/>
            <a:ahLst/>
            <a:cxnLst/>
            <a:rect l="l" t="t" r="r" b="b"/>
            <a:pathLst>
              <a:path w="7352" h="9657">
                <a:moveTo>
                  <a:pt x="3762" y="759"/>
                </a:moveTo>
                <a:lnTo>
                  <a:pt x="3363" y="1025"/>
                </a:lnTo>
                <a:lnTo>
                  <a:pt x="3933" y="1404"/>
                </a:lnTo>
                <a:lnTo>
                  <a:pt x="4444" y="1727"/>
                </a:lnTo>
                <a:lnTo>
                  <a:pt x="5014" y="2050"/>
                </a:lnTo>
                <a:lnTo>
                  <a:pt x="5357" y="2202"/>
                </a:lnTo>
                <a:lnTo>
                  <a:pt x="3363" y="4423"/>
                </a:lnTo>
                <a:lnTo>
                  <a:pt x="1425" y="6796"/>
                </a:lnTo>
                <a:lnTo>
                  <a:pt x="0" y="9657"/>
                </a:lnTo>
                <a:lnTo>
                  <a:pt x="1881" y="7065"/>
                </a:lnTo>
                <a:lnTo>
                  <a:pt x="3818" y="4632"/>
                </a:lnTo>
                <a:lnTo>
                  <a:pt x="5755" y="2429"/>
                </a:lnTo>
                <a:lnTo>
                  <a:pt x="7352" y="0"/>
                </a:lnTo>
                <a:lnTo>
                  <a:pt x="5643" y="1879"/>
                </a:lnTo>
                <a:lnTo>
                  <a:pt x="5244" y="1670"/>
                </a:lnTo>
                <a:lnTo>
                  <a:pt x="4730" y="1404"/>
                </a:lnTo>
                <a:lnTo>
                  <a:pt x="4217" y="1082"/>
                </a:lnTo>
                <a:lnTo>
                  <a:pt x="3762" y="759"/>
                </a:lnTo>
                <a:close/>
              </a:path>
            </a:pathLst>
          </a:custGeom>
          <a:solidFill>
            <a:srgbClr val="005F9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81" name="object 1281"/>
          <p:cNvSpPr/>
          <p:nvPr/>
        </p:nvSpPr>
        <p:spPr>
          <a:xfrm>
            <a:off x="332740" y="526018"/>
            <a:ext cx="14234" cy="15704"/>
          </a:xfrm>
          <a:custGeom>
            <a:avLst/>
            <a:gdLst/>
            <a:ahLst/>
            <a:cxnLst/>
            <a:rect l="l" t="t" r="r" b="b"/>
            <a:pathLst>
              <a:path w="18979" h="20939">
                <a:moveTo>
                  <a:pt x="1653" y="12897"/>
                </a:moveTo>
                <a:lnTo>
                  <a:pt x="3250" y="12789"/>
                </a:lnTo>
                <a:lnTo>
                  <a:pt x="4789" y="12573"/>
                </a:lnTo>
                <a:lnTo>
                  <a:pt x="5530" y="15217"/>
                </a:lnTo>
                <a:lnTo>
                  <a:pt x="6213" y="17970"/>
                </a:lnTo>
                <a:lnTo>
                  <a:pt x="6839" y="20939"/>
                </a:lnTo>
                <a:lnTo>
                  <a:pt x="6839" y="17917"/>
                </a:lnTo>
                <a:lnTo>
                  <a:pt x="6156" y="15109"/>
                </a:lnTo>
                <a:lnTo>
                  <a:pt x="5415" y="12519"/>
                </a:lnTo>
                <a:lnTo>
                  <a:pt x="6954" y="12303"/>
                </a:lnTo>
                <a:lnTo>
                  <a:pt x="8436" y="12033"/>
                </a:lnTo>
                <a:lnTo>
                  <a:pt x="9918" y="11711"/>
                </a:lnTo>
                <a:lnTo>
                  <a:pt x="11058" y="14192"/>
                </a:lnTo>
                <a:lnTo>
                  <a:pt x="12254" y="16891"/>
                </a:lnTo>
                <a:lnTo>
                  <a:pt x="11628" y="14084"/>
                </a:lnTo>
                <a:lnTo>
                  <a:pt x="10430" y="11603"/>
                </a:lnTo>
                <a:lnTo>
                  <a:pt x="11856" y="11225"/>
                </a:lnTo>
                <a:lnTo>
                  <a:pt x="13279" y="10839"/>
                </a:lnTo>
                <a:lnTo>
                  <a:pt x="14649" y="10365"/>
                </a:lnTo>
                <a:lnTo>
                  <a:pt x="16188" y="12736"/>
                </a:lnTo>
                <a:lnTo>
                  <a:pt x="16699" y="12573"/>
                </a:lnTo>
                <a:lnTo>
                  <a:pt x="15160" y="10137"/>
                </a:lnTo>
                <a:lnTo>
                  <a:pt x="14876" y="9814"/>
                </a:lnTo>
                <a:lnTo>
                  <a:pt x="14363" y="9985"/>
                </a:lnTo>
                <a:lnTo>
                  <a:pt x="13052" y="10460"/>
                </a:lnTo>
                <a:lnTo>
                  <a:pt x="11684" y="10839"/>
                </a:lnTo>
                <a:lnTo>
                  <a:pt x="10259" y="11170"/>
                </a:lnTo>
                <a:lnTo>
                  <a:pt x="8949" y="8466"/>
                </a:lnTo>
                <a:lnTo>
                  <a:pt x="7638" y="5998"/>
                </a:lnTo>
                <a:lnTo>
                  <a:pt x="6384" y="3777"/>
                </a:lnTo>
                <a:lnTo>
                  <a:pt x="7409" y="3568"/>
                </a:lnTo>
                <a:lnTo>
                  <a:pt x="8380" y="3284"/>
                </a:lnTo>
                <a:lnTo>
                  <a:pt x="9290" y="2961"/>
                </a:lnTo>
                <a:lnTo>
                  <a:pt x="10943" y="5068"/>
                </a:lnTo>
                <a:lnTo>
                  <a:pt x="12653" y="7384"/>
                </a:lnTo>
                <a:lnTo>
                  <a:pt x="11398" y="4859"/>
                </a:lnTo>
                <a:lnTo>
                  <a:pt x="9747" y="2809"/>
                </a:lnTo>
                <a:lnTo>
                  <a:pt x="10659" y="2486"/>
                </a:lnTo>
                <a:lnTo>
                  <a:pt x="11457" y="2164"/>
                </a:lnTo>
                <a:lnTo>
                  <a:pt x="12254" y="1784"/>
                </a:lnTo>
                <a:lnTo>
                  <a:pt x="14307" y="3663"/>
                </a:lnTo>
                <a:lnTo>
                  <a:pt x="16415" y="5885"/>
                </a:lnTo>
                <a:lnTo>
                  <a:pt x="18580" y="8315"/>
                </a:lnTo>
                <a:lnTo>
                  <a:pt x="18979" y="8087"/>
                </a:lnTo>
                <a:lnTo>
                  <a:pt x="16985" y="5771"/>
                </a:lnTo>
                <a:lnTo>
                  <a:pt x="14933" y="3720"/>
                </a:lnTo>
                <a:lnTo>
                  <a:pt x="12995" y="1879"/>
                </a:lnTo>
                <a:lnTo>
                  <a:pt x="12311" y="1613"/>
                </a:lnTo>
                <a:lnTo>
                  <a:pt x="12027" y="1556"/>
                </a:lnTo>
                <a:lnTo>
                  <a:pt x="11229" y="1879"/>
                </a:lnTo>
                <a:lnTo>
                  <a:pt x="10373" y="2221"/>
                </a:lnTo>
                <a:lnTo>
                  <a:pt x="9519" y="2543"/>
                </a:lnTo>
                <a:lnTo>
                  <a:pt x="9006" y="1936"/>
                </a:lnTo>
                <a:lnTo>
                  <a:pt x="8778" y="1613"/>
                </a:lnTo>
                <a:lnTo>
                  <a:pt x="8321" y="1139"/>
                </a:lnTo>
                <a:lnTo>
                  <a:pt x="7922" y="645"/>
                </a:lnTo>
                <a:lnTo>
                  <a:pt x="7524" y="170"/>
                </a:lnTo>
                <a:lnTo>
                  <a:pt x="7068" y="56"/>
                </a:lnTo>
                <a:lnTo>
                  <a:pt x="6782" y="0"/>
                </a:lnTo>
                <a:lnTo>
                  <a:pt x="7352" y="588"/>
                </a:lnTo>
                <a:lnTo>
                  <a:pt x="7866" y="1233"/>
                </a:lnTo>
                <a:lnTo>
                  <a:pt x="8436" y="1879"/>
                </a:lnTo>
                <a:lnTo>
                  <a:pt x="8835" y="2429"/>
                </a:lnTo>
                <a:lnTo>
                  <a:pt x="9062" y="2695"/>
                </a:lnTo>
                <a:lnTo>
                  <a:pt x="8150" y="2961"/>
                </a:lnTo>
                <a:lnTo>
                  <a:pt x="7181" y="3246"/>
                </a:lnTo>
                <a:lnTo>
                  <a:pt x="6213" y="3455"/>
                </a:lnTo>
                <a:lnTo>
                  <a:pt x="5929" y="3891"/>
                </a:lnTo>
                <a:lnTo>
                  <a:pt x="7181" y="6093"/>
                </a:lnTo>
                <a:lnTo>
                  <a:pt x="8436" y="8580"/>
                </a:lnTo>
                <a:lnTo>
                  <a:pt x="9689" y="11278"/>
                </a:lnTo>
                <a:lnTo>
                  <a:pt x="8265" y="11603"/>
                </a:lnTo>
                <a:lnTo>
                  <a:pt x="6782" y="11872"/>
                </a:lnTo>
                <a:lnTo>
                  <a:pt x="5300" y="12089"/>
                </a:lnTo>
                <a:lnTo>
                  <a:pt x="4503" y="9283"/>
                </a:lnTo>
                <a:lnTo>
                  <a:pt x="3933" y="9397"/>
                </a:lnTo>
                <a:lnTo>
                  <a:pt x="4674" y="12142"/>
                </a:lnTo>
                <a:lnTo>
                  <a:pt x="3135" y="12358"/>
                </a:lnTo>
                <a:lnTo>
                  <a:pt x="1597" y="12466"/>
                </a:lnTo>
                <a:lnTo>
                  <a:pt x="0" y="12519"/>
                </a:lnTo>
                <a:lnTo>
                  <a:pt x="0" y="13005"/>
                </a:lnTo>
                <a:lnTo>
                  <a:pt x="1653" y="12897"/>
                </a:lnTo>
                <a:close/>
              </a:path>
            </a:pathLst>
          </a:custGeom>
          <a:solidFill>
            <a:srgbClr val="005F9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82" name="object 1282"/>
          <p:cNvSpPr/>
          <p:nvPr/>
        </p:nvSpPr>
        <p:spPr>
          <a:xfrm>
            <a:off x="341288" y="529663"/>
            <a:ext cx="2609" cy="3844"/>
          </a:xfrm>
          <a:custGeom>
            <a:avLst/>
            <a:gdLst/>
            <a:ahLst/>
            <a:cxnLst/>
            <a:rect l="l" t="t" r="r" b="b"/>
            <a:pathLst>
              <a:path w="3478" h="5125">
                <a:moveTo>
                  <a:pt x="1768" y="2373"/>
                </a:moveTo>
                <a:lnTo>
                  <a:pt x="0" y="0"/>
                </a:lnTo>
                <a:lnTo>
                  <a:pt x="1254" y="2524"/>
                </a:lnTo>
                <a:lnTo>
                  <a:pt x="2964" y="5125"/>
                </a:lnTo>
                <a:lnTo>
                  <a:pt x="3478" y="4954"/>
                </a:lnTo>
                <a:lnTo>
                  <a:pt x="1768" y="2373"/>
                </a:lnTo>
                <a:close/>
              </a:path>
            </a:pathLst>
          </a:custGeom>
          <a:solidFill>
            <a:srgbClr val="005F9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83" name="object 1283"/>
          <p:cNvSpPr/>
          <p:nvPr/>
        </p:nvSpPr>
        <p:spPr>
          <a:xfrm>
            <a:off x="315641" y="538403"/>
            <a:ext cx="2992" cy="7730"/>
          </a:xfrm>
          <a:custGeom>
            <a:avLst/>
            <a:gdLst/>
            <a:ahLst/>
            <a:cxnLst/>
            <a:rect l="l" t="t" r="r" b="b"/>
            <a:pathLst>
              <a:path w="3989" h="10306">
                <a:moveTo>
                  <a:pt x="0" y="10089"/>
                </a:moveTo>
                <a:lnTo>
                  <a:pt x="628" y="10306"/>
                </a:lnTo>
                <a:lnTo>
                  <a:pt x="1425" y="7931"/>
                </a:lnTo>
                <a:lnTo>
                  <a:pt x="2279" y="5664"/>
                </a:lnTo>
                <a:lnTo>
                  <a:pt x="3192" y="3453"/>
                </a:lnTo>
                <a:lnTo>
                  <a:pt x="3989" y="0"/>
                </a:lnTo>
                <a:lnTo>
                  <a:pt x="2793" y="2858"/>
                </a:lnTo>
                <a:lnTo>
                  <a:pt x="2565" y="3344"/>
                </a:lnTo>
                <a:lnTo>
                  <a:pt x="1709" y="5503"/>
                </a:lnTo>
                <a:lnTo>
                  <a:pt x="799" y="7770"/>
                </a:lnTo>
                <a:lnTo>
                  <a:pt x="0" y="10089"/>
                </a:lnTo>
                <a:close/>
              </a:path>
            </a:pathLst>
          </a:custGeom>
          <a:solidFill>
            <a:srgbClr val="005F9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84" name="object 1284"/>
          <p:cNvSpPr/>
          <p:nvPr/>
        </p:nvSpPr>
        <p:spPr>
          <a:xfrm>
            <a:off x="318163" y="540629"/>
            <a:ext cx="4316" cy="1254"/>
          </a:xfrm>
          <a:custGeom>
            <a:avLst/>
            <a:gdLst/>
            <a:ahLst/>
            <a:cxnLst/>
            <a:rect l="l" t="t" r="r" b="b"/>
            <a:pathLst>
              <a:path w="5755" h="1672">
                <a:moveTo>
                  <a:pt x="0" y="0"/>
                </a:moveTo>
                <a:lnTo>
                  <a:pt x="1709" y="971"/>
                </a:lnTo>
                <a:lnTo>
                  <a:pt x="3647" y="1349"/>
                </a:lnTo>
                <a:lnTo>
                  <a:pt x="5643" y="1672"/>
                </a:lnTo>
                <a:lnTo>
                  <a:pt x="5755" y="1186"/>
                </a:lnTo>
                <a:lnTo>
                  <a:pt x="3762" y="863"/>
                </a:lnTo>
                <a:lnTo>
                  <a:pt x="1881" y="485"/>
                </a:lnTo>
                <a:lnTo>
                  <a:pt x="0" y="0"/>
                </a:lnTo>
                <a:close/>
              </a:path>
            </a:pathLst>
          </a:custGeom>
          <a:solidFill>
            <a:srgbClr val="005F9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85" name="object 1285"/>
          <p:cNvSpPr/>
          <p:nvPr/>
        </p:nvSpPr>
        <p:spPr>
          <a:xfrm>
            <a:off x="321625" y="525250"/>
            <a:ext cx="15773" cy="10523"/>
          </a:xfrm>
          <a:custGeom>
            <a:avLst/>
            <a:gdLst/>
            <a:ahLst/>
            <a:cxnLst/>
            <a:rect l="l" t="t" r="r" b="b"/>
            <a:pathLst>
              <a:path w="21031" h="14031">
                <a:moveTo>
                  <a:pt x="10828" y="56"/>
                </a:moveTo>
                <a:lnTo>
                  <a:pt x="10601" y="1613"/>
                </a:lnTo>
                <a:lnTo>
                  <a:pt x="10317" y="3398"/>
                </a:lnTo>
                <a:lnTo>
                  <a:pt x="10031" y="5334"/>
                </a:lnTo>
                <a:lnTo>
                  <a:pt x="8949" y="5296"/>
                </a:lnTo>
                <a:lnTo>
                  <a:pt x="7922" y="5182"/>
                </a:lnTo>
                <a:lnTo>
                  <a:pt x="6839" y="5068"/>
                </a:lnTo>
                <a:lnTo>
                  <a:pt x="7524" y="3284"/>
                </a:lnTo>
                <a:lnTo>
                  <a:pt x="8094" y="1613"/>
                </a:lnTo>
                <a:lnTo>
                  <a:pt x="8663" y="151"/>
                </a:lnTo>
                <a:lnTo>
                  <a:pt x="8208" y="208"/>
                </a:lnTo>
                <a:lnTo>
                  <a:pt x="7638" y="1670"/>
                </a:lnTo>
                <a:lnTo>
                  <a:pt x="7010" y="3246"/>
                </a:lnTo>
                <a:lnTo>
                  <a:pt x="6327" y="5011"/>
                </a:lnTo>
                <a:lnTo>
                  <a:pt x="5359" y="4859"/>
                </a:lnTo>
                <a:lnTo>
                  <a:pt x="4446" y="4689"/>
                </a:lnTo>
                <a:lnTo>
                  <a:pt x="3534" y="4480"/>
                </a:lnTo>
                <a:lnTo>
                  <a:pt x="4390" y="3018"/>
                </a:lnTo>
                <a:lnTo>
                  <a:pt x="5187" y="1727"/>
                </a:lnTo>
                <a:lnTo>
                  <a:pt x="5985" y="493"/>
                </a:lnTo>
                <a:lnTo>
                  <a:pt x="5471" y="588"/>
                </a:lnTo>
                <a:lnTo>
                  <a:pt x="4730" y="1727"/>
                </a:lnTo>
                <a:lnTo>
                  <a:pt x="3933" y="2904"/>
                </a:lnTo>
                <a:lnTo>
                  <a:pt x="3135" y="4214"/>
                </a:lnTo>
                <a:lnTo>
                  <a:pt x="3020" y="4366"/>
                </a:lnTo>
                <a:lnTo>
                  <a:pt x="2052" y="4100"/>
                </a:lnTo>
                <a:lnTo>
                  <a:pt x="1139" y="3834"/>
                </a:lnTo>
                <a:lnTo>
                  <a:pt x="229" y="3568"/>
                </a:lnTo>
                <a:lnTo>
                  <a:pt x="0" y="3834"/>
                </a:lnTo>
                <a:lnTo>
                  <a:pt x="912" y="4157"/>
                </a:lnTo>
                <a:lnTo>
                  <a:pt x="1881" y="4423"/>
                </a:lnTo>
                <a:lnTo>
                  <a:pt x="2849" y="4689"/>
                </a:lnTo>
                <a:lnTo>
                  <a:pt x="3306" y="4802"/>
                </a:lnTo>
                <a:lnTo>
                  <a:pt x="4275" y="5011"/>
                </a:lnTo>
                <a:lnTo>
                  <a:pt x="5244" y="5182"/>
                </a:lnTo>
                <a:lnTo>
                  <a:pt x="6213" y="5334"/>
                </a:lnTo>
                <a:lnTo>
                  <a:pt x="6726" y="5391"/>
                </a:lnTo>
                <a:lnTo>
                  <a:pt x="7810" y="5562"/>
                </a:lnTo>
                <a:lnTo>
                  <a:pt x="8891" y="5657"/>
                </a:lnTo>
                <a:lnTo>
                  <a:pt x="10031" y="5714"/>
                </a:lnTo>
                <a:lnTo>
                  <a:pt x="9689" y="8087"/>
                </a:lnTo>
                <a:lnTo>
                  <a:pt x="9632" y="13976"/>
                </a:lnTo>
                <a:lnTo>
                  <a:pt x="10259" y="14031"/>
                </a:lnTo>
                <a:lnTo>
                  <a:pt x="10544" y="13598"/>
                </a:lnTo>
                <a:lnTo>
                  <a:pt x="9975" y="13545"/>
                </a:lnTo>
                <a:lnTo>
                  <a:pt x="9689" y="13545"/>
                </a:lnTo>
                <a:lnTo>
                  <a:pt x="9975" y="10744"/>
                </a:lnTo>
                <a:lnTo>
                  <a:pt x="10259" y="8087"/>
                </a:lnTo>
                <a:lnTo>
                  <a:pt x="10544" y="5771"/>
                </a:lnTo>
                <a:lnTo>
                  <a:pt x="13509" y="5771"/>
                </a:lnTo>
                <a:lnTo>
                  <a:pt x="13737" y="8144"/>
                </a:lnTo>
                <a:lnTo>
                  <a:pt x="13908" y="10744"/>
                </a:lnTo>
                <a:lnTo>
                  <a:pt x="14079" y="5771"/>
                </a:lnTo>
                <a:lnTo>
                  <a:pt x="15160" y="5714"/>
                </a:lnTo>
                <a:lnTo>
                  <a:pt x="16244" y="5619"/>
                </a:lnTo>
                <a:lnTo>
                  <a:pt x="17269" y="5505"/>
                </a:lnTo>
                <a:lnTo>
                  <a:pt x="18010" y="7821"/>
                </a:lnTo>
                <a:lnTo>
                  <a:pt x="18751" y="10422"/>
                </a:lnTo>
                <a:lnTo>
                  <a:pt x="19321" y="10308"/>
                </a:lnTo>
                <a:lnTo>
                  <a:pt x="18524" y="7764"/>
                </a:lnTo>
                <a:lnTo>
                  <a:pt x="17783" y="5448"/>
                </a:lnTo>
                <a:lnTo>
                  <a:pt x="18808" y="5296"/>
                </a:lnTo>
                <a:lnTo>
                  <a:pt x="19778" y="5125"/>
                </a:lnTo>
                <a:lnTo>
                  <a:pt x="20747" y="4916"/>
                </a:lnTo>
                <a:lnTo>
                  <a:pt x="21031" y="4480"/>
                </a:lnTo>
                <a:lnTo>
                  <a:pt x="20177" y="3018"/>
                </a:lnTo>
                <a:lnTo>
                  <a:pt x="19378" y="1670"/>
                </a:lnTo>
                <a:lnTo>
                  <a:pt x="18639" y="493"/>
                </a:lnTo>
                <a:lnTo>
                  <a:pt x="18125" y="379"/>
                </a:lnTo>
                <a:lnTo>
                  <a:pt x="18922" y="1670"/>
                </a:lnTo>
                <a:lnTo>
                  <a:pt x="19720" y="3075"/>
                </a:lnTo>
                <a:lnTo>
                  <a:pt x="20576" y="4594"/>
                </a:lnTo>
                <a:lnTo>
                  <a:pt x="19664" y="4802"/>
                </a:lnTo>
                <a:lnTo>
                  <a:pt x="18639" y="4973"/>
                </a:lnTo>
                <a:lnTo>
                  <a:pt x="17668" y="5068"/>
                </a:lnTo>
                <a:lnTo>
                  <a:pt x="17041" y="3284"/>
                </a:lnTo>
                <a:lnTo>
                  <a:pt x="16472" y="1613"/>
                </a:lnTo>
                <a:lnTo>
                  <a:pt x="15958" y="151"/>
                </a:lnTo>
                <a:lnTo>
                  <a:pt x="15503" y="113"/>
                </a:lnTo>
                <a:lnTo>
                  <a:pt x="16016" y="1613"/>
                </a:lnTo>
                <a:lnTo>
                  <a:pt x="16586" y="3284"/>
                </a:lnTo>
                <a:lnTo>
                  <a:pt x="17156" y="5125"/>
                </a:lnTo>
                <a:lnTo>
                  <a:pt x="16129" y="5239"/>
                </a:lnTo>
                <a:lnTo>
                  <a:pt x="15104" y="5334"/>
                </a:lnTo>
                <a:lnTo>
                  <a:pt x="14079" y="5391"/>
                </a:lnTo>
                <a:lnTo>
                  <a:pt x="13849" y="3398"/>
                </a:lnTo>
                <a:lnTo>
                  <a:pt x="13678" y="1613"/>
                </a:lnTo>
                <a:lnTo>
                  <a:pt x="13509" y="0"/>
                </a:lnTo>
                <a:lnTo>
                  <a:pt x="13052" y="0"/>
                </a:lnTo>
                <a:lnTo>
                  <a:pt x="13167" y="1613"/>
                </a:lnTo>
                <a:lnTo>
                  <a:pt x="13338" y="3398"/>
                </a:lnTo>
                <a:lnTo>
                  <a:pt x="13509" y="5391"/>
                </a:lnTo>
                <a:lnTo>
                  <a:pt x="10601" y="5391"/>
                </a:lnTo>
                <a:lnTo>
                  <a:pt x="10828" y="3398"/>
                </a:lnTo>
                <a:lnTo>
                  <a:pt x="11058" y="1613"/>
                </a:lnTo>
                <a:lnTo>
                  <a:pt x="11286" y="56"/>
                </a:lnTo>
                <a:lnTo>
                  <a:pt x="10828" y="56"/>
                </a:lnTo>
                <a:close/>
              </a:path>
            </a:pathLst>
          </a:custGeom>
          <a:solidFill>
            <a:srgbClr val="005F9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86" name="object 1286"/>
          <p:cNvSpPr/>
          <p:nvPr/>
        </p:nvSpPr>
        <p:spPr>
          <a:xfrm>
            <a:off x="322952" y="541560"/>
            <a:ext cx="4702" cy="890"/>
          </a:xfrm>
          <a:custGeom>
            <a:avLst/>
            <a:gdLst/>
            <a:ahLst/>
            <a:cxnLst/>
            <a:rect l="l" t="t" r="r" b="b"/>
            <a:pathLst>
              <a:path w="6269" h="1186">
                <a:moveTo>
                  <a:pt x="0" y="0"/>
                </a:moveTo>
                <a:lnTo>
                  <a:pt x="1937" y="808"/>
                </a:lnTo>
                <a:lnTo>
                  <a:pt x="4046" y="1025"/>
                </a:lnTo>
                <a:lnTo>
                  <a:pt x="6210" y="1186"/>
                </a:lnTo>
                <a:lnTo>
                  <a:pt x="6269" y="647"/>
                </a:lnTo>
                <a:lnTo>
                  <a:pt x="4160" y="539"/>
                </a:lnTo>
                <a:lnTo>
                  <a:pt x="2052" y="322"/>
                </a:lnTo>
                <a:lnTo>
                  <a:pt x="0" y="0"/>
                </a:lnTo>
                <a:close/>
              </a:path>
            </a:pathLst>
          </a:custGeom>
          <a:solidFill>
            <a:srgbClr val="005F9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87" name="object 1287"/>
          <p:cNvSpPr/>
          <p:nvPr/>
        </p:nvSpPr>
        <p:spPr>
          <a:xfrm>
            <a:off x="307178" y="526175"/>
            <a:ext cx="47316" cy="22185"/>
          </a:xfrm>
          <a:custGeom>
            <a:avLst/>
            <a:gdLst/>
            <a:ahLst/>
            <a:cxnLst/>
            <a:rect l="l" t="t" r="r" b="b"/>
            <a:pathLst>
              <a:path w="63088" h="29580">
                <a:moveTo>
                  <a:pt x="513" y="13174"/>
                </a:moveTo>
                <a:lnTo>
                  <a:pt x="227" y="13497"/>
                </a:lnTo>
                <a:lnTo>
                  <a:pt x="1139" y="14199"/>
                </a:lnTo>
                <a:lnTo>
                  <a:pt x="2164" y="14847"/>
                </a:lnTo>
                <a:lnTo>
                  <a:pt x="3248" y="15441"/>
                </a:lnTo>
                <a:lnTo>
                  <a:pt x="2108" y="17005"/>
                </a:lnTo>
                <a:lnTo>
                  <a:pt x="1025" y="18678"/>
                </a:lnTo>
                <a:lnTo>
                  <a:pt x="0" y="20405"/>
                </a:lnTo>
                <a:lnTo>
                  <a:pt x="455" y="20730"/>
                </a:lnTo>
                <a:lnTo>
                  <a:pt x="1482" y="19002"/>
                </a:lnTo>
                <a:lnTo>
                  <a:pt x="2565" y="17330"/>
                </a:lnTo>
                <a:lnTo>
                  <a:pt x="3705" y="15711"/>
                </a:lnTo>
                <a:lnTo>
                  <a:pt x="4901" y="16358"/>
                </a:lnTo>
                <a:lnTo>
                  <a:pt x="6098" y="16952"/>
                </a:lnTo>
                <a:lnTo>
                  <a:pt x="7409" y="17491"/>
                </a:lnTo>
                <a:lnTo>
                  <a:pt x="7864" y="17653"/>
                </a:lnTo>
                <a:lnTo>
                  <a:pt x="8150" y="17761"/>
                </a:lnTo>
                <a:lnTo>
                  <a:pt x="7066" y="19650"/>
                </a:lnTo>
                <a:lnTo>
                  <a:pt x="6041" y="21647"/>
                </a:lnTo>
                <a:lnTo>
                  <a:pt x="5129" y="23697"/>
                </a:lnTo>
                <a:lnTo>
                  <a:pt x="5643" y="24022"/>
                </a:lnTo>
                <a:lnTo>
                  <a:pt x="6611" y="21917"/>
                </a:lnTo>
                <a:lnTo>
                  <a:pt x="7636" y="19919"/>
                </a:lnTo>
                <a:lnTo>
                  <a:pt x="8720" y="17977"/>
                </a:lnTo>
                <a:lnTo>
                  <a:pt x="10373" y="18625"/>
                </a:lnTo>
                <a:lnTo>
                  <a:pt x="12083" y="19164"/>
                </a:lnTo>
                <a:lnTo>
                  <a:pt x="13849" y="19650"/>
                </a:lnTo>
                <a:lnTo>
                  <a:pt x="14077" y="19164"/>
                </a:lnTo>
                <a:lnTo>
                  <a:pt x="12311" y="18678"/>
                </a:lnTo>
                <a:lnTo>
                  <a:pt x="10601" y="18139"/>
                </a:lnTo>
                <a:lnTo>
                  <a:pt x="8947" y="17544"/>
                </a:lnTo>
                <a:lnTo>
                  <a:pt x="10486" y="14794"/>
                </a:lnTo>
                <a:lnTo>
                  <a:pt x="12083" y="12257"/>
                </a:lnTo>
                <a:lnTo>
                  <a:pt x="13735" y="9890"/>
                </a:lnTo>
                <a:lnTo>
                  <a:pt x="15046" y="10365"/>
                </a:lnTo>
                <a:lnTo>
                  <a:pt x="16413" y="10801"/>
                </a:lnTo>
                <a:lnTo>
                  <a:pt x="17783" y="11177"/>
                </a:lnTo>
                <a:lnTo>
                  <a:pt x="16528" y="13660"/>
                </a:lnTo>
                <a:lnTo>
                  <a:pt x="15273" y="16305"/>
                </a:lnTo>
                <a:lnTo>
                  <a:pt x="14476" y="19758"/>
                </a:lnTo>
                <a:lnTo>
                  <a:pt x="16357" y="20244"/>
                </a:lnTo>
                <a:lnTo>
                  <a:pt x="14647" y="19272"/>
                </a:lnTo>
                <a:lnTo>
                  <a:pt x="15843" y="16466"/>
                </a:lnTo>
                <a:lnTo>
                  <a:pt x="17098" y="13767"/>
                </a:lnTo>
                <a:lnTo>
                  <a:pt x="18353" y="11285"/>
                </a:lnTo>
                <a:lnTo>
                  <a:pt x="19776" y="11663"/>
                </a:lnTo>
                <a:lnTo>
                  <a:pt x="21259" y="11933"/>
                </a:lnTo>
                <a:lnTo>
                  <a:pt x="22741" y="12202"/>
                </a:lnTo>
                <a:lnTo>
                  <a:pt x="21943" y="14739"/>
                </a:lnTo>
                <a:lnTo>
                  <a:pt x="21144" y="17545"/>
                </a:lnTo>
                <a:lnTo>
                  <a:pt x="20403" y="20459"/>
                </a:lnTo>
                <a:lnTo>
                  <a:pt x="20290" y="20945"/>
                </a:lnTo>
                <a:lnTo>
                  <a:pt x="19664" y="23319"/>
                </a:lnTo>
                <a:lnTo>
                  <a:pt x="19094" y="25856"/>
                </a:lnTo>
                <a:lnTo>
                  <a:pt x="18580" y="28392"/>
                </a:lnTo>
                <a:lnTo>
                  <a:pt x="19035" y="28500"/>
                </a:lnTo>
                <a:lnTo>
                  <a:pt x="19263" y="28555"/>
                </a:lnTo>
                <a:lnTo>
                  <a:pt x="19776" y="25964"/>
                </a:lnTo>
                <a:lnTo>
                  <a:pt x="20346" y="23428"/>
                </a:lnTo>
                <a:lnTo>
                  <a:pt x="20916" y="21053"/>
                </a:lnTo>
                <a:lnTo>
                  <a:pt x="22969" y="21322"/>
                </a:lnTo>
                <a:lnTo>
                  <a:pt x="21031" y="20514"/>
                </a:lnTo>
                <a:lnTo>
                  <a:pt x="21772" y="17600"/>
                </a:lnTo>
                <a:lnTo>
                  <a:pt x="22570" y="14847"/>
                </a:lnTo>
                <a:lnTo>
                  <a:pt x="23367" y="12257"/>
                </a:lnTo>
                <a:lnTo>
                  <a:pt x="24962" y="12472"/>
                </a:lnTo>
                <a:lnTo>
                  <a:pt x="26559" y="12635"/>
                </a:lnTo>
                <a:lnTo>
                  <a:pt x="28213" y="12742"/>
                </a:lnTo>
                <a:lnTo>
                  <a:pt x="27870" y="15386"/>
                </a:lnTo>
                <a:lnTo>
                  <a:pt x="27584" y="18194"/>
                </a:lnTo>
                <a:lnTo>
                  <a:pt x="27300" y="21161"/>
                </a:lnTo>
                <a:lnTo>
                  <a:pt x="27242" y="21700"/>
                </a:lnTo>
                <a:lnTo>
                  <a:pt x="26958" y="24183"/>
                </a:lnTo>
                <a:lnTo>
                  <a:pt x="26731" y="26773"/>
                </a:lnTo>
                <a:lnTo>
                  <a:pt x="26503" y="29472"/>
                </a:lnTo>
                <a:lnTo>
                  <a:pt x="27015" y="29525"/>
                </a:lnTo>
                <a:lnTo>
                  <a:pt x="27300" y="29525"/>
                </a:lnTo>
                <a:lnTo>
                  <a:pt x="27528" y="26828"/>
                </a:lnTo>
                <a:lnTo>
                  <a:pt x="27756" y="24236"/>
                </a:lnTo>
                <a:lnTo>
                  <a:pt x="27983" y="21700"/>
                </a:lnTo>
                <a:lnTo>
                  <a:pt x="28783" y="21755"/>
                </a:lnTo>
                <a:lnTo>
                  <a:pt x="29182" y="21755"/>
                </a:lnTo>
                <a:lnTo>
                  <a:pt x="30777" y="21808"/>
                </a:lnTo>
                <a:lnTo>
                  <a:pt x="32430" y="21808"/>
                </a:lnTo>
                <a:lnTo>
                  <a:pt x="34025" y="21755"/>
                </a:lnTo>
                <a:lnTo>
                  <a:pt x="34196" y="24291"/>
                </a:lnTo>
                <a:lnTo>
                  <a:pt x="34311" y="26881"/>
                </a:lnTo>
                <a:lnTo>
                  <a:pt x="34482" y="29580"/>
                </a:lnTo>
                <a:lnTo>
                  <a:pt x="34994" y="29525"/>
                </a:lnTo>
                <a:lnTo>
                  <a:pt x="35280" y="29525"/>
                </a:lnTo>
                <a:lnTo>
                  <a:pt x="35109" y="26828"/>
                </a:lnTo>
                <a:lnTo>
                  <a:pt x="34937" y="24236"/>
                </a:lnTo>
                <a:lnTo>
                  <a:pt x="34766" y="21755"/>
                </a:lnTo>
                <a:lnTo>
                  <a:pt x="36875" y="21647"/>
                </a:lnTo>
                <a:lnTo>
                  <a:pt x="38983" y="21486"/>
                </a:lnTo>
                <a:lnTo>
                  <a:pt x="41036" y="21214"/>
                </a:lnTo>
                <a:lnTo>
                  <a:pt x="41549" y="23589"/>
                </a:lnTo>
                <a:lnTo>
                  <a:pt x="42061" y="26072"/>
                </a:lnTo>
                <a:lnTo>
                  <a:pt x="42518" y="28662"/>
                </a:lnTo>
                <a:lnTo>
                  <a:pt x="42973" y="28555"/>
                </a:lnTo>
                <a:lnTo>
                  <a:pt x="43201" y="28500"/>
                </a:lnTo>
                <a:lnTo>
                  <a:pt x="42745" y="25964"/>
                </a:lnTo>
                <a:lnTo>
                  <a:pt x="42232" y="23481"/>
                </a:lnTo>
                <a:lnTo>
                  <a:pt x="41720" y="21108"/>
                </a:lnTo>
                <a:lnTo>
                  <a:pt x="43714" y="20836"/>
                </a:lnTo>
                <a:lnTo>
                  <a:pt x="45710" y="20514"/>
                </a:lnTo>
                <a:lnTo>
                  <a:pt x="47591" y="20028"/>
                </a:lnTo>
                <a:lnTo>
                  <a:pt x="48445" y="22186"/>
                </a:lnTo>
                <a:lnTo>
                  <a:pt x="49186" y="24453"/>
                </a:lnTo>
                <a:lnTo>
                  <a:pt x="49927" y="26773"/>
                </a:lnTo>
                <a:lnTo>
                  <a:pt x="50553" y="26611"/>
                </a:lnTo>
                <a:lnTo>
                  <a:pt x="49812" y="24291"/>
                </a:lnTo>
                <a:lnTo>
                  <a:pt x="49015" y="22025"/>
                </a:lnTo>
                <a:lnTo>
                  <a:pt x="48161" y="19919"/>
                </a:lnTo>
                <a:lnTo>
                  <a:pt x="50040" y="19433"/>
                </a:lnTo>
                <a:lnTo>
                  <a:pt x="51808" y="18949"/>
                </a:lnTo>
                <a:lnTo>
                  <a:pt x="53518" y="18355"/>
                </a:lnTo>
                <a:lnTo>
                  <a:pt x="54487" y="20189"/>
                </a:lnTo>
                <a:lnTo>
                  <a:pt x="55455" y="22133"/>
                </a:lnTo>
                <a:lnTo>
                  <a:pt x="56311" y="24183"/>
                </a:lnTo>
                <a:lnTo>
                  <a:pt x="56881" y="23859"/>
                </a:lnTo>
                <a:lnTo>
                  <a:pt x="56025" y="21863"/>
                </a:lnTo>
                <a:lnTo>
                  <a:pt x="55057" y="19975"/>
                </a:lnTo>
                <a:lnTo>
                  <a:pt x="54088" y="18139"/>
                </a:lnTo>
                <a:lnTo>
                  <a:pt x="55739" y="17491"/>
                </a:lnTo>
                <a:lnTo>
                  <a:pt x="57336" y="16844"/>
                </a:lnTo>
                <a:lnTo>
                  <a:pt x="58760" y="16033"/>
                </a:lnTo>
                <a:lnTo>
                  <a:pt x="59787" y="17545"/>
                </a:lnTo>
                <a:lnTo>
                  <a:pt x="60812" y="19164"/>
                </a:lnTo>
                <a:lnTo>
                  <a:pt x="61779" y="20783"/>
                </a:lnTo>
                <a:lnTo>
                  <a:pt x="62182" y="20459"/>
                </a:lnTo>
                <a:lnTo>
                  <a:pt x="61276" y="18841"/>
                </a:lnTo>
                <a:lnTo>
                  <a:pt x="60249" y="17275"/>
                </a:lnTo>
                <a:lnTo>
                  <a:pt x="59274" y="15819"/>
                </a:lnTo>
                <a:lnTo>
                  <a:pt x="60651" y="15063"/>
                </a:lnTo>
                <a:lnTo>
                  <a:pt x="61960" y="14253"/>
                </a:lnTo>
                <a:lnTo>
                  <a:pt x="63088" y="13336"/>
                </a:lnTo>
                <a:lnTo>
                  <a:pt x="62867" y="13013"/>
                </a:lnTo>
                <a:lnTo>
                  <a:pt x="61658" y="13875"/>
                </a:lnTo>
                <a:lnTo>
                  <a:pt x="60410" y="14686"/>
                </a:lnTo>
                <a:lnTo>
                  <a:pt x="58990" y="15441"/>
                </a:lnTo>
                <a:lnTo>
                  <a:pt x="57165" y="12797"/>
                </a:lnTo>
                <a:lnTo>
                  <a:pt x="55284" y="10365"/>
                </a:lnTo>
                <a:lnTo>
                  <a:pt x="53347" y="8163"/>
                </a:lnTo>
                <a:lnTo>
                  <a:pt x="54259" y="7669"/>
                </a:lnTo>
                <a:lnTo>
                  <a:pt x="55113" y="7138"/>
                </a:lnTo>
                <a:lnTo>
                  <a:pt x="55911" y="6587"/>
                </a:lnTo>
                <a:lnTo>
                  <a:pt x="55627" y="6321"/>
                </a:lnTo>
                <a:lnTo>
                  <a:pt x="54829" y="6910"/>
                </a:lnTo>
                <a:lnTo>
                  <a:pt x="53973" y="7403"/>
                </a:lnTo>
                <a:lnTo>
                  <a:pt x="53061" y="7878"/>
                </a:lnTo>
                <a:lnTo>
                  <a:pt x="52662" y="8106"/>
                </a:lnTo>
                <a:lnTo>
                  <a:pt x="52036" y="8372"/>
                </a:lnTo>
                <a:lnTo>
                  <a:pt x="51409" y="8637"/>
                </a:lnTo>
                <a:lnTo>
                  <a:pt x="50781" y="8903"/>
                </a:lnTo>
                <a:lnTo>
                  <a:pt x="50211" y="9131"/>
                </a:lnTo>
                <a:lnTo>
                  <a:pt x="49585" y="9397"/>
                </a:lnTo>
                <a:lnTo>
                  <a:pt x="48958" y="9605"/>
                </a:lnTo>
                <a:lnTo>
                  <a:pt x="49242" y="9928"/>
                </a:lnTo>
                <a:lnTo>
                  <a:pt x="49812" y="9719"/>
                </a:lnTo>
                <a:lnTo>
                  <a:pt x="50382" y="9511"/>
                </a:lnTo>
                <a:lnTo>
                  <a:pt x="50952" y="9283"/>
                </a:lnTo>
                <a:lnTo>
                  <a:pt x="51637" y="9017"/>
                </a:lnTo>
                <a:lnTo>
                  <a:pt x="52263" y="8694"/>
                </a:lnTo>
                <a:lnTo>
                  <a:pt x="52890" y="8372"/>
                </a:lnTo>
                <a:lnTo>
                  <a:pt x="54829" y="10593"/>
                </a:lnTo>
                <a:lnTo>
                  <a:pt x="56710" y="13066"/>
                </a:lnTo>
                <a:lnTo>
                  <a:pt x="58533" y="15656"/>
                </a:lnTo>
                <a:lnTo>
                  <a:pt x="57050" y="16411"/>
                </a:lnTo>
                <a:lnTo>
                  <a:pt x="55512" y="17114"/>
                </a:lnTo>
                <a:lnTo>
                  <a:pt x="53860" y="17708"/>
                </a:lnTo>
                <a:lnTo>
                  <a:pt x="52378" y="14900"/>
                </a:lnTo>
                <a:lnTo>
                  <a:pt x="50781" y="12364"/>
                </a:lnTo>
                <a:lnTo>
                  <a:pt x="50269" y="12527"/>
                </a:lnTo>
                <a:lnTo>
                  <a:pt x="51808" y="15117"/>
                </a:lnTo>
                <a:lnTo>
                  <a:pt x="53290" y="17922"/>
                </a:lnTo>
                <a:lnTo>
                  <a:pt x="51581" y="18463"/>
                </a:lnTo>
                <a:lnTo>
                  <a:pt x="49812" y="19003"/>
                </a:lnTo>
                <a:lnTo>
                  <a:pt x="47990" y="19433"/>
                </a:lnTo>
                <a:lnTo>
                  <a:pt x="46906" y="16574"/>
                </a:lnTo>
                <a:lnTo>
                  <a:pt x="45710" y="13875"/>
                </a:lnTo>
                <a:lnTo>
                  <a:pt x="46336" y="16683"/>
                </a:lnTo>
                <a:lnTo>
                  <a:pt x="47420" y="19597"/>
                </a:lnTo>
                <a:lnTo>
                  <a:pt x="45539" y="19975"/>
                </a:lnTo>
                <a:lnTo>
                  <a:pt x="43601" y="20352"/>
                </a:lnTo>
                <a:lnTo>
                  <a:pt x="41606" y="20622"/>
                </a:lnTo>
                <a:lnTo>
                  <a:pt x="40921" y="17708"/>
                </a:lnTo>
                <a:lnTo>
                  <a:pt x="40921" y="20730"/>
                </a:lnTo>
                <a:lnTo>
                  <a:pt x="38927" y="20945"/>
                </a:lnTo>
                <a:lnTo>
                  <a:pt x="36818" y="21108"/>
                </a:lnTo>
                <a:lnTo>
                  <a:pt x="34766" y="21214"/>
                </a:lnTo>
                <a:lnTo>
                  <a:pt x="34539" y="18247"/>
                </a:lnTo>
                <a:lnTo>
                  <a:pt x="34311" y="15441"/>
                </a:lnTo>
                <a:lnTo>
                  <a:pt x="34081" y="12797"/>
                </a:lnTo>
                <a:lnTo>
                  <a:pt x="34081" y="12311"/>
                </a:lnTo>
                <a:lnTo>
                  <a:pt x="33797" y="9511"/>
                </a:lnTo>
                <a:lnTo>
                  <a:pt x="33570" y="6853"/>
                </a:lnTo>
                <a:lnTo>
                  <a:pt x="33342" y="4537"/>
                </a:lnTo>
                <a:lnTo>
                  <a:pt x="33171" y="9511"/>
                </a:lnTo>
                <a:lnTo>
                  <a:pt x="33399" y="12364"/>
                </a:lnTo>
                <a:lnTo>
                  <a:pt x="29808" y="12364"/>
                </a:lnTo>
                <a:lnTo>
                  <a:pt x="29522" y="12797"/>
                </a:lnTo>
                <a:lnTo>
                  <a:pt x="29808" y="12797"/>
                </a:lnTo>
                <a:lnTo>
                  <a:pt x="31004" y="12850"/>
                </a:lnTo>
                <a:lnTo>
                  <a:pt x="32202" y="12850"/>
                </a:lnTo>
                <a:lnTo>
                  <a:pt x="33399" y="12797"/>
                </a:lnTo>
                <a:lnTo>
                  <a:pt x="33626" y="15441"/>
                </a:lnTo>
                <a:lnTo>
                  <a:pt x="33797" y="18247"/>
                </a:lnTo>
                <a:lnTo>
                  <a:pt x="33969" y="21214"/>
                </a:lnTo>
                <a:lnTo>
                  <a:pt x="32430" y="21269"/>
                </a:lnTo>
                <a:lnTo>
                  <a:pt x="29182" y="21269"/>
                </a:lnTo>
                <a:lnTo>
                  <a:pt x="28382" y="21214"/>
                </a:lnTo>
                <a:lnTo>
                  <a:pt x="28042" y="21214"/>
                </a:lnTo>
                <a:lnTo>
                  <a:pt x="28326" y="18247"/>
                </a:lnTo>
                <a:lnTo>
                  <a:pt x="28612" y="15386"/>
                </a:lnTo>
                <a:lnTo>
                  <a:pt x="28896" y="12742"/>
                </a:lnTo>
                <a:lnTo>
                  <a:pt x="28952" y="6853"/>
                </a:lnTo>
                <a:lnTo>
                  <a:pt x="28612" y="9454"/>
                </a:lnTo>
                <a:lnTo>
                  <a:pt x="28269" y="12311"/>
                </a:lnTo>
                <a:lnTo>
                  <a:pt x="26672" y="12202"/>
                </a:lnTo>
                <a:lnTo>
                  <a:pt x="25021" y="12041"/>
                </a:lnTo>
                <a:lnTo>
                  <a:pt x="23482" y="11825"/>
                </a:lnTo>
                <a:lnTo>
                  <a:pt x="24336" y="9074"/>
                </a:lnTo>
                <a:lnTo>
                  <a:pt x="25192" y="6473"/>
                </a:lnTo>
                <a:lnTo>
                  <a:pt x="25989" y="4157"/>
                </a:lnTo>
                <a:lnTo>
                  <a:pt x="25476" y="4100"/>
                </a:lnTo>
                <a:lnTo>
                  <a:pt x="24622" y="6435"/>
                </a:lnTo>
                <a:lnTo>
                  <a:pt x="23766" y="8960"/>
                </a:lnTo>
                <a:lnTo>
                  <a:pt x="22854" y="11716"/>
                </a:lnTo>
                <a:lnTo>
                  <a:pt x="21373" y="11502"/>
                </a:lnTo>
                <a:lnTo>
                  <a:pt x="19948" y="11230"/>
                </a:lnTo>
                <a:lnTo>
                  <a:pt x="18524" y="10908"/>
                </a:lnTo>
                <a:lnTo>
                  <a:pt x="19891" y="8201"/>
                </a:lnTo>
                <a:lnTo>
                  <a:pt x="21259" y="5733"/>
                </a:lnTo>
                <a:lnTo>
                  <a:pt x="22570" y="3568"/>
                </a:lnTo>
                <a:lnTo>
                  <a:pt x="22113" y="3455"/>
                </a:lnTo>
                <a:lnTo>
                  <a:pt x="20804" y="5619"/>
                </a:lnTo>
                <a:lnTo>
                  <a:pt x="19378" y="8106"/>
                </a:lnTo>
                <a:lnTo>
                  <a:pt x="18010" y="10744"/>
                </a:lnTo>
                <a:lnTo>
                  <a:pt x="16643" y="10422"/>
                </a:lnTo>
                <a:lnTo>
                  <a:pt x="15273" y="9985"/>
                </a:lnTo>
                <a:lnTo>
                  <a:pt x="13964" y="9510"/>
                </a:lnTo>
                <a:lnTo>
                  <a:pt x="15787" y="6967"/>
                </a:lnTo>
                <a:lnTo>
                  <a:pt x="17553" y="4651"/>
                </a:lnTo>
                <a:lnTo>
                  <a:pt x="19263" y="2600"/>
                </a:lnTo>
                <a:lnTo>
                  <a:pt x="19492" y="2335"/>
                </a:lnTo>
                <a:lnTo>
                  <a:pt x="19948" y="1784"/>
                </a:lnTo>
                <a:lnTo>
                  <a:pt x="20175" y="1518"/>
                </a:lnTo>
                <a:lnTo>
                  <a:pt x="20632" y="987"/>
                </a:lnTo>
                <a:lnTo>
                  <a:pt x="21087" y="493"/>
                </a:lnTo>
                <a:lnTo>
                  <a:pt x="21543" y="0"/>
                </a:lnTo>
                <a:lnTo>
                  <a:pt x="21031" y="170"/>
                </a:lnTo>
                <a:lnTo>
                  <a:pt x="20461" y="550"/>
                </a:lnTo>
                <a:lnTo>
                  <a:pt x="20175" y="930"/>
                </a:lnTo>
                <a:lnTo>
                  <a:pt x="19605" y="1518"/>
                </a:lnTo>
                <a:lnTo>
                  <a:pt x="19035" y="2164"/>
                </a:lnTo>
                <a:lnTo>
                  <a:pt x="18409" y="1898"/>
                </a:lnTo>
                <a:lnTo>
                  <a:pt x="17783" y="1670"/>
                </a:lnTo>
                <a:lnTo>
                  <a:pt x="17154" y="1347"/>
                </a:lnTo>
                <a:lnTo>
                  <a:pt x="16814" y="1518"/>
                </a:lnTo>
                <a:lnTo>
                  <a:pt x="17440" y="1841"/>
                </a:lnTo>
                <a:lnTo>
                  <a:pt x="18123" y="2164"/>
                </a:lnTo>
                <a:lnTo>
                  <a:pt x="18808" y="2429"/>
                </a:lnTo>
                <a:lnTo>
                  <a:pt x="17098" y="4423"/>
                </a:lnTo>
                <a:lnTo>
                  <a:pt x="15273" y="6758"/>
                </a:lnTo>
                <a:lnTo>
                  <a:pt x="13451" y="9340"/>
                </a:lnTo>
                <a:lnTo>
                  <a:pt x="12254" y="8865"/>
                </a:lnTo>
                <a:lnTo>
                  <a:pt x="11114" y="8371"/>
                </a:lnTo>
                <a:lnTo>
                  <a:pt x="10031" y="7783"/>
                </a:lnTo>
                <a:lnTo>
                  <a:pt x="12025" y="5619"/>
                </a:lnTo>
                <a:lnTo>
                  <a:pt x="14021" y="3625"/>
                </a:lnTo>
                <a:lnTo>
                  <a:pt x="15958" y="1841"/>
                </a:lnTo>
                <a:lnTo>
                  <a:pt x="15160" y="2164"/>
                </a:lnTo>
                <a:lnTo>
                  <a:pt x="14818" y="2372"/>
                </a:lnTo>
                <a:lnTo>
                  <a:pt x="13108" y="3948"/>
                </a:lnTo>
                <a:lnTo>
                  <a:pt x="11342" y="5676"/>
                </a:lnTo>
                <a:lnTo>
                  <a:pt x="9745" y="8106"/>
                </a:lnTo>
                <a:lnTo>
                  <a:pt x="10828" y="8694"/>
                </a:lnTo>
                <a:lnTo>
                  <a:pt x="12025" y="9226"/>
                </a:lnTo>
                <a:lnTo>
                  <a:pt x="13223" y="9662"/>
                </a:lnTo>
                <a:lnTo>
                  <a:pt x="11570" y="12041"/>
                </a:lnTo>
                <a:lnTo>
                  <a:pt x="9916" y="14577"/>
                </a:lnTo>
                <a:lnTo>
                  <a:pt x="8377" y="17330"/>
                </a:lnTo>
                <a:lnTo>
                  <a:pt x="7864" y="17114"/>
                </a:lnTo>
                <a:lnTo>
                  <a:pt x="7580" y="17005"/>
                </a:lnTo>
                <a:lnTo>
                  <a:pt x="6325" y="16519"/>
                </a:lnTo>
                <a:lnTo>
                  <a:pt x="5129" y="15927"/>
                </a:lnTo>
                <a:lnTo>
                  <a:pt x="3989" y="15333"/>
                </a:lnTo>
                <a:lnTo>
                  <a:pt x="5415" y="12472"/>
                </a:lnTo>
                <a:lnTo>
                  <a:pt x="3534" y="15063"/>
                </a:lnTo>
                <a:lnTo>
                  <a:pt x="2450" y="14469"/>
                </a:lnTo>
                <a:lnTo>
                  <a:pt x="1425" y="13822"/>
                </a:lnTo>
                <a:lnTo>
                  <a:pt x="513" y="13174"/>
                </a:lnTo>
                <a:close/>
              </a:path>
            </a:pathLst>
          </a:custGeom>
          <a:solidFill>
            <a:srgbClr val="005F9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88" name="object 1288"/>
          <p:cNvSpPr/>
          <p:nvPr/>
        </p:nvSpPr>
        <p:spPr>
          <a:xfrm>
            <a:off x="324790" y="529250"/>
            <a:ext cx="1880" cy="5793"/>
          </a:xfrm>
          <a:custGeom>
            <a:avLst/>
            <a:gdLst/>
            <a:ahLst/>
            <a:cxnLst/>
            <a:rect l="l" t="t" r="r" b="b"/>
            <a:pathLst>
              <a:path w="2507" h="7724">
                <a:moveTo>
                  <a:pt x="2507" y="56"/>
                </a:moveTo>
                <a:lnTo>
                  <a:pt x="1993" y="0"/>
                </a:lnTo>
                <a:lnTo>
                  <a:pt x="1139" y="2335"/>
                </a:lnTo>
                <a:lnTo>
                  <a:pt x="283" y="4859"/>
                </a:lnTo>
                <a:lnTo>
                  <a:pt x="0" y="7724"/>
                </a:lnTo>
                <a:lnTo>
                  <a:pt x="853" y="4973"/>
                </a:lnTo>
                <a:lnTo>
                  <a:pt x="1709" y="2373"/>
                </a:lnTo>
                <a:lnTo>
                  <a:pt x="2507" y="56"/>
                </a:lnTo>
                <a:close/>
              </a:path>
            </a:pathLst>
          </a:custGeom>
          <a:solidFill>
            <a:srgbClr val="005E9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89" name="object 1289"/>
          <p:cNvSpPr/>
          <p:nvPr/>
        </p:nvSpPr>
        <p:spPr>
          <a:xfrm>
            <a:off x="314486" y="526630"/>
            <a:ext cx="10217" cy="14930"/>
          </a:xfrm>
          <a:custGeom>
            <a:avLst/>
            <a:gdLst/>
            <a:ahLst/>
            <a:cxnLst/>
            <a:rect l="l" t="t" r="r" b="b"/>
            <a:pathLst>
              <a:path w="13622" h="19906">
                <a:moveTo>
                  <a:pt x="13622" y="11650"/>
                </a:moveTo>
                <a:lnTo>
                  <a:pt x="13108" y="11109"/>
                </a:lnTo>
                <a:lnTo>
                  <a:pt x="11628" y="10894"/>
                </a:lnTo>
                <a:lnTo>
                  <a:pt x="10202" y="10623"/>
                </a:lnTo>
                <a:lnTo>
                  <a:pt x="8778" y="10300"/>
                </a:lnTo>
                <a:lnTo>
                  <a:pt x="10146" y="7593"/>
                </a:lnTo>
                <a:lnTo>
                  <a:pt x="11513" y="5125"/>
                </a:lnTo>
                <a:lnTo>
                  <a:pt x="12824" y="2961"/>
                </a:lnTo>
                <a:lnTo>
                  <a:pt x="12367" y="2847"/>
                </a:lnTo>
                <a:lnTo>
                  <a:pt x="11058" y="5011"/>
                </a:lnTo>
                <a:lnTo>
                  <a:pt x="9632" y="7498"/>
                </a:lnTo>
                <a:lnTo>
                  <a:pt x="8265" y="10137"/>
                </a:lnTo>
                <a:lnTo>
                  <a:pt x="6897" y="9814"/>
                </a:lnTo>
                <a:lnTo>
                  <a:pt x="5528" y="9378"/>
                </a:lnTo>
                <a:lnTo>
                  <a:pt x="4219" y="8903"/>
                </a:lnTo>
                <a:lnTo>
                  <a:pt x="6041" y="6359"/>
                </a:lnTo>
                <a:lnTo>
                  <a:pt x="7808" y="4043"/>
                </a:lnTo>
                <a:lnTo>
                  <a:pt x="9517" y="1993"/>
                </a:lnTo>
                <a:lnTo>
                  <a:pt x="9747" y="1727"/>
                </a:lnTo>
                <a:lnTo>
                  <a:pt x="10202" y="1177"/>
                </a:lnTo>
                <a:lnTo>
                  <a:pt x="10716" y="588"/>
                </a:lnTo>
                <a:lnTo>
                  <a:pt x="11286" y="0"/>
                </a:lnTo>
                <a:lnTo>
                  <a:pt x="10772" y="94"/>
                </a:lnTo>
                <a:lnTo>
                  <a:pt x="10259" y="474"/>
                </a:lnTo>
                <a:lnTo>
                  <a:pt x="9860" y="911"/>
                </a:lnTo>
                <a:lnTo>
                  <a:pt x="9290" y="1556"/>
                </a:lnTo>
                <a:lnTo>
                  <a:pt x="8835" y="1404"/>
                </a:lnTo>
                <a:lnTo>
                  <a:pt x="8377" y="1177"/>
                </a:lnTo>
                <a:lnTo>
                  <a:pt x="7808" y="1063"/>
                </a:lnTo>
                <a:lnTo>
                  <a:pt x="7524" y="1177"/>
                </a:lnTo>
                <a:lnTo>
                  <a:pt x="8037" y="1404"/>
                </a:lnTo>
                <a:lnTo>
                  <a:pt x="8549" y="1613"/>
                </a:lnTo>
                <a:lnTo>
                  <a:pt x="9062" y="1822"/>
                </a:lnTo>
                <a:lnTo>
                  <a:pt x="7352" y="3815"/>
                </a:lnTo>
                <a:lnTo>
                  <a:pt x="5528" y="6150"/>
                </a:lnTo>
                <a:lnTo>
                  <a:pt x="3705" y="8732"/>
                </a:lnTo>
                <a:lnTo>
                  <a:pt x="2509" y="8258"/>
                </a:lnTo>
                <a:lnTo>
                  <a:pt x="1369" y="7764"/>
                </a:lnTo>
                <a:lnTo>
                  <a:pt x="285" y="7175"/>
                </a:lnTo>
                <a:lnTo>
                  <a:pt x="0" y="7498"/>
                </a:lnTo>
                <a:lnTo>
                  <a:pt x="1083" y="8087"/>
                </a:lnTo>
                <a:lnTo>
                  <a:pt x="2279" y="8618"/>
                </a:lnTo>
                <a:lnTo>
                  <a:pt x="3478" y="9055"/>
                </a:lnTo>
                <a:lnTo>
                  <a:pt x="3989" y="9283"/>
                </a:lnTo>
                <a:lnTo>
                  <a:pt x="5300" y="9757"/>
                </a:lnTo>
                <a:lnTo>
                  <a:pt x="6668" y="10194"/>
                </a:lnTo>
                <a:lnTo>
                  <a:pt x="8037" y="10570"/>
                </a:lnTo>
                <a:lnTo>
                  <a:pt x="8607" y="10678"/>
                </a:lnTo>
                <a:lnTo>
                  <a:pt x="10031" y="11056"/>
                </a:lnTo>
                <a:lnTo>
                  <a:pt x="11513" y="11325"/>
                </a:lnTo>
                <a:lnTo>
                  <a:pt x="12995" y="11595"/>
                </a:lnTo>
                <a:lnTo>
                  <a:pt x="12198" y="14131"/>
                </a:lnTo>
                <a:lnTo>
                  <a:pt x="11398" y="16937"/>
                </a:lnTo>
                <a:lnTo>
                  <a:pt x="11286" y="19906"/>
                </a:lnTo>
                <a:lnTo>
                  <a:pt x="12027" y="16992"/>
                </a:lnTo>
                <a:lnTo>
                  <a:pt x="12824" y="14239"/>
                </a:lnTo>
                <a:lnTo>
                  <a:pt x="13622" y="11650"/>
                </a:lnTo>
                <a:close/>
              </a:path>
            </a:pathLst>
          </a:custGeom>
          <a:solidFill>
            <a:srgbClr val="005E9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90" name="object 1290"/>
          <p:cNvSpPr/>
          <p:nvPr/>
        </p:nvSpPr>
        <p:spPr>
          <a:xfrm>
            <a:off x="329319" y="525577"/>
            <a:ext cx="8079" cy="12179"/>
          </a:xfrm>
          <a:custGeom>
            <a:avLst/>
            <a:gdLst/>
            <a:ahLst/>
            <a:cxnLst/>
            <a:rect l="l" t="t" r="r" b="b"/>
            <a:pathLst>
              <a:path w="10772" h="16238">
                <a:moveTo>
                  <a:pt x="5870" y="151"/>
                </a:moveTo>
                <a:lnTo>
                  <a:pt x="5415" y="94"/>
                </a:lnTo>
                <a:lnTo>
                  <a:pt x="5870" y="1499"/>
                </a:lnTo>
                <a:lnTo>
                  <a:pt x="6384" y="3018"/>
                </a:lnTo>
                <a:lnTo>
                  <a:pt x="6897" y="4689"/>
                </a:lnTo>
                <a:lnTo>
                  <a:pt x="5870" y="4802"/>
                </a:lnTo>
                <a:lnTo>
                  <a:pt x="4845" y="4897"/>
                </a:lnTo>
                <a:lnTo>
                  <a:pt x="3820" y="4954"/>
                </a:lnTo>
                <a:lnTo>
                  <a:pt x="3590" y="3132"/>
                </a:lnTo>
                <a:lnTo>
                  <a:pt x="3419" y="1499"/>
                </a:lnTo>
                <a:lnTo>
                  <a:pt x="3250" y="0"/>
                </a:lnTo>
                <a:lnTo>
                  <a:pt x="2793" y="0"/>
                </a:lnTo>
                <a:lnTo>
                  <a:pt x="2964" y="1499"/>
                </a:lnTo>
                <a:lnTo>
                  <a:pt x="3079" y="3132"/>
                </a:lnTo>
                <a:lnTo>
                  <a:pt x="3250" y="4954"/>
                </a:lnTo>
                <a:lnTo>
                  <a:pt x="342" y="4954"/>
                </a:lnTo>
                <a:lnTo>
                  <a:pt x="1083" y="5334"/>
                </a:lnTo>
                <a:lnTo>
                  <a:pt x="3250" y="5334"/>
                </a:lnTo>
                <a:lnTo>
                  <a:pt x="3478" y="7707"/>
                </a:lnTo>
                <a:lnTo>
                  <a:pt x="3649" y="10308"/>
                </a:lnTo>
                <a:lnTo>
                  <a:pt x="3876" y="13161"/>
                </a:lnTo>
                <a:lnTo>
                  <a:pt x="285" y="13161"/>
                </a:lnTo>
                <a:lnTo>
                  <a:pt x="0" y="13594"/>
                </a:lnTo>
                <a:lnTo>
                  <a:pt x="285" y="13594"/>
                </a:lnTo>
                <a:lnTo>
                  <a:pt x="1482" y="13647"/>
                </a:lnTo>
                <a:lnTo>
                  <a:pt x="2680" y="13647"/>
                </a:lnTo>
                <a:lnTo>
                  <a:pt x="3876" y="13594"/>
                </a:lnTo>
                <a:lnTo>
                  <a:pt x="4104" y="16238"/>
                </a:lnTo>
                <a:lnTo>
                  <a:pt x="4275" y="10308"/>
                </a:lnTo>
                <a:lnTo>
                  <a:pt x="4048" y="7650"/>
                </a:lnTo>
                <a:lnTo>
                  <a:pt x="3820" y="5334"/>
                </a:lnTo>
                <a:lnTo>
                  <a:pt x="4901" y="5277"/>
                </a:lnTo>
                <a:lnTo>
                  <a:pt x="5985" y="5182"/>
                </a:lnTo>
                <a:lnTo>
                  <a:pt x="7010" y="5068"/>
                </a:lnTo>
                <a:lnTo>
                  <a:pt x="7751" y="7384"/>
                </a:lnTo>
                <a:lnTo>
                  <a:pt x="8492" y="9985"/>
                </a:lnTo>
                <a:lnTo>
                  <a:pt x="9062" y="9871"/>
                </a:lnTo>
                <a:lnTo>
                  <a:pt x="8265" y="7327"/>
                </a:lnTo>
                <a:lnTo>
                  <a:pt x="7524" y="5011"/>
                </a:lnTo>
                <a:lnTo>
                  <a:pt x="8549" y="4859"/>
                </a:lnTo>
                <a:lnTo>
                  <a:pt x="9519" y="4689"/>
                </a:lnTo>
                <a:lnTo>
                  <a:pt x="10488" y="4480"/>
                </a:lnTo>
                <a:lnTo>
                  <a:pt x="10772" y="4043"/>
                </a:lnTo>
                <a:lnTo>
                  <a:pt x="10031" y="2752"/>
                </a:lnTo>
                <a:lnTo>
                  <a:pt x="9348" y="1556"/>
                </a:lnTo>
                <a:lnTo>
                  <a:pt x="8663" y="474"/>
                </a:lnTo>
                <a:lnTo>
                  <a:pt x="8150" y="417"/>
                </a:lnTo>
                <a:lnTo>
                  <a:pt x="8835" y="1556"/>
                </a:lnTo>
                <a:lnTo>
                  <a:pt x="9576" y="2809"/>
                </a:lnTo>
                <a:lnTo>
                  <a:pt x="10317" y="4157"/>
                </a:lnTo>
                <a:lnTo>
                  <a:pt x="9405" y="4366"/>
                </a:lnTo>
                <a:lnTo>
                  <a:pt x="8380" y="4537"/>
                </a:lnTo>
                <a:lnTo>
                  <a:pt x="7409" y="4632"/>
                </a:lnTo>
                <a:lnTo>
                  <a:pt x="6839" y="3018"/>
                </a:lnTo>
                <a:lnTo>
                  <a:pt x="6327" y="1499"/>
                </a:lnTo>
                <a:lnTo>
                  <a:pt x="5870" y="151"/>
                </a:lnTo>
                <a:close/>
              </a:path>
            </a:pathLst>
          </a:custGeom>
          <a:solidFill>
            <a:srgbClr val="005E9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91" name="object 1291"/>
          <p:cNvSpPr/>
          <p:nvPr/>
        </p:nvSpPr>
        <p:spPr>
          <a:xfrm>
            <a:off x="332740" y="526417"/>
            <a:ext cx="12524" cy="15305"/>
          </a:xfrm>
          <a:custGeom>
            <a:avLst/>
            <a:gdLst/>
            <a:ahLst/>
            <a:cxnLst/>
            <a:rect l="l" t="t" r="r" b="b"/>
            <a:pathLst>
              <a:path w="16699" h="20407">
                <a:moveTo>
                  <a:pt x="1653" y="12366"/>
                </a:moveTo>
                <a:lnTo>
                  <a:pt x="3250" y="12257"/>
                </a:lnTo>
                <a:lnTo>
                  <a:pt x="4789" y="12041"/>
                </a:lnTo>
                <a:lnTo>
                  <a:pt x="5530" y="14686"/>
                </a:lnTo>
                <a:lnTo>
                  <a:pt x="6213" y="17438"/>
                </a:lnTo>
                <a:lnTo>
                  <a:pt x="6839" y="20407"/>
                </a:lnTo>
                <a:lnTo>
                  <a:pt x="6839" y="17385"/>
                </a:lnTo>
                <a:lnTo>
                  <a:pt x="6156" y="14577"/>
                </a:lnTo>
                <a:lnTo>
                  <a:pt x="5415" y="11988"/>
                </a:lnTo>
                <a:lnTo>
                  <a:pt x="6954" y="11771"/>
                </a:lnTo>
                <a:lnTo>
                  <a:pt x="8436" y="11502"/>
                </a:lnTo>
                <a:lnTo>
                  <a:pt x="9918" y="11179"/>
                </a:lnTo>
                <a:lnTo>
                  <a:pt x="11058" y="13660"/>
                </a:lnTo>
                <a:lnTo>
                  <a:pt x="12254" y="16360"/>
                </a:lnTo>
                <a:lnTo>
                  <a:pt x="11628" y="13552"/>
                </a:lnTo>
                <a:lnTo>
                  <a:pt x="10430" y="11071"/>
                </a:lnTo>
                <a:lnTo>
                  <a:pt x="11856" y="10693"/>
                </a:lnTo>
                <a:lnTo>
                  <a:pt x="13279" y="10308"/>
                </a:lnTo>
                <a:lnTo>
                  <a:pt x="14649" y="9833"/>
                </a:lnTo>
                <a:lnTo>
                  <a:pt x="16188" y="12204"/>
                </a:lnTo>
                <a:lnTo>
                  <a:pt x="16699" y="12041"/>
                </a:lnTo>
                <a:lnTo>
                  <a:pt x="15160" y="9605"/>
                </a:lnTo>
                <a:lnTo>
                  <a:pt x="14876" y="9283"/>
                </a:lnTo>
                <a:lnTo>
                  <a:pt x="14363" y="9454"/>
                </a:lnTo>
                <a:lnTo>
                  <a:pt x="13052" y="9928"/>
                </a:lnTo>
                <a:lnTo>
                  <a:pt x="11684" y="10308"/>
                </a:lnTo>
                <a:lnTo>
                  <a:pt x="10259" y="10638"/>
                </a:lnTo>
                <a:lnTo>
                  <a:pt x="8949" y="7935"/>
                </a:lnTo>
                <a:lnTo>
                  <a:pt x="7638" y="5467"/>
                </a:lnTo>
                <a:lnTo>
                  <a:pt x="6384" y="3246"/>
                </a:lnTo>
                <a:lnTo>
                  <a:pt x="7409" y="3037"/>
                </a:lnTo>
                <a:lnTo>
                  <a:pt x="8380" y="2752"/>
                </a:lnTo>
                <a:lnTo>
                  <a:pt x="9290" y="2429"/>
                </a:lnTo>
                <a:lnTo>
                  <a:pt x="10943" y="4537"/>
                </a:lnTo>
                <a:lnTo>
                  <a:pt x="12653" y="6853"/>
                </a:lnTo>
                <a:lnTo>
                  <a:pt x="11398" y="4328"/>
                </a:lnTo>
                <a:lnTo>
                  <a:pt x="9747" y="2278"/>
                </a:lnTo>
                <a:lnTo>
                  <a:pt x="10488" y="2012"/>
                </a:lnTo>
                <a:lnTo>
                  <a:pt x="11229" y="1727"/>
                </a:lnTo>
                <a:lnTo>
                  <a:pt x="11912" y="1404"/>
                </a:lnTo>
                <a:lnTo>
                  <a:pt x="11513" y="1252"/>
                </a:lnTo>
                <a:lnTo>
                  <a:pt x="10887" y="1518"/>
                </a:lnTo>
                <a:lnTo>
                  <a:pt x="10202" y="1784"/>
                </a:lnTo>
                <a:lnTo>
                  <a:pt x="9519" y="2012"/>
                </a:lnTo>
                <a:lnTo>
                  <a:pt x="9006" y="1404"/>
                </a:lnTo>
                <a:lnTo>
                  <a:pt x="8492" y="759"/>
                </a:lnTo>
                <a:lnTo>
                  <a:pt x="7979" y="170"/>
                </a:lnTo>
                <a:lnTo>
                  <a:pt x="7467" y="56"/>
                </a:lnTo>
                <a:lnTo>
                  <a:pt x="7240" y="0"/>
                </a:lnTo>
                <a:lnTo>
                  <a:pt x="7638" y="436"/>
                </a:lnTo>
                <a:lnTo>
                  <a:pt x="8037" y="873"/>
                </a:lnTo>
                <a:lnTo>
                  <a:pt x="8436" y="1347"/>
                </a:lnTo>
                <a:lnTo>
                  <a:pt x="8835" y="1898"/>
                </a:lnTo>
                <a:lnTo>
                  <a:pt x="9062" y="2164"/>
                </a:lnTo>
                <a:lnTo>
                  <a:pt x="8150" y="2429"/>
                </a:lnTo>
                <a:lnTo>
                  <a:pt x="7181" y="2714"/>
                </a:lnTo>
                <a:lnTo>
                  <a:pt x="6213" y="2923"/>
                </a:lnTo>
                <a:lnTo>
                  <a:pt x="5929" y="3360"/>
                </a:lnTo>
                <a:lnTo>
                  <a:pt x="7181" y="5562"/>
                </a:lnTo>
                <a:lnTo>
                  <a:pt x="8436" y="8049"/>
                </a:lnTo>
                <a:lnTo>
                  <a:pt x="9689" y="10746"/>
                </a:lnTo>
                <a:lnTo>
                  <a:pt x="8265" y="11071"/>
                </a:lnTo>
                <a:lnTo>
                  <a:pt x="6782" y="11341"/>
                </a:lnTo>
                <a:lnTo>
                  <a:pt x="5300" y="11557"/>
                </a:lnTo>
                <a:lnTo>
                  <a:pt x="4503" y="8751"/>
                </a:lnTo>
                <a:lnTo>
                  <a:pt x="3933" y="8865"/>
                </a:lnTo>
                <a:lnTo>
                  <a:pt x="4674" y="11610"/>
                </a:lnTo>
                <a:lnTo>
                  <a:pt x="3135" y="11827"/>
                </a:lnTo>
                <a:lnTo>
                  <a:pt x="1597" y="11935"/>
                </a:lnTo>
                <a:lnTo>
                  <a:pt x="0" y="11988"/>
                </a:lnTo>
                <a:lnTo>
                  <a:pt x="0" y="12474"/>
                </a:lnTo>
                <a:lnTo>
                  <a:pt x="1653" y="12366"/>
                </a:lnTo>
                <a:close/>
              </a:path>
            </a:pathLst>
          </a:custGeom>
          <a:solidFill>
            <a:srgbClr val="005E9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92" name="object 1292"/>
          <p:cNvSpPr/>
          <p:nvPr/>
        </p:nvSpPr>
        <p:spPr>
          <a:xfrm>
            <a:off x="341288" y="529663"/>
            <a:ext cx="2609" cy="3844"/>
          </a:xfrm>
          <a:custGeom>
            <a:avLst/>
            <a:gdLst/>
            <a:ahLst/>
            <a:cxnLst/>
            <a:rect l="l" t="t" r="r" b="b"/>
            <a:pathLst>
              <a:path w="3478" h="5125">
                <a:moveTo>
                  <a:pt x="1768" y="2373"/>
                </a:moveTo>
                <a:lnTo>
                  <a:pt x="0" y="0"/>
                </a:lnTo>
                <a:lnTo>
                  <a:pt x="1254" y="2524"/>
                </a:lnTo>
                <a:lnTo>
                  <a:pt x="2964" y="5125"/>
                </a:lnTo>
                <a:lnTo>
                  <a:pt x="3478" y="4954"/>
                </a:lnTo>
                <a:lnTo>
                  <a:pt x="1768" y="2373"/>
                </a:lnTo>
                <a:close/>
              </a:path>
            </a:pathLst>
          </a:custGeom>
          <a:solidFill>
            <a:srgbClr val="005E9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93" name="object 1293"/>
          <p:cNvSpPr/>
          <p:nvPr/>
        </p:nvSpPr>
        <p:spPr>
          <a:xfrm>
            <a:off x="307177" y="525577"/>
            <a:ext cx="47060" cy="22784"/>
          </a:xfrm>
          <a:custGeom>
            <a:avLst/>
            <a:gdLst/>
            <a:ahLst/>
            <a:cxnLst/>
            <a:rect l="l" t="t" r="r" b="b"/>
            <a:pathLst>
              <a:path w="62746" h="30378">
                <a:moveTo>
                  <a:pt x="23083" y="2638"/>
                </a:moveTo>
                <a:lnTo>
                  <a:pt x="22399" y="3777"/>
                </a:lnTo>
                <a:lnTo>
                  <a:pt x="22284" y="3929"/>
                </a:lnTo>
                <a:lnTo>
                  <a:pt x="21315" y="3663"/>
                </a:lnTo>
                <a:lnTo>
                  <a:pt x="20403" y="3398"/>
                </a:lnTo>
                <a:lnTo>
                  <a:pt x="19492" y="3132"/>
                </a:lnTo>
                <a:lnTo>
                  <a:pt x="19263" y="3398"/>
                </a:lnTo>
                <a:lnTo>
                  <a:pt x="20175" y="3720"/>
                </a:lnTo>
                <a:lnTo>
                  <a:pt x="21144" y="3986"/>
                </a:lnTo>
                <a:lnTo>
                  <a:pt x="22113" y="4252"/>
                </a:lnTo>
                <a:lnTo>
                  <a:pt x="22570" y="4366"/>
                </a:lnTo>
                <a:lnTo>
                  <a:pt x="23538" y="4575"/>
                </a:lnTo>
                <a:lnTo>
                  <a:pt x="24507" y="4745"/>
                </a:lnTo>
                <a:lnTo>
                  <a:pt x="25476" y="4897"/>
                </a:lnTo>
                <a:lnTo>
                  <a:pt x="25989" y="4954"/>
                </a:lnTo>
                <a:lnTo>
                  <a:pt x="27073" y="5125"/>
                </a:lnTo>
                <a:lnTo>
                  <a:pt x="28154" y="5220"/>
                </a:lnTo>
                <a:lnTo>
                  <a:pt x="29294" y="5277"/>
                </a:lnTo>
                <a:lnTo>
                  <a:pt x="28952" y="7650"/>
                </a:lnTo>
                <a:lnTo>
                  <a:pt x="28612" y="10251"/>
                </a:lnTo>
                <a:lnTo>
                  <a:pt x="28269" y="13108"/>
                </a:lnTo>
                <a:lnTo>
                  <a:pt x="26672" y="13000"/>
                </a:lnTo>
                <a:lnTo>
                  <a:pt x="25021" y="12838"/>
                </a:lnTo>
                <a:lnTo>
                  <a:pt x="23482" y="12622"/>
                </a:lnTo>
                <a:lnTo>
                  <a:pt x="23766" y="9757"/>
                </a:lnTo>
                <a:lnTo>
                  <a:pt x="22854" y="12514"/>
                </a:lnTo>
                <a:lnTo>
                  <a:pt x="23367" y="13055"/>
                </a:lnTo>
                <a:lnTo>
                  <a:pt x="24962" y="13269"/>
                </a:lnTo>
                <a:lnTo>
                  <a:pt x="26559" y="13433"/>
                </a:lnTo>
                <a:lnTo>
                  <a:pt x="28213" y="13539"/>
                </a:lnTo>
                <a:lnTo>
                  <a:pt x="27870" y="16183"/>
                </a:lnTo>
                <a:lnTo>
                  <a:pt x="27584" y="18991"/>
                </a:lnTo>
                <a:lnTo>
                  <a:pt x="27300" y="21958"/>
                </a:lnTo>
                <a:lnTo>
                  <a:pt x="25192" y="21850"/>
                </a:lnTo>
                <a:lnTo>
                  <a:pt x="23083" y="21634"/>
                </a:lnTo>
                <a:lnTo>
                  <a:pt x="21031" y="21311"/>
                </a:lnTo>
                <a:lnTo>
                  <a:pt x="21144" y="18342"/>
                </a:lnTo>
                <a:lnTo>
                  <a:pt x="20403" y="21256"/>
                </a:lnTo>
                <a:lnTo>
                  <a:pt x="18409" y="20933"/>
                </a:lnTo>
                <a:lnTo>
                  <a:pt x="16528" y="20555"/>
                </a:lnTo>
                <a:lnTo>
                  <a:pt x="14647" y="20069"/>
                </a:lnTo>
                <a:lnTo>
                  <a:pt x="15843" y="17264"/>
                </a:lnTo>
                <a:lnTo>
                  <a:pt x="17098" y="14564"/>
                </a:lnTo>
                <a:lnTo>
                  <a:pt x="18353" y="12083"/>
                </a:lnTo>
                <a:lnTo>
                  <a:pt x="17783" y="11975"/>
                </a:lnTo>
                <a:lnTo>
                  <a:pt x="16528" y="14458"/>
                </a:lnTo>
                <a:lnTo>
                  <a:pt x="15273" y="17102"/>
                </a:lnTo>
                <a:lnTo>
                  <a:pt x="14077" y="19961"/>
                </a:lnTo>
                <a:lnTo>
                  <a:pt x="12311" y="19475"/>
                </a:lnTo>
                <a:lnTo>
                  <a:pt x="10601" y="18936"/>
                </a:lnTo>
                <a:lnTo>
                  <a:pt x="8947" y="18342"/>
                </a:lnTo>
                <a:lnTo>
                  <a:pt x="10486" y="15591"/>
                </a:lnTo>
                <a:lnTo>
                  <a:pt x="12083" y="13055"/>
                </a:lnTo>
                <a:lnTo>
                  <a:pt x="13735" y="10687"/>
                </a:lnTo>
                <a:lnTo>
                  <a:pt x="13223" y="10460"/>
                </a:lnTo>
                <a:lnTo>
                  <a:pt x="11570" y="12838"/>
                </a:lnTo>
                <a:lnTo>
                  <a:pt x="9916" y="15375"/>
                </a:lnTo>
                <a:lnTo>
                  <a:pt x="8377" y="18127"/>
                </a:lnTo>
                <a:lnTo>
                  <a:pt x="7864" y="17911"/>
                </a:lnTo>
                <a:lnTo>
                  <a:pt x="7580" y="17803"/>
                </a:lnTo>
                <a:lnTo>
                  <a:pt x="6325" y="17317"/>
                </a:lnTo>
                <a:lnTo>
                  <a:pt x="5129" y="16724"/>
                </a:lnTo>
                <a:lnTo>
                  <a:pt x="3989" y="16130"/>
                </a:lnTo>
                <a:lnTo>
                  <a:pt x="5870" y="13539"/>
                </a:lnTo>
                <a:lnTo>
                  <a:pt x="7808" y="11105"/>
                </a:lnTo>
                <a:lnTo>
                  <a:pt x="9745" y="8903"/>
                </a:lnTo>
                <a:lnTo>
                  <a:pt x="11741" y="6739"/>
                </a:lnTo>
                <a:lnTo>
                  <a:pt x="13451" y="5011"/>
                </a:lnTo>
                <a:lnTo>
                  <a:pt x="15046" y="3493"/>
                </a:lnTo>
                <a:lnTo>
                  <a:pt x="14248" y="3872"/>
                </a:lnTo>
                <a:lnTo>
                  <a:pt x="13849" y="4043"/>
                </a:lnTo>
                <a:lnTo>
                  <a:pt x="12424" y="5391"/>
                </a:lnTo>
                <a:lnTo>
                  <a:pt x="11056" y="6796"/>
                </a:lnTo>
                <a:lnTo>
                  <a:pt x="9632" y="8352"/>
                </a:lnTo>
                <a:lnTo>
                  <a:pt x="8835" y="7935"/>
                </a:lnTo>
                <a:lnTo>
                  <a:pt x="8094" y="7498"/>
                </a:lnTo>
                <a:lnTo>
                  <a:pt x="8150" y="8030"/>
                </a:lnTo>
                <a:lnTo>
                  <a:pt x="8605" y="8258"/>
                </a:lnTo>
                <a:lnTo>
                  <a:pt x="9119" y="8580"/>
                </a:lnTo>
                <a:lnTo>
                  <a:pt x="9346" y="8675"/>
                </a:lnTo>
                <a:lnTo>
                  <a:pt x="7352" y="10896"/>
                </a:lnTo>
                <a:lnTo>
                  <a:pt x="5415" y="13269"/>
                </a:lnTo>
                <a:lnTo>
                  <a:pt x="3534" y="15861"/>
                </a:lnTo>
                <a:lnTo>
                  <a:pt x="2565" y="15375"/>
                </a:lnTo>
                <a:lnTo>
                  <a:pt x="1653" y="14780"/>
                </a:lnTo>
                <a:lnTo>
                  <a:pt x="855" y="14186"/>
                </a:lnTo>
                <a:lnTo>
                  <a:pt x="569" y="14564"/>
                </a:lnTo>
                <a:lnTo>
                  <a:pt x="1425" y="15158"/>
                </a:lnTo>
                <a:lnTo>
                  <a:pt x="2279" y="15752"/>
                </a:lnTo>
                <a:lnTo>
                  <a:pt x="3248" y="16238"/>
                </a:lnTo>
                <a:lnTo>
                  <a:pt x="2108" y="17803"/>
                </a:lnTo>
                <a:lnTo>
                  <a:pt x="1025" y="19475"/>
                </a:lnTo>
                <a:lnTo>
                  <a:pt x="0" y="21203"/>
                </a:lnTo>
                <a:lnTo>
                  <a:pt x="455" y="21527"/>
                </a:lnTo>
                <a:lnTo>
                  <a:pt x="1482" y="19800"/>
                </a:lnTo>
                <a:lnTo>
                  <a:pt x="2565" y="18127"/>
                </a:lnTo>
                <a:lnTo>
                  <a:pt x="3705" y="16508"/>
                </a:lnTo>
                <a:lnTo>
                  <a:pt x="4901" y="17155"/>
                </a:lnTo>
                <a:lnTo>
                  <a:pt x="6098" y="17750"/>
                </a:lnTo>
                <a:lnTo>
                  <a:pt x="7409" y="18289"/>
                </a:lnTo>
                <a:lnTo>
                  <a:pt x="7864" y="18450"/>
                </a:lnTo>
                <a:lnTo>
                  <a:pt x="8150" y="18558"/>
                </a:lnTo>
                <a:lnTo>
                  <a:pt x="7066" y="20447"/>
                </a:lnTo>
                <a:lnTo>
                  <a:pt x="6041" y="22444"/>
                </a:lnTo>
                <a:lnTo>
                  <a:pt x="5129" y="24495"/>
                </a:lnTo>
                <a:lnTo>
                  <a:pt x="5643" y="24819"/>
                </a:lnTo>
                <a:lnTo>
                  <a:pt x="6611" y="22714"/>
                </a:lnTo>
                <a:lnTo>
                  <a:pt x="7636" y="20717"/>
                </a:lnTo>
                <a:lnTo>
                  <a:pt x="8720" y="18775"/>
                </a:lnTo>
                <a:lnTo>
                  <a:pt x="10373" y="19422"/>
                </a:lnTo>
                <a:lnTo>
                  <a:pt x="12083" y="19961"/>
                </a:lnTo>
                <a:lnTo>
                  <a:pt x="13849" y="20447"/>
                </a:lnTo>
                <a:lnTo>
                  <a:pt x="12993" y="22606"/>
                </a:lnTo>
                <a:lnTo>
                  <a:pt x="12083" y="24872"/>
                </a:lnTo>
                <a:lnTo>
                  <a:pt x="11284" y="27192"/>
                </a:lnTo>
                <a:lnTo>
                  <a:pt x="11912" y="27409"/>
                </a:lnTo>
                <a:lnTo>
                  <a:pt x="12709" y="25034"/>
                </a:lnTo>
                <a:lnTo>
                  <a:pt x="13563" y="22767"/>
                </a:lnTo>
                <a:lnTo>
                  <a:pt x="14476" y="20555"/>
                </a:lnTo>
                <a:lnTo>
                  <a:pt x="16357" y="21041"/>
                </a:lnTo>
                <a:lnTo>
                  <a:pt x="18294" y="21419"/>
                </a:lnTo>
                <a:lnTo>
                  <a:pt x="20290" y="21742"/>
                </a:lnTo>
                <a:lnTo>
                  <a:pt x="19664" y="24117"/>
                </a:lnTo>
                <a:lnTo>
                  <a:pt x="19094" y="26653"/>
                </a:lnTo>
                <a:lnTo>
                  <a:pt x="18580" y="29189"/>
                </a:lnTo>
                <a:lnTo>
                  <a:pt x="19035" y="29298"/>
                </a:lnTo>
                <a:lnTo>
                  <a:pt x="19263" y="29353"/>
                </a:lnTo>
                <a:lnTo>
                  <a:pt x="19776" y="26761"/>
                </a:lnTo>
                <a:lnTo>
                  <a:pt x="20346" y="24225"/>
                </a:lnTo>
                <a:lnTo>
                  <a:pt x="20916" y="21850"/>
                </a:lnTo>
                <a:lnTo>
                  <a:pt x="22969" y="22120"/>
                </a:lnTo>
                <a:lnTo>
                  <a:pt x="25077" y="22336"/>
                </a:lnTo>
                <a:lnTo>
                  <a:pt x="27242" y="22497"/>
                </a:lnTo>
                <a:lnTo>
                  <a:pt x="26958" y="24981"/>
                </a:lnTo>
                <a:lnTo>
                  <a:pt x="26731" y="27570"/>
                </a:lnTo>
                <a:lnTo>
                  <a:pt x="26503" y="30269"/>
                </a:lnTo>
                <a:lnTo>
                  <a:pt x="27015" y="30323"/>
                </a:lnTo>
                <a:lnTo>
                  <a:pt x="27300" y="30323"/>
                </a:lnTo>
                <a:lnTo>
                  <a:pt x="27528" y="27625"/>
                </a:lnTo>
                <a:lnTo>
                  <a:pt x="27756" y="25034"/>
                </a:lnTo>
                <a:lnTo>
                  <a:pt x="27983" y="22497"/>
                </a:lnTo>
                <a:lnTo>
                  <a:pt x="28783" y="22553"/>
                </a:lnTo>
                <a:lnTo>
                  <a:pt x="29182" y="22553"/>
                </a:lnTo>
                <a:lnTo>
                  <a:pt x="30777" y="22606"/>
                </a:lnTo>
                <a:lnTo>
                  <a:pt x="32430" y="22606"/>
                </a:lnTo>
                <a:lnTo>
                  <a:pt x="34025" y="22553"/>
                </a:lnTo>
                <a:lnTo>
                  <a:pt x="34196" y="25089"/>
                </a:lnTo>
                <a:lnTo>
                  <a:pt x="34311" y="27678"/>
                </a:lnTo>
                <a:lnTo>
                  <a:pt x="34482" y="30378"/>
                </a:lnTo>
                <a:lnTo>
                  <a:pt x="34994" y="30323"/>
                </a:lnTo>
                <a:lnTo>
                  <a:pt x="35280" y="30323"/>
                </a:lnTo>
                <a:lnTo>
                  <a:pt x="35109" y="27625"/>
                </a:lnTo>
                <a:lnTo>
                  <a:pt x="34937" y="25034"/>
                </a:lnTo>
                <a:lnTo>
                  <a:pt x="34766" y="22553"/>
                </a:lnTo>
                <a:lnTo>
                  <a:pt x="36875" y="22444"/>
                </a:lnTo>
                <a:lnTo>
                  <a:pt x="38983" y="22283"/>
                </a:lnTo>
                <a:lnTo>
                  <a:pt x="41036" y="22011"/>
                </a:lnTo>
                <a:lnTo>
                  <a:pt x="41549" y="24386"/>
                </a:lnTo>
                <a:lnTo>
                  <a:pt x="42061" y="26869"/>
                </a:lnTo>
                <a:lnTo>
                  <a:pt x="42518" y="29459"/>
                </a:lnTo>
                <a:lnTo>
                  <a:pt x="42973" y="29353"/>
                </a:lnTo>
                <a:lnTo>
                  <a:pt x="43201" y="29298"/>
                </a:lnTo>
                <a:lnTo>
                  <a:pt x="42745" y="26761"/>
                </a:lnTo>
                <a:lnTo>
                  <a:pt x="42232" y="24278"/>
                </a:lnTo>
                <a:lnTo>
                  <a:pt x="41720" y="21905"/>
                </a:lnTo>
                <a:lnTo>
                  <a:pt x="43714" y="21634"/>
                </a:lnTo>
                <a:lnTo>
                  <a:pt x="45710" y="21311"/>
                </a:lnTo>
                <a:lnTo>
                  <a:pt x="47591" y="20825"/>
                </a:lnTo>
                <a:lnTo>
                  <a:pt x="48445" y="22983"/>
                </a:lnTo>
                <a:lnTo>
                  <a:pt x="49186" y="25250"/>
                </a:lnTo>
                <a:lnTo>
                  <a:pt x="49927" y="27570"/>
                </a:lnTo>
                <a:lnTo>
                  <a:pt x="50553" y="27409"/>
                </a:lnTo>
                <a:lnTo>
                  <a:pt x="49812" y="25089"/>
                </a:lnTo>
                <a:lnTo>
                  <a:pt x="49015" y="22822"/>
                </a:lnTo>
                <a:lnTo>
                  <a:pt x="48161" y="20717"/>
                </a:lnTo>
                <a:lnTo>
                  <a:pt x="50040" y="20231"/>
                </a:lnTo>
                <a:lnTo>
                  <a:pt x="51808" y="19747"/>
                </a:lnTo>
                <a:lnTo>
                  <a:pt x="53518" y="19153"/>
                </a:lnTo>
                <a:lnTo>
                  <a:pt x="54487" y="20986"/>
                </a:lnTo>
                <a:lnTo>
                  <a:pt x="55455" y="22930"/>
                </a:lnTo>
                <a:lnTo>
                  <a:pt x="56311" y="24981"/>
                </a:lnTo>
                <a:lnTo>
                  <a:pt x="56881" y="24656"/>
                </a:lnTo>
                <a:lnTo>
                  <a:pt x="56025" y="22661"/>
                </a:lnTo>
                <a:lnTo>
                  <a:pt x="55057" y="20772"/>
                </a:lnTo>
                <a:lnTo>
                  <a:pt x="54088" y="18936"/>
                </a:lnTo>
                <a:lnTo>
                  <a:pt x="55739" y="18289"/>
                </a:lnTo>
                <a:lnTo>
                  <a:pt x="57336" y="17641"/>
                </a:lnTo>
                <a:lnTo>
                  <a:pt x="58760" y="16831"/>
                </a:lnTo>
                <a:lnTo>
                  <a:pt x="59787" y="18342"/>
                </a:lnTo>
                <a:lnTo>
                  <a:pt x="60812" y="19961"/>
                </a:lnTo>
                <a:lnTo>
                  <a:pt x="61779" y="21581"/>
                </a:lnTo>
                <a:lnTo>
                  <a:pt x="62182" y="21256"/>
                </a:lnTo>
                <a:lnTo>
                  <a:pt x="61276" y="19639"/>
                </a:lnTo>
                <a:lnTo>
                  <a:pt x="60249" y="18072"/>
                </a:lnTo>
                <a:lnTo>
                  <a:pt x="59274" y="16616"/>
                </a:lnTo>
                <a:lnTo>
                  <a:pt x="60531" y="15914"/>
                </a:lnTo>
                <a:lnTo>
                  <a:pt x="61658" y="15213"/>
                </a:lnTo>
                <a:lnTo>
                  <a:pt x="62746" y="14403"/>
                </a:lnTo>
                <a:lnTo>
                  <a:pt x="62524" y="14080"/>
                </a:lnTo>
                <a:lnTo>
                  <a:pt x="61437" y="14836"/>
                </a:lnTo>
                <a:lnTo>
                  <a:pt x="60249" y="15591"/>
                </a:lnTo>
                <a:lnTo>
                  <a:pt x="58990" y="16238"/>
                </a:lnTo>
                <a:lnTo>
                  <a:pt x="57165" y="13594"/>
                </a:lnTo>
                <a:lnTo>
                  <a:pt x="55284" y="11162"/>
                </a:lnTo>
                <a:lnTo>
                  <a:pt x="53347" y="8960"/>
                </a:lnTo>
                <a:lnTo>
                  <a:pt x="54144" y="8523"/>
                </a:lnTo>
                <a:lnTo>
                  <a:pt x="54885" y="8087"/>
                </a:lnTo>
                <a:lnTo>
                  <a:pt x="55570" y="7612"/>
                </a:lnTo>
                <a:lnTo>
                  <a:pt x="55228" y="7384"/>
                </a:lnTo>
                <a:lnTo>
                  <a:pt x="54543" y="7878"/>
                </a:lnTo>
                <a:lnTo>
                  <a:pt x="53802" y="8258"/>
                </a:lnTo>
                <a:lnTo>
                  <a:pt x="53061" y="8675"/>
                </a:lnTo>
                <a:lnTo>
                  <a:pt x="51351" y="6682"/>
                </a:lnTo>
                <a:lnTo>
                  <a:pt x="49585" y="4897"/>
                </a:lnTo>
                <a:lnTo>
                  <a:pt x="47931" y="3284"/>
                </a:lnTo>
                <a:lnTo>
                  <a:pt x="47190" y="2961"/>
                </a:lnTo>
                <a:lnTo>
                  <a:pt x="46850" y="2847"/>
                </a:lnTo>
                <a:lnTo>
                  <a:pt x="48731" y="4632"/>
                </a:lnTo>
                <a:lnTo>
                  <a:pt x="50668" y="6625"/>
                </a:lnTo>
                <a:lnTo>
                  <a:pt x="52662" y="8903"/>
                </a:lnTo>
                <a:lnTo>
                  <a:pt x="52036" y="9169"/>
                </a:lnTo>
                <a:lnTo>
                  <a:pt x="51409" y="9435"/>
                </a:lnTo>
                <a:lnTo>
                  <a:pt x="50781" y="9700"/>
                </a:lnTo>
                <a:lnTo>
                  <a:pt x="50211" y="9928"/>
                </a:lnTo>
                <a:lnTo>
                  <a:pt x="49585" y="10194"/>
                </a:lnTo>
                <a:lnTo>
                  <a:pt x="48958" y="10403"/>
                </a:lnTo>
                <a:lnTo>
                  <a:pt x="49242" y="10726"/>
                </a:lnTo>
                <a:lnTo>
                  <a:pt x="49812" y="10517"/>
                </a:lnTo>
                <a:lnTo>
                  <a:pt x="50382" y="10308"/>
                </a:lnTo>
                <a:lnTo>
                  <a:pt x="50952" y="10080"/>
                </a:lnTo>
                <a:lnTo>
                  <a:pt x="51637" y="9814"/>
                </a:lnTo>
                <a:lnTo>
                  <a:pt x="52263" y="9492"/>
                </a:lnTo>
                <a:lnTo>
                  <a:pt x="52890" y="9169"/>
                </a:lnTo>
                <a:lnTo>
                  <a:pt x="54829" y="11390"/>
                </a:lnTo>
                <a:lnTo>
                  <a:pt x="56710" y="13864"/>
                </a:lnTo>
                <a:lnTo>
                  <a:pt x="58533" y="16453"/>
                </a:lnTo>
                <a:lnTo>
                  <a:pt x="57050" y="17209"/>
                </a:lnTo>
                <a:lnTo>
                  <a:pt x="55512" y="17911"/>
                </a:lnTo>
                <a:lnTo>
                  <a:pt x="53860" y="18505"/>
                </a:lnTo>
                <a:lnTo>
                  <a:pt x="52378" y="15697"/>
                </a:lnTo>
                <a:lnTo>
                  <a:pt x="50781" y="13161"/>
                </a:lnTo>
                <a:lnTo>
                  <a:pt x="50269" y="13324"/>
                </a:lnTo>
                <a:lnTo>
                  <a:pt x="51808" y="15914"/>
                </a:lnTo>
                <a:lnTo>
                  <a:pt x="53290" y="18720"/>
                </a:lnTo>
                <a:lnTo>
                  <a:pt x="51581" y="19261"/>
                </a:lnTo>
                <a:lnTo>
                  <a:pt x="49812" y="19800"/>
                </a:lnTo>
                <a:lnTo>
                  <a:pt x="47990" y="20231"/>
                </a:lnTo>
                <a:lnTo>
                  <a:pt x="46906" y="17372"/>
                </a:lnTo>
                <a:lnTo>
                  <a:pt x="45710" y="14672"/>
                </a:lnTo>
                <a:lnTo>
                  <a:pt x="46336" y="17480"/>
                </a:lnTo>
                <a:lnTo>
                  <a:pt x="47420" y="20394"/>
                </a:lnTo>
                <a:lnTo>
                  <a:pt x="45539" y="20772"/>
                </a:lnTo>
                <a:lnTo>
                  <a:pt x="43601" y="21150"/>
                </a:lnTo>
                <a:lnTo>
                  <a:pt x="41606" y="21419"/>
                </a:lnTo>
                <a:lnTo>
                  <a:pt x="40921" y="18505"/>
                </a:lnTo>
                <a:lnTo>
                  <a:pt x="40921" y="21527"/>
                </a:lnTo>
                <a:lnTo>
                  <a:pt x="38927" y="21742"/>
                </a:lnTo>
                <a:lnTo>
                  <a:pt x="36818" y="21905"/>
                </a:lnTo>
                <a:lnTo>
                  <a:pt x="34766" y="22011"/>
                </a:lnTo>
                <a:lnTo>
                  <a:pt x="34539" y="19044"/>
                </a:lnTo>
                <a:lnTo>
                  <a:pt x="34311" y="16238"/>
                </a:lnTo>
                <a:lnTo>
                  <a:pt x="34081" y="13594"/>
                </a:lnTo>
                <a:lnTo>
                  <a:pt x="34081" y="13108"/>
                </a:lnTo>
                <a:lnTo>
                  <a:pt x="33797" y="10308"/>
                </a:lnTo>
                <a:lnTo>
                  <a:pt x="33626" y="16238"/>
                </a:lnTo>
                <a:lnTo>
                  <a:pt x="33797" y="19044"/>
                </a:lnTo>
                <a:lnTo>
                  <a:pt x="33969" y="22011"/>
                </a:lnTo>
                <a:lnTo>
                  <a:pt x="32430" y="22067"/>
                </a:lnTo>
                <a:lnTo>
                  <a:pt x="29182" y="22067"/>
                </a:lnTo>
                <a:lnTo>
                  <a:pt x="28382" y="22011"/>
                </a:lnTo>
                <a:lnTo>
                  <a:pt x="28042" y="22011"/>
                </a:lnTo>
                <a:lnTo>
                  <a:pt x="28326" y="19044"/>
                </a:lnTo>
                <a:lnTo>
                  <a:pt x="28612" y="16183"/>
                </a:lnTo>
                <a:lnTo>
                  <a:pt x="28896" y="13539"/>
                </a:lnTo>
                <a:lnTo>
                  <a:pt x="29522" y="13594"/>
                </a:lnTo>
                <a:lnTo>
                  <a:pt x="29808" y="13161"/>
                </a:lnTo>
                <a:lnTo>
                  <a:pt x="29238" y="13108"/>
                </a:lnTo>
                <a:lnTo>
                  <a:pt x="28952" y="13108"/>
                </a:lnTo>
                <a:lnTo>
                  <a:pt x="29238" y="10308"/>
                </a:lnTo>
                <a:lnTo>
                  <a:pt x="29522" y="7650"/>
                </a:lnTo>
                <a:lnTo>
                  <a:pt x="29808" y="5334"/>
                </a:lnTo>
                <a:lnTo>
                  <a:pt x="30605" y="5334"/>
                </a:lnTo>
                <a:lnTo>
                  <a:pt x="29864" y="4954"/>
                </a:lnTo>
                <a:lnTo>
                  <a:pt x="30092" y="3132"/>
                </a:lnTo>
                <a:lnTo>
                  <a:pt x="30321" y="1499"/>
                </a:lnTo>
                <a:lnTo>
                  <a:pt x="30493" y="0"/>
                </a:lnTo>
                <a:lnTo>
                  <a:pt x="30035" y="0"/>
                </a:lnTo>
                <a:lnTo>
                  <a:pt x="29808" y="1499"/>
                </a:lnTo>
                <a:lnTo>
                  <a:pt x="29580" y="3132"/>
                </a:lnTo>
                <a:lnTo>
                  <a:pt x="29294" y="4897"/>
                </a:lnTo>
                <a:lnTo>
                  <a:pt x="28213" y="4859"/>
                </a:lnTo>
                <a:lnTo>
                  <a:pt x="27186" y="4745"/>
                </a:lnTo>
                <a:lnTo>
                  <a:pt x="26102" y="4632"/>
                </a:lnTo>
                <a:lnTo>
                  <a:pt x="26672" y="3018"/>
                </a:lnTo>
                <a:lnTo>
                  <a:pt x="27242" y="1499"/>
                </a:lnTo>
                <a:lnTo>
                  <a:pt x="27812" y="151"/>
                </a:lnTo>
                <a:lnTo>
                  <a:pt x="27300" y="208"/>
                </a:lnTo>
                <a:lnTo>
                  <a:pt x="26787" y="1556"/>
                </a:lnTo>
                <a:lnTo>
                  <a:pt x="26217" y="2961"/>
                </a:lnTo>
                <a:lnTo>
                  <a:pt x="25591" y="4575"/>
                </a:lnTo>
                <a:lnTo>
                  <a:pt x="24622" y="4423"/>
                </a:lnTo>
                <a:lnTo>
                  <a:pt x="23710" y="4252"/>
                </a:lnTo>
                <a:lnTo>
                  <a:pt x="22797" y="4043"/>
                </a:lnTo>
                <a:lnTo>
                  <a:pt x="23538" y="2809"/>
                </a:lnTo>
                <a:lnTo>
                  <a:pt x="24280" y="1613"/>
                </a:lnTo>
                <a:lnTo>
                  <a:pt x="24962" y="531"/>
                </a:lnTo>
                <a:lnTo>
                  <a:pt x="24451" y="645"/>
                </a:lnTo>
                <a:lnTo>
                  <a:pt x="23766" y="1613"/>
                </a:lnTo>
                <a:lnTo>
                  <a:pt x="23083" y="2638"/>
                </a:lnTo>
                <a:close/>
              </a:path>
            </a:pathLst>
          </a:custGeom>
          <a:solidFill>
            <a:srgbClr val="005E9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94" name="object 1294"/>
          <p:cNvSpPr/>
          <p:nvPr/>
        </p:nvSpPr>
        <p:spPr>
          <a:xfrm>
            <a:off x="318163" y="540629"/>
            <a:ext cx="4316" cy="1254"/>
          </a:xfrm>
          <a:custGeom>
            <a:avLst/>
            <a:gdLst/>
            <a:ahLst/>
            <a:cxnLst/>
            <a:rect l="l" t="t" r="r" b="b"/>
            <a:pathLst>
              <a:path w="5755" h="1672">
                <a:moveTo>
                  <a:pt x="0" y="0"/>
                </a:moveTo>
                <a:lnTo>
                  <a:pt x="1709" y="971"/>
                </a:lnTo>
                <a:lnTo>
                  <a:pt x="3647" y="1349"/>
                </a:lnTo>
                <a:lnTo>
                  <a:pt x="5643" y="1672"/>
                </a:lnTo>
                <a:lnTo>
                  <a:pt x="5755" y="1186"/>
                </a:lnTo>
                <a:lnTo>
                  <a:pt x="3762" y="863"/>
                </a:lnTo>
                <a:lnTo>
                  <a:pt x="1881" y="485"/>
                </a:lnTo>
                <a:lnTo>
                  <a:pt x="0" y="0"/>
                </a:lnTo>
                <a:close/>
              </a:path>
            </a:pathLst>
          </a:custGeom>
          <a:solidFill>
            <a:srgbClr val="005C9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95" name="object 1295"/>
          <p:cNvSpPr/>
          <p:nvPr/>
        </p:nvSpPr>
        <p:spPr>
          <a:xfrm>
            <a:off x="322952" y="541560"/>
            <a:ext cx="4702" cy="890"/>
          </a:xfrm>
          <a:custGeom>
            <a:avLst/>
            <a:gdLst/>
            <a:ahLst/>
            <a:cxnLst/>
            <a:rect l="l" t="t" r="r" b="b"/>
            <a:pathLst>
              <a:path w="6269" h="1186">
                <a:moveTo>
                  <a:pt x="0" y="0"/>
                </a:moveTo>
                <a:lnTo>
                  <a:pt x="1937" y="808"/>
                </a:lnTo>
                <a:lnTo>
                  <a:pt x="4046" y="1025"/>
                </a:lnTo>
                <a:lnTo>
                  <a:pt x="6210" y="1186"/>
                </a:lnTo>
                <a:lnTo>
                  <a:pt x="6269" y="647"/>
                </a:lnTo>
                <a:lnTo>
                  <a:pt x="4160" y="539"/>
                </a:lnTo>
                <a:lnTo>
                  <a:pt x="2052" y="322"/>
                </a:lnTo>
                <a:lnTo>
                  <a:pt x="0" y="0"/>
                </a:lnTo>
                <a:close/>
              </a:path>
            </a:pathLst>
          </a:custGeom>
          <a:solidFill>
            <a:srgbClr val="005C9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96" name="object 1296"/>
          <p:cNvSpPr/>
          <p:nvPr/>
        </p:nvSpPr>
        <p:spPr>
          <a:xfrm>
            <a:off x="312692" y="531357"/>
            <a:ext cx="1794" cy="2549"/>
          </a:xfrm>
          <a:custGeom>
            <a:avLst/>
            <a:gdLst/>
            <a:ahLst/>
            <a:cxnLst/>
            <a:rect l="l" t="t" r="r" b="b"/>
            <a:pathLst>
              <a:path w="2392" h="3398">
                <a:moveTo>
                  <a:pt x="1993" y="968"/>
                </a:moveTo>
                <a:lnTo>
                  <a:pt x="0" y="3189"/>
                </a:lnTo>
                <a:lnTo>
                  <a:pt x="455" y="3398"/>
                </a:lnTo>
                <a:lnTo>
                  <a:pt x="2392" y="1195"/>
                </a:lnTo>
                <a:lnTo>
                  <a:pt x="2279" y="645"/>
                </a:lnTo>
                <a:lnTo>
                  <a:pt x="1651" y="322"/>
                </a:lnTo>
                <a:lnTo>
                  <a:pt x="1139" y="0"/>
                </a:lnTo>
                <a:lnTo>
                  <a:pt x="1025" y="436"/>
                </a:lnTo>
                <a:lnTo>
                  <a:pt x="1651" y="816"/>
                </a:lnTo>
                <a:lnTo>
                  <a:pt x="1993" y="968"/>
                </a:lnTo>
                <a:close/>
              </a:path>
            </a:pathLst>
          </a:custGeom>
          <a:solidFill>
            <a:srgbClr val="005C9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97" name="object 1297"/>
          <p:cNvSpPr/>
          <p:nvPr/>
        </p:nvSpPr>
        <p:spPr>
          <a:xfrm>
            <a:off x="307177" y="525890"/>
            <a:ext cx="22826" cy="18301"/>
          </a:xfrm>
          <a:custGeom>
            <a:avLst/>
            <a:gdLst/>
            <a:ahLst/>
            <a:cxnLst/>
            <a:rect l="l" t="t" r="r" b="b"/>
            <a:pathLst>
              <a:path w="30434" h="24401">
                <a:moveTo>
                  <a:pt x="13279" y="4385"/>
                </a:moveTo>
                <a:lnTo>
                  <a:pt x="12824" y="4594"/>
                </a:lnTo>
                <a:lnTo>
                  <a:pt x="11741" y="5676"/>
                </a:lnTo>
                <a:lnTo>
                  <a:pt x="10714" y="6758"/>
                </a:lnTo>
                <a:lnTo>
                  <a:pt x="9632" y="7935"/>
                </a:lnTo>
                <a:lnTo>
                  <a:pt x="9745" y="8485"/>
                </a:lnTo>
                <a:lnTo>
                  <a:pt x="10828" y="9074"/>
                </a:lnTo>
                <a:lnTo>
                  <a:pt x="12025" y="9605"/>
                </a:lnTo>
                <a:lnTo>
                  <a:pt x="13223" y="10042"/>
                </a:lnTo>
                <a:lnTo>
                  <a:pt x="11570" y="12421"/>
                </a:lnTo>
                <a:lnTo>
                  <a:pt x="9916" y="14957"/>
                </a:lnTo>
                <a:lnTo>
                  <a:pt x="8377" y="17710"/>
                </a:lnTo>
                <a:lnTo>
                  <a:pt x="7864" y="17493"/>
                </a:lnTo>
                <a:lnTo>
                  <a:pt x="7580" y="17385"/>
                </a:lnTo>
                <a:lnTo>
                  <a:pt x="6325" y="16899"/>
                </a:lnTo>
                <a:lnTo>
                  <a:pt x="5129" y="16307"/>
                </a:lnTo>
                <a:lnTo>
                  <a:pt x="3989" y="15713"/>
                </a:lnTo>
                <a:lnTo>
                  <a:pt x="5870" y="13121"/>
                </a:lnTo>
                <a:lnTo>
                  <a:pt x="7808" y="10687"/>
                </a:lnTo>
                <a:lnTo>
                  <a:pt x="7352" y="10479"/>
                </a:lnTo>
                <a:lnTo>
                  <a:pt x="5415" y="12852"/>
                </a:lnTo>
                <a:lnTo>
                  <a:pt x="3534" y="15443"/>
                </a:lnTo>
                <a:lnTo>
                  <a:pt x="2678" y="15010"/>
                </a:lnTo>
                <a:lnTo>
                  <a:pt x="1937" y="14524"/>
                </a:lnTo>
                <a:lnTo>
                  <a:pt x="1196" y="14040"/>
                </a:lnTo>
                <a:lnTo>
                  <a:pt x="912" y="14363"/>
                </a:lnTo>
                <a:lnTo>
                  <a:pt x="1653" y="14902"/>
                </a:lnTo>
                <a:lnTo>
                  <a:pt x="2450" y="15388"/>
                </a:lnTo>
                <a:lnTo>
                  <a:pt x="3248" y="15821"/>
                </a:lnTo>
                <a:lnTo>
                  <a:pt x="2108" y="17385"/>
                </a:lnTo>
                <a:lnTo>
                  <a:pt x="1025" y="19057"/>
                </a:lnTo>
                <a:lnTo>
                  <a:pt x="0" y="20785"/>
                </a:lnTo>
                <a:lnTo>
                  <a:pt x="455" y="21110"/>
                </a:lnTo>
                <a:lnTo>
                  <a:pt x="1482" y="19382"/>
                </a:lnTo>
                <a:lnTo>
                  <a:pt x="2565" y="17710"/>
                </a:lnTo>
                <a:lnTo>
                  <a:pt x="3705" y="16090"/>
                </a:lnTo>
                <a:lnTo>
                  <a:pt x="4901" y="16738"/>
                </a:lnTo>
                <a:lnTo>
                  <a:pt x="6098" y="17332"/>
                </a:lnTo>
                <a:lnTo>
                  <a:pt x="7409" y="17871"/>
                </a:lnTo>
                <a:lnTo>
                  <a:pt x="7864" y="18032"/>
                </a:lnTo>
                <a:lnTo>
                  <a:pt x="8150" y="18141"/>
                </a:lnTo>
                <a:lnTo>
                  <a:pt x="7066" y="20029"/>
                </a:lnTo>
                <a:lnTo>
                  <a:pt x="6041" y="22027"/>
                </a:lnTo>
                <a:lnTo>
                  <a:pt x="5129" y="24077"/>
                </a:lnTo>
                <a:lnTo>
                  <a:pt x="5643" y="24401"/>
                </a:lnTo>
                <a:lnTo>
                  <a:pt x="6611" y="22296"/>
                </a:lnTo>
                <a:lnTo>
                  <a:pt x="7636" y="20299"/>
                </a:lnTo>
                <a:lnTo>
                  <a:pt x="8720" y="18357"/>
                </a:lnTo>
                <a:lnTo>
                  <a:pt x="10373" y="19004"/>
                </a:lnTo>
                <a:lnTo>
                  <a:pt x="8947" y="17924"/>
                </a:lnTo>
                <a:lnTo>
                  <a:pt x="10486" y="15173"/>
                </a:lnTo>
                <a:lnTo>
                  <a:pt x="12083" y="12637"/>
                </a:lnTo>
                <a:lnTo>
                  <a:pt x="13735" y="10270"/>
                </a:lnTo>
                <a:lnTo>
                  <a:pt x="15046" y="10744"/>
                </a:lnTo>
                <a:lnTo>
                  <a:pt x="16413" y="11181"/>
                </a:lnTo>
                <a:lnTo>
                  <a:pt x="17783" y="11557"/>
                </a:lnTo>
                <a:lnTo>
                  <a:pt x="18010" y="11124"/>
                </a:lnTo>
                <a:lnTo>
                  <a:pt x="16643" y="10801"/>
                </a:lnTo>
                <a:lnTo>
                  <a:pt x="15273" y="10365"/>
                </a:lnTo>
                <a:lnTo>
                  <a:pt x="13964" y="9890"/>
                </a:lnTo>
                <a:lnTo>
                  <a:pt x="15787" y="7346"/>
                </a:lnTo>
                <a:lnTo>
                  <a:pt x="17553" y="5030"/>
                </a:lnTo>
                <a:lnTo>
                  <a:pt x="19263" y="2980"/>
                </a:lnTo>
                <a:lnTo>
                  <a:pt x="20175" y="3303"/>
                </a:lnTo>
                <a:lnTo>
                  <a:pt x="21144" y="3568"/>
                </a:lnTo>
                <a:lnTo>
                  <a:pt x="22113" y="3834"/>
                </a:lnTo>
                <a:lnTo>
                  <a:pt x="22570" y="3948"/>
                </a:lnTo>
                <a:lnTo>
                  <a:pt x="23538" y="4157"/>
                </a:lnTo>
                <a:lnTo>
                  <a:pt x="24507" y="4328"/>
                </a:lnTo>
                <a:lnTo>
                  <a:pt x="25476" y="4480"/>
                </a:lnTo>
                <a:lnTo>
                  <a:pt x="25989" y="4537"/>
                </a:lnTo>
                <a:lnTo>
                  <a:pt x="27073" y="4708"/>
                </a:lnTo>
                <a:lnTo>
                  <a:pt x="28154" y="4802"/>
                </a:lnTo>
                <a:lnTo>
                  <a:pt x="29294" y="4859"/>
                </a:lnTo>
                <a:lnTo>
                  <a:pt x="28952" y="7232"/>
                </a:lnTo>
                <a:lnTo>
                  <a:pt x="28896" y="13121"/>
                </a:lnTo>
                <a:lnTo>
                  <a:pt x="29522" y="13176"/>
                </a:lnTo>
                <a:lnTo>
                  <a:pt x="29808" y="12743"/>
                </a:lnTo>
                <a:lnTo>
                  <a:pt x="29238" y="12690"/>
                </a:lnTo>
                <a:lnTo>
                  <a:pt x="28952" y="12690"/>
                </a:lnTo>
                <a:lnTo>
                  <a:pt x="29238" y="9890"/>
                </a:lnTo>
                <a:lnTo>
                  <a:pt x="29522" y="7232"/>
                </a:lnTo>
                <a:lnTo>
                  <a:pt x="29808" y="4916"/>
                </a:lnTo>
                <a:lnTo>
                  <a:pt x="29864" y="4537"/>
                </a:lnTo>
                <a:lnTo>
                  <a:pt x="30092" y="2866"/>
                </a:lnTo>
                <a:lnTo>
                  <a:pt x="30263" y="1366"/>
                </a:lnTo>
                <a:lnTo>
                  <a:pt x="30434" y="0"/>
                </a:lnTo>
                <a:lnTo>
                  <a:pt x="29979" y="0"/>
                </a:lnTo>
                <a:lnTo>
                  <a:pt x="29751" y="1366"/>
                </a:lnTo>
                <a:lnTo>
                  <a:pt x="29522" y="2866"/>
                </a:lnTo>
                <a:lnTo>
                  <a:pt x="29294" y="4480"/>
                </a:lnTo>
                <a:lnTo>
                  <a:pt x="28213" y="4442"/>
                </a:lnTo>
                <a:lnTo>
                  <a:pt x="27186" y="4328"/>
                </a:lnTo>
                <a:lnTo>
                  <a:pt x="26102" y="4214"/>
                </a:lnTo>
                <a:lnTo>
                  <a:pt x="26616" y="2752"/>
                </a:lnTo>
                <a:lnTo>
                  <a:pt x="27129" y="1404"/>
                </a:lnTo>
                <a:lnTo>
                  <a:pt x="27643" y="170"/>
                </a:lnTo>
                <a:lnTo>
                  <a:pt x="27129" y="227"/>
                </a:lnTo>
                <a:lnTo>
                  <a:pt x="26672" y="1404"/>
                </a:lnTo>
                <a:lnTo>
                  <a:pt x="26161" y="2752"/>
                </a:lnTo>
                <a:lnTo>
                  <a:pt x="25591" y="4157"/>
                </a:lnTo>
                <a:lnTo>
                  <a:pt x="24622" y="4005"/>
                </a:lnTo>
                <a:lnTo>
                  <a:pt x="23710" y="3834"/>
                </a:lnTo>
                <a:lnTo>
                  <a:pt x="22797" y="3625"/>
                </a:lnTo>
                <a:lnTo>
                  <a:pt x="23424" y="2543"/>
                </a:lnTo>
                <a:lnTo>
                  <a:pt x="24052" y="1518"/>
                </a:lnTo>
                <a:lnTo>
                  <a:pt x="24678" y="607"/>
                </a:lnTo>
                <a:lnTo>
                  <a:pt x="24108" y="664"/>
                </a:lnTo>
                <a:lnTo>
                  <a:pt x="23538" y="1518"/>
                </a:lnTo>
                <a:lnTo>
                  <a:pt x="22969" y="2429"/>
                </a:lnTo>
                <a:lnTo>
                  <a:pt x="22399" y="3360"/>
                </a:lnTo>
                <a:lnTo>
                  <a:pt x="22284" y="3512"/>
                </a:lnTo>
                <a:lnTo>
                  <a:pt x="21315" y="3246"/>
                </a:lnTo>
                <a:lnTo>
                  <a:pt x="20403" y="2980"/>
                </a:lnTo>
                <a:lnTo>
                  <a:pt x="19492" y="2714"/>
                </a:lnTo>
                <a:lnTo>
                  <a:pt x="19948" y="2164"/>
                </a:lnTo>
                <a:lnTo>
                  <a:pt x="20290" y="1784"/>
                </a:lnTo>
                <a:lnTo>
                  <a:pt x="19720" y="1727"/>
                </a:lnTo>
                <a:lnTo>
                  <a:pt x="19263" y="2278"/>
                </a:lnTo>
                <a:lnTo>
                  <a:pt x="18808" y="2429"/>
                </a:lnTo>
                <a:lnTo>
                  <a:pt x="18294" y="2221"/>
                </a:lnTo>
                <a:lnTo>
                  <a:pt x="17839" y="2391"/>
                </a:lnTo>
                <a:lnTo>
                  <a:pt x="18465" y="2657"/>
                </a:lnTo>
                <a:lnTo>
                  <a:pt x="18808" y="2809"/>
                </a:lnTo>
                <a:lnTo>
                  <a:pt x="17098" y="4802"/>
                </a:lnTo>
                <a:lnTo>
                  <a:pt x="15273" y="7137"/>
                </a:lnTo>
                <a:lnTo>
                  <a:pt x="13451" y="9719"/>
                </a:lnTo>
                <a:lnTo>
                  <a:pt x="12254" y="9245"/>
                </a:lnTo>
                <a:lnTo>
                  <a:pt x="11114" y="8751"/>
                </a:lnTo>
                <a:lnTo>
                  <a:pt x="10031" y="8163"/>
                </a:lnTo>
                <a:lnTo>
                  <a:pt x="11398" y="6644"/>
                </a:lnTo>
                <a:lnTo>
                  <a:pt x="12824" y="5239"/>
                </a:lnTo>
                <a:lnTo>
                  <a:pt x="14133" y="3948"/>
                </a:lnTo>
                <a:lnTo>
                  <a:pt x="13678" y="4157"/>
                </a:lnTo>
                <a:lnTo>
                  <a:pt x="13279" y="4385"/>
                </a:lnTo>
                <a:close/>
              </a:path>
            </a:pathLst>
          </a:custGeom>
          <a:solidFill>
            <a:srgbClr val="005C9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98" name="object 1298"/>
          <p:cNvSpPr/>
          <p:nvPr/>
        </p:nvSpPr>
        <p:spPr>
          <a:xfrm>
            <a:off x="332740" y="526786"/>
            <a:ext cx="12524" cy="14936"/>
          </a:xfrm>
          <a:custGeom>
            <a:avLst/>
            <a:gdLst/>
            <a:ahLst/>
            <a:cxnLst/>
            <a:rect l="l" t="t" r="r" b="b"/>
            <a:pathLst>
              <a:path w="16699" h="19914">
                <a:moveTo>
                  <a:pt x="1653" y="11872"/>
                </a:moveTo>
                <a:lnTo>
                  <a:pt x="3250" y="11764"/>
                </a:lnTo>
                <a:lnTo>
                  <a:pt x="4789" y="11547"/>
                </a:lnTo>
                <a:lnTo>
                  <a:pt x="5530" y="14192"/>
                </a:lnTo>
                <a:lnTo>
                  <a:pt x="6213" y="16945"/>
                </a:lnTo>
                <a:lnTo>
                  <a:pt x="6839" y="19914"/>
                </a:lnTo>
                <a:lnTo>
                  <a:pt x="6839" y="16891"/>
                </a:lnTo>
                <a:lnTo>
                  <a:pt x="6156" y="14084"/>
                </a:lnTo>
                <a:lnTo>
                  <a:pt x="5415" y="11494"/>
                </a:lnTo>
                <a:lnTo>
                  <a:pt x="6954" y="11278"/>
                </a:lnTo>
                <a:lnTo>
                  <a:pt x="8436" y="11008"/>
                </a:lnTo>
                <a:lnTo>
                  <a:pt x="9918" y="10686"/>
                </a:lnTo>
                <a:lnTo>
                  <a:pt x="11058" y="13167"/>
                </a:lnTo>
                <a:lnTo>
                  <a:pt x="12254" y="15866"/>
                </a:lnTo>
                <a:lnTo>
                  <a:pt x="11628" y="13059"/>
                </a:lnTo>
                <a:lnTo>
                  <a:pt x="10430" y="10577"/>
                </a:lnTo>
                <a:lnTo>
                  <a:pt x="11856" y="10200"/>
                </a:lnTo>
                <a:lnTo>
                  <a:pt x="13279" y="9814"/>
                </a:lnTo>
                <a:lnTo>
                  <a:pt x="14649" y="9340"/>
                </a:lnTo>
                <a:lnTo>
                  <a:pt x="16188" y="11711"/>
                </a:lnTo>
                <a:lnTo>
                  <a:pt x="16699" y="11547"/>
                </a:lnTo>
                <a:lnTo>
                  <a:pt x="15160" y="9112"/>
                </a:lnTo>
                <a:lnTo>
                  <a:pt x="14876" y="8789"/>
                </a:lnTo>
                <a:lnTo>
                  <a:pt x="14363" y="8960"/>
                </a:lnTo>
                <a:lnTo>
                  <a:pt x="13052" y="9435"/>
                </a:lnTo>
                <a:lnTo>
                  <a:pt x="11684" y="9814"/>
                </a:lnTo>
                <a:lnTo>
                  <a:pt x="10259" y="10145"/>
                </a:lnTo>
                <a:lnTo>
                  <a:pt x="8949" y="7441"/>
                </a:lnTo>
                <a:lnTo>
                  <a:pt x="7638" y="4973"/>
                </a:lnTo>
                <a:lnTo>
                  <a:pt x="6384" y="2752"/>
                </a:lnTo>
                <a:lnTo>
                  <a:pt x="7409" y="2543"/>
                </a:lnTo>
                <a:lnTo>
                  <a:pt x="8380" y="2259"/>
                </a:lnTo>
                <a:lnTo>
                  <a:pt x="9290" y="1936"/>
                </a:lnTo>
                <a:lnTo>
                  <a:pt x="10943" y="4043"/>
                </a:lnTo>
                <a:lnTo>
                  <a:pt x="12653" y="6359"/>
                </a:lnTo>
                <a:lnTo>
                  <a:pt x="11398" y="3834"/>
                </a:lnTo>
                <a:lnTo>
                  <a:pt x="9747" y="1784"/>
                </a:lnTo>
                <a:lnTo>
                  <a:pt x="10317" y="1556"/>
                </a:lnTo>
                <a:lnTo>
                  <a:pt x="10887" y="1347"/>
                </a:lnTo>
                <a:lnTo>
                  <a:pt x="11398" y="1139"/>
                </a:lnTo>
                <a:lnTo>
                  <a:pt x="10943" y="968"/>
                </a:lnTo>
                <a:lnTo>
                  <a:pt x="10488" y="1195"/>
                </a:lnTo>
                <a:lnTo>
                  <a:pt x="10031" y="1347"/>
                </a:lnTo>
                <a:lnTo>
                  <a:pt x="9519" y="1518"/>
                </a:lnTo>
                <a:lnTo>
                  <a:pt x="9006" y="911"/>
                </a:lnTo>
                <a:lnTo>
                  <a:pt x="8663" y="493"/>
                </a:lnTo>
                <a:lnTo>
                  <a:pt x="8208" y="170"/>
                </a:lnTo>
                <a:lnTo>
                  <a:pt x="7695" y="0"/>
                </a:lnTo>
                <a:lnTo>
                  <a:pt x="8150" y="588"/>
                </a:lnTo>
                <a:lnTo>
                  <a:pt x="8607" y="1139"/>
                </a:lnTo>
                <a:lnTo>
                  <a:pt x="9062" y="1670"/>
                </a:lnTo>
                <a:lnTo>
                  <a:pt x="8150" y="1936"/>
                </a:lnTo>
                <a:lnTo>
                  <a:pt x="7181" y="2221"/>
                </a:lnTo>
                <a:lnTo>
                  <a:pt x="6213" y="2429"/>
                </a:lnTo>
                <a:lnTo>
                  <a:pt x="5929" y="2866"/>
                </a:lnTo>
                <a:lnTo>
                  <a:pt x="7181" y="5068"/>
                </a:lnTo>
                <a:lnTo>
                  <a:pt x="8436" y="7555"/>
                </a:lnTo>
                <a:lnTo>
                  <a:pt x="9689" y="10253"/>
                </a:lnTo>
                <a:lnTo>
                  <a:pt x="8265" y="10577"/>
                </a:lnTo>
                <a:lnTo>
                  <a:pt x="6782" y="10847"/>
                </a:lnTo>
                <a:lnTo>
                  <a:pt x="5300" y="11063"/>
                </a:lnTo>
                <a:lnTo>
                  <a:pt x="4503" y="8258"/>
                </a:lnTo>
                <a:lnTo>
                  <a:pt x="3933" y="8371"/>
                </a:lnTo>
                <a:lnTo>
                  <a:pt x="4674" y="11117"/>
                </a:lnTo>
                <a:lnTo>
                  <a:pt x="3135" y="11333"/>
                </a:lnTo>
                <a:lnTo>
                  <a:pt x="1597" y="11441"/>
                </a:lnTo>
                <a:lnTo>
                  <a:pt x="0" y="11494"/>
                </a:lnTo>
                <a:lnTo>
                  <a:pt x="0" y="11980"/>
                </a:lnTo>
                <a:lnTo>
                  <a:pt x="1653" y="11872"/>
                </a:lnTo>
                <a:close/>
              </a:path>
            </a:pathLst>
          </a:custGeom>
          <a:solidFill>
            <a:srgbClr val="005C9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99" name="object 1299"/>
          <p:cNvSpPr/>
          <p:nvPr/>
        </p:nvSpPr>
        <p:spPr>
          <a:xfrm>
            <a:off x="341288" y="529663"/>
            <a:ext cx="2609" cy="3844"/>
          </a:xfrm>
          <a:custGeom>
            <a:avLst/>
            <a:gdLst/>
            <a:ahLst/>
            <a:cxnLst/>
            <a:rect l="l" t="t" r="r" b="b"/>
            <a:pathLst>
              <a:path w="3478" h="5125">
                <a:moveTo>
                  <a:pt x="1768" y="2373"/>
                </a:moveTo>
                <a:lnTo>
                  <a:pt x="0" y="0"/>
                </a:lnTo>
                <a:lnTo>
                  <a:pt x="1254" y="2524"/>
                </a:lnTo>
                <a:lnTo>
                  <a:pt x="2964" y="5125"/>
                </a:lnTo>
                <a:lnTo>
                  <a:pt x="3478" y="4954"/>
                </a:lnTo>
                <a:lnTo>
                  <a:pt x="1768" y="2373"/>
                </a:lnTo>
                <a:close/>
              </a:path>
            </a:pathLst>
          </a:custGeom>
          <a:solidFill>
            <a:srgbClr val="005C9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00" name="object 1300"/>
          <p:cNvSpPr/>
          <p:nvPr/>
        </p:nvSpPr>
        <p:spPr>
          <a:xfrm>
            <a:off x="313889" y="525861"/>
            <a:ext cx="40092" cy="22499"/>
          </a:xfrm>
          <a:custGeom>
            <a:avLst/>
            <a:gdLst/>
            <a:ahLst/>
            <a:cxnLst/>
            <a:rect l="l" t="t" r="r" b="b"/>
            <a:pathLst>
              <a:path w="53456" h="29998">
                <a:moveTo>
                  <a:pt x="29524" y="531"/>
                </a:moveTo>
                <a:lnTo>
                  <a:pt x="29010" y="474"/>
                </a:lnTo>
                <a:lnTo>
                  <a:pt x="29580" y="1499"/>
                </a:lnTo>
                <a:lnTo>
                  <a:pt x="30263" y="2581"/>
                </a:lnTo>
                <a:lnTo>
                  <a:pt x="30891" y="3777"/>
                </a:lnTo>
                <a:lnTo>
                  <a:pt x="29979" y="3986"/>
                </a:lnTo>
                <a:lnTo>
                  <a:pt x="28954" y="4157"/>
                </a:lnTo>
                <a:lnTo>
                  <a:pt x="27983" y="4252"/>
                </a:lnTo>
                <a:lnTo>
                  <a:pt x="27472" y="2790"/>
                </a:lnTo>
                <a:lnTo>
                  <a:pt x="27015" y="1442"/>
                </a:lnTo>
                <a:lnTo>
                  <a:pt x="26559" y="151"/>
                </a:lnTo>
                <a:lnTo>
                  <a:pt x="26104" y="151"/>
                </a:lnTo>
                <a:lnTo>
                  <a:pt x="26559" y="1404"/>
                </a:lnTo>
                <a:lnTo>
                  <a:pt x="27015" y="2790"/>
                </a:lnTo>
                <a:lnTo>
                  <a:pt x="27472" y="4309"/>
                </a:lnTo>
                <a:lnTo>
                  <a:pt x="26445" y="4423"/>
                </a:lnTo>
                <a:lnTo>
                  <a:pt x="25419" y="4518"/>
                </a:lnTo>
                <a:lnTo>
                  <a:pt x="24394" y="4575"/>
                </a:lnTo>
                <a:lnTo>
                  <a:pt x="24223" y="2904"/>
                </a:lnTo>
                <a:lnTo>
                  <a:pt x="24052" y="1404"/>
                </a:lnTo>
                <a:lnTo>
                  <a:pt x="23881" y="37"/>
                </a:lnTo>
                <a:lnTo>
                  <a:pt x="23424" y="0"/>
                </a:lnTo>
                <a:lnTo>
                  <a:pt x="23538" y="1404"/>
                </a:lnTo>
                <a:lnTo>
                  <a:pt x="23653" y="2904"/>
                </a:lnTo>
                <a:lnTo>
                  <a:pt x="23824" y="4575"/>
                </a:lnTo>
                <a:lnTo>
                  <a:pt x="20916" y="4575"/>
                </a:lnTo>
                <a:lnTo>
                  <a:pt x="20860" y="4954"/>
                </a:lnTo>
                <a:lnTo>
                  <a:pt x="23824" y="4954"/>
                </a:lnTo>
                <a:lnTo>
                  <a:pt x="24052" y="7327"/>
                </a:lnTo>
                <a:lnTo>
                  <a:pt x="24223" y="9928"/>
                </a:lnTo>
                <a:lnTo>
                  <a:pt x="24451" y="12781"/>
                </a:lnTo>
                <a:lnTo>
                  <a:pt x="20860" y="12781"/>
                </a:lnTo>
                <a:lnTo>
                  <a:pt x="20574" y="13214"/>
                </a:lnTo>
                <a:lnTo>
                  <a:pt x="20860" y="13214"/>
                </a:lnTo>
                <a:lnTo>
                  <a:pt x="22056" y="13267"/>
                </a:lnTo>
                <a:lnTo>
                  <a:pt x="23254" y="13267"/>
                </a:lnTo>
                <a:lnTo>
                  <a:pt x="24451" y="13214"/>
                </a:lnTo>
                <a:lnTo>
                  <a:pt x="24678" y="15859"/>
                </a:lnTo>
                <a:lnTo>
                  <a:pt x="24850" y="18665"/>
                </a:lnTo>
                <a:lnTo>
                  <a:pt x="25021" y="21632"/>
                </a:lnTo>
                <a:lnTo>
                  <a:pt x="23482" y="21687"/>
                </a:lnTo>
                <a:lnTo>
                  <a:pt x="20234" y="21687"/>
                </a:lnTo>
                <a:lnTo>
                  <a:pt x="19434" y="21632"/>
                </a:lnTo>
                <a:lnTo>
                  <a:pt x="19094" y="21632"/>
                </a:lnTo>
                <a:lnTo>
                  <a:pt x="19378" y="18665"/>
                </a:lnTo>
                <a:lnTo>
                  <a:pt x="19664" y="15804"/>
                </a:lnTo>
                <a:lnTo>
                  <a:pt x="19948" y="13159"/>
                </a:lnTo>
                <a:lnTo>
                  <a:pt x="20004" y="7270"/>
                </a:lnTo>
                <a:lnTo>
                  <a:pt x="19664" y="9871"/>
                </a:lnTo>
                <a:lnTo>
                  <a:pt x="19321" y="12728"/>
                </a:lnTo>
                <a:lnTo>
                  <a:pt x="17724" y="12620"/>
                </a:lnTo>
                <a:lnTo>
                  <a:pt x="16073" y="12459"/>
                </a:lnTo>
                <a:lnTo>
                  <a:pt x="14534" y="12242"/>
                </a:lnTo>
                <a:lnTo>
                  <a:pt x="15388" y="9491"/>
                </a:lnTo>
                <a:lnTo>
                  <a:pt x="16244" y="6891"/>
                </a:lnTo>
                <a:lnTo>
                  <a:pt x="17041" y="4575"/>
                </a:lnTo>
                <a:lnTo>
                  <a:pt x="16528" y="4518"/>
                </a:lnTo>
                <a:lnTo>
                  <a:pt x="15674" y="6853"/>
                </a:lnTo>
                <a:lnTo>
                  <a:pt x="14818" y="9378"/>
                </a:lnTo>
                <a:lnTo>
                  <a:pt x="13906" y="12134"/>
                </a:lnTo>
                <a:lnTo>
                  <a:pt x="12426" y="11920"/>
                </a:lnTo>
                <a:lnTo>
                  <a:pt x="11000" y="11648"/>
                </a:lnTo>
                <a:lnTo>
                  <a:pt x="9576" y="11325"/>
                </a:lnTo>
                <a:lnTo>
                  <a:pt x="10943" y="8618"/>
                </a:lnTo>
                <a:lnTo>
                  <a:pt x="12311" y="6150"/>
                </a:lnTo>
                <a:lnTo>
                  <a:pt x="13622" y="3986"/>
                </a:lnTo>
                <a:lnTo>
                  <a:pt x="13165" y="3872"/>
                </a:lnTo>
                <a:lnTo>
                  <a:pt x="11856" y="6036"/>
                </a:lnTo>
                <a:lnTo>
                  <a:pt x="10430" y="8523"/>
                </a:lnTo>
                <a:lnTo>
                  <a:pt x="9062" y="11162"/>
                </a:lnTo>
                <a:lnTo>
                  <a:pt x="8835" y="11595"/>
                </a:lnTo>
                <a:lnTo>
                  <a:pt x="7580" y="14078"/>
                </a:lnTo>
                <a:lnTo>
                  <a:pt x="6325" y="16722"/>
                </a:lnTo>
                <a:lnTo>
                  <a:pt x="5129" y="19581"/>
                </a:lnTo>
                <a:lnTo>
                  <a:pt x="3363" y="19095"/>
                </a:lnTo>
                <a:lnTo>
                  <a:pt x="1653" y="18556"/>
                </a:lnTo>
                <a:lnTo>
                  <a:pt x="0" y="17962"/>
                </a:lnTo>
                <a:lnTo>
                  <a:pt x="1425" y="19042"/>
                </a:lnTo>
                <a:lnTo>
                  <a:pt x="3135" y="19581"/>
                </a:lnTo>
                <a:lnTo>
                  <a:pt x="4901" y="20067"/>
                </a:lnTo>
                <a:lnTo>
                  <a:pt x="4046" y="22226"/>
                </a:lnTo>
                <a:lnTo>
                  <a:pt x="3135" y="24493"/>
                </a:lnTo>
                <a:lnTo>
                  <a:pt x="2336" y="26812"/>
                </a:lnTo>
                <a:lnTo>
                  <a:pt x="2964" y="27029"/>
                </a:lnTo>
                <a:lnTo>
                  <a:pt x="3762" y="24654"/>
                </a:lnTo>
                <a:lnTo>
                  <a:pt x="4615" y="22387"/>
                </a:lnTo>
                <a:lnTo>
                  <a:pt x="5528" y="20176"/>
                </a:lnTo>
                <a:lnTo>
                  <a:pt x="7409" y="20662"/>
                </a:lnTo>
                <a:lnTo>
                  <a:pt x="5699" y="19690"/>
                </a:lnTo>
                <a:lnTo>
                  <a:pt x="6895" y="16884"/>
                </a:lnTo>
                <a:lnTo>
                  <a:pt x="8150" y="14184"/>
                </a:lnTo>
                <a:lnTo>
                  <a:pt x="9405" y="11703"/>
                </a:lnTo>
                <a:lnTo>
                  <a:pt x="10828" y="12081"/>
                </a:lnTo>
                <a:lnTo>
                  <a:pt x="12311" y="12350"/>
                </a:lnTo>
                <a:lnTo>
                  <a:pt x="13793" y="12620"/>
                </a:lnTo>
                <a:lnTo>
                  <a:pt x="12995" y="15156"/>
                </a:lnTo>
                <a:lnTo>
                  <a:pt x="12196" y="17962"/>
                </a:lnTo>
                <a:lnTo>
                  <a:pt x="11455" y="20876"/>
                </a:lnTo>
                <a:lnTo>
                  <a:pt x="11342" y="21362"/>
                </a:lnTo>
                <a:lnTo>
                  <a:pt x="10716" y="23737"/>
                </a:lnTo>
                <a:lnTo>
                  <a:pt x="10146" y="26273"/>
                </a:lnTo>
                <a:lnTo>
                  <a:pt x="9632" y="28810"/>
                </a:lnTo>
                <a:lnTo>
                  <a:pt x="10087" y="28918"/>
                </a:lnTo>
                <a:lnTo>
                  <a:pt x="10315" y="28973"/>
                </a:lnTo>
                <a:lnTo>
                  <a:pt x="10828" y="26382"/>
                </a:lnTo>
                <a:lnTo>
                  <a:pt x="11398" y="23845"/>
                </a:lnTo>
                <a:lnTo>
                  <a:pt x="11968" y="21470"/>
                </a:lnTo>
                <a:lnTo>
                  <a:pt x="14021" y="21740"/>
                </a:lnTo>
                <a:lnTo>
                  <a:pt x="12083" y="20931"/>
                </a:lnTo>
                <a:lnTo>
                  <a:pt x="12824" y="18017"/>
                </a:lnTo>
                <a:lnTo>
                  <a:pt x="13622" y="15265"/>
                </a:lnTo>
                <a:lnTo>
                  <a:pt x="14419" y="12675"/>
                </a:lnTo>
                <a:lnTo>
                  <a:pt x="16014" y="12890"/>
                </a:lnTo>
                <a:lnTo>
                  <a:pt x="17611" y="13053"/>
                </a:lnTo>
                <a:lnTo>
                  <a:pt x="19265" y="13159"/>
                </a:lnTo>
                <a:lnTo>
                  <a:pt x="18922" y="15804"/>
                </a:lnTo>
                <a:lnTo>
                  <a:pt x="18637" y="18611"/>
                </a:lnTo>
                <a:lnTo>
                  <a:pt x="18353" y="21579"/>
                </a:lnTo>
                <a:lnTo>
                  <a:pt x="18294" y="22118"/>
                </a:lnTo>
                <a:lnTo>
                  <a:pt x="18010" y="24601"/>
                </a:lnTo>
                <a:lnTo>
                  <a:pt x="17783" y="27190"/>
                </a:lnTo>
                <a:lnTo>
                  <a:pt x="17555" y="29890"/>
                </a:lnTo>
                <a:lnTo>
                  <a:pt x="18067" y="29943"/>
                </a:lnTo>
                <a:lnTo>
                  <a:pt x="18353" y="29943"/>
                </a:lnTo>
                <a:lnTo>
                  <a:pt x="18580" y="27245"/>
                </a:lnTo>
                <a:lnTo>
                  <a:pt x="18808" y="24654"/>
                </a:lnTo>
                <a:lnTo>
                  <a:pt x="19035" y="22118"/>
                </a:lnTo>
                <a:lnTo>
                  <a:pt x="19835" y="22173"/>
                </a:lnTo>
                <a:lnTo>
                  <a:pt x="20234" y="22173"/>
                </a:lnTo>
                <a:lnTo>
                  <a:pt x="21829" y="22226"/>
                </a:lnTo>
                <a:lnTo>
                  <a:pt x="23482" y="22226"/>
                </a:lnTo>
                <a:lnTo>
                  <a:pt x="25077" y="22173"/>
                </a:lnTo>
                <a:lnTo>
                  <a:pt x="25248" y="24709"/>
                </a:lnTo>
                <a:lnTo>
                  <a:pt x="25363" y="27299"/>
                </a:lnTo>
                <a:lnTo>
                  <a:pt x="25534" y="29998"/>
                </a:lnTo>
                <a:lnTo>
                  <a:pt x="26046" y="29943"/>
                </a:lnTo>
                <a:lnTo>
                  <a:pt x="26332" y="29943"/>
                </a:lnTo>
                <a:lnTo>
                  <a:pt x="26161" y="27245"/>
                </a:lnTo>
                <a:lnTo>
                  <a:pt x="25989" y="24654"/>
                </a:lnTo>
                <a:lnTo>
                  <a:pt x="25818" y="22173"/>
                </a:lnTo>
                <a:lnTo>
                  <a:pt x="27927" y="22065"/>
                </a:lnTo>
                <a:lnTo>
                  <a:pt x="30035" y="21903"/>
                </a:lnTo>
                <a:lnTo>
                  <a:pt x="32088" y="21632"/>
                </a:lnTo>
                <a:lnTo>
                  <a:pt x="32601" y="24007"/>
                </a:lnTo>
                <a:lnTo>
                  <a:pt x="33113" y="26490"/>
                </a:lnTo>
                <a:lnTo>
                  <a:pt x="33570" y="29079"/>
                </a:lnTo>
                <a:lnTo>
                  <a:pt x="34025" y="28973"/>
                </a:lnTo>
                <a:lnTo>
                  <a:pt x="34253" y="28918"/>
                </a:lnTo>
                <a:lnTo>
                  <a:pt x="33797" y="26382"/>
                </a:lnTo>
                <a:lnTo>
                  <a:pt x="33284" y="23898"/>
                </a:lnTo>
                <a:lnTo>
                  <a:pt x="32772" y="21525"/>
                </a:lnTo>
                <a:lnTo>
                  <a:pt x="34766" y="21254"/>
                </a:lnTo>
                <a:lnTo>
                  <a:pt x="36762" y="20931"/>
                </a:lnTo>
                <a:lnTo>
                  <a:pt x="38643" y="20445"/>
                </a:lnTo>
                <a:lnTo>
                  <a:pt x="39497" y="22604"/>
                </a:lnTo>
                <a:lnTo>
                  <a:pt x="40238" y="24870"/>
                </a:lnTo>
                <a:lnTo>
                  <a:pt x="40979" y="27190"/>
                </a:lnTo>
                <a:lnTo>
                  <a:pt x="41606" y="27029"/>
                </a:lnTo>
                <a:lnTo>
                  <a:pt x="40864" y="24709"/>
                </a:lnTo>
                <a:lnTo>
                  <a:pt x="40067" y="22442"/>
                </a:lnTo>
                <a:lnTo>
                  <a:pt x="39213" y="20337"/>
                </a:lnTo>
                <a:lnTo>
                  <a:pt x="41092" y="19851"/>
                </a:lnTo>
                <a:lnTo>
                  <a:pt x="42860" y="19367"/>
                </a:lnTo>
                <a:lnTo>
                  <a:pt x="44570" y="18773"/>
                </a:lnTo>
                <a:lnTo>
                  <a:pt x="45539" y="20607"/>
                </a:lnTo>
                <a:lnTo>
                  <a:pt x="46507" y="22551"/>
                </a:lnTo>
                <a:lnTo>
                  <a:pt x="47363" y="24601"/>
                </a:lnTo>
                <a:lnTo>
                  <a:pt x="47933" y="24276"/>
                </a:lnTo>
                <a:lnTo>
                  <a:pt x="47077" y="22281"/>
                </a:lnTo>
                <a:lnTo>
                  <a:pt x="46109" y="20392"/>
                </a:lnTo>
                <a:lnTo>
                  <a:pt x="45140" y="18556"/>
                </a:lnTo>
                <a:lnTo>
                  <a:pt x="46791" y="17909"/>
                </a:lnTo>
                <a:lnTo>
                  <a:pt x="48388" y="17262"/>
                </a:lnTo>
                <a:lnTo>
                  <a:pt x="49812" y="16451"/>
                </a:lnTo>
                <a:lnTo>
                  <a:pt x="50839" y="17962"/>
                </a:lnTo>
                <a:lnTo>
                  <a:pt x="51865" y="19582"/>
                </a:lnTo>
                <a:lnTo>
                  <a:pt x="52831" y="21201"/>
                </a:lnTo>
                <a:lnTo>
                  <a:pt x="53234" y="20876"/>
                </a:lnTo>
                <a:lnTo>
                  <a:pt x="52328" y="19259"/>
                </a:lnTo>
                <a:lnTo>
                  <a:pt x="51301" y="17693"/>
                </a:lnTo>
                <a:lnTo>
                  <a:pt x="50326" y="16237"/>
                </a:lnTo>
                <a:lnTo>
                  <a:pt x="51401" y="15642"/>
                </a:lnTo>
                <a:lnTo>
                  <a:pt x="52489" y="14940"/>
                </a:lnTo>
                <a:lnTo>
                  <a:pt x="53456" y="14239"/>
                </a:lnTo>
                <a:lnTo>
                  <a:pt x="53234" y="13915"/>
                </a:lnTo>
                <a:lnTo>
                  <a:pt x="52207" y="14617"/>
                </a:lnTo>
                <a:lnTo>
                  <a:pt x="51180" y="15265"/>
                </a:lnTo>
                <a:lnTo>
                  <a:pt x="50042" y="15859"/>
                </a:lnTo>
                <a:lnTo>
                  <a:pt x="48217" y="13214"/>
                </a:lnTo>
                <a:lnTo>
                  <a:pt x="46336" y="10782"/>
                </a:lnTo>
                <a:lnTo>
                  <a:pt x="44399" y="8580"/>
                </a:lnTo>
                <a:lnTo>
                  <a:pt x="45025" y="8258"/>
                </a:lnTo>
                <a:lnTo>
                  <a:pt x="45652" y="7878"/>
                </a:lnTo>
                <a:lnTo>
                  <a:pt x="46280" y="7498"/>
                </a:lnTo>
                <a:lnTo>
                  <a:pt x="45938" y="7232"/>
                </a:lnTo>
                <a:lnTo>
                  <a:pt x="45368" y="7593"/>
                </a:lnTo>
                <a:lnTo>
                  <a:pt x="44741" y="7973"/>
                </a:lnTo>
                <a:lnTo>
                  <a:pt x="44113" y="8296"/>
                </a:lnTo>
                <a:lnTo>
                  <a:pt x="42689" y="6625"/>
                </a:lnTo>
                <a:lnTo>
                  <a:pt x="41263" y="5125"/>
                </a:lnTo>
                <a:lnTo>
                  <a:pt x="39839" y="3720"/>
                </a:lnTo>
                <a:lnTo>
                  <a:pt x="39098" y="3398"/>
                </a:lnTo>
                <a:lnTo>
                  <a:pt x="38699" y="3227"/>
                </a:lnTo>
                <a:lnTo>
                  <a:pt x="40353" y="4802"/>
                </a:lnTo>
                <a:lnTo>
                  <a:pt x="42004" y="6568"/>
                </a:lnTo>
                <a:lnTo>
                  <a:pt x="43714" y="8523"/>
                </a:lnTo>
                <a:lnTo>
                  <a:pt x="43088" y="8789"/>
                </a:lnTo>
                <a:lnTo>
                  <a:pt x="42461" y="9055"/>
                </a:lnTo>
                <a:lnTo>
                  <a:pt x="41833" y="9321"/>
                </a:lnTo>
                <a:lnTo>
                  <a:pt x="41263" y="9548"/>
                </a:lnTo>
                <a:lnTo>
                  <a:pt x="40637" y="9814"/>
                </a:lnTo>
                <a:lnTo>
                  <a:pt x="40010" y="10023"/>
                </a:lnTo>
                <a:lnTo>
                  <a:pt x="40294" y="10346"/>
                </a:lnTo>
                <a:lnTo>
                  <a:pt x="40864" y="10137"/>
                </a:lnTo>
                <a:lnTo>
                  <a:pt x="41434" y="9928"/>
                </a:lnTo>
                <a:lnTo>
                  <a:pt x="42004" y="9700"/>
                </a:lnTo>
                <a:lnTo>
                  <a:pt x="42689" y="9435"/>
                </a:lnTo>
                <a:lnTo>
                  <a:pt x="43315" y="9112"/>
                </a:lnTo>
                <a:lnTo>
                  <a:pt x="43942" y="8789"/>
                </a:lnTo>
                <a:lnTo>
                  <a:pt x="45881" y="11010"/>
                </a:lnTo>
                <a:lnTo>
                  <a:pt x="47762" y="13484"/>
                </a:lnTo>
                <a:lnTo>
                  <a:pt x="49585" y="16073"/>
                </a:lnTo>
                <a:lnTo>
                  <a:pt x="48102" y="16829"/>
                </a:lnTo>
                <a:lnTo>
                  <a:pt x="46564" y="17531"/>
                </a:lnTo>
                <a:lnTo>
                  <a:pt x="44912" y="18125"/>
                </a:lnTo>
                <a:lnTo>
                  <a:pt x="43430" y="15318"/>
                </a:lnTo>
                <a:lnTo>
                  <a:pt x="41833" y="12781"/>
                </a:lnTo>
                <a:lnTo>
                  <a:pt x="41322" y="12945"/>
                </a:lnTo>
                <a:lnTo>
                  <a:pt x="42860" y="15534"/>
                </a:lnTo>
                <a:lnTo>
                  <a:pt x="44342" y="18340"/>
                </a:lnTo>
                <a:lnTo>
                  <a:pt x="42633" y="18881"/>
                </a:lnTo>
                <a:lnTo>
                  <a:pt x="40864" y="19420"/>
                </a:lnTo>
                <a:lnTo>
                  <a:pt x="39042" y="19851"/>
                </a:lnTo>
                <a:lnTo>
                  <a:pt x="37958" y="16992"/>
                </a:lnTo>
                <a:lnTo>
                  <a:pt x="36762" y="14293"/>
                </a:lnTo>
                <a:lnTo>
                  <a:pt x="37388" y="17100"/>
                </a:lnTo>
                <a:lnTo>
                  <a:pt x="38472" y="20014"/>
                </a:lnTo>
                <a:lnTo>
                  <a:pt x="36591" y="20392"/>
                </a:lnTo>
                <a:lnTo>
                  <a:pt x="34653" y="20770"/>
                </a:lnTo>
                <a:lnTo>
                  <a:pt x="32658" y="21039"/>
                </a:lnTo>
                <a:lnTo>
                  <a:pt x="31973" y="18125"/>
                </a:lnTo>
                <a:lnTo>
                  <a:pt x="31973" y="21148"/>
                </a:lnTo>
                <a:lnTo>
                  <a:pt x="29979" y="21362"/>
                </a:lnTo>
                <a:lnTo>
                  <a:pt x="27870" y="21525"/>
                </a:lnTo>
                <a:lnTo>
                  <a:pt x="25818" y="21632"/>
                </a:lnTo>
                <a:lnTo>
                  <a:pt x="25591" y="18665"/>
                </a:lnTo>
                <a:lnTo>
                  <a:pt x="25363" y="15859"/>
                </a:lnTo>
                <a:lnTo>
                  <a:pt x="25133" y="13214"/>
                </a:lnTo>
                <a:lnTo>
                  <a:pt x="25133" y="12728"/>
                </a:lnTo>
                <a:lnTo>
                  <a:pt x="24850" y="9928"/>
                </a:lnTo>
                <a:lnTo>
                  <a:pt x="24622" y="7270"/>
                </a:lnTo>
                <a:lnTo>
                  <a:pt x="24394" y="4954"/>
                </a:lnTo>
                <a:lnTo>
                  <a:pt x="25476" y="4897"/>
                </a:lnTo>
                <a:lnTo>
                  <a:pt x="26559" y="4802"/>
                </a:lnTo>
                <a:lnTo>
                  <a:pt x="27584" y="4689"/>
                </a:lnTo>
                <a:lnTo>
                  <a:pt x="28326" y="7005"/>
                </a:lnTo>
                <a:lnTo>
                  <a:pt x="29067" y="9605"/>
                </a:lnTo>
                <a:lnTo>
                  <a:pt x="29637" y="9492"/>
                </a:lnTo>
                <a:lnTo>
                  <a:pt x="28839" y="6948"/>
                </a:lnTo>
                <a:lnTo>
                  <a:pt x="28098" y="4632"/>
                </a:lnTo>
                <a:lnTo>
                  <a:pt x="29123" y="4480"/>
                </a:lnTo>
                <a:lnTo>
                  <a:pt x="30094" y="4309"/>
                </a:lnTo>
                <a:lnTo>
                  <a:pt x="31063" y="4100"/>
                </a:lnTo>
                <a:lnTo>
                  <a:pt x="31346" y="3663"/>
                </a:lnTo>
                <a:lnTo>
                  <a:pt x="30720" y="2581"/>
                </a:lnTo>
                <a:lnTo>
                  <a:pt x="30094" y="1499"/>
                </a:lnTo>
                <a:lnTo>
                  <a:pt x="29524" y="531"/>
                </a:lnTo>
                <a:close/>
              </a:path>
            </a:pathLst>
          </a:custGeom>
          <a:solidFill>
            <a:srgbClr val="005C9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01" name="object 1301"/>
          <p:cNvSpPr/>
          <p:nvPr/>
        </p:nvSpPr>
        <p:spPr>
          <a:xfrm>
            <a:off x="307178" y="529577"/>
            <a:ext cx="13765" cy="16556"/>
          </a:xfrm>
          <a:custGeom>
            <a:avLst/>
            <a:gdLst/>
            <a:ahLst/>
            <a:cxnLst/>
            <a:rect l="l" t="t" r="r" b="b"/>
            <a:pathLst>
              <a:path w="18353" h="22074">
                <a:moveTo>
                  <a:pt x="8947" y="13007"/>
                </a:moveTo>
                <a:lnTo>
                  <a:pt x="10486" y="10257"/>
                </a:lnTo>
                <a:lnTo>
                  <a:pt x="12083" y="7720"/>
                </a:lnTo>
                <a:lnTo>
                  <a:pt x="13735" y="5353"/>
                </a:lnTo>
                <a:lnTo>
                  <a:pt x="13223" y="5125"/>
                </a:lnTo>
                <a:lnTo>
                  <a:pt x="11570" y="7504"/>
                </a:lnTo>
                <a:lnTo>
                  <a:pt x="9916" y="10040"/>
                </a:lnTo>
                <a:lnTo>
                  <a:pt x="8377" y="12793"/>
                </a:lnTo>
                <a:lnTo>
                  <a:pt x="7864" y="12576"/>
                </a:lnTo>
                <a:lnTo>
                  <a:pt x="7580" y="12468"/>
                </a:lnTo>
                <a:lnTo>
                  <a:pt x="6325" y="11982"/>
                </a:lnTo>
                <a:lnTo>
                  <a:pt x="5129" y="11390"/>
                </a:lnTo>
                <a:lnTo>
                  <a:pt x="3989" y="10796"/>
                </a:lnTo>
                <a:lnTo>
                  <a:pt x="5870" y="8204"/>
                </a:lnTo>
                <a:lnTo>
                  <a:pt x="7808" y="5771"/>
                </a:lnTo>
                <a:lnTo>
                  <a:pt x="9745" y="3568"/>
                </a:lnTo>
                <a:lnTo>
                  <a:pt x="10828" y="4157"/>
                </a:lnTo>
                <a:lnTo>
                  <a:pt x="10031" y="3246"/>
                </a:lnTo>
                <a:lnTo>
                  <a:pt x="11114" y="2107"/>
                </a:lnTo>
                <a:lnTo>
                  <a:pt x="12140" y="1025"/>
                </a:lnTo>
                <a:lnTo>
                  <a:pt x="13165" y="0"/>
                </a:lnTo>
                <a:lnTo>
                  <a:pt x="12709" y="227"/>
                </a:lnTo>
                <a:lnTo>
                  <a:pt x="12254" y="493"/>
                </a:lnTo>
                <a:lnTo>
                  <a:pt x="11797" y="759"/>
                </a:lnTo>
                <a:lnTo>
                  <a:pt x="11056" y="1461"/>
                </a:lnTo>
                <a:lnTo>
                  <a:pt x="10315" y="2221"/>
                </a:lnTo>
                <a:lnTo>
                  <a:pt x="9632" y="3018"/>
                </a:lnTo>
                <a:lnTo>
                  <a:pt x="9119" y="2752"/>
                </a:lnTo>
                <a:lnTo>
                  <a:pt x="8605" y="2809"/>
                </a:lnTo>
                <a:lnTo>
                  <a:pt x="9119" y="3246"/>
                </a:lnTo>
                <a:lnTo>
                  <a:pt x="9346" y="3341"/>
                </a:lnTo>
                <a:lnTo>
                  <a:pt x="7352" y="5562"/>
                </a:lnTo>
                <a:lnTo>
                  <a:pt x="5415" y="7935"/>
                </a:lnTo>
                <a:lnTo>
                  <a:pt x="3534" y="10526"/>
                </a:lnTo>
                <a:lnTo>
                  <a:pt x="2849" y="10148"/>
                </a:lnTo>
                <a:lnTo>
                  <a:pt x="2164" y="9771"/>
                </a:lnTo>
                <a:lnTo>
                  <a:pt x="1538" y="9338"/>
                </a:lnTo>
                <a:lnTo>
                  <a:pt x="1254" y="9715"/>
                </a:lnTo>
                <a:lnTo>
                  <a:pt x="1881" y="10148"/>
                </a:lnTo>
                <a:lnTo>
                  <a:pt x="2565" y="10526"/>
                </a:lnTo>
                <a:lnTo>
                  <a:pt x="3248" y="10904"/>
                </a:lnTo>
                <a:lnTo>
                  <a:pt x="2108" y="12468"/>
                </a:lnTo>
                <a:lnTo>
                  <a:pt x="1025" y="14141"/>
                </a:lnTo>
                <a:lnTo>
                  <a:pt x="0" y="15868"/>
                </a:lnTo>
                <a:lnTo>
                  <a:pt x="455" y="16193"/>
                </a:lnTo>
                <a:lnTo>
                  <a:pt x="1482" y="14465"/>
                </a:lnTo>
                <a:lnTo>
                  <a:pt x="2565" y="12793"/>
                </a:lnTo>
                <a:lnTo>
                  <a:pt x="3705" y="11173"/>
                </a:lnTo>
                <a:lnTo>
                  <a:pt x="4901" y="11821"/>
                </a:lnTo>
                <a:lnTo>
                  <a:pt x="6098" y="12415"/>
                </a:lnTo>
                <a:lnTo>
                  <a:pt x="7409" y="12954"/>
                </a:lnTo>
                <a:lnTo>
                  <a:pt x="7864" y="13116"/>
                </a:lnTo>
                <a:lnTo>
                  <a:pt x="8150" y="13224"/>
                </a:lnTo>
                <a:lnTo>
                  <a:pt x="7066" y="15113"/>
                </a:lnTo>
                <a:lnTo>
                  <a:pt x="6041" y="17110"/>
                </a:lnTo>
                <a:lnTo>
                  <a:pt x="5129" y="19160"/>
                </a:lnTo>
                <a:lnTo>
                  <a:pt x="5643" y="19485"/>
                </a:lnTo>
                <a:lnTo>
                  <a:pt x="6611" y="17379"/>
                </a:lnTo>
                <a:lnTo>
                  <a:pt x="7636" y="15382"/>
                </a:lnTo>
                <a:lnTo>
                  <a:pt x="8720" y="13440"/>
                </a:lnTo>
                <a:lnTo>
                  <a:pt x="10373" y="14088"/>
                </a:lnTo>
                <a:lnTo>
                  <a:pt x="12083" y="14627"/>
                </a:lnTo>
                <a:lnTo>
                  <a:pt x="13849" y="15113"/>
                </a:lnTo>
                <a:lnTo>
                  <a:pt x="12993" y="17271"/>
                </a:lnTo>
                <a:lnTo>
                  <a:pt x="12083" y="19538"/>
                </a:lnTo>
                <a:lnTo>
                  <a:pt x="11284" y="21858"/>
                </a:lnTo>
                <a:lnTo>
                  <a:pt x="11912" y="22074"/>
                </a:lnTo>
                <a:lnTo>
                  <a:pt x="12709" y="19699"/>
                </a:lnTo>
                <a:lnTo>
                  <a:pt x="13563" y="17433"/>
                </a:lnTo>
                <a:lnTo>
                  <a:pt x="14476" y="15221"/>
                </a:lnTo>
                <a:lnTo>
                  <a:pt x="16357" y="15707"/>
                </a:lnTo>
                <a:lnTo>
                  <a:pt x="14647" y="14735"/>
                </a:lnTo>
                <a:lnTo>
                  <a:pt x="15843" y="11929"/>
                </a:lnTo>
                <a:lnTo>
                  <a:pt x="17098" y="9230"/>
                </a:lnTo>
                <a:lnTo>
                  <a:pt x="18353" y="6748"/>
                </a:lnTo>
                <a:lnTo>
                  <a:pt x="17783" y="6640"/>
                </a:lnTo>
                <a:lnTo>
                  <a:pt x="16528" y="9123"/>
                </a:lnTo>
                <a:lnTo>
                  <a:pt x="15273" y="11768"/>
                </a:lnTo>
                <a:lnTo>
                  <a:pt x="14077" y="14627"/>
                </a:lnTo>
                <a:lnTo>
                  <a:pt x="12311" y="14141"/>
                </a:lnTo>
                <a:lnTo>
                  <a:pt x="10601" y="13602"/>
                </a:lnTo>
                <a:lnTo>
                  <a:pt x="8947" y="13007"/>
                </a:lnTo>
                <a:close/>
              </a:path>
            </a:pathLst>
          </a:custGeom>
          <a:solidFill>
            <a:srgbClr val="005B9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02" name="object 1302"/>
          <p:cNvSpPr/>
          <p:nvPr/>
        </p:nvSpPr>
        <p:spPr>
          <a:xfrm>
            <a:off x="321583" y="526175"/>
            <a:ext cx="8549" cy="9598"/>
          </a:xfrm>
          <a:custGeom>
            <a:avLst/>
            <a:gdLst/>
            <a:ahLst/>
            <a:cxnLst/>
            <a:rect l="l" t="t" r="r" b="b"/>
            <a:pathLst>
              <a:path w="11398" h="12797">
                <a:moveTo>
                  <a:pt x="10315" y="6853"/>
                </a:moveTo>
                <a:lnTo>
                  <a:pt x="10601" y="4537"/>
                </a:lnTo>
                <a:lnTo>
                  <a:pt x="11398" y="4537"/>
                </a:lnTo>
                <a:lnTo>
                  <a:pt x="10657" y="4157"/>
                </a:lnTo>
                <a:lnTo>
                  <a:pt x="10828" y="2657"/>
                </a:lnTo>
                <a:lnTo>
                  <a:pt x="11000" y="1309"/>
                </a:lnTo>
                <a:lnTo>
                  <a:pt x="11171" y="0"/>
                </a:lnTo>
                <a:lnTo>
                  <a:pt x="10716" y="56"/>
                </a:lnTo>
                <a:lnTo>
                  <a:pt x="10486" y="1309"/>
                </a:lnTo>
                <a:lnTo>
                  <a:pt x="10315" y="2657"/>
                </a:lnTo>
                <a:lnTo>
                  <a:pt x="10087" y="4100"/>
                </a:lnTo>
                <a:lnTo>
                  <a:pt x="9006" y="4062"/>
                </a:lnTo>
                <a:lnTo>
                  <a:pt x="7979" y="3948"/>
                </a:lnTo>
                <a:lnTo>
                  <a:pt x="6895" y="3834"/>
                </a:lnTo>
                <a:lnTo>
                  <a:pt x="7352" y="2543"/>
                </a:lnTo>
                <a:lnTo>
                  <a:pt x="7808" y="1347"/>
                </a:lnTo>
                <a:lnTo>
                  <a:pt x="8265" y="227"/>
                </a:lnTo>
                <a:lnTo>
                  <a:pt x="7751" y="284"/>
                </a:lnTo>
                <a:lnTo>
                  <a:pt x="7296" y="1347"/>
                </a:lnTo>
                <a:lnTo>
                  <a:pt x="6895" y="2543"/>
                </a:lnTo>
                <a:lnTo>
                  <a:pt x="6384" y="3777"/>
                </a:lnTo>
                <a:lnTo>
                  <a:pt x="5415" y="3625"/>
                </a:lnTo>
                <a:lnTo>
                  <a:pt x="4503" y="3455"/>
                </a:lnTo>
                <a:lnTo>
                  <a:pt x="3590" y="3246"/>
                </a:lnTo>
                <a:lnTo>
                  <a:pt x="4104" y="2335"/>
                </a:lnTo>
                <a:lnTo>
                  <a:pt x="4615" y="1461"/>
                </a:lnTo>
                <a:lnTo>
                  <a:pt x="5129" y="645"/>
                </a:lnTo>
                <a:lnTo>
                  <a:pt x="4615" y="759"/>
                </a:lnTo>
                <a:lnTo>
                  <a:pt x="4160" y="1461"/>
                </a:lnTo>
                <a:lnTo>
                  <a:pt x="3647" y="2221"/>
                </a:lnTo>
                <a:lnTo>
                  <a:pt x="3192" y="2980"/>
                </a:lnTo>
                <a:lnTo>
                  <a:pt x="3077" y="3132"/>
                </a:lnTo>
                <a:lnTo>
                  <a:pt x="2108" y="2866"/>
                </a:lnTo>
                <a:lnTo>
                  <a:pt x="1196" y="2600"/>
                </a:lnTo>
                <a:lnTo>
                  <a:pt x="285" y="2335"/>
                </a:lnTo>
                <a:lnTo>
                  <a:pt x="626" y="1898"/>
                </a:lnTo>
                <a:lnTo>
                  <a:pt x="0" y="1955"/>
                </a:lnTo>
                <a:lnTo>
                  <a:pt x="56" y="2600"/>
                </a:lnTo>
                <a:lnTo>
                  <a:pt x="968" y="2923"/>
                </a:lnTo>
                <a:lnTo>
                  <a:pt x="1937" y="3189"/>
                </a:lnTo>
                <a:lnTo>
                  <a:pt x="2906" y="3455"/>
                </a:lnTo>
                <a:lnTo>
                  <a:pt x="3363" y="3568"/>
                </a:lnTo>
                <a:lnTo>
                  <a:pt x="4331" y="3777"/>
                </a:lnTo>
                <a:lnTo>
                  <a:pt x="5300" y="3948"/>
                </a:lnTo>
                <a:lnTo>
                  <a:pt x="6269" y="4100"/>
                </a:lnTo>
                <a:lnTo>
                  <a:pt x="6782" y="4157"/>
                </a:lnTo>
                <a:lnTo>
                  <a:pt x="7866" y="4328"/>
                </a:lnTo>
                <a:lnTo>
                  <a:pt x="8947" y="4423"/>
                </a:lnTo>
                <a:lnTo>
                  <a:pt x="10087" y="4480"/>
                </a:lnTo>
                <a:lnTo>
                  <a:pt x="9745" y="6853"/>
                </a:lnTo>
                <a:lnTo>
                  <a:pt x="9689" y="12742"/>
                </a:lnTo>
                <a:lnTo>
                  <a:pt x="10315" y="12797"/>
                </a:lnTo>
                <a:lnTo>
                  <a:pt x="10601" y="12364"/>
                </a:lnTo>
                <a:lnTo>
                  <a:pt x="10031" y="12311"/>
                </a:lnTo>
                <a:lnTo>
                  <a:pt x="9745" y="12311"/>
                </a:lnTo>
                <a:lnTo>
                  <a:pt x="10031" y="9510"/>
                </a:lnTo>
                <a:lnTo>
                  <a:pt x="10315" y="6853"/>
                </a:lnTo>
                <a:close/>
              </a:path>
            </a:pathLst>
          </a:custGeom>
          <a:solidFill>
            <a:srgbClr val="005B9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03" name="object 1303"/>
          <p:cNvSpPr/>
          <p:nvPr/>
        </p:nvSpPr>
        <p:spPr>
          <a:xfrm>
            <a:off x="322952" y="541560"/>
            <a:ext cx="4702" cy="890"/>
          </a:xfrm>
          <a:custGeom>
            <a:avLst/>
            <a:gdLst/>
            <a:ahLst/>
            <a:cxnLst/>
            <a:rect l="l" t="t" r="r" b="b"/>
            <a:pathLst>
              <a:path w="6269" h="1186">
                <a:moveTo>
                  <a:pt x="0" y="0"/>
                </a:moveTo>
                <a:lnTo>
                  <a:pt x="1937" y="808"/>
                </a:lnTo>
                <a:lnTo>
                  <a:pt x="4046" y="1025"/>
                </a:lnTo>
                <a:lnTo>
                  <a:pt x="6210" y="1186"/>
                </a:lnTo>
                <a:lnTo>
                  <a:pt x="6269" y="647"/>
                </a:lnTo>
                <a:lnTo>
                  <a:pt x="4160" y="539"/>
                </a:lnTo>
                <a:lnTo>
                  <a:pt x="2052" y="322"/>
                </a:lnTo>
                <a:lnTo>
                  <a:pt x="0" y="0"/>
                </a:lnTo>
                <a:close/>
              </a:path>
            </a:pathLst>
          </a:custGeom>
          <a:solidFill>
            <a:srgbClr val="005B9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04" name="object 1304"/>
          <p:cNvSpPr/>
          <p:nvPr/>
        </p:nvSpPr>
        <p:spPr>
          <a:xfrm>
            <a:off x="332740" y="527271"/>
            <a:ext cx="12524" cy="14451"/>
          </a:xfrm>
          <a:custGeom>
            <a:avLst/>
            <a:gdLst/>
            <a:ahLst/>
            <a:cxnLst/>
            <a:rect l="l" t="t" r="r" b="b"/>
            <a:pathLst>
              <a:path w="16699" h="19268">
                <a:moveTo>
                  <a:pt x="1653" y="11227"/>
                </a:moveTo>
                <a:lnTo>
                  <a:pt x="3250" y="11118"/>
                </a:lnTo>
                <a:lnTo>
                  <a:pt x="4789" y="10902"/>
                </a:lnTo>
                <a:lnTo>
                  <a:pt x="5530" y="13546"/>
                </a:lnTo>
                <a:lnTo>
                  <a:pt x="6213" y="16299"/>
                </a:lnTo>
                <a:lnTo>
                  <a:pt x="6839" y="19268"/>
                </a:lnTo>
                <a:lnTo>
                  <a:pt x="6839" y="16246"/>
                </a:lnTo>
                <a:lnTo>
                  <a:pt x="6156" y="13438"/>
                </a:lnTo>
                <a:lnTo>
                  <a:pt x="5415" y="10849"/>
                </a:lnTo>
                <a:lnTo>
                  <a:pt x="6954" y="10632"/>
                </a:lnTo>
                <a:lnTo>
                  <a:pt x="8436" y="10363"/>
                </a:lnTo>
                <a:lnTo>
                  <a:pt x="9918" y="10040"/>
                </a:lnTo>
                <a:lnTo>
                  <a:pt x="11058" y="12521"/>
                </a:lnTo>
                <a:lnTo>
                  <a:pt x="12254" y="15221"/>
                </a:lnTo>
                <a:lnTo>
                  <a:pt x="11628" y="12413"/>
                </a:lnTo>
                <a:lnTo>
                  <a:pt x="10430" y="9932"/>
                </a:lnTo>
                <a:lnTo>
                  <a:pt x="11856" y="9554"/>
                </a:lnTo>
                <a:lnTo>
                  <a:pt x="13279" y="9169"/>
                </a:lnTo>
                <a:lnTo>
                  <a:pt x="14649" y="8694"/>
                </a:lnTo>
                <a:lnTo>
                  <a:pt x="16188" y="11065"/>
                </a:lnTo>
                <a:lnTo>
                  <a:pt x="16699" y="10902"/>
                </a:lnTo>
                <a:lnTo>
                  <a:pt x="15160" y="8466"/>
                </a:lnTo>
                <a:lnTo>
                  <a:pt x="14876" y="8144"/>
                </a:lnTo>
                <a:lnTo>
                  <a:pt x="14363" y="8315"/>
                </a:lnTo>
                <a:lnTo>
                  <a:pt x="13052" y="8789"/>
                </a:lnTo>
                <a:lnTo>
                  <a:pt x="11684" y="9169"/>
                </a:lnTo>
                <a:lnTo>
                  <a:pt x="10259" y="9499"/>
                </a:lnTo>
                <a:lnTo>
                  <a:pt x="8949" y="6796"/>
                </a:lnTo>
                <a:lnTo>
                  <a:pt x="7638" y="4328"/>
                </a:lnTo>
                <a:lnTo>
                  <a:pt x="6384" y="2107"/>
                </a:lnTo>
                <a:lnTo>
                  <a:pt x="7409" y="1898"/>
                </a:lnTo>
                <a:lnTo>
                  <a:pt x="8380" y="1613"/>
                </a:lnTo>
                <a:lnTo>
                  <a:pt x="9290" y="1290"/>
                </a:lnTo>
                <a:lnTo>
                  <a:pt x="10943" y="3398"/>
                </a:lnTo>
                <a:lnTo>
                  <a:pt x="12653" y="5714"/>
                </a:lnTo>
                <a:lnTo>
                  <a:pt x="11398" y="3189"/>
                </a:lnTo>
                <a:lnTo>
                  <a:pt x="9747" y="1139"/>
                </a:lnTo>
                <a:lnTo>
                  <a:pt x="10488" y="873"/>
                </a:lnTo>
                <a:lnTo>
                  <a:pt x="9803" y="759"/>
                </a:lnTo>
                <a:lnTo>
                  <a:pt x="9290" y="588"/>
                </a:lnTo>
                <a:lnTo>
                  <a:pt x="8891" y="113"/>
                </a:lnTo>
                <a:lnTo>
                  <a:pt x="8436" y="0"/>
                </a:lnTo>
                <a:lnTo>
                  <a:pt x="8607" y="493"/>
                </a:lnTo>
                <a:lnTo>
                  <a:pt x="9062" y="1025"/>
                </a:lnTo>
                <a:lnTo>
                  <a:pt x="8150" y="1290"/>
                </a:lnTo>
                <a:lnTo>
                  <a:pt x="7181" y="1575"/>
                </a:lnTo>
                <a:lnTo>
                  <a:pt x="6213" y="1784"/>
                </a:lnTo>
                <a:lnTo>
                  <a:pt x="5929" y="2221"/>
                </a:lnTo>
                <a:lnTo>
                  <a:pt x="7181" y="4423"/>
                </a:lnTo>
                <a:lnTo>
                  <a:pt x="8436" y="6910"/>
                </a:lnTo>
                <a:lnTo>
                  <a:pt x="9689" y="9607"/>
                </a:lnTo>
                <a:lnTo>
                  <a:pt x="8265" y="9932"/>
                </a:lnTo>
                <a:lnTo>
                  <a:pt x="6782" y="10202"/>
                </a:lnTo>
                <a:lnTo>
                  <a:pt x="5300" y="10418"/>
                </a:lnTo>
                <a:lnTo>
                  <a:pt x="4503" y="7612"/>
                </a:lnTo>
                <a:lnTo>
                  <a:pt x="3933" y="7726"/>
                </a:lnTo>
                <a:lnTo>
                  <a:pt x="4674" y="10471"/>
                </a:lnTo>
                <a:lnTo>
                  <a:pt x="3135" y="10687"/>
                </a:lnTo>
                <a:lnTo>
                  <a:pt x="1597" y="10796"/>
                </a:lnTo>
                <a:lnTo>
                  <a:pt x="0" y="10849"/>
                </a:lnTo>
                <a:lnTo>
                  <a:pt x="0" y="11335"/>
                </a:lnTo>
                <a:lnTo>
                  <a:pt x="1653" y="11227"/>
                </a:lnTo>
                <a:close/>
              </a:path>
            </a:pathLst>
          </a:custGeom>
          <a:solidFill>
            <a:srgbClr val="005B9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05" name="object 1305"/>
          <p:cNvSpPr/>
          <p:nvPr/>
        </p:nvSpPr>
        <p:spPr>
          <a:xfrm>
            <a:off x="341288" y="529663"/>
            <a:ext cx="2609" cy="3844"/>
          </a:xfrm>
          <a:custGeom>
            <a:avLst/>
            <a:gdLst/>
            <a:ahLst/>
            <a:cxnLst/>
            <a:rect l="l" t="t" r="r" b="b"/>
            <a:pathLst>
              <a:path w="3478" h="5125">
                <a:moveTo>
                  <a:pt x="1768" y="2373"/>
                </a:moveTo>
                <a:lnTo>
                  <a:pt x="0" y="0"/>
                </a:lnTo>
                <a:lnTo>
                  <a:pt x="1254" y="2524"/>
                </a:lnTo>
                <a:lnTo>
                  <a:pt x="2964" y="5125"/>
                </a:lnTo>
                <a:lnTo>
                  <a:pt x="3478" y="4954"/>
                </a:lnTo>
                <a:lnTo>
                  <a:pt x="1768" y="2373"/>
                </a:lnTo>
                <a:close/>
              </a:path>
            </a:pathLst>
          </a:custGeom>
          <a:solidFill>
            <a:srgbClr val="005B9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06" name="object 1306"/>
          <p:cNvSpPr/>
          <p:nvPr/>
        </p:nvSpPr>
        <p:spPr>
          <a:xfrm>
            <a:off x="314701" y="526175"/>
            <a:ext cx="39113" cy="22185"/>
          </a:xfrm>
          <a:custGeom>
            <a:avLst/>
            <a:gdLst/>
            <a:ahLst/>
            <a:cxnLst/>
            <a:rect l="l" t="t" r="r" b="b"/>
            <a:pathLst>
              <a:path w="52151" h="29580">
                <a:moveTo>
                  <a:pt x="28211" y="493"/>
                </a:moveTo>
                <a:lnTo>
                  <a:pt x="28724" y="1404"/>
                </a:lnTo>
                <a:lnTo>
                  <a:pt x="29238" y="2373"/>
                </a:lnTo>
                <a:lnTo>
                  <a:pt x="29808" y="3360"/>
                </a:lnTo>
                <a:lnTo>
                  <a:pt x="28896" y="3569"/>
                </a:lnTo>
                <a:lnTo>
                  <a:pt x="27870" y="3739"/>
                </a:lnTo>
                <a:lnTo>
                  <a:pt x="26900" y="3834"/>
                </a:lnTo>
                <a:lnTo>
                  <a:pt x="26445" y="2543"/>
                </a:lnTo>
                <a:lnTo>
                  <a:pt x="26046" y="1309"/>
                </a:lnTo>
                <a:lnTo>
                  <a:pt x="25647" y="170"/>
                </a:lnTo>
                <a:lnTo>
                  <a:pt x="25190" y="170"/>
                </a:lnTo>
                <a:lnTo>
                  <a:pt x="25532" y="1309"/>
                </a:lnTo>
                <a:lnTo>
                  <a:pt x="25989" y="2543"/>
                </a:lnTo>
                <a:lnTo>
                  <a:pt x="26388" y="3891"/>
                </a:lnTo>
                <a:lnTo>
                  <a:pt x="25361" y="4005"/>
                </a:lnTo>
                <a:lnTo>
                  <a:pt x="24336" y="4100"/>
                </a:lnTo>
                <a:lnTo>
                  <a:pt x="23311" y="4157"/>
                </a:lnTo>
                <a:lnTo>
                  <a:pt x="23140" y="2657"/>
                </a:lnTo>
                <a:lnTo>
                  <a:pt x="22969" y="1309"/>
                </a:lnTo>
                <a:lnTo>
                  <a:pt x="22854" y="0"/>
                </a:lnTo>
                <a:lnTo>
                  <a:pt x="22399" y="0"/>
                </a:lnTo>
                <a:lnTo>
                  <a:pt x="22511" y="1309"/>
                </a:lnTo>
                <a:lnTo>
                  <a:pt x="22626" y="2657"/>
                </a:lnTo>
                <a:lnTo>
                  <a:pt x="22741" y="4157"/>
                </a:lnTo>
                <a:lnTo>
                  <a:pt x="19833" y="4157"/>
                </a:lnTo>
                <a:lnTo>
                  <a:pt x="20574" y="4537"/>
                </a:lnTo>
                <a:lnTo>
                  <a:pt x="22741" y="4537"/>
                </a:lnTo>
                <a:lnTo>
                  <a:pt x="22969" y="6910"/>
                </a:lnTo>
                <a:lnTo>
                  <a:pt x="23140" y="9510"/>
                </a:lnTo>
                <a:lnTo>
                  <a:pt x="23367" y="12364"/>
                </a:lnTo>
                <a:lnTo>
                  <a:pt x="19776" y="12364"/>
                </a:lnTo>
                <a:lnTo>
                  <a:pt x="19490" y="12797"/>
                </a:lnTo>
                <a:lnTo>
                  <a:pt x="19776" y="12797"/>
                </a:lnTo>
                <a:lnTo>
                  <a:pt x="20973" y="12850"/>
                </a:lnTo>
                <a:lnTo>
                  <a:pt x="22171" y="12850"/>
                </a:lnTo>
                <a:lnTo>
                  <a:pt x="23367" y="12797"/>
                </a:lnTo>
                <a:lnTo>
                  <a:pt x="23595" y="15441"/>
                </a:lnTo>
                <a:lnTo>
                  <a:pt x="23766" y="18247"/>
                </a:lnTo>
                <a:lnTo>
                  <a:pt x="23937" y="21214"/>
                </a:lnTo>
                <a:lnTo>
                  <a:pt x="22399" y="21269"/>
                </a:lnTo>
                <a:lnTo>
                  <a:pt x="19150" y="21269"/>
                </a:lnTo>
                <a:lnTo>
                  <a:pt x="18351" y="21214"/>
                </a:lnTo>
                <a:lnTo>
                  <a:pt x="18010" y="21214"/>
                </a:lnTo>
                <a:lnTo>
                  <a:pt x="18294" y="18247"/>
                </a:lnTo>
                <a:lnTo>
                  <a:pt x="18580" y="15386"/>
                </a:lnTo>
                <a:lnTo>
                  <a:pt x="18864" y="12742"/>
                </a:lnTo>
                <a:lnTo>
                  <a:pt x="18920" y="6853"/>
                </a:lnTo>
                <a:lnTo>
                  <a:pt x="18580" y="9454"/>
                </a:lnTo>
                <a:lnTo>
                  <a:pt x="18238" y="12311"/>
                </a:lnTo>
                <a:lnTo>
                  <a:pt x="16641" y="12202"/>
                </a:lnTo>
                <a:lnTo>
                  <a:pt x="14989" y="12041"/>
                </a:lnTo>
                <a:lnTo>
                  <a:pt x="13451" y="11825"/>
                </a:lnTo>
                <a:lnTo>
                  <a:pt x="14305" y="9074"/>
                </a:lnTo>
                <a:lnTo>
                  <a:pt x="15160" y="6473"/>
                </a:lnTo>
                <a:lnTo>
                  <a:pt x="15958" y="4157"/>
                </a:lnTo>
                <a:lnTo>
                  <a:pt x="15444" y="4100"/>
                </a:lnTo>
                <a:lnTo>
                  <a:pt x="14591" y="6435"/>
                </a:lnTo>
                <a:lnTo>
                  <a:pt x="13735" y="8960"/>
                </a:lnTo>
                <a:lnTo>
                  <a:pt x="12822" y="11716"/>
                </a:lnTo>
                <a:lnTo>
                  <a:pt x="11342" y="11502"/>
                </a:lnTo>
                <a:lnTo>
                  <a:pt x="9916" y="11230"/>
                </a:lnTo>
                <a:lnTo>
                  <a:pt x="8492" y="10908"/>
                </a:lnTo>
                <a:lnTo>
                  <a:pt x="9860" y="8201"/>
                </a:lnTo>
                <a:lnTo>
                  <a:pt x="11227" y="5733"/>
                </a:lnTo>
                <a:lnTo>
                  <a:pt x="12538" y="3568"/>
                </a:lnTo>
                <a:lnTo>
                  <a:pt x="12081" y="3455"/>
                </a:lnTo>
                <a:lnTo>
                  <a:pt x="10772" y="5619"/>
                </a:lnTo>
                <a:lnTo>
                  <a:pt x="9346" y="8106"/>
                </a:lnTo>
                <a:lnTo>
                  <a:pt x="7979" y="10744"/>
                </a:lnTo>
                <a:lnTo>
                  <a:pt x="6611" y="10422"/>
                </a:lnTo>
                <a:lnTo>
                  <a:pt x="5242" y="9985"/>
                </a:lnTo>
                <a:lnTo>
                  <a:pt x="3933" y="9510"/>
                </a:lnTo>
                <a:lnTo>
                  <a:pt x="5755" y="6967"/>
                </a:lnTo>
                <a:lnTo>
                  <a:pt x="7522" y="4651"/>
                </a:lnTo>
                <a:lnTo>
                  <a:pt x="9231" y="2600"/>
                </a:lnTo>
                <a:lnTo>
                  <a:pt x="9175" y="1955"/>
                </a:lnTo>
                <a:lnTo>
                  <a:pt x="8661" y="2164"/>
                </a:lnTo>
                <a:lnTo>
                  <a:pt x="8776" y="2429"/>
                </a:lnTo>
                <a:lnTo>
                  <a:pt x="7066" y="4423"/>
                </a:lnTo>
                <a:lnTo>
                  <a:pt x="5242" y="6758"/>
                </a:lnTo>
                <a:lnTo>
                  <a:pt x="3419" y="9340"/>
                </a:lnTo>
                <a:lnTo>
                  <a:pt x="2223" y="8865"/>
                </a:lnTo>
                <a:lnTo>
                  <a:pt x="1083" y="8371"/>
                </a:lnTo>
                <a:lnTo>
                  <a:pt x="0" y="7783"/>
                </a:lnTo>
                <a:lnTo>
                  <a:pt x="797" y="8694"/>
                </a:lnTo>
                <a:lnTo>
                  <a:pt x="1993" y="9226"/>
                </a:lnTo>
                <a:lnTo>
                  <a:pt x="3192" y="9662"/>
                </a:lnTo>
                <a:lnTo>
                  <a:pt x="3703" y="9890"/>
                </a:lnTo>
                <a:lnTo>
                  <a:pt x="5014" y="10365"/>
                </a:lnTo>
                <a:lnTo>
                  <a:pt x="6382" y="10801"/>
                </a:lnTo>
                <a:lnTo>
                  <a:pt x="7751" y="11177"/>
                </a:lnTo>
                <a:lnTo>
                  <a:pt x="8321" y="11285"/>
                </a:lnTo>
                <a:lnTo>
                  <a:pt x="9745" y="11663"/>
                </a:lnTo>
                <a:lnTo>
                  <a:pt x="11227" y="11933"/>
                </a:lnTo>
                <a:lnTo>
                  <a:pt x="12709" y="12202"/>
                </a:lnTo>
                <a:lnTo>
                  <a:pt x="11912" y="14739"/>
                </a:lnTo>
                <a:lnTo>
                  <a:pt x="11112" y="17544"/>
                </a:lnTo>
                <a:lnTo>
                  <a:pt x="10371" y="20459"/>
                </a:lnTo>
                <a:lnTo>
                  <a:pt x="8377" y="20136"/>
                </a:lnTo>
                <a:lnTo>
                  <a:pt x="6496" y="19758"/>
                </a:lnTo>
                <a:lnTo>
                  <a:pt x="4615" y="19272"/>
                </a:lnTo>
                <a:lnTo>
                  <a:pt x="6325" y="20244"/>
                </a:lnTo>
                <a:lnTo>
                  <a:pt x="8263" y="20622"/>
                </a:lnTo>
                <a:lnTo>
                  <a:pt x="10259" y="20945"/>
                </a:lnTo>
                <a:lnTo>
                  <a:pt x="9632" y="23319"/>
                </a:lnTo>
                <a:lnTo>
                  <a:pt x="9062" y="25856"/>
                </a:lnTo>
                <a:lnTo>
                  <a:pt x="8549" y="28392"/>
                </a:lnTo>
                <a:lnTo>
                  <a:pt x="9004" y="28500"/>
                </a:lnTo>
                <a:lnTo>
                  <a:pt x="9231" y="28555"/>
                </a:lnTo>
                <a:lnTo>
                  <a:pt x="9745" y="25964"/>
                </a:lnTo>
                <a:lnTo>
                  <a:pt x="10315" y="23428"/>
                </a:lnTo>
                <a:lnTo>
                  <a:pt x="10885" y="21053"/>
                </a:lnTo>
                <a:lnTo>
                  <a:pt x="12937" y="21322"/>
                </a:lnTo>
                <a:lnTo>
                  <a:pt x="11000" y="20514"/>
                </a:lnTo>
                <a:lnTo>
                  <a:pt x="11741" y="17600"/>
                </a:lnTo>
                <a:lnTo>
                  <a:pt x="12538" y="14847"/>
                </a:lnTo>
                <a:lnTo>
                  <a:pt x="13336" y="12257"/>
                </a:lnTo>
                <a:lnTo>
                  <a:pt x="14931" y="12472"/>
                </a:lnTo>
                <a:lnTo>
                  <a:pt x="16528" y="12635"/>
                </a:lnTo>
                <a:lnTo>
                  <a:pt x="18181" y="12742"/>
                </a:lnTo>
                <a:lnTo>
                  <a:pt x="17839" y="15386"/>
                </a:lnTo>
                <a:lnTo>
                  <a:pt x="17553" y="18194"/>
                </a:lnTo>
                <a:lnTo>
                  <a:pt x="17269" y="21161"/>
                </a:lnTo>
                <a:lnTo>
                  <a:pt x="17211" y="21700"/>
                </a:lnTo>
                <a:lnTo>
                  <a:pt x="16927" y="24183"/>
                </a:lnTo>
                <a:lnTo>
                  <a:pt x="16699" y="26773"/>
                </a:lnTo>
                <a:lnTo>
                  <a:pt x="16472" y="29472"/>
                </a:lnTo>
                <a:lnTo>
                  <a:pt x="16983" y="29525"/>
                </a:lnTo>
                <a:lnTo>
                  <a:pt x="17269" y="29525"/>
                </a:lnTo>
                <a:lnTo>
                  <a:pt x="17497" y="26828"/>
                </a:lnTo>
                <a:lnTo>
                  <a:pt x="17724" y="24236"/>
                </a:lnTo>
                <a:lnTo>
                  <a:pt x="17952" y="21700"/>
                </a:lnTo>
                <a:lnTo>
                  <a:pt x="18751" y="21755"/>
                </a:lnTo>
                <a:lnTo>
                  <a:pt x="19150" y="21755"/>
                </a:lnTo>
                <a:lnTo>
                  <a:pt x="20745" y="21808"/>
                </a:lnTo>
                <a:lnTo>
                  <a:pt x="22399" y="21808"/>
                </a:lnTo>
                <a:lnTo>
                  <a:pt x="23994" y="21755"/>
                </a:lnTo>
                <a:lnTo>
                  <a:pt x="24165" y="24291"/>
                </a:lnTo>
                <a:lnTo>
                  <a:pt x="24280" y="26881"/>
                </a:lnTo>
                <a:lnTo>
                  <a:pt x="24451" y="29580"/>
                </a:lnTo>
                <a:lnTo>
                  <a:pt x="24962" y="29525"/>
                </a:lnTo>
                <a:lnTo>
                  <a:pt x="25248" y="29525"/>
                </a:lnTo>
                <a:lnTo>
                  <a:pt x="25077" y="26828"/>
                </a:lnTo>
                <a:lnTo>
                  <a:pt x="24906" y="24236"/>
                </a:lnTo>
                <a:lnTo>
                  <a:pt x="24735" y="21755"/>
                </a:lnTo>
                <a:lnTo>
                  <a:pt x="26843" y="21647"/>
                </a:lnTo>
                <a:lnTo>
                  <a:pt x="28952" y="21486"/>
                </a:lnTo>
                <a:lnTo>
                  <a:pt x="31004" y="21214"/>
                </a:lnTo>
                <a:lnTo>
                  <a:pt x="31518" y="23589"/>
                </a:lnTo>
                <a:lnTo>
                  <a:pt x="32029" y="26072"/>
                </a:lnTo>
                <a:lnTo>
                  <a:pt x="32486" y="28662"/>
                </a:lnTo>
                <a:lnTo>
                  <a:pt x="32942" y="28555"/>
                </a:lnTo>
                <a:lnTo>
                  <a:pt x="33169" y="28500"/>
                </a:lnTo>
                <a:lnTo>
                  <a:pt x="32714" y="25964"/>
                </a:lnTo>
                <a:lnTo>
                  <a:pt x="32200" y="23481"/>
                </a:lnTo>
                <a:lnTo>
                  <a:pt x="31689" y="21108"/>
                </a:lnTo>
                <a:lnTo>
                  <a:pt x="33683" y="20836"/>
                </a:lnTo>
                <a:lnTo>
                  <a:pt x="35678" y="20514"/>
                </a:lnTo>
                <a:lnTo>
                  <a:pt x="37560" y="20028"/>
                </a:lnTo>
                <a:lnTo>
                  <a:pt x="38413" y="22186"/>
                </a:lnTo>
                <a:lnTo>
                  <a:pt x="39155" y="24453"/>
                </a:lnTo>
                <a:lnTo>
                  <a:pt x="39896" y="26773"/>
                </a:lnTo>
                <a:lnTo>
                  <a:pt x="40522" y="26611"/>
                </a:lnTo>
                <a:lnTo>
                  <a:pt x="39781" y="24291"/>
                </a:lnTo>
                <a:lnTo>
                  <a:pt x="38983" y="22025"/>
                </a:lnTo>
                <a:lnTo>
                  <a:pt x="38129" y="19919"/>
                </a:lnTo>
                <a:lnTo>
                  <a:pt x="40008" y="19433"/>
                </a:lnTo>
                <a:lnTo>
                  <a:pt x="41777" y="18949"/>
                </a:lnTo>
                <a:lnTo>
                  <a:pt x="43487" y="18355"/>
                </a:lnTo>
                <a:lnTo>
                  <a:pt x="44455" y="20189"/>
                </a:lnTo>
                <a:lnTo>
                  <a:pt x="45424" y="22133"/>
                </a:lnTo>
                <a:lnTo>
                  <a:pt x="46280" y="24183"/>
                </a:lnTo>
                <a:lnTo>
                  <a:pt x="46850" y="23859"/>
                </a:lnTo>
                <a:lnTo>
                  <a:pt x="45994" y="21863"/>
                </a:lnTo>
                <a:lnTo>
                  <a:pt x="45025" y="19975"/>
                </a:lnTo>
                <a:lnTo>
                  <a:pt x="44056" y="18139"/>
                </a:lnTo>
                <a:lnTo>
                  <a:pt x="45708" y="17491"/>
                </a:lnTo>
                <a:lnTo>
                  <a:pt x="47305" y="16844"/>
                </a:lnTo>
                <a:lnTo>
                  <a:pt x="48729" y="16033"/>
                </a:lnTo>
                <a:lnTo>
                  <a:pt x="49756" y="17545"/>
                </a:lnTo>
                <a:lnTo>
                  <a:pt x="50781" y="19164"/>
                </a:lnTo>
                <a:lnTo>
                  <a:pt x="51748" y="20783"/>
                </a:lnTo>
                <a:lnTo>
                  <a:pt x="52151" y="20459"/>
                </a:lnTo>
                <a:lnTo>
                  <a:pt x="51244" y="18841"/>
                </a:lnTo>
                <a:lnTo>
                  <a:pt x="50217" y="17275"/>
                </a:lnTo>
                <a:lnTo>
                  <a:pt x="49242" y="15819"/>
                </a:lnTo>
                <a:lnTo>
                  <a:pt x="50217" y="15278"/>
                </a:lnTo>
                <a:lnTo>
                  <a:pt x="51184" y="14686"/>
                </a:lnTo>
                <a:lnTo>
                  <a:pt x="52030" y="14091"/>
                </a:lnTo>
                <a:lnTo>
                  <a:pt x="51748" y="13767"/>
                </a:lnTo>
                <a:lnTo>
                  <a:pt x="50902" y="14361"/>
                </a:lnTo>
                <a:lnTo>
                  <a:pt x="49927" y="14900"/>
                </a:lnTo>
                <a:lnTo>
                  <a:pt x="48958" y="15441"/>
                </a:lnTo>
                <a:lnTo>
                  <a:pt x="47134" y="12797"/>
                </a:lnTo>
                <a:lnTo>
                  <a:pt x="45253" y="10365"/>
                </a:lnTo>
                <a:lnTo>
                  <a:pt x="43315" y="8163"/>
                </a:lnTo>
                <a:lnTo>
                  <a:pt x="43829" y="7878"/>
                </a:lnTo>
                <a:lnTo>
                  <a:pt x="44340" y="7612"/>
                </a:lnTo>
                <a:lnTo>
                  <a:pt x="44798" y="7289"/>
                </a:lnTo>
                <a:lnTo>
                  <a:pt x="44455" y="7081"/>
                </a:lnTo>
                <a:lnTo>
                  <a:pt x="44000" y="7346"/>
                </a:lnTo>
                <a:lnTo>
                  <a:pt x="43543" y="7612"/>
                </a:lnTo>
                <a:lnTo>
                  <a:pt x="43029" y="7878"/>
                </a:lnTo>
                <a:lnTo>
                  <a:pt x="41889" y="6587"/>
                </a:lnTo>
                <a:lnTo>
                  <a:pt x="40750" y="5353"/>
                </a:lnTo>
                <a:lnTo>
                  <a:pt x="39610" y="4214"/>
                </a:lnTo>
                <a:lnTo>
                  <a:pt x="38869" y="3834"/>
                </a:lnTo>
                <a:lnTo>
                  <a:pt x="38470" y="3625"/>
                </a:lnTo>
                <a:lnTo>
                  <a:pt x="39839" y="5030"/>
                </a:lnTo>
                <a:lnTo>
                  <a:pt x="41207" y="6473"/>
                </a:lnTo>
                <a:lnTo>
                  <a:pt x="42631" y="8106"/>
                </a:lnTo>
                <a:lnTo>
                  <a:pt x="42004" y="8371"/>
                </a:lnTo>
                <a:lnTo>
                  <a:pt x="41378" y="8637"/>
                </a:lnTo>
                <a:lnTo>
                  <a:pt x="40750" y="8903"/>
                </a:lnTo>
                <a:lnTo>
                  <a:pt x="40180" y="9131"/>
                </a:lnTo>
                <a:lnTo>
                  <a:pt x="39553" y="9397"/>
                </a:lnTo>
                <a:lnTo>
                  <a:pt x="38927" y="9605"/>
                </a:lnTo>
                <a:lnTo>
                  <a:pt x="39211" y="9928"/>
                </a:lnTo>
                <a:lnTo>
                  <a:pt x="39781" y="9719"/>
                </a:lnTo>
                <a:lnTo>
                  <a:pt x="40351" y="9511"/>
                </a:lnTo>
                <a:lnTo>
                  <a:pt x="40921" y="9283"/>
                </a:lnTo>
                <a:lnTo>
                  <a:pt x="41606" y="9017"/>
                </a:lnTo>
                <a:lnTo>
                  <a:pt x="42232" y="8694"/>
                </a:lnTo>
                <a:lnTo>
                  <a:pt x="42858" y="8371"/>
                </a:lnTo>
                <a:lnTo>
                  <a:pt x="44798" y="10593"/>
                </a:lnTo>
                <a:lnTo>
                  <a:pt x="46679" y="13066"/>
                </a:lnTo>
                <a:lnTo>
                  <a:pt x="48501" y="15656"/>
                </a:lnTo>
                <a:lnTo>
                  <a:pt x="47019" y="16411"/>
                </a:lnTo>
                <a:lnTo>
                  <a:pt x="45480" y="17114"/>
                </a:lnTo>
                <a:lnTo>
                  <a:pt x="43829" y="17708"/>
                </a:lnTo>
                <a:lnTo>
                  <a:pt x="42347" y="14900"/>
                </a:lnTo>
                <a:lnTo>
                  <a:pt x="40750" y="12364"/>
                </a:lnTo>
                <a:lnTo>
                  <a:pt x="40238" y="12527"/>
                </a:lnTo>
                <a:lnTo>
                  <a:pt x="41777" y="15117"/>
                </a:lnTo>
                <a:lnTo>
                  <a:pt x="43259" y="17922"/>
                </a:lnTo>
                <a:lnTo>
                  <a:pt x="41549" y="18463"/>
                </a:lnTo>
                <a:lnTo>
                  <a:pt x="39781" y="19003"/>
                </a:lnTo>
                <a:lnTo>
                  <a:pt x="37958" y="19433"/>
                </a:lnTo>
                <a:lnTo>
                  <a:pt x="36875" y="16574"/>
                </a:lnTo>
                <a:lnTo>
                  <a:pt x="35678" y="13875"/>
                </a:lnTo>
                <a:lnTo>
                  <a:pt x="36305" y="16683"/>
                </a:lnTo>
                <a:lnTo>
                  <a:pt x="37388" y="19597"/>
                </a:lnTo>
                <a:lnTo>
                  <a:pt x="35507" y="19975"/>
                </a:lnTo>
                <a:lnTo>
                  <a:pt x="33570" y="20352"/>
                </a:lnTo>
                <a:lnTo>
                  <a:pt x="31574" y="20622"/>
                </a:lnTo>
                <a:lnTo>
                  <a:pt x="30889" y="17708"/>
                </a:lnTo>
                <a:lnTo>
                  <a:pt x="30889" y="20730"/>
                </a:lnTo>
                <a:lnTo>
                  <a:pt x="28896" y="20945"/>
                </a:lnTo>
                <a:lnTo>
                  <a:pt x="26787" y="21108"/>
                </a:lnTo>
                <a:lnTo>
                  <a:pt x="24735" y="21214"/>
                </a:lnTo>
                <a:lnTo>
                  <a:pt x="24507" y="18247"/>
                </a:lnTo>
                <a:lnTo>
                  <a:pt x="24280" y="15441"/>
                </a:lnTo>
                <a:lnTo>
                  <a:pt x="24050" y="12797"/>
                </a:lnTo>
                <a:lnTo>
                  <a:pt x="24050" y="12311"/>
                </a:lnTo>
                <a:lnTo>
                  <a:pt x="23766" y="9510"/>
                </a:lnTo>
                <a:lnTo>
                  <a:pt x="23538" y="6853"/>
                </a:lnTo>
                <a:lnTo>
                  <a:pt x="23311" y="4537"/>
                </a:lnTo>
                <a:lnTo>
                  <a:pt x="24392" y="4480"/>
                </a:lnTo>
                <a:lnTo>
                  <a:pt x="25476" y="4385"/>
                </a:lnTo>
                <a:lnTo>
                  <a:pt x="26501" y="4271"/>
                </a:lnTo>
                <a:lnTo>
                  <a:pt x="27242" y="6587"/>
                </a:lnTo>
                <a:lnTo>
                  <a:pt x="27983" y="9188"/>
                </a:lnTo>
                <a:lnTo>
                  <a:pt x="28553" y="9074"/>
                </a:lnTo>
                <a:lnTo>
                  <a:pt x="27756" y="6530"/>
                </a:lnTo>
                <a:lnTo>
                  <a:pt x="27015" y="4214"/>
                </a:lnTo>
                <a:lnTo>
                  <a:pt x="28040" y="4062"/>
                </a:lnTo>
                <a:lnTo>
                  <a:pt x="29010" y="3891"/>
                </a:lnTo>
                <a:lnTo>
                  <a:pt x="29979" y="3682"/>
                </a:lnTo>
                <a:lnTo>
                  <a:pt x="30263" y="3246"/>
                </a:lnTo>
                <a:lnTo>
                  <a:pt x="29749" y="2335"/>
                </a:lnTo>
                <a:lnTo>
                  <a:pt x="29238" y="1461"/>
                </a:lnTo>
                <a:lnTo>
                  <a:pt x="28724" y="607"/>
                </a:lnTo>
                <a:lnTo>
                  <a:pt x="28211" y="493"/>
                </a:lnTo>
                <a:close/>
              </a:path>
            </a:pathLst>
          </a:custGeom>
          <a:solidFill>
            <a:srgbClr val="005B9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07" name="object 1307"/>
          <p:cNvSpPr/>
          <p:nvPr/>
        </p:nvSpPr>
        <p:spPr>
          <a:xfrm>
            <a:off x="328165" y="529535"/>
            <a:ext cx="25649" cy="18825"/>
          </a:xfrm>
          <a:custGeom>
            <a:avLst/>
            <a:gdLst/>
            <a:ahLst/>
            <a:cxnLst/>
            <a:rect l="l" t="t" r="r" b="b"/>
            <a:pathLst>
              <a:path w="34198" h="25100">
                <a:moveTo>
                  <a:pt x="22457" y="1139"/>
                </a:moveTo>
                <a:lnTo>
                  <a:pt x="23538" y="2335"/>
                </a:lnTo>
                <a:lnTo>
                  <a:pt x="24678" y="3625"/>
                </a:lnTo>
                <a:lnTo>
                  <a:pt x="24052" y="3891"/>
                </a:lnTo>
                <a:lnTo>
                  <a:pt x="23426" y="4157"/>
                </a:lnTo>
                <a:lnTo>
                  <a:pt x="22797" y="4423"/>
                </a:lnTo>
                <a:lnTo>
                  <a:pt x="22227" y="4651"/>
                </a:lnTo>
                <a:lnTo>
                  <a:pt x="21601" y="4916"/>
                </a:lnTo>
                <a:lnTo>
                  <a:pt x="20975" y="5125"/>
                </a:lnTo>
                <a:lnTo>
                  <a:pt x="21259" y="5448"/>
                </a:lnTo>
                <a:lnTo>
                  <a:pt x="21829" y="5239"/>
                </a:lnTo>
                <a:lnTo>
                  <a:pt x="22399" y="5030"/>
                </a:lnTo>
                <a:lnTo>
                  <a:pt x="22969" y="4802"/>
                </a:lnTo>
                <a:lnTo>
                  <a:pt x="23653" y="4537"/>
                </a:lnTo>
                <a:lnTo>
                  <a:pt x="24280" y="4214"/>
                </a:lnTo>
                <a:lnTo>
                  <a:pt x="24906" y="3891"/>
                </a:lnTo>
                <a:lnTo>
                  <a:pt x="26845" y="6112"/>
                </a:lnTo>
                <a:lnTo>
                  <a:pt x="28726" y="8586"/>
                </a:lnTo>
                <a:lnTo>
                  <a:pt x="30549" y="11175"/>
                </a:lnTo>
                <a:lnTo>
                  <a:pt x="29067" y="11931"/>
                </a:lnTo>
                <a:lnTo>
                  <a:pt x="27528" y="12633"/>
                </a:lnTo>
                <a:lnTo>
                  <a:pt x="25877" y="13228"/>
                </a:lnTo>
                <a:lnTo>
                  <a:pt x="24394" y="10420"/>
                </a:lnTo>
                <a:lnTo>
                  <a:pt x="22797" y="7884"/>
                </a:lnTo>
                <a:lnTo>
                  <a:pt x="22286" y="8047"/>
                </a:lnTo>
                <a:lnTo>
                  <a:pt x="23824" y="10636"/>
                </a:lnTo>
                <a:lnTo>
                  <a:pt x="25307" y="13442"/>
                </a:lnTo>
                <a:lnTo>
                  <a:pt x="23597" y="13983"/>
                </a:lnTo>
                <a:lnTo>
                  <a:pt x="21829" y="14522"/>
                </a:lnTo>
                <a:lnTo>
                  <a:pt x="20006" y="14953"/>
                </a:lnTo>
                <a:lnTo>
                  <a:pt x="18922" y="12094"/>
                </a:lnTo>
                <a:lnTo>
                  <a:pt x="17726" y="9395"/>
                </a:lnTo>
                <a:lnTo>
                  <a:pt x="18353" y="12202"/>
                </a:lnTo>
                <a:lnTo>
                  <a:pt x="19436" y="15117"/>
                </a:lnTo>
                <a:lnTo>
                  <a:pt x="17555" y="15494"/>
                </a:lnTo>
                <a:lnTo>
                  <a:pt x="15618" y="15872"/>
                </a:lnTo>
                <a:lnTo>
                  <a:pt x="13622" y="16142"/>
                </a:lnTo>
                <a:lnTo>
                  <a:pt x="12937" y="13228"/>
                </a:lnTo>
                <a:lnTo>
                  <a:pt x="12937" y="16250"/>
                </a:lnTo>
                <a:lnTo>
                  <a:pt x="10943" y="16464"/>
                </a:lnTo>
                <a:lnTo>
                  <a:pt x="8835" y="16628"/>
                </a:lnTo>
                <a:lnTo>
                  <a:pt x="6782" y="16734"/>
                </a:lnTo>
                <a:lnTo>
                  <a:pt x="6555" y="13767"/>
                </a:lnTo>
                <a:lnTo>
                  <a:pt x="6327" y="10961"/>
                </a:lnTo>
                <a:lnTo>
                  <a:pt x="6098" y="8316"/>
                </a:lnTo>
                <a:lnTo>
                  <a:pt x="6098" y="7830"/>
                </a:lnTo>
                <a:lnTo>
                  <a:pt x="5814" y="5030"/>
                </a:lnTo>
                <a:lnTo>
                  <a:pt x="5586" y="2373"/>
                </a:lnTo>
                <a:lnTo>
                  <a:pt x="5415" y="7884"/>
                </a:lnTo>
                <a:lnTo>
                  <a:pt x="1824" y="7884"/>
                </a:lnTo>
                <a:lnTo>
                  <a:pt x="1254" y="7830"/>
                </a:lnTo>
                <a:lnTo>
                  <a:pt x="968" y="7830"/>
                </a:lnTo>
                <a:lnTo>
                  <a:pt x="1254" y="5030"/>
                </a:lnTo>
                <a:lnTo>
                  <a:pt x="1538" y="2373"/>
                </a:lnTo>
                <a:lnTo>
                  <a:pt x="1311" y="0"/>
                </a:lnTo>
                <a:lnTo>
                  <a:pt x="968" y="2373"/>
                </a:lnTo>
                <a:lnTo>
                  <a:pt x="912" y="8261"/>
                </a:lnTo>
                <a:lnTo>
                  <a:pt x="1538" y="8316"/>
                </a:lnTo>
                <a:lnTo>
                  <a:pt x="1824" y="8316"/>
                </a:lnTo>
                <a:lnTo>
                  <a:pt x="3020" y="8370"/>
                </a:lnTo>
                <a:lnTo>
                  <a:pt x="4219" y="8370"/>
                </a:lnTo>
                <a:lnTo>
                  <a:pt x="5415" y="8316"/>
                </a:lnTo>
                <a:lnTo>
                  <a:pt x="5643" y="10961"/>
                </a:lnTo>
                <a:lnTo>
                  <a:pt x="5814" y="13767"/>
                </a:lnTo>
                <a:lnTo>
                  <a:pt x="5985" y="16734"/>
                </a:lnTo>
                <a:lnTo>
                  <a:pt x="4446" y="16789"/>
                </a:lnTo>
                <a:lnTo>
                  <a:pt x="1198" y="16789"/>
                </a:lnTo>
                <a:lnTo>
                  <a:pt x="398" y="16734"/>
                </a:lnTo>
                <a:lnTo>
                  <a:pt x="58" y="16734"/>
                </a:lnTo>
                <a:lnTo>
                  <a:pt x="0" y="17220"/>
                </a:lnTo>
                <a:lnTo>
                  <a:pt x="799" y="17275"/>
                </a:lnTo>
                <a:lnTo>
                  <a:pt x="1198" y="17275"/>
                </a:lnTo>
                <a:lnTo>
                  <a:pt x="2793" y="17328"/>
                </a:lnTo>
                <a:lnTo>
                  <a:pt x="4446" y="17328"/>
                </a:lnTo>
                <a:lnTo>
                  <a:pt x="6041" y="17275"/>
                </a:lnTo>
                <a:lnTo>
                  <a:pt x="6213" y="19811"/>
                </a:lnTo>
                <a:lnTo>
                  <a:pt x="6327" y="22401"/>
                </a:lnTo>
                <a:lnTo>
                  <a:pt x="6498" y="25100"/>
                </a:lnTo>
                <a:lnTo>
                  <a:pt x="7010" y="25045"/>
                </a:lnTo>
                <a:lnTo>
                  <a:pt x="7296" y="25045"/>
                </a:lnTo>
                <a:lnTo>
                  <a:pt x="7125" y="22347"/>
                </a:lnTo>
                <a:lnTo>
                  <a:pt x="6954" y="19756"/>
                </a:lnTo>
                <a:lnTo>
                  <a:pt x="6782" y="17275"/>
                </a:lnTo>
                <a:lnTo>
                  <a:pt x="8891" y="17167"/>
                </a:lnTo>
                <a:lnTo>
                  <a:pt x="11000" y="17005"/>
                </a:lnTo>
                <a:lnTo>
                  <a:pt x="13052" y="16734"/>
                </a:lnTo>
                <a:lnTo>
                  <a:pt x="13565" y="19109"/>
                </a:lnTo>
                <a:lnTo>
                  <a:pt x="14077" y="21592"/>
                </a:lnTo>
                <a:lnTo>
                  <a:pt x="14534" y="24181"/>
                </a:lnTo>
                <a:lnTo>
                  <a:pt x="14989" y="24075"/>
                </a:lnTo>
                <a:lnTo>
                  <a:pt x="15217" y="24020"/>
                </a:lnTo>
                <a:lnTo>
                  <a:pt x="14762" y="21484"/>
                </a:lnTo>
                <a:lnTo>
                  <a:pt x="14248" y="19001"/>
                </a:lnTo>
                <a:lnTo>
                  <a:pt x="13737" y="16628"/>
                </a:lnTo>
                <a:lnTo>
                  <a:pt x="15730" y="16356"/>
                </a:lnTo>
                <a:lnTo>
                  <a:pt x="17726" y="16033"/>
                </a:lnTo>
                <a:lnTo>
                  <a:pt x="19607" y="15547"/>
                </a:lnTo>
                <a:lnTo>
                  <a:pt x="20461" y="17706"/>
                </a:lnTo>
                <a:lnTo>
                  <a:pt x="21202" y="19973"/>
                </a:lnTo>
                <a:lnTo>
                  <a:pt x="21943" y="22292"/>
                </a:lnTo>
                <a:lnTo>
                  <a:pt x="22570" y="22131"/>
                </a:lnTo>
                <a:lnTo>
                  <a:pt x="21829" y="19811"/>
                </a:lnTo>
                <a:lnTo>
                  <a:pt x="21031" y="17545"/>
                </a:lnTo>
                <a:lnTo>
                  <a:pt x="20177" y="15439"/>
                </a:lnTo>
                <a:lnTo>
                  <a:pt x="22056" y="14953"/>
                </a:lnTo>
                <a:lnTo>
                  <a:pt x="23824" y="14469"/>
                </a:lnTo>
                <a:lnTo>
                  <a:pt x="25534" y="13875"/>
                </a:lnTo>
                <a:lnTo>
                  <a:pt x="26503" y="15709"/>
                </a:lnTo>
                <a:lnTo>
                  <a:pt x="27472" y="17653"/>
                </a:lnTo>
                <a:lnTo>
                  <a:pt x="28328" y="19703"/>
                </a:lnTo>
                <a:lnTo>
                  <a:pt x="28898" y="19378"/>
                </a:lnTo>
                <a:lnTo>
                  <a:pt x="28042" y="17383"/>
                </a:lnTo>
                <a:lnTo>
                  <a:pt x="27073" y="15494"/>
                </a:lnTo>
                <a:lnTo>
                  <a:pt x="26104" y="13659"/>
                </a:lnTo>
                <a:lnTo>
                  <a:pt x="27756" y="13011"/>
                </a:lnTo>
                <a:lnTo>
                  <a:pt x="29353" y="12364"/>
                </a:lnTo>
                <a:lnTo>
                  <a:pt x="30777" y="11553"/>
                </a:lnTo>
                <a:lnTo>
                  <a:pt x="31804" y="13064"/>
                </a:lnTo>
                <a:lnTo>
                  <a:pt x="32829" y="14684"/>
                </a:lnTo>
                <a:lnTo>
                  <a:pt x="33795" y="16303"/>
                </a:lnTo>
                <a:lnTo>
                  <a:pt x="34198" y="15978"/>
                </a:lnTo>
                <a:lnTo>
                  <a:pt x="33292" y="14361"/>
                </a:lnTo>
                <a:lnTo>
                  <a:pt x="32265" y="12795"/>
                </a:lnTo>
                <a:lnTo>
                  <a:pt x="31290" y="11339"/>
                </a:lnTo>
                <a:lnTo>
                  <a:pt x="32144" y="10853"/>
                </a:lnTo>
                <a:lnTo>
                  <a:pt x="32950" y="10367"/>
                </a:lnTo>
                <a:lnTo>
                  <a:pt x="33735" y="9828"/>
                </a:lnTo>
                <a:lnTo>
                  <a:pt x="33453" y="9503"/>
                </a:lnTo>
                <a:lnTo>
                  <a:pt x="32708" y="10042"/>
                </a:lnTo>
                <a:lnTo>
                  <a:pt x="31860" y="10528"/>
                </a:lnTo>
                <a:lnTo>
                  <a:pt x="31006" y="10961"/>
                </a:lnTo>
                <a:lnTo>
                  <a:pt x="29182" y="8316"/>
                </a:lnTo>
                <a:lnTo>
                  <a:pt x="27300" y="5885"/>
                </a:lnTo>
                <a:lnTo>
                  <a:pt x="25363" y="3682"/>
                </a:lnTo>
                <a:lnTo>
                  <a:pt x="26104" y="3303"/>
                </a:lnTo>
                <a:lnTo>
                  <a:pt x="26217" y="2923"/>
                </a:lnTo>
                <a:lnTo>
                  <a:pt x="25762" y="3018"/>
                </a:lnTo>
                <a:lnTo>
                  <a:pt x="25077" y="3398"/>
                </a:lnTo>
                <a:lnTo>
                  <a:pt x="24280" y="2429"/>
                </a:lnTo>
                <a:lnTo>
                  <a:pt x="23426" y="1518"/>
                </a:lnTo>
                <a:lnTo>
                  <a:pt x="22570" y="645"/>
                </a:lnTo>
                <a:lnTo>
                  <a:pt x="21772" y="227"/>
                </a:lnTo>
                <a:lnTo>
                  <a:pt x="21373" y="0"/>
                </a:lnTo>
                <a:lnTo>
                  <a:pt x="22457" y="1139"/>
                </a:lnTo>
                <a:close/>
              </a:path>
            </a:pathLst>
          </a:custGeom>
          <a:solidFill>
            <a:srgbClr val="00579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08" name="object 1308"/>
          <p:cNvSpPr/>
          <p:nvPr/>
        </p:nvSpPr>
        <p:spPr>
          <a:xfrm>
            <a:off x="336331" y="528852"/>
            <a:ext cx="8933" cy="12871"/>
          </a:xfrm>
          <a:custGeom>
            <a:avLst/>
            <a:gdLst/>
            <a:ahLst/>
            <a:cxnLst/>
            <a:rect l="l" t="t" r="r" b="b"/>
            <a:pathLst>
              <a:path w="11910" h="17161">
                <a:moveTo>
                  <a:pt x="0" y="8795"/>
                </a:moveTo>
                <a:lnTo>
                  <a:pt x="741" y="11439"/>
                </a:lnTo>
                <a:lnTo>
                  <a:pt x="1423" y="14192"/>
                </a:lnTo>
                <a:lnTo>
                  <a:pt x="2050" y="17161"/>
                </a:lnTo>
                <a:lnTo>
                  <a:pt x="2050" y="14139"/>
                </a:lnTo>
                <a:lnTo>
                  <a:pt x="1367" y="11331"/>
                </a:lnTo>
                <a:lnTo>
                  <a:pt x="626" y="8742"/>
                </a:lnTo>
                <a:lnTo>
                  <a:pt x="2164" y="8525"/>
                </a:lnTo>
                <a:lnTo>
                  <a:pt x="3647" y="8256"/>
                </a:lnTo>
                <a:lnTo>
                  <a:pt x="5129" y="7933"/>
                </a:lnTo>
                <a:lnTo>
                  <a:pt x="6269" y="10414"/>
                </a:lnTo>
                <a:lnTo>
                  <a:pt x="7465" y="13114"/>
                </a:lnTo>
                <a:lnTo>
                  <a:pt x="6839" y="10306"/>
                </a:lnTo>
                <a:lnTo>
                  <a:pt x="5641" y="7825"/>
                </a:lnTo>
                <a:lnTo>
                  <a:pt x="7066" y="7447"/>
                </a:lnTo>
                <a:lnTo>
                  <a:pt x="8490" y="7062"/>
                </a:lnTo>
                <a:lnTo>
                  <a:pt x="9860" y="6587"/>
                </a:lnTo>
                <a:lnTo>
                  <a:pt x="11398" y="8958"/>
                </a:lnTo>
                <a:lnTo>
                  <a:pt x="11910" y="8795"/>
                </a:lnTo>
                <a:lnTo>
                  <a:pt x="10371" y="6359"/>
                </a:lnTo>
                <a:lnTo>
                  <a:pt x="10087" y="6036"/>
                </a:lnTo>
                <a:lnTo>
                  <a:pt x="9574" y="6207"/>
                </a:lnTo>
                <a:lnTo>
                  <a:pt x="8263" y="6682"/>
                </a:lnTo>
                <a:lnTo>
                  <a:pt x="6895" y="7062"/>
                </a:lnTo>
                <a:lnTo>
                  <a:pt x="5469" y="7392"/>
                </a:lnTo>
                <a:lnTo>
                  <a:pt x="4160" y="4689"/>
                </a:lnTo>
                <a:lnTo>
                  <a:pt x="2849" y="2221"/>
                </a:lnTo>
                <a:lnTo>
                  <a:pt x="1595" y="0"/>
                </a:lnTo>
                <a:lnTo>
                  <a:pt x="2392" y="2316"/>
                </a:lnTo>
                <a:lnTo>
                  <a:pt x="3647" y="4802"/>
                </a:lnTo>
                <a:lnTo>
                  <a:pt x="4899" y="7500"/>
                </a:lnTo>
                <a:lnTo>
                  <a:pt x="3476" y="7825"/>
                </a:lnTo>
                <a:lnTo>
                  <a:pt x="1993" y="8094"/>
                </a:lnTo>
                <a:lnTo>
                  <a:pt x="511" y="8311"/>
                </a:lnTo>
                <a:lnTo>
                  <a:pt x="0" y="8795"/>
                </a:lnTo>
                <a:close/>
              </a:path>
            </a:pathLst>
          </a:custGeom>
          <a:solidFill>
            <a:srgbClr val="00579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09" name="object 1309"/>
          <p:cNvSpPr/>
          <p:nvPr/>
        </p:nvSpPr>
        <p:spPr>
          <a:xfrm>
            <a:off x="322952" y="541560"/>
            <a:ext cx="4702" cy="890"/>
          </a:xfrm>
          <a:custGeom>
            <a:avLst/>
            <a:gdLst/>
            <a:ahLst/>
            <a:cxnLst/>
            <a:rect l="l" t="t" r="r" b="b"/>
            <a:pathLst>
              <a:path w="6269" h="1186">
                <a:moveTo>
                  <a:pt x="0" y="0"/>
                </a:moveTo>
                <a:lnTo>
                  <a:pt x="1937" y="808"/>
                </a:lnTo>
                <a:lnTo>
                  <a:pt x="4046" y="1025"/>
                </a:lnTo>
                <a:lnTo>
                  <a:pt x="6210" y="1186"/>
                </a:lnTo>
                <a:lnTo>
                  <a:pt x="6269" y="647"/>
                </a:lnTo>
                <a:lnTo>
                  <a:pt x="4160" y="539"/>
                </a:lnTo>
                <a:lnTo>
                  <a:pt x="2052" y="322"/>
                </a:lnTo>
                <a:lnTo>
                  <a:pt x="0" y="0"/>
                </a:lnTo>
                <a:close/>
              </a:path>
            </a:pathLst>
          </a:custGeom>
          <a:solidFill>
            <a:srgbClr val="00579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10" name="object 1310"/>
          <p:cNvSpPr/>
          <p:nvPr/>
        </p:nvSpPr>
        <p:spPr>
          <a:xfrm>
            <a:off x="321070" y="528766"/>
            <a:ext cx="3035" cy="5590"/>
          </a:xfrm>
          <a:custGeom>
            <a:avLst/>
            <a:gdLst/>
            <a:ahLst/>
            <a:cxnLst/>
            <a:rect l="l" t="t" r="r" b="b"/>
            <a:pathLst>
              <a:path w="4046" h="7453">
                <a:moveTo>
                  <a:pt x="4046" y="113"/>
                </a:moveTo>
                <a:lnTo>
                  <a:pt x="3588" y="0"/>
                </a:lnTo>
                <a:lnTo>
                  <a:pt x="2279" y="2164"/>
                </a:lnTo>
                <a:lnTo>
                  <a:pt x="853" y="4651"/>
                </a:lnTo>
                <a:lnTo>
                  <a:pt x="0" y="7453"/>
                </a:lnTo>
                <a:lnTo>
                  <a:pt x="1367" y="4745"/>
                </a:lnTo>
                <a:lnTo>
                  <a:pt x="2734" y="2278"/>
                </a:lnTo>
                <a:lnTo>
                  <a:pt x="4046" y="113"/>
                </a:lnTo>
                <a:close/>
              </a:path>
            </a:pathLst>
          </a:custGeom>
          <a:solidFill>
            <a:srgbClr val="00579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11" name="object 1311"/>
          <p:cNvSpPr/>
          <p:nvPr/>
        </p:nvSpPr>
        <p:spPr>
          <a:xfrm>
            <a:off x="313888" y="528040"/>
            <a:ext cx="7823" cy="12589"/>
          </a:xfrm>
          <a:custGeom>
            <a:avLst/>
            <a:gdLst/>
            <a:ahLst/>
            <a:cxnLst/>
            <a:rect l="l" t="t" r="r" b="b"/>
            <a:pathLst>
              <a:path w="10430" h="16785">
                <a:moveTo>
                  <a:pt x="4787" y="7403"/>
                </a:moveTo>
                <a:lnTo>
                  <a:pt x="6098" y="7878"/>
                </a:lnTo>
                <a:lnTo>
                  <a:pt x="7465" y="8314"/>
                </a:lnTo>
                <a:lnTo>
                  <a:pt x="8835" y="8690"/>
                </a:lnTo>
                <a:lnTo>
                  <a:pt x="7580" y="11173"/>
                </a:lnTo>
                <a:lnTo>
                  <a:pt x="6325" y="13818"/>
                </a:lnTo>
                <a:lnTo>
                  <a:pt x="5699" y="16785"/>
                </a:lnTo>
                <a:lnTo>
                  <a:pt x="6895" y="13979"/>
                </a:lnTo>
                <a:lnTo>
                  <a:pt x="8150" y="11280"/>
                </a:lnTo>
                <a:lnTo>
                  <a:pt x="9405" y="8799"/>
                </a:lnTo>
                <a:lnTo>
                  <a:pt x="10430" y="5619"/>
                </a:lnTo>
                <a:lnTo>
                  <a:pt x="9062" y="8258"/>
                </a:lnTo>
                <a:lnTo>
                  <a:pt x="7695" y="7935"/>
                </a:lnTo>
                <a:lnTo>
                  <a:pt x="6325" y="7498"/>
                </a:lnTo>
                <a:lnTo>
                  <a:pt x="5016" y="7024"/>
                </a:lnTo>
                <a:lnTo>
                  <a:pt x="6839" y="4480"/>
                </a:lnTo>
                <a:lnTo>
                  <a:pt x="8605" y="2164"/>
                </a:lnTo>
                <a:lnTo>
                  <a:pt x="10315" y="113"/>
                </a:lnTo>
                <a:lnTo>
                  <a:pt x="10031" y="0"/>
                </a:lnTo>
                <a:lnTo>
                  <a:pt x="9745" y="113"/>
                </a:lnTo>
                <a:lnTo>
                  <a:pt x="8035" y="2107"/>
                </a:lnTo>
                <a:lnTo>
                  <a:pt x="6269" y="4366"/>
                </a:lnTo>
                <a:lnTo>
                  <a:pt x="4503" y="6853"/>
                </a:lnTo>
                <a:lnTo>
                  <a:pt x="3306" y="6378"/>
                </a:lnTo>
                <a:lnTo>
                  <a:pt x="2167" y="5885"/>
                </a:lnTo>
                <a:lnTo>
                  <a:pt x="1083" y="5296"/>
                </a:lnTo>
                <a:lnTo>
                  <a:pt x="1881" y="6207"/>
                </a:lnTo>
                <a:lnTo>
                  <a:pt x="3077" y="6739"/>
                </a:lnTo>
                <a:lnTo>
                  <a:pt x="4275" y="7175"/>
                </a:lnTo>
                <a:lnTo>
                  <a:pt x="2622" y="9554"/>
                </a:lnTo>
                <a:lnTo>
                  <a:pt x="968" y="12090"/>
                </a:lnTo>
                <a:lnTo>
                  <a:pt x="0" y="15058"/>
                </a:lnTo>
                <a:lnTo>
                  <a:pt x="1538" y="12307"/>
                </a:lnTo>
                <a:lnTo>
                  <a:pt x="3135" y="9771"/>
                </a:lnTo>
                <a:lnTo>
                  <a:pt x="4787" y="7403"/>
                </a:lnTo>
                <a:close/>
              </a:path>
            </a:pathLst>
          </a:custGeom>
          <a:solidFill>
            <a:srgbClr val="00579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12" name="object 1312"/>
          <p:cNvSpPr/>
          <p:nvPr/>
        </p:nvSpPr>
        <p:spPr>
          <a:xfrm>
            <a:off x="307177" y="526502"/>
            <a:ext cx="36719" cy="21817"/>
          </a:xfrm>
          <a:custGeom>
            <a:avLst/>
            <a:gdLst/>
            <a:ahLst/>
            <a:cxnLst/>
            <a:rect l="l" t="t" r="r" b="b"/>
            <a:pathLst>
              <a:path w="48958" h="29089">
                <a:moveTo>
                  <a:pt x="38871" y="11927"/>
                </a:moveTo>
                <a:lnTo>
                  <a:pt x="39382" y="11443"/>
                </a:lnTo>
                <a:lnTo>
                  <a:pt x="38585" y="8637"/>
                </a:lnTo>
                <a:lnTo>
                  <a:pt x="37787" y="6093"/>
                </a:lnTo>
                <a:lnTo>
                  <a:pt x="37046" y="3777"/>
                </a:lnTo>
                <a:lnTo>
                  <a:pt x="38071" y="3625"/>
                </a:lnTo>
                <a:lnTo>
                  <a:pt x="39042" y="3455"/>
                </a:lnTo>
                <a:lnTo>
                  <a:pt x="40010" y="3246"/>
                </a:lnTo>
                <a:lnTo>
                  <a:pt x="41263" y="5448"/>
                </a:lnTo>
                <a:lnTo>
                  <a:pt x="40466" y="3132"/>
                </a:lnTo>
                <a:lnTo>
                  <a:pt x="41491" y="2923"/>
                </a:lnTo>
                <a:lnTo>
                  <a:pt x="42461" y="2638"/>
                </a:lnTo>
                <a:lnTo>
                  <a:pt x="43372" y="2316"/>
                </a:lnTo>
                <a:lnTo>
                  <a:pt x="45025" y="4423"/>
                </a:lnTo>
                <a:lnTo>
                  <a:pt x="46735" y="6739"/>
                </a:lnTo>
                <a:lnTo>
                  <a:pt x="48445" y="9340"/>
                </a:lnTo>
                <a:lnTo>
                  <a:pt x="48958" y="9169"/>
                </a:lnTo>
                <a:lnTo>
                  <a:pt x="47249" y="6587"/>
                </a:lnTo>
                <a:lnTo>
                  <a:pt x="45480" y="4214"/>
                </a:lnTo>
                <a:lnTo>
                  <a:pt x="43829" y="2164"/>
                </a:lnTo>
                <a:lnTo>
                  <a:pt x="44340" y="1993"/>
                </a:lnTo>
                <a:lnTo>
                  <a:pt x="43771" y="1841"/>
                </a:lnTo>
                <a:lnTo>
                  <a:pt x="43201" y="1613"/>
                </a:lnTo>
                <a:lnTo>
                  <a:pt x="42689" y="1518"/>
                </a:lnTo>
                <a:lnTo>
                  <a:pt x="43144" y="2050"/>
                </a:lnTo>
                <a:lnTo>
                  <a:pt x="42232" y="2316"/>
                </a:lnTo>
                <a:lnTo>
                  <a:pt x="41263" y="2600"/>
                </a:lnTo>
                <a:lnTo>
                  <a:pt x="40294" y="2809"/>
                </a:lnTo>
                <a:lnTo>
                  <a:pt x="39839" y="2050"/>
                </a:lnTo>
                <a:lnTo>
                  <a:pt x="39441" y="1347"/>
                </a:lnTo>
                <a:lnTo>
                  <a:pt x="39042" y="645"/>
                </a:lnTo>
                <a:lnTo>
                  <a:pt x="38472" y="550"/>
                </a:lnTo>
                <a:lnTo>
                  <a:pt x="38927" y="1290"/>
                </a:lnTo>
                <a:lnTo>
                  <a:pt x="39382" y="2107"/>
                </a:lnTo>
                <a:lnTo>
                  <a:pt x="39839" y="2923"/>
                </a:lnTo>
                <a:lnTo>
                  <a:pt x="38927" y="3132"/>
                </a:lnTo>
                <a:lnTo>
                  <a:pt x="37902" y="3303"/>
                </a:lnTo>
                <a:lnTo>
                  <a:pt x="36931" y="3398"/>
                </a:lnTo>
                <a:lnTo>
                  <a:pt x="36532" y="2259"/>
                </a:lnTo>
                <a:lnTo>
                  <a:pt x="36192" y="1196"/>
                </a:lnTo>
                <a:lnTo>
                  <a:pt x="35850" y="170"/>
                </a:lnTo>
                <a:lnTo>
                  <a:pt x="35336" y="113"/>
                </a:lnTo>
                <a:lnTo>
                  <a:pt x="35678" y="1196"/>
                </a:lnTo>
                <a:lnTo>
                  <a:pt x="36077" y="2259"/>
                </a:lnTo>
                <a:lnTo>
                  <a:pt x="36420" y="3455"/>
                </a:lnTo>
                <a:lnTo>
                  <a:pt x="35393" y="3569"/>
                </a:lnTo>
                <a:lnTo>
                  <a:pt x="34367" y="3663"/>
                </a:lnTo>
                <a:lnTo>
                  <a:pt x="33342" y="3720"/>
                </a:lnTo>
                <a:lnTo>
                  <a:pt x="33171" y="2373"/>
                </a:lnTo>
                <a:lnTo>
                  <a:pt x="33056" y="1139"/>
                </a:lnTo>
                <a:lnTo>
                  <a:pt x="32942" y="0"/>
                </a:lnTo>
                <a:lnTo>
                  <a:pt x="32430" y="0"/>
                </a:lnTo>
                <a:lnTo>
                  <a:pt x="32543" y="1139"/>
                </a:lnTo>
                <a:lnTo>
                  <a:pt x="32658" y="2373"/>
                </a:lnTo>
                <a:lnTo>
                  <a:pt x="32772" y="3720"/>
                </a:lnTo>
                <a:lnTo>
                  <a:pt x="29864" y="3720"/>
                </a:lnTo>
                <a:lnTo>
                  <a:pt x="30035" y="2373"/>
                </a:lnTo>
                <a:lnTo>
                  <a:pt x="30207" y="1139"/>
                </a:lnTo>
                <a:lnTo>
                  <a:pt x="30321" y="0"/>
                </a:lnTo>
                <a:lnTo>
                  <a:pt x="29864" y="0"/>
                </a:lnTo>
                <a:lnTo>
                  <a:pt x="29693" y="1139"/>
                </a:lnTo>
                <a:lnTo>
                  <a:pt x="29522" y="2373"/>
                </a:lnTo>
                <a:lnTo>
                  <a:pt x="29294" y="3663"/>
                </a:lnTo>
                <a:lnTo>
                  <a:pt x="28213" y="3625"/>
                </a:lnTo>
                <a:lnTo>
                  <a:pt x="27186" y="3512"/>
                </a:lnTo>
                <a:lnTo>
                  <a:pt x="26102" y="3398"/>
                </a:lnTo>
                <a:lnTo>
                  <a:pt x="26503" y="2259"/>
                </a:lnTo>
                <a:lnTo>
                  <a:pt x="26902" y="1195"/>
                </a:lnTo>
                <a:lnTo>
                  <a:pt x="27300" y="208"/>
                </a:lnTo>
                <a:lnTo>
                  <a:pt x="26787" y="265"/>
                </a:lnTo>
                <a:lnTo>
                  <a:pt x="26388" y="1233"/>
                </a:lnTo>
                <a:lnTo>
                  <a:pt x="25989" y="2259"/>
                </a:lnTo>
                <a:lnTo>
                  <a:pt x="25591" y="3341"/>
                </a:lnTo>
                <a:lnTo>
                  <a:pt x="24622" y="3189"/>
                </a:lnTo>
                <a:lnTo>
                  <a:pt x="23710" y="3018"/>
                </a:lnTo>
                <a:lnTo>
                  <a:pt x="22797" y="2809"/>
                </a:lnTo>
                <a:lnTo>
                  <a:pt x="23196" y="2050"/>
                </a:lnTo>
                <a:lnTo>
                  <a:pt x="23653" y="1347"/>
                </a:lnTo>
                <a:lnTo>
                  <a:pt x="24052" y="702"/>
                </a:lnTo>
                <a:lnTo>
                  <a:pt x="23482" y="816"/>
                </a:lnTo>
                <a:lnTo>
                  <a:pt x="23140" y="1347"/>
                </a:lnTo>
                <a:lnTo>
                  <a:pt x="22741" y="1936"/>
                </a:lnTo>
                <a:lnTo>
                  <a:pt x="22399" y="2543"/>
                </a:lnTo>
                <a:lnTo>
                  <a:pt x="22284" y="2695"/>
                </a:lnTo>
                <a:lnTo>
                  <a:pt x="21315" y="2429"/>
                </a:lnTo>
                <a:lnTo>
                  <a:pt x="20403" y="2164"/>
                </a:lnTo>
                <a:lnTo>
                  <a:pt x="19492" y="1898"/>
                </a:lnTo>
                <a:lnTo>
                  <a:pt x="18979" y="2050"/>
                </a:lnTo>
                <a:lnTo>
                  <a:pt x="19263" y="2164"/>
                </a:lnTo>
                <a:lnTo>
                  <a:pt x="20175" y="2486"/>
                </a:lnTo>
                <a:lnTo>
                  <a:pt x="21144" y="2752"/>
                </a:lnTo>
                <a:lnTo>
                  <a:pt x="22113" y="3018"/>
                </a:lnTo>
                <a:lnTo>
                  <a:pt x="22570" y="3132"/>
                </a:lnTo>
                <a:lnTo>
                  <a:pt x="23538" y="3341"/>
                </a:lnTo>
                <a:lnTo>
                  <a:pt x="24507" y="3512"/>
                </a:lnTo>
                <a:lnTo>
                  <a:pt x="25476" y="3663"/>
                </a:lnTo>
                <a:lnTo>
                  <a:pt x="24622" y="5998"/>
                </a:lnTo>
                <a:lnTo>
                  <a:pt x="23766" y="8523"/>
                </a:lnTo>
                <a:lnTo>
                  <a:pt x="22854" y="11280"/>
                </a:lnTo>
                <a:lnTo>
                  <a:pt x="21373" y="11065"/>
                </a:lnTo>
                <a:lnTo>
                  <a:pt x="19948" y="10794"/>
                </a:lnTo>
                <a:lnTo>
                  <a:pt x="18524" y="10471"/>
                </a:lnTo>
                <a:lnTo>
                  <a:pt x="19378" y="7669"/>
                </a:lnTo>
                <a:lnTo>
                  <a:pt x="18353" y="10849"/>
                </a:lnTo>
                <a:lnTo>
                  <a:pt x="19776" y="11227"/>
                </a:lnTo>
                <a:lnTo>
                  <a:pt x="21259" y="11496"/>
                </a:lnTo>
                <a:lnTo>
                  <a:pt x="22741" y="11766"/>
                </a:lnTo>
                <a:lnTo>
                  <a:pt x="21943" y="14302"/>
                </a:lnTo>
                <a:lnTo>
                  <a:pt x="21144" y="17108"/>
                </a:lnTo>
                <a:lnTo>
                  <a:pt x="20403" y="20022"/>
                </a:lnTo>
                <a:lnTo>
                  <a:pt x="18409" y="19699"/>
                </a:lnTo>
                <a:lnTo>
                  <a:pt x="16528" y="19321"/>
                </a:lnTo>
                <a:lnTo>
                  <a:pt x="14647" y="18835"/>
                </a:lnTo>
                <a:lnTo>
                  <a:pt x="15273" y="15868"/>
                </a:lnTo>
                <a:lnTo>
                  <a:pt x="14077" y="18727"/>
                </a:lnTo>
                <a:lnTo>
                  <a:pt x="12311" y="18241"/>
                </a:lnTo>
                <a:lnTo>
                  <a:pt x="10601" y="17702"/>
                </a:lnTo>
                <a:lnTo>
                  <a:pt x="8947" y="17108"/>
                </a:lnTo>
                <a:lnTo>
                  <a:pt x="9916" y="14141"/>
                </a:lnTo>
                <a:lnTo>
                  <a:pt x="8377" y="16893"/>
                </a:lnTo>
                <a:lnTo>
                  <a:pt x="7864" y="16677"/>
                </a:lnTo>
                <a:lnTo>
                  <a:pt x="7580" y="16569"/>
                </a:lnTo>
                <a:lnTo>
                  <a:pt x="6325" y="16083"/>
                </a:lnTo>
                <a:lnTo>
                  <a:pt x="5129" y="15490"/>
                </a:lnTo>
                <a:lnTo>
                  <a:pt x="3989" y="14896"/>
                </a:lnTo>
                <a:lnTo>
                  <a:pt x="5870" y="12305"/>
                </a:lnTo>
                <a:lnTo>
                  <a:pt x="7808" y="9871"/>
                </a:lnTo>
                <a:lnTo>
                  <a:pt x="9745" y="7669"/>
                </a:lnTo>
                <a:lnTo>
                  <a:pt x="10828" y="8258"/>
                </a:lnTo>
                <a:lnTo>
                  <a:pt x="10031" y="7346"/>
                </a:lnTo>
                <a:lnTo>
                  <a:pt x="10772" y="6587"/>
                </a:lnTo>
                <a:lnTo>
                  <a:pt x="11455" y="5828"/>
                </a:lnTo>
                <a:lnTo>
                  <a:pt x="12196" y="5068"/>
                </a:lnTo>
                <a:lnTo>
                  <a:pt x="11684" y="5391"/>
                </a:lnTo>
                <a:lnTo>
                  <a:pt x="11171" y="5676"/>
                </a:lnTo>
                <a:lnTo>
                  <a:pt x="10657" y="5998"/>
                </a:lnTo>
                <a:lnTo>
                  <a:pt x="10315" y="6378"/>
                </a:lnTo>
                <a:lnTo>
                  <a:pt x="9975" y="6739"/>
                </a:lnTo>
                <a:lnTo>
                  <a:pt x="9632" y="7118"/>
                </a:lnTo>
                <a:lnTo>
                  <a:pt x="9119" y="7024"/>
                </a:lnTo>
                <a:lnTo>
                  <a:pt x="9233" y="7403"/>
                </a:lnTo>
                <a:lnTo>
                  <a:pt x="7352" y="9662"/>
                </a:lnTo>
                <a:lnTo>
                  <a:pt x="5415" y="12035"/>
                </a:lnTo>
                <a:lnTo>
                  <a:pt x="3534" y="14627"/>
                </a:lnTo>
                <a:lnTo>
                  <a:pt x="2964" y="14302"/>
                </a:lnTo>
                <a:lnTo>
                  <a:pt x="2394" y="14032"/>
                </a:lnTo>
                <a:lnTo>
                  <a:pt x="1881" y="13655"/>
                </a:lnTo>
                <a:lnTo>
                  <a:pt x="1595" y="14032"/>
                </a:lnTo>
                <a:lnTo>
                  <a:pt x="2108" y="14357"/>
                </a:lnTo>
                <a:lnTo>
                  <a:pt x="2678" y="14735"/>
                </a:lnTo>
                <a:lnTo>
                  <a:pt x="3248" y="15004"/>
                </a:lnTo>
                <a:lnTo>
                  <a:pt x="2108" y="16569"/>
                </a:lnTo>
                <a:lnTo>
                  <a:pt x="1025" y="18241"/>
                </a:lnTo>
                <a:lnTo>
                  <a:pt x="0" y="19969"/>
                </a:lnTo>
                <a:lnTo>
                  <a:pt x="455" y="20293"/>
                </a:lnTo>
                <a:lnTo>
                  <a:pt x="1482" y="18566"/>
                </a:lnTo>
                <a:lnTo>
                  <a:pt x="2565" y="16893"/>
                </a:lnTo>
                <a:lnTo>
                  <a:pt x="3705" y="15274"/>
                </a:lnTo>
                <a:lnTo>
                  <a:pt x="4901" y="15921"/>
                </a:lnTo>
                <a:lnTo>
                  <a:pt x="6098" y="16516"/>
                </a:lnTo>
                <a:lnTo>
                  <a:pt x="7409" y="17055"/>
                </a:lnTo>
                <a:lnTo>
                  <a:pt x="7864" y="17216"/>
                </a:lnTo>
                <a:lnTo>
                  <a:pt x="8150" y="17324"/>
                </a:lnTo>
                <a:lnTo>
                  <a:pt x="7066" y="19213"/>
                </a:lnTo>
                <a:lnTo>
                  <a:pt x="6041" y="21210"/>
                </a:lnTo>
                <a:lnTo>
                  <a:pt x="5129" y="23261"/>
                </a:lnTo>
                <a:lnTo>
                  <a:pt x="5643" y="23585"/>
                </a:lnTo>
                <a:lnTo>
                  <a:pt x="6611" y="21480"/>
                </a:lnTo>
                <a:lnTo>
                  <a:pt x="7636" y="19483"/>
                </a:lnTo>
                <a:lnTo>
                  <a:pt x="8720" y="17541"/>
                </a:lnTo>
                <a:lnTo>
                  <a:pt x="10373" y="18188"/>
                </a:lnTo>
                <a:lnTo>
                  <a:pt x="12083" y="18727"/>
                </a:lnTo>
                <a:lnTo>
                  <a:pt x="13849" y="19213"/>
                </a:lnTo>
                <a:lnTo>
                  <a:pt x="12993" y="21372"/>
                </a:lnTo>
                <a:lnTo>
                  <a:pt x="12083" y="23638"/>
                </a:lnTo>
                <a:lnTo>
                  <a:pt x="11284" y="25958"/>
                </a:lnTo>
                <a:lnTo>
                  <a:pt x="11912" y="26175"/>
                </a:lnTo>
                <a:lnTo>
                  <a:pt x="12709" y="23800"/>
                </a:lnTo>
                <a:lnTo>
                  <a:pt x="13563" y="21533"/>
                </a:lnTo>
                <a:lnTo>
                  <a:pt x="14476" y="19321"/>
                </a:lnTo>
                <a:lnTo>
                  <a:pt x="16357" y="19807"/>
                </a:lnTo>
                <a:lnTo>
                  <a:pt x="18294" y="20185"/>
                </a:lnTo>
                <a:lnTo>
                  <a:pt x="20290" y="20508"/>
                </a:lnTo>
                <a:lnTo>
                  <a:pt x="19664" y="22883"/>
                </a:lnTo>
                <a:lnTo>
                  <a:pt x="19094" y="25419"/>
                </a:lnTo>
                <a:lnTo>
                  <a:pt x="18580" y="27955"/>
                </a:lnTo>
                <a:lnTo>
                  <a:pt x="19035" y="28064"/>
                </a:lnTo>
                <a:lnTo>
                  <a:pt x="19263" y="28119"/>
                </a:lnTo>
                <a:lnTo>
                  <a:pt x="19776" y="25527"/>
                </a:lnTo>
                <a:lnTo>
                  <a:pt x="20346" y="22991"/>
                </a:lnTo>
                <a:lnTo>
                  <a:pt x="20916" y="20616"/>
                </a:lnTo>
                <a:lnTo>
                  <a:pt x="22969" y="20886"/>
                </a:lnTo>
                <a:lnTo>
                  <a:pt x="21031" y="20077"/>
                </a:lnTo>
                <a:lnTo>
                  <a:pt x="21772" y="17163"/>
                </a:lnTo>
                <a:lnTo>
                  <a:pt x="22570" y="14410"/>
                </a:lnTo>
                <a:lnTo>
                  <a:pt x="23367" y="11821"/>
                </a:lnTo>
                <a:lnTo>
                  <a:pt x="24962" y="12035"/>
                </a:lnTo>
                <a:lnTo>
                  <a:pt x="26559" y="12199"/>
                </a:lnTo>
                <a:lnTo>
                  <a:pt x="28213" y="12305"/>
                </a:lnTo>
                <a:lnTo>
                  <a:pt x="27870" y="14949"/>
                </a:lnTo>
                <a:lnTo>
                  <a:pt x="27584" y="17757"/>
                </a:lnTo>
                <a:lnTo>
                  <a:pt x="27300" y="20724"/>
                </a:lnTo>
                <a:lnTo>
                  <a:pt x="27242" y="21263"/>
                </a:lnTo>
                <a:lnTo>
                  <a:pt x="26958" y="23747"/>
                </a:lnTo>
                <a:lnTo>
                  <a:pt x="26731" y="26336"/>
                </a:lnTo>
                <a:lnTo>
                  <a:pt x="26503" y="29036"/>
                </a:lnTo>
                <a:lnTo>
                  <a:pt x="27015" y="29089"/>
                </a:lnTo>
                <a:lnTo>
                  <a:pt x="27300" y="29089"/>
                </a:lnTo>
                <a:lnTo>
                  <a:pt x="27528" y="26391"/>
                </a:lnTo>
                <a:lnTo>
                  <a:pt x="27756" y="23800"/>
                </a:lnTo>
                <a:lnTo>
                  <a:pt x="27983" y="21263"/>
                </a:lnTo>
                <a:lnTo>
                  <a:pt x="28042" y="20777"/>
                </a:lnTo>
                <a:lnTo>
                  <a:pt x="28326" y="17810"/>
                </a:lnTo>
                <a:lnTo>
                  <a:pt x="28612" y="14949"/>
                </a:lnTo>
                <a:lnTo>
                  <a:pt x="28896" y="12305"/>
                </a:lnTo>
                <a:lnTo>
                  <a:pt x="28952" y="6416"/>
                </a:lnTo>
                <a:lnTo>
                  <a:pt x="28612" y="9017"/>
                </a:lnTo>
                <a:lnTo>
                  <a:pt x="28269" y="11874"/>
                </a:lnTo>
                <a:lnTo>
                  <a:pt x="26672" y="11766"/>
                </a:lnTo>
                <a:lnTo>
                  <a:pt x="25021" y="11604"/>
                </a:lnTo>
                <a:lnTo>
                  <a:pt x="23482" y="11388"/>
                </a:lnTo>
                <a:lnTo>
                  <a:pt x="24336" y="8637"/>
                </a:lnTo>
                <a:lnTo>
                  <a:pt x="25192" y="6036"/>
                </a:lnTo>
                <a:lnTo>
                  <a:pt x="25989" y="3720"/>
                </a:lnTo>
                <a:lnTo>
                  <a:pt x="27073" y="3891"/>
                </a:lnTo>
                <a:lnTo>
                  <a:pt x="28154" y="3986"/>
                </a:lnTo>
                <a:lnTo>
                  <a:pt x="29294" y="4043"/>
                </a:lnTo>
                <a:lnTo>
                  <a:pt x="29522" y="6416"/>
                </a:lnTo>
                <a:lnTo>
                  <a:pt x="29808" y="4100"/>
                </a:lnTo>
                <a:lnTo>
                  <a:pt x="32772" y="4100"/>
                </a:lnTo>
                <a:lnTo>
                  <a:pt x="33000" y="6473"/>
                </a:lnTo>
                <a:lnTo>
                  <a:pt x="33171" y="9074"/>
                </a:lnTo>
                <a:lnTo>
                  <a:pt x="33399" y="11927"/>
                </a:lnTo>
                <a:lnTo>
                  <a:pt x="33570" y="6416"/>
                </a:lnTo>
                <a:lnTo>
                  <a:pt x="33342" y="4100"/>
                </a:lnTo>
                <a:lnTo>
                  <a:pt x="34424" y="4043"/>
                </a:lnTo>
                <a:lnTo>
                  <a:pt x="35507" y="3948"/>
                </a:lnTo>
                <a:lnTo>
                  <a:pt x="36532" y="3834"/>
                </a:lnTo>
                <a:lnTo>
                  <a:pt x="37274" y="6150"/>
                </a:lnTo>
                <a:lnTo>
                  <a:pt x="38015" y="8751"/>
                </a:lnTo>
                <a:lnTo>
                  <a:pt x="38756" y="11496"/>
                </a:lnTo>
                <a:lnTo>
                  <a:pt x="37217" y="11713"/>
                </a:lnTo>
                <a:lnTo>
                  <a:pt x="35678" y="11821"/>
                </a:lnTo>
                <a:lnTo>
                  <a:pt x="34081" y="11874"/>
                </a:lnTo>
                <a:lnTo>
                  <a:pt x="34081" y="12360"/>
                </a:lnTo>
                <a:lnTo>
                  <a:pt x="35735" y="12252"/>
                </a:lnTo>
                <a:lnTo>
                  <a:pt x="37332" y="12144"/>
                </a:lnTo>
                <a:lnTo>
                  <a:pt x="38871" y="11927"/>
                </a:lnTo>
                <a:close/>
              </a:path>
            </a:pathLst>
          </a:custGeom>
          <a:solidFill>
            <a:srgbClr val="00579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13" name="object 1313"/>
          <p:cNvSpPr/>
          <p:nvPr/>
        </p:nvSpPr>
        <p:spPr>
          <a:xfrm>
            <a:off x="307178" y="527399"/>
            <a:ext cx="19705" cy="18734"/>
          </a:xfrm>
          <a:custGeom>
            <a:avLst/>
            <a:gdLst/>
            <a:ahLst/>
            <a:cxnLst/>
            <a:rect l="l" t="t" r="r" b="b"/>
            <a:pathLst>
              <a:path w="26273" h="24979">
                <a:moveTo>
                  <a:pt x="20175" y="911"/>
                </a:moveTo>
                <a:lnTo>
                  <a:pt x="19605" y="1063"/>
                </a:lnTo>
                <a:lnTo>
                  <a:pt x="20403" y="1347"/>
                </a:lnTo>
                <a:lnTo>
                  <a:pt x="21259" y="1613"/>
                </a:lnTo>
                <a:lnTo>
                  <a:pt x="22113" y="1822"/>
                </a:lnTo>
                <a:lnTo>
                  <a:pt x="20804" y="3986"/>
                </a:lnTo>
                <a:lnTo>
                  <a:pt x="19378" y="6473"/>
                </a:lnTo>
                <a:lnTo>
                  <a:pt x="18010" y="9112"/>
                </a:lnTo>
                <a:lnTo>
                  <a:pt x="16643" y="8789"/>
                </a:lnTo>
                <a:lnTo>
                  <a:pt x="15273" y="8352"/>
                </a:lnTo>
                <a:lnTo>
                  <a:pt x="13964" y="7878"/>
                </a:lnTo>
                <a:lnTo>
                  <a:pt x="15674" y="5448"/>
                </a:lnTo>
                <a:lnTo>
                  <a:pt x="17384" y="3227"/>
                </a:lnTo>
                <a:lnTo>
                  <a:pt x="19035" y="1290"/>
                </a:lnTo>
                <a:lnTo>
                  <a:pt x="18465" y="1442"/>
                </a:lnTo>
                <a:lnTo>
                  <a:pt x="18181" y="1556"/>
                </a:lnTo>
                <a:lnTo>
                  <a:pt x="16643" y="3398"/>
                </a:lnTo>
                <a:lnTo>
                  <a:pt x="15046" y="5448"/>
                </a:lnTo>
                <a:lnTo>
                  <a:pt x="13451" y="7707"/>
                </a:lnTo>
                <a:lnTo>
                  <a:pt x="12254" y="7232"/>
                </a:lnTo>
                <a:lnTo>
                  <a:pt x="11114" y="6739"/>
                </a:lnTo>
                <a:lnTo>
                  <a:pt x="10031" y="6150"/>
                </a:lnTo>
                <a:lnTo>
                  <a:pt x="10430" y="5771"/>
                </a:lnTo>
                <a:lnTo>
                  <a:pt x="10772" y="5391"/>
                </a:lnTo>
                <a:lnTo>
                  <a:pt x="11114" y="5011"/>
                </a:lnTo>
                <a:lnTo>
                  <a:pt x="10486" y="5391"/>
                </a:lnTo>
                <a:lnTo>
                  <a:pt x="9860" y="5828"/>
                </a:lnTo>
                <a:lnTo>
                  <a:pt x="9290" y="6245"/>
                </a:lnTo>
                <a:lnTo>
                  <a:pt x="9745" y="6473"/>
                </a:lnTo>
                <a:lnTo>
                  <a:pt x="10828" y="7062"/>
                </a:lnTo>
                <a:lnTo>
                  <a:pt x="12025" y="7593"/>
                </a:lnTo>
                <a:lnTo>
                  <a:pt x="13223" y="8030"/>
                </a:lnTo>
                <a:lnTo>
                  <a:pt x="13735" y="8258"/>
                </a:lnTo>
                <a:lnTo>
                  <a:pt x="15046" y="8732"/>
                </a:lnTo>
                <a:lnTo>
                  <a:pt x="16413" y="9169"/>
                </a:lnTo>
                <a:lnTo>
                  <a:pt x="17783" y="9545"/>
                </a:lnTo>
                <a:lnTo>
                  <a:pt x="16528" y="12028"/>
                </a:lnTo>
                <a:lnTo>
                  <a:pt x="15273" y="14672"/>
                </a:lnTo>
                <a:lnTo>
                  <a:pt x="14077" y="17531"/>
                </a:lnTo>
                <a:lnTo>
                  <a:pt x="12311" y="17045"/>
                </a:lnTo>
                <a:lnTo>
                  <a:pt x="10601" y="16506"/>
                </a:lnTo>
                <a:lnTo>
                  <a:pt x="8947" y="15912"/>
                </a:lnTo>
                <a:lnTo>
                  <a:pt x="9916" y="12945"/>
                </a:lnTo>
                <a:lnTo>
                  <a:pt x="8377" y="15697"/>
                </a:lnTo>
                <a:lnTo>
                  <a:pt x="7864" y="15481"/>
                </a:lnTo>
                <a:lnTo>
                  <a:pt x="7580" y="15373"/>
                </a:lnTo>
                <a:lnTo>
                  <a:pt x="6325" y="14887"/>
                </a:lnTo>
                <a:lnTo>
                  <a:pt x="5129" y="14294"/>
                </a:lnTo>
                <a:lnTo>
                  <a:pt x="3989" y="13700"/>
                </a:lnTo>
                <a:lnTo>
                  <a:pt x="5415" y="10839"/>
                </a:lnTo>
                <a:lnTo>
                  <a:pt x="3534" y="13431"/>
                </a:lnTo>
                <a:lnTo>
                  <a:pt x="3077" y="13214"/>
                </a:lnTo>
                <a:lnTo>
                  <a:pt x="2279" y="12728"/>
                </a:lnTo>
                <a:lnTo>
                  <a:pt x="1937" y="13053"/>
                </a:lnTo>
                <a:lnTo>
                  <a:pt x="2394" y="13322"/>
                </a:lnTo>
                <a:lnTo>
                  <a:pt x="2793" y="13592"/>
                </a:lnTo>
                <a:lnTo>
                  <a:pt x="3248" y="13808"/>
                </a:lnTo>
                <a:lnTo>
                  <a:pt x="2108" y="15373"/>
                </a:lnTo>
                <a:lnTo>
                  <a:pt x="1025" y="17045"/>
                </a:lnTo>
                <a:lnTo>
                  <a:pt x="0" y="18773"/>
                </a:lnTo>
                <a:lnTo>
                  <a:pt x="455" y="19097"/>
                </a:lnTo>
                <a:lnTo>
                  <a:pt x="1482" y="17370"/>
                </a:lnTo>
                <a:lnTo>
                  <a:pt x="2565" y="15697"/>
                </a:lnTo>
                <a:lnTo>
                  <a:pt x="3705" y="14078"/>
                </a:lnTo>
                <a:lnTo>
                  <a:pt x="4901" y="14725"/>
                </a:lnTo>
                <a:lnTo>
                  <a:pt x="6098" y="15320"/>
                </a:lnTo>
                <a:lnTo>
                  <a:pt x="7409" y="15859"/>
                </a:lnTo>
                <a:lnTo>
                  <a:pt x="7864" y="16020"/>
                </a:lnTo>
                <a:lnTo>
                  <a:pt x="8150" y="16128"/>
                </a:lnTo>
                <a:lnTo>
                  <a:pt x="7066" y="18017"/>
                </a:lnTo>
                <a:lnTo>
                  <a:pt x="6041" y="20014"/>
                </a:lnTo>
                <a:lnTo>
                  <a:pt x="5129" y="22065"/>
                </a:lnTo>
                <a:lnTo>
                  <a:pt x="5643" y="22389"/>
                </a:lnTo>
                <a:lnTo>
                  <a:pt x="6611" y="20284"/>
                </a:lnTo>
                <a:lnTo>
                  <a:pt x="7636" y="18287"/>
                </a:lnTo>
                <a:lnTo>
                  <a:pt x="8720" y="16345"/>
                </a:lnTo>
                <a:lnTo>
                  <a:pt x="10373" y="16992"/>
                </a:lnTo>
                <a:lnTo>
                  <a:pt x="12083" y="17531"/>
                </a:lnTo>
                <a:lnTo>
                  <a:pt x="13849" y="18017"/>
                </a:lnTo>
                <a:lnTo>
                  <a:pt x="12993" y="20176"/>
                </a:lnTo>
                <a:lnTo>
                  <a:pt x="12083" y="22442"/>
                </a:lnTo>
                <a:lnTo>
                  <a:pt x="11284" y="24762"/>
                </a:lnTo>
                <a:lnTo>
                  <a:pt x="11912" y="24979"/>
                </a:lnTo>
                <a:lnTo>
                  <a:pt x="12709" y="22604"/>
                </a:lnTo>
                <a:lnTo>
                  <a:pt x="13563" y="20337"/>
                </a:lnTo>
                <a:lnTo>
                  <a:pt x="14476" y="18125"/>
                </a:lnTo>
                <a:lnTo>
                  <a:pt x="16357" y="18611"/>
                </a:lnTo>
                <a:lnTo>
                  <a:pt x="18294" y="18989"/>
                </a:lnTo>
                <a:lnTo>
                  <a:pt x="20290" y="19312"/>
                </a:lnTo>
                <a:lnTo>
                  <a:pt x="20403" y="18826"/>
                </a:lnTo>
                <a:lnTo>
                  <a:pt x="18409" y="18503"/>
                </a:lnTo>
                <a:lnTo>
                  <a:pt x="16528" y="18125"/>
                </a:lnTo>
                <a:lnTo>
                  <a:pt x="14647" y="17639"/>
                </a:lnTo>
                <a:lnTo>
                  <a:pt x="15843" y="14834"/>
                </a:lnTo>
                <a:lnTo>
                  <a:pt x="17098" y="12134"/>
                </a:lnTo>
                <a:lnTo>
                  <a:pt x="18353" y="9653"/>
                </a:lnTo>
                <a:lnTo>
                  <a:pt x="19776" y="10031"/>
                </a:lnTo>
                <a:lnTo>
                  <a:pt x="18524" y="9275"/>
                </a:lnTo>
                <a:lnTo>
                  <a:pt x="19891" y="6568"/>
                </a:lnTo>
                <a:lnTo>
                  <a:pt x="21259" y="4100"/>
                </a:lnTo>
                <a:lnTo>
                  <a:pt x="22570" y="1936"/>
                </a:lnTo>
                <a:lnTo>
                  <a:pt x="23538" y="2145"/>
                </a:lnTo>
                <a:lnTo>
                  <a:pt x="24507" y="2316"/>
                </a:lnTo>
                <a:lnTo>
                  <a:pt x="25476" y="2467"/>
                </a:lnTo>
                <a:lnTo>
                  <a:pt x="24622" y="4802"/>
                </a:lnTo>
                <a:lnTo>
                  <a:pt x="23766" y="7327"/>
                </a:lnTo>
                <a:lnTo>
                  <a:pt x="23482" y="10192"/>
                </a:lnTo>
                <a:lnTo>
                  <a:pt x="24336" y="7441"/>
                </a:lnTo>
                <a:lnTo>
                  <a:pt x="25192" y="4840"/>
                </a:lnTo>
                <a:lnTo>
                  <a:pt x="25989" y="2524"/>
                </a:lnTo>
                <a:lnTo>
                  <a:pt x="26273" y="322"/>
                </a:lnTo>
                <a:lnTo>
                  <a:pt x="25933" y="1233"/>
                </a:lnTo>
                <a:lnTo>
                  <a:pt x="25591" y="2145"/>
                </a:lnTo>
                <a:lnTo>
                  <a:pt x="24622" y="1993"/>
                </a:lnTo>
                <a:lnTo>
                  <a:pt x="23710" y="1822"/>
                </a:lnTo>
                <a:lnTo>
                  <a:pt x="22797" y="1613"/>
                </a:lnTo>
                <a:lnTo>
                  <a:pt x="23083" y="1025"/>
                </a:lnTo>
                <a:lnTo>
                  <a:pt x="23424" y="474"/>
                </a:lnTo>
                <a:lnTo>
                  <a:pt x="23766" y="0"/>
                </a:lnTo>
                <a:lnTo>
                  <a:pt x="23196" y="94"/>
                </a:lnTo>
                <a:lnTo>
                  <a:pt x="22912" y="531"/>
                </a:lnTo>
                <a:lnTo>
                  <a:pt x="22683" y="911"/>
                </a:lnTo>
                <a:lnTo>
                  <a:pt x="22399" y="1347"/>
                </a:lnTo>
                <a:lnTo>
                  <a:pt x="22284" y="1499"/>
                </a:lnTo>
                <a:lnTo>
                  <a:pt x="21543" y="1290"/>
                </a:lnTo>
                <a:lnTo>
                  <a:pt x="20860" y="1120"/>
                </a:lnTo>
                <a:lnTo>
                  <a:pt x="20175" y="911"/>
                </a:lnTo>
                <a:close/>
              </a:path>
            </a:pathLst>
          </a:custGeom>
          <a:solidFill>
            <a:srgbClr val="00559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14" name="object 1314"/>
          <p:cNvSpPr/>
          <p:nvPr/>
        </p:nvSpPr>
        <p:spPr>
          <a:xfrm>
            <a:off x="310171" y="532084"/>
            <a:ext cx="4316" cy="5591"/>
          </a:xfrm>
          <a:custGeom>
            <a:avLst/>
            <a:gdLst/>
            <a:ahLst/>
            <a:cxnLst/>
            <a:rect l="l" t="t" r="r" b="b"/>
            <a:pathLst>
              <a:path w="5755" h="7455">
                <a:moveTo>
                  <a:pt x="5755" y="227"/>
                </a:moveTo>
                <a:lnTo>
                  <a:pt x="5357" y="0"/>
                </a:lnTo>
                <a:lnTo>
                  <a:pt x="3363" y="2221"/>
                </a:lnTo>
                <a:lnTo>
                  <a:pt x="1425" y="4594"/>
                </a:lnTo>
                <a:lnTo>
                  <a:pt x="0" y="7455"/>
                </a:lnTo>
                <a:lnTo>
                  <a:pt x="1881" y="4863"/>
                </a:lnTo>
                <a:lnTo>
                  <a:pt x="3818" y="2429"/>
                </a:lnTo>
                <a:lnTo>
                  <a:pt x="5755" y="227"/>
                </a:lnTo>
                <a:close/>
              </a:path>
            </a:pathLst>
          </a:custGeom>
          <a:solidFill>
            <a:srgbClr val="00559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15" name="object 1315"/>
          <p:cNvSpPr/>
          <p:nvPr/>
        </p:nvSpPr>
        <p:spPr>
          <a:xfrm>
            <a:off x="331927" y="526787"/>
            <a:ext cx="11969" cy="8985"/>
          </a:xfrm>
          <a:custGeom>
            <a:avLst/>
            <a:gdLst/>
            <a:ahLst/>
            <a:cxnLst/>
            <a:rect l="l" t="t" r="r" b="b"/>
            <a:pathLst>
              <a:path w="15958" h="11980">
                <a:moveTo>
                  <a:pt x="171" y="8694"/>
                </a:moveTo>
                <a:lnTo>
                  <a:pt x="398" y="11547"/>
                </a:lnTo>
                <a:lnTo>
                  <a:pt x="569" y="6036"/>
                </a:lnTo>
                <a:lnTo>
                  <a:pt x="342" y="3720"/>
                </a:lnTo>
                <a:lnTo>
                  <a:pt x="1423" y="3663"/>
                </a:lnTo>
                <a:lnTo>
                  <a:pt x="2507" y="3568"/>
                </a:lnTo>
                <a:lnTo>
                  <a:pt x="3532" y="3455"/>
                </a:lnTo>
                <a:lnTo>
                  <a:pt x="4273" y="5771"/>
                </a:lnTo>
                <a:lnTo>
                  <a:pt x="5014" y="8371"/>
                </a:lnTo>
                <a:lnTo>
                  <a:pt x="5755" y="11117"/>
                </a:lnTo>
                <a:lnTo>
                  <a:pt x="4217" y="11333"/>
                </a:lnTo>
                <a:lnTo>
                  <a:pt x="2678" y="11441"/>
                </a:lnTo>
                <a:lnTo>
                  <a:pt x="1081" y="11494"/>
                </a:lnTo>
                <a:lnTo>
                  <a:pt x="1081" y="11980"/>
                </a:lnTo>
                <a:lnTo>
                  <a:pt x="2734" y="11872"/>
                </a:lnTo>
                <a:lnTo>
                  <a:pt x="4331" y="11764"/>
                </a:lnTo>
                <a:lnTo>
                  <a:pt x="5870" y="11547"/>
                </a:lnTo>
                <a:lnTo>
                  <a:pt x="6382" y="11063"/>
                </a:lnTo>
                <a:lnTo>
                  <a:pt x="5584" y="8258"/>
                </a:lnTo>
                <a:lnTo>
                  <a:pt x="4787" y="5714"/>
                </a:lnTo>
                <a:lnTo>
                  <a:pt x="4046" y="3398"/>
                </a:lnTo>
                <a:lnTo>
                  <a:pt x="5071" y="3246"/>
                </a:lnTo>
                <a:lnTo>
                  <a:pt x="6041" y="3075"/>
                </a:lnTo>
                <a:lnTo>
                  <a:pt x="7010" y="2866"/>
                </a:lnTo>
                <a:lnTo>
                  <a:pt x="8263" y="5068"/>
                </a:lnTo>
                <a:lnTo>
                  <a:pt x="7465" y="2752"/>
                </a:lnTo>
                <a:lnTo>
                  <a:pt x="8490" y="2543"/>
                </a:lnTo>
                <a:lnTo>
                  <a:pt x="9461" y="2259"/>
                </a:lnTo>
                <a:lnTo>
                  <a:pt x="10371" y="1936"/>
                </a:lnTo>
                <a:lnTo>
                  <a:pt x="12025" y="4043"/>
                </a:lnTo>
                <a:lnTo>
                  <a:pt x="13735" y="6359"/>
                </a:lnTo>
                <a:lnTo>
                  <a:pt x="15444" y="8960"/>
                </a:lnTo>
                <a:lnTo>
                  <a:pt x="15958" y="8789"/>
                </a:lnTo>
                <a:lnTo>
                  <a:pt x="14305" y="6264"/>
                </a:lnTo>
                <a:lnTo>
                  <a:pt x="12595" y="3948"/>
                </a:lnTo>
                <a:lnTo>
                  <a:pt x="10941" y="1936"/>
                </a:lnTo>
                <a:lnTo>
                  <a:pt x="10430" y="1727"/>
                </a:lnTo>
                <a:lnTo>
                  <a:pt x="10144" y="1670"/>
                </a:lnTo>
                <a:lnTo>
                  <a:pt x="9231" y="1936"/>
                </a:lnTo>
                <a:lnTo>
                  <a:pt x="8263" y="2221"/>
                </a:lnTo>
                <a:lnTo>
                  <a:pt x="7294" y="2429"/>
                </a:lnTo>
                <a:lnTo>
                  <a:pt x="6952" y="1841"/>
                </a:lnTo>
                <a:lnTo>
                  <a:pt x="6611" y="1290"/>
                </a:lnTo>
                <a:lnTo>
                  <a:pt x="6325" y="702"/>
                </a:lnTo>
                <a:lnTo>
                  <a:pt x="5755" y="588"/>
                </a:lnTo>
                <a:lnTo>
                  <a:pt x="6098" y="1233"/>
                </a:lnTo>
                <a:lnTo>
                  <a:pt x="6496" y="1879"/>
                </a:lnTo>
                <a:lnTo>
                  <a:pt x="6839" y="2543"/>
                </a:lnTo>
                <a:lnTo>
                  <a:pt x="5927" y="2752"/>
                </a:lnTo>
                <a:lnTo>
                  <a:pt x="4901" y="2923"/>
                </a:lnTo>
                <a:lnTo>
                  <a:pt x="3931" y="3018"/>
                </a:lnTo>
                <a:lnTo>
                  <a:pt x="3590" y="2050"/>
                </a:lnTo>
                <a:lnTo>
                  <a:pt x="3304" y="1082"/>
                </a:lnTo>
                <a:lnTo>
                  <a:pt x="2962" y="208"/>
                </a:lnTo>
                <a:lnTo>
                  <a:pt x="2450" y="170"/>
                </a:lnTo>
                <a:lnTo>
                  <a:pt x="2791" y="1082"/>
                </a:lnTo>
                <a:lnTo>
                  <a:pt x="3077" y="2050"/>
                </a:lnTo>
                <a:lnTo>
                  <a:pt x="3419" y="3075"/>
                </a:lnTo>
                <a:lnTo>
                  <a:pt x="2392" y="3189"/>
                </a:lnTo>
                <a:lnTo>
                  <a:pt x="1367" y="3284"/>
                </a:lnTo>
                <a:lnTo>
                  <a:pt x="342" y="3341"/>
                </a:lnTo>
                <a:lnTo>
                  <a:pt x="171" y="2164"/>
                </a:lnTo>
                <a:lnTo>
                  <a:pt x="56" y="1082"/>
                </a:lnTo>
                <a:lnTo>
                  <a:pt x="0" y="0"/>
                </a:lnTo>
                <a:lnTo>
                  <a:pt x="0" y="6093"/>
                </a:lnTo>
                <a:lnTo>
                  <a:pt x="171" y="8694"/>
                </a:lnTo>
                <a:close/>
              </a:path>
            </a:pathLst>
          </a:custGeom>
          <a:solidFill>
            <a:srgbClr val="00559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16" name="object 1316"/>
          <p:cNvSpPr/>
          <p:nvPr/>
        </p:nvSpPr>
        <p:spPr>
          <a:xfrm>
            <a:off x="328165" y="542085"/>
            <a:ext cx="899" cy="406"/>
          </a:xfrm>
          <a:custGeom>
            <a:avLst/>
            <a:gdLst/>
            <a:ahLst/>
            <a:cxnLst/>
            <a:rect l="l" t="t" r="r" b="b"/>
            <a:pathLst>
              <a:path w="1198" h="541">
                <a:moveTo>
                  <a:pt x="799" y="541"/>
                </a:moveTo>
                <a:lnTo>
                  <a:pt x="1198" y="55"/>
                </a:lnTo>
                <a:lnTo>
                  <a:pt x="398" y="0"/>
                </a:lnTo>
                <a:lnTo>
                  <a:pt x="58" y="0"/>
                </a:lnTo>
                <a:lnTo>
                  <a:pt x="0" y="485"/>
                </a:lnTo>
                <a:lnTo>
                  <a:pt x="799" y="541"/>
                </a:lnTo>
                <a:close/>
              </a:path>
            </a:pathLst>
          </a:custGeom>
          <a:solidFill>
            <a:srgbClr val="00559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17" name="object 1317"/>
          <p:cNvSpPr/>
          <p:nvPr/>
        </p:nvSpPr>
        <p:spPr>
          <a:xfrm>
            <a:off x="336331" y="528852"/>
            <a:ext cx="13379" cy="12871"/>
          </a:xfrm>
          <a:custGeom>
            <a:avLst/>
            <a:gdLst/>
            <a:ahLst/>
            <a:cxnLst/>
            <a:rect l="l" t="t" r="r" b="b"/>
            <a:pathLst>
              <a:path w="17839" h="17161">
                <a:moveTo>
                  <a:pt x="0" y="8795"/>
                </a:moveTo>
                <a:lnTo>
                  <a:pt x="741" y="11439"/>
                </a:lnTo>
                <a:lnTo>
                  <a:pt x="1423" y="14192"/>
                </a:lnTo>
                <a:lnTo>
                  <a:pt x="2050" y="17161"/>
                </a:lnTo>
                <a:lnTo>
                  <a:pt x="2050" y="14139"/>
                </a:lnTo>
                <a:lnTo>
                  <a:pt x="1367" y="11331"/>
                </a:lnTo>
                <a:lnTo>
                  <a:pt x="626" y="8742"/>
                </a:lnTo>
                <a:lnTo>
                  <a:pt x="2164" y="8525"/>
                </a:lnTo>
                <a:lnTo>
                  <a:pt x="3647" y="8256"/>
                </a:lnTo>
                <a:lnTo>
                  <a:pt x="5129" y="7933"/>
                </a:lnTo>
                <a:lnTo>
                  <a:pt x="6269" y="10414"/>
                </a:lnTo>
                <a:lnTo>
                  <a:pt x="7465" y="13114"/>
                </a:lnTo>
                <a:lnTo>
                  <a:pt x="6839" y="10306"/>
                </a:lnTo>
                <a:lnTo>
                  <a:pt x="5641" y="7825"/>
                </a:lnTo>
                <a:lnTo>
                  <a:pt x="7066" y="7447"/>
                </a:lnTo>
                <a:lnTo>
                  <a:pt x="8490" y="7062"/>
                </a:lnTo>
                <a:lnTo>
                  <a:pt x="9860" y="6587"/>
                </a:lnTo>
                <a:lnTo>
                  <a:pt x="11398" y="8958"/>
                </a:lnTo>
                <a:lnTo>
                  <a:pt x="11910" y="8795"/>
                </a:lnTo>
                <a:lnTo>
                  <a:pt x="10371" y="6359"/>
                </a:lnTo>
                <a:lnTo>
                  <a:pt x="10941" y="6150"/>
                </a:lnTo>
                <a:lnTo>
                  <a:pt x="11511" y="5942"/>
                </a:lnTo>
                <a:lnTo>
                  <a:pt x="12081" y="5714"/>
                </a:lnTo>
                <a:lnTo>
                  <a:pt x="12766" y="5448"/>
                </a:lnTo>
                <a:lnTo>
                  <a:pt x="13392" y="5125"/>
                </a:lnTo>
                <a:lnTo>
                  <a:pt x="14019" y="4802"/>
                </a:lnTo>
                <a:lnTo>
                  <a:pt x="15958" y="7024"/>
                </a:lnTo>
                <a:lnTo>
                  <a:pt x="17839" y="9497"/>
                </a:lnTo>
                <a:lnTo>
                  <a:pt x="16413" y="6796"/>
                </a:lnTo>
                <a:lnTo>
                  <a:pt x="14476" y="4594"/>
                </a:lnTo>
                <a:lnTo>
                  <a:pt x="14931" y="4309"/>
                </a:lnTo>
                <a:lnTo>
                  <a:pt x="14419" y="4214"/>
                </a:lnTo>
                <a:lnTo>
                  <a:pt x="14190" y="4309"/>
                </a:lnTo>
                <a:lnTo>
                  <a:pt x="13678" y="3720"/>
                </a:lnTo>
                <a:lnTo>
                  <a:pt x="13165" y="3132"/>
                </a:lnTo>
                <a:lnTo>
                  <a:pt x="12651" y="2581"/>
                </a:lnTo>
                <a:lnTo>
                  <a:pt x="12252" y="2316"/>
                </a:lnTo>
                <a:lnTo>
                  <a:pt x="11797" y="2107"/>
                </a:lnTo>
                <a:lnTo>
                  <a:pt x="11340" y="1841"/>
                </a:lnTo>
                <a:lnTo>
                  <a:pt x="12140" y="2695"/>
                </a:lnTo>
                <a:lnTo>
                  <a:pt x="12937" y="3569"/>
                </a:lnTo>
                <a:lnTo>
                  <a:pt x="13791" y="4537"/>
                </a:lnTo>
                <a:lnTo>
                  <a:pt x="13165" y="4802"/>
                </a:lnTo>
                <a:lnTo>
                  <a:pt x="12538" y="5068"/>
                </a:lnTo>
                <a:lnTo>
                  <a:pt x="11910" y="5334"/>
                </a:lnTo>
                <a:lnTo>
                  <a:pt x="11340" y="5562"/>
                </a:lnTo>
                <a:lnTo>
                  <a:pt x="10714" y="5828"/>
                </a:lnTo>
                <a:lnTo>
                  <a:pt x="10087" y="6036"/>
                </a:lnTo>
                <a:lnTo>
                  <a:pt x="9574" y="6207"/>
                </a:lnTo>
                <a:lnTo>
                  <a:pt x="8263" y="6682"/>
                </a:lnTo>
                <a:lnTo>
                  <a:pt x="6895" y="7062"/>
                </a:lnTo>
                <a:lnTo>
                  <a:pt x="5469" y="7392"/>
                </a:lnTo>
                <a:lnTo>
                  <a:pt x="4160" y="4689"/>
                </a:lnTo>
                <a:lnTo>
                  <a:pt x="2849" y="2221"/>
                </a:lnTo>
                <a:lnTo>
                  <a:pt x="1595" y="0"/>
                </a:lnTo>
                <a:lnTo>
                  <a:pt x="2392" y="2316"/>
                </a:lnTo>
                <a:lnTo>
                  <a:pt x="3647" y="4802"/>
                </a:lnTo>
                <a:lnTo>
                  <a:pt x="4899" y="7500"/>
                </a:lnTo>
                <a:lnTo>
                  <a:pt x="3476" y="7825"/>
                </a:lnTo>
                <a:lnTo>
                  <a:pt x="1993" y="8094"/>
                </a:lnTo>
                <a:lnTo>
                  <a:pt x="511" y="8311"/>
                </a:lnTo>
                <a:lnTo>
                  <a:pt x="0" y="8795"/>
                </a:lnTo>
                <a:close/>
              </a:path>
            </a:pathLst>
          </a:custGeom>
          <a:solidFill>
            <a:srgbClr val="00559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18" name="object 1318"/>
          <p:cNvSpPr/>
          <p:nvPr/>
        </p:nvSpPr>
        <p:spPr>
          <a:xfrm>
            <a:off x="321070" y="526787"/>
            <a:ext cx="32744" cy="21573"/>
          </a:xfrm>
          <a:custGeom>
            <a:avLst/>
            <a:gdLst/>
            <a:ahLst/>
            <a:cxnLst/>
            <a:rect l="l" t="t" r="r" b="b"/>
            <a:pathLst>
              <a:path w="43658" h="28764">
                <a:moveTo>
                  <a:pt x="8092" y="322"/>
                </a:moveTo>
                <a:lnTo>
                  <a:pt x="7749" y="1139"/>
                </a:lnTo>
                <a:lnTo>
                  <a:pt x="7465" y="3341"/>
                </a:lnTo>
                <a:lnTo>
                  <a:pt x="8549" y="3512"/>
                </a:lnTo>
                <a:lnTo>
                  <a:pt x="9630" y="3606"/>
                </a:lnTo>
                <a:lnTo>
                  <a:pt x="10770" y="3663"/>
                </a:lnTo>
                <a:lnTo>
                  <a:pt x="10428" y="6036"/>
                </a:lnTo>
                <a:lnTo>
                  <a:pt x="10087" y="8637"/>
                </a:lnTo>
                <a:lnTo>
                  <a:pt x="9745" y="11494"/>
                </a:lnTo>
                <a:lnTo>
                  <a:pt x="8148" y="11386"/>
                </a:lnTo>
                <a:lnTo>
                  <a:pt x="6496" y="11225"/>
                </a:lnTo>
                <a:lnTo>
                  <a:pt x="4958" y="11008"/>
                </a:lnTo>
                <a:lnTo>
                  <a:pt x="5242" y="8144"/>
                </a:lnTo>
                <a:lnTo>
                  <a:pt x="4329" y="10900"/>
                </a:lnTo>
                <a:lnTo>
                  <a:pt x="2849" y="10686"/>
                </a:lnTo>
                <a:lnTo>
                  <a:pt x="1423" y="10414"/>
                </a:lnTo>
                <a:lnTo>
                  <a:pt x="0" y="10091"/>
                </a:lnTo>
                <a:lnTo>
                  <a:pt x="1252" y="10847"/>
                </a:lnTo>
                <a:lnTo>
                  <a:pt x="2734" y="11117"/>
                </a:lnTo>
                <a:lnTo>
                  <a:pt x="4217" y="11386"/>
                </a:lnTo>
                <a:lnTo>
                  <a:pt x="4843" y="11441"/>
                </a:lnTo>
                <a:lnTo>
                  <a:pt x="6438" y="11656"/>
                </a:lnTo>
                <a:lnTo>
                  <a:pt x="8035" y="11819"/>
                </a:lnTo>
                <a:lnTo>
                  <a:pt x="9689" y="11925"/>
                </a:lnTo>
                <a:lnTo>
                  <a:pt x="9346" y="14570"/>
                </a:lnTo>
                <a:lnTo>
                  <a:pt x="9060" y="17377"/>
                </a:lnTo>
                <a:lnTo>
                  <a:pt x="8776" y="20345"/>
                </a:lnTo>
                <a:lnTo>
                  <a:pt x="6668" y="20236"/>
                </a:lnTo>
                <a:lnTo>
                  <a:pt x="4559" y="20020"/>
                </a:lnTo>
                <a:lnTo>
                  <a:pt x="2507" y="19697"/>
                </a:lnTo>
                <a:lnTo>
                  <a:pt x="2620" y="16728"/>
                </a:lnTo>
                <a:lnTo>
                  <a:pt x="1879" y="19642"/>
                </a:lnTo>
                <a:lnTo>
                  <a:pt x="1766" y="20128"/>
                </a:lnTo>
                <a:lnTo>
                  <a:pt x="1139" y="22503"/>
                </a:lnTo>
                <a:lnTo>
                  <a:pt x="569" y="25039"/>
                </a:lnTo>
                <a:lnTo>
                  <a:pt x="56" y="27576"/>
                </a:lnTo>
                <a:lnTo>
                  <a:pt x="511" y="27684"/>
                </a:lnTo>
                <a:lnTo>
                  <a:pt x="739" y="27739"/>
                </a:lnTo>
                <a:lnTo>
                  <a:pt x="1252" y="25148"/>
                </a:lnTo>
                <a:lnTo>
                  <a:pt x="1822" y="22611"/>
                </a:lnTo>
                <a:lnTo>
                  <a:pt x="2392" y="20236"/>
                </a:lnTo>
                <a:lnTo>
                  <a:pt x="4444" y="20506"/>
                </a:lnTo>
                <a:lnTo>
                  <a:pt x="6553" y="20722"/>
                </a:lnTo>
                <a:lnTo>
                  <a:pt x="8718" y="20884"/>
                </a:lnTo>
                <a:lnTo>
                  <a:pt x="8434" y="23367"/>
                </a:lnTo>
                <a:lnTo>
                  <a:pt x="8206" y="25956"/>
                </a:lnTo>
                <a:lnTo>
                  <a:pt x="7979" y="28656"/>
                </a:lnTo>
                <a:lnTo>
                  <a:pt x="8490" y="28709"/>
                </a:lnTo>
                <a:lnTo>
                  <a:pt x="8776" y="28709"/>
                </a:lnTo>
                <a:lnTo>
                  <a:pt x="9004" y="26011"/>
                </a:lnTo>
                <a:lnTo>
                  <a:pt x="9231" y="23420"/>
                </a:lnTo>
                <a:lnTo>
                  <a:pt x="9459" y="20884"/>
                </a:lnTo>
                <a:lnTo>
                  <a:pt x="9517" y="20398"/>
                </a:lnTo>
                <a:lnTo>
                  <a:pt x="9801" y="17431"/>
                </a:lnTo>
                <a:lnTo>
                  <a:pt x="10087" y="14570"/>
                </a:lnTo>
                <a:lnTo>
                  <a:pt x="10371" y="11925"/>
                </a:lnTo>
                <a:lnTo>
                  <a:pt x="10998" y="11980"/>
                </a:lnTo>
                <a:lnTo>
                  <a:pt x="11284" y="11980"/>
                </a:lnTo>
                <a:lnTo>
                  <a:pt x="12480" y="12033"/>
                </a:lnTo>
                <a:lnTo>
                  <a:pt x="13678" y="12033"/>
                </a:lnTo>
                <a:lnTo>
                  <a:pt x="14874" y="11980"/>
                </a:lnTo>
                <a:lnTo>
                  <a:pt x="15102" y="14625"/>
                </a:lnTo>
                <a:lnTo>
                  <a:pt x="15273" y="17431"/>
                </a:lnTo>
                <a:lnTo>
                  <a:pt x="15444" y="20398"/>
                </a:lnTo>
                <a:lnTo>
                  <a:pt x="13906" y="20453"/>
                </a:lnTo>
                <a:lnTo>
                  <a:pt x="10657" y="20453"/>
                </a:lnTo>
                <a:lnTo>
                  <a:pt x="10259" y="20939"/>
                </a:lnTo>
                <a:lnTo>
                  <a:pt x="10657" y="20939"/>
                </a:lnTo>
                <a:lnTo>
                  <a:pt x="12252" y="20992"/>
                </a:lnTo>
                <a:lnTo>
                  <a:pt x="13906" y="20992"/>
                </a:lnTo>
                <a:lnTo>
                  <a:pt x="15501" y="20939"/>
                </a:lnTo>
                <a:lnTo>
                  <a:pt x="15672" y="23475"/>
                </a:lnTo>
                <a:lnTo>
                  <a:pt x="15787" y="26065"/>
                </a:lnTo>
                <a:lnTo>
                  <a:pt x="15958" y="28764"/>
                </a:lnTo>
                <a:lnTo>
                  <a:pt x="16470" y="28709"/>
                </a:lnTo>
                <a:lnTo>
                  <a:pt x="16755" y="28709"/>
                </a:lnTo>
                <a:lnTo>
                  <a:pt x="16584" y="26011"/>
                </a:lnTo>
                <a:lnTo>
                  <a:pt x="16413" y="23420"/>
                </a:lnTo>
                <a:lnTo>
                  <a:pt x="16242" y="20939"/>
                </a:lnTo>
                <a:lnTo>
                  <a:pt x="18351" y="20831"/>
                </a:lnTo>
                <a:lnTo>
                  <a:pt x="20459" y="20669"/>
                </a:lnTo>
                <a:lnTo>
                  <a:pt x="22511" y="20398"/>
                </a:lnTo>
                <a:lnTo>
                  <a:pt x="23025" y="22773"/>
                </a:lnTo>
                <a:lnTo>
                  <a:pt x="23536" y="25256"/>
                </a:lnTo>
                <a:lnTo>
                  <a:pt x="23994" y="27845"/>
                </a:lnTo>
                <a:lnTo>
                  <a:pt x="24449" y="27739"/>
                </a:lnTo>
                <a:lnTo>
                  <a:pt x="24676" y="27684"/>
                </a:lnTo>
                <a:lnTo>
                  <a:pt x="24221" y="25148"/>
                </a:lnTo>
                <a:lnTo>
                  <a:pt x="23708" y="22665"/>
                </a:lnTo>
                <a:lnTo>
                  <a:pt x="23196" y="20292"/>
                </a:lnTo>
                <a:lnTo>
                  <a:pt x="25190" y="20020"/>
                </a:lnTo>
                <a:lnTo>
                  <a:pt x="27186" y="19697"/>
                </a:lnTo>
                <a:lnTo>
                  <a:pt x="29067" y="19211"/>
                </a:lnTo>
                <a:lnTo>
                  <a:pt x="29921" y="21370"/>
                </a:lnTo>
                <a:lnTo>
                  <a:pt x="30662" y="23637"/>
                </a:lnTo>
                <a:lnTo>
                  <a:pt x="31403" y="25956"/>
                </a:lnTo>
                <a:lnTo>
                  <a:pt x="32029" y="25795"/>
                </a:lnTo>
                <a:lnTo>
                  <a:pt x="31288" y="23475"/>
                </a:lnTo>
                <a:lnTo>
                  <a:pt x="30491" y="21208"/>
                </a:lnTo>
                <a:lnTo>
                  <a:pt x="29637" y="19103"/>
                </a:lnTo>
                <a:lnTo>
                  <a:pt x="31516" y="18617"/>
                </a:lnTo>
                <a:lnTo>
                  <a:pt x="33284" y="18133"/>
                </a:lnTo>
                <a:lnTo>
                  <a:pt x="34994" y="17539"/>
                </a:lnTo>
                <a:lnTo>
                  <a:pt x="35962" y="19373"/>
                </a:lnTo>
                <a:lnTo>
                  <a:pt x="36931" y="21317"/>
                </a:lnTo>
                <a:lnTo>
                  <a:pt x="37787" y="23367"/>
                </a:lnTo>
                <a:lnTo>
                  <a:pt x="38357" y="23042"/>
                </a:lnTo>
                <a:lnTo>
                  <a:pt x="37501" y="21047"/>
                </a:lnTo>
                <a:lnTo>
                  <a:pt x="36532" y="19158"/>
                </a:lnTo>
                <a:lnTo>
                  <a:pt x="35564" y="17322"/>
                </a:lnTo>
                <a:lnTo>
                  <a:pt x="37215" y="16675"/>
                </a:lnTo>
                <a:lnTo>
                  <a:pt x="38812" y="16028"/>
                </a:lnTo>
                <a:lnTo>
                  <a:pt x="40236" y="15217"/>
                </a:lnTo>
                <a:lnTo>
                  <a:pt x="41263" y="16728"/>
                </a:lnTo>
                <a:lnTo>
                  <a:pt x="42288" y="18348"/>
                </a:lnTo>
                <a:lnTo>
                  <a:pt x="43255" y="19967"/>
                </a:lnTo>
                <a:lnTo>
                  <a:pt x="43658" y="19642"/>
                </a:lnTo>
                <a:lnTo>
                  <a:pt x="42751" y="18025"/>
                </a:lnTo>
                <a:lnTo>
                  <a:pt x="41724" y="16459"/>
                </a:lnTo>
                <a:lnTo>
                  <a:pt x="40750" y="15003"/>
                </a:lnTo>
                <a:lnTo>
                  <a:pt x="41491" y="14570"/>
                </a:lnTo>
                <a:lnTo>
                  <a:pt x="42167" y="14192"/>
                </a:lnTo>
                <a:lnTo>
                  <a:pt x="42852" y="13761"/>
                </a:lnTo>
                <a:lnTo>
                  <a:pt x="42570" y="13383"/>
                </a:lnTo>
                <a:lnTo>
                  <a:pt x="41885" y="13814"/>
                </a:lnTo>
                <a:lnTo>
                  <a:pt x="41205" y="14247"/>
                </a:lnTo>
                <a:lnTo>
                  <a:pt x="40466" y="14625"/>
                </a:lnTo>
                <a:lnTo>
                  <a:pt x="38641" y="11980"/>
                </a:lnTo>
                <a:lnTo>
                  <a:pt x="36760" y="9549"/>
                </a:lnTo>
                <a:lnTo>
                  <a:pt x="38186" y="12250"/>
                </a:lnTo>
                <a:lnTo>
                  <a:pt x="40008" y="14839"/>
                </a:lnTo>
                <a:lnTo>
                  <a:pt x="38526" y="15595"/>
                </a:lnTo>
                <a:lnTo>
                  <a:pt x="36988" y="16297"/>
                </a:lnTo>
                <a:lnTo>
                  <a:pt x="35336" y="16892"/>
                </a:lnTo>
                <a:lnTo>
                  <a:pt x="33854" y="14084"/>
                </a:lnTo>
                <a:lnTo>
                  <a:pt x="32257" y="11548"/>
                </a:lnTo>
                <a:lnTo>
                  <a:pt x="31745" y="11711"/>
                </a:lnTo>
                <a:lnTo>
                  <a:pt x="33284" y="14300"/>
                </a:lnTo>
                <a:lnTo>
                  <a:pt x="34766" y="17106"/>
                </a:lnTo>
                <a:lnTo>
                  <a:pt x="33056" y="17647"/>
                </a:lnTo>
                <a:lnTo>
                  <a:pt x="31288" y="18186"/>
                </a:lnTo>
                <a:lnTo>
                  <a:pt x="29465" y="18617"/>
                </a:lnTo>
                <a:lnTo>
                  <a:pt x="28382" y="15758"/>
                </a:lnTo>
                <a:lnTo>
                  <a:pt x="27186" y="13059"/>
                </a:lnTo>
                <a:lnTo>
                  <a:pt x="27812" y="15866"/>
                </a:lnTo>
                <a:lnTo>
                  <a:pt x="28896" y="18780"/>
                </a:lnTo>
                <a:lnTo>
                  <a:pt x="27015" y="19158"/>
                </a:lnTo>
                <a:lnTo>
                  <a:pt x="25077" y="19536"/>
                </a:lnTo>
                <a:lnTo>
                  <a:pt x="23081" y="19806"/>
                </a:lnTo>
                <a:lnTo>
                  <a:pt x="22397" y="16891"/>
                </a:lnTo>
                <a:lnTo>
                  <a:pt x="22397" y="19914"/>
                </a:lnTo>
                <a:lnTo>
                  <a:pt x="20403" y="20128"/>
                </a:lnTo>
                <a:lnTo>
                  <a:pt x="18294" y="20292"/>
                </a:lnTo>
                <a:lnTo>
                  <a:pt x="16242" y="20398"/>
                </a:lnTo>
                <a:lnTo>
                  <a:pt x="16014" y="17431"/>
                </a:lnTo>
                <a:lnTo>
                  <a:pt x="15787" y="14625"/>
                </a:lnTo>
                <a:lnTo>
                  <a:pt x="15557" y="11980"/>
                </a:lnTo>
                <a:lnTo>
                  <a:pt x="15557" y="11494"/>
                </a:lnTo>
                <a:lnTo>
                  <a:pt x="15273" y="8694"/>
                </a:lnTo>
                <a:lnTo>
                  <a:pt x="15046" y="6036"/>
                </a:lnTo>
                <a:lnTo>
                  <a:pt x="14874" y="11547"/>
                </a:lnTo>
                <a:lnTo>
                  <a:pt x="11284" y="11547"/>
                </a:lnTo>
                <a:lnTo>
                  <a:pt x="10714" y="11494"/>
                </a:lnTo>
                <a:lnTo>
                  <a:pt x="10428" y="11494"/>
                </a:lnTo>
                <a:lnTo>
                  <a:pt x="10714" y="8694"/>
                </a:lnTo>
                <a:lnTo>
                  <a:pt x="10998" y="6036"/>
                </a:lnTo>
                <a:lnTo>
                  <a:pt x="11284" y="3720"/>
                </a:lnTo>
                <a:lnTo>
                  <a:pt x="14248" y="3720"/>
                </a:lnTo>
                <a:lnTo>
                  <a:pt x="14476" y="6093"/>
                </a:lnTo>
                <a:lnTo>
                  <a:pt x="14476" y="0"/>
                </a:lnTo>
                <a:lnTo>
                  <a:pt x="13962" y="0"/>
                </a:lnTo>
                <a:lnTo>
                  <a:pt x="14019" y="1025"/>
                </a:lnTo>
                <a:lnTo>
                  <a:pt x="14133" y="2164"/>
                </a:lnTo>
                <a:lnTo>
                  <a:pt x="14248" y="3341"/>
                </a:lnTo>
                <a:lnTo>
                  <a:pt x="11340" y="3341"/>
                </a:lnTo>
                <a:lnTo>
                  <a:pt x="11511" y="2164"/>
                </a:lnTo>
                <a:lnTo>
                  <a:pt x="11626" y="1082"/>
                </a:lnTo>
                <a:lnTo>
                  <a:pt x="11739" y="0"/>
                </a:lnTo>
                <a:lnTo>
                  <a:pt x="11284" y="56"/>
                </a:lnTo>
                <a:lnTo>
                  <a:pt x="11112" y="1082"/>
                </a:lnTo>
                <a:lnTo>
                  <a:pt x="10941" y="2164"/>
                </a:lnTo>
                <a:lnTo>
                  <a:pt x="10770" y="3284"/>
                </a:lnTo>
                <a:lnTo>
                  <a:pt x="9689" y="3246"/>
                </a:lnTo>
                <a:lnTo>
                  <a:pt x="8661" y="3132"/>
                </a:lnTo>
                <a:lnTo>
                  <a:pt x="7578" y="3018"/>
                </a:lnTo>
                <a:lnTo>
                  <a:pt x="7920" y="2050"/>
                </a:lnTo>
                <a:lnTo>
                  <a:pt x="8263" y="1139"/>
                </a:lnTo>
                <a:lnTo>
                  <a:pt x="8605" y="265"/>
                </a:lnTo>
                <a:lnTo>
                  <a:pt x="8092" y="322"/>
                </a:lnTo>
                <a:close/>
              </a:path>
            </a:pathLst>
          </a:custGeom>
          <a:solidFill>
            <a:srgbClr val="00559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19" name="object 1319"/>
          <p:cNvSpPr/>
          <p:nvPr/>
        </p:nvSpPr>
        <p:spPr>
          <a:xfrm>
            <a:off x="322952" y="535327"/>
            <a:ext cx="1752" cy="6233"/>
          </a:xfrm>
          <a:custGeom>
            <a:avLst/>
            <a:gdLst/>
            <a:ahLst/>
            <a:cxnLst/>
            <a:rect l="l" t="t" r="r" b="b"/>
            <a:pathLst>
              <a:path w="2336" h="8311">
                <a:moveTo>
                  <a:pt x="2336" y="55"/>
                </a:moveTo>
                <a:lnTo>
                  <a:pt x="1709" y="0"/>
                </a:lnTo>
                <a:lnTo>
                  <a:pt x="912" y="2536"/>
                </a:lnTo>
                <a:lnTo>
                  <a:pt x="112" y="5342"/>
                </a:lnTo>
                <a:lnTo>
                  <a:pt x="0" y="8311"/>
                </a:lnTo>
                <a:lnTo>
                  <a:pt x="741" y="5397"/>
                </a:lnTo>
                <a:lnTo>
                  <a:pt x="1538" y="2644"/>
                </a:lnTo>
                <a:lnTo>
                  <a:pt x="2336" y="55"/>
                </a:lnTo>
                <a:close/>
              </a:path>
            </a:pathLst>
          </a:custGeom>
          <a:solidFill>
            <a:srgbClr val="00559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20" name="object 1320"/>
          <p:cNvSpPr/>
          <p:nvPr/>
        </p:nvSpPr>
        <p:spPr>
          <a:xfrm>
            <a:off x="313889" y="533422"/>
            <a:ext cx="3590" cy="5912"/>
          </a:xfrm>
          <a:custGeom>
            <a:avLst/>
            <a:gdLst/>
            <a:ahLst/>
            <a:cxnLst/>
            <a:rect l="l" t="t" r="r" b="b"/>
            <a:pathLst>
              <a:path w="4787" h="7882">
                <a:moveTo>
                  <a:pt x="4787" y="227"/>
                </a:moveTo>
                <a:lnTo>
                  <a:pt x="4275" y="0"/>
                </a:lnTo>
                <a:lnTo>
                  <a:pt x="2622" y="2378"/>
                </a:lnTo>
                <a:lnTo>
                  <a:pt x="968" y="4914"/>
                </a:lnTo>
                <a:lnTo>
                  <a:pt x="0" y="7882"/>
                </a:lnTo>
                <a:lnTo>
                  <a:pt x="1538" y="5131"/>
                </a:lnTo>
                <a:lnTo>
                  <a:pt x="3135" y="2595"/>
                </a:lnTo>
                <a:lnTo>
                  <a:pt x="4787" y="227"/>
                </a:lnTo>
                <a:close/>
              </a:path>
            </a:pathLst>
          </a:custGeom>
          <a:solidFill>
            <a:srgbClr val="00559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21" name="object 1321"/>
          <p:cNvSpPr/>
          <p:nvPr/>
        </p:nvSpPr>
        <p:spPr>
          <a:xfrm>
            <a:off x="336331" y="528453"/>
            <a:ext cx="11242" cy="13270"/>
          </a:xfrm>
          <a:custGeom>
            <a:avLst/>
            <a:gdLst/>
            <a:ahLst/>
            <a:cxnLst/>
            <a:rect l="l" t="t" r="r" b="b"/>
            <a:pathLst>
              <a:path w="14989" h="17693">
                <a:moveTo>
                  <a:pt x="12709" y="3606"/>
                </a:moveTo>
                <a:lnTo>
                  <a:pt x="12252" y="3341"/>
                </a:lnTo>
                <a:lnTo>
                  <a:pt x="12766" y="3929"/>
                </a:lnTo>
                <a:lnTo>
                  <a:pt x="13279" y="4461"/>
                </a:lnTo>
                <a:lnTo>
                  <a:pt x="13791" y="5068"/>
                </a:lnTo>
                <a:lnTo>
                  <a:pt x="13165" y="5334"/>
                </a:lnTo>
                <a:lnTo>
                  <a:pt x="12538" y="5600"/>
                </a:lnTo>
                <a:lnTo>
                  <a:pt x="11910" y="5866"/>
                </a:lnTo>
                <a:lnTo>
                  <a:pt x="11340" y="6093"/>
                </a:lnTo>
                <a:lnTo>
                  <a:pt x="10714" y="6359"/>
                </a:lnTo>
                <a:lnTo>
                  <a:pt x="10087" y="6568"/>
                </a:lnTo>
                <a:lnTo>
                  <a:pt x="8605" y="4252"/>
                </a:lnTo>
                <a:lnTo>
                  <a:pt x="7010" y="2145"/>
                </a:lnTo>
                <a:lnTo>
                  <a:pt x="5528" y="265"/>
                </a:lnTo>
                <a:lnTo>
                  <a:pt x="5014" y="94"/>
                </a:lnTo>
                <a:lnTo>
                  <a:pt x="4730" y="0"/>
                </a:lnTo>
                <a:lnTo>
                  <a:pt x="6325" y="1993"/>
                </a:lnTo>
                <a:lnTo>
                  <a:pt x="7979" y="4252"/>
                </a:lnTo>
                <a:lnTo>
                  <a:pt x="9574" y="6739"/>
                </a:lnTo>
                <a:lnTo>
                  <a:pt x="8263" y="7213"/>
                </a:lnTo>
                <a:lnTo>
                  <a:pt x="6895" y="7593"/>
                </a:lnTo>
                <a:lnTo>
                  <a:pt x="5469" y="7923"/>
                </a:lnTo>
                <a:lnTo>
                  <a:pt x="4899" y="8032"/>
                </a:lnTo>
                <a:lnTo>
                  <a:pt x="3476" y="8356"/>
                </a:lnTo>
                <a:lnTo>
                  <a:pt x="1993" y="8626"/>
                </a:lnTo>
                <a:lnTo>
                  <a:pt x="511" y="8842"/>
                </a:lnTo>
                <a:lnTo>
                  <a:pt x="0" y="9326"/>
                </a:lnTo>
                <a:lnTo>
                  <a:pt x="741" y="11971"/>
                </a:lnTo>
                <a:lnTo>
                  <a:pt x="1423" y="14723"/>
                </a:lnTo>
                <a:lnTo>
                  <a:pt x="2050" y="17693"/>
                </a:lnTo>
                <a:lnTo>
                  <a:pt x="2050" y="14670"/>
                </a:lnTo>
                <a:lnTo>
                  <a:pt x="1367" y="11863"/>
                </a:lnTo>
                <a:lnTo>
                  <a:pt x="626" y="9273"/>
                </a:lnTo>
                <a:lnTo>
                  <a:pt x="2164" y="9057"/>
                </a:lnTo>
                <a:lnTo>
                  <a:pt x="3647" y="8787"/>
                </a:lnTo>
                <a:lnTo>
                  <a:pt x="5129" y="8464"/>
                </a:lnTo>
                <a:lnTo>
                  <a:pt x="6269" y="10946"/>
                </a:lnTo>
                <a:lnTo>
                  <a:pt x="7465" y="13645"/>
                </a:lnTo>
                <a:lnTo>
                  <a:pt x="8549" y="16559"/>
                </a:lnTo>
                <a:lnTo>
                  <a:pt x="9119" y="16396"/>
                </a:lnTo>
                <a:lnTo>
                  <a:pt x="8035" y="13537"/>
                </a:lnTo>
                <a:lnTo>
                  <a:pt x="6839" y="10837"/>
                </a:lnTo>
                <a:lnTo>
                  <a:pt x="5641" y="8356"/>
                </a:lnTo>
                <a:lnTo>
                  <a:pt x="7066" y="7978"/>
                </a:lnTo>
                <a:lnTo>
                  <a:pt x="8490" y="7593"/>
                </a:lnTo>
                <a:lnTo>
                  <a:pt x="9860" y="7119"/>
                </a:lnTo>
                <a:lnTo>
                  <a:pt x="11398" y="9490"/>
                </a:lnTo>
                <a:lnTo>
                  <a:pt x="12937" y="12079"/>
                </a:lnTo>
                <a:lnTo>
                  <a:pt x="14419" y="14885"/>
                </a:lnTo>
                <a:lnTo>
                  <a:pt x="14989" y="14670"/>
                </a:lnTo>
                <a:lnTo>
                  <a:pt x="13507" y="11863"/>
                </a:lnTo>
                <a:lnTo>
                  <a:pt x="11910" y="9326"/>
                </a:lnTo>
                <a:lnTo>
                  <a:pt x="10371" y="6891"/>
                </a:lnTo>
                <a:lnTo>
                  <a:pt x="10941" y="6682"/>
                </a:lnTo>
                <a:lnTo>
                  <a:pt x="11511" y="6473"/>
                </a:lnTo>
                <a:lnTo>
                  <a:pt x="12081" y="6245"/>
                </a:lnTo>
                <a:lnTo>
                  <a:pt x="12766" y="5979"/>
                </a:lnTo>
                <a:lnTo>
                  <a:pt x="13392" y="5657"/>
                </a:lnTo>
                <a:lnTo>
                  <a:pt x="14019" y="5334"/>
                </a:lnTo>
                <a:lnTo>
                  <a:pt x="14419" y="4746"/>
                </a:lnTo>
                <a:lnTo>
                  <a:pt x="13849" y="4423"/>
                </a:lnTo>
                <a:lnTo>
                  <a:pt x="13678" y="4195"/>
                </a:lnTo>
                <a:lnTo>
                  <a:pt x="13165" y="3929"/>
                </a:lnTo>
                <a:lnTo>
                  <a:pt x="12709" y="3606"/>
                </a:lnTo>
                <a:close/>
              </a:path>
            </a:pathLst>
          </a:custGeom>
          <a:solidFill>
            <a:srgbClr val="00549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22" name="object 1322"/>
          <p:cNvSpPr/>
          <p:nvPr/>
        </p:nvSpPr>
        <p:spPr>
          <a:xfrm>
            <a:off x="328636" y="529535"/>
            <a:ext cx="25178" cy="18825"/>
          </a:xfrm>
          <a:custGeom>
            <a:avLst/>
            <a:gdLst/>
            <a:ahLst/>
            <a:cxnLst/>
            <a:rect l="l" t="t" r="r" b="b"/>
            <a:pathLst>
              <a:path w="33570" h="25100">
                <a:moveTo>
                  <a:pt x="171" y="17275"/>
                </a:moveTo>
                <a:lnTo>
                  <a:pt x="569" y="17275"/>
                </a:lnTo>
                <a:lnTo>
                  <a:pt x="2164" y="17328"/>
                </a:lnTo>
                <a:lnTo>
                  <a:pt x="3818" y="17328"/>
                </a:lnTo>
                <a:lnTo>
                  <a:pt x="5413" y="17275"/>
                </a:lnTo>
                <a:lnTo>
                  <a:pt x="5584" y="19811"/>
                </a:lnTo>
                <a:lnTo>
                  <a:pt x="5699" y="22401"/>
                </a:lnTo>
                <a:lnTo>
                  <a:pt x="5870" y="25100"/>
                </a:lnTo>
                <a:lnTo>
                  <a:pt x="6382" y="25045"/>
                </a:lnTo>
                <a:lnTo>
                  <a:pt x="6668" y="25045"/>
                </a:lnTo>
                <a:lnTo>
                  <a:pt x="6496" y="22347"/>
                </a:lnTo>
                <a:lnTo>
                  <a:pt x="6325" y="19756"/>
                </a:lnTo>
                <a:lnTo>
                  <a:pt x="6154" y="17275"/>
                </a:lnTo>
                <a:lnTo>
                  <a:pt x="8263" y="17167"/>
                </a:lnTo>
                <a:lnTo>
                  <a:pt x="10371" y="17005"/>
                </a:lnTo>
                <a:lnTo>
                  <a:pt x="12424" y="16734"/>
                </a:lnTo>
                <a:lnTo>
                  <a:pt x="12937" y="19109"/>
                </a:lnTo>
                <a:lnTo>
                  <a:pt x="13449" y="21592"/>
                </a:lnTo>
                <a:lnTo>
                  <a:pt x="13906" y="24181"/>
                </a:lnTo>
                <a:lnTo>
                  <a:pt x="14361" y="24075"/>
                </a:lnTo>
                <a:lnTo>
                  <a:pt x="14588" y="24020"/>
                </a:lnTo>
                <a:lnTo>
                  <a:pt x="14133" y="21484"/>
                </a:lnTo>
                <a:lnTo>
                  <a:pt x="13620" y="19001"/>
                </a:lnTo>
                <a:lnTo>
                  <a:pt x="13108" y="16628"/>
                </a:lnTo>
                <a:lnTo>
                  <a:pt x="15102" y="16356"/>
                </a:lnTo>
                <a:lnTo>
                  <a:pt x="17098" y="16033"/>
                </a:lnTo>
                <a:lnTo>
                  <a:pt x="18979" y="15547"/>
                </a:lnTo>
                <a:lnTo>
                  <a:pt x="19833" y="17706"/>
                </a:lnTo>
                <a:lnTo>
                  <a:pt x="20574" y="19973"/>
                </a:lnTo>
                <a:lnTo>
                  <a:pt x="21315" y="22292"/>
                </a:lnTo>
                <a:lnTo>
                  <a:pt x="21941" y="22131"/>
                </a:lnTo>
                <a:lnTo>
                  <a:pt x="21200" y="19811"/>
                </a:lnTo>
                <a:lnTo>
                  <a:pt x="20403" y="17545"/>
                </a:lnTo>
                <a:lnTo>
                  <a:pt x="19549" y="15439"/>
                </a:lnTo>
                <a:lnTo>
                  <a:pt x="21428" y="14953"/>
                </a:lnTo>
                <a:lnTo>
                  <a:pt x="23196" y="14469"/>
                </a:lnTo>
                <a:lnTo>
                  <a:pt x="24906" y="13875"/>
                </a:lnTo>
                <a:lnTo>
                  <a:pt x="25875" y="15709"/>
                </a:lnTo>
                <a:lnTo>
                  <a:pt x="26843" y="17653"/>
                </a:lnTo>
                <a:lnTo>
                  <a:pt x="27699" y="19703"/>
                </a:lnTo>
                <a:lnTo>
                  <a:pt x="28269" y="19378"/>
                </a:lnTo>
                <a:lnTo>
                  <a:pt x="27413" y="17383"/>
                </a:lnTo>
                <a:lnTo>
                  <a:pt x="26445" y="15494"/>
                </a:lnTo>
                <a:lnTo>
                  <a:pt x="25476" y="13659"/>
                </a:lnTo>
                <a:lnTo>
                  <a:pt x="27127" y="13011"/>
                </a:lnTo>
                <a:lnTo>
                  <a:pt x="28724" y="12364"/>
                </a:lnTo>
                <a:lnTo>
                  <a:pt x="30148" y="11553"/>
                </a:lnTo>
                <a:lnTo>
                  <a:pt x="31175" y="13064"/>
                </a:lnTo>
                <a:lnTo>
                  <a:pt x="32200" y="14684"/>
                </a:lnTo>
                <a:lnTo>
                  <a:pt x="33167" y="16303"/>
                </a:lnTo>
                <a:lnTo>
                  <a:pt x="33570" y="15978"/>
                </a:lnTo>
                <a:lnTo>
                  <a:pt x="32664" y="14361"/>
                </a:lnTo>
                <a:lnTo>
                  <a:pt x="31637" y="12795"/>
                </a:lnTo>
                <a:lnTo>
                  <a:pt x="30662" y="11339"/>
                </a:lnTo>
                <a:lnTo>
                  <a:pt x="31232" y="11014"/>
                </a:lnTo>
                <a:lnTo>
                  <a:pt x="31858" y="10636"/>
                </a:lnTo>
                <a:lnTo>
                  <a:pt x="32422" y="10314"/>
                </a:lnTo>
                <a:lnTo>
                  <a:pt x="32140" y="9989"/>
                </a:lnTo>
                <a:lnTo>
                  <a:pt x="31576" y="10314"/>
                </a:lnTo>
                <a:lnTo>
                  <a:pt x="31004" y="10636"/>
                </a:lnTo>
                <a:lnTo>
                  <a:pt x="30378" y="10961"/>
                </a:lnTo>
                <a:lnTo>
                  <a:pt x="28553" y="8316"/>
                </a:lnTo>
                <a:lnTo>
                  <a:pt x="26672" y="5885"/>
                </a:lnTo>
                <a:lnTo>
                  <a:pt x="24735" y="3682"/>
                </a:lnTo>
                <a:lnTo>
                  <a:pt x="24678" y="3303"/>
                </a:lnTo>
                <a:lnTo>
                  <a:pt x="24278" y="3891"/>
                </a:lnTo>
                <a:lnTo>
                  <a:pt x="26217" y="6112"/>
                </a:lnTo>
                <a:lnTo>
                  <a:pt x="28098" y="8586"/>
                </a:lnTo>
                <a:lnTo>
                  <a:pt x="29921" y="11175"/>
                </a:lnTo>
                <a:lnTo>
                  <a:pt x="28438" y="11931"/>
                </a:lnTo>
                <a:lnTo>
                  <a:pt x="26900" y="12633"/>
                </a:lnTo>
                <a:lnTo>
                  <a:pt x="25248" y="13228"/>
                </a:lnTo>
                <a:lnTo>
                  <a:pt x="24678" y="13442"/>
                </a:lnTo>
                <a:lnTo>
                  <a:pt x="22969" y="13983"/>
                </a:lnTo>
                <a:lnTo>
                  <a:pt x="21200" y="14522"/>
                </a:lnTo>
                <a:lnTo>
                  <a:pt x="19378" y="14953"/>
                </a:lnTo>
                <a:lnTo>
                  <a:pt x="18808" y="15117"/>
                </a:lnTo>
                <a:lnTo>
                  <a:pt x="16927" y="15494"/>
                </a:lnTo>
                <a:lnTo>
                  <a:pt x="14989" y="15872"/>
                </a:lnTo>
                <a:lnTo>
                  <a:pt x="12993" y="16142"/>
                </a:lnTo>
                <a:lnTo>
                  <a:pt x="12309" y="13228"/>
                </a:lnTo>
                <a:lnTo>
                  <a:pt x="12309" y="16250"/>
                </a:lnTo>
                <a:lnTo>
                  <a:pt x="10315" y="16464"/>
                </a:lnTo>
                <a:lnTo>
                  <a:pt x="8206" y="16628"/>
                </a:lnTo>
                <a:lnTo>
                  <a:pt x="6154" y="16734"/>
                </a:lnTo>
                <a:lnTo>
                  <a:pt x="5927" y="13767"/>
                </a:lnTo>
                <a:lnTo>
                  <a:pt x="5699" y="10961"/>
                </a:lnTo>
                <a:lnTo>
                  <a:pt x="5469" y="8316"/>
                </a:lnTo>
                <a:lnTo>
                  <a:pt x="5469" y="7830"/>
                </a:lnTo>
                <a:lnTo>
                  <a:pt x="5185" y="5030"/>
                </a:lnTo>
                <a:lnTo>
                  <a:pt x="4958" y="2373"/>
                </a:lnTo>
                <a:lnTo>
                  <a:pt x="4787" y="7884"/>
                </a:lnTo>
                <a:lnTo>
                  <a:pt x="1196" y="7884"/>
                </a:lnTo>
                <a:lnTo>
                  <a:pt x="626" y="7830"/>
                </a:lnTo>
                <a:lnTo>
                  <a:pt x="340" y="7830"/>
                </a:lnTo>
                <a:lnTo>
                  <a:pt x="626" y="5030"/>
                </a:lnTo>
                <a:lnTo>
                  <a:pt x="910" y="2373"/>
                </a:lnTo>
                <a:lnTo>
                  <a:pt x="682" y="0"/>
                </a:lnTo>
                <a:lnTo>
                  <a:pt x="340" y="2373"/>
                </a:lnTo>
                <a:lnTo>
                  <a:pt x="0" y="4973"/>
                </a:lnTo>
                <a:lnTo>
                  <a:pt x="283" y="8261"/>
                </a:lnTo>
                <a:lnTo>
                  <a:pt x="910" y="8316"/>
                </a:lnTo>
                <a:lnTo>
                  <a:pt x="1196" y="8316"/>
                </a:lnTo>
                <a:lnTo>
                  <a:pt x="2392" y="8370"/>
                </a:lnTo>
                <a:lnTo>
                  <a:pt x="3590" y="8370"/>
                </a:lnTo>
                <a:lnTo>
                  <a:pt x="4787" y="8316"/>
                </a:lnTo>
                <a:lnTo>
                  <a:pt x="5014" y="10961"/>
                </a:lnTo>
                <a:lnTo>
                  <a:pt x="5185" y="13767"/>
                </a:lnTo>
                <a:lnTo>
                  <a:pt x="5357" y="16734"/>
                </a:lnTo>
                <a:lnTo>
                  <a:pt x="3818" y="16789"/>
                </a:lnTo>
                <a:lnTo>
                  <a:pt x="569" y="16789"/>
                </a:lnTo>
                <a:lnTo>
                  <a:pt x="171" y="17275"/>
                </a:lnTo>
                <a:close/>
              </a:path>
            </a:pathLst>
          </a:custGeom>
          <a:solidFill>
            <a:srgbClr val="00549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23" name="object 1323"/>
          <p:cNvSpPr/>
          <p:nvPr/>
        </p:nvSpPr>
        <p:spPr>
          <a:xfrm>
            <a:off x="307178" y="527114"/>
            <a:ext cx="33255" cy="21204"/>
          </a:xfrm>
          <a:custGeom>
            <a:avLst/>
            <a:gdLst/>
            <a:ahLst/>
            <a:cxnLst/>
            <a:rect l="l" t="t" r="r" b="b"/>
            <a:pathLst>
              <a:path w="44340" h="28272">
                <a:moveTo>
                  <a:pt x="35906" y="968"/>
                </a:moveTo>
                <a:lnTo>
                  <a:pt x="36134" y="1784"/>
                </a:lnTo>
                <a:lnTo>
                  <a:pt x="36420" y="2638"/>
                </a:lnTo>
                <a:lnTo>
                  <a:pt x="35393" y="2752"/>
                </a:lnTo>
                <a:lnTo>
                  <a:pt x="34367" y="2847"/>
                </a:lnTo>
                <a:lnTo>
                  <a:pt x="33342" y="2904"/>
                </a:lnTo>
                <a:lnTo>
                  <a:pt x="33228" y="1879"/>
                </a:lnTo>
                <a:lnTo>
                  <a:pt x="33113" y="911"/>
                </a:lnTo>
                <a:lnTo>
                  <a:pt x="33000" y="0"/>
                </a:lnTo>
                <a:lnTo>
                  <a:pt x="32486" y="0"/>
                </a:lnTo>
                <a:lnTo>
                  <a:pt x="32601" y="911"/>
                </a:lnTo>
                <a:lnTo>
                  <a:pt x="32658" y="1879"/>
                </a:lnTo>
                <a:lnTo>
                  <a:pt x="32772" y="2904"/>
                </a:lnTo>
                <a:lnTo>
                  <a:pt x="29864" y="2904"/>
                </a:lnTo>
                <a:lnTo>
                  <a:pt x="29979" y="1879"/>
                </a:lnTo>
                <a:lnTo>
                  <a:pt x="30092" y="911"/>
                </a:lnTo>
                <a:lnTo>
                  <a:pt x="30207" y="0"/>
                </a:lnTo>
                <a:lnTo>
                  <a:pt x="29751" y="0"/>
                </a:lnTo>
                <a:lnTo>
                  <a:pt x="29580" y="911"/>
                </a:lnTo>
                <a:lnTo>
                  <a:pt x="29465" y="1879"/>
                </a:lnTo>
                <a:lnTo>
                  <a:pt x="29294" y="2847"/>
                </a:lnTo>
                <a:lnTo>
                  <a:pt x="28213" y="2809"/>
                </a:lnTo>
                <a:lnTo>
                  <a:pt x="27186" y="2695"/>
                </a:lnTo>
                <a:lnTo>
                  <a:pt x="26102" y="2581"/>
                </a:lnTo>
                <a:lnTo>
                  <a:pt x="26388" y="1784"/>
                </a:lnTo>
                <a:lnTo>
                  <a:pt x="26672" y="968"/>
                </a:lnTo>
                <a:lnTo>
                  <a:pt x="26958" y="265"/>
                </a:lnTo>
                <a:lnTo>
                  <a:pt x="26445" y="322"/>
                </a:lnTo>
                <a:lnTo>
                  <a:pt x="26161" y="1025"/>
                </a:lnTo>
                <a:lnTo>
                  <a:pt x="25875" y="1727"/>
                </a:lnTo>
                <a:lnTo>
                  <a:pt x="25591" y="2524"/>
                </a:lnTo>
                <a:lnTo>
                  <a:pt x="24622" y="2372"/>
                </a:lnTo>
                <a:lnTo>
                  <a:pt x="23710" y="2202"/>
                </a:lnTo>
                <a:lnTo>
                  <a:pt x="22797" y="1993"/>
                </a:lnTo>
                <a:lnTo>
                  <a:pt x="23025" y="1613"/>
                </a:lnTo>
                <a:lnTo>
                  <a:pt x="23252" y="1233"/>
                </a:lnTo>
                <a:lnTo>
                  <a:pt x="23482" y="854"/>
                </a:lnTo>
                <a:lnTo>
                  <a:pt x="22854" y="968"/>
                </a:lnTo>
                <a:lnTo>
                  <a:pt x="22570" y="1442"/>
                </a:lnTo>
                <a:lnTo>
                  <a:pt x="22342" y="1822"/>
                </a:lnTo>
                <a:lnTo>
                  <a:pt x="21829" y="1784"/>
                </a:lnTo>
                <a:lnTo>
                  <a:pt x="21373" y="1613"/>
                </a:lnTo>
                <a:lnTo>
                  <a:pt x="20860" y="1499"/>
                </a:lnTo>
                <a:lnTo>
                  <a:pt x="20290" y="1670"/>
                </a:lnTo>
                <a:lnTo>
                  <a:pt x="20860" y="1822"/>
                </a:lnTo>
                <a:lnTo>
                  <a:pt x="21486" y="2050"/>
                </a:lnTo>
                <a:lnTo>
                  <a:pt x="22113" y="2202"/>
                </a:lnTo>
                <a:lnTo>
                  <a:pt x="20804" y="4366"/>
                </a:lnTo>
                <a:lnTo>
                  <a:pt x="19378" y="6853"/>
                </a:lnTo>
                <a:lnTo>
                  <a:pt x="18010" y="9491"/>
                </a:lnTo>
                <a:lnTo>
                  <a:pt x="16643" y="9169"/>
                </a:lnTo>
                <a:lnTo>
                  <a:pt x="15273" y="8732"/>
                </a:lnTo>
                <a:lnTo>
                  <a:pt x="13964" y="8258"/>
                </a:lnTo>
                <a:lnTo>
                  <a:pt x="15503" y="6093"/>
                </a:lnTo>
                <a:lnTo>
                  <a:pt x="17041" y="4043"/>
                </a:lnTo>
                <a:lnTo>
                  <a:pt x="18524" y="2259"/>
                </a:lnTo>
                <a:lnTo>
                  <a:pt x="17895" y="2486"/>
                </a:lnTo>
                <a:lnTo>
                  <a:pt x="17611" y="2581"/>
                </a:lnTo>
                <a:lnTo>
                  <a:pt x="16244" y="4252"/>
                </a:lnTo>
                <a:lnTo>
                  <a:pt x="14874" y="6093"/>
                </a:lnTo>
                <a:lnTo>
                  <a:pt x="13735" y="8637"/>
                </a:lnTo>
                <a:lnTo>
                  <a:pt x="15046" y="9112"/>
                </a:lnTo>
                <a:lnTo>
                  <a:pt x="16413" y="9548"/>
                </a:lnTo>
                <a:lnTo>
                  <a:pt x="17783" y="9924"/>
                </a:lnTo>
                <a:lnTo>
                  <a:pt x="16528" y="12407"/>
                </a:lnTo>
                <a:lnTo>
                  <a:pt x="15273" y="15052"/>
                </a:lnTo>
                <a:lnTo>
                  <a:pt x="14077" y="17911"/>
                </a:lnTo>
                <a:lnTo>
                  <a:pt x="12311" y="17425"/>
                </a:lnTo>
                <a:lnTo>
                  <a:pt x="10601" y="16886"/>
                </a:lnTo>
                <a:lnTo>
                  <a:pt x="8947" y="16292"/>
                </a:lnTo>
                <a:lnTo>
                  <a:pt x="9916" y="13324"/>
                </a:lnTo>
                <a:lnTo>
                  <a:pt x="8377" y="16077"/>
                </a:lnTo>
                <a:lnTo>
                  <a:pt x="7864" y="15861"/>
                </a:lnTo>
                <a:lnTo>
                  <a:pt x="7580" y="15752"/>
                </a:lnTo>
                <a:lnTo>
                  <a:pt x="6325" y="15266"/>
                </a:lnTo>
                <a:lnTo>
                  <a:pt x="5129" y="14674"/>
                </a:lnTo>
                <a:lnTo>
                  <a:pt x="3989" y="14080"/>
                </a:lnTo>
                <a:lnTo>
                  <a:pt x="5870" y="11489"/>
                </a:lnTo>
                <a:lnTo>
                  <a:pt x="7808" y="9055"/>
                </a:lnTo>
                <a:lnTo>
                  <a:pt x="9745" y="6853"/>
                </a:lnTo>
                <a:lnTo>
                  <a:pt x="9405" y="7005"/>
                </a:lnTo>
                <a:lnTo>
                  <a:pt x="8776" y="7498"/>
                </a:lnTo>
                <a:lnTo>
                  <a:pt x="8150" y="7973"/>
                </a:lnTo>
                <a:lnTo>
                  <a:pt x="6555" y="9816"/>
                </a:lnTo>
                <a:lnTo>
                  <a:pt x="5014" y="11760"/>
                </a:lnTo>
                <a:lnTo>
                  <a:pt x="3534" y="13810"/>
                </a:lnTo>
                <a:lnTo>
                  <a:pt x="2906" y="13486"/>
                </a:lnTo>
                <a:lnTo>
                  <a:pt x="2394" y="13541"/>
                </a:lnTo>
                <a:lnTo>
                  <a:pt x="2906" y="14025"/>
                </a:lnTo>
                <a:lnTo>
                  <a:pt x="3248" y="14188"/>
                </a:lnTo>
                <a:lnTo>
                  <a:pt x="2108" y="15752"/>
                </a:lnTo>
                <a:lnTo>
                  <a:pt x="1025" y="17425"/>
                </a:lnTo>
                <a:lnTo>
                  <a:pt x="0" y="19152"/>
                </a:lnTo>
                <a:lnTo>
                  <a:pt x="455" y="19477"/>
                </a:lnTo>
                <a:lnTo>
                  <a:pt x="1482" y="17749"/>
                </a:lnTo>
                <a:lnTo>
                  <a:pt x="2565" y="16077"/>
                </a:lnTo>
                <a:lnTo>
                  <a:pt x="3705" y="14458"/>
                </a:lnTo>
                <a:lnTo>
                  <a:pt x="4901" y="15105"/>
                </a:lnTo>
                <a:lnTo>
                  <a:pt x="6098" y="15699"/>
                </a:lnTo>
                <a:lnTo>
                  <a:pt x="7409" y="16238"/>
                </a:lnTo>
                <a:lnTo>
                  <a:pt x="7864" y="16400"/>
                </a:lnTo>
                <a:lnTo>
                  <a:pt x="8150" y="16508"/>
                </a:lnTo>
                <a:lnTo>
                  <a:pt x="7066" y="18397"/>
                </a:lnTo>
                <a:lnTo>
                  <a:pt x="6041" y="20394"/>
                </a:lnTo>
                <a:lnTo>
                  <a:pt x="5129" y="22444"/>
                </a:lnTo>
                <a:lnTo>
                  <a:pt x="5643" y="22769"/>
                </a:lnTo>
                <a:lnTo>
                  <a:pt x="6611" y="20664"/>
                </a:lnTo>
                <a:lnTo>
                  <a:pt x="7636" y="18666"/>
                </a:lnTo>
                <a:lnTo>
                  <a:pt x="8720" y="16724"/>
                </a:lnTo>
                <a:lnTo>
                  <a:pt x="10373" y="17372"/>
                </a:lnTo>
                <a:lnTo>
                  <a:pt x="12083" y="17911"/>
                </a:lnTo>
                <a:lnTo>
                  <a:pt x="13849" y="18397"/>
                </a:lnTo>
                <a:lnTo>
                  <a:pt x="12993" y="20555"/>
                </a:lnTo>
                <a:lnTo>
                  <a:pt x="12083" y="22822"/>
                </a:lnTo>
                <a:lnTo>
                  <a:pt x="11284" y="25142"/>
                </a:lnTo>
                <a:lnTo>
                  <a:pt x="11912" y="25358"/>
                </a:lnTo>
                <a:lnTo>
                  <a:pt x="12709" y="22983"/>
                </a:lnTo>
                <a:lnTo>
                  <a:pt x="13563" y="20717"/>
                </a:lnTo>
                <a:lnTo>
                  <a:pt x="14476" y="18505"/>
                </a:lnTo>
                <a:lnTo>
                  <a:pt x="16357" y="18991"/>
                </a:lnTo>
                <a:lnTo>
                  <a:pt x="18294" y="19369"/>
                </a:lnTo>
                <a:lnTo>
                  <a:pt x="20290" y="19692"/>
                </a:lnTo>
                <a:lnTo>
                  <a:pt x="20403" y="19206"/>
                </a:lnTo>
                <a:lnTo>
                  <a:pt x="18409" y="18883"/>
                </a:lnTo>
                <a:lnTo>
                  <a:pt x="16528" y="18505"/>
                </a:lnTo>
                <a:lnTo>
                  <a:pt x="14647" y="18019"/>
                </a:lnTo>
                <a:lnTo>
                  <a:pt x="15843" y="15213"/>
                </a:lnTo>
                <a:lnTo>
                  <a:pt x="17098" y="12514"/>
                </a:lnTo>
                <a:lnTo>
                  <a:pt x="18353" y="10033"/>
                </a:lnTo>
                <a:lnTo>
                  <a:pt x="19776" y="10410"/>
                </a:lnTo>
                <a:lnTo>
                  <a:pt x="21259" y="10680"/>
                </a:lnTo>
                <a:lnTo>
                  <a:pt x="22741" y="10949"/>
                </a:lnTo>
                <a:lnTo>
                  <a:pt x="22854" y="10463"/>
                </a:lnTo>
                <a:lnTo>
                  <a:pt x="21373" y="10249"/>
                </a:lnTo>
                <a:lnTo>
                  <a:pt x="19948" y="9977"/>
                </a:lnTo>
                <a:lnTo>
                  <a:pt x="18524" y="9655"/>
                </a:lnTo>
                <a:lnTo>
                  <a:pt x="19891" y="6948"/>
                </a:lnTo>
                <a:lnTo>
                  <a:pt x="21259" y="4480"/>
                </a:lnTo>
                <a:lnTo>
                  <a:pt x="22570" y="2316"/>
                </a:lnTo>
                <a:lnTo>
                  <a:pt x="23538" y="2524"/>
                </a:lnTo>
                <a:lnTo>
                  <a:pt x="24507" y="2695"/>
                </a:lnTo>
                <a:lnTo>
                  <a:pt x="25476" y="2847"/>
                </a:lnTo>
                <a:lnTo>
                  <a:pt x="24622" y="5182"/>
                </a:lnTo>
                <a:lnTo>
                  <a:pt x="23766" y="7707"/>
                </a:lnTo>
                <a:lnTo>
                  <a:pt x="23367" y="11005"/>
                </a:lnTo>
                <a:lnTo>
                  <a:pt x="24962" y="11219"/>
                </a:lnTo>
                <a:lnTo>
                  <a:pt x="26559" y="11382"/>
                </a:lnTo>
                <a:lnTo>
                  <a:pt x="28213" y="11489"/>
                </a:lnTo>
                <a:lnTo>
                  <a:pt x="27870" y="14133"/>
                </a:lnTo>
                <a:lnTo>
                  <a:pt x="27584" y="16941"/>
                </a:lnTo>
                <a:lnTo>
                  <a:pt x="27300" y="19908"/>
                </a:lnTo>
                <a:lnTo>
                  <a:pt x="27242" y="20447"/>
                </a:lnTo>
                <a:lnTo>
                  <a:pt x="26958" y="22930"/>
                </a:lnTo>
                <a:lnTo>
                  <a:pt x="26731" y="25520"/>
                </a:lnTo>
                <a:lnTo>
                  <a:pt x="26503" y="28219"/>
                </a:lnTo>
                <a:lnTo>
                  <a:pt x="27015" y="28272"/>
                </a:lnTo>
                <a:lnTo>
                  <a:pt x="27300" y="28272"/>
                </a:lnTo>
                <a:lnTo>
                  <a:pt x="27528" y="25575"/>
                </a:lnTo>
                <a:lnTo>
                  <a:pt x="27756" y="22983"/>
                </a:lnTo>
                <a:lnTo>
                  <a:pt x="27983" y="20447"/>
                </a:lnTo>
                <a:lnTo>
                  <a:pt x="28783" y="20502"/>
                </a:lnTo>
                <a:lnTo>
                  <a:pt x="29182" y="20016"/>
                </a:lnTo>
                <a:lnTo>
                  <a:pt x="28382" y="19961"/>
                </a:lnTo>
                <a:lnTo>
                  <a:pt x="28042" y="19961"/>
                </a:lnTo>
                <a:lnTo>
                  <a:pt x="28326" y="16994"/>
                </a:lnTo>
                <a:lnTo>
                  <a:pt x="28612" y="14133"/>
                </a:lnTo>
                <a:lnTo>
                  <a:pt x="28896" y="11489"/>
                </a:lnTo>
                <a:lnTo>
                  <a:pt x="28612" y="8201"/>
                </a:lnTo>
                <a:lnTo>
                  <a:pt x="28269" y="11058"/>
                </a:lnTo>
                <a:lnTo>
                  <a:pt x="26672" y="10949"/>
                </a:lnTo>
                <a:lnTo>
                  <a:pt x="25021" y="10788"/>
                </a:lnTo>
                <a:lnTo>
                  <a:pt x="23482" y="10572"/>
                </a:lnTo>
                <a:lnTo>
                  <a:pt x="24336" y="7821"/>
                </a:lnTo>
                <a:lnTo>
                  <a:pt x="25192" y="5220"/>
                </a:lnTo>
                <a:lnTo>
                  <a:pt x="25989" y="2904"/>
                </a:lnTo>
                <a:lnTo>
                  <a:pt x="27073" y="3075"/>
                </a:lnTo>
                <a:lnTo>
                  <a:pt x="28154" y="3170"/>
                </a:lnTo>
                <a:lnTo>
                  <a:pt x="29294" y="3227"/>
                </a:lnTo>
                <a:lnTo>
                  <a:pt x="29522" y="5600"/>
                </a:lnTo>
                <a:lnTo>
                  <a:pt x="29808" y="3284"/>
                </a:lnTo>
                <a:lnTo>
                  <a:pt x="32772" y="3284"/>
                </a:lnTo>
                <a:lnTo>
                  <a:pt x="33000" y="5657"/>
                </a:lnTo>
                <a:lnTo>
                  <a:pt x="33171" y="8258"/>
                </a:lnTo>
                <a:lnTo>
                  <a:pt x="33399" y="11111"/>
                </a:lnTo>
                <a:lnTo>
                  <a:pt x="33570" y="5600"/>
                </a:lnTo>
                <a:lnTo>
                  <a:pt x="33342" y="3284"/>
                </a:lnTo>
                <a:lnTo>
                  <a:pt x="34424" y="3227"/>
                </a:lnTo>
                <a:lnTo>
                  <a:pt x="35507" y="3132"/>
                </a:lnTo>
                <a:lnTo>
                  <a:pt x="36532" y="3018"/>
                </a:lnTo>
                <a:lnTo>
                  <a:pt x="37274" y="5334"/>
                </a:lnTo>
                <a:lnTo>
                  <a:pt x="38015" y="7935"/>
                </a:lnTo>
                <a:lnTo>
                  <a:pt x="38756" y="10680"/>
                </a:lnTo>
                <a:lnTo>
                  <a:pt x="37217" y="10896"/>
                </a:lnTo>
                <a:lnTo>
                  <a:pt x="35678" y="11005"/>
                </a:lnTo>
                <a:lnTo>
                  <a:pt x="34081" y="11058"/>
                </a:lnTo>
                <a:lnTo>
                  <a:pt x="34081" y="11544"/>
                </a:lnTo>
                <a:lnTo>
                  <a:pt x="35735" y="11435"/>
                </a:lnTo>
                <a:lnTo>
                  <a:pt x="37332" y="11327"/>
                </a:lnTo>
                <a:lnTo>
                  <a:pt x="38871" y="11111"/>
                </a:lnTo>
                <a:lnTo>
                  <a:pt x="39382" y="10627"/>
                </a:lnTo>
                <a:lnTo>
                  <a:pt x="38585" y="7821"/>
                </a:lnTo>
                <a:lnTo>
                  <a:pt x="37787" y="5277"/>
                </a:lnTo>
                <a:lnTo>
                  <a:pt x="37046" y="2961"/>
                </a:lnTo>
                <a:lnTo>
                  <a:pt x="38071" y="2809"/>
                </a:lnTo>
                <a:lnTo>
                  <a:pt x="39042" y="2638"/>
                </a:lnTo>
                <a:lnTo>
                  <a:pt x="40010" y="2429"/>
                </a:lnTo>
                <a:lnTo>
                  <a:pt x="41263" y="4632"/>
                </a:lnTo>
                <a:lnTo>
                  <a:pt x="42518" y="7119"/>
                </a:lnTo>
                <a:lnTo>
                  <a:pt x="43771" y="9816"/>
                </a:lnTo>
                <a:lnTo>
                  <a:pt x="44340" y="9708"/>
                </a:lnTo>
                <a:lnTo>
                  <a:pt x="43031" y="7005"/>
                </a:lnTo>
                <a:lnTo>
                  <a:pt x="41720" y="4537"/>
                </a:lnTo>
                <a:lnTo>
                  <a:pt x="40466" y="2316"/>
                </a:lnTo>
                <a:lnTo>
                  <a:pt x="41378" y="2107"/>
                </a:lnTo>
                <a:lnTo>
                  <a:pt x="42232" y="1879"/>
                </a:lnTo>
                <a:lnTo>
                  <a:pt x="43031" y="1613"/>
                </a:lnTo>
                <a:lnTo>
                  <a:pt x="42403" y="1442"/>
                </a:lnTo>
                <a:lnTo>
                  <a:pt x="41720" y="1670"/>
                </a:lnTo>
                <a:lnTo>
                  <a:pt x="41036" y="1822"/>
                </a:lnTo>
                <a:lnTo>
                  <a:pt x="40294" y="1993"/>
                </a:lnTo>
                <a:lnTo>
                  <a:pt x="40067" y="1556"/>
                </a:lnTo>
                <a:lnTo>
                  <a:pt x="39839" y="1177"/>
                </a:lnTo>
                <a:lnTo>
                  <a:pt x="39553" y="759"/>
                </a:lnTo>
                <a:lnTo>
                  <a:pt x="39042" y="645"/>
                </a:lnTo>
                <a:lnTo>
                  <a:pt x="39269" y="1120"/>
                </a:lnTo>
                <a:lnTo>
                  <a:pt x="39553" y="1613"/>
                </a:lnTo>
                <a:lnTo>
                  <a:pt x="39839" y="2107"/>
                </a:lnTo>
                <a:lnTo>
                  <a:pt x="38927" y="2316"/>
                </a:lnTo>
                <a:lnTo>
                  <a:pt x="37902" y="2486"/>
                </a:lnTo>
                <a:lnTo>
                  <a:pt x="36931" y="2581"/>
                </a:lnTo>
                <a:lnTo>
                  <a:pt x="36647" y="1784"/>
                </a:lnTo>
                <a:lnTo>
                  <a:pt x="36361" y="968"/>
                </a:lnTo>
                <a:lnTo>
                  <a:pt x="36134" y="208"/>
                </a:lnTo>
                <a:lnTo>
                  <a:pt x="35622" y="151"/>
                </a:lnTo>
                <a:lnTo>
                  <a:pt x="35906" y="968"/>
                </a:lnTo>
                <a:close/>
              </a:path>
            </a:pathLst>
          </a:custGeom>
          <a:solidFill>
            <a:srgbClr val="00549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24" name="object 1324"/>
          <p:cNvSpPr/>
          <p:nvPr/>
        </p:nvSpPr>
        <p:spPr>
          <a:xfrm>
            <a:off x="321113" y="532895"/>
            <a:ext cx="6540" cy="14696"/>
          </a:xfrm>
          <a:custGeom>
            <a:avLst/>
            <a:gdLst/>
            <a:ahLst/>
            <a:cxnLst/>
            <a:rect l="l" t="t" r="r" b="b"/>
            <a:pathLst>
              <a:path w="8720" h="19595">
                <a:moveTo>
                  <a:pt x="5185" y="0"/>
                </a:moveTo>
                <a:lnTo>
                  <a:pt x="4273" y="2756"/>
                </a:lnTo>
                <a:lnTo>
                  <a:pt x="4160" y="3242"/>
                </a:lnTo>
                <a:lnTo>
                  <a:pt x="3363" y="5778"/>
                </a:lnTo>
                <a:lnTo>
                  <a:pt x="2563" y="8584"/>
                </a:lnTo>
                <a:lnTo>
                  <a:pt x="1822" y="11498"/>
                </a:lnTo>
                <a:lnTo>
                  <a:pt x="1709" y="11984"/>
                </a:lnTo>
                <a:lnTo>
                  <a:pt x="1083" y="14359"/>
                </a:lnTo>
                <a:lnTo>
                  <a:pt x="513" y="16895"/>
                </a:lnTo>
                <a:lnTo>
                  <a:pt x="0" y="19432"/>
                </a:lnTo>
                <a:lnTo>
                  <a:pt x="455" y="19540"/>
                </a:lnTo>
                <a:lnTo>
                  <a:pt x="682" y="19595"/>
                </a:lnTo>
                <a:lnTo>
                  <a:pt x="1196" y="17003"/>
                </a:lnTo>
                <a:lnTo>
                  <a:pt x="1766" y="14467"/>
                </a:lnTo>
                <a:lnTo>
                  <a:pt x="2336" y="12092"/>
                </a:lnTo>
                <a:lnTo>
                  <a:pt x="4388" y="12362"/>
                </a:lnTo>
                <a:lnTo>
                  <a:pt x="6496" y="12578"/>
                </a:lnTo>
                <a:lnTo>
                  <a:pt x="8661" y="12740"/>
                </a:lnTo>
                <a:lnTo>
                  <a:pt x="8720" y="12201"/>
                </a:lnTo>
                <a:lnTo>
                  <a:pt x="6611" y="12092"/>
                </a:lnTo>
                <a:lnTo>
                  <a:pt x="4503" y="11876"/>
                </a:lnTo>
                <a:lnTo>
                  <a:pt x="2450" y="11553"/>
                </a:lnTo>
                <a:lnTo>
                  <a:pt x="3192" y="8639"/>
                </a:lnTo>
                <a:lnTo>
                  <a:pt x="3989" y="5886"/>
                </a:lnTo>
                <a:lnTo>
                  <a:pt x="4787" y="3297"/>
                </a:lnTo>
                <a:lnTo>
                  <a:pt x="5185" y="0"/>
                </a:lnTo>
                <a:close/>
              </a:path>
            </a:pathLst>
          </a:custGeom>
          <a:solidFill>
            <a:srgbClr val="00549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25" name="object 1325"/>
          <p:cNvSpPr/>
          <p:nvPr/>
        </p:nvSpPr>
        <p:spPr>
          <a:xfrm>
            <a:off x="313889" y="531685"/>
            <a:ext cx="4445" cy="7649"/>
          </a:xfrm>
          <a:custGeom>
            <a:avLst/>
            <a:gdLst/>
            <a:ahLst/>
            <a:cxnLst/>
            <a:rect l="l" t="t" r="r" b="b"/>
            <a:pathLst>
              <a:path w="5927" h="10198">
                <a:moveTo>
                  <a:pt x="457" y="911"/>
                </a:moveTo>
                <a:lnTo>
                  <a:pt x="797" y="759"/>
                </a:lnTo>
                <a:lnTo>
                  <a:pt x="1881" y="1347"/>
                </a:lnTo>
                <a:lnTo>
                  <a:pt x="3077" y="1879"/>
                </a:lnTo>
                <a:lnTo>
                  <a:pt x="4275" y="2316"/>
                </a:lnTo>
                <a:lnTo>
                  <a:pt x="2622" y="4694"/>
                </a:lnTo>
                <a:lnTo>
                  <a:pt x="968" y="7230"/>
                </a:lnTo>
                <a:lnTo>
                  <a:pt x="0" y="10198"/>
                </a:lnTo>
                <a:lnTo>
                  <a:pt x="1538" y="7447"/>
                </a:lnTo>
                <a:lnTo>
                  <a:pt x="3135" y="4911"/>
                </a:lnTo>
                <a:lnTo>
                  <a:pt x="4787" y="2543"/>
                </a:lnTo>
                <a:lnTo>
                  <a:pt x="5927" y="0"/>
                </a:lnTo>
                <a:lnTo>
                  <a:pt x="4503" y="1993"/>
                </a:lnTo>
                <a:lnTo>
                  <a:pt x="3306" y="1518"/>
                </a:lnTo>
                <a:lnTo>
                  <a:pt x="2223" y="1025"/>
                </a:lnTo>
                <a:lnTo>
                  <a:pt x="1139" y="493"/>
                </a:lnTo>
                <a:lnTo>
                  <a:pt x="457" y="911"/>
                </a:lnTo>
                <a:close/>
              </a:path>
            </a:pathLst>
          </a:custGeom>
          <a:solidFill>
            <a:srgbClr val="00549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26" name="object 1326"/>
          <p:cNvSpPr/>
          <p:nvPr/>
        </p:nvSpPr>
        <p:spPr>
          <a:xfrm>
            <a:off x="341461" y="536581"/>
            <a:ext cx="1709" cy="4291"/>
          </a:xfrm>
          <a:custGeom>
            <a:avLst/>
            <a:gdLst/>
            <a:ahLst/>
            <a:cxnLst/>
            <a:rect l="l" t="t" r="r" b="b"/>
            <a:pathLst>
              <a:path w="2279" h="5721">
                <a:moveTo>
                  <a:pt x="1196" y="2699"/>
                </a:moveTo>
                <a:lnTo>
                  <a:pt x="0" y="0"/>
                </a:lnTo>
                <a:lnTo>
                  <a:pt x="626" y="2807"/>
                </a:lnTo>
                <a:lnTo>
                  <a:pt x="1709" y="5721"/>
                </a:lnTo>
                <a:lnTo>
                  <a:pt x="2279" y="5558"/>
                </a:lnTo>
                <a:lnTo>
                  <a:pt x="1196" y="2699"/>
                </a:lnTo>
                <a:close/>
              </a:path>
            </a:pathLst>
          </a:custGeom>
          <a:solidFill>
            <a:srgbClr val="0052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27" name="object 1327"/>
          <p:cNvSpPr/>
          <p:nvPr/>
        </p:nvSpPr>
        <p:spPr>
          <a:xfrm>
            <a:off x="321071" y="527399"/>
            <a:ext cx="19362" cy="8373"/>
          </a:xfrm>
          <a:custGeom>
            <a:avLst/>
            <a:gdLst/>
            <a:ahLst/>
            <a:cxnLst/>
            <a:rect l="l" t="t" r="r" b="b"/>
            <a:pathLst>
              <a:path w="25816" h="11164">
                <a:moveTo>
                  <a:pt x="11568" y="797"/>
                </a:moveTo>
                <a:lnTo>
                  <a:pt x="11682" y="37"/>
                </a:lnTo>
                <a:lnTo>
                  <a:pt x="11169" y="37"/>
                </a:lnTo>
                <a:lnTo>
                  <a:pt x="11056" y="797"/>
                </a:lnTo>
                <a:lnTo>
                  <a:pt x="10885" y="1670"/>
                </a:lnTo>
                <a:lnTo>
                  <a:pt x="10770" y="2467"/>
                </a:lnTo>
                <a:lnTo>
                  <a:pt x="9689" y="2429"/>
                </a:lnTo>
                <a:lnTo>
                  <a:pt x="8661" y="2316"/>
                </a:lnTo>
                <a:lnTo>
                  <a:pt x="7578" y="2202"/>
                </a:lnTo>
                <a:lnTo>
                  <a:pt x="7808" y="1556"/>
                </a:lnTo>
                <a:lnTo>
                  <a:pt x="8035" y="911"/>
                </a:lnTo>
                <a:lnTo>
                  <a:pt x="8263" y="322"/>
                </a:lnTo>
                <a:lnTo>
                  <a:pt x="7749" y="379"/>
                </a:lnTo>
                <a:lnTo>
                  <a:pt x="7522" y="968"/>
                </a:lnTo>
                <a:lnTo>
                  <a:pt x="7294" y="1499"/>
                </a:lnTo>
                <a:lnTo>
                  <a:pt x="7066" y="2145"/>
                </a:lnTo>
                <a:lnTo>
                  <a:pt x="6098" y="1993"/>
                </a:lnTo>
                <a:lnTo>
                  <a:pt x="5185" y="1822"/>
                </a:lnTo>
                <a:lnTo>
                  <a:pt x="4273" y="1613"/>
                </a:lnTo>
                <a:lnTo>
                  <a:pt x="4501" y="1176"/>
                </a:lnTo>
                <a:lnTo>
                  <a:pt x="4046" y="1063"/>
                </a:lnTo>
                <a:lnTo>
                  <a:pt x="3818" y="1442"/>
                </a:lnTo>
                <a:lnTo>
                  <a:pt x="3361" y="1404"/>
                </a:lnTo>
                <a:lnTo>
                  <a:pt x="2906" y="1404"/>
                </a:lnTo>
                <a:lnTo>
                  <a:pt x="2448" y="1499"/>
                </a:lnTo>
                <a:lnTo>
                  <a:pt x="3190" y="1727"/>
                </a:lnTo>
                <a:lnTo>
                  <a:pt x="3588" y="1822"/>
                </a:lnTo>
                <a:lnTo>
                  <a:pt x="2279" y="3986"/>
                </a:lnTo>
                <a:lnTo>
                  <a:pt x="853" y="6473"/>
                </a:lnTo>
                <a:lnTo>
                  <a:pt x="0" y="9275"/>
                </a:lnTo>
                <a:lnTo>
                  <a:pt x="1367" y="6568"/>
                </a:lnTo>
                <a:lnTo>
                  <a:pt x="2734" y="4100"/>
                </a:lnTo>
                <a:lnTo>
                  <a:pt x="4046" y="1936"/>
                </a:lnTo>
                <a:lnTo>
                  <a:pt x="5014" y="2145"/>
                </a:lnTo>
                <a:lnTo>
                  <a:pt x="5983" y="2316"/>
                </a:lnTo>
                <a:lnTo>
                  <a:pt x="6952" y="2467"/>
                </a:lnTo>
                <a:lnTo>
                  <a:pt x="7465" y="2524"/>
                </a:lnTo>
                <a:lnTo>
                  <a:pt x="8549" y="2695"/>
                </a:lnTo>
                <a:lnTo>
                  <a:pt x="9630" y="2790"/>
                </a:lnTo>
                <a:lnTo>
                  <a:pt x="10770" y="2847"/>
                </a:lnTo>
                <a:lnTo>
                  <a:pt x="10428" y="5220"/>
                </a:lnTo>
                <a:lnTo>
                  <a:pt x="10371" y="11109"/>
                </a:lnTo>
                <a:lnTo>
                  <a:pt x="10998" y="11164"/>
                </a:lnTo>
                <a:lnTo>
                  <a:pt x="11284" y="10731"/>
                </a:lnTo>
                <a:lnTo>
                  <a:pt x="10714" y="10678"/>
                </a:lnTo>
                <a:lnTo>
                  <a:pt x="10428" y="10678"/>
                </a:lnTo>
                <a:lnTo>
                  <a:pt x="10714" y="7878"/>
                </a:lnTo>
                <a:lnTo>
                  <a:pt x="10998" y="5220"/>
                </a:lnTo>
                <a:lnTo>
                  <a:pt x="11284" y="2904"/>
                </a:lnTo>
                <a:lnTo>
                  <a:pt x="14248" y="2904"/>
                </a:lnTo>
                <a:lnTo>
                  <a:pt x="14476" y="5277"/>
                </a:lnTo>
                <a:lnTo>
                  <a:pt x="14647" y="7878"/>
                </a:lnTo>
                <a:lnTo>
                  <a:pt x="14874" y="10731"/>
                </a:lnTo>
                <a:lnTo>
                  <a:pt x="15046" y="5220"/>
                </a:lnTo>
                <a:lnTo>
                  <a:pt x="14818" y="2904"/>
                </a:lnTo>
                <a:lnTo>
                  <a:pt x="15900" y="2847"/>
                </a:lnTo>
                <a:lnTo>
                  <a:pt x="16983" y="2752"/>
                </a:lnTo>
                <a:lnTo>
                  <a:pt x="18008" y="2638"/>
                </a:lnTo>
                <a:lnTo>
                  <a:pt x="18749" y="4954"/>
                </a:lnTo>
                <a:lnTo>
                  <a:pt x="19490" y="7555"/>
                </a:lnTo>
                <a:lnTo>
                  <a:pt x="20232" y="10300"/>
                </a:lnTo>
                <a:lnTo>
                  <a:pt x="18693" y="10517"/>
                </a:lnTo>
                <a:lnTo>
                  <a:pt x="17154" y="10625"/>
                </a:lnTo>
                <a:lnTo>
                  <a:pt x="15557" y="10678"/>
                </a:lnTo>
                <a:lnTo>
                  <a:pt x="17211" y="11056"/>
                </a:lnTo>
                <a:lnTo>
                  <a:pt x="18808" y="10948"/>
                </a:lnTo>
                <a:lnTo>
                  <a:pt x="20346" y="10731"/>
                </a:lnTo>
                <a:lnTo>
                  <a:pt x="20858" y="10247"/>
                </a:lnTo>
                <a:lnTo>
                  <a:pt x="20060" y="7441"/>
                </a:lnTo>
                <a:lnTo>
                  <a:pt x="19263" y="4897"/>
                </a:lnTo>
                <a:lnTo>
                  <a:pt x="18522" y="2581"/>
                </a:lnTo>
                <a:lnTo>
                  <a:pt x="19547" y="2429"/>
                </a:lnTo>
                <a:lnTo>
                  <a:pt x="20518" y="2259"/>
                </a:lnTo>
                <a:lnTo>
                  <a:pt x="21486" y="2050"/>
                </a:lnTo>
                <a:lnTo>
                  <a:pt x="22739" y="4252"/>
                </a:lnTo>
                <a:lnTo>
                  <a:pt x="23994" y="6739"/>
                </a:lnTo>
                <a:lnTo>
                  <a:pt x="25246" y="9436"/>
                </a:lnTo>
                <a:lnTo>
                  <a:pt x="25816" y="9328"/>
                </a:lnTo>
                <a:lnTo>
                  <a:pt x="24507" y="6625"/>
                </a:lnTo>
                <a:lnTo>
                  <a:pt x="23196" y="4157"/>
                </a:lnTo>
                <a:lnTo>
                  <a:pt x="21941" y="1936"/>
                </a:lnTo>
                <a:lnTo>
                  <a:pt x="22568" y="1765"/>
                </a:lnTo>
                <a:lnTo>
                  <a:pt x="23196" y="1613"/>
                </a:lnTo>
                <a:lnTo>
                  <a:pt x="23822" y="1442"/>
                </a:lnTo>
                <a:lnTo>
                  <a:pt x="23367" y="1347"/>
                </a:lnTo>
                <a:lnTo>
                  <a:pt x="23138" y="1290"/>
                </a:lnTo>
                <a:lnTo>
                  <a:pt x="22683" y="1404"/>
                </a:lnTo>
                <a:lnTo>
                  <a:pt x="22227" y="1499"/>
                </a:lnTo>
                <a:lnTo>
                  <a:pt x="21770" y="1613"/>
                </a:lnTo>
                <a:lnTo>
                  <a:pt x="21486" y="1120"/>
                </a:lnTo>
                <a:lnTo>
                  <a:pt x="20973" y="740"/>
                </a:lnTo>
                <a:lnTo>
                  <a:pt x="21144" y="1404"/>
                </a:lnTo>
                <a:lnTo>
                  <a:pt x="21315" y="1727"/>
                </a:lnTo>
                <a:lnTo>
                  <a:pt x="20403" y="1936"/>
                </a:lnTo>
                <a:lnTo>
                  <a:pt x="19378" y="2107"/>
                </a:lnTo>
                <a:lnTo>
                  <a:pt x="18407" y="2202"/>
                </a:lnTo>
                <a:lnTo>
                  <a:pt x="18179" y="1556"/>
                </a:lnTo>
                <a:lnTo>
                  <a:pt x="17952" y="911"/>
                </a:lnTo>
                <a:lnTo>
                  <a:pt x="17724" y="265"/>
                </a:lnTo>
                <a:lnTo>
                  <a:pt x="17211" y="208"/>
                </a:lnTo>
                <a:lnTo>
                  <a:pt x="17438" y="854"/>
                </a:lnTo>
                <a:lnTo>
                  <a:pt x="17668" y="1556"/>
                </a:lnTo>
                <a:lnTo>
                  <a:pt x="17895" y="2259"/>
                </a:lnTo>
                <a:lnTo>
                  <a:pt x="16868" y="2373"/>
                </a:lnTo>
                <a:lnTo>
                  <a:pt x="15843" y="2467"/>
                </a:lnTo>
                <a:lnTo>
                  <a:pt x="14818" y="2524"/>
                </a:lnTo>
                <a:lnTo>
                  <a:pt x="14703" y="1670"/>
                </a:lnTo>
                <a:lnTo>
                  <a:pt x="14647" y="797"/>
                </a:lnTo>
                <a:lnTo>
                  <a:pt x="14532" y="0"/>
                </a:lnTo>
                <a:lnTo>
                  <a:pt x="14019" y="0"/>
                </a:lnTo>
                <a:lnTo>
                  <a:pt x="14077" y="797"/>
                </a:lnTo>
                <a:lnTo>
                  <a:pt x="14190" y="1670"/>
                </a:lnTo>
                <a:lnTo>
                  <a:pt x="14248" y="2524"/>
                </a:lnTo>
                <a:lnTo>
                  <a:pt x="11340" y="2524"/>
                </a:lnTo>
                <a:lnTo>
                  <a:pt x="11455" y="1670"/>
                </a:lnTo>
                <a:lnTo>
                  <a:pt x="11568" y="797"/>
                </a:lnTo>
                <a:close/>
              </a:path>
            </a:pathLst>
          </a:custGeom>
          <a:solidFill>
            <a:srgbClr val="0052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28" name="object 1328"/>
          <p:cNvSpPr/>
          <p:nvPr/>
        </p:nvSpPr>
        <p:spPr>
          <a:xfrm>
            <a:off x="322952" y="541560"/>
            <a:ext cx="4702" cy="890"/>
          </a:xfrm>
          <a:custGeom>
            <a:avLst/>
            <a:gdLst/>
            <a:ahLst/>
            <a:cxnLst/>
            <a:rect l="l" t="t" r="r" b="b"/>
            <a:pathLst>
              <a:path w="6269" h="1186">
                <a:moveTo>
                  <a:pt x="0" y="0"/>
                </a:moveTo>
                <a:lnTo>
                  <a:pt x="1937" y="808"/>
                </a:lnTo>
                <a:lnTo>
                  <a:pt x="4046" y="1025"/>
                </a:lnTo>
                <a:lnTo>
                  <a:pt x="6210" y="1186"/>
                </a:lnTo>
                <a:lnTo>
                  <a:pt x="6269" y="647"/>
                </a:lnTo>
                <a:lnTo>
                  <a:pt x="4160" y="539"/>
                </a:lnTo>
                <a:lnTo>
                  <a:pt x="2052" y="322"/>
                </a:lnTo>
                <a:lnTo>
                  <a:pt x="0" y="0"/>
                </a:lnTo>
                <a:close/>
              </a:path>
            </a:pathLst>
          </a:custGeom>
          <a:solidFill>
            <a:srgbClr val="0052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29" name="object 1329"/>
          <p:cNvSpPr/>
          <p:nvPr/>
        </p:nvSpPr>
        <p:spPr>
          <a:xfrm>
            <a:off x="307177" y="529250"/>
            <a:ext cx="31205" cy="19110"/>
          </a:xfrm>
          <a:custGeom>
            <a:avLst/>
            <a:gdLst/>
            <a:ahLst/>
            <a:cxnLst/>
            <a:rect l="l" t="t" r="r" b="b"/>
            <a:pathLst>
              <a:path w="41606" h="25480">
                <a:moveTo>
                  <a:pt x="28783" y="17655"/>
                </a:moveTo>
                <a:lnTo>
                  <a:pt x="29182" y="17655"/>
                </a:lnTo>
                <a:lnTo>
                  <a:pt x="30777" y="17708"/>
                </a:lnTo>
                <a:lnTo>
                  <a:pt x="32430" y="17708"/>
                </a:lnTo>
                <a:lnTo>
                  <a:pt x="34025" y="17655"/>
                </a:lnTo>
                <a:lnTo>
                  <a:pt x="34196" y="20191"/>
                </a:lnTo>
                <a:lnTo>
                  <a:pt x="34311" y="22780"/>
                </a:lnTo>
                <a:lnTo>
                  <a:pt x="34482" y="25480"/>
                </a:lnTo>
                <a:lnTo>
                  <a:pt x="34994" y="25425"/>
                </a:lnTo>
                <a:lnTo>
                  <a:pt x="35280" y="25425"/>
                </a:lnTo>
                <a:lnTo>
                  <a:pt x="35109" y="22727"/>
                </a:lnTo>
                <a:lnTo>
                  <a:pt x="34937" y="20136"/>
                </a:lnTo>
                <a:lnTo>
                  <a:pt x="34766" y="17655"/>
                </a:lnTo>
                <a:lnTo>
                  <a:pt x="36875" y="17546"/>
                </a:lnTo>
                <a:lnTo>
                  <a:pt x="38983" y="17385"/>
                </a:lnTo>
                <a:lnTo>
                  <a:pt x="41036" y="17114"/>
                </a:lnTo>
                <a:lnTo>
                  <a:pt x="41549" y="19489"/>
                </a:lnTo>
                <a:lnTo>
                  <a:pt x="41606" y="16521"/>
                </a:lnTo>
                <a:lnTo>
                  <a:pt x="40921" y="13607"/>
                </a:lnTo>
                <a:lnTo>
                  <a:pt x="40921" y="16630"/>
                </a:lnTo>
                <a:lnTo>
                  <a:pt x="38927" y="16844"/>
                </a:lnTo>
                <a:lnTo>
                  <a:pt x="36818" y="17007"/>
                </a:lnTo>
                <a:lnTo>
                  <a:pt x="34766" y="17114"/>
                </a:lnTo>
                <a:lnTo>
                  <a:pt x="34539" y="14146"/>
                </a:lnTo>
                <a:lnTo>
                  <a:pt x="34311" y="11341"/>
                </a:lnTo>
                <a:lnTo>
                  <a:pt x="34081" y="8696"/>
                </a:lnTo>
                <a:lnTo>
                  <a:pt x="35735" y="8588"/>
                </a:lnTo>
                <a:lnTo>
                  <a:pt x="34081" y="8210"/>
                </a:lnTo>
                <a:lnTo>
                  <a:pt x="33797" y="5410"/>
                </a:lnTo>
                <a:lnTo>
                  <a:pt x="33570" y="2752"/>
                </a:lnTo>
                <a:lnTo>
                  <a:pt x="33399" y="8263"/>
                </a:lnTo>
                <a:lnTo>
                  <a:pt x="29808" y="8263"/>
                </a:lnTo>
                <a:lnTo>
                  <a:pt x="29522" y="8696"/>
                </a:lnTo>
                <a:lnTo>
                  <a:pt x="29808" y="8696"/>
                </a:lnTo>
                <a:lnTo>
                  <a:pt x="31004" y="8749"/>
                </a:lnTo>
                <a:lnTo>
                  <a:pt x="32202" y="8749"/>
                </a:lnTo>
                <a:lnTo>
                  <a:pt x="33399" y="8696"/>
                </a:lnTo>
                <a:lnTo>
                  <a:pt x="33626" y="11341"/>
                </a:lnTo>
                <a:lnTo>
                  <a:pt x="33797" y="14146"/>
                </a:lnTo>
                <a:lnTo>
                  <a:pt x="33969" y="17114"/>
                </a:lnTo>
                <a:lnTo>
                  <a:pt x="32430" y="17169"/>
                </a:lnTo>
                <a:lnTo>
                  <a:pt x="29182" y="17169"/>
                </a:lnTo>
                <a:lnTo>
                  <a:pt x="28382" y="17114"/>
                </a:lnTo>
                <a:lnTo>
                  <a:pt x="28042" y="17114"/>
                </a:lnTo>
                <a:lnTo>
                  <a:pt x="28326" y="14146"/>
                </a:lnTo>
                <a:lnTo>
                  <a:pt x="28612" y="11286"/>
                </a:lnTo>
                <a:lnTo>
                  <a:pt x="28896" y="8641"/>
                </a:lnTo>
                <a:lnTo>
                  <a:pt x="28952" y="2752"/>
                </a:lnTo>
                <a:lnTo>
                  <a:pt x="28612" y="5353"/>
                </a:lnTo>
                <a:lnTo>
                  <a:pt x="28269" y="8210"/>
                </a:lnTo>
                <a:lnTo>
                  <a:pt x="26672" y="8102"/>
                </a:lnTo>
                <a:lnTo>
                  <a:pt x="25021" y="7941"/>
                </a:lnTo>
                <a:lnTo>
                  <a:pt x="23482" y="7724"/>
                </a:lnTo>
                <a:lnTo>
                  <a:pt x="24336" y="4973"/>
                </a:lnTo>
                <a:lnTo>
                  <a:pt x="25192" y="2373"/>
                </a:lnTo>
                <a:lnTo>
                  <a:pt x="25989" y="56"/>
                </a:lnTo>
                <a:lnTo>
                  <a:pt x="25476" y="0"/>
                </a:lnTo>
                <a:lnTo>
                  <a:pt x="24622" y="2335"/>
                </a:lnTo>
                <a:lnTo>
                  <a:pt x="23766" y="4859"/>
                </a:lnTo>
                <a:lnTo>
                  <a:pt x="22854" y="7616"/>
                </a:lnTo>
                <a:lnTo>
                  <a:pt x="21373" y="7401"/>
                </a:lnTo>
                <a:lnTo>
                  <a:pt x="19948" y="7130"/>
                </a:lnTo>
                <a:lnTo>
                  <a:pt x="18524" y="6807"/>
                </a:lnTo>
                <a:lnTo>
                  <a:pt x="19378" y="4005"/>
                </a:lnTo>
                <a:lnTo>
                  <a:pt x="18353" y="7185"/>
                </a:lnTo>
                <a:lnTo>
                  <a:pt x="19776" y="7563"/>
                </a:lnTo>
                <a:lnTo>
                  <a:pt x="21259" y="7832"/>
                </a:lnTo>
                <a:lnTo>
                  <a:pt x="22741" y="8102"/>
                </a:lnTo>
                <a:lnTo>
                  <a:pt x="21943" y="10638"/>
                </a:lnTo>
                <a:lnTo>
                  <a:pt x="21144" y="13444"/>
                </a:lnTo>
                <a:lnTo>
                  <a:pt x="20403" y="16358"/>
                </a:lnTo>
                <a:lnTo>
                  <a:pt x="18409" y="16035"/>
                </a:lnTo>
                <a:lnTo>
                  <a:pt x="16528" y="15657"/>
                </a:lnTo>
                <a:lnTo>
                  <a:pt x="14647" y="15171"/>
                </a:lnTo>
                <a:lnTo>
                  <a:pt x="15273" y="12204"/>
                </a:lnTo>
                <a:lnTo>
                  <a:pt x="14077" y="15063"/>
                </a:lnTo>
                <a:lnTo>
                  <a:pt x="12311" y="14577"/>
                </a:lnTo>
                <a:lnTo>
                  <a:pt x="10601" y="14038"/>
                </a:lnTo>
                <a:lnTo>
                  <a:pt x="8947" y="13444"/>
                </a:lnTo>
                <a:lnTo>
                  <a:pt x="9916" y="10477"/>
                </a:lnTo>
                <a:lnTo>
                  <a:pt x="8377" y="13229"/>
                </a:lnTo>
                <a:lnTo>
                  <a:pt x="7864" y="13013"/>
                </a:lnTo>
                <a:lnTo>
                  <a:pt x="7580" y="12905"/>
                </a:lnTo>
                <a:lnTo>
                  <a:pt x="6325" y="12419"/>
                </a:lnTo>
                <a:lnTo>
                  <a:pt x="5129" y="11826"/>
                </a:lnTo>
                <a:lnTo>
                  <a:pt x="3989" y="11232"/>
                </a:lnTo>
                <a:lnTo>
                  <a:pt x="5528" y="9074"/>
                </a:lnTo>
                <a:lnTo>
                  <a:pt x="7125" y="7077"/>
                </a:lnTo>
                <a:lnTo>
                  <a:pt x="8720" y="5239"/>
                </a:lnTo>
                <a:lnTo>
                  <a:pt x="7979" y="5790"/>
                </a:lnTo>
                <a:lnTo>
                  <a:pt x="7294" y="6378"/>
                </a:lnTo>
                <a:lnTo>
                  <a:pt x="6611" y="6968"/>
                </a:lnTo>
                <a:lnTo>
                  <a:pt x="5528" y="8263"/>
                </a:lnTo>
                <a:lnTo>
                  <a:pt x="4503" y="9560"/>
                </a:lnTo>
                <a:lnTo>
                  <a:pt x="3534" y="10963"/>
                </a:lnTo>
                <a:lnTo>
                  <a:pt x="2964" y="10693"/>
                </a:lnTo>
                <a:lnTo>
                  <a:pt x="2849" y="11177"/>
                </a:lnTo>
                <a:lnTo>
                  <a:pt x="3248" y="11341"/>
                </a:lnTo>
                <a:lnTo>
                  <a:pt x="2108" y="12905"/>
                </a:lnTo>
                <a:lnTo>
                  <a:pt x="1025" y="14577"/>
                </a:lnTo>
                <a:lnTo>
                  <a:pt x="0" y="16305"/>
                </a:lnTo>
                <a:lnTo>
                  <a:pt x="455" y="16629"/>
                </a:lnTo>
                <a:lnTo>
                  <a:pt x="1482" y="14902"/>
                </a:lnTo>
                <a:lnTo>
                  <a:pt x="2565" y="13229"/>
                </a:lnTo>
                <a:lnTo>
                  <a:pt x="3705" y="11610"/>
                </a:lnTo>
                <a:lnTo>
                  <a:pt x="4901" y="12257"/>
                </a:lnTo>
                <a:lnTo>
                  <a:pt x="6098" y="12852"/>
                </a:lnTo>
                <a:lnTo>
                  <a:pt x="7409" y="13391"/>
                </a:lnTo>
                <a:lnTo>
                  <a:pt x="7864" y="13552"/>
                </a:lnTo>
                <a:lnTo>
                  <a:pt x="8150" y="13660"/>
                </a:lnTo>
                <a:lnTo>
                  <a:pt x="7066" y="15549"/>
                </a:lnTo>
                <a:lnTo>
                  <a:pt x="6041" y="17546"/>
                </a:lnTo>
                <a:lnTo>
                  <a:pt x="5129" y="19597"/>
                </a:lnTo>
                <a:lnTo>
                  <a:pt x="5643" y="19921"/>
                </a:lnTo>
                <a:lnTo>
                  <a:pt x="6611" y="17816"/>
                </a:lnTo>
                <a:lnTo>
                  <a:pt x="7636" y="15819"/>
                </a:lnTo>
                <a:lnTo>
                  <a:pt x="8720" y="13877"/>
                </a:lnTo>
                <a:lnTo>
                  <a:pt x="10373" y="14524"/>
                </a:lnTo>
                <a:lnTo>
                  <a:pt x="12083" y="15063"/>
                </a:lnTo>
                <a:lnTo>
                  <a:pt x="13849" y="15549"/>
                </a:lnTo>
                <a:lnTo>
                  <a:pt x="12993" y="17708"/>
                </a:lnTo>
                <a:lnTo>
                  <a:pt x="12083" y="19974"/>
                </a:lnTo>
                <a:lnTo>
                  <a:pt x="11284" y="22294"/>
                </a:lnTo>
                <a:lnTo>
                  <a:pt x="11912" y="22511"/>
                </a:lnTo>
                <a:lnTo>
                  <a:pt x="12709" y="20136"/>
                </a:lnTo>
                <a:lnTo>
                  <a:pt x="13563" y="17869"/>
                </a:lnTo>
                <a:lnTo>
                  <a:pt x="14476" y="15657"/>
                </a:lnTo>
                <a:lnTo>
                  <a:pt x="16357" y="16143"/>
                </a:lnTo>
                <a:lnTo>
                  <a:pt x="18294" y="16521"/>
                </a:lnTo>
                <a:lnTo>
                  <a:pt x="20290" y="16844"/>
                </a:lnTo>
                <a:lnTo>
                  <a:pt x="19664" y="19219"/>
                </a:lnTo>
                <a:lnTo>
                  <a:pt x="19094" y="21755"/>
                </a:lnTo>
                <a:lnTo>
                  <a:pt x="18580" y="24291"/>
                </a:lnTo>
                <a:lnTo>
                  <a:pt x="19035" y="24400"/>
                </a:lnTo>
                <a:lnTo>
                  <a:pt x="19263" y="24455"/>
                </a:lnTo>
                <a:lnTo>
                  <a:pt x="19776" y="21863"/>
                </a:lnTo>
                <a:lnTo>
                  <a:pt x="20346" y="19327"/>
                </a:lnTo>
                <a:lnTo>
                  <a:pt x="20916" y="16952"/>
                </a:lnTo>
                <a:lnTo>
                  <a:pt x="22969" y="17222"/>
                </a:lnTo>
                <a:lnTo>
                  <a:pt x="21031" y="16413"/>
                </a:lnTo>
                <a:lnTo>
                  <a:pt x="21772" y="13499"/>
                </a:lnTo>
                <a:lnTo>
                  <a:pt x="22570" y="10746"/>
                </a:lnTo>
                <a:lnTo>
                  <a:pt x="23367" y="8157"/>
                </a:lnTo>
                <a:lnTo>
                  <a:pt x="24962" y="8371"/>
                </a:lnTo>
                <a:lnTo>
                  <a:pt x="26559" y="8535"/>
                </a:lnTo>
                <a:lnTo>
                  <a:pt x="28213" y="8641"/>
                </a:lnTo>
                <a:lnTo>
                  <a:pt x="27870" y="11285"/>
                </a:lnTo>
                <a:lnTo>
                  <a:pt x="27584" y="14093"/>
                </a:lnTo>
                <a:lnTo>
                  <a:pt x="27300" y="17060"/>
                </a:lnTo>
                <a:lnTo>
                  <a:pt x="27242" y="17600"/>
                </a:lnTo>
                <a:lnTo>
                  <a:pt x="26958" y="20083"/>
                </a:lnTo>
                <a:lnTo>
                  <a:pt x="26731" y="22672"/>
                </a:lnTo>
                <a:lnTo>
                  <a:pt x="26503" y="25372"/>
                </a:lnTo>
                <a:lnTo>
                  <a:pt x="27015" y="25425"/>
                </a:lnTo>
                <a:lnTo>
                  <a:pt x="27300" y="25425"/>
                </a:lnTo>
                <a:lnTo>
                  <a:pt x="27528" y="22727"/>
                </a:lnTo>
                <a:lnTo>
                  <a:pt x="27756" y="20136"/>
                </a:lnTo>
                <a:lnTo>
                  <a:pt x="27983" y="17600"/>
                </a:lnTo>
                <a:lnTo>
                  <a:pt x="28783" y="17655"/>
                </a:lnTo>
                <a:close/>
              </a:path>
            </a:pathLst>
          </a:custGeom>
          <a:solidFill>
            <a:srgbClr val="0052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30" name="object 1330"/>
          <p:cNvSpPr/>
          <p:nvPr/>
        </p:nvSpPr>
        <p:spPr>
          <a:xfrm>
            <a:off x="313888" y="529293"/>
            <a:ext cx="7823" cy="11336"/>
          </a:xfrm>
          <a:custGeom>
            <a:avLst/>
            <a:gdLst/>
            <a:ahLst/>
            <a:cxnLst/>
            <a:rect l="l" t="t" r="r" b="b"/>
            <a:pathLst>
              <a:path w="10430" h="15115">
                <a:moveTo>
                  <a:pt x="2167" y="4651"/>
                </a:moveTo>
                <a:lnTo>
                  <a:pt x="3192" y="5125"/>
                </a:lnTo>
                <a:lnTo>
                  <a:pt x="4275" y="5505"/>
                </a:lnTo>
                <a:lnTo>
                  <a:pt x="2622" y="7884"/>
                </a:lnTo>
                <a:lnTo>
                  <a:pt x="968" y="10420"/>
                </a:lnTo>
                <a:lnTo>
                  <a:pt x="0" y="13387"/>
                </a:lnTo>
                <a:lnTo>
                  <a:pt x="1538" y="10636"/>
                </a:lnTo>
                <a:lnTo>
                  <a:pt x="3135" y="8100"/>
                </a:lnTo>
                <a:lnTo>
                  <a:pt x="4787" y="5733"/>
                </a:lnTo>
                <a:lnTo>
                  <a:pt x="6098" y="6207"/>
                </a:lnTo>
                <a:lnTo>
                  <a:pt x="7465" y="6644"/>
                </a:lnTo>
                <a:lnTo>
                  <a:pt x="8835" y="7020"/>
                </a:lnTo>
                <a:lnTo>
                  <a:pt x="7580" y="9503"/>
                </a:lnTo>
                <a:lnTo>
                  <a:pt x="6325" y="12147"/>
                </a:lnTo>
                <a:lnTo>
                  <a:pt x="5699" y="15115"/>
                </a:lnTo>
                <a:lnTo>
                  <a:pt x="6895" y="12309"/>
                </a:lnTo>
                <a:lnTo>
                  <a:pt x="8150" y="9609"/>
                </a:lnTo>
                <a:lnTo>
                  <a:pt x="9405" y="7128"/>
                </a:lnTo>
                <a:lnTo>
                  <a:pt x="10430" y="3948"/>
                </a:lnTo>
                <a:lnTo>
                  <a:pt x="9062" y="6587"/>
                </a:lnTo>
                <a:lnTo>
                  <a:pt x="7695" y="6264"/>
                </a:lnTo>
                <a:lnTo>
                  <a:pt x="6325" y="5828"/>
                </a:lnTo>
                <a:lnTo>
                  <a:pt x="5016" y="5353"/>
                </a:lnTo>
                <a:lnTo>
                  <a:pt x="6384" y="3398"/>
                </a:lnTo>
                <a:lnTo>
                  <a:pt x="7751" y="1632"/>
                </a:lnTo>
                <a:lnTo>
                  <a:pt x="9062" y="0"/>
                </a:lnTo>
                <a:lnTo>
                  <a:pt x="8436" y="227"/>
                </a:lnTo>
                <a:lnTo>
                  <a:pt x="8150" y="322"/>
                </a:lnTo>
                <a:lnTo>
                  <a:pt x="6954" y="1841"/>
                </a:lnTo>
                <a:lnTo>
                  <a:pt x="5699" y="3455"/>
                </a:lnTo>
                <a:lnTo>
                  <a:pt x="4503" y="5182"/>
                </a:lnTo>
                <a:lnTo>
                  <a:pt x="3476" y="4745"/>
                </a:lnTo>
                <a:lnTo>
                  <a:pt x="2507" y="4328"/>
                </a:lnTo>
                <a:lnTo>
                  <a:pt x="1538" y="3891"/>
                </a:lnTo>
                <a:lnTo>
                  <a:pt x="1139" y="4157"/>
                </a:lnTo>
                <a:lnTo>
                  <a:pt x="2167" y="4651"/>
                </a:lnTo>
                <a:close/>
              </a:path>
            </a:pathLst>
          </a:custGeom>
          <a:solidFill>
            <a:srgbClr val="0052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31" name="object 1331"/>
          <p:cNvSpPr/>
          <p:nvPr/>
        </p:nvSpPr>
        <p:spPr>
          <a:xfrm>
            <a:off x="344880" y="535447"/>
            <a:ext cx="2693" cy="4169"/>
          </a:xfrm>
          <a:custGeom>
            <a:avLst/>
            <a:gdLst/>
            <a:ahLst/>
            <a:cxnLst/>
            <a:rect l="l" t="t" r="r" b="b"/>
            <a:pathLst>
              <a:path w="3590" h="5558">
                <a:moveTo>
                  <a:pt x="2108" y="2536"/>
                </a:moveTo>
                <a:lnTo>
                  <a:pt x="511" y="0"/>
                </a:lnTo>
                <a:lnTo>
                  <a:pt x="0" y="163"/>
                </a:lnTo>
                <a:lnTo>
                  <a:pt x="1538" y="2752"/>
                </a:lnTo>
                <a:lnTo>
                  <a:pt x="3020" y="5558"/>
                </a:lnTo>
                <a:lnTo>
                  <a:pt x="3590" y="5344"/>
                </a:lnTo>
                <a:lnTo>
                  <a:pt x="2108" y="2536"/>
                </a:lnTo>
                <a:close/>
              </a:path>
            </a:pathLst>
          </a:custGeom>
          <a:solidFill>
            <a:srgbClr val="0052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32" name="object 1332"/>
          <p:cNvSpPr/>
          <p:nvPr/>
        </p:nvSpPr>
        <p:spPr>
          <a:xfrm>
            <a:off x="336331" y="528894"/>
            <a:ext cx="17483" cy="18777"/>
          </a:xfrm>
          <a:custGeom>
            <a:avLst/>
            <a:gdLst/>
            <a:ahLst/>
            <a:cxnLst/>
            <a:rect l="l" t="t" r="r" b="b"/>
            <a:pathLst>
              <a:path w="23311" h="25036">
                <a:moveTo>
                  <a:pt x="2678" y="19963"/>
                </a:moveTo>
                <a:lnTo>
                  <a:pt x="3190" y="22446"/>
                </a:lnTo>
                <a:lnTo>
                  <a:pt x="3647" y="25036"/>
                </a:lnTo>
                <a:lnTo>
                  <a:pt x="4102" y="24929"/>
                </a:lnTo>
                <a:lnTo>
                  <a:pt x="4329" y="24874"/>
                </a:lnTo>
                <a:lnTo>
                  <a:pt x="3874" y="22338"/>
                </a:lnTo>
                <a:lnTo>
                  <a:pt x="3361" y="19855"/>
                </a:lnTo>
                <a:lnTo>
                  <a:pt x="2849" y="17482"/>
                </a:lnTo>
                <a:lnTo>
                  <a:pt x="4843" y="17210"/>
                </a:lnTo>
                <a:lnTo>
                  <a:pt x="6839" y="16888"/>
                </a:lnTo>
                <a:lnTo>
                  <a:pt x="8720" y="16402"/>
                </a:lnTo>
                <a:lnTo>
                  <a:pt x="9574" y="18560"/>
                </a:lnTo>
                <a:lnTo>
                  <a:pt x="10315" y="20827"/>
                </a:lnTo>
                <a:lnTo>
                  <a:pt x="11056" y="23147"/>
                </a:lnTo>
                <a:lnTo>
                  <a:pt x="11682" y="22985"/>
                </a:lnTo>
                <a:lnTo>
                  <a:pt x="10941" y="20666"/>
                </a:lnTo>
                <a:lnTo>
                  <a:pt x="10144" y="18399"/>
                </a:lnTo>
                <a:lnTo>
                  <a:pt x="9290" y="16293"/>
                </a:lnTo>
                <a:lnTo>
                  <a:pt x="11169" y="15807"/>
                </a:lnTo>
                <a:lnTo>
                  <a:pt x="12937" y="15323"/>
                </a:lnTo>
                <a:lnTo>
                  <a:pt x="14647" y="14729"/>
                </a:lnTo>
                <a:lnTo>
                  <a:pt x="15616" y="16563"/>
                </a:lnTo>
                <a:lnTo>
                  <a:pt x="16584" y="18507"/>
                </a:lnTo>
                <a:lnTo>
                  <a:pt x="17440" y="20557"/>
                </a:lnTo>
                <a:lnTo>
                  <a:pt x="18010" y="20233"/>
                </a:lnTo>
                <a:lnTo>
                  <a:pt x="17154" y="18237"/>
                </a:lnTo>
                <a:lnTo>
                  <a:pt x="16186" y="16349"/>
                </a:lnTo>
                <a:lnTo>
                  <a:pt x="15217" y="14513"/>
                </a:lnTo>
                <a:lnTo>
                  <a:pt x="16868" y="13865"/>
                </a:lnTo>
                <a:lnTo>
                  <a:pt x="18465" y="13218"/>
                </a:lnTo>
                <a:lnTo>
                  <a:pt x="19889" y="12407"/>
                </a:lnTo>
                <a:lnTo>
                  <a:pt x="20916" y="13919"/>
                </a:lnTo>
                <a:lnTo>
                  <a:pt x="21941" y="15538"/>
                </a:lnTo>
                <a:lnTo>
                  <a:pt x="22908" y="17157"/>
                </a:lnTo>
                <a:lnTo>
                  <a:pt x="23311" y="16833"/>
                </a:lnTo>
                <a:lnTo>
                  <a:pt x="22405" y="15215"/>
                </a:lnTo>
                <a:lnTo>
                  <a:pt x="21377" y="13649"/>
                </a:lnTo>
                <a:lnTo>
                  <a:pt x="20403" y="12193"/>
                </a:lnTo>
                <a:lnTo>
                  <a:pt x="20858" y="11923"/>
                </a:lnTo>
                <a:lnTo>
                  <a:pt x="21317" y="11652"/>
                </a:lnTo>
                <a:lnTo>
                  <a:pt x="21780" y="11382"/>
                </a:lnTo>
                <a:lnTo>
                  <a:pt x="21478" y="11060"/>
                </a:lnTo>
                <a:lnTo>
                  <a:pt x="21029" y="11329"/>
                </a:lnTo>
                <a:lnTo>
                  <a:pt x="20574" y="11546"/>
                </a:lnTo>
                <a:lnTo>
                  <a:pt x="20119" y="11815"/>
                </a:lnTo>
                <a:lnTo>
                  <a:pt x="18409" y="9279"/>
                </a:lnTo>
                <a:lnTo>
                  <a:pt x="16584" y="6967"/>
                </a:lnTo>
                <a:lnTo>
                  <a:pt x="14760" y="4859"/>
                </a:lnTo>
                <a:lnTo>
                  <a:pt x="14248" y="4480"/>
                </a:lnTo>
                <a:lnTo>
                  <a:pt x="13735" y="4157"/>
                </a:lnTo>
                <a:lnTo>
                  <a:pt x="13221" y="3834"/>
                </a:lnTo>
                <a:lnTo>
                  <a:pt x="13563" y="4252"/>
                </a:lnTo>
                <a:lnTo>
                  <a:pt x="13791" y="4480"/>
                </a:lnTo>
                <a:lnTo>
                  <a:pt x="13165" y="4746"/>
                </a:lnTo>
                <a:lnTo>
                  <a:pt x="12538" y="5011"/>
                </a:lnTo>
                <a:lnTo>
                  <a:pt x="11910" y="5277"/>
                </a:lnTo>
                <a:lnTo>
                  <a:pt x="11340" y="5505"/>
                </a:lnTo>
                <a:lnTo>
                  <a:pt x="10714" y="5771"/>
                </a:lnTo>
                <a:lnTo>
                  <a:pt x="10087" y="5979"/>
                </a:lnTo>
                <a:lnTo>
                  <a:pt x="8720" y="3929"/>
                </a:lnTo>
                <a:lnTo>
                  <a:pt x="7350" y="2050"/>
                </a:lnTo>
                <a:lnTo>
                  <a:pt x="6039" y="322"/>
                </a:lnTo>
                <a:lnTo>
                  <a:pt x="5469" y="113"/>
                </a:lnTo>
                <a:lnTo>
                  <a:pt x="5185" y="0"/>
                </a:lnTo>
                <a:lnTo>
                  <a:pt x="6609" y="1879"/>
                </a:lnTo>
                <a:lnTo>
                  <a:pt x="8092" y="3929"/>
                </a:lnTo>
                <a:lnTo>
                  <a:pt x="9574" y="6150"/>
                </a:lnTo>
                <a:lnTo>
                  <a:pt x="8263" y="6625"/>
                </a:lnTo>
                <a:lnTo>
                  <a:pt x="6895" y="7005"/>
                </a:lnTo>
                <a:lnTo>
                  <a:pt x="5469" y="7335"/>
                </a:lnTo>
                <a:lnTo>
                  <a:pt x="4899" y="7443"/>
                </a:lnTo>
                <a:lnTo>
                  <a:pt x="3476" y="7768"/>
                </a:lnTo>
                <a:lnTo>
                  <a:pt x="1993" y="8037"/>
                </a:lnTo>
                <a:lnTo>
                  <a:pt x="511" y="8254"/>
                </a:lnTo>
                <a:lnTo>
                  <a:pt x="0" y="8738"/>
                </a:lnTo>
                <a:lnTo>
                  <a:pt x="741" y="11382"/>
                </a:lnTo>
                <a:lnTo>
                  <a:pt x="1423" y="14135"/>
                </a:lnTo>
                <a:lnTo>
                  <a:pt x="2050" y="17104"/>
                </a:lnTo>
                <a:lnTo>
                  <a:pt x="2050" y="14082"/>
                </a:lnTo>
                <a:lnTo>
                  <a:pt x="1367" y="11274"/>
                </a:lnTo>
                <a:lnTo>
                  <a:pt x="626" y="8685"/>
                </a:lnTo>
                <a:lnTo>
                  <a:pt x="2164" y="8468"/>
                </a:lnTo>
                <a:lnTo>
                  <a:pt x="3647" y="8199"/>
                </a:lnTo>
                <a:lnTo>
                  <a:pt x="5129" y="7876"/>
                </a:lnTo>
                <a:lnTo>
                  <a:pt x="6269" y="10357"/>
                </a:lnTo>
                <a:lnTo>
                  <a:pt x="7465" y="13057"/>
                </a:lnTo>
                <a:lnTo>
                  <a:pt x="6839" y="10249"/>
                </a:lnTo>
                <a:lnTo>
                  <a:pt x="5641" y="7768"/>
                </a:lnTo>
                <a:lnTo>
                  <a:pt x="7066" y="7390"/>
                </a:lnTo>
                <a:lnTo>
                  <a:pt x="8490" y="7005"/>
                </a:lnTo>
                <a:lnTo>
                  <a:pt x="9860" y="6530"/>
                </a:lnTo>
                <a:lnTo>
                  <a:pt x="11398" y="8901"/>
                </a:lnTo>
                <a:lnTo>
                  <a:pt x="11910" y="8738"/>
                </a:lnTo>
                <a:lnTo>
                  <a:pt x="10371" y="6302"/>
                </a:lnTo>
                <a:lnTo>
                  <a:pt x="10941" y="6093"/>
                </a:lnTo>
                <a:lnTo>
                  <a:pt x="11511" y="5885"/>
                </a:lnTo>
                <a:lnTo>
                  <a:pt x="12081" y="5657"/>
                </a:lnTo>
                <a:lnTo>
                  <a:pt x="12766" y="5391"/>
                </a:lnTo>
                <a:lnTo>
                  <a:pt x="13392" y="5068"/>
                </a:lnTo>
                <a:lnTo>
                  <a:pt x="14019" y="4746"/>
                </a:lnTo>
                <a:lnTo>
                  <a:pt x="15958" y="6967"/>
                </a:lnTo>
                <a:lnTo>
                  <a:pt x="17839" y="9440"/>
                </a:lnTo>
                <a:lnTo>
                  <a:pt x="19662" y="12030"/>
                </a:lnTo>
                <a:lnTo>
                  <a:pt x="18179" y="12785"/>
                </a:lnTo>
                <a:lnTo>
                  <a:pt x="16641" y="13488"/>
                </a:lnTo>
                <a:lnTo>
                  <a:pt x="14989" y="14082"/>
                </a:lnTo>
                <a:lnTo>
                  <a:pt x="14419" y="14296"/>
                </a:lnTo>
                <a:lnTo>
                  <a:pt x="12709" y="14837"/>
                </a:lnTo>
                <a:lnTo>
                  <a:pt x="10941" y="15377"/>
                </a:lnTo>
                <a:lnTo>
                  <a:pt x="9119" y="15807"/>
                </a:lnTo>
                <a:lnTo>
                  <a:pt x="8549" y="15971"/>
                </a:lnTo>
                <a:lnTo>
                  <a:pt x="6668" y="16349"/>
                </a:lnTo>
                <a:lnTo>
                  <a:pt x="4730" y="16726"/>
                </a:lnTo>
                <a:lnTo>
                  <a:pt x="2734" y="16996"/>
                </a:lnTo>
                <a:lnTo>
                  <a:pt x="2678" y="19963"/>
                </a:lnTo>
                <a:close/>
              </a:path>
            </a:pathLst>
          </a:custGeom>
          <a:solidFill>
            <a:srgbClr val="0052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33" name="object 1333"/>
          <p:cNvSpPr/>
          <p:nvPr/>
        </p:nvSpPr>
        <p:spPr>
          <a:xfrm>
            <a:off x="332740" y="529335"/>
            <a:ext cx="14063" cy="12387"/>
          </a:xfrm>
          <a:custGeom>
            <a:avLst/>
            <a:gdLst/>
            <a:ahLst/>
            <a:cxnLst/>
            <a:rect l="l" t="t" r="r" b="b"/>
            <a:pathLst>
              <a:path w="18751" h="16516">
                <a:moveTo>
                  <a:pt x="4789" y="8149"/>
                </a:moveTo>
                <a:lnTo>
                  <a:pt x="5530" y="10794"/>
                </a:lnTo>
                <a:lnTo>
                  <a:pt x="6213" y="13546"/>
                </a:lnTo>
                <a:lnTo>
                  <a:pt x="6839" y="16516"/>
                </a:lnTo>
                <a:lnTo>
                  <a:pt x="6839" y="13493"/>
                </a:lnTo>
                <a:lnTo>
                  <a:pt x="6156" y="10686"/>
                </a:lnTo>
                <a:lnTo>
                  <a:pt x="5415" y="8096"/>
                </a:lnTo>
                <a:lnTo>
                  <a:pt x="6954" y="7880"/>
                </a:lnTo>
                <a:lnTo>
                  <a:pt x="8436" y="7610"/>
                </a:lnTo>
                <a:lnTo>
                  <a:pt x="9918" y="7287"/>
                </a:lnTo>
                <a:lnTo>
                  <a:pt x="11058" y="9769"/>
                </a:lnTo>
                <a:lnTo>
                  <a:pt x="12254" y="12468"/>
                </a:lnTo>
                <a:lnTo>
                  <a:pt x="11628" y="9660"/>
                </a:lnTo>
                <a:lnTo>
                  <a:pt x="10430" y="7179"/>
                </a:lnTo>
                <a:lnTo>
                  <a:pt x="11856" y="6801"/>
                </a:lnTo>
                <a:lnTo>
                  <a:pt x="13279" y="6416"/>
                </a:lnTo>
                <a:lnTo>
                  <a:pt x="14649" y="5942"/>
                </a:lnTo>
                <a:lnTo>
                  <a:pt x="16188" y="8313"/>
                </a:lnTo>
                <a:lnTo>
                  <a:pt x="16699" y="8149"/>
                </a:lnTo>
                <a:lnTo>
                  <a:pt x="15160" y="5714"/>
                </a:lnTo>
                <a:lnTo>
                  <a:pt x="15730" y="5505"/>
                </a:lnTo>
                <a:lnTo>
                  <a:pt x="16300" y="5296"/>
                </a:lnTo>
                <a:lnTo>
                  <a:pt x="16870" y="5068"/>
                </a:lnTo>
                <a:lnTo>
                  <a:pt x="17499" y="4802"/>
                </a:lnTo>
                <a:lnTo>
                  <a:pt x="18125" y="4537"/>
                </a:lnTo>
                <a:lnTo>
                  <a:pt x="18751" y="4214"/>
                </a:lnTo>
                <a:lnTo>
                  <a:pt x="18353" y="3986"/>
                </a:lnTo>
                <a:lnTo>
                  <a:pt x="17839" y="4214"/>
                </a:lnTo>
                <a:lnTo>
                  <a:pt x="17269" y="4480"/>
                </a:lnTo>
                <a:lnTo>
                  <a:pt x="16699" y="4689"/>
                </a:lnTo>
                <a:lnTo>
                  <a:pt x="16129" y="4916"/>
                </a:lnTo>
                <a:lnTo>
                  <a:pt x="15503" y="5182"/>
                </a:lnTo>
                <a:lnTo>
                  <a:pt x="14876" y="5391"/>
                </a:lnTo>
                <a:lnTo>
                  <a:pt x="13678" y="3569"/>
                </a:lnTo>
                <a:lnTo>
                  <a:pt x="12482" y="1898"/>
                </a:lnTo>
                <a:lnTo>
                  <a:pt x="11286" y="322"/>
                </a:lnTo>
                <a:lnTo>
                  <a:pt x="10716" y="113"/>
                </a:lnTo>
                <a:lnTo>
                  <a:pt x="10430" y="0"/>
                </a:lnTo>
                <a:lnTo>
                  <a:pt x="11741" y="1727"/>
                </a:lnTo>
                <a:lnTo>
                  <a:pt x="13052" y="3569"/>
                </a:lnTo>
                <a:lnTo>
                  <a:pt x="14363" y="5562"/>
                </a:lnTo>
                <a:lnTo>
                  <a:pt x="13052" y="6036"/>
                </a:lnTo>
                <a:lnTo>
                  <a:pt x="11684" y="6416"/>
                </a:lnTo>
                <a:lnTo>
                  <a:pt x="10259" y="6746"/>
                </a:lnTo>
                <a:lnTo>
                  <a:pt x="8949" y="4043"/>
                </a:lnTo>
                <a:lnTo>
                  <a:pt x="7638" y="1575"/>
                </a:lnTo>
                <a:lnTo>
                  <a:pt x="8436" y="4157"/>
                </a:lnTo>
                <a:lnTo>
                  <a:pt x="9689" y="6855"/>
                </a:lnTo>
                <a:lnTo>
                  <a:pt x="8265" y="7179"/>
                </a:lnTo>
                <a:lnTo>
                  <a:pt x="6782" y="7449"/>
                </a:lnTo>
                <a:lnTo>
                  <a:pt x="5300" y="7665"/>
                </a:lnTo>
                <a:lnTo>
                  <a:pt x="4503" y="4859"/>
                </a:lnTo>
                <a:lnTo>
                  <a:pt x="3705" y="2316"/>
                </a:lnTo>
                <a:lnTo>
                  <a:pt x="2964" y="0"/>
                </a:lnTo>
                <a:lnTo>
                  <a:pt x="3192" y="2373"/>
                </a:lnTo>
                <a:lnTo>
                  <a:pt x="3933" y="4973"/>
                </a:lnTo>
                <a:lnTo>
                  <a:pt x="4674" y="7718"/>
                </a:lnTo>
                <a:lnTo>
                  <a:pt x="3135" y="7935"/>
                </a:lnTo>
                <a:lnTo>
                  <a:pt x="1597" y="8043"/>
                </a:lnTo>
                <a:lnTo>
                  <a:pt x="0" y="8096"/>
                </a:lnTo>
                <a:lnTo>
                  <a:pt x="0" y="8582"/>
                </a:lnTo>
                <a:lnTo>
                  <a:pt x="1653" y="8474"/>
                </a:lnTo>
                <a:lnTo>
                  <a:pt x="3250" y="8366"/>
                </a:lnTo>
                <a:lnTo>
                  <a:pt x="4789" y="8149"/>
                </a:lnTo>
                <a:close/>
              </a:path>
            </a:pathLst>
          </a:custGeom>
          <a:solidFill>
            <a:srgbClr val="0052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34" name="object 1334"/>
          <p:cNvSpPr/>
          <p:nvPr/>
        </p:nvSpPr>
        <p:spPr>
          <a:xfrm>
            <a:off x="323763" y="527712"/>
            <a:ext cx="30052" cy="20648"/>
          </a:xfrm>
          <a:custGeom>
            <a:avLst/>
            <a:gdLst/>
            <a:ahLst/>
            <a:cxnLst/>
            <a:rect l="l" t="t" r="r" b="b"/>
            <a:pathLst>
              <a:path w="40069" h="27530">
                <a:moveTo>
                  <a:pt x="17726" y="1309"/>
                </a:moveTo>
                <a:lnTo>
                  <a:pt x="16814" y="1518"/>
                </a:lnTo>
                <a:lnTo>
                  <a:pt x="15789" y="1689"/>
                </a:lnTo>
                <a:lnTo>
                  <a:pt x="14818" y="1784"/>
                </a:lnTo>
                <a:lnTo>
                  <a:pt x="14649" y="1252"/>
                </a:lnTo>
                <a:lnTo>
                  <a:pt x="14478" y="759"/>
                </a:lnTo>
                <a:lnTo>
                  <a:pt x="14307" y="284"/>
                </a:lnTo>
                <a:lnTo>
                  <a:pt x="13793" y="227"/>
                </a:lnTo>
                <a:lnTo>
                  <a:pt x="13964" y="759"/>
                </a:lnTo>
                <a:lnTo>
                  <a:pt x="14135" y="1309"/>
                </a:lnTo>
                <a:lnTo>
                  <a:pt x="14307" y="1841"/>
                </a:lnTo>
                <a:lnTo>
                  <a:pt x="13279" y="1955"/>
                </a:lnTo>
                <a:lnTo>
                  <a:pt x="12254" y="2050"/>
                </a:lnTo>
                <a:lnTo>
                  <a:pt x="11229" y="2107"/>
                </a:lnTo>
                <a:lnTo>
                  <a:pt x="11114" y="1347"/>
                </a:lnTo>
                <a:lnTo>
                  <a:pt x="11058" y="645"/>
                </a:lnTo>
                <a:lnTo>
                  <a:pt x="11000" y="0"/>
                </a:lnTo>
                <a:lnTo>
                  <a:pt x="10488" y="0"/>
                </a:lnTo>
                <a:lnTo>
                  <a:pt x="10544" y="645"/>
                </a:lnTo>
                <a:lnTo>
                  <a:pt x="10601" y="1347"/>
                </a:lnTo>
                <a:lnTo>
                  <a:pt x="10659" y="2107"/>
                </a:lnTo>
                <a:lnTo>
                  <a:pt x="7751" y="2107"/>
                </a:lnTo>
                <a:lnTo>
                  <a:pt x="8492" y="2486"/>
                </a:lnTo>
                <a:lnTo>
                  <a:pt x="10659" y="2486"/>
                </a:lnTo>
                <a:lnTo>
                  <a:pt x="10887" y="4859"/>
                </a:lnTo>
                <a:lnTo>
                  <a:pt x="11058" y="7460"/>
                </a:lnTo>
                <a:lnTo>
                  <a:pt x="11286" y="10314"/>
                </a:lnTo>
                <a:lnTo>
                  <a:pt x="7695" y="10314"/>
                </a:lnTo>
                <a:lnTo>
                  <a:pt x="7125" y="10260"/>
                </a:lnTo>
                <a:lnTo>
                  <a:pt x="6839" y="10260"/>
                </a:lnTo>
                <a:lnTo>
                  <a:pt x="7125" y="7460"/>
                </a:lnTo>
                <a:lnTo>
                  <a:pt x="7409" y="4802"/>
                </a:lnTo>
                <a:lnTo>
                  <a:pt x="7409" y="702"/>
                </a:lnTo>
                <a:lnTo>
                  <a:pt x="7296" y="1347"/>
                </a:lnTo>
                <a:lnTo>
                  <a:pt x="7181" y="2050"/>
                </a:lnTo>
                <a:lnTo>
                  <a:pt x="6100" y="2012"/>
                </a:lnTo>
                <a:lnTo>
                  <a:pt x="5073" y="1898"/>
                </a:lnTo>
                <a:lnTo>
                  <a:pt x="3989" y="1784"/>
                </a:lnTo>
                <a:lnTo>
                  <a:pt x="4160" y="1309"/>
                </a:lnTo>
                <a:lnTo>
                  <a:pt x="4390" y="816"/>
                </a:lnTo>
                <a:lnTo>
                  <a:pt x="4559" y="322"/>
                </a:lnTo>
                <a:lnTo>
                  <a:pt x="3989" y="379"/>
                </a:lnTo>
                <a:lnTo>
                  <a:pt x="3820" y="816"/>
                </a:lnTo>
                <a:lnTo>
                  <a:pt x="3649" y="1252"/>
                </a:lnTo>
                <a:lnTo>
                  <a:pt x="3478" y="1727"/>
                </a:lnTo>
                <a:lnTo>
                  <a:pt x="2509" y="1575"/>
                </a:lnTo>
                <a:lnTo>
                  <a:pt x="1597" y="1404"/>
                </a:lnTo>
                <a:lnTo>
                  <a:pt x="684" y="1195"/>
                </a:lnTo>
                <a:lnTo>
                  <a:pt x="0" y="1195"/>
                </a:lnTo>
                <a:lnTo>
                  <a:pt x="0" y="1404"/>
                </a:lnTo>
                <a:lnTo>
                  <a:pt x="457" y="1518"/>
                </a:lnTo>
                <a:lnTo>
                  <a:pt x="1425" y="1727"/>
                </a:lnTo>
                <a:lnTo>
                  <a:pt x="2394" y="1898"/>
                </a:lnTo>
                <a:lnTo>
                  <a:pt x="3363" y="2050"/>
                </a:lnTo>
                <a:lnTo>
                  <a:pt x="3876" y="2107"/>
                </a:lnTo>
                <a:lnTo>
                  <a:pt x="4960" y="2278"/>
                </a:lnTo>
                <a:lnTo>
                  <a:pt x="6041" y="2372"/>
                </a:lnTo>
                <a:lnTo>
                  <a:pt x="7181" y="2429"/>
                </a:lnTo>
                <a:lnTo>
                  <a:pt x="6839" y="4802"/>
                </a:lnTo>
                <a:lnTo>
                  <a:pt x="6782" y="10691"/>
                </a:lnTo>
                <a:lnTo>
                  <a:pt x="7409" y="10746"/>
                </a:lnTo>
                <a:lnTo>
                  <a:pt x="7695" y="10746"/>
                </a:lnTo>
                <a:lnTo>
                  <a:pt x="8891" y="10800"/>
                </a:lnTo>
                <a:lnTo>
                  <a:pt x="10089" y="10800"/>
                </a:lnTo>
                <a:lnTo>
                  <a:pt x="11286" y="10746"/>
                </a:lnTo>
                <a:lnTo>
                  <a:pt x="11513" y="13391"/>
                </a:lnTo>
                <a:lnTo>
                  <a:pt x="11684" y="16197"/>
                </a:lnTo>
                <a:lnTo>
                  <a:pt x="11856" y="19164"/>
                </a:lnTo>
                <a:lnTo>
                  <a:pt x="10317" y="19219"/>
                </a:lnTo>
                <a:lnTo>
                  <a:pt x="7068" y="19219"/>
                </a:lnTo>
                <a:lnTo>
                  <a:pt x="6269" y="19164"/>
                </a:lnTo>
                <a:lnTo>
                  <a:pt x="5929" y="19164"/>
                </a:lnTo>
                <a:lnTo>
                  <a:pt x="5870" y="19650"/>
                </a:lnTo>
                <a:lnTo>
                  <a:pt x="6670" y="19705"/>
                </a:lnTo>
                <a:lnTo>
                  <a:pt x="7068" y="19705"/>
                </a:lnTo>
                <a:lnTo>
                  <a:pt x="8663" y="19758"/>
                </a:lnTo>
                <a:lnTo>
                  <a:pt x="10317" y="19758"/>
                </a:lnTo>
                <a:lnTo>
                  <a:pt x="11912" y="19705"/>
                </a:lnTo>
                <a:lnTo>
                  <a:pt x="12083" y="22241"/>
                </a:lnTo>
                <a:lnTo>
                  <a:pt x="12198" y="24831"/>
                </a:lnTo>
                <a:lnTo>
                  <a:pt x="12369" y="27530"/>
                </a:lnTo>
                <a:lnTo>
                  <a:pt x="12881" y="27475"/>
                </a:lnTo>
                <a:lnTo>
                  <a:pt x="13167" y="27475"/>
                </a:lnTo>
                <a:lnTo>
                  <a:pt x="12995" y="24777"/>
                </a:lnTo>
                <a:lnTo>
                  <a:pt x="12824" y="22186"/>
                </a:lnTo>
                <a:lnTo>
                  <a:pt x="12653" y="19705"/>
                </a:lnTo>
                <a:lnTo>
                  <a:pt x="14762" y="19597"/>
                </a:lnTo>
                <a:lnTo>
                  <a:pt x="16870" y="19435"/>
                </a:lnTo>
                <a:lnTo>
                  <a:pt x="18922" y="19164"/>
                </a:lnTo>
                <a:lnTo>
                  <a:pt x="19436" y="21539"/>
                </a:lnTo>
                <a:lnTo>
                  <a:pt x="19948" y="24022"/>
                </a:lnTo>
                <a:lnTo>
                  <a:pt x="20405" y="26611"/>
                </a:lnTo>
                <a:lnTo>
                  <a:pt x="20860" y="26505"/>
                </a:lnTo>
                <a:lnTo>
                  <a:pt x="21087" y="26450"/>
                </a:lnTo>
                <a:lnTo>
                  <a:pt x="20632" y="23914"/>
                </a:lnTo>
                <a:lnTo>
                  <a:pt x="20119" y="21431"/>
                </a:lnTo>
                <a:lnTo>
                  <a:pt x="19607" y="19058"/>
                </a:lnTo>
                <a:lnTo>
                  <a:pt x="21601" y="18786"/>
                </a:lnTo>
                <a:lnTo>
                  <a:pt x="23597" y="18463"/>
                </a:lnTo>
                <a:lnTo>
                  <a:pt x="25478" y="17977"/>
                </a:lnTo>
                <a:lnTo>
                  <a:pt x="26332" y="20136"/>
                </a:lnTo>
                <a:lnTo>
                  <a:pt x="27073" y="22403"/>
                </a:lnTo>
                <a:lnTo>
                  <a:pt x="27814" y="24722"/>
                </a:lnTo>
                <a:lnTo>
                  <a:pt x="28440" y="24561"/>
                </a:lnTo>
                <a:lnTo>
                  <a:pt x="27699" y="22241"/>
                </a:lnTo>
                <a:lnTo>
                  <a:pt x="26902" y="19975"/>
                </a:lnTo>
                <a:lnTo>
                  <a:pt x="26048" y="17869"/>
                </a:lnTo>
                <a:lnTo>
                  <a:pt x="27927" y="17383"/>
                </a:lnTo>
                <a:lnTo>
                  <a:pt x="29695" y="16899"/>
                </a:lnTo>
                <a:lnTo>
                  <a:pt x="31405" y="16305"/>
                </a:lnTo>
                <a:lnTo>
                  <a:pt x="32374" y="18139"/>
                </a:lnTo>
                <a:lnTo>
                  <a:pt x="33342" y="20083"/>
                </a:lnTo>
                <a:lnTo>
                  <a:pt x="34198" y="22133"/>
                </a:lnTo>
                <a:lnTo>
                  <a:pt x="34768" y="21808"/>
                </a:lnTo>
                <a:lnTo>
                  <a:pt x="33912" y="19813"/>
                </a:lnTo>
                <a:lnTo>
                  <a:pt x="32944" y="17924"/>
                </a:lnTo>
                <a:lnTo>
                  <a:pt x="31975" y="16088"/>
                </a:lnTo>
                <a:lnTo>
                  <a:pt x="33626" y="15441"/>
                </a:lnTo>
                <a:lnTo>
                  <a:pt x="35223" y="14794"/>
                </a:lnTo>
                <a:lnTo>
                  <a:pt x="36647" y="13983"/>
                </a:lnTo>
                <a:lnTo>
                  <a:pt x="37674" y="15494"/>
                </a:lnTo>
                <a:lnTo>
                  <a:pt x="38699" y="17114"/>
                </a:lnTo>
                <a:lnTo>
                  <a:pt x="39666" y="18733"/>
                </a:lnTo>
                <a:lnTo>
                  <a:pt x="40069" y="18408"/>
                </a:lnTo>
                <a:lnTo>
                  <a:pt x="39163" y="16791"/>
                </a:lnTo>
                <a:lnTo>
                  <a:pt x="38135" y="15225"/>
                </a:lnTo>
                <a:lnTo>
                  <a:pt x="37161" y="13769"/>
                </a:lnTo>
                <a:lnTo>
                  <a:pt x="37845" y="13391"/>
                </a:lnTo>
                <a:lnTo>
                  <a:pt x="38015" y="12958"/>
                </a:lnTo>
                <a:lnTo>
                  <a:pt x="37560" y="13013"/>
                </a:lnTo>
                <a:lnTo>
                  <a:pt x="36877" y="13391"/>
                </a:lnTo>
                <a:lnTo>
                  <a:pt x="35507" y="11394"/>
                </a:lnTo>
                <a:lnTo>
                  <a:pt x="34083" y="9558"/>
                </a:lnTo>
                <a:lnTo>
                  <a:pt x="32658" y="7783"/>
                </a:lnTo>
                <a:lnTo>
                  <a:pt x="32088" y="7403"/>
                </a:lnTo>
                <a:lnTo>
                  <a:pt x="31576" y="6967"/>
                </a:lnTo>
                <a:lnTo>
                  <a:pt x="31006" y="6587"/>
                </a:lnTo>
                <a:lnTo>
                  <a:pt x="32829" y="8751"/>
                </a:lnTo>
                <a:lnTo>
                  <a:pt x="34653" y="11069"/>
                </a:lnTo>
                <a:lnTo>
                  <a:pt x="36420" y="13605"/>
                </a:lnTo>
                <a:lnTo>
                  <a:pt x="34937" y="14361"/>
                </a:lnTo>
                <a:lnTo>
                  <a:pt x="33399" y="15063"/>
                </a:lnTo>
                <a:lnTo>
                  <a:pt x="31747" y="15658"/>
                </a:lnTo>
                <a:lnTo>
                  <a:pt x="30265" y="12850"/>
                </a:lnTo>
                <a:lnTo>
                  <a:pt x="28668" y="10314"/>
                </a:lnTo>
                <a:lnTo>
                  <a:pt x="28156" y="10477"/>
                </a:lnTo>
                <a:lnTo>
                  <a:pt x="29695" y="13066"/>
                </a:lnTo>
                <a:lnTo>
                  <a:pt x="31177" y="15872"/>
                </a:lnTo>
                <a:lnTo>
                  <a:pt x="29467" y="16413"/>
                </a:lnTo>
                <a:lnTo>
                  <a:pt x="27699" y="16952"/>
                </a:lnTo>
                <a:lnTo>
                  <a:pt x="25877" y="17383"/>
                </a:lnTo>
                <a:lnTo>
                  <a:pt x="24793" y="14524"/>
                </a:lnTo>
                <a:lnTo>
                  <a:pt x="23597" y="11825"/>
                </a:lnTo>
                <a:lnTo>
                  <a:pt x="24223" y="14632"/>
                </a:lnTo>
                <a:lnTo>
                  <a:pt x="25307" y="17546"/>
                </a:lnTo>
                <a:lnTo>
                  <a:pt x="23426" y="17924"/>
                </a:lnTo>
                <a:lnTo>
                  <a:pt x="21488" y="18302"/>
                </a:lnTo>
                <a:lnTo>
                  <a:pt x="19492" y="18572"/>
                </a:lnTo>
                <a:lnTo>
                  <a:pt x="18808" y="15658"/>
                </a:lnTo>
                <a:lnTo>
                  <a:pt x="18808" y="18680"/>
                </a:lnTo>
                <a:lnTo>
                  <a:pt x="16814" y="18894"/>
                </a:lnTo>
                <a:lnTo>
                  <a:pt x="14705" y="19058"/>
                </a:lnTo>
                <a:lnTo>
                  <a:pt x="12653" y="19164"/>
                </a:lnTo>
                <a:lnTo>
                  <a:pt x="12426" y="16197"/>
                </a:lnTo>
                <a:lnTo>
                  <a:pt x="12198" y="13391"/>
                </a:lnTo>
                <a:lnTo>
                  <a:pt x="11968" y="10746"/>
                </a:lnTo>
                <a:lnTo>
                  <a:pt x="11968" y="10260"/>
                </a:lnTo>
                <a:lnTo>
                  <a:pt x="11684" y="7460"/>
                </a:lnTo>
                <a:lnTo>
                  <a:pt x="11457" y="4802"/>
                </a:lnTo>
                <a:lnTo>
                  <a:pt x="11229" y="2486"/>
                </a:lnTo>
                <a:lnTo>
                  <a:pt x="12311" y="2429"/>
                </a:lnTo>
                <a:lnTo>
                  <a:pt x="13394" y="2335"/>
                </a:lnTo>
                <a:lnTo>
                  <a:pt x="14419" y="2221"/>
                </a:lnTo>
                <a:lnTo>
                  <a:pt x="15160" y="4537"/>
                </a:lnTo>
                <a:lnTo>
                  <a:pt x="14933" y="2164"/>
                </a:lnTo>
                <a:lnTo>
                  <a:pt x="15958" y="2012"/>
                </a:lnTo>
                <a:lnTo>
                  <a:pt x="16929" y="1841"/>
                </a:lnTo>
                <a:lnTo>
                  <a:pt x="17897" y="1632"/>
                </a:lnTo>
                <a:lnTo>
                  <a:pt x="19150" y="3834"/>
                </a:lnTo>
                <a:lnTo>
                  <a:pt x="20405" y="6321"/>
                </a:lnTo>
                <a:lnTo>
                  <a:pt x="19607" y="3739"/>
                </a:lnTo>
                <a:lnTo>
                  <a:pt x="18353" y="1518"/>
                </a:lnTo>
                <a:lnTo>
                  <a:pt x="19094" y="1347"/>
                </a:lnTo>
                <a:lnTo>
                  <a:pt x="18524" y="1139"/>
                </a:lnTo>
                <a:lnTo>
                  <a:pt x="18010" y="930"/>
                </a:lnTo>
                <a:lnTo>
                  <a:pt x="17440" y="759"/>
                </a:lnTo>
                <a:lnTo>
                  <a:pt x="17726" y="1309"/>
                </a:lnTo>
                <a:close/>
              </a:path>
            </a:pathLst>
          </a:custGeom>
          <a:solidFill>
            <a:srgbClr val="0052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35" name="object 1335"/>
          <p:cNvSpPr/>
          <p:nvPr/>
        </p:nvSpPr>
        <p:spPr>
          <a:xfrm>
            <a:off x="307178" y="529748"/>
            <a:ext cx="13765" cy="16385"/>
          </a:xfrm>
          <a:custGeom>
            <a:avLst/>
            <a:gdLst/>
            <a:ahLst/>
            <a:cxnLst/>
            <a:rect l="l" t="t" r="r" b="b"/>
            <a:pathLst>
              <a:path w="18353" h="21846">
                <a:moveTo>
                  <a:pt x="0" y="15640"/>
                </a:moveTo>
                <a:lnTo>
                  <a:pt x="455" y="15965"/>
                </a:lnTo>
                <a:lnTo>
                  <a:pt x="1482" y="14237"/>
                </a:lnTo>
                <a:lnTo>
                  <a:pt x="2565" y="12565"/>
                </a:lnTo>
                <a:lnTo>
                  <a:pt x="3705" y="10946"/>
                </a:lnTo>
                <a:lnTo>
                  <a:pt x="4901" y="11593"/>
                </a:lnTo>
                <a:lnTo>
                  <a:pt x="6098" y="12187"/>
                </a:lnTo>
                <a:lnTo>
                  <a:pt x="7409" y="12726"/>
                </a:lnTo>
                <a:lnTo>
                  <a:pt x="7864" y="12888"/>
                </a:lnTo>
                <a:lnTo>
                  <a:pt x="8150" y="12996"/>
                </a:lnTo>
                <a:lnTo>
                  <a:pt x="7066" y="14885"/>
                </a:lnTo>
                <a:lnTo>
                  <a:pt x="6041" y="16882"/>
                </a:lnTo>
                <a:lnTo>
                  <a:pt x="5129" y="18932"/>
                </a:lnTo>
                <a:lnTo>
                  <a:pt x="5643" y="19257"/>
                </a:lnTo>
                <a:lnTo>
                  <a:pt x="6611" y="17152"/>
                </a:lnTo>
                <a:lnTo>
                  <a:pt x="7636" y="15154"/>
                </a:lnTo>
                <a:lnTo>
                  <a:pt x="8720" y="13212"/>
                </a:lnTo>
                <a:lnTo>
                  <a:pt x="10373" y="13860"/>
                </a:lnTo>
                <a:lnTo>
                  <a:pt x="12083" y="14399"/>
                </a:lnTo>
                <a:lnTo>
                  <a:pt x="13849" y="14885"/>
                </a:lnTo>
                <a:lnTo>
                  <a:pt x="12993" y="17043"/>
                </a:lnTo>
                <a:lnTo>
                  <a:pt x="12083" y="19310"/>
                </a:lnTo>
                <a:lnTo>
                  <a:pt x="11284" y="21630"/>
                </a:lnTo>
                <a:lnTo>
                  <a:pt x="11912" y="21846"/>
                </a:lnTo>
                <a:lnTo>
                  <a:pt x="12709" y="19471"/>
                </a:lnTo>
                <a:lnTo>
                  <a:pt x="13563" y="17205"/>
                </a:lnTo>
                <a:lnTo>
                  <a:pt x="14476" y="14993"/>
                </a:lnTo>
                <a:lnTo>
                  <a:pt x="16357" y="15479"/>
                </a:lnTo>
                <a:lnTo>
                  <a:pt x="14647" y="14507"/>
                </a:lnTo>
                <a:lnTo>
                  <a:pt x="15843" y="11701"/>
                </a:lnTo>
                <a:lnTo>
                  <a:pt x="17098" y="9002"/>
                </a:lnTo>
                <a:lnTo>
                  <a:pt x="18353" y="6521"/>
                </a:lnTo>
                <a:lnTo>
                  <a:pt x="17783" y="6412"/>
                </a:lnTo>
                <a:lnTo>
                  <a:pt x="16528" y="8895"/>
                </a:lnTo>
                <a:lnTo>
                  <a:pt x="15273" y="11540"/>
                </a:lnTo>
                <a:lnTo>
                  <a:pt x="14077" y="14399"/>
                </a:lnTo>
                <a:lnTo>
                  <a:pt x="12311" y="13913"/>
                </a:lnTo>
                <a:lnTo>
                  <a:pt x="10601" y="13374"/>
                </a:lnTo>
                <a:lnTo>
                  <a:pt x="8947" y="12780"/>
                </a:lnTo>
                <a:lnTo>
                  <a:pt x="10486" y="10029"/>
                </a:lnTo>
                <a:lnTo>
                  <a:pt x="12083" y="7492"/>
                </a:lnTo>
                <a:lnTo>
                  <a:pt x="13735" y="5125"/>
                </a:lnTo>
                <a:lnTo>
                  <a:pt x="15046" y="5600"/>
                </a:lnTo>
                <a:lnTo>
                  <a:pt x="13964" y="4745"/>
                </a:lnTo>
                <a:lnTo>
                  <a:pt x="15160" y="3075"/>
                </a:lnTo>
                <a:lnTo>
                  <a:pt x="16357" y="1499"/>
                </a:lnTo>
                <a:lnTo>
                  <a:pt x="17497" y="0"/>
                </a:lnTo>
                <a:lnTo>
                  <a:pt x="16870" y="265"/>
                </a:lnTo>
                <a:lnTo>
                  <a:pt x="16528" y="417"/>
                </a:lnTo>
                <a:lnTo>
                  <a:pt x="15503" y="1708"/>
                </a:lnTo>
                <a:lnTo>
                  <a:pt x="14476" y="3113"/>
                </a:lnTo>
                <a:lnTo>
                  <a:pt x="13451" y="4575"/>
                </a:lnTo>
                <a:lnTo>
                  <a:pt x="12595" y="4252"/>
                </a:lnTo>
                <a:lnTo>
                  <a:pt x="11741" y="3872"/>
                </a:lnTo>
                <a:lnTo>
                  <a:pt x="10943" y="3493"/>
                </a:lnTo>
                <a:lnTo>
                  <a:pt x="10544" y="3777"/>
                </a:lnTo>
                <a:lnTo>
                  <a:pt x="11398" y="4195"/>
                </a:lnTo>
                <a:lnTo>
                  <a:pt x="12254" y="4575"/>
                </a:lnTo>
                <a:lnTo>
                  <a:pt x="13223" y="4897"/>
                </a:lnTo>
                <a:lnTo>
                  <a:pt x="11570" y="7276"/>
                </a:lnTo>
                <a:lnTo>
                  <a:pt x="9916" y="9812"/>
                </a:lnTo>
                <a:lnTo>
                  <a:pt x="8377" y="12565"/>
                </a:lnTo>
                <a:lnTo>
                  <a:pt x="7864" y="12349"/>
                </a:lnTo>
                <a:lnTo>
                  <a:pt x="7580" y="12240"/>
                </a:lnTo>
                <a:lnTo>
                  <a:pt x="6325" y="11754"/>
                </a:lnTo>
                <a:lnTo>
                  <a:pt x="5129" y="11162"/>
                </a:lnTo>
                <a:lnTo>
                  <a:pt x="3989" y="10568"/>
                </a:lnTo>
                <a:lnTo>
                  <a:pt x="5073" y="9057"/>
                </a:lnTo>
                <a:lnTo>
                  <a:pt x="6154" y="7599"/>
                </a:lnTo>
                <a:lnTo>
                  <a:pt x="7294" y="6251"/>
                </a:lnTo>
                <a:lnTo>
                  <a:pt x="6384" y="7060"/>
                </a:lnTo>
                <a:lnTo>
                  <a:pt x="5471" y="7923"/>
                </a:lnTo>
                <a:lnTo>
                  <a:pt x="4615" y="8787"/>
                </a:lnTo>
                <a:lnTo>
                  <a:pt x="4275" y="9273"/>
                </a:lnTo>
                <a:lnTo>
                  <a:pt x="3874" y="9812"/>
                </a:lnTo>
                <a:lnTo>
                  <a:pt x="3534" y="10298"/>
                </a:lnTo>
                <a:lnTo>
                  <a:pt x="3077" y="10568"/>
                </a:lnTo>
                <a:lnTo>
                  <a:pt x="3248" y="10676"/>
                </a:lnTo>
                <a:lnTo>
                  <a:pt x="2108" y="12240"/>
                </a:lnTo>
                <a:lnTo>
                  <a:pt x="1025" y="13913"/>
                </a:lnTo>
                <a:lnTo>
                  <a:pt x="0" y="15640"/>
                </a:lnTo>
                <a:close/>
              </a:path>
            </a:pathLst>
          </a:custGeom>
          <a:solidFill>
            <a:srgbClr val="0052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36" name="object 1336"/>
          <p:cNvSpPr/>
          <p:nvPr/>
        </p:nvSpPr>
        <p:spPr>
          <a:xfrm>
            <a:off x="329320" y="527712"/>
            <a:ext cx="812" cy="3602"/>
          </a:xfrm>
          <a:custGeom>
            <a:avLst/>
            <a:gdLst/>
            <a:ahLst/>
            <a:cxnLst/>
            <a:rect l="l" t="t" r="r" b="b"/>
            <a:pathLst>
              <a:path w="1083" h="4802">
                <a:moveTo>
                  <a:pt x="513" y="702"/>
                </a:moveTo>
                <a:lnTo>
                  <a:pt x="628" y="0"/>
                </a:lnTo>
                <a:lnTo>
                  <a:pt x="58" y="56"/>
                </a:lnTo>
                <a:lnTo>
                  <a:pt x="0" y="702"/>
                </a:lnTo>
                <a:lnTo>
                  <a:pt x="0" y="4802"/>
                </a:lnTo>
                <a:lnTo>
                  <a:pt x="285" y="2486"/>
                </a:lnTo>
                <a:lnTo>
                  <a:pt x="1083" y="2486"/>
                </a:lnTo>
                <a:lnTo>
                  <a:pt x="342" y="2107"/>
                </a:lnTo>
                <a:lnTo>
                  <a:pt x="457" y="1347"/>
                </a:lnTo>
                <a:lnTo>
                  <a:pt x="513" y="702"/>
                </a:lnTo>
                <a:close/>
              </a:path>
            </a:pathLst>
          </a:custGeom>
          <a:solidFill>
            <a:srgbClr val="0052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37" name="object 1337"/>
          <p:cNvSpPr/>
          <p:nvPr/>
        </p:nvSpPr>
        <p:spPr>
          <a:xfrm>
            <a:off x="322952" y="541560"/>
            <a:ext cx="4702" cy="890"/>
          </a:xfrm>
          <a:custGeom>
            <a:avLst/>
            <a:gdLst/>
            <a:ahLst/>
            <a:cxnLst/>
            <a:rect l="l" t="t" r="r" b="b"/>
            <a:pathLst>
              <a:path w="6269" h="1186">
                <a:moveTo>
                  <a:pt x="0" y="0"/>
                </a:moveTo>
                <a:lnTo>
                  <a:pt x="1937" y="808"/>
                </a:lnTo>
                <a:lnTo>
                  <a:pt x="4046" y="1025"/>
                </a:lnTo>
                <a:lnTo>
                  <a:pt x="6210" y="1186"/>
                </a:lnTo>
                <a:lnTo>
                  <a:pt x="6269" y="647"/>
                </a:lnTo>
                <a:lnTo>
                  <a:pt x="4160" y="539"/>
                </a:lnTo>
                <a:lnTo>
                  <a:pt x="2052" y="322"/>
                </a:lnTo>
                <a:lnTo>
                  <a:pt x="0" y="0"/>
                </a:lnTo>
                <a:close/>
              </a:path>
            </a:pathLst>
          </a:custGeom>
          <a:solidFill>
            <a:srgbClr val="0052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38" name="object 1338"/>
          <p:cNvSpPr/>
          <p:nvPr/>
        </p:nvSpPr>
        <p:spPr>
          <a:xfrm>
            <a:off x="317652" y="528766"/>
            <a:ext cx="11240" cy="19553"/>
          </a:xfrm>
          <a:custGeom>
            <a:avLst/>
            <a:gdLst/>
            <a:ahLst/>
            <a:cxnLst/>
            <a:rect l="l" t="t" r="r" b="b"/>
            <a:pathLst>
              <a:path w="14987" h="26070">
                <a:moveTo>
                  <a:pt x="12766" y="23318"/>
                </a:moveTo>
                <a:lnTo>
                  <a:pt x="12538" y="26017"/>
                </a:lnTo>
                <a:lnTo>
                  <a:pt x="13050" y="26070"/>
                </a:lnTo>
                <a:lnTo>
                  <a:pt x="13336" y="26070"/>
                </a:lnTo>
                <a:lnTo>
                  <a:pt x="13563" y="23373"/>
                </a:lnTo>
                <a:lnTo>
                  <a:pt x="13791" y="20781"/>
                </a:lnTo>
                <a:lnTo>
                  <a:pt x="14019" y="18245"/>
                </a:lnTo>
                <a:lnTo>
                  <a:pt x="14077" y="17759"/>
                </a:lnTo>
                <a:lnTo>
                  <a:pt x="14361" y="14792"/>
                </a:lnTo>
                <a:lnTo>
                  <a:pt x="14647" y="11931"/>
                </a:lnTo>
                <a:lnTo>
                  <a:pt x="14931" y="9286"/>
                </a:lnTo>
                <a:lnTo>
                  <a:pt x="14987" y="3398"/>
                </a:lnTo>
                <a:lnTo>
                  <a:pt x="14647" y="5998"/>
                </a:lnTo>
                <a:lnTo>
                  <a:pt x="14305" y="8856"/>
                </a:lnTo>
                <a:lnTo>
                  <a:pt x="12707" y="8747"/>
                </a:lnTo>
                <a:lnTo>
                  <a:pt x="11056" y="8586"/>
                </a:lnTo>
                <a:lnTo>
                  <a:pt x="9517" y="8370"/>
                </a:lnTo>
                <a:lnTo>
                  <a:pt x="10371" y="5619"/>
                </a:lnTo>
                <a:lnTo>
                  <a:pt x="11227" y="3018"/>
                </a:lnTo>
                <a:lnTo>
                  <a:pt x="12025" y="702"/>
                </a:lnTo>
                <a:lnTo>
                  <a:pt x="11511" y="645"/>
                </a:lnTo>
                <a:lnTo>
                  <a:pt x="10657" y="2980"/>
                </a:lnTo>
                <a:lnTo>
                  <a:pt x="9801" y="5505"/>
                </a:lnTo>
                <a:lnTo>
                  <a:pt x="8889" y="8261"/>
                </a:lnTo>
                <a:lnTo>
                  <a:pt x="7409" y="8047"/>
                </a:lnTo>
                <a:lnTo>
                  <a:pt x="5983" y="7775"/>
                </a:lnTo>
                <a:lnTo>
                  <a:pt x="4559" y="7453"/>
                </a:lnTo>
                <a:lnTo>
                  <a:pt x="5927" y="4745"/>
                </a:lnTo>
                <a:lnTo>
                  <a:pt x="7294" y="2278"/>
                </a:lnTo>
                <a:lnTo>
                  <a:pt x="8605" y="113"/>
                </a:lnTo>
                <a:lnTo>
                  <a:pt x="8148" y="0"/>
                </a:lnTo>
                <a:lnTo>
                  <a:pt x="6839" y="2164"/>
                </a:lnTo>
                <a:lnTo>
                  <a:pt x="5413" y="4651"/>
                </a:lnTo>
                <a:lnTo>
                  <a:pt x="4046" y="7289"/>
                </a:lnTo>
                <a:lnTo>
                  <a:pt x="2678" y="6967"/>
                </a:lnTo>
                <a:lnTo>
                  <a:pt x="1309" y="6530"/>
                </a:lnTo>
                <a:lnTo>
                  <a:pt x="0" y="6055"/>
                </a:lnTo>
                <a:lnTo>
                  <a:pt x="1081" y="6910"/>
                </a:lnTo>
                <a:lnTo>
                  <a:pt x="2448" y="7346"/>
                </a:lnTo>
                <a:lnTo>
                  <a:pt x="3818" y="7722"/>
                </a:lnTo>
                <a:lnTo>
                  <a:pt x="4388" y="7830"/>
                </a:lnTo>
                <a:lnTo>
                  <a:pt x="5812" y="8208"/>
                </a:lnTo>
                <a:lnTo>
                  <a:pt x="7294" y="8478"/>
                </a:lnTo>
                <a:lnTo>
                  <a:pt x="8776" y="8747"/>
                </a:lnTo>
                <a:lnTo>
                  <a:pt x="7979" y="11284"/>
                </a:lnTo>
                <a:lnTo>
                  <a:pt x="7179" y="14089"/>
                </a:lnTo>
                <a:lnTo>
                  <a:pt x="6438" y="17003"/>
                </a:lnTo>
                <a:lnTo>
                  <a:pt x="4444" y="16681"/>
                </a:lnTo>
                <a:lnTo>
                  <a:pt x="2563" y="16303"/>
                </a:lnTo>
                <a:lnTo>
                  <a:pt x="682" y="15817"/>
                </a:lnTo>
                <a:lnTo>
                  <a:pt x="2392" y="16789"/>
                </a:lnTo>
                <a:lnTo>
                  <a:pt x="4329" y="17167"/>
                </a:lnTo>
                <a:lnTo>
                  <a:pt x="6325" y="17489"/>
                </a:lnTo>
                <a:lnTo>
                  <a:pt x="5699" y="19864"/>
                </a:lnTo>
                <a:lnTo>
                  <a:pt x="5129" y="22401"/>
                </a:lnTo>
                <a:lnTo>
                  <a:pt x="4615" y="24937"/>
                </a:lnTo>
                <a:lnTo>
                  <a:pt x="5071" y="25045"/>
                </a:lnTo>
                <a:lnTo>
                  <a:pt x="5298" y="25100"/>
                </a:lnTo>
                <a:lnTo>
                  <a:pt x="5812" y="22509"/>
                </a:lnTo>
                <a:lnTo>
                  <a:pt x="6382" y="19973"/>
                </a:lnTo>
                <a:lnTo>
                  <a:pt x="6952" y="17598"/>
                </a:lnTo>
                <a:lnTo>
                  <a:pt x="9004" y="17867"/>
                </a:lnTo>
                <a:lnTo>
                  <a:pt x="7066" y="17059"/>
                </a:lnTo>
                <a:lnTo>
                  <a:pt x="7808" y="14144"/>
                </a:lnTo>
                <a:lnTo>
                  <a:pt x="8605" y="11392"/>
                </a:lnTo>
                <a:lnTo>
                  <a:pt x="9403" y="8802"/>
                </a:lnTo>
                <a:lnTo>
                  <a:pt x="10998" y="9017"/>
                </a:lnTo>
                <a:lnTo>
                  <a:pt x="12595" y="9180"/>
                </a:lnTo>
                <a:lnTo>
                  <a:pt x="14248" y="9286"/>
                </a:lnTo>
                <a:lnTo>
                  <a:pt x="13906" y="11931"/>
                </a:lnTo>
                <a:lnTo>
                  <a:pt x="13620" y="14739"/>
                </a:lnTo>
                <a:lnTo>
                  <a:pt x="13336" y="17706"/>
                </a:lnTo>
                <a:lnTo>
                  <a:pt x="13277" y="18245"/>
                </a:lnTo>
                <a:lnTo>
                  <a:pt x="12993" y="20728"/>
                </a:lnTo>
                <a:lnTo>
                  <a:pt x="12766" y="23318"/>
                </a:lnTo>
                <a:close/>
              </a:path>
            </a:pathLst>
          </a:custGeom>
          <a:solidFill>
            <a:srgbClr val="00529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39" name="object 1339"/>
          <p:cNvSpPr/>
          <p:nvPr/>
        </p:nvSpPr>
        <p:spPr>
          <a:xfrm>
            <a:off x="334962" y="529335"/>
            <a:ext cx="1154" cy="3730"/>
          </a:xfrm>
          <a:custGeom>
            <a:avLst/>
            <a:gdLst/>
            <a:ahLst/>
            <a:cxnLst/>
            <a:rect l="l" t="t" r="r" b="b"/>
            <a:pathLst>
              <a:path w="1538" h="4973">
                <a:moveTo>
                  <a:pt x="741" y="2316"/>
                </a:moveTo>
                <a:lnTo>
                  <a:pt x="0" y="0"/>
                </a:lnTo>
                <a:lnTo>
                  <a:pt x="227" y="2373"/>
                </a:lnTo>
                <a:lnTo>
                  <a:pt x="968" y="4973"/>
                </a:lnTo>
                <a:lnTo>
                  <a:pt x="1538" y="4859"/>
                </a:lnTo>
                <a:lnTo>
                  <a:pt x="741" y="2316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40" name="object 1340"/>
          <p:cNvSpPr/>
          <p:nvPr/>
        </p:nvSpPr>
        <p:spPr>
          <a:xfrm>
            <a:off x="307264" y="530261"/>
            <a:ext cx="13679" cy="15872"/>
          </a:xfrm>
          <a:custGeom>
            <a:avLst/>
            <a:gdLst/>
            <a:ahLst/>
            <a:cxnLst/>
            <a:rect l="l" t="t" r="r" b="b"/>
            <a:pathLst>
              <a:path w="18238" h="21163">
                <a:moveTo>
                  <a:pt x="340" y="15282"/>
                </a:moveTo>
                <a:lnTo>
                  <a:pt x="1367" y="13554"/>
                </a:lnTo>
                <a:lnTo>
                  <a:pt x="2450" y="11882"/>
                </a:lnTo>
                <a:lnTo>
                  <a:pt x="3590" y="10262"/>
                </a:lnTo>
                <a:lnTo>
                  <a:pt x="4787" y="10910"/>
                </a:lnTo>
                <a:lnTo>
                  <a:pt x="5983" y="11504"/>
                </a:lnTo>
                <a:lnTo>
                  <a:pt x="7294" y="12043"/>
                </a:lnTo>
                <a:lnTo>
                  <a:pt x="7749" y="12204"/>
                </a:lnTo>
                <a:lnTo>
                  <a:pt x="8035" y="12313"/>
                </a:lnTo>
                <a:lnTo>
                  <a:pt x="6952" y="14201"/>
                </a:lnTo>
                <a:lnTo>
                  <a:pt x="5927" y="16199"/>
                </a:lnTo>
                <a:lnTo>
                  <a:pt x="5014" y="18249"/>
                </a:lnTo>
                <a:lnTo>
                  <a:pt x="5528" y="18573"/>
                </a:lnTo>
                <a:lnTo>
                  <a:pt x="6496" y="16468"/>
                </a:lnTo>
                <a:lnTo>
                  <a:pt x="7522" y="14471"/>
                </a:lnTo>
                <a:lnTo>
                  <a:pt x="8605" y="12529"/>
                </a:lnTo>
                <a:lnTo>
                  <a:pt x="10259" y="13176"/>
                </a:lnTo>
                <a:lnTo>
                  <a:pt x="11968" y="13715"/>
                </a:lnTo>
                <a:lnTo>
                  <a:pt x="13735" y="14201"/>
                </a:lnTo>
                <a:lnTo>
                  <a:pt x="12879" y="16360"/>
                </a:lnTo>
                <a:lnTo>
                  <a:pt x="11968" y="18627"/>
                </a:lnTo>
                <a:lnTo>
                  <a:pt x="11169" y="20946"/>
                </a:lnTo>
                <a:lnTo>
                  <a:pt x="11797" y="21163"/>
                </a:lnTo>
                <a:lnTo>
                  <a:pt x="12595" y="18788"/>
                </a:lnTo>
                <a:lnTo>
                  <a:pt x="13449" y="16521"/>
                </a:lnTo>
                <a:lnTo>
                  <a:pt x="14361" y="14310"/>
                </a:lnTo>
                <a:lnTo>
                  <a:pt x="16242" y="14796"/>
                </a:lnTo>
                <a:lnTo>
                  <a:pt x="14532" y="13824"/>
                </a:lnTo>
                <a:lnTo>
                  <a:pt x="15728" y="11018"/>
                </a:lnTo>
                <a:lnTo>
                  <a:pt x="16983" y="8318"/>
                </a:lnTo>
                <a:lnTo>
                  <a:pt x="18238" y="5837"/>
                </a:lnTo>
                <a:lnTo>
                  <a:pt x="17668" y="5729"/>
                </a:lnTo>
                <a:lnTo>
                  <a:pt x="16413" y="8212"/>
                </a:lnTo>
                <a:lnTo>
                  <a:pt x="15158" y="10856"/>
                </a:lnTo>
                <a:lnTo>
                  <a:pt x="13962" y="13715"/>
                </a:lnTo>
                <a:lnTo>
                  <a:pt x="12196" y="13229"/>
                </a:lnTo>
                <a:lnTo>
                  <a:pt x="10486" y="12690"/>
                </a:lnTo>
                <a:lnTo>
                  <a:pt x="8833" y="12096"/>
                </a:lnTo>
                <a:lnTo>
                  <a:pt x="10371" y="9345"/>
                </a:lnTo>
                <a:lnTo>
                  <a:pt x="11968" y="6809"/>
                </a:lnTo>
                <a:lnTo>
                  <a:pt x="13620" y="4442"/>
                </a:lnTo>
                <a:lnTo>
                  <a:pt x="14931" y="4916"/>
                </a:lnTo>
                <a:lnTo>
                  <a:pt x="13849" y="4062"/>
                </a:lnTo>
                <a:lnTo>
                  <a:pt x="14874" y="2657"/>
                </a:lnTo>
                <a:lnTo>
                  <a:pt x="15843" y="1252"/>
                </a:lnTo>
                <a:lnTo>
                  <a:pt x="16868" y="0"/>
                </a:lnTo>
                <a:lnTo>
                  <a:pt x="16186" y="284"/>
                </a:lnTo>
                <a:lnTo>
                  <a:pt x="15900" y="436"/>
                </a:lnTo>
                <a:lnTo>
                  <a:pt x="15046" y="1518"/>
                </a:lnTo>
                <a:lnTo>
                  <a:pt x="14190" y="2657"/>
                </a:lnTo>
                <a:lnTo>
                  <a:pt x="13336" y="3891"/>
                </a:lnTo>
                <a:lnTo>
                  <a:pt x="12651" y="3625"/>
                </a:lnTo>
                <a:lnTo>
                  <a:pt x="11910" y="3303"/>
                </a:lnTo>
                <a:lnTo>
                  <a:pt x="11284" y="2980"/>
                </a:lnTo>
                <a:lnTo>
                  <a:pt x="10828" y="3303"/>
                </a:lnTo>
                <a:lnTo>
                  <a:pt x="11570" y="3625"/>
                </a:lnTo>
                <a:lnTo>
                  <a:pt x="12309" y="3948"/>
                </a:lnTo>
                <a:lnTo>
                  <a:pt x="13108" y="4214"/>
                </a:lnTo>
                <a:lnTo>
                  <a:pt x="11455" y="6593"/>
                </a:lnTo>
                <a:lnTo>
                  <a:pt x="9801" y="9129"/>
                </a:lnTo>
                <a:lnTo>
                  <a:pt x="8263" y="11882"/>
                </a:lnTo>
                <a:lnTo>
                  <a:pt x="7749" y="11665"/>
                </a:lnTo>
                <a:lnTo>
                  <a:pt x="7465" y="11557"/>
                </a:lnTo>
                <a:lnTo>
                  <a:pt x="6210" y="11071"/>
                </a:lnTo>
                <a:lnTo>
                  <a:pt x="5014" y="10479"/>
                </a:lnTo>
                <a:lnTo>
                  <a:pt x="3874" y="9884"/>
                </a:lnTo>
                <a:lnTo>
                  <a:pt x="4388" y="9182"/>
                </a:lnTo>
                <a:lnTo>
                  <a:pt x="4899" y="8482"/>
                </a:lnTo>
                <a:lnTo>
                  <a:pt x="5413" y="7779"/>
                </a:lnTo>
                <a:lnTo>
                  <a:pt x="3304" y="9938"/>
                </a:lnTo>
                <a:lnTo>
                  <a:pt x="1423" y="12368"/>
                </a:lnTo>
                <a:lnTo>
                  <a:pt x="0" y="15010"/>
                </a:lnTo>
                <a:lnTo>
                  <a:pt x="340" y="15282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41" name="object 1341"/>
          <p:cNvSpPr/>
          <p:nvPr/>
        </p:nvSpPr>
        <p:spPr>
          <a:xfrm>
            <a:off x="322952" y="541560"/>
            <a:ext cx="4702" cy="890"/>
          </a:xfrm>
          <a:custGeom>
            <a:avLst/>
            <a:gdLst/>
            <a:ahLst/>
            <a:cxnLst/>
            <a:rect l="l" t="t" r="r" b="b"/>
            <a:pathLst>
              <a:path w="6269" h="1186">
                <a:moveTo>
                  <a:pt x="0" y="0"/>
                </a:moveTo>
                <a:lnTo>
                  <a:pt x="1937" y="808"/>
                </a:lnTo>
                <a:lnTo>
                  <a:pt x="4046" y="1025"/>
                </a:lnTo>
                <a:lnTo>
                  <a:pt x="6210" y="1186"/>
                </a:lnTo>
                <a:lnTo>
                  <a:pt x="6269" y="647"/>
                </a:lnTo>
                <a:lnTo>
                  <a:pt x="4160" y="539"/>
                </a:lnTo>
                <a:lnTo>
                  <a:pt x="2052" y="322"/>
                </a:lnTo>
                <a:lnTo>
                  <a:pt x="0" y="0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42" name="object 1342"/>
          <p:cNvSpPr/>
          <p:nvPr/>
        </p:nvSpPr>
        <p:spPr>
          <a:xfrm>
            <a:off x="329277" y="527997"/>
            <a:ext cx="17184" cy="13725"/>
          </a:xfrm>
          <a:custGeom>
            <a:avLst/>
            <a:gdLst/>
            <a:ahLst/>
            <a:cxnLst/>
            <a:rect l="l" t="t" r="r" b="b"/>
            <a:pathLst>
              <a:path w="22912" h="18300">
                <a:moveTo>
                  <a:pt x="398" y="1727"/>
                </a:moveTo>
                <a:lnTo>
                  <a:pt x="457" y="1139"/>
                </a:lnTo>
                <a:lnTo>
                  <a:pt x="569" y="607"/>
                </a:lnTo>
                <a:lnTo>
                  <a:pt x="626" y="56"/>
                </a:lnTo>
                <a:lnTo>
                  <a:pt x="56" y="56"/>
                </a:lnTo>
                <a:lnTo>
                  <a:pt x="0" y="607"/>
                </a:lnTo>
                <a:lnTo>
                  <a:pt x="56" y="4423"/>
                </a:lnTo>
                <a:lnTo>
                  <a:pt x="342" y="2107"/>
                </a:lnTo>
                <a:lnTo>
                  <a:pt x="3306" y="2107"/>
                </a:lnTo>
                <a:lnTo>
                  <a:pt x="3534" y="4480"/>
                </a:lnTo>
                <a:lnTo>
                  <a:pt x="3705" y="7081"/>
                </a:lnTo>
                <a:lnTo>
                  <a:pt x="3933" y="9934"/>
                </a:lnTo>
                <a:lnTo>
                  <a:pt x="3876" y="2107"/>
                </a:lnTo>
                <a:lnTo>
                  <a:pt x="4958" y="2050"/>
                </a:lnTo>
                <a:lnTo>
                  <a:pt x="6041" y="1955"/>
                </a:lnTo>
                <a:lnTo>
                  <a:pt x="7066" y="1841"/>
                </a:lnTo>
                <a:lnTo>
                  <a:pt x="7808" y="4157"/>
                </a:lnTo>
                <a:lnTo>
                  <a:pt x="7580" y="1784"/>
                </a:lnTo>
                <a:lnTo>
                  <a:pt x="8605" y="1632"/>
                </a:lnTo>
                <a:lnTo>
                  <a:pt x="9576" y="1461"/>
                </a:lnTo>
                <a:lnTo>
                  <a:pt x="10544" y="1252"/>
                </a:lnTo>
                <a:lnTo>
                  <a:pt x="11797" y="3455"/>
                </a:lnTo>
                <a:lnTo>
                  <a:pt x="13052" y="5942"/>
                </a:lnTo>
                <a:lnTo>
                  <a:pt x="14305" y="8639"/>
                </a:lnTo>
                <a:lnTo>
                  <a:pt x="12881" y="8964"/>
                </a:lnTo>
                <a:lnTo>
                  <a:pt x="11398" y="9233"/>
                </a:lnTo>
                <a:lnTo>
                  <a:pt x="9916" y="9450"/>
                </a:lnTo>
                <a:lnTo>
                  <a:pt x="9119" y="6644"/>
                </a:lnTo>
                <a:lnTo>
                  <a:pt x="8549" y="6758"/>
                </a:lnTo>
                <a:lnTo>
                  <a:pt x="9290" y="9503"/>
                </a:lnTo>
                <a:lnTo>
                  <a:pt x="7751" y="9719"/>
                </a:lnTo>
                <a:lnTo>
                  <a:pt x="6213" y="9828"/>
                </a:lnTo>
                <a:lnTo>
                  <a:pt x="4615" y="9881"/>
                </a:lnTo>
                <a:lnTo>
                  <a:pt x="4615" y="10367"/>
                </a:lnTo>
                <a:lnTo>
                  <a:pt x="6269" y="10258"/>
                </a:lnTo>
                <a:lnTo>
                  <a:pt x="7866" y="10150"/>
                </a:lnTo>
                <a:lnTo>
                  <a:pt x="9405" y="9934"/>
                </a:lnTo>
                <a:lnTo>
                  <a:pt x="10146" y="12578"/>
                </a:lnTo>
                <a:lnTo>
                  <a:pt x="10828" y="15331"/>
                </a:lnTo>
                <a:lnTo>
                  <a:pt x="11455" y="18300"/>
                </a:lnTo>
                <a:lnTo>
                  <a:pt x="11455" y="15278"/>
                </a:lnTo>
                <a:lnTo>
                  <a:pt x="10772" y="12470"/>
                </a:lnTo>
                <a:lnTo>
                  <a:pt x="10031" y="9881"/>
                </a:lnTo>
                <a:lnTo>
                  <a:pt x="11570" y="9664"/>
                </a:lnTo>
                <a:lnTo>
                  <a:pt x="13052" y="9395"/>
                </a:lnTo>
                <a:lnTo>
                  <a:pt x="14534" y="9072"/>
                </a:lnTo>
                <a:lnTo>
                  <a:pt x="15674" y="11553"/>
                </a:lnTo>
                <a:lnTo>
                  <a:pt x="16870" y="14253"/>
                </a:lnTo>
                <a:lnTo>
                  <a:pt x="16244" y="11445"/>
                </a:lnTo>
                <a:lnTo>
                  <a:pt x="15046" y="8964"/>
                </a:lnTo>
                <a:lnTo>
                  <a:pt x="16472" y="8586"/>
                </a:lnTo>
                <a:lnTo>
                  <a:pt x="17895" y="8201"/>
                </a:lnTo>
                <a:lnTo>
                  <a:pt x="19265" y="7726"/>
                </a:lnTo>
                <a:lnTo>
                  <a:pt x="20804" y="10097"/>
                </a:lnTo>
                <a:lnTo>
                  <a:pt x="21315" y="9934"/>
                </a:lnTo>
                <a:lnTo>
                  <a:pt x="19776" y="7498"/>
                </a:lnTo>
                <a:lnTo>
                  <a:pt x="20346" y="7289"/>
                </a:lnTo>
                <a:lnTo>
                  <a:pt x="20916" y="7081"/>
                </a:lnTo>
                <a:lnTo>
                  <a:pt x="21486" y="6853"/>
                </a:lnTo>
                <a:lnTo>
                  <a:pt x="22000" y="6644"/>
                </a:lnTo>
                <a:lnTo>
                  <a:pt x="22455" y="6435"/>
                </a:lnTo>
                <a:lnTo>
                  <a:pt x="22912" y="6207"/>
                </a:lnTo>
                <a:lnTo>
                  <a:pt x="22115" y="6150"/>
                </a:lnTo>
                <a:lnTo>
                  <a:pt x="21315" y="6473"/>
                </a:lnTo>
                <a:lnTo>
                  <a:pt x="20745" y="6701"/>
                </a:lnTo>
                <a:lnTo>
                  <a:pt x="20119" y="6967"/>
                </a:lnTo>
                <a:lnTo>
                  <a:pt x="19492" y="7175"/>
                </a:lnTo>
                <a:lnTo>
                  <a:pt x="18465" y="5619"/>
                </a:lnTo>
                <a:lnTo>
                  <a:pt x="17440" y="4100"/>
                </a:lnTo>
                <a:lnTo>
                  <a:pt x="16357" y="2752"/>
                </a:lnTo>
                <a:lnTo>
                  <a:pt x="15787" y="2486"/>
                </a:lnTo>
                <a:lnTo>
                  <a:pt x="15503" y="2373"/>
                </a:lnTo>
                <a:lnTo>
                  <a:pt x="16643" y="3948"/>
                </a:lnTo>
                <a:lnTo>
                  <a:pt x="17839" y="5562"/>
                </a:lnTo>
                <a:lnTo>
                  <a:pt x="18979" y="7346"/>
                </a:lnTo>
                <a:lnTo>
                  <a:pt x="17668" y="7821"/>
                </a:lnTo>
                <a:lnTo>
                  <a:pt x="16300" y="8201"/>
                </a:lnTo>
                <a:lnTo>
                  <a:pt x="14874" y="8531"/>
                </a:lnTo>
                <a:lnTo>
                  <a:pt x="13565" y="5828"/>
                </a:lnTo>
                <a:lnTo>
                  <a:pt x="12254" y="3360"/>
                </a:lnTo>
                <a:lnTo>
                  <a:pt x="11000" y="1139"/>
                </a:lnTo>
                <a:lnTo>
                  <a:pt x="10373" y="873"/>
                </a:lnTo>
                <a:lnTo>
                  <a:pt x="9461" y="1139"/>
                </a:lnTo>
                <a:lnTo>
                  <a:pt x="8436" y="1309"/>
                </a:lnTo>
                <a:lnTo>
                  <a:pt x="7465" y="1404"/>
                </a:lnTo>
                <a:lnTo>
                  <a:pt x="7352" y="1025"/>
                </a:lnTo>
                <a:lnTo>
                  <a:pt x="7125" y="322"/>
                </a:lnTo>
                <a:lnTo>
                  <a:pt x="6555" y="265"/>
                </a:lnTo>
                <a:lnTo>
                  <a:pt x="6726" y="645"/>
                </a:lnTo>
                <a:lnTo>
                  <a:pt x="6839" y="1025"/>
                </a:lnTo>
                <a:lnTo>
                  <a:pt x="6954" y="1461"/>
                </a:lnTo>
                <a:lnTo>
                  <a:pt x="5927" y="1575"/>
                </a:lnTo>
                <a:lnTo>
                  <a:pt x="4901" y="1670"/>
                </a:lnTo>
                <a:lnTo>
                  <a:pt x="3876" y="1727"/>
                </a:lnTo>
                <a:lnTo>
                  <a:pt x="3818" y="1139"/>
                </a:lnTo>
                <a:lnTo>
                  <a:pt x="3762" y="607"/>
                </a:lnTo>
                <a:lnTo>
                  <a:pt x="3705" y="56"/>
                </a:lnTo>
                <a:lnTo>
                  <a:pt x="3135" y="0"/>
                </a:lnTo>
                <a:lnTo>
                  <a:pt x="3192" y="550"/>
                </a:lnTo>
                <a:lnTo>
                  <a:pt x="3248" y="1139"/>
                </a:lnTo>
                <a:lnTo>
                  <a:pt x="3306" y="1727"/>
                </a:lnTo>
                <a:lnTo>
                  <a:pt x="398" y="1727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43" name="object 1343"/>
          <p:cNvSpPr/>
          <p:nvPr/>
        </p:nvSpPr>
        <p:spPr>
          <a:xfrm>
            <a:off x="317652" y="528851"/>
            <a:ext cx="11240" cy="19467"/>
          </a:xfrm>
          <a:custGeom>
            <a:avLst/>
            <a:gdLst/>
            <a:ahLst/>
            <a:cxnLst/>
            <a:rect l="l" t="t" r="r" b="b"/>
            <a:pathLst>
              <a:path w="14987" h="25956">
                <a:moveTo>
                  <a:pt x="12766" y="23204"/>
                </a:moveTo>
                <a:lnTo>
                  <a:pt x="12538" y="25903"/>
                </a:lnTo>
                <a:lnTo>
                  <a:pt x="13050" y="25956"/>
                </a:lnTo>
                <a:lnTo>
                  <a:pt x="13336" y="25956"/>
                </a:lnTo>
                <a:lnTo>
                  <a:pt x="13563" y="23259"/>
                </a:lnTo>
                <a:lnTo>
                  <a:pt x="13791" y="20667"/>
                </a:lnTo>
                <a:lnTo>
                  <a:pt x="14019" y="18131"/>
                </a:lnTo>
                <a:lnTo>
                  <a:pt x="14077" y="17645"/>
                </a:lnTo>
                <a:lnTo>
                  <a:pt x="14361" y="14678"/>
                </a:lnTo>
                <a:lnTo>
                  <a:pt x="14647" y="11817"/>
                </a:lnTo>
                <a:lnTo>
                  <a:pt x="14931" y="9173"/>
                </a:lnTo>
                <a:lnTo>
                  <a:pt x="14987" y="3284"/>
                </a:lnTo>
                <a:lnTo>
                  <a:pt x="14647" y="5885"/>
                </a:lnTo>
                <a:lnTo>
                  <a:pt x="14305" y="8742"/>
                </a:lnTo>
                <a:lnTo>
                  <a:pt x="12707" y="8633"/>
                </a:lnTo>
                <a:lnTo>
                  <a:pt x="11056" y="8472"/>
                </a:lnTo>
                <a:lnTo>
                  <a:pt x="9517" y="8256"/>
                </a:lnTo>
                <a:lnTo>
                  <a:pt x="10371" y="5505"/>
                </a:lnTo>
                <a:lnTo>
                  <a:pt x="11227" y="2904"/>
                </a:lnTo>
                <a:lnTo>
                  <a:pt x="12025" y="588"/>
                </a:lnTo>
                <a:lnTo>
                  <a:pt x="11511" y="531"/>
                </a:lnTo>
                <a:lnTo>
                  <a:pt x="10657" y="2866"/>
                </a:lnTo>
                <a:lnTo>
                  <a:pt x="9801" y="5391"/>
                </a:lnTo>
                <a:lnTo>
                  <a:pt x="8889" y="8147"/>
                </a:lnTo>
                <a:lnTo>
                  <a:pt x="7409" y="7933"/>
                </a:lnTo>
                <a:lnTo>
                  <a:pt x="5983" y="7661"/>
                </a:lnTo>
                <a:lnTo>
                  <a:pt x="4559" y="7339"/>
                </a:lnTo>
                <a:lnTo>
                  <a:pt x="5927" y="4632"/>
                </a:lnTo>
                <a:lnTo>
                  <a:pt x="7294" y="2221"/>
                </a:lnTo>
                <a:lnTo>
                  <a:pt x="8605" y="0"/>
                </a:lnTo>
                <a:lnTo>
                  <a:pt x="7979" y="170"/>
                </a:lnTo>
                <a:lnTo>
                  <a:pt x="6724" y="2259"/>
                </a:lnTo>
                <a:lnTo>
                  <a:pt x="5357" y="4632"/>
                </a:lnTo>
                <a:lnTo>
                  <a:pt x="4046" y="7175"/>
                </a:lnTo>
                <a:lnTo>
                  <a:pt x="2678" y="6853"/>
                </a:lnTo>
                <a:lnTo>
                  <a:pt x="1309" y="6416"/>
                </a:lnTo>
                <a:lnTo>
                  <a:pt x="0" y="5941"/>
                </a:lnTo>
                <a:lnTo>
                  <a:pt x="1081" y="6796"/>
                </a:lnTo>
                <a:lnTo>
                  <a:pt x="2448" y="7232"/>
                </a:lnTo>
                <a:lnTo>
                  <a:pt x="3818" y="7608"/>
                </a:lnTo>
                <a:lnTo>
                  <a:pt x="4388" y="7716"/>
                </a:lnTo>
                <a:lnTo>
                  <a:pt x="5812" y="8094"/>
                </a:lnTo>
                <a:lnTo>
                  <a:pt x="7294" y="8364"/>
                </a:lnTo>
                <a:lnTo>
                  <a:pt x="8776" y="8633"/>
                </a:lnTo>
                <a:lnTo>
                  <a:pt x="7979" y="11170"/>
                </a:lnTo>
                <a:lnTo>
                  <a:pt x="7179" y="13976"/>
                </a:lnTo>
                <a:lnTo>
                  <a:pt x="6438" y="16890"/>
                </a:lnTo>
                <a:lnTo>
                  <a:pt x="4444" y="16567"/>
                </a:lnTo>
                <a:lnTo>
                  <a:pt x="2563" y="16189"/>
                </a:lnTo>
                <a:lnTo>
                  <a:pt x="682" y="15703"/>
                </a:lnTo>
                <a:lnTo>
                  <a:pt x="2392" y="16675"/>
                </a:lnTo>
                <a:lnTo>
                  <a:pt x="4329" y="17053"/>
                </a:lnTo>
                <a:lnTo>
                  <a:pt x="6325" y="17376"/>
                </a:lnTo>
                <a:lnTo>
                  <a:pt x="5699" y="19750"/>
                </a:lnTo>
                <a:lnTo>
                  <a:pt x="5129" y="22287"/>
                </a:lnTo>
                <a:lnTo>
                  <a:pt x="4615" y="24823"/>
                </a:lnTo>
                <a:lnTo>
                  <a:pt x="5071" y="24931"/>
                </a:lnTo>
                <a:lnTo>
                  <a:pt x="5298" y="24986"/>
                </a:lnTo>
                <a:lnTo>
                  <a:pt x="5812" y="22395"/>
                </a:lnTo>
                <a:lnTo>
                  <a:pt x="6382" y="19859"/>
                </a:lnTo>
                <a:lnTo>
                  <a:pt x="6952" y="17484"/>
                </a:lnTo>
                <a:lnTo>
                  <a:pt x="9004" y="17753"/>
                </a:lnTo>
                <a:lnTo>
                  <a:pt x="7066" y="16945"/>
                </a:lnTo>
                <a:lnTo>
                  <a:pt x="7808" y="14031"/>
                </a:lnTo>
                <a:lnTo>
                  <a:pt x="8605" y="11278"/>
                </a:lnTo>
                <a:lnTo>
                  <a:pt x="9403" y="8688"/>
                </a:lnTo>
                <a:lnTo>
                  <a:pt x="10998" y="8903"/>
                </a:lnTo>
                <a:lnTo>
                  <a:pt x="12595" y="9066"/>
                </a:lnTo>
                <a:lnTo>
                  <a:pt x="14248" y="9173"/>
                </a:lnTo>
                <a:lnTo>
                  <a:pt x="13906" y="11817"/>
                </a:lnTo>
                <a:lnTo>
                  <a:pt x="13620" y="14625"/>
                </a:lnTo>
                <a:lnTo>
                  <a:pt x="13336" y="17592"/>
                </a:lnTo>
                <a:lnTo>
                  <a:pt x="13277" y="18131"/>
                </a:lnTo>
                <a:lnTo>
                  <a:pt x="12993" y="20614"/>
                </a:lnTo>
                <a:lnTo>
                  <a:pt x="12766" y="23204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44" name="object 1344"/>
          <p:cNvSpPr/>
          <p:nvPr/>
        </p:nvSpPr>
        <p:spPr>
          <a:xfrm>
            <a:off x="324105" y="528282"/>
            <a:ext cx="29709" cy="20078"/>
          </a:xfrm>
          <a:custGeom>
            <a:avLst/>
            <a:gdLst/>
            <a:ahLst/>
            <a:cxnLst/>
            <a:rect l="l" t="t" r="r" b="b"/>
            <a:pathLst>
              <a:path w="39612" h="26771">
                <a:moveTo>
                  <a:pt x="6213" y="18946"/>
                </a:moveTo>
                <a:lnTo>
                  <a:pt x="6611" y="18946"/>
                </a:lnTo>
                <a:lnTo>
                  <a:pt x="8206" y="18999"/>
                </a:lnTo>
                <a:lnTo>
                  <a:pt x="9860" y="18999"/>
                </a:lnTo>
                <a:lnTo>
                  <a:pt x="11455" y="18946"/>
                </a:lnTo>
                <a:lnTo>
                  <a:pt x="11626" y="21482"/>
                </a:lnTo>
                <a:lnTo>
                  <a:pt x="11741" y="24071"/>
                </a:lnTo>
                <a:lnTo>
                  <a:pt x="11912" y="26771"/>
                </a:lnTo>
                <a:lnTo>
                  <a:pt x="12424" y="26716"/>
                </a:lnTo>
                <a:lnTo>
                  <a:pt x="12709" y="26716"/>
                </a:lnTo>
                <a:lnTo>
                  <a:pt x="12538" y="24018"/>
                </a:lnTo>
                <a:lnTo>
                  <a:pt x="12367" y="21427"/>
                </a:lnTo>
                <a:lnTo>
                  <a:pt x="12196" y="18946"/>
                </a:lnTo>
                <a:lnTo>
                  <a:pt x="14305" y="18837"/>
                </a:lnTo>
                <a:lnTo>
                  <a:pt x="16413" y="18676"/>
                </a:lnTo>
                <a:lnTo>
                  <a:pt x="18465" y="18405"/>
                </a:lnTo>
                <a:lnTo>
                  <a:pt x="18979" y="20779"/>
                </a:lnTo>
                <a:lnTo>
                  <a:pt x="19490" y="23263"/>
                </a:lnTo>
                <a:lnTo>
                  <a:pt x="19948" y="25852"/>
                </a:lnTo>
                <a:lnTo>
                  <a:pt x="20403" y="25746"/>
                </a:lnTo>
                <a:lnTo>
                  <a:pt x="20630" y="25691"/>
                </a:lnTo>
                <a:lnTo>
                  <a:pt x="20175" y="23154"/>
                </a:lnTo>
                <a:lnTo>
                  <a:pt x="19662" y="20671"/>
                </a:lnTo>
                <a:lnTo>
                  <a:pt x="19150" y="18298"/>
                </a:lnTo>
                <a:lnTo>
                  <a:pt x="21144" y="18027"/>
                </a:lnTo>
                <a:lnTo>
                  <a:pt x="23140" y="17704"/>
                </a:lnTo>
                <a:lnTo>
                  <a:pt x="25021" y="17218"/>
                </a:lnTo>
                <a:lnTo>
                  <a:pt x="25875" y="19377"/>
                </a:lnTo>
                <a:lnTo>
                  <a:pt x="26616" y="21643"/>
                </a:lnTo>
                <a:lnTo>
                  <a:pt x="27357" y="23963"/>
                </a:lnTo>
                <a:lnTo>
                  <a:pt x="27983" y="23802"/>
                </a:lnTo>
                <a:lnTo>
                  <a:pt x="27242" y="21482"/>
                </a:lnTo>
                <a:lnTo>
                  <a:pt x="26445" y="19215"/>
                </a:lnTo>
                <a:lnTo>
                  <a:pt x="25591" y="17110"/>
                </a:lnTo>
                <a:lnTo>
                  <a:pt x="27470" y="16624"/>
                </a:lnTo>
                <a:lnTo>
                  <a:pt x="29238" y="16140"/>
                </a:lnTo>
                <a:lnTo>
                  <a:pt x="30948" y="15546"/>
                </a:lnTo>
                <a:lnTo>
                  <a:pt x="31916" y="17379"/>
                </a:lnTo>
                <a:lnTo>
                  <a:pt x="32885" y="19323"/>
                </a:lnTo>
                <a:lnTo>
                  <a:pt x="33741" y="21374"/>
                </a:lnTo>
                <a:lnTo>
                  <a:pt x="34311" y="21049"/>
                </a:lnTo>
                <a:lnTo>
                  <a:pt x="33455" y="19054"/>
                </a:lnTo>
                <a:lnTo>
                  <a:pt x="32486" y="17165"/>
                </a:lnTo>
                <a:lnTo>
                  <a:pt x="31518" y="15329"/>
                </a:lnTo>
                <a:lnTo>
                  <a:pt x="33169" y="14682"/>
                </a:lnTo>
                <a:lnTo>
                  <a:pt x="34766" y="14034"/>
                </a:lnTo>
                <a:lnTo>
                  <a:pt x="36190" y="13224"/>
                </a:lnTo>
                <a:lnTo>
                  <a:pt x="37217" y="14735"/>
                </a:lnTo>
                <a:lnTo>
                  <a:pt x="38242" y="16354"/>
                </a:lnTo>
                <a:lnTo>
                  <a:pt x="39209" y="17974"/>
                </a:lnTo>
                <a:lnTo>
                  <a:pt x="39612" y="17649"/>
                </a:lnTo>
                <a:lnTo>
                  <a:pt x="38705" y="16032"/>
                </a:lnTo>
                <a:lnTo>
                  <a:pt x="37678" y="14465"/>
                </a:lnTo>
                <a:lnTo>
                  <a:pt x="36704" y="13009"/>
                </a:lnTo>
                <a:lnTo>
                  <a:pt x="37330" y="12632"/>
                </a:lnTo>
                <a:lnTo>
                  <a:pt x="36875" y="12415"/>
                </a:lnTo>
                <a:lnTo>
                  <a:pt x="36420" y="12632"/>
                </a:lnTo>
                <a:lnTo>
                  <a:pt x="35449" y="11229"/>
                </a:lnTo>
                <a:lnTo>
                  <a:pt x="34480" y="9932"/>
                </a:lnTo>
                <a:lnTo>
                  <a:pt x="33511" y="8637"/>
                </a:lnTo>
                <a:lnTo>
                  <a:pt x="32885" y="8151"/>
                </a:lnTo>
                <a:lnTo>
                  <a:pt x="32259" y="7612"/>
                </a:lnTo>
                <a:lnTo>
                  <a:pt x="31630" y="7119"/>
                </a:lnTo>
                <a:lnTo>
                  <a:pt x="33113" y="8907"/>
                </a:lnTo>
                <a:lnTo>
                  <a:pt x="34539" y="10851"/>
                </a:lnTo>
                <a:lnTo>
                  <a:pt x="35962" y="12846"/>
                </a:lnTo>
                <a:lnTo>
                  <a:pt x="34480" y="13602"/>
                </a:lnTo>
                <a:lnTo>
                  <a:pt x="32942" y="14304"/>
                </a:lnTo>
                <a:lnTo>
                  <a:pt x="31290" y="14898"/>
                </a:lnTo>
                <a:lnTo>
                  <a:pt x="29808" y="12090"/>
                </a:lnTo>
                <a:lnTo>
                  <a:pt x="28211" y="9554"/>
                </a:lnTo>
                <a:lnTo>
                  <a:pt x="27699" y="9717"/>
                </a:lnTo>
                <a:lnTo>
                  <a:pt x="29238" y="12307"/>
                </a:lnTo>
                <a:lnTo>
                  <a:pt x="30720" y="15113"/>
                </a:lnTo>
                <a:lnTo>
                  <a:pt x="29010" y="15654"/>
                </a:lnTo>
                <a:lnTo>
                  <a:pt x="27242" y="16193"/>
                </a:lnTo>
                <a:lnTo>
                  <a:pt x="25419" y="16624"/>
                </a:lnTo>
                <a:lnTo>
                  <a:pt x="24336" y="13765"/>
                </a:lnTo>
                <a:lnTo>
                  <a:pt x="23140" y="11065"/>
                </a:lnTo>
                <a:lnTo>
                  <a:pt x="23766" y="13873"/>
                </a:lnTo>
                <a:lnTo>
                  <a:pt x="24850" y="16787"/>
                </a:lnTo>
                <a:lnTo>
                  <a:pt x="22969" y="17165"/>
                </a:lnTo>
                <a:lnTo>
                  <a:pt x="21031" y="17543"/>
                </a:lnTo>
                <a:lnTo>
                  <a:pt x="19035" y="17812"/>
                </a:lnTo>
                <a:lnTo>
                  <a:pt x="18351" y="14898"/>
                </a:lnTo>
                <a:lnTo>
                  <a:pt x="18351" y="17920"/>
                </a:lnTo>
                <a:lnTo>
                  <a:pt x="16357" y="18135"/>
                </a:lnTo>
                <a:lnTo>
                  <a:pt x="14248" y="18298"/>
                </a:lnTo>
                <a:lnTo>
                  <a:pt x="12196" y="18405"/>
                </a:lnTo>
                <a:lnTo>
                  <a:pt x="11968" y="15437"/>
                </a:lnTo>
                <a:lnTo>
                  <a:pt x="11741" y="12631"/>
                </a:lnTo>
                <a:lnTo>
                  <a:pt x="11511" y="9987"/>
                </a:lnTo>
                <a:lnTo>
                  <a:pt x="11511" y="9501"/>
                </a:lnTo>
                <a:lnTo>
                  <a:pt x="11227" y="6701"/>
                </a:lnTo>
                <a:lnTo>
                  <a:pt x="11000" y="4043"/>
                </a:lnTo>
                <a:lnTo>
                  <a:pt x="10772" y="1727"/>
                </a:lnTo>
                <a:lnTo>
                  <a:pt x="10828" y="9554"/>
                </a:lnTo>
                <a:lnTo>
                  <a:pt x="7238" y="9554"/>
                </a:lnTo>
                <a:lnTo>
                  <a:pt x="6668" y="9501"/>
                </a:lnTo>
                <a:lnTo>
                  <a:pt x="6382" y="9501"/>
                </a:lnTo>
                <a:lnTo>
                  <a:pt x="6668" y="6701"/>
                </a:lnTo>
                <a:lnTo>
                  <a:pt x="6952" y="4043"/>
                </a:lnTo>
                <a:lnTo>
                  <a:pt x="6895" y="227"/>
                </a:lnTo>
                <a:lnTo>
                  <a:pt x="6839" y="759"/>
                </a:lnTo>
                <a:lnTo>
                  <a:pt x="6724" y="1290"/>
                </a:lnTo>
                <a:lnTo>
                  <a:pt x="5643" y="1252"/>
                </a:lnTo>
                <a:lnTo>
                  <a:pt x="4615" y="1139"/>
                </a:lnTo>
                <a:lnTo>
                  <a:pt x="3532" y="1025"/>
                </a:lnTo>
                <a:lnTo>
                  <a:pt x="3647" y="645"/>
                </a:lnTo>
                <a:lnTo>
                  <a:pt x="3933" y="0"/>
                </a:lnTo>
                <a:lnTo>
                  <a:pt x="3363" y="56"/>
                </a:lnTo>
                <a:lnTo>
                  <a:pt x="3133" y="645"/>
                </a:lnTo>
                <a:lnTo>
                  <a:pt x="3020" y="968"/>
                </a:lnTo>
                <a:lnTo>
                  <a:pt x="2279" y="816"/>
                </a:lnTo>
                <a:lnTo>
                  <a:pt x="1538" y="702"/>
                </a:lnTo>
                <a:lnTo>
                  <a:pt x="797" y="550"/>
                </a:lnTo>
                <a:lnTo>
                  <a:pt x="283" y="645"/>
                </a:lnTo>
                <a:lnTo>
                  <a:pt x="0" y="759"/>
                </a:lnTo>
                <a:lnTo>
                  <a:pt x="968" y="968"/>
                </a:lnTo>
                <a:lnTo>
                  <a:pt x="1937" y="1139"/>
                </a:lnTo>
                <a:lnTo>
                  <a:pt x="2906" y="1290"/>
                </a:lnTo>
                <a:lnTo>
                  <a:pt x="3419" y="1347"/>
                </a:lnTo>
                <a:lnTo>
                  <a:pt x="4503" y="1518"/>
                </a:lnTo>
                <a:lnTo>
                  <a:pt x="5584" y="1613"/>
                </a:lnTo>
                <a:lnTo>
                  <a:pt x="6724" y="1670"/>
                </a:lnTo>
                <a:lnTo>
                  <a:pt x="6382" y="4043"/>
                </a:lnTo>
                <a:lnTo>
                  <a:pt x="6325" y="9932"/>
                </a:lnTo>
                <a:lnTo>
                  <a:pt x="6952" y="9987"/>
                </a:lnTo>
                <a:lnTo>
                  <a:pt x="7238" y="9987"/>
                </a:lnTo>
                <a:lnTo>
                  <a:pt x="8434" y="10040"/>
                </a:lnTo>
                <a:lnTo>
                  <a:pt x="9632" y="10040"/>
                </a:lnTo>
                <a:lnTo>
                  <a:pt x="10828" y="9987"/>
                </a:lnTo>
                <a:lnTo>
                  <a:pt x="11056" y="12631"/>
                </a:lnTo>
                <a:lnTo>
                  <a:pt x="11227" y="15437"/>
                </a:lnTo>
                <a:lnTo>
                  <a:pt x="11398" y="18405"/>
                </a:lnTo>
                <a:lnTo>
                  <a:pt x="9860" y="18460"/>
                </a:lnTo>
                <a:lnTo>
                  <a:pt x="6611" y="18460"/>
                </a:lnTo>
                <a:lnTo>
                  <a:pt x="5812" y="18405"/>
                </a:lnTo>
                <a:lnTo>
                  <a:pt x="5471" y="18405"/>
                </a:lnTo>
                <a:lnTo>
                  <a:pt x="5413" y="18890"/>
                </a:lnTo>
                <a:lnTo>
                  <a:pt x="6213" y="18946"/>
                </a:lnTo>
                <a:close/>
              </a:path>
            </a:pathLst>
          </a:custGeom>
          <a:solidFill>
            <a:srgbClr val="00509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45" name="object 1345"/>
          <p:cNvSpPr/>
          <p:nvPr/>
        </p:nvSpPr>
        <p:spPr>
          <a:xfrm>
            <a:off x="320173" y="516465"/>
            <a:ext cx="1025" cy="199"/>
          </a:xfrm>
          <a:custGeom>
            <a:avLst/>
            <a:gdLst/>
            <a:ahLst/>
            <a:cxnLst/>
            <a:rect l="l" t="t" r="r" b="b"/>
            <a:pathLst>
              <a:path w="1367" h="265">
                <a:moveTo>
                  <a:pt x="628" y="56"/>
                </a:moveTo>
                <a:lnTo>
                  <a:pt x="0" y="265"/>
                </a:lnTo>
                <a:lnTo>
                  <a:pt x="1367" y="0"/>
                </a:lnTo>
                <a:lnTo>
                  <a:pt x="628" y="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46" name="object 1346"/>
          <p:cNvSpPr/>
          <p:nvPr/>
        </p:nvSpPr>
        <p:spPr>
          <a:xfrm>
            <a:off x="325430" y="530674"/>
            <a:ext cx="4916" cy="3403"/>
          </a:xfrm>
          <a:custGeom>
            <a:avLst/>
            <a:gdLst/>
            <a:ahLst/>
            <a:cxnLst/>
            <a:rect l="l" t="t" r="r" b="b"/>
            <a:pathLst>
              <a:path w="6555" h="4537">
                <a:moveTo>
                  <a:pt x="1937" y="4100"/>
                </a:moveTo>
                <a:lnTo>
                  <a:pt x="1653" y="3075"/>
                </a:lnTo>
                <a:lnTo>
                  <a:pt x="2507" y="2372"/>
                </a:lnTo>
                <a:lnTo>
                  <a:pt x="3363" y="1670"/>
                </a:lnTo>
                <a:lnTo>
                  <a:pt x="4388" y="1404"/>
                </a:lnTo>
                <a:lnTo>
                  <a:pt x="5300" y="759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7" y="151"/>
                </a:lnTo>
                <a:lnTo>
                  <a:pt x="3248" y="702"/>
                </a:lnTo>
                <a:lnTo>
                  <a:pt x="2108" y="1025"/>
                </a:lnTo>
                <a:lnTo>
                  <a:pt x="1083" y="1613"/>
                </a:lnTo>
                <a:lnTo>
                  <a:pt x="457" y="2638"/>
                </a:lnTo>
                <a:lnTo>
                  <a:pt x="0" y="3663"/>
                </a:lnTo>
                <a:lnTo>
                  <a:pt x="797" y="4043"/>
                </a:lnTo>
                <a:lnTo>
                  <a:pt x="1538" y="4537"/>
                </a:lnTo>
                <a:lnTo>
                  <a:pt x="1937" y="4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47" name="object 1347"/>
          <p:cNvSpPr/>
          <p:nvPr/>
        </p:nvSpPr>
        <p:spPr>
          <a:xfrm>
            <a:off x="337655" y="528126"/>
            <a:ext cx="1154" cy="598"/>
          </a:xfrm>
          <a:custGeom>
            <a:avLst/>
            <a:gdLst/>
            <a:ahLst/>
            <a:cxnLst/>
            <a:rect l="l" t="t" r="r" b="b"/>
            <a:pathLst>
              <a:path w="1538" h="797">
                <a:moveTo>
                  <a:pt x="1538" y="474"/>
                </a:moveTo>
                <a:lnTo>
                  <a:pt x="0" y="0"/>
                </a:lnTo>
                <a:lnTo>
                  <a:pt x="398" y="797"/>
                </a:lnTo>
                <a:lnTo>
                  <a:pt x="1538" y="4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48" name="object 1348"/>
          <p:cNvSpPr/>
          <p:nvPr/>
        </p:nvSpPr>
        <p:spPr>
          <a:xfrm>
            <a:off x="305639" y="551679"/>
            <a:ext cx="471" cy="606"/>
          </a:xfrm>
          <a:custGeom>
            <a:avLst/>
            <a:gdLst/>
            <a:ahLst/>
            <a:cxnLst/>
            <a:rect l="l" t="t" r="r" b="b"/>
            <a:pathLst>
              <a:path w="628" h="808">
                <a:moveTo>
                  <a:pt x="628" y="808"/>
                </a:moveTo>
                <a:lnTo>
                  <a:pt x="114" y="0"/>
                </a:lnTo>
                <a:lnTo>
                  <a:pt x="0" y="700"/>
                </a:lnTo>
                <a:lnTo>
                  <a:pt x="628" y="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49" name="object 1349"/>
          <p:cNvSpPr/>
          <p:nvPr/>
        </p:nvSpPr>
        <p:spPr>
          <a:xfrm>
            <a:off x="300980" y="543706"/>
            <a:ext cx="255" cy="485"/>
          </a:xfrm>
          <a:custGeom>
            <a:avLst/>
            <a:gdLst/>
            <a:ahLst/>
            <a:cxnLst/>
            <a:rect l="l" t="t" r="r" b="b"/>
            <a:pathLst>
              <a:path w="340" h="647">
                <a:moveTo>
                  <a:pt x="340" y="539"/>
                </a:moveTo>
                <a:lnTo>
                  <a:pt x="283" y="0"/>
                </a:lnTo>
                <a:lnTo>
                  <a:pt x="0" y="647"/>
                </a:lnTo>
                <a:lnTo>
                  <a:pt x="340" y="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50" name="object 1350"/>
          <p:cNvSpPr/>
          <p:nvPr/>
        </p:nvSpPr>
        <p:spPr>
          <a:xfrm>
            <a:off x="315172" y="582642"/>
            <a:ext cx="4445" cy="4815"/>
          </a:xfrm>
          <a:custGeom>
            <a:avLst/>
            <a:gdLst/>
            <a:ahLst/>
            <a:cxnLst/>
            <a:rect l="l" t="t" r="r" b="b"/>
            <a:pathLst>
              <a:path w="5927" h="6420">
                <a:moveTo>
                  <a:pt x="741" y="3939"/>
                </a:moveTo>
                <a:lnTo>
                  <a:pt x="0" y="3884"/>
                </a:lnTo>
                <a:lnTo>
                  <a:pt x="114" y="4909"/>
                </a:lnTo>
                <a:lnTo>
                  <a:pt x="855" y="5611"/>
                </a:lnTo>
                <a:lnTo>
                  <a:pt x="1824" y="6150"/>
                </a:lnTo>
                <a:lnTo>
                  <a:pt x="2906" y="6420"/>
                </a:lnTo>
                <a:lnTo>
                  <a:pt x="3989" y="6205"/>
                </a:lnTo>
                <a:lnTo>
                  <a:pt x="4559" y="5664"/>
                </a:lnTo>
                <a:lnTo>
                  <a:pt x="4104" y="5072"/>
                </a:lnTo>
                <a:lnTo>
                  <a:pt x="4730" y="4425"/>
                </a:lnTo>
                <a:lnTo>
                  <a:pt x="5586" y="3992"/>
                </a:lnTo>
                <a:lnTo>
                  <a:pt x="5643" y="2967"/>
                </a:lnTo>
                <a:lnTo>
                  <a:pt x="5927" y="1995"/>
                </a:lnTo>
                <a:lnTo>
                  <a:pt x="5185" y="1078"/>
                </a:lnTo>
                <a:lnTo>
                  <a:pt x="4845" y="0"/>
                </a:lnTo>
                <a:lnTo>
                  <a:pt x="3818" y="0"/>
                </a:lnTo>
                <a:lnTo>
                  <a:pt x="3192" y="916"/>
                </a:lnTo>
                <a:lnTo>
                  <a:pt x="2394" y="1617"/>
                </a:lnTo>
                <a:lnTo>
                  <a:pt x="1139" y="1617"/>
                </a:lnTo>
                <a:lnTo>
                  <a:pt x="114" y="2805"/>
                </a:lnTo>
                <a:lnTo>
                  <a:pt x="741" y="3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51" name="object 1351"/>
          <p:cNvSpPr/>
          <p:nvPr/>
        </p:nvSpPr>
        <p:spPr>
          <a:xfrm>
            <a:off x="307220" y="531486"/>
            <a:ext cx="14021" cy="38204"/>
          </a:xfrm>
          <a:custGeom>
            <a:avLst/>
            <a:gdLst/>
            <a:ahLst/>
            <a:cxnLst/>
            <a:rect l="l" t="t" r="r" b="b"/>
            <a:pathLst>
              <a:path w="18695" h="50939">
                <a:moveTo>
                  <a:pt x="968" y="5607"/>
                </a:moveTo>
                <a:lnTo>
                  <a:pt x="741" y="6524"/>
                </a:lnTo>
                <a:lnTo>
                  <a:pt x="457" y="7441"/>
                </a:lnTo>
                <a:lnTo>
                  <a:pt x="457" y="8360"/>
                </a:lnTo>
                <a:lnTo>
                  <a:pt x="1369" y="9061"/>
                </a:lnTo>
                <a:lnTo>
                  <a:pt x="2565" y="8575"/>
                </a:lnTo>
                <a:lnTo>
                  <a:pt x="3705" y="7982"/>
                </a:lnTo>
                <a:lnTo>
                  <a:pt x="4617" y="7227"/>
                </a:lnTo>
                <a:lnTo>
                  <a:pt x="5016" y="7172"/>
                </a:lnTo>
                <a:lnTo>
                  <a:pt x="5073" y="6308"/>
                </a:lnTo>
                <a:lnTo>
                  <a:pt x="5471" y="5283"/>
                </a:lnTo>
                <a:lnTo>
                  <a:pt x="6440" y="4690"/>
                </a:lnTo>
                <a:lnTo>
                  <a:pt x="7467" y="4258"/>
                </a:lnTo>
                <a:lnTo>
                  <a:pt x="8549" y="3880"/>
                </a:lnTo>
                <a:lnTo>
                  <a:pt x="9632" y="3827"/>
                </a:lnTo>
                <a:lnTo>
                  <a:pt x="8947" y="4474"/>
                </a:lnTo>
                <a:lnTo>
                  <a:pt x="7979" y="4905"/>
                </a:lnTo>
                <a:lnTo>
                  <a:pt x="7068" y="5283"/>
                </a:lnTo>
                <a:lnTo>
                  <a:pt x="6611" y="6686"/>
                </a:lnTo>
                <a:lnTo>
                  <a:pt x="6954" y="7549"/>
                </a:lnTo>
                <a:lnTo>
                  <a:pt x="6555" y="8468"/>
                </a:lnTo>
                <a:lnTo>
                  <a:pt x="5757" y="9169"/>
                </a:lnTo>
                <a:lnTo>
                  <a:pt x="4730" y="9007"/>
                </a:lnTo>
                <a:lnTo>
                  <a:pt x="3989" y="9655"/>
                </a:lnTo>
                <a:lnTo>
                  <a:pt x="3419" y="10410"/>
                </a:lnTo>
                <a:lnTo>
                  <a:pt x="2736" y="22714"/>
                </a:lnTo>
                <a:lnTo>
                  <a:pt x="3192" y="21797"/>
                </a:lnTo>
                <a:lnTo>
                  <a:pt x="3590" y="20825"/>
                </a:lnTo>
                <a:lnTo>
                  <a:pt x="4219" y="20016"/>
                </a:lnTo>
                <a:lnTo>
                  <a:pt x="5073" y="19963"/>
                </a:lnTo>
                <a:lnTo>
                  <a:pt x="5814" y="20124"/>
                </a:lnTo>
                <a:lnTo>
                  <a:pt x="6213" y="20825"/>
                </a:lnTo>
                <a:lnTo>
                  <a:pt x="6555" y="21636"/>
                </a:lnTo>
                <a:lnTo>
                  <a:pt x="5929" y="21958"/>
                </a:lnTo>
                <a:lnTo>
                  <a:pt x="6954" y="22877"/>
                </a:lnTo>
                <a:lnTo>
                  <a:pt x="8436" y="22391"/>
                </a:lnTo>
                <a:lnTo>
                  <a:pt x="7125" y="21689"/>
                </a:lnTo>
                <a:lnTo>
                  <a:pt x="7922" y="21041"/>
                </a:lnTo>
                <a:lnTo>
                  <a:pt x="9006" y="20933"/>
                </a:lnTo>
                <a:lnTo>
                  <a:pt x="9975" y="20719"/>
                </a:lnTo>
                <a:lnTo>
                  <a:pt x="9803" y="21581"/>
                </a:lnTo>
                <a:lnTo>
                  <a:pt x="8947" y="22230"/>
                </a:lnTo>
                <a:lnTo>
                  <a:pt x="9632" y="22985"/>
                </a:lnTo>
                <a:lnTo>
                  <a:pt x="10373" y="23686"/>
                </a:lnTo>
                <a:lnTo>
                  <a:pt x="10943" y="24441"/>
                </a:lnTo>
                <a:lnTo>
                  <a:pt x="10943" y="25358"/>
                </a:lnTo>
                <a:lnTo>
                  <a:pt x="9461" y="25413"/>
                </a:lnTo>
                <a:lnTo>
                  <a:pt x="8947" y="50939"/>
                </a:lnTo>
                <a:lnTo>
                  <a:pt x="9119" y="50129"/>
                </a:lnTo>
                <a:lnTo>
                  <a:pt x="10317" y="50345"/>
                </a:lnTo>
                <a:lnTo>
                  <a:pt x="11513" y="50076"/>
                </a:lnTo>
                <a:lnTo>
                  <a:pt x="12653" y="49859"/>
                </a:lnTo>
                <a:lnTo>
                  <a:pt x="13793" y="49698"/>
                </a:lnTo>
                <a:lnTo>
                  <a:pt x="14989" y="49645"/>
                </a:lnTo>
                <a:lnTo>
                  <a:pt x="14705" y="37231"/>
                </a:lnTo>
                <a:lnTo>
                  <a:pt x="15446" y="36961"/>
                </a:lnTo>
                <a:lnTo>
                  <a:pt x="16300" y="36800"/>
                </a:lnTo>
                <a:lnTo>
                  <a:pt x="16643" y="37664"/>
                </a:lnTo>
                <a:lnTo>
                  <a:pt x="17041" y="38528"/>
                </a:lnTo>
                <a:lnTo>
                  <a:pt x="17726" y="39228"/>
                </a:lnTo>
                <a:lnTo>
                  <a:pt x="18695" y="30647"/>
                </a:lnTo>
                <a:lnTo>
                  <a:pt x="17497" y="30431"/>
                </a:lnTo>
                <a:lnTo>
                  <a:pt x="17041" y="29353"/>
                </a:lnTo>
                <a:lnTo>
                  <a:pt x="16643" y="28219"/>
                </a:lnTo>
                <a:lnTo>
                  <a:pt x="17440" y="27625"/>
                </a:lnTo>
                <a:lnTo>
                  <a:pt x="17041" y="26600"/>
                </a:lnTo>
                <a:lnTo>
                  <a:pt x="16643" y="25628"/>
                </a:lnTo>
                <a:lnTo>
                  <a:pt x="16586" y="24550"/>
                </a:lnTo>
                <a:lnTo>
                  <a:pt x="16985" y="23794"/>
                </a:lnTo>
                <a:lnTo>
                  <a:pt x="17327" y="23039"/>
                </a:lnTo>
                <a:lnTo>
                  <a:pt x="18524" y="22608"/>
                </a:lnTo>
                <a:lnTo>
                  <a:pt x="17954" y="5716"/>
                </a:lnTo>
                <a:lnTo>
                  <a:pt x="16927" y="5932"/>
                </a:lnTo>
                <a:lnTo>
                  <a:pt x="15958" y="6363"/>
                </a:lnTo>
                <a:lnTo>
                  <a:pt x="14933" y="6579"/>
                </a:lnTo>
                <a:lnTo>
                  <a:pt x="14307" y="5824"/>
                </a:lnTo>
                <a:lnTo>
                  <a:pt x="14077" y="4852"/>
                </a:lnTo>
                <a:lnTo>
                  <a:pt x="14647" y="4421"/>
                </a:lnTo>
                <a:lnTo>
                  <a:pt x="15674" y="5068"/>
                </a:lnTo>
                <a:lnTo>
                  <a:pt x="16870" y="5338"/>
                </a:lnTo>
                <a:lnTo>
                  <a:pt x="18125" y="5230"/>
                </a:lnTo>
                <a:lnTo>
                  <a:pt x="18010" y="4149"/>
                </a:lnTo>
                <a:lnTo>
                  <a:pt x="17213" y="3550"/>
                </a:lnTo>
                <a:lnTo>
                  <a:pt x="16528" y="2809"/>
                </a:lnTo>
                <a:lnTo>
                  <a:pt x="15730" y="2145"/>
                </a:lnTo>
                <a:lnTo>
                  <a:pt x="14762" y="1670"/>
                </a:lnTo>
                <a:lnTo>
                  <a:pt x="14135" y="474"/>
                </a:lnTo>
                <a:lnTo>
                  <a:pt x="13108" y="151"/>
                </a:lnTo>
                <a:lnTo>
                  <a:pt x="11968" y="0"/>
                </a:lnTo>
                <a:lnTo>
                  <a:pt x="11000" y="94"/>
                </a:lnTo>
                <a:lnTo>
                  <a:pt x="10087" y="474"/>
                </a:lnTo>
                <a:lnTo>
                  <a:pt x="9177" y="474"/>
                </a:lnTo>
                <a:lnTo>
                  <a:pt x="7695" y="968"/>
                </a:lnTo>
                <a:lnTo>
                  <a:pt x="6555" y="1025"/>
                </a:lnTo>
                <a:lnTo>
                  <a:pt x="5528" y="1499"/>
                </a:lnTo>
                <a:lnTo>
                  <a:pt x="4388" y="1936"/>
                </a:lnTo>
                <a:lnTo>
                  <a:pt x="3306" y="1936"/>
                </a:lnTo>
                <a:lnTo>
                  <a:pt x="2223" y="1784"/>
                </a:lnTo>
                <a:lnTo>
                  <a:pt x="1369" y="2581"/>
                </a:lnTo>
                <a:lnTo>
                  <a:pt x="457" y="3341"/>
                </a:lnTo>
                <a:lnTo>
                  <a:pt x="0" y="4366"/>
                </a:lnTo>
                <a:lnTo>
                  <a:pt x="968" y="5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52" name="object 1352"/>
          <p:cNvSpPr/>
          <p:nvPr/>
        </p:nvSpPr>
        <p:spPr>
          <a:xfrm>
            <a:off x="362877" y="558155"/>
            <a:ext cx="1918" cy="3237"/>
          </a:xfrm>
          <a:custGeom>
            <a:avLst/>
            <a:gdLst/>
            <a:ahLst/>
            <a:cxnLst/>
            <a:rect l="l" t="t" r="r" b="b"/>
            <a:pathLst>
              <a:path w="2557" h="4316">
                <a:moveTo>
                  <a:pt x="2557" y="3616"/>
                </a:moveTo>
                <a:lnTo>
                  <a:pt x="1993" y="2591"/>
                </a:lnTo>
                <a:lnTo>
                  <a:pt x="1429" y="1564"/>
                </a:lnTo>
                <a:lnTo>
                  <a:pt x="1711" y="755"/>
                </a:lnTo>
                <a:lnTo>
                  <a:pt x="1470" y="0"/>
                </a:lnTo>
                <a:lnTo>
                  <a:pt x="503" y="216"/>
                </a:lnTo>
                <a:lnTo>
                  <a:pt x="281" y="1402"/>
                </a:lnTo>
                <a:lnTo>
                  <a:pt x="60" y="2536"/>
                </a:lnTo>
                <a:lnTo>
                  <a:pt x="0" y="3724"/>
                </a:lnTo>
                <a:lnTo>
                  <a:pt x="1188" y="4316"/>
                </a:lnTo>
                <a:lnTo>
                  <a:pt x="2557" y="3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53" name="object 1353"/>
          <p:cNvSpPr/>
          <p:nvPr/>
        </p:nvSpPr>
        <p:spPr>
          <a:xfrm>
            <a:off x="361593" y="537067"/>
            <a:ext cx="1329" cy="2227"/>
          </a:xfrm>
          <a:custGeom>
            <a:avLst/>
            <a:gdLst/>
            <a:ahLst/>
            <a:cxnLst/>
            <a:rect l="l" t="t" r="r" b="b"/>
            <a:pathLst>
              <a:path w="1772" h="2969">
                <a:moveTo>
                  <a:pt x="1147" y="2969"/>
                </a:moveTo>
                <a:lnTo>
                  <a:pt x="1591" y="2266"/>
                </a:lnTo>
                <a:lnTo>
                  <a:pt x="1651" y="1349"/>
                </a:lnTo>
                <a:lnTo>
                  <a:pt x="1772" y="432"/>
                </a:lnTo>
                <a:lnTo>
                  <a:pt x="906" y="0"/>
                </a:lnTo>
                <a:lnTo>
                  <a:pt x="0" y="108"/>
                </a:lnTo>
                <a:lnTo>
                  <a:pt x="463" y="1080"/>
                </a:lnTo>
                <a:lnTo>
                  <a:pt x="684" y="2105"/>
                </a:lnTo>
                <a:lnTo>
                  <a:pt x="1147" y="2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54" name="object 1354"/>
          <p:cNvSpPr/>
          <p:nvPr/>
        </p:nvSpPr>
        <p:spPr>
          <a:xfrm>
            <a:off x="327397" y="515211"/>
            <a:ext cx="2735" cy="128"/>
          </a:xfrm>
          <a:custGeom>
            <a:avLst/>
            <a:gdLst/>
            <a:ahLst/>
            <a:cxnLst/>
            <a:rect l="l" t="t" r="r" b="b"/>
            <a:pathLst>
              <a:path w="3647" h="170">
                <a:moveTo>
                  <a:pt x="1083" y="56"/>
                </a:moveTo>
                <a:lnTo>
                  <a:pt x="0" y="170"/>
                </a:lnTo>
                <a:lnTo>
                  <a:pt x="2450" y="170"/>
                </a:lnTo>
                <a:lnTo>
                  <a:pt x="3647" y="56"/>
                </a:lnTo>
                <a:lnTo>
                  <a:pt x="2793" y="56"/>
                </a:lnTo>
                <a:lnTo>
                  <a:pt x="1709" y="113"/>
                </a:lnTo>
                <a:lnTo>
                  <a:pt x="1083" y="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55" name="object 1355"/>
          <p:cNvSpPr/>
          <p:nvPr/>
        </p:nvSpPr>
        <p:spPr>
          <a:xfrm>
            <a:off x="363255" y="546416"/>
            <a:ext cx="725" cy="1052"/>
          </a:xfrm>
          <a:custGeom>
            <a:avLst/>
            <a:gdLst/>
            <a:ahLst/>
            <a:cxnLst/>
            <a:rect l="l" t="t" r="r" b="b"/>
            <a:pathLst>
              <a:path w="966" h="1402">
                <a:moveTo>
                  <a:pt x="241" y="0"/>
                </a:moveTo>
                <a:lnTo>
                  <a:pt x="0" y="1133"/>
                </a:lnTo>
                <a:lnTo>
                  <a:pt x="966" y="1402"/>
                </a:lnTo>
                <a:lnTo>
                  <a:pt x="966" y="108"/>
                </a:lnTo>
                <a:lnTo>
                  <a:pt x="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56" name="object 1356"/>
          <p:cNvSpPr/>
          <p:nvPr/>
        </p:nvSpPr>
        <p:spPr>
          <a:xfrm>
            <a:off x="355914" y="574668"/>
            <a:ext cx="4531" cy="1539"/>
          </a:xfrm>
          <a:custGeom>
            <a:avLst/>
            <a:gdLst/>
            <a:ahLst/>
            <a:cxnLst/>
            <a:rect l="l" t="t" r="r" b="b"/>
            <a:pathLst>
              <a:path w="6041" h="2052">
                <a:moveTo>
                  <a:pt x="966" y="2052"/>
                </a:moveTo>
                <a:lnTo>
                  <a:pt x="1933" y="1997"/>
                </a:lnTo>
                <a:lnTo>
                  <a:pt x="2839" y="1782"/>
                </a:lnTo>
                <a:lnTo>
                  <a:pt x="4048" y="1566"/>
                </a:lnTo>
                <a:lnTo>
                  <a:pt x="5175" y="1080"/>
                </a:lnTo>
                <a:lnTo>
                  <a:pt x="6041" y="108"/>
                </a:lnTo>
                <a:lnTo>
                  <a:pt x="4390" y="0"/>
                </a:lnTo>
                <a:lnTo>
                  <a:pt x="3363" y="810"/>
                </a:lnTo>
                <a:lnTo>
                  <a:pt x="2034" y="1133"/>
                </a:lnTo>
                <a:lnTo>
                  <a:pt x="725" y="1188"/>
                </a:lnTo>
                <a:lnTo>
                  <a:pt x="0" y="2052"/>
                </a:lnTo>
                <a:lnTo>
                  <a:pt x="966" y="2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57" name="object 1357"/>
          <p:cNvSpPr/>
          <p:nvPr/>
        </p:nvSpPr>
        <p:spPr>
          <a:xfrm>
            <a:off x="357787" y="566290"/>
            <a:ext cx="5513" cy="6800"/>
          </a:xfrm>
          <a:custGeom>
            <a:avLst/>
            <a:gdLst/>
            <a:ahLst/>
            <a:cxnLst/>
            <a:rect l="l" t="t" r="r" b="b"/>
            <a:pathLst>
              <a:path w="7350" h="9066">
                <a:moveTo>
                  <a:pt x="4732" y="7770"/>
                </a:moveTo>
                <a:lnTo>
                  <a:pt x="5296" y="6908"/>
                </a:lnTo>
                <a:lnTo>
                  <a:pt x="5578" y="5883"/>
                </a:lnTo>
                <a:lnTo>
                  <a:pt x="6102" y="4964"/>
                </a:lnTo>
                <a:lnTo>
                  <a:pt x="6565" y="4047"/>
                </a:lnTo>
                <a:lnTo>
                  <a:pt x="6605" y="3022"/>
                </a:lnTo>
                <a:lnTo>
                  <a:pt x="6323" y="1997"/>
                </a:lnTo>
                <a:lnTo>
                  <a:pt x="6907" y="1349"/>
                </a:lnTo>
                <a:lnTo>
                  <a:pt x="7350" y="485"/>
                </a:lnTo>
                <a:lnTo>
                  <a:pt x="6565" y="0"/>
                </a:lnTo>
                <a:lnTo>
                  <a:pt x="5578" y="0"/>
                </a:lnTo>
                <a:lnTo>
                  <a:pt x="5236" y="1025"/>
                </a:lnTo>
                <a:lnTo>
                  <a:pt x="4672" y="1997"/>
                </a:lnTo>
                <a:lnTo>
                  <a:pt x="4108" y="2914"/>
                </a:lnTo>
                <a:lnTo>
                  <a:pt x="3202" y="4100"/>
                </a:lnTo>
                <a:lnTo>
                  <a:pt x="2557" y="4911"/>
                </a:lnTo>
                <a:lnTo>
                  <a:pt x="1711" y="5505"/>
                </a:lnTo>
                <a:lnTo>
                  <a:pt x="966" y="6152"/>
                </a:lnTo>
                <a:lnTo>
                  <a:pt x="342" y="6961"/>
                </a:lnTo>
                <a:lnTo>
                  <a:pt x="0" y="7878"/>
                </a:lnTo>
                <a:lnTo>
                  <a:pt x="624" y="8742"/>
                </a:lnTo>
                <a:lnTo>
                  <a:pt x="1711" y="9066"/>
                </a:lnTo>
                <a:lnTo>
                  <a:pt x="2859" y="8903"/>
                </a:lnTo>
                <a:lnTo>
                  <a:pt x="4048" y="8850"/>
                </a:lnTo>
                <a:lnTo>
                  <a:pt x="4732" y="7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58" name="object 1358"/>
          <p:cNvSpPr/>
          <p:nvPr/>
        </p:nvSpPr>
        <p:spPr>
          <a:xfrm>
            <a:off x="363980" y="571471"/>
            <a:ext cx="1027" cy="1619"/>
          </a:xfrm>
          <a:custGeom>
            <a:avLst/>
            <a:gdLst/>
            <a:ahLst/>
            <a:cxnLst/>
            <a:rect l="l" t="t" r="r" b="b"/>
            <a:pathLst>
              <a:path w="1369" h="2158">
                <a:moveTo>
                  <a:pt x="644" y="1078"/>
                </a:moveTo>
                <a:lnTo>
                  <a:pt x="0" y="2158"/>
                </a:lnTo>
                <a:lnTo>
                  <a:pt x="745" y="1078"/>
                </a:lnTo>
                <a:lnTo>
                  <a:pt x="1369" y="0"/>
                </a:lnTo>
                <a:lnTo>
                  <a:pt x="644" y="10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59" name="object 1359"/>
          <p:cNvSpPr/>
          <p:nvPr/>
        </p:nvSpPr>
        <p:spPr>
          <a:xfrm>
            <a:off x="366246" y="567221"/>
            <a:ext cx="770" cy="1092"/>
          </a:xfrm>
          <a:custGeom>
            <a:avLst/>
            <a:gdLst/>
            <a:ahLst/>
            <a:cxnLst/>
            <a:rect l="l" t="t" r="r" b="b"/>
            <a:pathLst>
              <a:path w="1027" h="1456">
                <a:moveTo>
                  <a:pt x="1027" y="0"/>
                </a:moveTo>
                <a:lnTo>
                  <a:pt x="0" y="970"/>
                </a:lnTo>
                <a:lnTo>
                  <a:pt x="120" y="1456"/>
                </a:lnTo>
                <a:lnTo>
                  <a:pt x="745" y="808"/>
                </a:lnTo>
                <a:lnTo>
                  <a:pt x="10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60" name="object 1360"/>
          <p:cNvSpPr/>
          <p:nvPr/>
        </p:nvSpPr>
        <p:spPr>
          <a:xfrm>
            <a:off x="367318" y="562890"/>
            <a:ext cx="3036" cy="4210"/>
          </a:xfrm>
          <a:custGeom>
            <a:avLst/>
            <a:gdLst/>
            <a:ahLst/>
            <a:cxnLst/>
            <a:rect l="l" t="t" r="r" b="b"/>
            <a:pathLst>
              <a:path w="4048" h="5613">
                <a:moveTo>
                  <a:pt x="865" y="2969"/>
                </a:moveTo>
                <a:lnTo>
                  <a:pt x="281" y="3724"/>
                </a:lnTo>
                <a:lnTo>
                  <a:pt x="0" y="4641"/>
                </a:lnTo>
                <a:lnTo>
                  <a:pt x="402" y="5613"/>
                </a:lnTo>
                <a:lnTo>
                  <a:pt x="1651" y="4858"/>
                </a:lnTo>
                <a:lnTo>
                  <a:pt x="1832" y="5450"/>
                </a:lnTo>
                <a:lnTo>
                  <a:pt x="2054" y="5505"/>
                </a:lnTo>
                <a:lnTo>
                  <a:pt x="2618" y="4480"/>
                </a:lnTo>
                <a:lnTo>
                  <a:pt x="3020" y="3346"/>
                </a:lnTo>
                <a:lnTo>
                  <a:pt x="3484" y="2644"/>
                </a:lnTo>
                <a:lnTo>
                  <a:pt x="3705" y="1888"/>
                </a:lnTo>
                <a:lnTo>
                  <a:pt x="3886" y="1186"/>
                </a:lnTo>
                <a:lnTo>
                  <a:pt x="4048" y="0"/>
                </a:lnTo>
                <a:lnTo>
                  <a:pt x="3302" y="377"/>
                </a:lnTo>
                <a:lnTo>
                  <a:pt x="2678" y="1349"/>
                </a:lnTo>
                <a:lnTo>
                  <a:pt x="1993" y="2374"/>
                </a:lnTo>
                <a:lnTo>
                  <a:pt x="1591" y="3561"/>
                </a:lnTo>
                <a:lnTo>
                  <a:pt x="865" y="2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61" name="object 1361"/>
          <p:cNvSpPr/>
          <p:nvPr/>
        </p:nvSpPr>
        <p:spPr>
          <a:xfrm>
            <a:off x="366246" y="565480"/>
            <a:ext cx="181" cy="1256"/>
          </a:xfrm>
          <a:custGeom>
            <a:avLst/>
            <a:gdLst/>
            <a:ahLst/>
            <a:cxnLst/>
            <a:rect l="l" t="t" r="r" b="b"/>
            <a:pathLst>
              <a:path w="241" h="1674">
                <a:moveTo>
                  <a:pt x="0" y="863"/>
                </a:moveTo>
                <a:lnTo>
                  <a:pt x="0" y="1674"/>
                </a:lnTo>
                <a:lnTo>
                  <a:pt x="241" y="863"/>
                </a:lnTo>
                <a:lnTo>
                  <a:pt x="241" y="0"/>
                </a:lnTo>
                <a:lnTo>
                  <a:pt x="0" y="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62" name="object 1362"/>
          <p:cNvSpPr/>
          <p:nvPr/>
        </p:nvSpPr>
        <p:spPr>
          <a:xfrm>
            <a:off x="364417" y="562001"/>
            <a:ext cx="1616" cy="2427"/>
          </a:xfrm>
          <a:custGeom>
            <a:avLst/>
            <a:gdLst/>
            <a:ahLst/>
            <a:cxnLst/>
            <a:rect l="l" t="t" r="r" b="b"/>
            <a:pathLst>
              <a:path w="2154" h="3236">
                <a:moveTo>
                  <a:pt x="2154" y="1078"/>
                </a:moveTo>
                <a:lnTo>
                  <a:pt x="1993" y="53"/>
                </a:lnTo>
                <a:lnTo>
                  <a:pt x="1812" y="0"/>
                </a:lnTo>
                <a:lnTo>
                  <a:pt x="1188" y="1078"/>
                </a:lnTo>
                <a:lnTo>
                  <a:pt x="745" y="2266"/>
                </a:lnTo>
                <a:lnTo>
                  <a:pt x="0" y="3236"/>
                </a:lnTo>
                <a:lnTo>
                  <a:pt x="906" y="2914"/>
                </a:lnTo>
                <a:lnTo>
                  <a:pt x="1812" y="3236"/>
                </a:lnTo>
                <a:lnTo>
                  <a:pt x="2094" y="2158"/>
                </a:lnTo>
                <a:lnTo>
                  <a:pt x="2154" y="10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63" name="object 1363"/>
          <p:cNvSpPr/>
          <p:nvPr/>
        </p:nvSpPr>
        <p:spPr>
          <a:xfrm>
            <a:off x="357485" y="560705"/>
            <a:ext cx="1027" cy="1133"/>
          </a:xfrm>
          <a:custGeom>
            <a:avLst/>
            <a:gdLst/>
            <a:ahLst/>
            <a:cxnLst/>
            <a:rect l="l" t="t" r="r" b="b"/>
            <a:pathLst>
              <a:path w="1369" h="1511">
                <a:moveTo>
                  <a:pt x="1087" y="1511"/>
                </a:moveTo>
                <a:lnTo>
                  <a:pt x="1309" y="755"/>
                </a:lnTo>
                <a:lnTo>
                  <a:pt x="1369" y="0"/>
                </a:lnTo>
                <a:lnTo>
                  <a:pt x="523" y="161"/>
                </a:lnTo>
                <a:lnTo>
                  <a:pt x="0" y="1025"/>
                </a:lnTo>
                <a:lnTo>
                  <a:pt x="1087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64" name="object 1364"/>
          <p:cNvSpPr/>
          <p:nvPr/>
        </p:nvSpPr>
        <p:spPr>
          <a:xfrm>
            <a:off x="362575" y="566938"/>
            <a:ext cx="2825" cy="4817"/>
          </a:xfrm>
          <a:custGeom>
            <a:avLst/>
            <a:gdLst/>
            <a:ahLst/>
            <a:cxnLst/>
            <a:rect l="l" t="t" r="r" b="b"/>
            <a:pathLst>
              <a:path w="3766" h="6422">
                <a:moveTo>
                  <a:pt x="523" y="3453"/>
                </a:moveTo>
                <a:lnTo>
                  <a:pt x="181" y="4478"/>
                </a:lnTo>
                <a:lnTo>
                  <a:pt x="0" y="5503"/>
                </a:lnTo>
                <a:lnTo>
                  <a:pt x="342" y="6422"/>
                </a:lnTo>
                <a:lnTo>
                  <a:pt x="1309" y="6044"/>
                </a:lnTo>
                <a:lnTo>
                  <a:pt x="1993" y="5125"/>
                </a:lnTo>
                <a:lnTo>
                  <a:pt x="2275" y="4100"/>
                </a:lnTo>
                <a:lnTo>
                  <a:pt x="2215" y="3022"/>
                </a:lnTo>
                <a:lnTo>
                  <a:pt x="1711" y="2805"/>
                </a:lnTo>
                <a:lnTo>
                  <a:pt x="2457" y="1997"/>
                </a:lnTo>
                <a:lnTo>
                  <a:pt x="3141" y="1025"/>
                </a:lnTo>
                <a:lnTo>
                  <a:pt x="3766" y="0"/>
                </a:lnTo>
                <a:lnTo>
                  <a:pt x="2859" y="1078"/>
                </a:lnTo>
                <a:lnTo>
                  <a:pt x="1591" y="1619"/>
                </a:lnTo>
                <a:lnTo>
                  <a:pt x="1147" y="2589"/>
                </a:lnTo>
                <a:lnTo>
                  <a:pt x="523" y="34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65" name="object 1365"/>
          <p:cNvSpPr/>
          <p:nvPr/>
        </p:nvSpPr>
        <p:spPr>
          <a:xfrm>
            <a:off x="362273" y="572725"/>
            <a:ext cx="1283" cy="1538"/>
          </a:xfrm>
          <a:custGeom>
            <a:avLst/>
            <a:gdLst/>
            <a:ahLst/>
            <a:cxnLst/>
            <a:rect l="l" t="t" r="r" b="b"/>
            <a:pathLst>
              <a:path w="1711" h="2050">
                <a:moveTo>
                  <a:pt x="966" y="485"/>
                </a:moveTo>
                <a:lnTo>
                  <a:pt x="402" y="1241"/>
                </a:lnTo>
                <a:lnTo>
                  <a:pt x="0" y="2050"/>
                </a:lnTo>
                <a:lnTo>
                  <a:pt x="684" y="1402"/>
                </a:lnTo>
                <a:lnTo>
                  <a:pt x="1369" y="755"/>
                </a:lnTo>
                <a:lnTo>
                  <a:pt x="1711" y="0"/>
                </a:lnTo>
                <a:lnTo>
                  <a:pt x="966" y="4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66" name="object 1366"/>
          <p:cNvSpPr/>
          <p:nvPr/>
        </p:nvSpPr>
        <p:spPr>
          <a:xfrm>
            <a:off x="363255" y="539496"/>
            <a:ext cx="1586" cy="6679"/>
          </a:xfrm>
          <a:custGeom>
            <a:avLst/>
            <a:gdLst/>
            <a:ahLst/>
            <a:cxnLst/>
            <a:rect l="l" t="t" r="r" b="b"/>
            <a:pathLst>
              <a:path w="2114" h="8905">
                <a:moveTo>
                  <a:pt x="926" y="1080"/>
                </a:moveTo>
                <a:lnTo>
                  <a:pt x="402" y="0"/>
                </a:lnTo>
                <a:lnTo>
                  <a:pt x="0" y="432"/>
                </a:lnTo>
                <a:lnTo>
                  <a:pt x="463" y="1564"/>
                </a:lnTo>
                <a:lnTo>
                  <a:pt x="805" y="2805"/>
                </a:lnTo>
                <a:lnTo>
                  <a:pt x="966" y="3830"/>
                </a:lnTo>
                <a:lnTo>
                  <a:pt x="865" y="4858"/>
                </a:lnTo>
                <a:lnTo>
                  <a:pt x="865" y="5883"/>
                </a:lnTo>
                <a:lnTo>
                  <a:pt x="523" y="6853"/>
                </a:lnTo>
                <a:lnTo>
                  <a:pt x="241" y="7825"/>
                </a:lnTo>
                <a:lnTo>
                  <a:pt x="60" y="8905"/>
                </a:lnTo>
                <a:lnTo>
                  <a:pt x="1208" y="8742"/>
                </a:lnTo>
                <a:lnTo>
                  <a:pt x="1893" y="8041"/>
                </a:lnTo>
                <a:lnTo>
                  <a:pt x="2054" y="7069"/>
                </a:lnTo>
                <a:lnTo>
                  <a:pt x="1893" y="6097"/>
                </a:lnTo>
                <a:lnTo>
                  <a:pt x="1993" y="5127"/>
                </a:lnTo>
                <a:lnTo>
                  <a:pt x="2114" y="4047"/>
                </a:lnTo>
                <a:lnTo>
                  <a:pt x="1893" y="2969"/>
                </a:lnTo>
                <a:lnTo>
                  <a:pt x="1309" y="2105"/>
                </a:lnTo>
                <a:lnTo>
                  <a:pt x="926" y="1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67" name="object 1367"/>
          <p:cNvSpPr/>
          <p:nvPr/>
        </p:nvSpPr>
        <p:spPr>
          <a:xfrm>
            <a:off x="354630" y="570055"/>
            <a:ext cx="12688" cy="15015"/>
          </a:xfrm>
          <a:custGeom>
            <a:avLst/>
            <a:gdLst/>
            <a:ahLst/>
            <a:cxnLst/>
            <a:rect l="l" t="t" r="r" b="b"/>
            <a:pathLst>
              <a:path w="16917" h="20020">
                <a:moveTo>
                  <a:pt x="966" y="19156"/>
                </a:moveTo>
                <a:lnTo>
                  <a:pt x="0" y="20020"/>
                </a:lnTo>
                <a:lnTo>
                  <a:pt x="563" y="19642"/>
                </a:lnTo>
                <a:lnTo>
                  <a:pt x="1127" y="19264"/>
                </a:lnTo>
                <a:lnTo>
                  <a:pt x="1409" y="19050"/>
                </a:lnTo>
                <a:lnTo>
                  <a:pt x="1872" y="18672"/>
                </a:lnTo>
                <a:lnTo>
                  <a:pt x="2738" y="18023"/>
                </a:lnTo>
                <a:lnTo>
                  <a:pt x="8539" y="13491"/>
                </a:lnTo>
                <a:lnTo>
                  <a:pt x="13151" y="8094"/>
                </a:lnTo>
                <a:lnTo>
                  <a:pt x="16514" y="1997"/>
                </a:lnTo>
                <a:lnTo>
                  <a:pt x="16695" y="1564"/>
                </a:lnTo>
                <a:lnTo>
                  <a:pt x="16171" y="2103"/>
                </a:lnTo>
                <a:lnTo>
                  <a:pt x="16474" y="1078"/>
                </a:lnTo>
                <a:lnTo>
                  <a:pt x="16917" y="0"/>
                </a:lnTo>
                <a:lnTo>
                  <a:pt x="16131" y="863"/>
                </a:lnTo>
                <a:lnTo>
                  <a:pt x="15446" y="1725"/>
                </a:lnTo>
                <a:lnTo>
                  <a:pt x="14701" y="2644"/>
                </a:lnTo>
                <a:lnTo>
                  <a:pt x="14137" y="3561"/>
                </a:lnTo>
                <a:lnTo>
                  <a:pt x="13674" y="4639"/>
                </a:lnTo>
                <a:lnTo>
                  <a:pt x="13110" y="4911"/>
                </a:lnTo>
                <a:lnTo>
                  <a:pt x="12466" y="5611"/>
                </a:lnTo>
                <a:lnTo>
                  <a:pt x="11841" y="6422"/>
                </a:lnTo>
                <a:lnTo>
                  <a:pt x="11459" y="7284"/>
                </a:lnTo>
                <a:lnTo>
                  <a:pt x="10996" y="8202"/>
                </a:lnTo>
                <a:lnTo>
                  <a:pt x="9969" y="8903"/>
                </a:lnTo>
                <a:lnTo>
                  <a:pt x="9344" y="9928"/>
                </a:lnTo>
                <a:lnTo>
                  <a:pt x="8659" y="10792"/>
                </a:lnTo>
                <a:lnTo>
                  <a:pt x="7793" y="11494"/>
                </a:lnTo>
                <a:lnTo>
                  <a:pt x="7008" y="12250"/>
                </a:lnTo>
                <a:lnTo>
                  <a:pt x="6142" y="12950"/>
                </a:lnTo>
                <a:lnTo>
                  <a:pt x="5236" y="13653"/>
                </a:lnTo>
                <a:lnTo>
                  <a:pt x="4329" y="14247"/>
                </a:lnTo>
                <a:lnTo>
                  <a:pt x="3463" y="14947"/>
                </a:lnTo>
                <a:lnTo>
                  <a:pt x="2738" y="15756"/>
                </a:lnTo>
                <a:lnTo>
                  <a:pt x="2215" y="16728"/>
                </a:lnTo>
                <a:lnTo>
                  <a:pt x="2215" y="17161"/>
                </a:lnTo>
                <a:lnTo>
                  <a:pt x="1711" y="18239"/>
                </a:lnTo>
                <a:lnTo>
                  <a:pt x="966" y="19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68" name="object 1368"/>
          <p:cNvSpPr/>
          <p:nvPr/>
        </p:nvSpPr>
        <p:spPr>
          <a:xfrm>
            <a:off x="364237" y="562161"/>
            <a:ext cx="347" cy="891"/>
          </a:xfrm>
          <a:custGeom>
            <a:avLst/>
            <a:gdLst/>
            <a:ahLst/>
            <a:cxnLst/>
            <a:rect l="l" t="t" r="r" b="b"/>
            <a:pathLst>
              <a:path w="463" h="1188">
                <a:moveTo>
                  <a:pt x="0" y="108"/>
                </a:moveTo>
                <a:lnTo>
                  <a:pt x="0" y="810"/>
                </a:lnTo>
                <a:lnTo>
                  <a:pt x="463" y="1188"/>
                </a:lnTo>
                <a:lnTo>
                  <a:pt x="463" y="0"/>
                </a:lnTo>
                <a:lnTo>
                  <a:pt x="0" y="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69" name="object 1369"/>
          <p:cNvSpPr/>
          <p:nvPr/>
        </p:nvSpPr>
        <p:spPr>
          <a:xfrm>
            <a:off x="362062" y="554350"/>
            <a:ext cx="649" cy="1739"/>
          </a:xfrm>
          <a:custGeom>
            <a:avLst/>
            <a:gdLst/>
            <a:ahLst/>
            <a:cxnLst/>
            <a:rect l="l" t="t" r="r" b="b"/>
            <a:pathLst>
              <a:path w="865" h="2319">
                <a:moveTo>
                  <a:pt x="684" y="0"/>
                </a:moveTo>
                <a:lnTo>
                  <a:pt x="181" y="269"/>
                </a:lnTo>
                <a:lnTo>
                  <a:pt x="0" y="1294"/>
                </a:lnTo>
                <a:lnTo>
                  <a:pt x="221" y="2319"/>
                </a:lnTo>
                <a:lnTo>
                  <a:pt x="624" y="2211"/>
                </a:lnTo>
                <a:lnTo>
                  <a:pt x="865" y="1078"/>
                </a:lnTo>
                <a:lnTo>
                  <a:pt x="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70" name="object 1370"/>
          <p:cNvSpPr/>
          <p:nvPr/>
        </p:nvSpPr>
        <p:spPr>
          <a:xfrm>
            <a:off x="362363" y="563620"/>
            <a:ext cx="936" cy="1214"/>
          </a:xfrm>
          <a:custGeom>
            <a:avLst/>
            <a:gdLst/>
            <a:ahLst/>
            <a:cxnLst/>
            <a:rect l="l" t="t" r="r" b="b"/>
            <a:pathLst>
              <a:path w="1248" h="1619">
                <a:moveTo>
                  <a:pt x="281" y="485"/>
                </a:moveTo>
                <a:lnTo>
                  <a:pt x="0" y="1619"/>
                </a:lnTo>
                <a:lnTo>
                  <a:pt x="684" y="916"/>
                </a:lnTo>
                <a:lnTo>
                  <a:pt x="1248" y="0"/>
                </a:lnTo>
                <a:lnTo>
                  <a:pt x="281" y="4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71" name="object 1371"/>
          <p:cNvSpPr/>
          <p:nvPr/>
        </p:nvSpPr>
        <p:spPr>
          <a:xfrm>
            <a:off x="344794" y="525050"/>
            <a:ext cx="1025" cy="840"/>
          </a:xfrm>
          <a:custGeom>
            <a:avLst/>
            <a:gdLst/>
            <a:ahLst/>
            <a:cxnLst/>
            <a:rect l="l" t="t" r="r" b="b"/>
            <a:pathLst>
              <a:path w="1367" h="1120">
                <a:moveTo>
                  <a:pt x="227" y="94"/>
                </a:moveTo>
                <a:lnTo>
                  <a:pt x="0" y="702"/>
                </a:lnTo>
                <a:lnTo>
                  <a:pt x="1367" y="1120"/>
                </a:lnTo>
                <a:lnTo>
                  <a:pt x="1367" y="0"/>
                </a:lnTo>
                <a:lnTo>
                  <a:pt x="227" y="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72" name="object 1372"/>
          <p:cNvSpPr/>
          <p:nvPr/>
        </p:nvSpPr>
        <p:spPr>
          <a:xfrm>
            <a:off x="300852" y="547104"/>
            <a:ext cx="1325" cy="1700"/>
          </a:xfrm>
          <a:custGeom>
            <a:avLst/>
            <a:gdLst/>
            <a:ahLst/>
            <a:cxnLst/>
            <a:rect l="l" t="t" r="r" b="b"/>
            <a:pathLst>
              <a:path w="1766" h="2266">
                <a:moveTo>
                  <a:pt x="1766" y="1511"/>
                </a:moveTo>
                <a:lnTo>
                  <a:pt x="1538" y="541"/>
                </a:lnTo>
                <a:lnTo>
                  <a:pt x="569" y="702"/>
                </a:lnTo>
                <a:lnTo>
                  <a:pt x="340" y="0"/>
                </a:lnTo>
                <a:lnTo>
                  <a:pt x="0" y="702"/>
                </a:lnTo>
                <a:lnTo>
                  <a:pt x="569" y="1404"/>
                </a:lnTo>
                <a:lnTo>
                  <a:pt x="853" y="2266"/>
                </a:lnTo>
                <a:lnTo>
                  <a:pt x="1766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73" name="object 1373"/>
          <p:cNvSpPr/>
          <p:nvPr/>
        </p:nvSpPr>
        <p:spPr>
          <a:xfrm>
            <a:off x="307092" y="574911"/>
            <a:ext cx="556" cy="11657"/>
          </a:xfrm>
          <a:custGeom>
            <a:avLst/>
            <a:gdLst/>
            <a:ahLst/>
            <a:cxnLst/>
            <a:rect l="l" t="t" r="r" b="b"/>
            <a:pathLst>
              <a:path w="741" h="15542">
                <a:moveTo>
                  <a:pt x="628" y="0"/>
                </a:moveTo>
                <a:lnTo>
                  <a:pt x="0" y="647"/>
                </a:lnTo>
                <a:lnTo>
                  <a:pt x="285" y="15380"/>
                </a:lnTo>
                <a:lnTo>
                  <a:pt x="741" y="15542"/>
                </a:lnTo>
                <a:lnTo>
                  <a:pt x="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74" name="object 1374"/>
          <p:cNvSpPr/>
          <p:nvPr/>
        </p:nvSpPr>
        <p:spPr>
          <a:xfrm>
            <a:off x="300081" y="544635"/>
            <a:ext cx="556" cy="1498"/>
          </a:xfrm>
          <a:custGeom>
            <a:avLst/>
            <a:gdLst/>
            <a:ahLst/>
            <a:cxnLst/>
            <a:rect l="l" t="t" r="r" b="b"/>
            <a:pathLst>
              <a:path w="741" h="1997">
                <a:moveTo>
                  <a:pt x="628" y="1025"/>
                </a:moveTo>
                <a:lnTo>
                  <a:pt x="741" y="0"/>
                </a:lnTo>
                <a:lnTo>
                  <a:pt x="58" y="271"/>
                </a:lnTo>
                <a:lnTo>
                  <a:pt x="0" y="1133"/>
                </a:lnTo>
                <a:lnTo>
                  <a:pt x="0" y="1997"/>
                </a:lnTo>
                <a:lnTo>
                  <a:pt x="628" y="10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75" name="object 1375"/>
          <p:cNvSpPr/>
          <p:nvPr/>
        </p:nvSpPr>
        <p:spPr>
          <a:xfrm>
            <a:off x="339578" y="571713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6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888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4"/>
                </a:lnTo>
                <a:lnTo>
                  <a:pt x="2110" y="1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76" name="object 1376"/>
          <p:cNvSpPr/>
          <p:nvPr/>
        </p:nvSpPr>
        <p:spPr>
          <a:xfrm>
            <a:off x="300638" y="533265"/>
            <a:ext cx="2265" cy="1616"/>
          </a:xfrm>
          <a:custGeom>
            <a:avLst/>
            <a:gdLst/>
            <a:ahLst/>
            <a:cxnLst/>
            <a:rect l="l" t="t" r="r" b="b"/>
            <a:pathLst>
              <a:path w="3020" h="2154">
                <a:moveTo>
                  <a:pt x="0" y="1399"/>
                </a:moveTo>
                <a:lnTo>
                  <a:pt x="56" y="2154"/>
                </a:lnTo>
                <a:lnTo>
                  <a:pt x="968" y="1993"/>
                </a:lnTo>
                <a:lnTo>
                  <a:pt x="1995" y="1670"/>
                </a:lnTo>
                <a:lnTo>
                  <a:pt x="2736" y="968"/>
                </a:lnTo>
                <a:lnTo>
                  <a:pt x="3020" y="56"/>
                </a:lnTo>
                <a:lnTo>
                  <a:pt x="1881" y="322"/>
                </a:lnTo>
                <a:lnTo>
                  <a:pt x="912" y="854"/>
                </a:lnTo>
                <a:lnTo>
                  <a:pt x="0" y="1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77" name="object 1377"/>
          <p:cNvSpPr/>
          <p:nvPr/>
        </p:nvSpPr>
        <p:spPr>
          <a:xfrm>
            <a:off x="367273" y="567303"/>
            <a:ext cx="1631" cy="3683"/>
          </a:xfrm>
          <a:custGeom>
            <a:avLst/>
            <a:gdLst/>
            <a:ahLst/>
            <a:cxnLst/>
            <a:rect l="l" t="t" r="r" b="b"/>
            <a:pathLst>
              <a:path w="2175" h="4911">
                <a:moveTo>
                  <a:pt x="302" y="3939"/>
                </a:moveTo>
                <a:lnTo>
                  <a:pt x="0" y="4911"/>
                </a:lnTo>
                <a:lnTo>
                  <a:pt x="342" y="4370"/>
                </a:lnTo>
                <a:lnTo>
                  <a:pt x="463" y="4208"/>
                </a:lnTo>
                <a:lnTo>
                  <a:pt x="745" y="3614"/>
                </a:lnTo>
                <a:lnTo>
                  <a:pt x="1027" y="3022"/>
                </a:lnTo>
                <a:lnTo>
                  <a:pt x="1309" y="2428"/>
                </a:lnTo>
                <a:lnTo>
                  <a:pt x="1429" y="1511"/>
                </a:lnTo>
                <a:lnTo>
                  <a:pt x="1772" y="755"/>
                </a:lnTo>
                <a:lnTo>
                  <a:pt x="2175" y="0"/>
                </a:lnTo>
                <a:lnTo>
                  <a:pt x="1993" y="0"/>
                </a:lnTo>
                <a:lnTo>
                  <a:pt x="1651" y="970"/>
                </a:lnTo>
                <a:lnTo>
                  <a:pt x="1087" y="1942"/>
                </a:lnTo>
                <a:lnTo>
                  <a:pt x="644" y="2914"/>
                </a:lnTo>
                <a:lnTo>
                  <a:pt x="302" y="3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78" name="object 1378"/>
          <p:cNvSpPr/>
          <p:nvPr/>
        </p:nvSpPr>
        <p:spPr>
          <a:xfrm>
            <a:off x="329962" y="515340"/>
            <a:ext cx="1880" cy="199"/>
          </a:xfrm>
          <a:custGeom>
            <a:avLst/>
            <a:gdLst/>
            <a:ahLst/>
            <a:cxnLst/>
            <a:rect l="l" t="t" r="r" b="b"/>
            <a:pathLst>
              <a:path w="2507" h="265">
                <a:moveTo>
                  <a:pt x="1254" y="37"/>
                </a:moveTo>
                <a:lnTo>
                  <a:pt x="0" y="208"/>
                </a:lnTo>
                <a:lnTo>
                  <a:pt x="1254" y="265"/>
                </a:lnTo>
                <a:lnTo>
                  <a:pt x="2507" y="0"/>
                </a:lnTo>
                <a:lnTo>
                  <a:pt x="1254" y="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79" name="object 1379"/>
          <p:cNvSpPr/>
          <p:nvPr/>
        </p:nvSpPr>
        <p:spPr>
          <a:xfrm>
            <a:off x="335903" y="527641"/>
            <a:ext cx="1623" cy="1053"/>
          </a:xfrm>
          <a:custGeom>
            <a:avLst/>
            <a:gdLst/>
            <a:ahLst/>
            <a:cxnLst/>
            <a:rect l="l" t="t" r="r" b="b"/>
            <a:pathLst>
              <a:path w="2164" h="1404">
                <a:moveTo>
                  <a:pt x="0" y="208"/>
                </a:moveTo>
                <a:lnTo>
                  <a:pt x="56" y="1404"/>
                </a:lnTo>
                <a:lnTo>
                  <a:pt x="2164" y="1404"/>
                </a:lnTo>
                <a:lnTo>
                  <a:pt x="1651" y="645"/>
                </a:lnTo>
                <a:lnTo>
                  <a:pt x="96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80" name="object 1380"/>
          <p:cNvSpPr/>
          <p:nvPr/>
        </p:nvSpPr>
        <p:spPr>
          <a:xfrm>
            <a:off x="311494" y="515582"/>
            <a:ext cx="13679" cy="3559"/>
          </a:xfrm>
          <a:custGeom>
            <a:avLst/>
            <a:gdLst/>
            <a:ahLst/>
            <a:cxnLst/>
            <a:rect l="l" t="t" r="r" b="b"/>
            <a:pathLst>
              <a:path w="18238" h="4745">
                <a:moveTo>
                  <a:pt x="9975" y="854"/>
                </a:moveTo>
                <a:lnTo>
                  <a:pt x="8835" y="1385"/>
                </a:lnTo>
                <a:lnTo>
                  <a:pt x="9348" y="1385"/>
                </a:lnTo>
                <a:lnTo>
                  <a:pt x="8265" y="1727"/>
                </a:lnTo>
                <a:lnTo>
                  <a:pt x="7181" y="2145"/>
                </a:lnTo>
                <a:lnTo>
                  <a:pt x="6098" y="2467"/>
                </a:lnTo>
                <a:lnTo>
                  <a:pt x="4958" y="2524"/>
                </a:lnTo>
                <a:lnTo>
                  <a:pt x="5870" y="1936"/>
                </a:lnTo>
                <a:lnTo>
                  <a:pt x="5016" y="2316"/>
                </a:lnTo>
                <a:lnTo>
                  <a:pt x="3933" y="2638"/>
                </a:lnTo>
                <a:lnTo>
                  <a:pt x="2908" y="3018"/>
                </a:lnTo>
                <a:lnTo>
                  <a:pt x="1939" y="3436"/>
                </a:lnTo>
                <a:lnTo>
                  <a:pt x="968" y="3986"/>
                </a:lnTo>
                <a:lnTo>
                  <a:pt x="0" y="4518"/>
                </a:lnTo>
                <a:lnTo>
                  <a:pt x="1139" y="4043"/>
                </a:lnTo>
                <a:lnTo>
                  <a:pt x="2338" y="3815"/>
                </a:lnTo>
                <a:lnTo>
                  <a:pt x="1311" y="4138"/>
                </a:lnTo>
                <a:lnTo>
                  <a:pt x="398" y="4745"/>
                </a:lnTo>
                <a:lnTo>
                  <a:pt x="1709" y="4480"/>
                </a:lnTo>
                <a:lnTo>
                  <a:pt x="2849" y="3929"/>
                </a:lnTo>
                <a:lnTo>
                  <a:pt x="4048" y="3493"/>
                </a:lnTo>
                <a:lnTo>
                  <a:pt x="5643" y="3113"/>
                </a:lnTo>
                <a:lnTo>
                  <a:pt x="7068" y="2410"/>
                </a:lnTo>
                <a:lnTo>
                  <a:pt x="8094" y="2202"/>
                </a:lnTo>
                <a:lnTo>
                  <a:pt x="9177" y="2088"/>
                </a:lnTo>
                <a:lnTo>
                  <a:pt x="10373" y="1727"/>
                </a:lnTo>
                <a:lnTo>
                  <a:pt x="11570" y="1442"/>
                </a:lnTo>
                <a:lnTo>
                  <a:pt x="12198" y="1233"/>
                </a:lnTo>
                <a:lnTo>
                  <a:pt x="12198" y="1025"/>
                </a:lnTo>
                <a:lnTo>
                  <a:pt x="12881" y="911"/>
                </a:lnTo>
                <a:lnTo>
                  <a:pt x="12198" y="1233"/>
                </a:lnTo>
                <a:lnTo>
                  <a:pt x="12937" y="1177"/>
                </a:lnTo>
                <a:lnTo>
                  <a:pt x="11968" y="1670"/>
                </a:lnTo>
                <a:lnTo>
                  <a:pt x="12367" y="2050"/>
                </a:lnTo>
                <a:lnTo>
                  <a:pt x="11628" y="2752"/>
                </a:lnTo>
                <a:lnTo>
                  <a:pt x="12597" y="3663"/>
                </a:lnTo>
                <a:lnTo>
                  <a:pt x="13622" y="3075"/>
                </a:lnTo>
                <a:lnTo>
                  <a:pt x="14933" y="2790"/>
                </a:lnTo>
                <a:lnTo>
                  <a:pt x="16016" y="2050"/>
                </a:lnTo>
                <a:lnTo>
                  <a:pt x="17269" y="1765"/>
                </a:lnTo>
                <a:lnTo>
                  <a:pt x="18238" y="1025"/>
                </a:lnTo>
                <a:lnTo>
                  <a:pt x="16814" y="968"/>
                </a:lnTo>
                <a:lnTo>
                  <a:pt x="15559" y="1385"/>
                </a:lnTo>
                <a:lnTo>
                  <a:pt x="16129" y="1613"/>
                </a:lnTo>
                <a:lnTo>
                  <a:pt x="15217" y="1879"/>
                </a:lnTo>
                <a:lnTo>
                  <a:pt x="14762" y="1233"/>
                </a:lnTo>
                <a:lnTo>
                  <a:pt x="15104" y="911"/>
                </a:lnTo>
                <a:lnTo>
                  <a:pt x="14135" y="854"/>
                </a:lnTo>
                <a:lnTo>
                  <a:pt x="15275" y="531"/>
                </a:lnTo>
                <a:lnTo>
                  <a:pt x="16472" y="588"/>
                </a:lnTo>
                <a:lnTo>
                  <a:pt x="17555" y="208"/>
                </a:lnTo>
                <a:lnTo>
                  <a:pt x="16699" y="322"/>
                </a:lnTo>
                <a:lnTo>
                  <a:pt x="15787" y="208"/>
                </a:lnTo>
                <a:lnTo>
                  <a:pt x="16472" y="0"/>
                </a:lnTo>
                <a:lnTo>
                  <a:pt x="15160" y="360"/>
                </a:lnTo>
                <a:lnTo>
                  <a:pt x="13793" y="645"/>
                </a:lnTo>
                <a:lnTo>
                  <a:pt x="12881" y="645"/>
                </a:lnTo>
                <a:lnTo>
                  <a:pt x="11912" y="645"/>
                </a:lnTo>
                <a:lnTo>
                  <a:pt x="10772" y="1025"/>
                </a:lnTo>
                <a:lnTo>
                  <a:pt x="11058" y="265"/>
                </a:lnTo>
                <a:lnTo>
                  <a:pt x="10087" y="645"/>
                </a:lnTo>
                <a:lnTo>
                  <a:pt x="9006" y="1025"/>
                </a:lnTo>
                <a:lnTo>
                  <a:pt x="7979" y="1233"/>
                </a:lnTo>
                <a:lnTo>
                  <a:pt x="8947" y="1120"/>
                </a:lnTo>
                <a:lnTo>
                  <a:pt x="9975" y="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81" name="object 1381"/>
          <p:cNvSpPr/>
          <p:nvPr/>
        </p:nvSpPr>
        <p:spPr>
          <a:xfrm>
            <a:off x="330047" y="514685"/>
            <a:ext cx="1623" cy="398"/>
          </a:xfrm>
          <a:custGeom>
            <a:avLst/>
            <a:gdLst/>
            <a:ahLst/>
            <a:cxnLst/>
            <a:rect l="l" t="t" r="r" b="b"/>
            <a:pathLst>
              <a:path w="2164" h="531">
                <a:moveTo>
                  <a:pt x="0" y="379"/>
                </a:moveTo>
                <a:lnTo>
                  <a:pt x="1025" y="379"/>
                </a:lnTo>
                <a:lnTo>
                  <a:pt x="1937" y="531"/>
                </a:lnTo>
                <a:lnTo>
                  <a:pt x="2164" y="113"/>
                </a:lnTo>
                <a:lnTo>
                  <a:pt x="1081" y="0"/>
                </a:lnTo>
                <a:lnTo>
                  <a:pt x="0" y="3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82" name="object 1382"/>
          <p:cNvSpPr/>
          <p:nvPr/>
        </p:nvSpPr>
        <p:spPr>
          <a:xfrm>
            <a:off x="300766" y="532539"/>
            <a:ext cx="4489" cy="4609"/>
          </a:xfrm>
          <a:custGeom>
            <a:avLst/>
            <a:gdLst/>
            <a:ahLst/>
            <a:cxnLst/>
            <a:rect l="l" t="t" r="r" b="b"/>
            <a:pathLst>
              <a:path w="5985" h="6145">
                <a:moveTo>
                  <a:pt x="3647" y="3825"/>
                </a:moveTo>
                <a:lnTo>
                  <a:pt x="4104" y="2800"/>
                </a:lnTo>
                <a:lnTo>
                  <a:pt x="5014" y="2050"/>
                </a:lnTo>
                <a:lnTo>
                  <a:pt x="5643" y="1120"/>
                </a:lnTo>
                <a:lnTo>
                  <a:pt x="5985" y="0"/>
                </a:lnTo>
                <a:lnTo>
                  <a:pt x="5073" y="379"/>
                </a:lnTo>
                <a:lnTo>
                  <a:pt x="4217" y="702"/>
                </a:lnTo>
                <a:lnTo>
                  <a:pt x="4275" y="1613"/>
                </a:lnTo>
                <a:lnTo>
                  <a:pt x="3476" y="2422"/>
                </a:lnTo>
                <a:lnTo>
                  <a:pt x="2793" y="3231"/>
                </a:lnTo>
                <a:lnTo>
                  <a:pt x="1766" y="3772"/>
                </a:lnTo>
                <a:lnTo>
                  <a:pt x="855" y="4472"/>
                </a:lnTo>
                <a:lnTo>
                  <a:pt x="0" y="5175"/>
                </a:lnTo>
                <a:lnTo>
                  <a:pt x="56" y="6145"/>
                </a:lnTo>
                <a:lnTo>
                  <a:pt x="1425" y="6145"/>
                </a:lnTo>
                <a:lnTo>
                  <a:pt x="2793" y="5983"/>
                </a:lnTo>
                <a:lnTo>
                  <a:pt x="3363" y="4958"/>
                </a:lnTo>
                <a:lnTo>
                  <a:pt x="3647" y="3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83" name="object 1383"/>
          <p:cNvSpPr/>
          <p:nvPr/>
        </p:nvSpPr>
        <p:spPr>
          <a:xfrm>
            <a:off x="305168" y="519255"/>
            <a:ext cx="5087" cy="2961"/>
          </a:xfrm>
          <a:custGeom>
            <a:avLst/>
            <a:gdLst/>
            <a:ahLst/>
            <a:cxnLst/>
            <a:rect l="l" t="t" r="r" b="b"/>
            <a:pathLst>
              <a:path w="6782" h="3948">
                <a:moveTo>
                  <a:pt x="1766" y="2752"/>
                </a:moveTo>
                <a:lnTo>
                  <a:pt x="0" y="3948"/>
                </a:lnTo>
                <a:lnTo>
                  <a:pt x="968" y="3512"/>
                </a:lnTo>
                <a:lnTo>
                  <a:pt x="1937" y="2866"/>
                </a:lnTo>
                <a:lnTo>
                  <a:pt x="3020" y="2316"/>
                </a:lnTo>
                <a:lnTo>
                  <a:pt x="4046" y="1670"/>
                </a:lnTo>
                <a:lnTo>
                  <a:pt x="5185" y="1252"/>
                </a:lnTo>
                <a:lnTo>
                  <a:pt x="6269" y="759"/>
                </a:lnTo>
                <a:lnTo>
                  <a:pt x="6782" y="0"/>
                </a:lnTo>
                <a:lnTo>
                  <a:pt x="5755" y="550"/>
                </a:lnTo>
                <a:lnTo>
                  <a:pt x="5413" y="645"/>
                </a:lnTo>
                <a:lnTo>
                  <a:pt x="3534" y="1670"/>
                </a:lnTo>
                <a:lnTo>
                  <a:pt x="1766" y="2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84" name="object 1384"/>
          <p:cNvSpPr/>
          <p:nvPr/>
        </p:nvSpPr>
        <p:spPr>
          <a:xfrm>
            <a:off x="301706" y="523996"/>
            <a:ext cx="1110" cy="968"/>
          </a:xfrm>
          <a:custGeom>
            <a:avLst/>
            <a:gdLst/>
            <a:ahLst/>
            <a:cxnLst/>
            <a:rect l="l" t="t" r="r" b="b"/>
            <a:pathLst>
              <a:path w="1480" h="1290">
                <a:moveTo>
                  <a:pt x="1025" y="379"/>
                </a:moveTo>
                <a:lnTo>
                  <a:pt x="0" y="1290"/>
                </a:lnTo>
                <a:lnTo>
                  <a:pt x="1025" y="436"/>
                </a:lnTo>
                <a:lnTo>
                  <a:pt x="1480" y="0"/>
                </a:lnTo>
                <a:lnTo>
                  <a:pt x="1025" y="3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85" name="object 1385"/>
          <p:cNvSpPr/>
          <p:nvPr/>
        </p:nvSpPr>
        <p:spPr>
          <a:xfrm>
            <a:off x="305639" y="517560"/>
            <a:ext cx="14234" cy="7532"/>
          </a:xfrm>
          <a:custGeom>
            <a:avLst/>
            <a:gdLst/>
            <a:ahLst/>
            <a:cxnLst/>
            <a:rect l="l" t="t" r="r" b="b"/>
            <a:pathLst>
              <a:path w="18979" h="10042">
                <a:moveTo>
                  <a:pt x="2736" y="7289"/>
                </a:moveTo>
                <a:lnTo>
                  <a:pt x="2507" y="7821"/>
                </a:lnTo>
                <a:lnTo>
                  <a:pt x="3647" y="8201"/>
                </a:lnTo>
                <a:lnTo>
                  <a:pt x="4217" y="9055"/>
                </a:lnTo>
                <a:lnTo>
                  <a:pt x="4446" y="10042"/>
                </a:lnTo>
                <a:lnTo>
                  <a:pt x="5471" y="9928"/>
                </a:lnTo>
                <a:lnTo>
                  <a:pt x="6496" y="9757"/>
                </a:lnTo>
                <a:lnTo>
                  <a:pt x="7296" y="9112"/>
                </a:lnTo>
                <a:lnTo>
                  <a:pt x="8321" y="9112"/>
                </a:lnTo>
                <a:lnTo>
                  <a:pt x="9290" y="8789"/>
                </a:lnTo>
                <a:lnTo>
                  <a:pt x="10544" y="8314"/>
                </a:lnTo>
                <a:lnTo>
                  <a:pt x="11457" y="8087"/>
                </a:lnTo>
                <a:lnTo>
                  <a:pt x="12311" y="7935"/>
                </a:lnTo>
                <a:lnTo>
                  <a:pt x="12426" y="7707"/>
                </a:lnTo>
                <a:lnTo>
                  <a:pt x="13565" y="7878"/>
                </a:lnTo>
                <a:lnTo>
                  <a:pt x="14705" y="8030"/>
                </a:lnTo>
                <a:lnTo>
                  <a:pt x="15674" y="7935"/>
                </a:lnTo>
                <a:lnTo>
                  <a:pt x="15787" y="7175"/>
                </a:lnTo>
                <a:lnTo>
                  <a:pt x="15958" y="6416"/>
                </a:lnTo>
                <a:lnTo>
                  <a:pt x="17041" y="5828"/>
                </a:lnTo>
                <a:lnTo>
                  <a:pt x="17041" y="4632"/>
                </a:lnTo>
                <a:lnTo>
                  <a:pt x="18181" y="3455"/>
                </a:lnTo>
                <a:lnTo>
                  <a:pt x="17726" y="3227"/>
                </a:lnTo>
                <a:lnTo>
                  <a:pt x="18010" y="3018"/>
                </a:lnTo>
                <a:lnTo>
                  <a:pt x="18637" y="1784"/>
                </a:lnTo>
                <a:lnTo>
                  <a:pt x="17783" y="1613"/>
                </a:lnTo>
                <a:lnTo>
                  <a:pt x="18353" y="1082"/>
                </a:lnTo>
                <a:lnTo>
                  <a:pt x="18296" y="265"/>
                </a:lnTo>
                <a:lnTo>
                  <a:pt x="18979" y="113"/>
                </a:lnTo>
                <a:lnTo>
                  <a:pt x="17954" y="0"/>
                </a:lnTo>
                <a:lnTo>
                  <a:pt x="16870" y="113"/>
                </a:lnTo>
                <a:lnTo>
                  <a:pt x="15902" y="531"/>
                </a:lnTo>
                <a:lnTo>
                  <a:pt x="14989" y="911"/>
                </a:lnTo>
                <a:lnTo>
                  <a:pt x="14705" y="1290"/>
                </a:lnTo>
                <a:lnTo>
                  <a:pt x="13737" y="1670"/>
                </a:lnTo>
                <a:lnTo>
                  <a:pt x="12766" y="2107"/>
                </a:lnTo>
                <a:lnTo>
                  <a:pt x="11684" y="2316"/>
                </a:lnTo>
                <a:lnTo>
                  <a:pt x="10716" y="2809"/>
                </a:lnTo>
                <a:lnTo>
                  <a:pt x="9461" y="3227"/>
                </a:lnTo>
                <a:lnTo>
                  <a:pt x="9689" y="2961"/>
                </a:lnTo>
                <a:lnTo>
                  <a:pt x="8663" y="3341"/>
                </a:lnTo>
                <a:lnTo>
                  <a:pt x="7751" y="3891"/>
                </a:lnTo>
                <a:lnTo>
                  <a:pt x="7467" y="3512"/>
                </a:lnTo>
                <a:lnTo>
                  <a:pt x="6384" y="3663"/>
                </a:lnTo>
                <a:lnTo>
                  <a:pt x="5415" y="4157"/>
                </a:lnTo>
                <a:lnTo>
                  <a:pt x="4388" y="4537"/>
                </a:lnTo>
                <a:lnTo>
                  <a:pt x="3534" y="5125"/>
                </a:lnTo>
                <a:lnTo>
                  <a:pt x="2565" y="5562"/>
                </a:lnTo>
                <a:lnTo>
                  <a:pt x="1824" y="6302"/>
                </a:lnTo>
                <a:lnTo>
                  <a:pt x="628" y="7062"/>
                </a:lnTo>
                <a:lnTo>
                  <a:pt x="0" y="8258"/>
                </a:lnTo>
                <a:lnTo>
                  <a:pt x="1027" y="7878"/>
                </a:lnTo>
                <a:lnTo>
                  <a:pt x="1824" y="7327"/>
                </a:lnTo>
                <a:lnTo>
                  <a:pt x="2736" y="7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86" name="object 1386"/>
          <p:cNvSpPr/>
          <p:nvPr/>
        </p:nvSpPr>
        <p:spPr>
          <a:xfrm>
            <a:off x="323636" y="515368"/>
            <a:ext cx="2564" cy="242"/>
          </a:xfrm>
          <a:custGeom>
            <a:avLst/>
            <a:gdLst/>
            <a:ahLst/>
            <a:cxnLst/>
            <a:rect l="l" t="t" r="r" b="b"/>
            <a:pathLst>
              <a:path w="3419" h="322">
                <a:moveTo>
                  <a:pt x="0" y="284"/>
                </a:moveTo>
                <a:lnTo>
                  <a:pt x="283" y="284"/>
                </a:lnTo>
                <a:lnTo>
                  <a:pt x="1081" y="322"/>
                </a:lnTo>
                <a:lnTo>
                  <a:pt x="2050" y="284"/>
                </a:lnTo>
                <a:lnTo>
                  <a:pt x="2563" y="284"/>
                </a:lnTo>
                <a:lnTo>
                  <a:pt x="3419" y="0"/>
                </a:lnTo>
                <a:lnTo>
                  <a:pt x="2108" y="113"/>
                </a:lnTo>
                <a:lnTo>
                  <a:pt x="1651" y="284"/>
                </a:lnTo>
                <a:lnTo>
                  <a:pt x="1423" y="113"/>
                </a:lnTo>
                <a:lnTo>
                  <a:pt x="0" y="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87" name="object 1387"/>
          <p:cNvSpPr/>
          <p:nvPr/>
        </p:nvSpPr>
        <p:spPr>
          <a:xfrm>
            <a:off x="324704" y="515297"/>
            <a:ext cx="983" cy="284"/>
          </a:xfrm>
          <a:custGeom>
            <a:avLst/>
            <a:gdLst/>
            <a:ahLst/>
            <a:cxnLst/>
            <a:rect l="l" t="t" r="r" b="b"/>
            <a:pathLst>
              <a:path w="1311" h="379">
                <a:moveTo>
                  <a:pt x="684" y="208"/>
                </a:moveTo>
                <a:lnTo>
                  <a:pt x="1311" y="0"/>
                </a:lnTo>
                <a:lnTo>
                  <a:pt x="0" y="208"/>
                </a:lnTo>
                <a:lnTo>
                  <a:pt x="227" y="379"/>
                </a:lnTo>
                <a:lnTo>
                  <a:pt x="684" y="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88" name="object 1388"/>
          <p:cNvSpPr/>
          <p:nvPr/>
        </p:nvSpPr>
        <p:spPr>
          <a:xfrm>
            <a:off x="308332" y="558398"/>
            <a:ext cx="2223" cy="28817"/>
          </a:xfrm>
          <a:custGeom>
            <a:avLst/>
            <a:gdLst/>
            <a:ahLst/>
            <a:cxnLst/>
            <a:rect l="l" t="t" r="r" b="b"/>
            <a:pathLst>
              <a:path w="2964" h="38423">
                <a:moveTo>
                  <a:pt x="1937" y="3777"/>
                </a:moveTo>
                <a:lnTo>
                  <a:pt x="1597" y="2858"/>
                </a:lnTo>
                <a:lnTo>
                  <a:pt x="1196" y="1942"/>
                </a:lnTo>
                <a:lnTo>
                  <a:pt x="1083" y="970"/>
                </a:lnTo>
                <a:lnTo>
                  <a:pt x="797" y="0"/>
                </a:lnTo>
                <a:lnTo>
                  <a:pt x="0" y="37884"/>
                </a:lnTo>
                <a:lnTo>
                  <a:pt x="912" y="38207"/>
                </a:lnTo>
                <a:lnTo>
                  <a:pt x="1881" y="38423"/>
                </a:lnTo>
                <a:lnTo>
                  <a:pt x="2964" y="37668"/>
                </a:lnTo>
                <a:lnTo>
                  <a:pt x="2678" y="36534"/>
                </a:lnTo>
                <a:lnTo>
                  <a:pt x="2223" y="4747"/>
                </a:lnTo>
                <a:lnTo>
                  <a:pt x="1937" y="3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89" name="object 1389"/>
          <p:cNvSpPr/>
          <p:nvPr/>
        </p:nvSpPr>
        <p:spPr>
          <a:xfrm>
            <a:off x="305938" y="526175"/>
            <a:ext cx="1796" cy="1907"/>
          </a:xfrm>
          <a:custGeom>
            <a:avLst/>
            <a:gdLst/>
            <a:ahLst/>
            <a:cxnLst/>
            <a:rect l="l" t="t" r="r" b="b"/>
            <a:pathLst>
              <a:path w="2394" h="2543">
                <a:moveTo>
                  <a:pt x="1425" y="0"/>
                </a:moveTo>
                <a:lnTo>
                  <a:pt x="569" y="645"/>
                </a:lnTo>
                <a:lnTo>
                  <a:pt x="0" y="1461"/>
                </a:lnTo>
                <a:lnTo>
                  <a:pt x="0" y="2429"/>
                </a:lnTo>
                <a:lnTo>
                  <a:pt x="968" y="2429"/>
                </a:lnTo>
                <a:lnTo>
                  <a:pt x="1881" y="2543"/>
                </a:lnTo>
                <a:lnTo>
                  <a:pt x="2394" y="1252"/>
                </a:lnTo>
                <a:lnTo>
                  <a:pt x="1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90" name="object 1390"/>
          <p:cNvSpPr/>
          <p:nvPr/>
        </p:nvSpPr>
        <p:spPr>
          <a:xfrm>
            <a:off x="317735" y="526389"/>
            <a:ext cx="3506" cy="1609"/>
          </a:xfrm>
          <a:custGeom>
            <a:avLst/>
            <a:gdLst/>
            <a:ahLst/>
            <a:cxnLst/>
            <a:rect l="l" t="t" r="r" b="b"/>
            <a:pathLst>
              <a:path w="4674" h="2145">
                <a:moveTo>
                  <a:pt x="4674" y="1670"/>
                </a:moveTo>
                <a:lnTo>
                  <a:pt x="3705" y="968"/>
                </a:lnTo>
                <a:lnTo>
                  <a:pt x="2793" y="1290"/>
                </a:lnTo>
                <a:lnTo>
                  <a:pt x="2793" y="322"/>
                </a:lnTo>
                <a:lnTo>
                  <a:pt x="1709" y="0"/>
                </a:lnTo>
                <a:lnTo>
                  <a:pt x="855" y="417"/>
                </a:lnTo>
                <a:lnTo>
                  <a:pt x="171" y="1177"/>
                </a:lnTo>
                <a:lnTo>
                  <a:pt x="0" y="2145"/>
                </a:lnTo>
                <a:lnTo>
                  <a:pt x="1425" y="2145"/>
                </a:lnTo>
                <a:lnTo>
                  <a:pt x="2678" y="1670"/>
                </a:lnTo>
                <a:lnTo>
                  <a:pt x="3077" y="2050"/>
                </a:lnTo>
                <a:lnTo>
                  <a:pt x="4674" y="16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91" name="object 1391"/>
          <p:cNvSpPr/>
          <p:nvPr/>
        </p:nvSpPr>
        <p:spPr>
          <a:xfrm>
            <a:off x="288499" y="535935"/>
            <a:ext cx="30947" cy="50876"/>
          </a:xfrm>
          <a:custGeom>
            <a:avLst/>
            <a:gdLst/>
            <a:ahLst/>
            <a:cxnLst/>
            <a:rect l="l" t="t" r="r" b="b"/>
            <a:pathLst>
              <a:path w="41263" h="67835">
                <a:moveTo>
                  <a:pt x="29637" y="35076"/>
                </a:moveTo>
                <a:lnTo>
                  <a:pt x="28668" y="34698"/>
                </a:lnTo>
                <a:lnTo>
                  <a:pt x="29123" y="66485"/>
                </a:lnTo>
                <a:lnTo>
                  <a:pt x="29808" y="65730"/>
                </a:lnTo>
                <a:lnTo>
                  <a:pt x="29522" y="65027"/>
                </a:lnTo>
                <a:lnTo>
                  <a:pt x="29294" y="64272"/>
                </a:lnTo>
                <a:lnTo>
                  <a:pt x="30092" y="63788"/>
                </a:lnTo>
                <a:lnTo>
                  <a:pt x="31119" y="63571"/>
                </a:lnTo>
                <a:lnTo>
                  <a:pt x="32200" y="63302"/>
                </a:lnTo>
                <a:lnTo>
                  <a:pt x="32885" y="62491"/>
                </a:lnTo>
                <a:lnTo>
                  <a:pt x="32372" y="61466"/>
                </a:lnTo>
                <a:lnTo>
                  <a:pt x="32088" y="60333"/>
                </a:lnTo>
                <a:lnTo>
                  <a:pt x="31745" y="59254"/>
                </a:lnTo>
                <a:lnTo>
                  <a:pt x="31119" y="58282"/>
                </a:lnTo>
                <a:lnTo>
                  <a:pt x="30891" y="57202"/>
                </a:lnTo>
                <a:lnTo>
                  <a:pt x="30434" y="56124"/>
                </a:lnTo>
                <a:lnTo>
                  <a:pt x="31290" y="55260"/>
                </a:lnTo>
                <a:lnTo>
                  <a:pt x="32315" y="54613"/>
                </a:lnTo>
                <a:lnTo>
                  <a:pt x="33511" y="54235"/>
                </a:lnTo>
                <a:lnTo>
                  <a:pt x="34480" y="53479"/>
                </a:lnTo>
                <a:lnTo>
                  <a:pt x="35393" y="52671"/>
                </a:lnTo>
                <a:lnTo>
                  <a:pt x="36591" y="52130"/>
                </a:lnTo>
                <a:lnTo>
                  <a:pt x="37787" y="51807"/>
                </a:lnTo>
                <a:lnTo>
                  <a:pt x="38756" y="51104"/>
                </a:lnTo>
                <a:lnTo>
                  <a:pt x="39155" y="50026"/>
                </a:lnTo>
                <a:lnTo>
                  <a:pt x="39781" y="49054"/>
                </a:lnTo>
                <a:lnTo>
                  <a:pt x="40409" y="48082"/>
                </a:lnTo>
                <a:lnTo>
                  <a:pt x="41263" y="47435"/>
                </a:lnTo>
                <a:lnTo>
                  <a:pt x="41207" y="46463"/>
                </a:lnTo>
                <a:lnTo>
                  <a:pt x="40522" y="46032"/>
                </a:lnTo>
                <a:lnTo>
                  <a:pt x="39724" y="45654"/>
                </a:lnTo>
                <a:lnTo>
                  <a:pt x="38470" y="45707"/>
                </a:lnTo>
                <a:lnTo>
                  <a:pt x="37274" y="45871"/>
                </a:lnTo>
                <a:lnTo>
                  <a:pt x="36021" y="45924"/>
                </a:lnTo>
                <a:lnTo>
                  <a:pt x="34766" y="45871"/>
                </a:lnTo>
                <a:lnTo>
                  <a:pt x="33910" y="45007"/>
                </a:lnTo>
                <a:lnTo>
                  <a:pt x="34424" y="19481"/>
                </a:lnTo>
                <a:lnTo>
                  <a:pt x="33399" y="18995"/>
                </a:lnTo>
                <a:lnTo>
                  <a:pt x="32315" y="18778"/>
                </a:lnTo>
                <a:lnTo>
                  <a:pt x="31461" y="18131"/>
                </a:lnTo>
                <a:lnTo>
                  <a:pt x="30434" y="17862"/>
                </a:lnTo>
                <a:lnTo>
                  <a:pt x="29294" y="17645"/>
                </a:lnTo>
                <a:lnTo>
                  <a:pt x="28098" y="17537"/>
                </a:lnTo>
                <a:lnTo>
                  <a:pt x="26958" y="17484"/>
                </a:lnTo>
                <a:lnTo>
                  <a:pt x="27699" y="16781"/>
                </a:lnTo>
                <a:lnTo>
                  <a:pt x="28382" y="4478"/>
                </a:lnTo>
                <a:lnTo>
                  <a:pt x="27129" y="4316"/>
                </a:lnTo>
                <a:lnTo>
                  <a:pt x="25875" y="4153"/>
                </a:lnTo>
                <a:lnTo>
                  <a:pt x="25077" y="3669"/>
                </a:lnTo>
                <a:lnTo>
                  <a:pt x="24336" y="3020"/>
                </a:lnTo>
                <a:lnTo>
                  <a:pt x="23651" y="2428"/>
                </a:lnTo>
                <a:lnTo>
                  <a:pt x="24622" y="2050"/>
                </a:lnTo>
                <a:lnTo>
                  <a:pt x="24735" y="1025"/>
                </a:lnTo>
                <a:lnTo>
                  <a:pt x="25248" y="0"/>
                </a:lnTo>
                <a:lnTo>
                  <a:pt x="24336" y="700"/>
                </a:lnTo>
                <a:lnTo>
                  <a:pt x="23538" y="1456"/>
                </a:lnTo>
                <a:lnTo>
                  <a:pt x="22570" y="2211"/>
                </a:lnTo>
                <a:lnTo>
                  <a:pt x="22000" y="1780"/>
                </a:lnTo>
                <a:lnTo>
                  <a:pt x="21087" y="1942"/>
                </a:lnTo>
                <a:lnTo>
                  <a:pt x="20290" y="1564"/>
                </a:lnTo>
                <a:lnTo>
                  <a:pt x="19263" y="1995"/>
                </a:lnTo>
                <a:lnTo>
                  <a:pt x="18294" y="2589"/>
                </a:lnTo>
                <a:lnTo>
                  <a:pt x="17154" y="2697"/>
                </a:lnTo>
                <a:lnTo>
                  <a:pt x="16528" y="2264"/>
                </a:lnTo>
                <a:lnTo>
                  <a:pt x="15616" y="2103"/>
                </a:lnTo>
                <a:lnTo>
                  <a:pt x="15217" y="3128"/>
                </a:lnTo>
                <a:lnTo>
                  <a:pt x="14989" y="4153"/>
                </a:lnTo>
                <a:lnTo>
                  <a:pt x="14419" y="5017"/>
                </a:lnTo>
                <a:lnTo>
                  <a:pt x="13622" y="5664"/>
                </a:lnTo>
                <a:lnTo>
                  <a:pt x="12482" y="4909"/>
                </a:lnTo>
                <a:lnTo>
                  <a:pt x="11626" y="3775"/>
                </a:lnTo>
                <a:lnTo>
                  <a:pt x="10714" y="4639"/>
                </a:lnTo>
                <a:lnTo>
                  <a:pt x="9745" y="5395"/>
                </a:lnTo>
                <a:lnTo>
                  <a:pt x="9233" y="6205"/>
                </a:lnTo>
                <a:lnTo>
                  <a:pt x="8947" y="7122"/>
                </a:lnTo>
                <a:lnTo>
                  <a:pt x="8605" y="7931"/>
                </a:lnTo>
                <a:lnTo>
                  <a:pt x="8947" y="9119"/>
                </a:lnTo>
                <a:lnTo>
                  <a:pt x="9119" y="10306"/>
                </a:lnTo>
                <a:lnTo>
                  <a:pt x="10031" y="10631"/>
                </a:lnTo>
                <a:lnTo>
                  <a:pt x="10885" y="10631"/>
                </a:lnTo>
                <a:lnTo>
                  <a:pt x="11854" y="10145"/>
                </a:lnTo>
                <a:lnTo>
                  <a:pt x="12653" y="9334"/>
                </a:lnTo>
                <a:lnTo>
                  <a:pt x="13563" y="9228"/>
                </a:lnTo>
                <a:lnTo>
                  <a:pt x="14989" y="8525"/>
                </a:lnTo>
                <a:lnTo>
                  <a:pt x="15787" y="9011"/>
                </a:lnTo>
                <a:lnTo>
                  <a:pt x="16699" y="9281"/>
                </a:lnTo>
                <a:lnTo>
                  <a:pt x="17553" y="9659"/>
                </a:lnTo>
                <a:lnTo>
                  <a:pt x="17497" y="10631"/>
                </a:lnTo>
                <a:lnTo>
                  <a:pt x="17668" y="11709"/>
                </a:lnTo>
                <a:lnTo>
                  <a:pt x="18010" y="12734"/>
                </a:lnTo>
                <a:lnTo>
                  <a:pt x="18580" y="13653"/>
                </a:lnTo>
                <a:lnTo>
                  <a:pt x="19035" y="14678"/>
                </a:lnTo>
                <a:lnTo>
                  <a:pt x="18637" y="15595"/>
                </a:lnTo>
                <a:lnTo>
                  <a:pt x="18580" y="16675"/>
                </a:lnTo>
                <a:lnTo>
                  <a:pt x="19321" y="15973"/>
                </a:lnTo>
                <a:lnTo>
                  <a:pt x="20119" y="15164"/>
                </a:lnTo>
                <a:lnTo>
                  <a:pt x="20290" y="15595"/>
                </a:lnTo>
                <a:lnTo>
                  <a:pt x="20403" y="14408"/>
                </a:lnTo>
                <a:lnTo>
                  <a:pt x="20175" y="13653"/>
                </a:lnTo>
                <a:lnTo>
                  <a:pt x="19891" y="12897"/>
                </a:lnTo>
                <a:lnTo>
                  <a:pt x="19263" y="11709"/>
                </a:lnTo>
                <a:lnTo>
                  <a:pt x="19662" y="10306"/>
                </a:lnTo>
                <a:lnTo>
                  <a:pt x="20518" y="11061"/>
                </a:lnTo>
                <a:lnTo>
                  <a:pt x="20860" y="12195"/>
                </a:lnTo>
                <a:lnTo>
                  <a:pt x="21486" y="13381"/>
                </a:lnTo>
                <a:lnTo>
                  <a:pt x="21829" y="14678"/>
                </a:lnTo>
                <a:lnTo>
                  <a:pt x="20860" y="15164"/>
                </a:lnTo>
                <a:lnTo>
                  <a:pt x="21202" y="16189"/>
                </a:lnTo>
                <a:lnTo>
                  <a:pt x="21486" y="17159"/>
                </a:lnTo>
                <a:lnTo>
                  <a:pt x="21315" y="18348"/>
                </a:lnTo>
                <a:lnTo>
                  <a:pt x="21259" y="19695"/>
                </a:lnTo>
                <a:lnTo>
                  <a:pt x="22056" y="20073"/>
                </a:lnTo>
                <a:lnTo>
                  <a:pt x="22342" y="19859"/>
                </a:lnTo>
                <a:lnTo>
                  <a:pt x="23025" y="20290"/>
                </a:lnTo>
                <a:lnTo>
                  <a:pt x="22797" y="19156"/>
                </a:lnTo>
                <a:lnTo>
                  <a:pt x="23311" y="19373"/>
                </a:lnTo>
                <a:lnTo>
                  <a:pt x="23311" y="18239"/>
                </a:lnTo>
                <a:lnTo>
                  <a:pt x="23367" y="17159"/>
                </a:lnTo>
                <a:lnTo>
                  <a:pt x="24280" y="16675"/>
                </a:lnTo>
                <a:lnTo>
                  <a:pt x="25248" y="17431"/>
                </a:lnTo>
                <a:lnTo>
                  <a:pt x="26501" y="17592"/>
                </a:lnTo>
                <a:lnTo>
                  <a:pt x="25591" y="18292"/>
                </a:lnTo>
                <a:lnTo>
                  <a:pt x="25361" y="19318"/>
                </a:lnTo>
                <a:lnTo>
                  <a:pt x="25532" y="20345"/>
                </a:lnTo>
                <a:lnTo>
                  <a:pt x="25476" y="21423"/>
                </a:lnTo>
                <a:lnTo>
                  <a:pt x="26445" y="21801"/>
                </a:lnTo>
                <a:lnTo>
                  <a:pt x="27413" y="22234"/>
                </a:lnTo>
                <a:lnTo>
                  <a:pt x="28326" y="22665"/>
                </a:lnTo>
                <a:lnTo>
                  <a:pt x="29294" y="23151"/>
                </a:lnTo>
                <a:lnTo>
                  <a:pt x="30378" y="23151"/>
                </a:lnTo>
                <a:lnTo>
                  <a:pt x="30263" y="24284"/>
                </a:lnTo>
                <a:lnTo>
                  <a:pt x="29979" y="25362"/>
                </a:lnTo>
                <a:lnTo>
                  <a:pt x="28896" y="26065"/>
                </a:lnTo>
                <a:lnTo>
                  <a:pt x="28269" y="26712"/>
                </a:lnTo>
                <a:lnTo>
                  <a:pt x="27413" y="26334"/>
                </a:lnTo>
                <a:lnTo>
                  <a:pt x="25818" y="26009"/>
                </a:lnTo>
                <a:lnTo>
                  <a:pt x="24507" y="25903"/>
                </a:lnTo>
                <a:lnTo>
                  <a:pt x="23651" y="25254"/>
                </a:lnTo>
                <a:lnTo>
                  <a:pt x="22797" y="24607"/>
                </a:lnTo>
                <a:lnTo>
                  <a:pt x="21941" y="23745"/>
                </a:lnTo>
                <a:lnTo>
                  <a:pt x="20973" y="23042"/>
                </a:lnTo>
                <a:lnTo>
                  <a:pt x="20062" y="22340"/>
                </a:lnTo>
                <a:lnTo>
                  <a:pt x="19092" y="22395"/>
                </a:lnTo>
                <a:lnTo>
                  <a:pt x="18067" y="23528"/>
                </a:lnTo>
                <a:lnTo>
                  <a:pt x="17325" y="22718"/>
                </a:lnTo>
                <a:lnTo>
                  <a:pt x="16699" y="21856"/>
                </a:lnTo>
                <a:lnTo>
                  <a:pt x="16186" y="20937"/>
                </a:lnTo>
                <a:lnTo>
                  <a:pt x="16014" y="19859"/>
                </a:lnTo>
                <a:lnTo>
                  <a:pt x="14989" y="19318"/>
                </a:lnTo>
                <a:lnTo>
                  <a:pt x="14532" y="18292"/>
                </a:lnTo>
                <a:lnTo>
                  <a:pt x="14874" y="17159"/>
                </a:lnTo>
                <a:lnTo>
                  <a:pt x="15046" y="16026"/>
                </a:lnTo>
                <a:lnTo>
                  <a:pt x="14933" y="14947"/>
                </a:lnTo>
                <a:lnTo>
                  <a:pt x="14021" y="14353"/>
                </a:lnTo>
                <a:lnTo>
                  <a:pt x="12993" y="13759"/>
                </a:lnTo>
                <a:lnTo>
                  <a:pt x="12196" y="13059"/>
                </a:lnTo>
                <a:lnTo>
                  <a:pt x="11284" y="12303"/>
                </a:lnTo>
                <a:lnTo>
                  <a:pt x="10202" y="12033"/>
                </a:lnTo>
                <a:lnTo>
                  <a:pt x="9233" y="11925"/>
                </a:lnTo>
                <a:lnTo>
                  <a:pt x="9062" y="10467"/>
                </a:lnTo>
                <a:lnTo>
                  <a:pt x="7808" y="11061"/>
                </a:lnTo>
                <a:lnTo>
                  <a:pt x="6440" y="10953"/>
                </a:lnTo>
                <a:lnTo>
                  <a:pt x="5699" y="11925"/>
                </a:lnTo>
                <a:lnTo>
                  <a:pt x="4787" y="12734"/>
                </a:lnTo>
                <a:lnTo>
                  <a:pt x="3534" y="12842"/>
                </a:lnTo>
                <a:lnTo>
                  <a:pt x="2507" y="13706"/>
                </a:lnTo>
                <a:lnTo>
                  <a:pt x="1993" y="14892"/>
                </a:lnTo>
                <a:lnTo>
                  <a:pt x="1595" y="16026"/>
                </a:lnTo>
                <a:lnTo>
                  <a:pt x="1196" y="17053"/>
                </a:lnTo>
                <a:lnTo>
                  <a:pt x="741" y="18023"/>
                </a:lnTo>
                <a:lnTo>
                  <a:pt x="455" y="19048"/>
                </a:lnTo>
                <a:lnTo>
                  <a:pt x="283" y="20128"/>
                </a:lnTo>
                <a:lnTo>
                  <a:pt x="114" y="21153"/>
                </a:lnTo>
                <a:lnTo>
                  <a:pt x="0" y="22178"/>
                </a:lnTo>
                <a:lnTo>
                  <a:pt x="56" y="23204"/>
                </a:lnTo>
                <a:lnTo>
                  <a:pt x="227" y="24229"/>
                </a:lnTo>
                <a:lnTo>
                  <a:pt x="227" y="25309"/>
                </a:lnTo>
                <a:lnTo>
                  <a:pt x="56" y="26659"/>
                </a:lnTo>
                <a:lnTo>
                  <a:pt x="171" y="27737"/>
                </a:lnTo>
                <a:lnTo>
                  <a:pt x="114" y="28870"/>
                </a:lnTo>
                <a:lnTo>
                  <a:pt x="455" y="29951"/>
                </a:lnTo>
                <a:lnTo>
                  <a:pt x="684" y="31029"/>
                </a:lnTo>
                <a:lnTo>
                  <a:pt x="968" y="32109"/>
                </a:lnTo>
                <a:lnTo>
                  <a:pt x="1538" y="33134"/>
                </a:lnTo>
                <a:lnTo>
                  <a:pt x="2394" y="33943"/>
                </a:lnTo>
                <a:lnTo>
                  <a:pt x="2964" y="35023"/>
                </a:lnTo>
                <a:lnTo>
                  <a:pt x="3818" y="35887"/>
                </a:lnTo>
                <a:lnTo>
                  <a:pt x="5014" y="36265"/>
                </a:lnTo>
                <a:lnTo>
                  <a:pt x="5528" y="37020"/>
                </a:lnTo>
                <a:lnTo>
                  <a:pt x="5983" y="37882"/>
                </a:lnTo>
                <a:lnTo>
                  <a:pt x="6553" y="38638"/>
                </a:lnTo>
                <a:lnTo>
                  <a:pt x="7409" y="39448"/>
                </a:lnTo>
                <a:lnTo>
                  <a:pt x="8150" y="40420"/>
                </a:lnTo>
                <a:lnTo>
                  <a:pt x="8605" y="41390"/>
                </a:lnTo>
                <a:lnTo>
                  <a:pt x="8434" y="42579"/>
                </a:lnTo>
                <a:lnTo>
                  <a:pt x="8263" y="43765"/>
                </a:lnTo>
                <a:lnTo>
                  <a:pt x="8663" y="44899"/>
                </a:lnTo>
                <a:lnTo>
                  <a:pt x="9290" y="45924"/>
                </a:lnTo>
                <a:lnTo>
                  <a:pt x="9632" y="46949"/>
                </a:lnTo>
                <a:lnTo>
                  <a:pt x="10259" y="47921"/>
                </a:lnTo>
                <a:lnTo>
                  <a:pt x="10542" y="48999"/>
                </a:lnTo>
                <a:lnTo>
                  <a:pt x="11112" y="49918"/>
                </a:lnTo>
                <a:lnTo>
                  <a:pt x="11741" y="50835"/>
                </a:lnTo>
                <a:lnTo>
                  <a:pt x="12424" y="51644"/>
                </a:lnTo>
                <a:lnTo>
                  <a:pt x="12595" y="52562"/>
                </a:lnTo>
                <a:lnTo>
                  <a:pt x="12595" y="53426"/>
                </a:lnTo>
                <a:lnTo>
                  <a:pt x="12196" y="53965"/>
                </a:lnTo>
                <a:lnTo>
                  <a:pt x="12595" y="55044"/>
                </a:lnTo>
                <a:lnTo>
                  <a:pt x="12653" y="56177"/>
                </a:lnTo>
                <a:lnTo>
                  <a:pt x="13451" y="56933"/>
                </a:lnTo>
                <a:lnTo>
                  <a:pt x="14305" y="57635"/>
                </a:lnTo>
                <a:lnTo>
                  <a:pt x="14933" y="58444"/>
                </a:lnTo>
                <a:lnTo>
                  <a:pt x="15616" y="59254"/>
                </a:lnTo>
                <a:lnTo>
                  <a:pt x="16242" y="60063"/>
                </a:lnTo>
                <a:lnTo>
                  <a:pt x="16927" y="60872"/>
                </a:lnTo>
                <a:lnTo>
                  <a:pt x="17553" y="61735"/>
                </a:lnTo>
                <a:lnTo>
                  <a:pt x="18353" y="62438"/>
                </a:lnTo>
                <a:lnTo>
                  <a:pt x="19092" y="63193"/>
                </a:lnTo>
                <a:lnTo>
                  <a:pt x="21031" y="64705"/>
                </a:lnTo>
                <a:lnTo>
                  <a:pt x="23025" y="66108"/>
                </a:lnTo>
                <a:lnTo>
                  <a:pt x="25077" y="67349"/>
                </a:lnTo>
                <a:lnTo>
                  <a:pt x="24791" y="52616"/>
                </a:lnTo>
                <a:lnTo>
                  <a:pt x="23937" y="51429"/>
                </a:lnTo>
                <a:lnTo>
                  <a:pt x="24678" y="51752"/>
                </a:lnTo>
                <a:lnTo>
                  <a:pt x="24735" y="51374"/>
                </a:lnTo>
                <a:lnTo>
                  <a:pt x="25419" y="51968"/>
                </a:lnTo>
                <a:lnTo>
                  <a:pt x="25532" y="67510"/>
                </a:lnTo>
                <a:lnTo>
                  <a:pt x="26445" y="67835"/>
                </a:lnTo>
                <a:lnTo>
                  <a:pt x="27242" y="29951"/>
                </a:lnTo>
                <a:lnTo>
                  <a:pt x="28211" y="30112"/>
                </a:lnTo>
                <a:lnTo>
                  <a:pt x="29067" y="30706"/>
                </a:lnTo>
                <a:lnTo>
                  <a:pt x="29580" y="31623"/>
                </a:lnTo>
                <a:lnTo>
                  <a:pt x="29580" y="32701"/>
                </a:lnTo>
                <a:lnTo>
                  <a:pt x="29751" y="33835"/>
                </a:lnTo>
                <a:lnTo>
                  <a:pt x="30092" y="34862"/>
                </a:lnTo>
                <a:lnTo>
                  <a:pt x="30605" y="35832"/>
                </a:lnTo>
                <a:lnTo>
                  <a:pt x="31061" y="36749"/>
                </a:lnTo>
                <a:lnTo>
                  <a:pt x="31745" y="37613"/>
                </a:lnTo>
                <a:lnTo>
                  <a:pt x="32430" y="38476"/>
                </a:lnTo>
                <a:lnTo>
                  <a:pt x="32942" y="39771"/>
                </a:lnTo>
                <a:lnTo>
                  <a:pt x="33000" y="40798"/>
                </a:lnTo>
                <a:lnTo>
                  <a:pt x="33056" y="41768"/>
                </a:lnTo>
                <a:lnTo>
                  <a:pt x="33399" y="42740"/>
                </a:lnTo>
                <a:lnTo>
                  <a:pt x="31973" y="41985"/>
                </a:lnTo>
                <a:lnTo>
                  <a:pt x="31290" y="40527"/>
                </a:lnTo>
                <a:lnTo>
                  <a:pt x="30549" y="39771"/>
                </a:lnTo>
                <a:lnTo>
                  <a:pt x="29921" y="38909"/>
                </a:lnTo>
                <a:lnTo>
                  <a:pt x="29351" y="37990"/>
                </a:lnTo>
                <a:lnTo>
                  <a:pt x="29522" y="36912"/>
                </a:lnTo>
                <a:lnTo>
                  <a:pt x="30207" y="35993"/>
                </a:lnTo>
                <a:lnTo>
                  <a:pt x="29637" y="350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92" name="object 1392"/>
          <p:cNvSpPr/>
          <p:nvPr/>
        </p:nvSpPr>
        <p:spPr>
          <a:xfrm>
            <a:off x="345777" y="524395"/>
            <a:ext cx="470" cy="199"/>
          </a:xfrm>
          <a:custGeom>
            <a:avLst/>
            <a:gdLst/>
            <a:ahLst/>
            <a:cxnLst/>
            <a:rect l="l" t="t" r="r" b="b"/>
            <a:pathLst>
              <a:path w="626" h="265">
                <a:moveTo>
                  <a:pt x="626" y="56"/>
                </a:moveTo>
                <a:lnTo>
                  <a:pt x="0" y="0"/>
                </a:lnTo>
                <a:lnTo>
                  <a:pt x="455" y="265"/>
                </a:lnTo>
                <a:lnTo>
                  <a:pt x="626" y="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93" name="object 1393"/>
          <p:cNvSpPr/>
          <p:nvPr/>
        </p:nvSpPr>
        <p:spPr>
          <a:xfrm>
            <a:off x="319573" y="514684"/>
            <a:ext cx="29324" cy="4898"/>
          </a:xfrm>
          <a:custGeom>
            <a:avLst/>
            <a:gdLst/>
            <a:ahLst/>
            <a:cxnLst/>
            <a:rect l="l" t="t" r="r" b="b"/>
            <a:pathLst>
              <a:path w="39098" h="6530">
                <a:moveTo>
                  <a:pt x="8720" y="702"/>
                </a:moveTo>
                <a:lnTo>
                  <a:pt x="9860" y="645"/>
                </a:lnTo>
                <a:lnTo>
                  <a:pt x="11000" y="702"/>
                </a:lnTo>
                <a:lnTo>
                  <a:pt x="11513" y="759"/>
                </a:lnTo>
                <a:lnTo>
                  <a:pt x="11684" y="702"/>
                </a:lnTo>
                <a:lnTo>
                  <a:pt x="12881" y="588"/>
                </a:lnTo>
                <a:lnTo>
                  <a:pt x="13964" y="702"/>
                </a:lnTo>
                <a:lnTo>
                  <a:pt x="14363" y="702"/>
                </a:lnTo>
                <a:lnTo>
                  <a:pt x="15503" y="588"/>
                </a:lnTo>
                <a:lnTo>
                  <a:pt x="16643" y="759"/>
                </a:lnTo>
                <a:lnTo>
                  <a:pt x="17783" y="645"/>
                </a:lnTo>
                <a:lnTo>
                  <a:pt x="16472" y="531"/>
                </a:lnTo>
                <a:lnTo>
                  <a:pt x="16186" y="531"/>
                </a:lnTo>
                <a:lnTo>
                  <a:pt x="17098" y="493"/>
                </a:lnTo>
                <a:lnTo>
                  <a:pt x="18123" y="588"/>
                </a:lnTo>
                <a:lnTo>
                  <a:pt x="19150" y="702"/>
                </a:lnTo>
                <a:lnTo>
                  <a:pt x="20234" y="873"/>
                </a:lnTo>
                <a:lnTo>
                  <a:pt x="21315" y="968"/>
                </a:lnTo>
                <a:lnTo>
                  <a:pt x="22399" y="1233"/>
                </a:lnTo>
                <a:lnTo>
                  <a:pt x="23482" y="1404"/>
                </a:lnTo>
                <a:lnTo>
                  <a:pt x="24507" y="1613"/>
                </a:lnTo>
                <a:lnTo>
                  <a:pt x="25703" y="1936"/>
                </a:lnTo>
                <a:lnTo>
                  <a:pt x="26958" y="2164"/>
                </a:lnTo>
                <a:lnTo>
                  <a:pt x="28042" y="2695"/>
                </a:lnTo>
                <a:lnTo>
                  <a:pt x="29067" y="3284"/>
                </a:lnTo>
                <a:lnTo>
                  <a:pt x="30092" y="3606"/>
                </a:lnTo>
                <a:lnTo>
                  <a:pt x="31004" y="4157"/>
                </a:lnTo>
                <a:lnTo>
                  <a:pt x="32088" y="4423"/>
                </a:lnTo>
                <a:lnTo>
                  <a:pt x="33056" y="4802"/>
                </a:lnTo>
                <a:lnTo>
                  <a:pt x="34081" y="5239"/>
                </a:lnTo>
                <a:lnTo>
                  <a:pt x="35165" y="5239"/>
                </a:lnTo>
                <a:lnTo>
                  <a:pt x="36248" y="5562"/>
                </a:lnTo>
                <a:lnTo>
                  <a:pt x="37332" y="5998"/>
                </a:lnTo>
                <a:lnTo>
                  <a:pt x="36077" y="5068"/>
                </a:lnTo>
                <a:lnTo>
                  <a:pt x="37161" y="5448"/>
                </a:lnTo>
                <a:lnTo>
                  <a:pt x="38071" y="6036"/>
                </a:lnTo>
                <a:lnTo>
                  <a:pt x="39098" y="6530"/>
                </a:lnTo>
                <a:lnTo>
                  <a:pt x="38641" y="5998"/>
                </a:lnTo>
                <a:lnTo>
                  <a:pt x="37616" y="5562"/>
                </a:lnTo>
                <a:lnTo>
                  <a:pt x="36647" y="5011"/>
                </a:lnTo>
                <a:lnTo>
                  <a:pt x="35564" y="4689"/>
                </a:lnTo>
                <a:lnTo>
                  <a:pt x="34595" y="4214"/>
                </a:lnTo>
                <a:lnTo>
                  <a:pt x="33511" y="3891"/>
                </a:lnTo>
                <a:lnTo>
                  <a:pt x="32543" y="3341"/>
                </a:lnTo>
                <a:lnTo>
                  <a:pt x="31518" y="2961"/>
                </a:lnTo>
                <a:lnTo>
                  <a:pt x="30434" y="2581"/>
                </a:lnTo>
                <a:lnTo>
                  <a:pt x="29353" y="2373"/>
                </a:lnTo>
                <a:lnTo>
                  <a:pt x="28326" y="1898"/>
                </a:lnTo>
                <a:lnTo>
                  <a:pt x="27242" y="1613"/>
                </a:lnTo>
                <a:lnTo>
                  <a:pt x="26161" y="1461"/>
                </a:lnTo>
                <a:lnTo>
                  <a:pt x="25077" y="1139"/>
                </a:lnTo>
                <a:lnTo>
                  <a:pt x="23937" y="968"/>
                </a:lnTo>
                <a:lnTo>
                  <a:pt x="22854" y="702"/>
                </a:lnTo>
                <a:lnTo>
                  <a:pt x="21772" y="702"/>
                </a:lnTo>
                <a:lnTo>
                  <a:pt x="20632" y="531"/>
                </a:lnTo>
                <a:lnTo>
                  <a:pt x="19549" y="265"/>
                </a:lnTo>
                <a:lnTo>
                  <a:pt x="18409" y="208"/>
                </a:lnTo>
                <a:lnTo>
                  <a:pt x="17269" y="170"/>
                </a:lnTo>
                <a:lnTo>
                  <a:pt x="16129" y="113"/>
                </a:lnTo>
                <a:lnTo>
                  <a:pt x="16014" y="531"/>
                </a:lnTo>
                <a:lnTo>
                  <a:pt x="15160" y="531"/>
                </a:lnTo>
                <a:lnTo>
                  <a:pt x="13964" y="379"/>
                </a:lnTo>
                <a:lnTo>
                  <a:pt x="15046" y="0"/>
                </a:lnTo>
                <a:lnTo>
                  <a:pt x="13906" y="113"/>
                </a:lnTo>
                <a:lnTo>
                  <a:pt x="12766" y="208"/>
                </a:lnTo>
                <a:lnTo>
                  <a:pt x="11626" y="113"/>
                </a:lnTo>
                <a:lnTo>
                  <a:pt x="10486" y="56"/>
                </a:lnTo>
                <a:lnTo>
                  <a:pt x="9346" y="170"/>
                </a:lnTo>
                <a:lnTo>
                  <a:pt x="8206" y="436"/>
                </a:lnTo>
                <a:lnTo>
                  <a:pt x="7066" y="379"/>
                </a:lnTo>
                <a:lnTo>
                  <a:pt x="5985" y="645"/>
                </a:lnTo>
                <a:lnTo>
                  <a:pt x="4845" y="645"/>
                </a:lnTo>
                <a:lnTo>
                  <a:pt x="3705" y="911"/>
                </a:lnTo>
                <a:lnTo>
                  <a:pt x="2622" y="1139"/>
                </a:lnTo>
                <a:lnTo>
                  <a:pt x="1482" y="1290"/>
                </a:lnTo>
                <a:lnTo>
                  <a:pt x="513" y="1404"/>
                </a:lnTo>
                <a:lnTo>
                  <a:pt x="285" y="1461"/>
                </a:lnTo>
                <a:lnTo>
                  <a:pt x="0" y="2221"/>
                </a:lnTo>
                <a:lnTo>
                  <a:pt x="968" y="1841"/>
                </a:lnTo>
                <a:lnTo>
                  <a:pt x="1196" y="1841"/>
                </a:lnTo>
                <a:lnTo>
                  <a:pt x="2394" y="1518"/>
                </a:lnTo>
                <a:lnTo>
                  <a:pt x="3647" y="1461"/>
                </a:lnTo>
                <a:lnTo>
                  <a:pt x="4615" y="1233"/>
                </a:lnTo>
                <a:lnTo>
                  <a:pt x="3476" y="1195"/>
                </a:lnTo>
                <a:lnTo>
                  <a:pt x="4787" y="1195"/>
                </a:lnTo>
                <a:lnTo>
                  <a:pt x="5699" y="873"/>
                </a:lnTo>
                <a:lnTo>
                  <a:pt x="6782" y="759"/>
                </a:lnTo>
                <a:lnTo>
                  <a:pt x="7922" y="531"/>
                </a:lnTo>
                <a:lnTo>
                  <a:pt x="7580" y="645"/>
                </a:lnTo>
                <a:lnTo>
                  <a:pt x="8720" y="7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94" name="object 1394"/>
          <p:cNvSpPr/>
          <p:nvPr/>
        </p:nvSpPr>
        <p:spPr>
          <a:xfrm>
            <a:off x="318249" y="519910"/>
            <a:ext cx="44371" cy="56135"/>
          </a:xfrm>
          <a:custGeom>
            <a:avLst/>
            <a:gdLst/>
            <a:ahLst/>
            <a:cxnLst/>
            <a:rect l="l" t="t" r="r" b="b"/>
            <a:pathLst>
              <a:path w="59161" h="74846">
                <a:moveTo>
                  <a:pt x="40637" y="6530"/>
                </a:moveTo>
                <a:lnTo>
                  <a:pt x="39837" y="6682"/>
                </a:lnTo>
                <a:lnTo>
                  <a:pt x="39098" y="7384"/>
                </a:lnTo>
                <a:lnTo>
                  <a:pt x="39382" y="7878"/>
                </a:lnTo>
                <a:lnTo>
                  <a:pt x="38812" y="8846"/>
                </a:lnTo>
                <a:lnTo>
                  <a:pt x="38641" y="9985"/>
                </a:lnTo>
                <a:lnTo>
                  <a:pt x="38242" y="11010"/>
                </a:lnTo>
                <a:lnTo>
                  <a:pt x="36988" y="10839"/>
                </a:lnTo>
                <a:lnTo>
                  <a:pt x="35791" y="11048"/>
                </a:lnTo>
                <a:lnTo>
                  <a:pt x="34823" y="11713"/>
                </a:lnTo>
                <a:lnTo>
                  <a:pt x="33854" y="12244"/>
                </a:lnTo>
                <a:lnTo>
                  <a:pt x="33113" y="12130"/>
                </a:lnTo>
                <a:lnTo>
                  <a:pt x="32599" y="12947"/>
                </a:lnTo>
                <a:lnTo>
                  <a:pt x="31802" y="13383"/>
                </a:lnTo>
                <a:lnTo>
                  <a:pt x="31518" y="12567"/>
                </a:lnTo>
                <a:lnTo>
                  <a:pt x="31288" y="11656"/>
                </a:lnTo>
                <a:lnTo>
                  <a:pt x="30378" y="11542"/>
                </a:lnTo>
                <a:lnTo>
                  <a:pt x="29409" y="11485"/>
                </a:lnTo>
                <a:lnTo>
                  <a:pt x="28382" y="11713"/>
                </a:lnTo>
                <a:lnTo>
                  <a:pt x="27641" y="13060"/>
                </a:lnTo>
                <a:lnTo>
                  <a:pt x="26273" y="13383"/>
                </a:lnTo>
                <a:lnTo>
                  <a:pt x="24906" y="13535"/>
                </a:lnTo>
                <a:lnTo>
                  <a:pt x="24280" y="14674"/>
                </a:lnTo>
                <a:lnTo>
                  <a:pt x="23025" y="15263"/>
                </a:lnTo>
                <a:lnTo>
                  <a:pt x="22739" y="16136"/>
                </a:lnTo>
                <a:lnTo>
                  <a:pt x="22113" y="16838"/>
                </a:lnTo>
                <a:lnTo>
                  <a:pt x="21770" y="16724"/>
                </a:lnTo>
                <a:lnTo>
                  <a:pt x="22511" y="17484"/>
                </a:lnTo>
                <a:lnTo>
                  <a:pt x="21430" y="17750"/>
                </a:lnTo>
                <a:lnTo>
                  <a:pt x="20290" y="17958"/>
                </a:lnTo>
                <a:lnTo>
                  <a:pt x="19150" y="17636"/>
                </a:lnTo>
                <a:lnTo>
                  <a:pt x="19035" y="18395"/>
                </a:lnTo>
                <a:lnTo>
                  <a:pt x="18920" y="19097"/>
                </a:lnTo>
                <a:lnTo>
                  <a:pt x="18179" y="18072"/>
                </a:lnTo>
                <a:lnTo>
                  <a:pt x="17609" y="16838"/>
                </a:lnTo>
                <a:lnTo>
                  <a:pt x="16755" y="17806"/>
                </a:lnTo>
                <a:lnTo>
                  <a:pt x="16470" y="19040"/>
                </a:lnTo>
                <a:lnTo>
                  <a:pt x="16071" y="20124"/>
                </a:lnTo>
                <a:lnTo>
                  <a:pt x="15046" y="20178"/>
                </a:lnTo>
                <a:lnTo>
                  <a:pt x="14021" y="19747"/>
                </a:lnTo>
                <a:lnTo>
                  <a:pt x="13050" y="19692"/>
                </a:lnTo>
                <a:lnTo>
                  <a:pt x="12025" y="20016"/>
                </a:lnTo>
                <a:lnTo>
                  <a:pt x="11000" y="20069"/>
                </a:lnTo>
                <a:lnTo>
                  <a:pt x="9916" y="20286"/>
                </a:lnTo>
                <a:lnTo>
                  <a:pt x="8661" y="20339"/>
                </a:lnTo>
                <a:lnTo>
                  <a:pt x="7350" y="20339"/>
                </a:lnTo>
                <a:lnTo>
                  <a:pt x="6098" y="20610"/>
                </a:lnTo>
                <a:lnTo>
                  <a:pt x="5014" y="19855"/>
                </a:lnTo>
                <a:lnTo>
                  <a:pt x="4273" y="21203"/>
                </a:lnTo>
                <a:lnTo>
                  <a:pt x="3248" y="21150"/>
                </a:lnTo>
                <a:lnTo>
                  <a:pt x="3818" y="38041"/>
                </a:lnTo>
                <a:lnTo>
                  <a:pt x="4843" y="38311"/>
                </a:lnTo>
                <a:lnTo>
                  <a:pt x="5641" y="38095"/>
                </a:lnTo>
                <a:lnTo>
                  <a:pt x="4730" y="38850"/>
                </a:lnTo>
                <a:lnTo>
                  <a:pt x="3647" y="39389"/>
                </a:lnTo>
                <a:lnTo>
                  <a:pt x="3590" y="40145"/>
                </a:lnTo>
                <a:lnTo>
                  <a:pt x="3647" y="40956"/>
                </a:lnTo>
                <a:lnTo>
                  <a:pt x="4102" y="41872"/>
                </a:lnTo>
                <a:lnTo>
                  <a:pt x="4444" y="42789"/>
                </a:lnTo>
                <a:lnTo>
                  <a:pt x="4615" y="43815"/>
                </a:lnTo>
                <a:lnTo>
                  <a:pt x="4901" y="44787"/>
                </a:lnTo>
                <a:lnTo>
                  <a:pt x="4843" y="45758"/>
                </a:lnTo>
                <a:lnTo>
                  <a:pt x="3989" y="46081"/>
                </a:lnTo>
                <a:lnTo>
                  <a:pt x="3020" y="54662"/>
                </a:lnTo>
                <a:lnTo>
                  <a:pt x="3590" y="55418"/>
                </a:lnTo>
                <a:lnTo>
                  <a:pt x="4843" y="55526"/>
                </a:lnTo>
                <a:lnTo>
                  <a:pt x="5983" y="55904"/>
                </a:lnTo>
                <a:lnTo>
                  <a:pt x="5185" y="57198"/>
                </a:lnTo>
                <a:lnTo>
                  <a:pt x="4160" y="57037"/>
                </a:lnTo>
                <a:lnTo>
                  <a:pt x="3192" y="56712"/>
                </a:lnTo>
                <a:lnTo>
                  <a:pt x="2507" y="55904"/>
                </a:lnTo>
                <a:lnTo>
                  <a:pt x="1937" y="55095"/>
                </a:lnTo>
                <a:lnTo>
                  <a:pt x="1252" y="54284"/>
                </a:lnTo>
                <a:lnTo>
                  <a:pt x="797" y="53367"/>
                </a:lnTo>
                <a:lnTo>
                  <a:pt x="0" y="52665"/>
                </a:lnTo>
                <a:lnTo>
                  <a:pt x="283" y="65079"/>
                </a:lnTo>
                <a:lnTo>
                  <a:pt x="1423" y="64754"/>
                </a:lnTo>
                <a:lnTo>
                  <a:pt x="2450" y="64376"/>
                </a:lnTo>
                <a:lnTo>
                  <a:pt x="3476" y="63729"/>
                </a:lnTo>
                <a:lnTo>
                  <a:pt x="5129" y="63945"/>
                </a:lnTo>
                <a:lnTo>
                  <a:pt x="6098" y="63621"/>
                </a:lnTo>
                <a:lnTo>
                  <a:pt x="7123" y="63351"/>
                </a:lnTo>
                <a:lnTo>
                  <a:pt x="7751" y="62434"/>
                </a:lnTo>
                <a:lnTo>
                  <a:pt x="8263" y="61515"/>
                </a:lnTo>
                <a:lnTo>
                  <a:pt x="9060" y="60707"/>
                </a:lnTo>
                <a:lnTo>
                  <a:pt x="9689" y="59898"/>
                </a:lnTo>
                <a:lnTo>
                  <a:pt x="9346" y="59034"/>
                </a:lnTo>
                <a:lnTo>
                  <a:pt x="9060" y="58115"/>
                </a:lnTo>
                <a:lnTo>
                  <a:pt x="8035" y="57253"/>
                </a:lnTo>
                <a:lnTo>
                  <a:pt x="7409" y="56228"/>
                </a:lnTo>
                <a:lnTo>
                  <a:pt x="8549" y="56334"/>
                </a:lnTo>
                <a:lnTo>
                  <a:pt x="9517" y="56820"/>
                </a:lnTo>
                <a:lnTo>
                  <a:pt x="10542" y="57090"/>
                </a:lnTo>
                <a:lnTo>
                  <a:pt x="11455" y="57576"/>
                </a:lnTo>
                <a:lnTo>
                  <a:pt x="12480" y="57253"/>
                </a:lnTo>
                <a:lnTo>
                  <a:pt x="13563" y="57037"/>
                </a:lnTo>
                <a:lnTo>
                  <a:pt x="14647" y="56984"/>
                </a:lnTo>
                <a:lnTo>
                  <a:pt x="15730" y="57090"/>
                </a:lnTo>
                <a:lnTo>
                  <a:pt x="15900" y="57468"/>
                </a:lnTo>
                <a:lnTo>
                  <a:pt x="16641" y="58115"/>
                </a:lnTo>
                <a:lnTo>
                  <a:pt x="17668" y="58440"/>
                </a:lnTo>
                <a:lnTo>
                  <a:pt x="18351" y="59195"/>
                </a:lnTo>
                <a:lnTo>
                  <a:pt x="19319" y="60112"/>
                </a:lnTo>
                <a:lnTo>
                  <a:pt x="20346" y="60976"/>
                </a:lnTo>
                <a:lnTo>
                  <a:pt x="21259" y="60707"/>
                </a:lnTo>
                <a:lnTo>
                  <a:pt x="21770" y="61409"/>
                </a:lnTo>
                <a:lnTo>
                  <a:pt x="22399" y="62056"/>
                </a:lnTo>
                <a:lnTo>
                  <a:pt x="22227" y="63081"/>
                </a:lnTo>
                <a:lnTo>
                  <a:pt x="22284" y="64107"/>
                </a:lnTo>
                <a:lnTo>
                  <a:pt x="22169" y="65132"/>
                </a:lnTo>
                <a:lnTo>
                  <a:pt x="22854" y="65726"/>
                </a:lnTo>
                <a:lnTo>
                  <a:pt x="23651" y="66265"/>
                </a:lnTo>
                <a:lnTo>
                  <a:pt x="23538" y="67452"/>
                </a:lnTo>
                <a:lnTo>
                  <a:pt x="24050" y="68154"/>
                </a:lnTo>
                <a:lnTo>
                  <a:pt x="24620" y="68856"/>
                </a:lnTo>
                <a:lnTo>
                  <a:pt x="25190" y="69610"/>
                </a:lnTo>
                <a:lnTo>
                  <a:pt x="25931" y="69988"/>
                </a:lnTo>
                <a:lnTo>
                  <a:pt x="26445" y="70637"/>
                </a:lnTo>
                <a:lnTo>
                  <a:pt x="27186" y="69882"/>
                </a:lnTo>
                <a:lnTo>
                  <a:pt x="28154" y="69287"/>
                </a:lnTo>
                <a:lnTo>
                  <a:pt x="28610" y="68370"/>
                </a:lnTo>
                <a:lnTo>
                  <a:pt x="29294" y="67507"/>
                </a:lnTo>
                <a:lnTo>
                  <a:pt x="29409" y="66426"/>
                </a:lnTo>
                <a:lnTo>
                  <a:pt x="29351" y="65456"/>
                </a:lnTo>
                <a:lnTo>
                  <a:pt x="29351" y="64376"/>
                </a:lnTo>
                <a:lnTo>
                  <a:pt x="29979" y="63459"/>
                </a:lnTo>
                <a:lnTo>
                  <a:pt x="30889" y="62704"/>
                </a:lnTo>
                <a:lnTo>
                  <a:pt x="31916" y="62109"/>
                </a:lnTo>
                <a:lnTo>
                  <a:pt x="33056" y="61732"/>
                </a:lnTo>
                <a:lnTo>
                  <a:pt x="33854" y="60276"/>
                </a:lnTo>
                <a:lnTo>
                  <a:pt x="35050" y="59626"/>
                </a:lnTo>
                <a:lnTo>
                  <a:pt x="35735" y="58656"/>
                </a:lnTo>
                <a:lnTo>
                  <a:pt x="36818" y="58062"/>
                </a:lnTo>
                <a:lnTo>
                  <a:pt x="37900" y="57631"/>
                </a:lnTo>
                <a:lnTo>
                  <a:pt x="39269" y="57846"/>
                </a:lnTo>
                <a:lnTo>
                  <a:pt x="40180" y="58493"/>
                </a:lnTo>
                <a:lnTo>
                  <a:pt x="40864" y="59304"/>
                </a:lnTo>
                <a:lnTo>
                  <a:pt x="41378" y="60276"/>
                </a:lnTo>
                <a:lnTo>
                  <a:pt x="42061" y="61138"/>
                </a:lnTo>
                <a:lnTo>
                  <a:pt x="43315" y="61193"/>
                </a:lnTo>
                <a:lnTo>
                  <a:pt x="44568" y="61409"/>
                </a:lnTo>
                <a:lnTo>
                  <a:pt x="45253" y="62271"/>
                </a:lnTo>
                <a:lnTo>
                  <a:pt x="45305" y="63351"/>
                </a:lnTo>
                <a:lnTo>
                  <a:pt x="45196" y="64376"/>
                </a:lnTo>
                <a:lnTo>
                  <a:pt x="45025" y="65456"/>
                </a:lnTo>
                <a:lnTo>
                  <a:pt x="45253" y="66482"/>
                </a:lnTo>
                <a:lnTo>
                  <a:pt x="45647" y="67507"/>
                </a:lnTo>
                <a:lnTo>
                  <a:pt x="46614" y="67993"/>
                </a:lnTo>
                <a:lnTo>
                  <a:pt x="46896" y="69179"/>
                </a:lnTo>
                <a:lnTo>
                  <a:pt x="47359" y="70204"/>
                </a:lnTo>
                <a:lnTo>
                  <a:pt x="46513" y="69718"/>
                </a:lnTo>
                <a:lnTo>
                  <a:pt x="45486" y="69557"/>
                </a:lnTo>
                <a:lnTo>
                  <a:pt x="44455" y="69449"/>
                </a:lnTo>
                <a:lnTo>
                  <a:pt x="43428" y="69396"/>
                </a:lnTo>
                <a:lnTo>
                  <a:pt x="43088" y="69988"/>
                </a:lnTo>
                <a:lnTo>
                  <a:pt x="44169" y="70798"/>
                </a:lnTo>
                <a:lnTo>
                  <a:pt x="45486" y="71229"/>
                </a:lnTo>
                <a:lnTo>
                  <a:pt x="45138" y="72040"/>
                </a:lnTo>
                <a:lnTo>
                  <a:pt x="46232" y="72579"/>
                </a:lnTo>
                <a:lnTo>
                  <a:pt x="46453" y="73443"/>
                </a:lnTo>
                <a:lnTo>
                  <a:pt x="46795" y="74199"/>
                </a:lnTo>
                <a:lnTo>
                  <a:pt x="47823" y="74521"/>
                </a:lnTo>
                <a:lnTo>
                  <a:pt x="48910" y="74793"/>
                </a:lnTo>
                <a:lnTo>
                  <a:pt x="49977" y="74846"/>
                </a:lnTo>
                <a:lnTo>
                  <a:pt x="50501" y="73929"/>
                </a:lnTo>
                <a:lnTo>
                  <a:pt x="51125" y="73118"/>
                </a:lnTo>
                <a:lnTo>
                  <a:pt x="50562" y="72040"/>
                </a:lnTo>
                <a:lnTo>
                  <a:pt x="49474" y="71446"/>
                </a:lnTo>
                <a:lnTo>
                  <a:pt x="48608" y="70637"/>
                </a:lnTo>
                <a:lnTo>
                  <a:pt x="49132" y="70096"/>
                </a:lnTo>
                <a:lnTo>
                  <a:pt x="49877" y="69610"/>
                </a:lnTo>
                <a:lnTo>
                  <a:pt x="49575" y="68585"/>
                </a:lnTo>
                <a:lnTo>
                  <a:pt x="49011" y="67615"/>
                </a:lnTo>
                <a:lnTo>
                  <a:pt x="48326" y="66804"/>
                </a:lnTo>
                <a:lnTo>
                  <a:pt x="47420" y="66535"/>
                </a:lnTo>
                <a:lnTo>
                  <a:pt x="46614" y="66049"/>
                </a:lnTo>
                <a:lnTo>
                  <a:pt x="46393" y="64807"/>
                </a:lnTo>
                <a:lnTo>
                  <a:pt x="46614" y="63567"/>
                </a:lnTo>
                <a:lnTo>
                  <a:pt x="47541" y="62757"/>
                </a:lnTo>
                <a:lnTo>
                  <a:pt x="48568" y="63351"/>
                </a:lnTo>
                <a:lnTo>
                  <a:pt x="49696" y="63782"/>
                </a:lnTo>
                <a:lnTo>
                  <a:pt x="50843" y="64107"/>
                </a:lnTo>
                <a:lnTo>
                  <a:pt x="51810" y="63298"/>
                </a:lnTo>
                <a:lnTo>
                  <a:pt x="52495" y="62271"/>
                </a:lnTo>
                <a:lnTo>
                  <a:pt x="53280" y="61354"/>
                </a:lnTo>
                <a:lnTo>
                  <a:pt x="53623" y="60221"/>
                </a:lnTo>
                <a:lnTo>
                  <a:pt x="53522" y="59357"/>
                </a:lnTo>
                <a:lnTo>
                  <a:pt x="53240" y="58440"/>
                </a:lnTo>
                <a:lnTo>
                  <a:pt x="52998" y="57523"/>
                </a:lnTo>
                <a:lnTo>
                  <a:pt x="51871" y="56821"/>
                </a:lnTo>
                <a:lnTo>
                  <a:pt x="50602" y="56173"/>
                </a:lnTo>
                <a:lnTo>
                  <a:pt x="50723" y="55148"/>
                </a:lnTo>
                <a:lnTo>
                  <a:pt x="51125" y="54176"/>
                </a:lnTo>
                <a:lnTo>
                  <a:pt x="51589" y="53151"/>
                </a:lnTo>
                <a:lnTo>
                  <a:pt x="53180" y="53476"/>
                </a:lnTo>
                <a:lnTo>
                  <a:pt x="53965" y="52720"/>
                </a:lnTo>
                <a:lnTo>
                  <a:pt x="54549" y="51801"/>
                </a:lnTo>
                <a:lnTo>
                  <a:pt x="55274" y="50992"/>
                </a:lnTo>
                <a:lnTo>
                  <a:pt x="56080" y="50237"/>
                </a:lnTo>
                <a:lnTo>
                  <a:pt x="56362" y="49104"/>
                </a:lnTo>
                <a:lnTo>
                  <a:pt x="57046" y="48187"/>
                </a:lnTo>
                <a:lnTo>
                  <a:pt x="57449" y="47053"/>
                </a:lnTo>
                <a:lnTo>
                  <a:pt x="57852" y="45973"/>
                </a:lnTo>
                <a:lnTo>
                  <a:pt x="57792" y="44840"/>
                </a:lnTo>
                <a:lnTo>
                  <a:pt x="57852" y="43706"/>
                </a:lnTo>
                <a:lnTo>
                  <a:pt x="57852" y="42628"/>
                </a:lnTo>
                <a:lnTo>
                  <a:pt x="57953" y="41495"/>
                </a:lnTo>
                <a:lnTo>
                  <a:pt x="57167" y="40739"/>
                </a:lnTo>
                <a:lnTo>
                  <a:pt x="56362" y="40092"/>
                </a:lnTo>
                <a:lnTo>
                  <a:pt x="55576" y="39445"/>
                </a:lnTo>
                <a:lnTo>
                  <a:pt x="55234" y="38473"/>
                </a:lnTo>
                <a:lnTo>
                  <a:pt x="54891" y="37501"/>
                </a:lnTo>
                <a:lnTo>
                  <a:pt x="55274" y="36584"/>
                </a:lnTo>
                <a:lnTo>
                  <a:pt x="54086" y="36206"/>
                </a:lnTo>
                <a:lnTo>
                  <a:pt x="52837" y="36314"/>
                </a:lnTo>
                <a:lnTo>
                  <a:pt x="53280" y="35072"/>
                </a:lnTo>
                <a:lnTo>
                  <a:pt x="54207" y="34748"/>
                </a:lnTo>
                <a:lnTo>
                  <a:pt x="54992" y="34264"/>
                </a:lnTo>
                <a:lnTo>
                  <a:pt x="55798" y="34695"/>
                </a:lnTo>
                <a:lnTo>
                  <a:pt x="56543" y="34748"/>
                </a:lnTo>
                <a:lnTo>
                  <a:pt x="57228" y="35828"/>
                </a:lnTo>
                <a:lnTo>
                  <a:pt x="58134" y="36745"/>
                </a:lnTo>
                <a:lnTo>
                  <a:pt x="59161" y="35720"/>
                </a:lnTo>
                <a:lnTo>
                  <a:pt x="58879" y="34695"/>
                </a:lnTo>
                <a:lnTo>
                  <a:pt x="58255" y="33831"/>
                </a:lnTo>
                <a:lnTo>
                  <a:pt x="57630" y="32967"/>
                </a:lnTo>
                <a:lnTo>
                  <a:pt x="56946" y="32105"/>
                </a:lnTo>
                <a:lnTo>
                  <a:pt x="57046" y="31403"/>
                </a:lnTo>
                <a:lnTo>
                  <a:pt x="57046" y="30323"/>
                </a:lnTo>
                <a:lnTo>
                  <a:pt x="56483" y="29353"/>
                </a:lnTo>
                <a:lnTo>
                  <a:pt x="56483" y="28272"/>
                </a:lnTo>
                <a:lnTo>
                  <a:pt x="57167" y="27895"/>
                </a:lnTo>
                <a:lnTo>
                  <a:pt x="57107" y="26816"/>
                </a:lnTo>
                <a:lnTo>
                  <a:pt x="56885" y="25628"/>
                </a:lnTo>
                <a:lnTo>
                  <a:pt x="56764" y="24658"/>
                </a:lnTo>
                <a:lnTo>
                  <a:pt x="56201" y="23361"/>
                </a:lnTo>
                <a:lnTo>
                  <a:pt x="55858" y="22391"/>
                </a:lnTo>
                <a:lnTo>
                  <a:pt x="55335" y="21527"/>
                </a:lnTo>
                <a:lnTo>
                  <a:pt x="54771" y="20664"/>
                </a:lnTo>
                <a:lnTo>
                  <a:pt x="54368" y="19908"/>
                </a:lnTo>
                <a:lnTo>
                  <a:pt x="55173" y="20394"/>
                </a:lnTo>
                <a:lnTo>
                  <a:pt x="55798" y="21150"/>
                </a:lnTo>
                <a:lnTo>
                  <a:pt x="56422" y="22013"/>
                </a:lnTo>
                <a:lnTo>
                  <a:pt x="57328" y="22444"/>
                </a:lnTo>
                <a:lnTo>
                  <a:pt x="57046" y="21527"/>
                </a:lnTo>
                <a:lnTo>
                  <a:pt x="56301" y="20933"/>
                </a:lnTo>
                <a:lnTo>
                  <a:pt x="55798" y="20124"/>
                </a:lnTo>
                <a:lnTo>
                  <a:pt x="55234" y="19314"/>
                </a:lnTo>
                <a:lnTo>
                  <a:pt x="54428" y="18661"/>
                </a:lnTo>
                <a:lnTo>
                  <a:pt x="53683" y="17958"/>
                </a:lnTo>
                <a:lnTo>
                  <a:pt x="52837" y="17541"/>
                </a:lnTo>
                <a:lnTo>
                  <a:pt x="52898" y="18509"/>
                </a:lnTo>
                <a:lnTo>
                  <a:pt x="51689" y="18338"/>
                </a:lnTo>
                <a:lnTo>
                  <a:pt x="51287" y="19154"/>
                </a:lnTo>
                <a:lnTo>
                  <a:pt x="50602" y="18281"/>
                </a:lnTo>
                <a:lnTo>
                  <a:pt x="49877" y="17370"/>
                </a:lnTo>
                <a:lnTo>
                  <a:pt x="49575" y="16288"/>
                </a:lnTo>
                <a:lnTo>
                  <a:pt x="49353" y="15206"/>
                </a:lnTo>
                <a:lnTo>
                  <a:pt x="49534" y="14086"/>
                </a:lnTo>
                <a:lnTo>
                  <a:pt x="49252" y="13061"/>
                </a:lnTo>
                <a:lnTo>
                  <a:pt x="49353" y="11978"/>
                </a:lnTo>
                <a:lnTo>
                  <a:pt x="49917" y="11713"/>
                </a:lnTo>
                <a:lnTo>
                  <a:pt x="49293" y="10782"/>
                </a:lnTo>
                <a:lnTo>
                  <a:pt x="48729" y="9928"/>
                </a:lnTo>
                <a:lnTo>
                  <a:pt x="48850" y="8960"/>
                </a:lnTo>
                <a:lnTo>
                  <a:pt x="48044" y="7764"/>
                </a:lnTo>
                <a:lnTo>
                  <a:pt x="48910" y="8466"/>
                </a:lnTo>
                <a:lnTo>
                  <a:pt x="49474" y="9378"/>
                </a:lnTo>
                <a:lnTo>
                  <a:pt x="50159" y="10194"/>
                </a:lnTo>
                <a:lnTo>
                  <a:pt x="50904" y="11010"/>
                </a:lnTo>
                <a:lnTo>
                  <a:pt x="51589" y="11865"/>
                </a:lnTo>
                <a:lnTo>
                  <a:pt x="52374" y="12567"/>
                </a:lnTo>
                <a:lnTo>
                  <a:pt x="53744" y="13269"/>
                </a:lnTo>
                <a:lnTo>
                  <a:pt x="55173" y="13801"/>
                </a:lnTo>
                <a:lnTo>
                  <a:pt x="54489" y="12890"/>
                </a:lnTo>
                <a:lnTo>
                  <a:pt x="53683" y="12035"/>
                </a:lnTo>
                <a:lnTo>
                  <a:pt x="52434" y="11010"/>
                </a:lnTo>
                <a:lnTo>
                  <a:pt x="51689" y="10251"/>
                </a:lnTo>
                <a:lnTo>
                  <a:pt x="50904" y="9548"/>
                </a:lnTo>
                <a:lnTo>
                  <a:pt x="50159" y="8789"/>
                </a:lnTo>
                <a:lnTo>
                  <a:pt x="49192" y="8087"/>
                </a:lnTo>
                <a:lnTo>
                  <a:pt x="48507" y="7232"/>
                </a:lnTo>
                <a:lnTo>
                  <a:pt x="47823" y="6302"/>
                </a:lnTo>
                <a:lnTo>
                  <a:pt x="47198" y="5391"/>
                </a:lnTo>
                <a:lnTo>
                  <a:pt x="46332" y="4575"/>
                </a:lnTo>
                <a:lnTo>
                  <a:pt x="45647" y="3663"/>
                </a:lnTo>
                <a:lnTo>
                  <a:pt x="44798" y="2904"/>
                </a:lnTo>
                <a:lnTo>
                  <a:pt x="43658" y="2467"/>
                </a:lnTo>
                <a:lnTo>
                  <a:pt x="42631" y="1936"/>
                </a:lnTo>
                <a:lnTo>
                  <a:pt x="41833" y="1233"/>
                </a:lnTo>
                <a:lnTo>
                  <a:pt x="40977" y="588"/>
                </a:lnTo>
                <a:lnTo>
                  <a:pt x="40238" y="0"/>
                </a:lnTo>
                <a:lnTo>
                  <a:pt x="40008" y="1025"/>
                </a:lnTo>
                <a:lnTo>
                  <a:pt x="40351" y="2050"/>
                </a:lnTo>
                <a:lnTo>
                  <a:pt x="40864" y="3018"/>
                </a:lnTo>
                <a:lnTo>
                  <a:pt x="41777" y="3777"/>
                </a:lnTo>
                <a:lnTo>
                  <a:pt x="41263" y="4897"/>
                </a:lnTo>
                <a:lnTo>
                  <a:pt x="40693" y="5334"/>
                </a:lnTo>
                <a:lnTo>
                  <a:pt x="40921" y="5923"/>
                </a:lnTo>
                <a:lnTo>
                  <a:pt x="40351" y="6093"/>
                </a:lnTo>
                <a:lnTo>
                  <a:pt x="40637" y="6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95" name="object 1395"/>
          <p:cNvSpPr/>
          <p:nvPr/>
        </p:nvSpPr>
        <p:spPr>
          <a:xfrm>
            <a:off x="354630" y="570419"/>
            <a:ext cx="12688" cy="15218"/>
          </a:xfrm>
          <a:custGeom>
            <a:avLst/>
            <a:gdLst/>
            <a:ahLst/>
            <a:cxnLst/>
            <a:rect l="l" t="t" r="r" b="b"/>
            <a:pathLst>
              <a:path w="16917" h="20290">
                <a:moveTo>
                  <a:pt x="563" y="19967"/>
                </a:moveTo>
                <a:lnTo>
                  <a:pt x="845" y="19750"/>
                </a:lnTo>
                <a:lnTo>
                  <a:pt x="1409" y="19319"/>
                </a:lnTo>
                <a:lnTo>
                  <a:pt x="1872" y="18942"/>
                </a:lnTo>
                <a:lnTo>
                  <a:pt x="2738" y="18292"/>
                </a:lnTo>
                <a:lnTo>
                  <a:pt x="3020" y="18131"/>
                </a:lnTo>
                <a:lnTo>
                  <a:pt x="8317" y="13867"/>
                </a:lnTo>
                <a:lnTo>
                  <a:pt x="12808" y="8633"/>
                </a:lnTo>
                <a:lnTo>
                  <a:pt x="16131" y="2805"/>
                </a:lnTo>
                <a:lnTo>
                  <a:pt x="16232" y="2536"/>
                </a:lnTo>
                <a:lnTo>
                  <a:pt x="16514" y="2050"/>
                </a:lnTo>
                <a:lnTo>
                  <a:pt x="16695" y="1617"/>
                </a:lnTo>
                <a:lnTo>
                  <a:pt x="16171" y="2158"/>
                </a:lnTo>
                <a:lnTo>
                  <a:pt x="16474" y="1078"/>
                </a:lnTo>
                <a:lnTo>
                  <a:pt x="16917" y="0"/>
                </a:lnTo>
                <a:lnTo>
                  <a:pt x="16131" y="861"/>
                </a:lnTo>
                <a:lnTo>
                  <a:pt x="15446" y="1780"/>
                </a:lnTo>
                <a:lnTo>
                  <a:pt x="14701" y="2697"/>
                </a:lnTo>
                <a:lnTo>
                  <a:pt x="14137" y="3669"/>
                </a:lnTo>
                <a:lnTo>
                  <a:pt x="13674" y="4747"/>
                </a:lnTo>
                <a:lnTo>
                  <a:pt x="13110" y="4964"/>
                </a:lnTo>
                <a:lnTo>
                  <a:pt x="12466" y="5719"/>
                </a:lnTo>
                <a:lnTo>
                  <a:pt x="11841" y="6528"/>
                </a:lnTo>
                <a:lnTo>
                  <a:pt x="11459" y="7392"/>
                </a:lnTo>
                <a:lnTo>
                  <a:pt x="10996" y="8309"/>
                </a:lnTo>
                <a:lnTo>
                  <a:pt x="9969" y="9064"/>
                </a:lnTo>
                <a:lnTo>
                  <a:pt x="9344" y="10089"/>
                </a:lnTo>
                <a:lnTo>
                  <a:pt x="8659" y="10953"/>
                </a:lnTo>
                <a:lnTo>
                  <a:pt x="7793" y="11656"/>
                </a:lnTo>
                <a:lnTo>
                  <a:pt x="7008" y="12464"/>
                </a:lnTo>
                <a:lnTo>
                  <a:pt x="6142" y="13167"/>
                </a:lnTo>
                <a:lnTo>
                  <a:pt x="5236" y="13814"/>
                </a:lnTo>
                <a:lnTo>
                  <a:pt x="4329" y="14461"/>
                </a:lnTo>
                <a:lnTo>
                  <a:pt x="3463" y="15164"/>
                </a:lnTo>
                <a:lnTo>
                  <a:pt x="2738" y="15973"/>
                </a:lnTo>
                <a:lnTo>
                  <a:pt x="2215" y="16998"/>
                </a:lnTo>
                <a:lnTo>
                  <a:pt x="2215" y="17431"/>
                </a:lnTo>
                <a:lnTo>
                  <a:pt x="1711" y="18456"/>
                </a:lnTo>
                <a:lnTo>
                  <a:pt x="966" y="19426"/>
                </a:lnTo>
                <a:lnTo>
                  <a:pt x="0" y="20290"/>
                </a:lnTo>
                <a:lnTo>
                  <a:pt x="563" y="19967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96" name="object 1396"/>
          <p:cNvSpPr/>
          <p:nvPr/>
        </p:nvSpPr>
        <p:spPr>
          <a:xfrm>
            <a:off x="367318" y="563173"/>
            <a:ext cx="3036" cy="4250"/>
          </a:xfrm>
          <a:custGeom>
            <a:avLst/>
            <a:gdLst/>
            <a:ahLst/>
            <a:cxnLst/>
            <a:rect l="l" t="t" r="r" b="b"/>
            <a:pathLst>
              <a:path w="4048" h="5666">
                <a:moveTo>
                  <a:pt x="402" y="5666"/>
                </a:moveTo>
                <a:lnTo>
                  <a:pt x="1651" y="4911"/>
                </a:lnTo>
                <a:lnTo>
                  <a:pt x="1832" y="5505"/>
                </a:lnTo>
                <a:lnTo>
                  <a:pt x="2054" y="5613"/>
                </a:lnTo>
                <a:lnTo>
                  <a:pt x="2618" y="4533"/>
                </a:lnTo>
                <a:lnTo>
                  <a:pt x="3020" y="3400"/>
                </a:lnTo>
                <a:lnTo>
                  <a:pt x="3363" y="2860"/>
                </a:lnTo>
                <a:lnTo>
                  <a:pt x="3544" y="2266"/>
                </a:lnTo>
                <a:lnTo>
                  <a:pt x="3705" y="1727"/>
                </a:lnTo>
                <a:lnTo>
                  <a:pt x="3886" y="1186"/>
                </a:lnTo>
                <a:lnTo>
                  <a:pt x="4048" y="0"/>
                </a:lnTo>
                <a:lnTo>
                  <a:pt x="3302" y="377"/>
                </a:lnTo>
                <a:lnTo>
                  <a:pt x="2678" y="1402"/>
                </a:lnTo>
                <a:lnTo>
                  <a:pt x="1993" y="2428"/>
                </a:lnTo>
                <a:lnTo>
                  <a:pt x="1591" y="3616"/>
                </a:lnTo>
                <a:lnTo>
                  <a:pt x="865" y="2969"/>
                </a:lnTo>
                <a:lnTo>
                  <a:pt x="281" y="3777"/>
                </a:lnTo>
                <a:lnTo>
                  <a:pt x="0" y="4694"/>
                </a:lnTo>
                <a:lnTo>
                  <a:pt x="402" y="5666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97" name="object 1397"/>
          <p:cNvSpPr/>
          <p:nvPr/>
        </p:nvSpPr>
        <p:spPr>
          <a:xfrm>
            <a:off x="306751" y="519184"/>
            <a:ext cx="3377" cy="1936"/>
          </a:xfrm>
          <a:custGeom>
            <a:avLst/>
            <a:gdLst/>
            <a:ahLst/>
            <a:cxnLst/>
            <a:rect l="l" t="t" r="r" b="b"/>
            <a:pathLst>
              <a:path w="4503" h="2581">
                <a:moveTo>
                  <a:pt x="0" y="2581"/>
                </a:moveTo>
                <a:lnTo>
                  <a:pt x="912" y="2088"/>
                </a:lnTo>
                <a:lnTo>
                  <a:pt x="1937" y="1442"/>
                </a:lnTo>
                <a:lnTo>
                  <a:pt x="3077" y="1025"/>
                </a:lnTo>
                <a:lnTo>
                  <a:pt x="4160" y="474"/>
                </a:lnTo>
                <a:lnTo>
                  <a:pt x="4503" y="0"/>
                </a:lnTo>
                <a:lnTo>
                  <a:pt x="2964" y="740"/>
                </a:lnTo>
                <a:lnTo>
                  <a:pt x="1425" y="1670"/>
                </a:lnTo>
                <a:lnTo>
                  <a:pt x="0" y="2581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98" name="object 1398"/>
          <p:cNvSpPr/>
          <p:nvPr/>
        </p:nvSpPr>
        <p:spPr>
          <a:xfrm>
            <a:off x="311494" y="515254"/>
            <a:ext cx="13679" cy="3602"/>
          </a:xfrm>
          <a:custGeom>
            <a:avLst/>
            <a:gdLst/>
            <a:ahLst/>
            <a:cxnLst/>
            <a:rect l="l" t="t" r="r" b="b"/>
            <a:pathLst>
              <a:path w="18238" h="4802">
                <a:moveTo>
                  <a:pt x="5016" y="2372"/>
                </a:moveTo>
                <a:lnTo>
                  <a:pt x="3989" y="2638"/>
                </a:lnTo>
                <a:lnTo>
                  <a:pt x="3248" y="2904"/>
                </a:lnTo>
                <a:lnTo>
                  <a:pt x="2565" y="3189"/>
                </a:lnTo>
                <a:lnTo>
                  <a:pt x="1881" y="3512"/>
                </a:lnTo>
                <a:lnTo>
                  <a:pt x="968" y="4043"/>
                </a:lnTo>
                <a:lnTo>
                  <a:pt x="0" y="4632"/>
                </a:lnTo>
                <a:lnTo>
                  <a:pt x="1139" y="4157"/>
                </a:lnTo>
                <a:lnTo>
                  <a:pt x="2338" y="3872"/>
                </a:lnTo>
                <a:lnTo>
                  <a:pt x="1311" y="4252"/>
                </a:lnTo>
                <a:lnTo>
                  <a:pt x="398" y="4802"/>
                </a:lnTo>
                <a:lnTo>
                  <a:pt x="1709" y="4537"/>
                </a:lnTo>
                <a:lnTo>
                  <a:pt x="2849" y="3986"/>
                </a:lnTo>
                <a:lnTo>
                  <a:pt x="4048" y="3549"/>
                </a:lnTo>
                <a:lnTo>
                  <a:pt x="5643" y="3189"/>
                </a:lnTo>
                <a:lnTo>
                  <a:pt x="7068" y="2486"/>
                </a:lnTo>
                <a:lnTo>
                  <a:pt x="8094" y="2259"/>
                </a:lnTo>
                <a:lnTo>
                  <a:pt x="9177" y="2164"/>
                </a:lnTo>
                <a:lnTo>
                  <a:pt x="10373" y="1727"/>
                </a:lnTo>
                <a:lnTo>
                  <a:pt x="11570" y="1461"/>
                </a:lnTo>
                <a:lnTo>
                  <a:pt x="12198" y="1233"/>
                </a:lnTo>
                <a:lnTo>
                  <a:pt x="12198" y="1082"/>
                </a:lnTo>
                <a:lnTo>
                  <a:pt x="12881" y="911"/>
                </a:lnTo>
                <a:lnTo>
                  <a:pt x="12198" y="1233"/>
                </a:lnTo>
                <a:lnTo>
                  <a:pt x="11570" y="1461"/>
                </a:lnTo>
                <a:lnTo>
                  <a:pt x="12937" y="1177"/>
                </a:lnTo>
                <a:lnTo>
                  <a:pt x="11968" y="1670"/>
                </a:lnTo>
                <a:lnTo>
                  <a:pt x="12367" y="2107"/>
                </a:lnTo>
                <a:lnTo>
                  <a:pt x="11628" y="2809"/>
                </a:lnTo>
                <a:lnTo>
                  <a:pt x="12597" y="3720"/>
                </a:lnTo>
                <a:lnTo>
                  <a:pt x="13622" y="3132"/>
                </a:lnTo>
                <a:lnTo>
                  <a:pt x="14933" y="2809"/>
                </a:lnTo>
                <a:lnTo>
                  <a:pt x="16016" y="2107"/>
                </a:lnTo>
                <a:lnTo>
                  <a:pt x="17269" y="1822"/>
                </a:lnTo>
                <a:lnTo>
                  <a:pt x="18238" y="1082"/>
                </a:lnTo>
                <a:lnTo>
                  <a:pt x="16814" y="968"/>
                </a:lnTo>
                <a:lnTo>
                  <a:pt x="15559" y="1404"/>
                </a:lnTo>
                <a:lnTo>
                  <a:pt x="16129" y="1613"/>
                </a:lnTo>
                <a:lnTo>
                  <a:pt x="15217" y="1879"/>
                </a:lnTo>
                <a:lnTo>
                  <a:pt x="14762" y="1290"/>
                </a:lnTo>
                <a:lnTo>
                  <a:pt x="15104" y="968"/>
                </a:lnTo>
                <a:lnTo>
                  <a:pt x="14135" y="854"/>
                </a:lnTo>
                <a:lnTo>
                  <a:pt x="15275" y="531"/>
                </a:lnTo>
                <a:lnTo>
                  <a:pt x="16472" y="588"/>
                </a:lnTo>
                <a:lnTo>
                  <a:pt x="17555" y="208"/>
                </a:lnTo>
                <a:lnTo>
                  <a:pt x="16699" y="322"/>
                </a:lnTo>
                <a:lnTo>
                  <a:pt x="15787" y="208"/>
                </a:lnTo>
                <a:lnTo>
                  <a:pt x="16472" y="0"/>
                </a:lnTo>
                <a:lnTo>
                  <a:pt x="15160" y="379"/>
                </a:lnTo>
                <a:lnTo>
                  <a:pt x="13793" y="645"/>
                </a:lnTo>
                <a:lnTo>
                  <a:pt x="12881" y="645"/>
                </a:lnTo>
                <a:lnTo>
                  <a:pt x="11968" y="645"/>
                </a:lnTo>
                <a:lnTo>
                  <a:pt x="10772" y="1082"/>
                </a:lnTo>
                <a:lnTo>
                  <a:pt x="11741" y="645"/>
                </a:lnTo>
                <a:lnTo>
                  <a:pt x="11513" y="322"/>
                </a:lnTo>
                <a:lnTo>
                  <a:pt x="9062" y="1025"/>
                </a:lnTo>
                <a:lnTo>
                  <a:pt x="8720" y="1139"/>
                </a:lnTo>
                <a:lnTo>
                  <a:pt x="8150" y="1233"/>
                </a:lnTo>
                <a:lnTo>
                  <a:pt x="8947" y="1139"/>
                </a:lnTo>
                <a:lnTo>
                  <a:pt x="9975" y="854"/>
                </a:lnTo>
                <a:lnTo>
                  <a:pt x="8835" y="1461"/>
                </a:lnTo>
                <a:lnTo>
                  <a:pt x="9348" y="1404"/>
                </a:lnTo>
                <a:lnTo>
                  <a:pt x="8265" y="1727"/>
                </a:lnTo>
                <a:lnTo>
                  <a:pt x="7181" y="2164"/>
                </a:lnTo>
                <a:lnTo>
                  <a:pt x="6098" y="2486"/>
                </a:lnTo>
                <a:lnTo>
                  <a:pt x="4958" y="2581"/>
                </a:lnTo>
                <a:lnTo>
                  <a:pt x="5870" y="1993"/>
                </a:lnTo>
                <a:lnTo>
                  <a:pt x="5016" y="2372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99" name="object 1399"/>
          <p:cNvSpPr/>
          <p:nvPr/>
        </p:nvSpPr>
        <p:spPr>
          <a:xfrm>
            <a:off x="320130" y="514443"/>
            <a:ext cx="28768" cy="4855"/>
          </a:xfrm>
          <a:custGeom>
            <a:avLst/>
            <a:gdLst/>
            <a:ahLst/>
            <a:cxnLst/>
            <a:rect l="l" t="t" r="r" b="b"/>
            <a:pathLst>
              <a:path w="38357" h="6473">
                <a:moveTo>
                  <a:pt x="11284" y="56"/>
                </a:moveTo>
                <a:lnTo>
                  <a:pt x="10087" y="56"/>
                </a:lnTo>
                <a:lnTo>
                  <a:pt x="8891" y="151"/>
                </a:lnTo>
                <a:lnTo>
                  <a:pt x="7693" y="265"/>
                </a:lnTo>
                <a:lnTo>
                  <a:pt x="7238" y="265"/>
                </a:lnTo>
                <a:lnTo>
                  <a:pt x="6611" y="379"/>
                </a:lnTo>
                <a:lnTo>
                  <a:pt x="5983" y="436"/>
                </a:lnTo>
                <a:lnTo>
                  <a:pt x="5357" y="531"/>
                </a:lnTo>
                <a:lnTo>
                  <a:pt x="5129" y="531"/>
                </a:lnTo>
                <a:lnTo>
                  <a:pt x="2563" y="911"/>
                </a:lnTo>
                <a:lnTo>
                  <a:pt x="0" y="1404"/>
                </a:lnTo>
                <a:lnTo>
                  <a:pt x="227" y="1727"/>
                </a:lnTo>
                <a:lnTo>
                  <a:pt x="455" y="1727"/>
                </a:lnTo>
                <a:lnTo>
                  <a:pt x="1653" y="1404"/>
                </a:lnTo>
                <a:lnTo>
                  <a:pt x="2906" y="1347"/>
                </a:lnTo>
                <a:lnTo>
                  <a:pt x="3874" y="1139"/>
                </a:lnTo>
                <a:lnTo>
                  <a:pt x="2734" y="1082"/>
                </a:lnTo>
                <a:lnTo>
                  <a:pt x="4046" y="1082"/>
                </a:lnTo>
                <a:lnTo>
                  <a:pt x="4958" y="759"/>
                </a:lnTo>
                <a:lnTo>
                  <a:pt x="6041" y="645"/>
                </a:lnTo>
                <a:lnTo>
                  <a:pt x="7181" y="436"/>
                </a:lnTo>
                <a:lnTo>
                  <a:pt x="6839" y="531"/>
                </a:lnTo>
                <a:lnTo>
                  <a:pt x="7979" y="588"/>
                </a:lnTo>
                <a:lnTo>
                  <a:pt x="9119" y="531"/>
                </a:lnTo>
                <a:lnTo>
                  <a:pt x="10259" y="588"/>
                </a:lnTo>
                <a:lnTo>
                  <a:pt x="10772" y="645"/>
                </a:lnTo>
                <a:lnTo>
                  <a:pt x="10943" y="588"/>
                </a:lnTo>
                <a:lnTo>
                  <a:pt x="12140" y="493"/>
                </a:lnTo>
                <a:lnTo>
                  <a:pt x="13223" y="588"/>
                </a:lnTo>
                <a:lnTo>
                  <a:pt x="13223" y="265"/>
                </a:lnTo>
                <a:lnTo>
                  <a:pt x="14248" y="265"/>
                </a:lnTo>
                <a:lnTo>
                  <a:pt x="15160" y="436"/>
                </a:lnTo>
                <a:lnTo>
                  <a:pt x="15902" y="645"/>
                </a:lnTo>
                <a:lnTo>
                  <a:pt x="17041" y="531"/>
                </a:lnTo>
                <a:lnTo>
                  <a:pt x="15730" y="436"/>
                </a:lnTo>
                <a:lnTo>
                  <a:pt x="15444" y="436"/>
                </a:lnTo>
                <a:lnTo>
                  <a:pt x="16357" y="322"/>
                </a:lnTo>
                <a:lnTo>
                  <a:pt x="17382" y="493"/>
                </a:lnTo>
                <a:lnTo>
                  <a:pt x="18409" y="588"/>
                </a:lnTo>
                <a:lnTo>
                  <a:pt x="19492" y="759"/>
                </a:lnTo>
                <a:lnTo>
                  <a:pt x="20574" y="854"/>
                </a:lnTo>
                <a:lnTo>
                  <a:pt x="21657" y="1139"/>
                </a:lnTo>
                <a:lnTo>
                  <a:pt x="22741" y="1290"/>
                </a:lnTo>
                <a:lnTo>
                  <a:pt x="23766" y="1518"/>
                </a:lnTo>
                <a:lnTo>
                  <a:pt x="24962" y="1841"/>
                </a:lnTo>
                <a:lnTo>
                  <a:pt x="26217" y="2107"/>
                </a:lnTo>
                <a:lnTo>
                  <a:pt x="27300" y="2638"/>
                </a:lnTo>
                <a:lnTo>
                  <a:pt x="28326" y="3246"/>
                </a:lnTo>
                <a:lnTo>
                  <a:pt x="29351" y="3569"/>
                </a:lnTo>
                <a:lnTo>
                  <a:pt x="30263" y="4100"/>
                </a:lnTo>
                <a:lnTo>
                  <a:pt x="31346" y="4366"/>
                </a:lnTo>
                <a:lnTo>
                  <a:pt x="32315" y="4746"/>
                </a:lnTo>
                <a:lnTo>
                  <a:pt x="33340" y="5182"/>
                </a:lnTo>
                <a:lnTo>
                  <a:pt x="34424" y="5182"/>
                </a:lnTo>
                <a:lnTo>
                  <a:pt x="35507" y="5505"/>
                </a:lnTo>
                <a:lnTo>
                  <a:pt x="36591" y="5942"/>
                </a:lnTo>
                <a:lnTo>
                  <a:pt x="35336" y="5011"/>
                </a:lnTo>
                <a:lnTo>
                  <a:pt x="36420" y="5391"/>
                </a:lnTo>
                <a:lnTo>
                  <a:pt x="37330" y="5998"/>
                </a:lnTo>
                <a:lnTo>
                  <a:pt x="38357" y="6473"/>
                </a:lnTo>
                <a:lnTo>
                  <a:pt x="37900" y="5942"/>
                </a:lnTo>
                <a:lnTo>
                  <a:pt x="36875" y="5505"/>
                </a:lnTo>
                <a:lnTo>
                  <a:pt x="35906" y="4954"/>
                </a:lnTo>
                <a:lnTo>
                  <a:pt x="34823" y="4632"/>
                </a:lnTo>
                <a:lnTo>
                  <a:pt x="33854" y="4157"/>
                </a:lnTo>
                <a:lnTo>
                  <a:pt x="32770" y="3834"/>
                </a:lnTo>
                <a:lnTo>
                  <a:pt x="31802" y="3284"/>
                </a:lnTo>
                <a:lnTo>
                  <a:pt x="30777" y="2866"/>
                </a:lnTo>
                <a:lnTo>
                  <a:pt x="29693" y="2543"/>
                </a:lnTo>
                <a:lnTo>
                  <a:pt x="28612" y="2259"/>
                </a:lnTo>
                <a:lnTo>
                  <a:pt x="27756" y="1879"/>
                </a:lnTo>
                <a:lnTo>
                  <a:pt x="27129" y="1727"/>
                </a:lnTo>
                <a:lnTo>
                  <a:pt x="26559" y="1556"/>
                </a:lnTo>
                <a:lnTo>
                  <a:pt x="25931" y="1461"/>
                </a:lnTo>
                <a:lnTo>
                  <a:pt x="25419" y="1347"/>
                </a:lnTo>
                <a:lnTo>
                  <a:pt x="24962" y="1233"/>
                </a:lnTo>
                <a:lnTo>
                  <a:pt x="24392" y="1139"/>
                </a:lnTo>
                <a:lnTo>
                  <a:pt x="23822" y="1025"/>
                </a:lnTo>
                <a:lnTo>
                  <a:pt x="23252" y="911"/>
                </a:lnTo>
                <a:lnTo>
                  <a:pt x="22570" y="759"/>
                </a:lnTo>
                <a:lnTo>
                  <a:pt x="21941" y="702"/>
                </a:lnTo>
                <a:lnTo>
                  <a:pt x="21315" y="588"/>
                </a:lnTo>
                <a:lnTo>
                  <a:pt x="21031" y="588"/>
                </a:lnTo>
                <a:lnTo>
                  <a:pt x="19948" y="436"/>
                </a:lnTo>
                <a:lnTo>
                  <a:pt x="17668" y="151"/>
                </a:lnTo>
                <a:lnTo>
                  <a:pt x="15388" y="0"/>
                </a:lnTo>
                <a:lnTo>
                  <a:pt x="12993" y="0"/>
                </a:lnTo>
                <a:lnTo>
                  <a:pt x="12025" y="113"/>
                </a:lnTo>
                <a:lnTo>
                  <a:pt x="11284" y="56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00" name="object 1400"/>
          <p:cNvSpPr/>
          <p:nvPr/>
        </p:nvSpPr>
        <p:spPr>
          <a:xfrm>
            <a:off x="330047" y="514642"/>
            <a:ext cx="2009" cy="284"/>
          </a:xfrm>
          <a:custGeom>
            <a:avLst/>
            <a:gdLst/>
            <a:ahLst/>
            <a:cxnLst/>
            <a:rect l="l" t="t" r="r" b="b"/>
            <a:pathLst>
              <a:path w="2678" h="379">
                <a:moveTo>
                  <a:pt x="2678" y="379"/>
                </a:moveTo>
                <a:lnTo>
                  <a:pt x="1937" y="170"/>
                </a:lnTo>
                <a:lnTo>
                  <a:pt x="1196" y="170"/>
                </a:lnTo>
                <a:lnTo>
                  <a:pt x="0" y="0"/>
                </a:lnTo>
                <a:lnTo>
                  <a:pt x="0" y="322"/>
                </a:lnTo>
                <a:lnTo>
                  <a:pt x="398" y="322"/>
                </a:lnTo>
                <a:lnTo>
                  <a:pt x="1538" y="227"/>
                </a:lnTo>
                <a:lnTo>
                  <a:pt x="2678" y="379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01" name="object 1401"/>
          <p:cNvSpPr/>
          <p:nvPr/>
        </p:nvSpPr>
        <p:spPr>
          <a:xfrm>
            <a:off x="362877" y="558356"/>
            <a:ext cx="1918" cy="3279"/>
          </a:xfrm>
          <a:custGeom>
            <a:avLst/>
            <a:gdLst/>
            <a:ahLst/>
            <a:cxnLst/>
            <a:rect l="l" t="t" r="r" b="b"/>
            <a:pathLst>
              <a:path w="2557" h="4372">
                <a:moveTo>
                  <a:pt x="2557" y="3669"/>
                </a:moveTo>
                <a:lnTo>
                  <a:pt x="1993" y="2699"/>
                </a:lnTo>
                <a:lnTo>
                  <a:pt x="1429" y="1619"/>
                </a:lnTo>
                <a:lnTo>
                  <a:pt x="1711" y="810"/>
                </a:lnTo>
                <a:lnTo>
                  <a:pt x="1470" y="0"/>
                </a:lnTo>
                <a:lnTo>
                  <a:pt x="503" y="269"/>
                </a:lnTo>
                <a:lnTo>
                  <a:pt x="281" y="1457"/>
                </a:lnTo>
                <a:lnTo>
                  <a:pt x="60" y="2644"/>
                </a:lnTo>
                <a:lnTo>
                  <a:pt x="0" y="3777"/>
                </a:lnTo>
                <a:lnTo>
                  <a:pt x="1188" y="4372"/>
                </a:lnTo>
                <a:lnTo>
                  <a:pt x="2557" y="3669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02" name="object 1402"/>
          <p:cNvSpPr/>
          <p:nvPr/>
        </p:nvSpPr>
        <p:spPr>
          <a:xfrm>
            <a:off x="361593" y="537027"/>
            <a:ext cx="1329" cy="2267"/>
          </a:xfrm>
          <a:custGeom>
            <a:avLst/>
            <a:gdLst/>
            <a:ahLst/>
            <a:cxnLst/>
            <a:rect l="l" t="t" r="r" b="b"/>
            <a:pathLst>
              <a:path w="1772" h="3022">
                <a:moveTo>
                  <a:pt x="1147" y="3022"/>
                </a:moveTo>
                <a:lnTo>
                  <a:pt x="1591" y="2266"/>
                </a:lnTo>
                <a:lnTo>
                  <a:pt x="1651" y="1349"/>
                </a:lnTo>
                <a:lnTo>
                  <a:pt x="1772" y="430"/>
                </a:lnTo>
                <a:lnTo>
                  <a:pt x="906" y="0"/>
                </a:lnTo>
                <a:lnTo>
                  <a:pt x="0" y="108"/>
                </a:lnTo>
                <a:lnTo>
                  <a:pt x="463" y="1080"/>
                </a:lnTo>
                <a:lnTo>
                  <a:pt x="684" y="2105"/>
                </a:lnTo>
                <a:lnTo>
                  <a:pt x="1147" y="3022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03" name="object 1403"/>
          <p:cNvSpPr/>
          <p:nvPr/>
        </p:nvSpPr>
        <p:spPr>
          <a:xfrm>
            <a:off x="327397" y="514884"/>
            <a:ext cx="2735" cy="128"/>
          </a:xfrm>
          <a:custGeom>
            <a:avLst/>
            <a:gdLst/>
            <a:ahLst/>
            <a:cxnLst/>
            <a:rect l="l" t="t" r="r" b="b"/>
            <a:pathLst>
              <a:path w="3647" h="170">
                <a:moveTo>
                  <a:pt x="1083" y="56"/>
                </a:moveTo>
                <a:lnTo>
                  <a:pt x="0" y="170"/>
                </a:lnTo>
                <a:lnTo>
                  <a:pt x="2450" y="170"/>
                </a:lnTo>
                <a:lnTo>
                  <a:pt x="3647" y="56"/>
                </a:lnTo>
                <a:lnTo>
                  <a:pt x="2793" y="56"/>
                </a:lnTo>
                <a:lnTo>
                  <a:pt x="1709" y="113"/>
                </a:lnTo>
                <a:lnTo>
                  <a:pt x="1083" y="56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04" name="object 1404"/>
          <p:cNvSpPr/>
          <p:nvPr/>
        </p:nvSpPr>
        <p:spPr>
          <a:xfrm>
            <a:off x="363255" y="546498"/>
            <a:ext cx="725" cy="1052"/>
          </a:xfrm>
          <a:custGeom>
            <a:avLst/>
            <a:gdLst/>
            <a:ahLst/>
            <a:cxnLst/>
            <a:rect l="l" t="t" r="r" b="b"/>
            <a:pathLst>
              <a:path w="966" h="1402">
                <a:moveTo>
                  <a:pt x="241" y="0"/>
                </a:moveTo>
                <a:lnTo>
                  <a:pt x="0" y="1133"/>
                </a:lnTo>
                <a:lnTo>
                  <a:pt x="966" y="1402"/>
                </a:lnTo>
                <a:lnTo>
                  <a:pt x="966" y="53"/>
                </a:lnTo>
                <a:lnTo>
                  <a:pt x="241" y="0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05" name="object 1405"/>
          <p:cNvSpPr/>
          <p:nvPr/>
        </p:nvSpPr>
        <p:spPr>
          <a:xfrm>
            <a:off x="355914" y="575114"/>
            <a:ext cx="4531" cy="1579"/>
          </a:xfrm>
          <a:custGeom>
            <a:avLst/>
            <a:gdLst/>
            <a:ahLst/>
            <a:cxnLst/>
            <a:rect l="l" t="t" r="r" b="b"/>
            <a:pathLst>
              <a:path w="6041" h="2105">
                <a:moveTo>
                  <a:pt x="966" y="2050"/>
                </a:moveTo>
                <a:lnTo>
                  <a:pt x="1933" y="1997"/>
                </a:lnTo>
                <a:lnTo>
                  <a:pt x="2839" y="1780"/>
                </a:lnTo>
                <a:lnTo>
                  <a:pt x="4048" y="1566"/>
                </a:lnTo>
                <a:lnTo>
                  <a:pt x="5175" y="1080"/>
                </a:lnTo>
                <a:lnTo>
                  <a:pt x="6041" y="108"/>
                </a:lnTo>
                <a:lnTo>
                  <a:pt x="4390" y="0"/>
                </a:lnTo>
                <a:lnTo>
                  <a:pt x="3363" y="863"/>
                </a:lnTo>
                <a:lnTo>
                  <a:pt x="2034" y="1133"/>
                </a:lnTo>
                <a:lnTo>
                  <a:pt x="725" y="1188"/>
                </a:lnTo>
                <a:lnTo>
                  <a:pt x="0" y="2105"/>
                </a:lnTo>
                <a:lnTo>
                  <a:pt x="966" y="2050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06" name="object 1406"/>
          <p:cNvSpPr/>
          <p:nvPr/>
        </p:nvSpPr>
        <p:spPr>
          <a:xfrm>
            <a:off x="357787" y="566613"/>
            <a:ext cx="5513" cy="6881"/>
          </a:xfrm>
          <a:custGeom>
            <a:avLst/>
            <a:gdLst/>
            <a:ahLst/>
            <a:cxnLst/>
            <a:rect l="l" t="t" r="r" b="b"/>
            <a:pathLst>
              <a:path w="7350" h="9174">
                <a:moveTo>
                  <a:pt x="4732" y="7880"/>
                </a:moveTo>
                <a:lnTo>
                  <a:pt x="5296" y="6963"/>
                </a:lnTo>
                <a:lnTo>
                  <a:pt x="5578" y="5991"/>
                </a:lnTo>
                <a:lnTo>
                  <a:pt x="6102" y="5074"/>
                </a:lnTo>
                <a:lnTo>
                  <a:pt x="6565" y="4102"/>
                </a:lnTo>
                <a:lnTo>
                  <a:pt x="6605" y="3077"/>
                </a:lnTo>
                <a:lnTo>
                  <a:pt x="6323" y="2052"/>
                </a:lnTo>
                <a:lnTo>
                  <a:pt x="6907" y="1349"/>
                </a:lnTo>
                <a:lnTo>
                  <a:pt x="7350" y="541"/>
                </a:lnTo>
                <a:lnTo>
                  <a:pt x="6565" y="0"/>
                </a:lnTo>
                <a:lnTo>
                  <a:pt x="5578" y="0"/>
                </a:lnTo>
                <a:lnTo>
                  <a:pt x="5236" y="1027"/>
                </a:lnTo>
                <a:lnTo>
                  <a:pt x="4672" y="1997"/>
                </a:lnTo>
                <a:lnTo>
                  <a:pt x="4108" y="2969"/>
                </a:lnTo>
                <a:lnTo>
                  <a:pt x="3202" y="4210"/>
                </a:lnTo>
                <a:lnTo>
                  <a:pt x="2557" y="5019"/>
                </a:lnTo>
                <a:lnTo>
                  <a:pt x="1711" y="5558"/>
                </a:lnTo>
                <a:lnTo>
                  <a:pt x="966" y="6260"/>
                </a:lnTo>
                <a:lnTo>
                  <a:pt x="342" y="7069"/>
                </a:lnTo>
                <a:lnTo>
                  <a:pt x="0" y="7988"/>
                </a:lnTo>
                <a:lnTo>
                  <a:pt x="624" y="8905"/>
                </a:lnTo>
                <a:lnTo>
                  <a:pt x="1711" y="9174"/>
                </a:lnTo>
                <a:lnTo>
                  <a:pt x="2859" y="9013"/>
                </a:lnTo>
                <a:lnTo>
                  <a:pt x="4048" y="9013"/>
                </a:lnTo>
                <a:lnTo>
                  <a:pt x="4732" y="7880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07" name="object 1407"/>
          <p:cNvSpPr/>
          <p:nvPr/>
        </p:nvSpPr>
        <p:spPr>
          <a:xfrm>
            <a:off x="363980" y="571876"/>
            <a:ext cx="1027" cy="1658"/>
          </a:xfrm>
          <a:custGeom>
            <a:avLst/>
            <a:gdLst/>
            <a:ahLst/>
            <a:cxnLst/>
            <a:rect l="l" t="t" r="r" b="b"/>
            <a:pathLst>
              <a:path w="1369" h="2211">
                <a:moveTo>
                  <a:pt x="644" y="1078"/>
                </a:moveTo>
                <a:lnTo>
                  <a:pt x="0" y="2211"/>
                </a:lnTo>
                <a:lnTo>
                  <a:pt x="745" y="1133"/>
                </a:lnTo>
                <a:lnTo>
                  <a:pt x="1369" y="0"/>
                </a:lnTo>
                <a:lnTo>
                  <a:pt x="644" y="1078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08" name="object 1408"/>
          <p:cNvSpPr/>
          <p:nvPr/>
        </p:nvSpPr>
        <p:spPr>
          <a:xfrm>
            <a:off x="366246" y="567586"/>
            <a:ext cx="770" cy="1092"/>
          </a:xfrm>
          <a:custGeom>
            <a:avLst/>
            <a:gdLst/>
            <a:ahLst/>
            <a:cxnLst/>
            <a:rect l="l" t="t" r="r" b="b"/>
            <a:pathLst>
              <a:path w="1027" h="1456">
                <a:moveTo>
                  <a:pt x="1027" y="0"/>
                </a:moveTo>
                <a:lnTo>
                  <a:pt x="0" y="970"/>
                </a:lnTo>
                <a:lnTo>
                  <a:pt x="120" y="1456"/>
                </a:lnTo>
                <a:lnTo>
                  <a:pt x="745" y="808"/>
                </a:lnTo>
                <a:lnTo>
                  <a:pt x="1027" y="0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09" name="object 1409"/>
          <p:cNvSpPr/>
          <p:nvPr/>
        </p:nvSpPr>
        <p:spPr>
          <a:xfrm>
            <a:off x="367273" y="567626"/>
            <a:ext cx="1631" cy="3723"/>
          </a:xfrm>
          <a:custGeom>
            <a:avLst/>
            <a:gdLst/>
            <a:ahLst/>
            <a:cxnLst/>
            <a:rect l="l" t="t" r="r" b="b"/>
            <a:pathLst>
              <a:path w="2175" h="4964">
                <a:moveTo>
                  <a:pt x="302" y="3994"/>
                </a:moveTo>
                <a:lnTo>
                  <a:pt x="0" y="4964"/>
                </a:lnTo>
                <a:lnTo>
                  <a:pt x="342" y="4425"/>
                </a:lnTo>
                <a:lnTo>
                  <a:pt x="745" y="3724"/>
                </a:lnTo>
                <a:lnTo>
                  <a:pt x="1027" y="3075"/>
                </a:lnTo>
                <a:lnTo>
                  <a:pt x="1309" y="2428"/>
                </a:lnTo>
                <a:lnTo>
                  <a:pt x="1429" y="1564"/>
                </a:lnTo>
                <a:lnTo>
                  <a:pt x="1772" y="808"/>
                </a:lnTo>
                <a:lnTo>
                  <a:pt x="2175" y="53"/>
                </a:lnTo>
                <a:lnTo>
                  <a:pt x="1993" y="0"/>
                </a:lnTo>
                <a:lnTo>
                  <a:pt x="1651" y="1025"/>
                </a:lnTo>
                <a:lnTo>
                  <a:pt x="1087" y="1997"/>
                </a:lnTo>
                <a:lnTo>
                  <a:pt x="644" y="2969"/>
                </a:lnTo>
                <a:lnTo>
                  <a:pt x="302" y="3994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10" name="object 1410"/>
          <p:cNvSpPr/>
          <p:nvPr/>
        </p:nvSpPr>
        <p:spPr>
          <a:xfrm>
            <a:off x="366246" y="565805"/>
            <a:ext cx="181" cy="1254"/>
          </a:xfrm>
          <a:custGeom>
            <a:avLst/>
            <a:gdLst/>
            <a:ahLst/>
            <a:cxnLst/>
            <a:rect l="l" t="t" r="r" b="b"/>
            <a:pathLst>
              <a:path w="241" h="1672">
                <a:moveTo>
                  <a:pt x="0" y="863"/>
                </a:moveTo>
                <a:lnTo>
                  <a:pt x="0" y="1672"/>
                </a:lnTo>
                <a:lnTo>
                  <a:pt x="241" y="863"/>
                </a:lnTo>
                <a:lnTo>
                  <a:pt x="241" y="0"/>
                </a:lnTo>
                <a:lnTo>
                  <a:pt x="0" y="863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11" name="object 1411"/>
          <p:cNvSpPr/>
          <p:nvPr/>
        </p:nvSpPr>
        <p:spPr>
          <a:xfrm>
            <a:off x="364417" y="562284"/>
            <a:ext cx="1616" cy="2468"/>
          </a:xfrm>
          <a:custGeom>
            <a:avLst/>
            <a:gdLst/>
            <a:ahLst/>
            <a:cxnLst/>
            <a:rect l="l" t="t" r="r" b="b"/>
            <a:pathLst>
              <a:path w="2154" h="3291">
                <a:moveTo>
                  <a:pt x="2154" y="1078"/>
                </a:moveTo>
                <a:lnTo>
                  <a:pt x="1993" y="53"/>
                </a:lnTo>
                <a:lnTo>
                  <a:pt x="1812" y="0"/>
                </a:lnTo>
                <a:lnTo>
                  <a:pt x="1188" y="1078"/>
                </a:lnTo>
                <a:lnTo>
                  <a:pt x="745" y="2266"/>
                </a:lnTo>
                <a:lnTo>
                  <a:pt x="0" y="3291"/>
                </a:lnTo>
                <a:lnTo>
                  <a:pt x="906" y="2914"/>
                </a:lnTo>
                <a:lnTo>
                  <a:pt x="1812" y="3236"/>
                </a:lnTo>
                <a:lnTo>
                  <a:pt x="2094" y="2158"/>
                </a:lnTo>
                <a:lnTo>
                  <a:pt x="2154" y="1078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12" name="object 1412"/>
          <p:cNvSpPr/>
          <p:nvPr/>
        </p:nvSpPr>
        <p:spPr>
          <a:xfrm>
            <a:off x="357485" y="560948"/>
            <a:ext cx="1027" cy="1173"/>
          </a:xfrm>
          <a:custGeom>
            <a:avLst/>
            <a:gdLst/>
            <a:ahLst/>
            <a:cxnLst/>
            <a:rect l="l" t="t" r="r" b="b"/>
            <a:pathLst>
              <a:path w="1369" h="1564">
                <a:moveTo>
                  <a:pt x="1087" y="1564"/>
                </a:moveTo>
                <a:lnTo>
                  <a:pt x="1309" y="808"/>
                </a:lnTo>
                <a:lnTo>
                  <a:pt x="1369" y="0"/>
                </a:lnTo>
                <a:lnTo>
                  <a:pt x="523" y="214"/>
                </a:lnTo>
                <a:lnTo>
                  <a:pt x="0" y="1078"/>
                </a:lnTo>
                <a:lnTo>
                  <a:pt x="1087" y="1564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13" name="object 1413"/>
          <p:cNvSpPr/>
          <p:nvPr/>
        </p:nvSpPr>
        <p:spPr>
          <a:xfrm>
            <a:off x="362575" y="567261"/>
            <a:ext cx="2825" cy="4898"/>
          </a:xfrm>
          <a:custGeom>
            <a:avLst/>
            <a:gdLst/>
            <a:ahLst/>
            <a:cxnLst/>
            <a:rect l="l" t="t" r="r" b="b"/>
            <a:pathLst>
              <a:path w="3766" h="6530">
                <a:moveTo>
                  <a:pt x="523" y="3561"/>
                </a:moveTo>
                <a:lnTo>
                  <a:pt x="181" y="4588"/>
                </a:lnTo>
                <a:lnTo>
                  <a:pt x="0" y="5613"/>
                </a:lnTo>
                <a:lnTo>
                  <a:pt x="342" y="6530"/>
                </a:lnTo>
                <a:lnTo>
                  <a:pt x="1309" y="6152"/>
                </a:lnTo>
                <a:lnTo>
                  <a:pt x="1993" y="5235"/>
                </a:lnTo>
                <a:lnTo>
                  <a:pt x="2275" y="4155"/>
                </a:lnTo>
                <a:lnTo>
                  <a:pt x="2215" y="3077"/>
                </a:lnTo>
                <a:lnTo>
                  <a:pt x="1711" y="2860"/>
                </a:lnTo>
                <a:lnTo>
                  <a:pt x="2457" y="2050"/>
                </a:lnTo>
                <a:lnTo>
                  <a:pt x="3141" y="1080"/>
                </a:lnTo>
                <a:lnTo>
                  <a:pt x="3766" y="0"/>
                </a:lnTo>
                <a:lnTo>
                  <a:pt x="2859" y="1080"/>
                </a:lnTo>
                <a:lnTo>
                  <a:pt x="1591" y="1672"/>
                </a:lnTo>
                <a:lnTo>
                  <a:pt x="1147" y="2644"/>
                </a:lnTo>
                <a:lnTo>
                  <a:pt x="523" y="3561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14" name="object 1414"/>
          <p:cNvSpPr/>
          <p:nvPr/>
        </p:nvSpPr>
        <p:spPr>
          <a:xfrm>
            <a:off x="362273" y="573171"/>
            <a:ext cx="1283" cy="1538"/>
          </a:xfrm>
          <a:custGeom>
            <a:avLst/>
            <a:gdLst/>
            <a:ahLst/>
            <a:cxnLst/>
            <a:rect l="l" t="t" r="r" b="b"/>
            <a:pathLst>
              <a:path w="1711" h="2050">
                <a:moveTo>
                  <a:pt x="966" y="484"/>
                </a:moveTo>
                <a:lnTo>
                  <a:pt x="402" y="1239"/>
                </a:lnTo>
                <a:lnTo>
                  <a:pt x="0" y="2050"/>
                </a:lnTo>
                <a:lnTo>
                  <a:pt x="684" y="1402"/>
                </a:lnTo>
                <a:lnTo>
                  <a:pt x="1369" y="755"/>
                </a:lnTo>
                <a:lnTo>
                  <a:pt x="1711" y="0"/>
                </a:lnTo>
                <a:lnTo>
                  <a:pt x="966" y="484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15" name="object 1415"/>
          <p:cNvSpPr/>
          <p:nvPr/>
        </p:nvSpPr>
        <p:spPr>
          <a:xfrm>
            <a:off x="363255" y="539496"/>
            <a:ext cx="1586" cy="6758"/>
          </a:xfrm>
          <a:custGeom>
            <a:avLst/>
            <a:gdLst/>
            <a:ahLst/>
            <a:cxnLst/>
            <a:rect l="l" t="t" r="r" b="b"/>
            <a:pathLst>
              <a:path w="2114" h="9011">
                <a:moveTo>
                  <a:pt x="926" y="1080"/>
                </a:moveTo>
                <a:lnTo>
                  <a:pt x="402" y="0"/>
                </a:lnTo>
                <a:lnTo>
                  <a:pt x="0" y="432"/>
                </a:lnTo>
                <a:lnTo>
                  <a:pt x="463" y="1619"/>
                </a:lnTo>
                <a:lnTo>
                  <a:pt x="805" y="2805"/>
                </a:lnTo>
                <a:lnTo>
                  <a:pt x="966" y="3830"/>
                </a:lnTo>
                <a:lnTo>
                  <a:pt x="865" y="4858"/>
                </a:lnTo>
                <a:lnTo>
                  <a:pt x="865" y="5936"/>
                </a:lnTo>
                <a:lnTo>
                  <a:pt x="523" y="6908"/>
                </a:lnTo>
                <a:lnTo>
                  <a:pt x="241" y="7933"/>
                </a:lnTo>
                <a:lnTo>
                  <a:pt x="60" y="9011"/>
                </a:lnTo>
                <a:lnTo>
                  <a:pt x="1208" y="8850"/>
                </a:lnTo>
                <a:lnTo>
                  <a:pt x="1893" y="8149"/>
                </a:lnTo>
                <a:lnTo>
                  <a:pt x="2054" y="7124"/>
                </a:lnTo>
                <a:lnTo>
                  <a:pt x="1893" y="6152"/>
                </a:lnTo>
                <a:lnTo>
                  <a:pt x="1993" y="5180"/>
                </a:lnTo>
                <a:lnTo>
                  <a:pt x="2114" y="4047"/>
                </a:lnTo>
                <a:lnTo>
                  <a:pt x="1893" y="3022"/>
                </a:lnTo>
                <a:lnTo>
                  <a:pt x="1309" y="2105"/>
                </a:lnTo>
                <a:lnTo>
                  <a:pt x="926" y="1080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16" name="object 1416"/>
          <p:cNvSpPr/>
          <p:nvPr/>
        </p:nvSpPr>
        <p:spPr>
          <a:xfrm>
            <a:off x="364237" y="562405"/>
            <a:ext cx="347" cy="971"/>
          </a:xfrm>
          <a:custGeom>
            <a:avLst/>
            <a:gdLst/>
            <a:ahLst/>
            <a:cxnLst/>
            <a:rect l="l" t="t" r="r" b="b"/>
            <a:pathLst>
              <a:path w="463" h="1294">
                <a:moveTo>
                  <a:pt x="0" y="161"/>
                </a:moveTo>
                <a:lnTo>
                  <a:pt x="0" y="863"/>
                </a:lnTo>
                <a:lnTo>
                  <a:pt x="463" y="1294"/>
                </a:lnTo>
                <a:lnTo>
                  <a:pt x="463" y="0"/>
                </a:lnTo>
                <a:lnTo>
                  <a:pt x="0" y="161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17" name="object 1417"/>
          <p:cNvSpPr/>
          <p:nvPr/>
        </p:nvSpPr>
        <p:spPr>
          <a:xfrm>
            <a:off x="362062" y="554553"/>
            <a:ext cx="649" cy="1739"/>
          </a:xfrm>
          <a:custGeom>
            <a:avLst/>
            <a:gdLst/>
            <a:ahLst/>
            <a:cxnLst/>
            <a:rect l="l" t="t" r="r" b="b"/>
            <a:pathLst>
              <a:path w="865" h="2319">
                <a:moveTo>
                  <a:pt x="684" y="0"/>
                </a:moveTo>
                <a:lnTo>
                  <a:pt x="181" y="216"/>
                </a:lnTo>
                <a:lnTo>
                  <a:pt x="0" y="1241"/>
                </a:lnTo>
                <a:lnTo>
                  <a:pt x="221" y="2319"/>
                </a:lnTo>
                <a:lnTo>
                  <a:pt x="624" y="2213"/>
                </a:lnTo>
                <a:lnTo>
                  <a:pt x="865" y="1080"/>
                </a:lnTo>
                <a:lnTo>
                  <a:pt x="684" y="0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18" name="object 1418"/>
          <p:cNvSpPr/>
          <p:nvPr/>
        </p:nvSpPr>
        <p:spPr>
          <a:xfrm>
            <a:off x="362363" y="563903"/>
            <a:ext cx="936" cy="1254"/>
          </a:xfrm>
          <a:custGeom>
            <a:avLst/>
            <a:gdLst/>
            <a:ahLst/>
            <a:cxnLst/>
            <a:rect l="l" t="t" r="r" b="b"/>
            <a:pathLst>
              <a:path w="1248" h="1672">
                <a:moveTo>
                  <a:pt x="281" y="539"/>
                </a:moveTo>
                <a:lnTo>
                  <a:pt x="0" y="1672"/>
                </a:lnTo>
                <a:lnTo>
                  <a:pt x="684" y="970"/>
                </a:lnTo>
                <a:lnTo>
                  <a:pt x="1248" y="0"/>
                </a:lnTo>
                <a:lnTo>
                  <a:pt x="281" y="539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19" name="object 1419"/>
          <p:cNvSpPr/>
          <p:nvPr/>
        </p:nvSpPr>
        <p:spPr>
          <a:xfrm>
            <a:off x="344794" y="524850"/>
            <a:ext cx="1025" cy="840"/>
          </a:xfrm>
          <a:custGeom>
            <a:avLst/>
            <a:gdLst/>
            <a:ahLst/>
            <a:cxnLst/>
            <a:rect l="l" t="t" r="r" b="b"/>
            <a:pathLst>
              <a:path w="1367" h="1120">
                <a:moveTo>
                  <a:pt x="227" y="94"/>
                </a:moveTo>
                <a:lnTo>
                  <a:pt x="0" y="683"/>
                </a:lnTo>
                <a:lnTo>
                  <a:pt x="1367" y="1120"/>
                </a:lnTo>
                <a:lnTo>
                  <a:pt x="1367" y="0"/>
                </a:lnTo>
                <a:lnTo>
                  <a:pt x="227" y="94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20" name="object 1420"/>
          <p:cNvSpPr/>
          <p:nvPr/>
        </p:nvSpPr>
        <p:spPr>
          <a:xfrm>
            <a:off x="300852" y="547227"/>
            <a:ext cx="1325" cy="1700"/>
          </a:xfrm>
          <a:custGeom>
            <a:avLst/>
            <a:gdLst/>
            <a:ahLst/>
            <a:cxnLst/>
            <a:rect l="l" t="t" r="r" b="b"/>
            <a:pathLst>
              <a:path w="1766" h="2266">
                <a:moveTo>
                  <a:pt x="1766" y="1511"/>
                </a:moveTo>
                <a:lnTo>
                  <a:pt x="1538" y="485"/>
                </a:lnTo>
                <a:lnTo>
                  <a:pt x="569" y="647"/>
                </a:lnTo>
                <a:lnTo>
                  <a:pt x="340" y="0"/>
                </a:lnTo>
                <a:lnTo>
                  <a:pt x="0" y="647"/>
                </a:lnTo>
                <a:lnTo>
                  <a:pt x="569" y="1347"/>
                </a:lnTo>
                <a:lnTo>
                  <a:pt x="853" y="2266"/>
                </a:lnTo>
                <a:lnTo>
                  <a:pt x="1766" y="1511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21" name="object 1421"/>
          <p:cNvSpPr/>
          <p:nvPr/>
        </p:nvSpPr>
        <p:spPr>
          <a:xfrm>
            <a:off x="307092" y="575357"/>
            <a:ext cx="556" cy="11817"/>
          </a:xfrm>
          <a:custGeom>
            <a:avLst/>
            <a:gdLst/>
            <a:ahLst/>
            <a:cxnLst/>
            <a:rect l="l" t="t" r="r" b="b"/>
            <a:pathLst>
              <a:path w="741" h="15756">
                <a:moveTo>
                  <a:pt x="628" y="0"/>
                </a:moveTo>
                <a:lnTo>
                  <a:pt x="0" y="647"/>
                </a:lnTo>
                <a:lnTo>
                  <a:pt x="285" y="15595"/>
                </a:lnTo>
                <a:lnTo>
                  <a:pt x="741" y="15756"/>
                </a:lnTo>
                <a:lnTo>
                  <a:pt x="628" y="0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22" name="object 1422"/>
          <p:cNvSpPr/>
          <p:nvPr/>
        </p:nvSpPr>
        <p:spPr>
          <a:xfrm>
            <a:off x="300081" y="544717"/>
            <a:ext cx="556" cy="1498"/>
          </a:xfrm>
          <a:custGeom>
            <a:avLst/>
            <a:gdLst/>
            <a:ahLst/>
            <a:cxnLst/>
            <a:rect l="l" t="t" r="r" b="b"/>
            <a:pathLst>
              <a:path w="741" h="1997">
                <a:moveTo>
                  <a:pt x="628" y="1025"/>
                </a:moveTo>
                <a:lnTo>
                  <a:pt x="741" y="0"/>
                </a:lnTo>
                <a:lnTo>
                  <a:pt x="58" y="269"/>
                </a:lnTo>
                <a:lnTo>
                  <a:pt x="0" y="1133"/>
                </a:lnTo>
                <a:lnTo>
                  <a:pt x="0" y="1997"/>
                </a:lnTo>
                <a:lnTo>
                  <a:pt x="628" y="1025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23" name="object 1423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24" name="object 1424"/>
          <p:cNvSpPr/>
          <p:nvPr/>
        </p:nvSpPr>
        <p:spPr>
          <a:xfrm>
            <a:off x="300638" y="533179"/>
            <a:ext cx="2265" cy="1622"/>
          </a:xfrm>
          <a:custGeom>
            <a:avLst/>
            <a:gdLst/>
            <a:ahLst/>
            <a:cxnLst/>
            <a:rect l="l" t="t" r="r" b="b"/>
            <a:pathLst>
              <a:path w="3020" h="2162">
                <a:moveTo>
                  <a:pt x="0" y="1404"/>
                </a:moveTo>
                <a:lnTo>
                  <a:pt x="56" y="2162"/>
                </a:lnTo>
                <a:lnTo>
                  <a:pt x="968" y="1999"/>
                </a:lnTo>
                <a:lnTo>
                  <a:pt x="1995" y="1676"/>
                </a:lnTo>
                <a:lnTo>
                  <a:pt x="2736" y="968"/>
                </a:lnTo>
                <a:lnTo>
                  <a:pt x="3020" y="0"/>
                </a:lnTo>
                <a:lnTo>
                  <a:pt x="1881" y="322"/>
                </a:lnTo>
                <a:lnTo>
                  <a:pt x="912" y="873"/>
                </a:lnTo>
                <a:lnTo>
                  <a:pt x="0" y="1404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25" name="object 1425"/>
          <p:cNvSpPr/>
          <p:nvPr/>
        </p:nvSpPr>
        <p:spPr>
          <a:xfrm>
            <a:off x="329962" y="515012"/>
            <a:ext cx="1880" cy="199"/>
          </a:xfrm>
          <a:custGeom>
            <a:avLst/>
            <a:gdLst/>
            <a:ahLst/>
            <a:cxnLst/>
            <a:rect l="l" t="t" r="r" b="b"/>
            <a:pathLst>
              <a:path w="2507" h="265">
                <a:moveTo>
                  <a:pt x="1254" y="56"/>
                </a:moveTo>
                <a:lnTo>
                  <a:pt x="0" y="208"/>
                </a:lnTo>
                <a:lnTo>
                  <a:pt x="1254" y="265"/>
                </a:lnTo>
                <a:lnTo>
                  <a:pt x="2507" y="0"/>
                </a:lnTo>
                <a:lnTo>
                  <a:pt x="1254" y="56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26" name="object 1426"/>
          <p:cNvSpPr/>
          <p:nvPr/>
        </p:nvSpPr>
        <p:spPr>
          <a:xfrm>
            <a:off x="335903" y="527470"/>
            <a:ext cx="1623" cy="1096"/>
          </a:xfrm>
          <a:custGeom>
            <a:avLst/>
            <a:gdLst/>
            <a:ahLst/>
            <a:cxnLst/>
            <a:rect l="l" t="t" r="r" b="b"/>
            <a:pathLst>
              <a:path w="2164" h="1461">
                <a:moveTo>
                  <a:pt x="0" y="227"/>
                </a:moveTo>
                <a:lnTo>
                  <a:pt x="56" y="1461"/>
                </a:lnTo>
                <a:lnTo>
                  <a:pt x="1139" y="1461"/>
                </a:lnTo>
                <a:lnTo>
                  <a:pt x="2164" y="1404"/>
                </a:lnTo>
                <a:lnTo>
                  <a:pt x="1651" y="645"/>
                </a:lnTo>
                <a:lnTo>
                  <a:pt x="968" y="0"/>
                </a:lnTo>
                <a:lnTo>
                  <a:pt x="0" y="227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27" name="object 1427"/>
          <p:cNvSpPr/>
          <p:nvPr/>
        </p:nvSpPr>
        <p:spPr>
          <a:xfrm>
            <a:off x="318249" y="519668"/>
            <a:ext cx="44371" cy="56822"/>
          </a:xfrm>
          <a:custGeom>
            <a:avLst/>
            <a:gdLst/>
            <a:ahLst/>
            <a:cxnLst/>
            <a:rect l="l" t="t" r="r" b="b"/>
            <a:pathLst>
              <a:path w="59161" h="75763">
                <a:moveTo>
                  <a:pt x="43428" y="70257"/>
                </a:moveTo>
                <a:lnTo>
                  <a:pt x="43088" y="70852"/>
                </a:lnTo>
                <a:lnTo>
                  <a:pt x="44169" y="71660"/>
                </a:lnTo>
                <a:lnTo>
                  <a:pt x="45486" y="72093"/>
                </a:lnTo>
                <a:lnTo>
                  <a:pt x="45138" y="72955"/>
                </a:lnTo>
                <a:lnTo>
                  <a:pt x="46232" y="73496"/>
                </a:lnTo>
                <a:lnTo>
                  <a:pt x="46453" y="74360"/>
                </a:lnTo>
                <a:lnTo>
                  <a:pt x="46795" y="75115"/>
                </a:lnTo>
                <a:lnTo>
                  <a:pt x="47823" y="75493"/>
                </a:lnTo>
                <a:lnTo>
                  <a:pt x="48910" y="75763"/>
                </a:lnTo>
                <a:lnTo>
                  <a:pt x="49977" y="75763"/>
                </a:lnTo>
                <a:lnTo>
                  <a:pt x="50501" y="74844"/>
                </a:lnTo>
                <a:lnTo>
                  <a:pt x="51125" y="74035"/>
                </a:lnTo>
                <a:lnTo>
                  <a:pt x="50562" y="72902"/>
                </a:lnTo>
                <a:lnTo>
                  <a:pt x="49474" y="72363"/>
                </a:lnTo>
                <a:lnTo>
                  <a:pt x="48608" y="71499"/>
                </a:lnTo>
                <a:lnTo>
                  <a:pt x="49132" y="70960"/>
                </a:lnTo>
                <a:lnTo>
                  <a:pt x="49877" y="70527"/>
                </a:lnTo>
                <a:lnTo>
                  <a:pt x="49575" y="69449"/>
                </a:lnTo>
                <a:lnTo>
                  <a:pt x="49011" y="68477"/>
                </a:lnTo>
                <a:lnTo>
                  <a:pt x="48326" y="67613"/>
                </a:lnTo>
                <a:lnTo>
                  <a:pt x="47420" y="67343"/>
                </a:lnTo>
                <a:lnTo>
                  <a:pt x="46614" y="66912"/>
                </a:lnTo>
                <a:lnTo>
                  <a:pt x="46393" y="65616"/>
                </a:lnTo>
                <a:lnTo>
                  <a:pt x="46614" y="64374"/>
                </a:lnTo>
                <a:lnTo>
                  <a:pt x="47541" y="63512"/>
                </a:lnTo>
                <a:lnTo>
                  <a:pt x="48568" y="64160"/>
                </a:lnTo>
                <a:lnTo>
                  <a:pt x="49696" y="64591"/>
                </a:lnTo>
                <a:lnTo>
                  <a:pt x="50843" y="64915"/>
                </a:lnTo>
                <a:lnTo>
                  <a:pt x="51810" y="64105"/>
                </a:lnTo>
                <a:lnTo>
                  <a:pt x="52495" y="63080"/>
                </a:lnTo>
                <a:lnTo>
                  <a:pt x="53280" y="62110"/>
                </a:lnTo>
                <a:lnTo>
                  <a:pt x="53623" y="60976"/>
                </a:lnTo>
                <a:lnTo>
                  <a:pt x="53522" y="60057"/>
                </a:lnTo>
                <a:lnTo>
                  <a:pt x="53240" y="59140"/>
                </a:lnTo>
                <a:lnTo>
                  <a:pt x="52998" y="58223"/>
                </a:lnTo>
                <a:lnTo>
                  <a:pt x="51871" y="57521"/>
                </a:lnTo>
                <a:lnTo>
                  <a:pt x="50602" y="56874"/>
                </a:lnTo>
                <a:lnTo>
                  <a:pt x="50723" y="55849"/>
                </a:lnTo>
                <a:lnTo>
                  <a:pt x="51125" y="54823"/>
                </a:lnTo>
                <a:lnTo>
                  <a:pt x="51589" y="53798"/>
                </a:lnTo>
                <a:lnTo>
                  <a:pt x="53180" y="54121"/>
                </a:lnTo>
                <a:lnTo>
                  <a:pt x="53965" y="53365"/>
                </a:lnTo>
                <a:lnTo>
                  <a:pt x="54549" y="52449"/>
                </a:lnTo>
                <a:lnTo>
                  <a:pt x="55274" y="51640"/>
                </a:lnTo>
                <a:lnTo>
                  <a:pt x="56080" y="50884"/>
                </a:lnTo>
                <a:lnTo>
                  <a:pt x="56362" y="49751"/>
                </a:lnTo>
                <a:lnTo>
                  <a:pt x="57046" y="48779"/>
                </a:lnTo>
                <a:lnTo>
                  <a:pt x="57449" y="47646"/>
                </a:lnTo>
                <a:lnTo>
                  <a:pt x="57852" y="46565"/>
                </a:lnTo>
                <a:lnTo>
                  <a:pt x="57792" y="45379"/>
                </a:lnTo>
                <a:lnTo>
                  <a:pt x="57852" y="44246"/>
                </a:lnTo>
                <a:lnTo>
                  <a:pt x="57852" y="43112"/>
                </a:lnTo>
                <a:lnTo>
                  <a:pt x="57953" y="41979"/>
                </a:lnTo>
                <a:lnTo>
                  <a:pt x="57167" y="41278"/>
                </a:lnTo>
                <a:lnTo>
                  <a:pt x="56362" y="40629"/>
                </a:lnTo>
                <a:lnTo>
                  <a:pt x="55576" y="39929"/>
                </a:lnTo>
                <a:lnTo>
                  <a:pt x="55234" y="38957"/>
                </a:lnTo>
                <a:lnTo>
                  <a:pt x="54891" y="37987"/>
                </a:lnTo>
                <a:lnTo>
                  <a:pt x="55274" y="37015"/>
                </a:lnTo>
                <a:lnTo>
                  <a:pt x="54086" y="36637"/>
                </a:lnTo>
                <a:lnTo>
                  <a:pt x="52837" y="36798"/>
                </a:lnTo>
                <a:lnTo>
                  <a:pt x="53280" y="35503"/>
                </a:lnTo>
                <a:lnTo>
                  <a:pt x="54207" y="35179"/>
                </a:lnTo>
                <a:lnTo>
                  <a:pt x="54992" y="34693"/>
                </a:lnTo>
                <a:lnTo>
                  <a:pt x="55798" y="35126"/>
                </a:lnTo>
                <a:lnTo>
                  <a:pt x="56543" y="35179"/>
                </a:lnTo>
                <a:lnTo>
                  <a:pt x="57228" y="36259"/>
                </a:lnTo>
                <a:lnTo>
                  <a:pt x="58134" y="37176"/>
                </a:lnTo>
                <a:lnTo>
                  <a:pt x="59161" y="36151"/>
                </a:lnTo>
                <a:lnTo>
                  <a:pt x="58879" y="35126"/>
                </a:lnTo>
                <a:lnTo>
                  <a:pt x="58255" y="34262"/>
                </a:lnTo>
                <a:lnTo>
                  <a:pt x="57630" y="33345"/>
                </a:lnTo>
                <a:lnTo>
                  <a:pt x="56946" y="32481"/>
                </a:lnTo>
                <a:lnTo>
                  <a:pt x="57046" y="31779"/>
                </a:lnTo>
                <a:lnTo>
                  <a:pt x="57046" y="30700"/>
                </a:lnTo>
                <a:lnTo>
                  <a:pt x="56483" y="29675"/>
                </a:lnTo>
                <a:lnTo>
                  <a:pt x="56483" y="28650"/>
                </a:lnTo>
                <a:lnTo>
                  <a:pt x="57167" y="28272"/>
                </a:lnTo>
                <a:lnTo>
                  <a:pt x="57107" y="27139"/>
                </a:lnTo>
                <a:lnTo>
                  <a:pt x="56885" y="25951"/>
                </a:lnTo>
                <a:lnTo>
                  <a:pt x="56764" y="24926"/>
                </a:lnTo>
                <a:lnTo>
                  <a:pt x="56201" y="23631"/>
                </a:lnTo>
                <a:lnTo>
                  <a:pt x="55858" y="22659"/>
                </a:lnTo>
                <a:lnTo>
                  <a:pt x="55335" y="21795"/>
                </a:lnTo>
                <a:lnTo>
                  <a:pt x="54771" y="20933"/>
                </a:lnTo>
                <a:lnTo>
                  <a:pt x="54368" y="20123"/>
                </a:lnTo>
                <a:lnTo>
                  <a:pt x="55173" y="20609"/>
                </a:lnTo>
                <a:lnTo>
                  <a:pt x="55798" y="21417"/>
                </a:lnTo>
                <a:lnTo>
                  <a:pt x="56422" y="22228"/>
                </a:lnTo>
                <a:lnTo>
                  <a:pt x="57328" y="22659"/>
                </a:lnTo>
                <a:lnTo>
                  <a:pt x="57046" y="21795"/>
                </a:lnTo>
                <a:lnTo>
                  <a:pt x="56301" y="21148"/>
                </a:lnTo>
                <a:lnTo>
                  <a:pt x="55798" y="20339"/>
                </a:lnTo>
                <a:lnTo>
                  <a:pt x="55234" y="19528"/>
                </a:lnTo>
                <a:lnTo>
                  <a:pt x="54428" y="18889"/>
                </a:lnTo>
                <a:lnTo>
                  <a:pt x="53683" y="18129"/>
                </a:lnTo>
                <a:lnTo>
                  <a:pt x="52837" y="17750"/>
                </a:lnTo>
                <a:lnTo>
                  <a:pt x="52898" y="18718"/>
                </a:lnTo>
                <a:lnTo>
                  <a:pt x="51689" y="18566"/>
                </a:lnTo>
                <a:lnTo>
                  <a:pt x="51287" y="19363"/>
                </a:lnTo>
                <a:lnTo>
                  <a:pt x="50602" y="18509"/>
                </a:lnTo>
                <a:lnTo>
                  <a:pt x="49877" y="17579"/>
                </a:lnTo>
                <a:lnTo>
                  <a:pt x="49575" y="16459"/>
                </a:lnTo>
                <a:lnTo>
                  <a:pt x="49353" y="15377"/>
                </a:lnTo>
                <a:lnTo>
                  <a:pt x="49534" y="14238"/>
                </a:lnTo>
                <a:lnTo>
                  <a:pt x="49252" y="13155"/>
                </a:lnTo>
                <a:lnTo>
                  <a:pt x="49353" y="12073"/>
                </a:lnTo>
                <a:lnTo>
                  <a:pt x="49917" y="11865"/>
                </a:lnTo>
                <a:lnTo>
                  <a:pt x="49293" y="10953"/>
                </a:lnTo>
                <a:lnTo>
                  <a:pt x="48729" y="10023"/>
                </a:lnTo>
                <a:lnTo>
                  <a:pt x="48850" y="8998"/>
                </a:lnTo>
                <a:lnTo>
                  <a:pt x="48044" y="7878"/>
                </a:lnTo>
                <a:lnTo>
                  <a:pt x="48910" y="8523"/>
                </a:lnTo>
                <a:lnTo>
                  <a:pt x="49474" y="9435"/>
                </a:lnTo>
                <a:lnTo>
                  <a:pt x="50159" y="10308"/>
                </a:lnTo>
                <a:lnTo>
                  <a:pt x="50904" y="11105"/>
                </a:lnTo>
                <a:lnTo>
                  <a:pt x="51589" y="11978"/>
                </a:lnTo>
                <a:lnTo>
                  <a:pt x="52374" y="12681"/>
                </a:lnTo>
                <a:lnTo>
                  <a:pt x="53744" y="13383"/>
                </a:lnTo>
                <a:lnTo>
                  <a:pt x="55173" y="13972"/>
                </a:lnTo>
                <a:lnTo>
                  <a:pt x="54489" y="13004"/>
                </a:lnTo>
                <a:lnTo>
                  <a:pt x="53683" y="12130"/>
                </a:lnTo>
                <a:lnTo>
                  <a:pt x="52434" y="11105"/>
                </a:lnTo>
                <a:lnTo>
                  <a:pt x="51689" y="10346"/>
                </a:lnTo>
                <a:lnTo>
                  <a:pt x="50904" y="9605"/>
                </a:lnTo>
                <a:lnTo>
                  <a:pt x="50159" y="8846"/>
                </a:lnTo>
                <a:lnTo>
                  <a:pt x="49192" y="8201"/>
                </a:lnTo>
                <a:lnTo>
                  <a:pt x="48507" y="7270"/>
                </a:lnTo>
                <a:lnTo>
                  <a:pt x="47823" y="6359"/>
                </a:lnTo>
                <a:lnTo>
                  <a:pt x="47198" y="5391"/>
                </a:lnTo>
                <a:lnTo>
                  <a:pt x="46332" y="4632"/>
                </a:lnTo>
                <a:lnTo>
                  <a:pt x="45647" y="3720"/>
                </a:lnTo>
                <a:lnTo>
                  <a:pt x="44798" y="2904"/>
                </a:lnTo>
                <a:lnTo>
                  <a:pt x="43658" y="2467"/>
                </a:lnTo>
                <a:lnTo>
                  <a:pt x="42631" y="1936"/>
                </a:lnTo>
                <a:lnTo>
                  <a:pt x="41833" y="1177"/>
                </a:lnTo>
                <a:lnTo>
                  <a:pt x="40977" y="588"/>
                </a:lnTo>
                <a:lnTo>
                  <a:pt x="40238" y="0"/>
                </a:lnTo>
                <a:lnTo>
                  <a:pt x="40008" y="1025"/>
                </a:lnTo>
                <a:lnTo>
                  <a:pt x="40351" y="2050"/>
                </a:lnTo>
                <a:lnTo>
                  <a:pt x="40864" y="3018"/>
                </a:lnTo>
                <a:lnTo>
                  <a:pt x="41777" y="3834"/>
                </a:lnTo>
                <a:lnTo>
                  <a:pt x="41263" y="4954"/>
                </a:lnTo>
                <a:lnTo>
                  <a:pt x="40693" y="5391"/>
                </a:lnTo>
                <a:lnTo>
                  <a:pt x="40921" y="5979"/>
                </a:lnTo>
                <a:lnTo>
                  <a:pt x="40351" y="6093"/>
                </a:lnTo>
                <a:lnTo>
                  <a:pt x="40637" y="6568"/>
                </a:lnTo>
                <a:lnTo>
                  <a:pt x="39837" y="6739"/>
                </a:lnTo>
                <a:lnTo>
                  <a:pt x="39098" y="7441"/>
                </a:lnTo>
                <a:lnTo>
                  <a:pt x="39382" y="7973"/>
                </a:lnTo>
                <a:lnTo>
                  <a:pt x="38812" y="8960"/>
                </a:lnTo>
                <a:lnTo>
                  <a:pt x="38641" y="10080"/>
                </a:lnTo>
                <a:lnTo>
                  <a:pt x="38242" y="11105"/>
                </a:lnTo>
                <a:lnTo>
                  <a:pt x="36988" y="11010"/>
                </a:lnTo>
                <a:lnTo>
                  <a:pt x="35791" y="11162"/>
                </a:lnTo>
                <a:lnTo>
                  <a:pt x="34823" y="11808"/>
                </a:lnTo>
                <a:lnTo>
                  <a:pt x="33854" y="12358"/>
                </a:lnTo>
                <a:lnTo>
                  <a:pt x="33113" y="12244"/>
                </a:lnTo>
                <a:lnTo>
                  <a:pt x="32599" y="13098"/>
                </a:lnTo>
                <a:lnTo>
                  <a:pt x="31802" y="13535"/>
                </a:lnTo>
                <a:lnTo>
                  <a:pt x="31518" y="12681"/>
                </a:lnTo>
                <a:lnTo>
                  <a:pt x="31288" y="11751"/>
                </a:lnTo>
                <a:lnTo>
                  <a:pt x="30378" y="11656"/>
                </a:lnTo>
                <a:lnTo>
                  <a:pt x="29409" y="11656"/>
                </a:lnTo>
                <a:lnTo>
                  <a:pt x="28382" y="11808"/>
                </a:lnTo>
                <a:lnTo>
                  <a:pt x="27641" y="13212"/>
                </a:lnTo>
                <a:lnTo>
                  <a:pt x="26273" y="13535"/>
                </a:lnTo>
                <a:lnTo>
                  <a:pt x="24906" y="13649"/>
                </a:lnTo>
                <a:lnTo>
                  <a:pt x="24280" y="14826"/>
                </a:lnTo>
                <a:lnTo>
                  <a:pt x="23025" y="15433"/>
                </a:lnTo>
                <a:lnTo>
                  <a:pt x="22739" y="16288"/>
                </a:lnTo>
                <a:lnTo>
                  <a:pt x="22113" y="16990"/>
                </a:lnTo>
                <a:lnTo>
                  <a:pt x="21770" y="16933"/>
                </a:lnTo>
                <a:lnTo>
                  <a:pt x="22511" y="17636"/>
                </a:lnTo>
                <a:lnTo>
                  <a:pt x="21430" y="17958"/>
                </a:lnTo>
                <a:lnTo>
                  <a:pt x="20290" y="18129"/>
                </a:lnTo>
                <a:lnTo>
                  <a:pt x="19150" y="17863"/>
                </a:lnTo>
                <a:lnTo>
                  <a:pt x="19035" y="18604"/>
                </a:lnTo>
                <a:lnTo>
                  <a:pt x="18920" y="19363"/>
                </a:lnTo>
                <a:lnTo>
                  <a:pt x="18179" y="18281"/>
                </a:lnTo>
                <a:lnTo>
                  <a:pt x="17609" y="16990"/>
                </a:lnTo>
                <a:lnTo>
                  <a:pt x="16755" y="18015"/>
                </a:lnTo>
                <a:lnTo>
                  <a:pt x="16470" y="19268"/>
                </a:lnTo>
                <a:lnTo>
                  <a:pt x="16071" y="20392"/>
                </a:lnTo>
                <a:lnTo>
                  <a:pt x="15046" y="20392"/>
                </a:lnTo>
                <a:lnTo>
                  <a:pt x="14021" y="19961"/>
                </a:lnTo>
                <a:lnTo>
                  <a:pt x="13050" y="19906"/>
                </a:lnTo>
                <a:lnTo>
                  <a:pt x="12025" y="20284"/>
                </a:lnTo>
                <a:lnTo>
                  <a:pt x="11000" y="20339"/>
                </a:lnTo>
                <a:lnTo>
                  <a:pt x="9916" y="20500"/>
                </a:lnTo>
                <a:lnTo>
                  <a:pt x="8661" y="20555"/>
                </a:lnTo>
                <a:lnTo>
                  <a:pt x="7350" y="20555"/>
                </a:lnTo>
                <a:lnTo>
                  <a:pt x="6098" y="20878"/>
                </a:lnTo>
                <a:lnTo>
                  <a:pt x="5014" y="20069"/>
                </a:lnTo>
                <a:lnTo>
                  <a:pt x="4273" y="21417"/>
                </a:lnTo>
                <a:lnTo>
                  <a:pt x="3248" y="21417"/>
                </a:lnTo>
                <a:lnTo>
                  <a:pt x="3818" y="38471"/>
                </a:lnTo>
                <a:lnTo>
                  <a:pt x="4843" y="38742"/>
                </a:lnTo>
                <a:lnTo>
                  <a:pt x="5641" y="38526"/>
                </a:lnTo>
                <a:lnTo>
                  <a:pt x="4730" y="39334"/>
                </a:lnTo>
                <a:lnTo>
                  <a:pt x="3647" y="39820"/>
                </a:lnTo>
                <a:lnTo>
                  <a:pt x="3590" y="40629"/>
                </a:lnTo>
                <a:lnTo>
                  <a:pt x="3647" y="41493"/>
                </a:lnTo>
                <a:lnTo>
                  <a:pt x="4102" y="42357"/>
                </a:lnTo>
                <a:lnTo>
                  <a:pt x="4444" y="43329"/>
                </a:lnTo>
                <a:lnTo>
                  <a:pt x="4615" y="44301"/>
                </a:lnTo>
                <a:lnTo>
                  <a:pt x="4901" y="45326"/>
                </a:lnTo>
                <a:lnTo>
                  <a:pt x="4843" y="46296"/>
                </a:lnTo>
                <a:lnTo>
                  <a:pt x="3989" y="46674"/>
                </a:lnTo>
                <a:lnTo>
                  <a:pt x="3020" y="55362"/>
                </a:lnTo>
                <a:lnTo>
                  <a:pt x="3590" y="56118"/>
                </a:lnTo>
                <a:lnTo>
                  <a:pt x="4843" y="56226"/>
                </a:lnTo>
                <a:lnTo>
                  <a:pt x="5983" y="56604"/>
                </a:lnTo>
                <a:lnTo>
                  <a:pt x="5185" y="57899"/>
                </a:lnTo>
                <a:lnTo>
                  <a:pt x="4160" y="57737"/>
                </a:lnTo>
                <a:lnTo>
                  <a:pt x="3192" y="57413"/>
                </a:lnTo>
                <a:lnTo>
                  <a:pt x="2507" y="56604"/>
                </a:lnTo>
                <a:lnTo>
                  <a:pt x="1937" y="55740"/>
                </a:lnTo>
                <a:lnTo>
                  <a:pt x="1252" y="54932"/>
                </a:lnTo>
                <a:lnTo>
                  <a:pt x="797" y="54013"/>
                </a:lnTo>
                <a:lnTo>
                  <a:pt x="0" y="53312"/>
                </a:lnTo>
                <a:lnTo>
                  <a:pt x="283" y="65885"/>
                </a:lnTo>
                <a:lnTo>
                  <a:pt x="1423" y="65563"/>
                </a:lnTo>
                <a:lnTo>
                  <a:pt x="2450" y="65130"/>
                </a:lnTo>
                <a:lnTo>
                  <a:pt x="3476" y="64537"/>
                </a:lnTo>
                <a:lnTo>
                  <a:pt x="5129" y="64752"/>
                </a:lnTo>
                <a:lnTo>
                  <a:pt x="6098" y="64429"/>
                </a:lnTo>
                <a:lnTo>
                  <a:pt x="7123" y="64105"/>
                </a:lnTo>
                <a:lnTo>
                  <a:pt x="7751" y="63243"/>
                </a:lnTo>
                <a:lnTo>
                  <a:pt x="8263" y="62271"/>
                </a:lnTo>
                <a:lnTo>
                  <a:pt x="9060" y="61460"/>
                </a:lnTo>
                <a:lnTo>
                  <a:pt x="9689" y="60651"/>
                </a:lnTo>
                <a:lnTo>
                  <a:pt x="9346" y="59788"/>
                </a:lnTo>
                <a:lnTo>
                  <a:pt x="9060" y="58816"/>
                </a:lnTo>
                <a:lnTo>
                  <a:pt x="8035" y="57954"/>
                </a:lnTo>
                <a:lnTo>
                  <a:pt x="7409" y="56929"/>
                </a:lnTo>
                <a:lnTo>
                  <a:pt x="8549" y="57035"/>
                </a:lnTo>
                <a:lnTo>
                  <a:pt x="9517" y="57521"/>
                </a:lnTo>
                <a:lnTo>
                  <a:pt x="10542" y="57791"/>
                </a:lnTo>
                <a:lnTo>
                  <a:pt x="11455" y="58277"/>
                </a:lnTo>
                <a:lnTo>
                  <a:pt x="12480" y="57954"/>
                </a:lnTo>
                <a:lnTo>
                  <a:pt x="13563" y="57791"/>
                </a:lnTo>
                <a:lnTo>
                  <a:pt x="14647" y="57682"/>
                </a:lnTo>
                <a:lnTo>
                  <a:pt x="15730" y="57791"/>
                </a:lnTo>
                <a:lnTo>
                  <a:pt x="15900" y="58223"/>
                </a:lnTo>
                <a:lnTo>
                  <a:pt x="16641" y="58816"/>
                </a:lnTo>
                <a:lnTo>
                  <a:pt x="17668" y="59193"/>
                </a:lnTo>
                <a:lnTo>
                  <a:pt x="18351" y="59896"/>
                </a:lnTo>
                <a:lnTo>
                  <a:pt x="19319" y="60868"/>
                </a:lnTo>
                <a:lnTo>
                  <a:pt x="20346" y="61732"/>
                </a:lnTo>
                <a:lnTo>
                  <a:pt x="21259" y="61460"/>
                </a:lnTo>
                <a:lnTo>
                  <a:pt x="21770" y="62163"/>
                </a:lnTo>
                <a:lnTo>
                  <a:pt x="22399" y="62810"/>
                </a:lnTo>
                <a:lnTo>
                  <a:pt x="22227" y="63890"/>
                </a:lnTo>
                <a:lnTo>
                  <a:pt x="22284" y="64860"/>
                </a:lnTo>
                <a:lnTo>
                  <a:pt x="22169" y="65940"/>
                </a:lnTo>
                <a:lnTo>
                  <a:pt x="22854" y="66588"/>
                </a:lnTo>
                <a:lnTo>
                  <a:pt x="23651" y="67127"/>
                </a:lnTo>
                <a:lnTo>
                  <a:pt x="23538" y="68315"/>
                </a:lnTo>
                <a:lnTo>
                  <a:pt x="24050" y="69016"/>
                </a:lnTo>
                <a:lnTo>
                  <a:pt x="24620" y="69718"/>
                </a:lnTo>
                <a:lnTo>
                  <a:pt x="25190" y="70474"/>
                </a:lnTo>
                <a:lnTo>
                  <a:pt x="25931" y="70852"/>
                </a:lnTo>
                <a:lnTo>
                  <a:pt x="26445" y="71552"/>
                </a:lnTo>
                <a:lnTo>
                  <a:pt x="27186" y="70797"/>
                </a:lnTo>
                <a:lnTo>
                  <a:pt x="28154" y="70149"/>
                </a:lnTo>
                <a:lnTo>
                  <a:pt x="28610" y="69179"/>
                </a:lnTo>
                <a:lnTo>
                  <a:pt x="29294" y="68315"/>
                </a:lnTo>
                <a:lnTo>
                  <a:pt x="29409" y="67290"/>
                </a:lnTo>
                <a:lnTo>
                  <a:pt x="29351" y="66263"/>
                </a:lnTo>
                <a:lnTo>
                  <a:pt x="29351" y="65185"/>
                </a:lnTo>
                <a:lnTo>
                  <a:pt x="29979" y="64268"/>
                </a:lnTo>
                <a:lnTo>
                  <a:pt x="30889" y="63512"/>
                </a:lnTo>
                <a:lnTo>
                  <a:pt x="31916" y="62918"/>
                </a:lnTo>
                <a:lnTo>
                  <a:pt x="33056" y="62487"/>
                </a:lnTo>
                <a:lnTo>
                  <a:pt x="33854" y="61029"/>
                </a:lnTo>
                <a:lnTo>
                  <a:pt x="35050" y="60382"/>
                </a:lnTo>
                <a:lnTo>
                  <a:pt x="35735" y="59410"/>
                </a:lnTo>
                <a:lnTo>
                  <a:pt x="36818" y="58763"/>
                </a:lnTo>
                <a:lnTo>
                  <a:pt x="37900" y="58332"/>
                </a:lnTo>
                <a:lnTo>
                  <a:pt x="39269" y="58546"/>
                </a:lnTo>
                <a:lnTo>
                  <a:pt x="40180" y="59194"/>
                </a:lnTo>
                <a:lnTo>
                  <a:pt x="40864" y="60057"/>
                </a:lnTo>
                <a:lnTo>
                  <a:pt x="41378" y="61029"/>
                </a:lnTo>
                <a:lnTo>
                  <a:pt x="42061" y="61893"/>
                </a:lnTo>
                <a:lnTo>
                  <a:pt x="43315" y="61946"/>
                </a:lnTo>
                <a:lnTo>
                  <a:pt x="44568" y="62163"/>
                </a:lnTo>
                <a:lnTo>
                  <a:pt x="45253" y="63026"/>
                </a:lnTo>
                <a:lnTo>
                  <a:pt x="45305" y="64105"/>
                </a:lnTo>
                <a:lnTo>
                  <a:pt x="45196" y="65185"/>
                </a:lnTo>
                <a:lnTo>
                  <a:pt x="45025" y="66263"/>
                </a:lnTo>
                <a:lnTo>
                  <a:pt x="45253" y="67343"/>
                </a:lnTo>
                <a:lnTo>
                  <a:pt x="45647" y="68369"/>
                </a:lnTo>
                <a:lnTo>
                  <a:pt x="46614" y="68855"/>
                </a:lnTo>
                <a:lnTo>
                  <a:pt x="46896" y="70041"/>
                </a:lnTo>
                <a:lnTo>
                  <a:pt x="47359" y="71066"/>
                </a:lnTo>
                <a:lnTo>
                  <a:pt x="46513" y="70582"/>
                </a:lnTo>
                <a:lnTo>
                  <a:pt x="45486" y="70419"/>
                </a:lnTo>
                <a:lnTo>
                  <a:pt x="44455" y="70311"/>
                </a:lnTo>
                <a:lnTo>
                  <a:pt x="43428" y="70257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28" name="object 1428"/>
          <p:cNvSpPr/>
          <p:nvPr/>
        </p:nvSpPr>
        <p:spPr>
          <a:xfrm>
            <a:off x="323636" y="515054"/>
            <a:ext cx="2564" cy="242"/>
          </a:xfrm>
          <a:custGeom>
            <a:avLst/>
            <a:gdLst/>
            <a:ahLst/>
            <a:cxnLst/>
            <a:rect l="l" t="t" r="r" b="b"/>
            <a:pathLst>
              <a:path w="3419" h="322">
                <a:moveTo>
                  <a:pt x="0" y="265"/>
                </a:moveTo>
                <a:lnTo>
                  <a:pt x="283" y="265"/>
                </a:lnTo>
                <a:lnTo>
                  <a:pt x="1081" y="322"/>
                </a:lnTo>
                <a:lnTo>
                  <a:pt x="2050" y="265"/>
                </a:lnTo>
                <a:lnTo>
                  <a:pt x="2563" y="265"/>
                </a:lnTo>
                <a:lnTo>
                  <a:pt x="3419" y="0"/>
                </a:lnTo>
                <a:lnTo>
                  <a:pt x="2108" y="94"/>
                </a:lnTo>
                <a:lnTo>
                  <a:pt x="1651" y="265"/>
                </a:lnTo>
                <a:lnTo>
                  <a:pt x="1423" y="94"/>
                </a:lnTo>
                <a:lnTo>
                  <a:pt x="0" y="265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29" name="object 1429"/>
          <p:cNvSpPr/>
          <p:nvPr/>
        </p:nvSpPr>
        <p:spPr>
          <a:xfrm>
            <a:off x="324704" y="514969"/>
            <a:ext cx="983" cy="284"/>
          </a:xfrm>
          <a:custGeom>
            <a:avLst/>
            <a:gdLst/>
            <a:ahLst/>
            <a:cxnLst/>
            <a:rect l="l" t="t" r="r" b="b"/>
            <a:pathLst>
              <a:path w="1311" h="379">
                <a:moveTo>
                  <a:pt x="684" y="208"/>
                </a:moveTo>
                <a:lnTo>
                  <a:pt x="1311" y="0"/>
                </a:lnTo>
                <a:lnTo>
                  <a:pt x="0" y="208"/>
                </a:lnTo>
                <a:lnTo>
                  <a:pt x="227" y="379"/>
                </a:lnTo>
                <a:lnTo>
                  <a:pt x="684" y="208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30" name="object 1430"/>
          <p:cNvSpPr/>
          <p:nvPr/>
        </p:nvSpPr>
        <p:spPr>
          <a:xfrm>
            <a:off x="300766" y="532411"/>
            <a:ext cx="4489" cy="4697"/>
          </a:xfrm>
          <a:custGeom>
            <a:avLst/>
            <a:gdLst/>
            <a:ahLst/>
            <a:cxnLst/>
            <a:rect l="l" t="t" r="r" b="b"/>
            <a:pathLst>
              <a:path w="5985" h="6262">
                <a:moveTo>
                  <a:pt x="3647" y="3887"/>
                </a:moveTo>
                <a:lnTo>
                  <a:pt x="4104" y="2915"/>
                </a:lnTo>
                <a:lnTo>
                  <a:pt x="5014" y="2107"/>
                </a:lnTo>
                <a:lnTo>
                  <a:pt x="5643" y="1139"/>
                </a:lnTo>
                <a:lnTo>
                  <a:pt x="5985" y="0"/>
                </a:lnTo>
                <a:lnTo>
                  <a:pt x="5073" y="379"/>
                </a:lnTo>
                <a:lnTo>
                  <a:pt x="4217" y="759"/>
                </a:lnTo>
                <a:lnTo>
                  <a:pt x="4275" y="1670"/>
                </a:lnTo>
                <a:lnTo>
                  <a:pt x="3476" y="2486"/>
                </a:lnTo>
                <a:lnTo>
                  <a:pt x="2793" y="3293"/>
                </a:lnTo>
                <a:lnTo>
                  <a:pt x="1766" y="3887"/>
                </a:lnTo>
                <a:lnTo>
                  <a:pt x="855" y="4535"/>
                </a:lnTo>
                <a:lnTo>
                  <a:pt x="0" y="5290"/>
                </a:lnTo>
                <a:lnTo>
                  <a:pt x="56" y="6262"/>
                </a:lnTo>
                <a:lnTo>
                  <a:pt x="1425" y="6262"/>
                </a:lnTo>
                <a:lnTo>
                  <a:pt x="2793" y="6101"/>
                </a:lnTo>
                <a:lnTo>
                  <a:pt x="3363" y="5074"/>
                </a:lnTo>
                <a:lnTo>
                  <a:pt x="3647" y="3887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31" name="object 1431"/>
          <p:cNvSpPr/>
          <p:nvPr/>
        </p:nvSpPr>
        <p:spPr>
          <a:xfrm>
            <a:off x="305639" y="517233"/>
            <a:ext cx="14234" cy="7646"/>
          </a:xfrm>
          <a:custGeom>
            <a:avLst/>
            <a:gdLst/>
            <a:ahLst/>
            <a:cxnLst/>
            <a:rect l="l" t="t" r="r" b="b"/>
            <a:pathLst>
              <a:path w="18979" h="10194">
                <a:moveTo>
                  <a:pt x="2736" y="7441"/>
                </a:moveTo>
                <a:lnTo>
                  <a:pt x="2507" y="7935"/>
                </a:lnTo>
                <a:lnTo>
                  <a:pt x="3647" y="8314"/>
                </a:lnTo>
                <a:lnTo>
                  <a:pt x="4217" y="9226"/>
                </a:lnTo>
                <a:lnTo>
                  <a:pt x="4446" y="10194"/>
                </a:lnTo>
                <a:lnTo>
                  <a:pt x="5471" y="10156"/>
                </a:lnTo>
                <a:lnTo>
                  <a:pt x="6496" y="9928"/>
                </a:lnTo>
                <a:lnTo>
                  <a:pt x="7296" y="9283"/>
                </a:lnTo>
                <a:lnTo>
                  <a:pt x="8321" y="9226"/>
                </a:lnTo>
                <a:lnTo>
                  <a:pt x="9290" y="8903"/>
                </a:lnTo>
                <a:lnTo>
                  <a:pt x="10544" y="8466"/>
                </a:lnTo>
                <a:lnTo>
                  <a:pt x="11457" y="8258"/>
                </a:lnTo>
                <a:lnTo>
                  <a:pt x="12311" y="8106"/>
                </a:lnTo>
                <a:lnTo>
                  <a:pt x="12426" y="7878"/>
                </a:lnTo>
                <a:lnTo>
                  <a:pt x="13565" y="8049"/>
                </a:lnTo>
                <a:lnTo>
                  <a:pt x="14705" y="8144"/>
                </a:lnTo>
                <a:lnTo>
                  <a:pt x="15674" y="8049"/>
                </a:lnTo>
                <a:lnTo>
                  <a:pt x="15787" y="7289"/>
                </a:lnTo>
                <a:lnTo>
                  <a:pt x="15958" y="6587"/>
                </a:lnTo>
                <a:lnTo>
                  <a:pt x="17041" y="5941"/>
                </a:lnTo>
                <a:lnTo>
                  <a:pt x="17041" y="4746"/>
                </a:lnTo>
                <a:lnTo>
                  <a:pt x="18181" y="3568"/>
                </a:lnTo>
                <a:lnTo>
                  <a:pt x="17726" y="3341"/>
                </a:lnTo>
                <a:lnTo>
                  <a:pt x="18010" y="3075"/>
                </a:lnTo>
                <a:lnTo>
                  <a:pt x="18637" y="1841"/>
                </a:lnTo>
                <a:lnTo>
                  <a:pt x="17783" y="1670"/>
                </a:lnTo>
                <a:lnTo>
                  <a:pt x="18353" y="1139"/>
                </a:lnTo>
                <a:lnTo>
                  <a:pt x="18296" y="322"/>
                </a:lnTo>
                <a:lnTo>
                  <a:pt x="18979" y="170"/>
                </a:lnTo>
                <a:lnTo>
                  <a:pt x="17954" y="0"/>
                </a:lnTo>
                <a:lnTo>
                  <a:pt x="16870" y="170"/>
                </a:lnTo>
                <a:lnTo>
                  <a:pt x="15902" y="550"/>
                </a:lnTo>
                <a:lnTo>
                  <a:pt x="14989" y="968"/>
                </a:lnTo>
                <a:lnTo>
                  <a:pt x="14705" y="1347"/>
                </a:lnTo>
                <a:lnTo>
                  <a:pt x="13737" y="1727"/>
                </a:lnTo>
                <a:lnTo>
                  <a:pt x="12766" y="2164"/>
                </a:lnTo>
                <a:lnTo>
                  <a:pt x="11684" y="2429"/>
                </a:lnTo>
                <a:lnTo>
                  <a:pt x="10716" y="2866"/>
                </a:lnTo>
                <a:lnTo>
                  <a:pt x="9461" y="3341"/>
                </a:lnTo>
                <a:lnTo>
                  <a:pt x="9689" y="3018"/>
                </a:lnTo>
                <a:lnTo>
                  <a:pt x="8663" y="3398"/>
                </a:lnTo>
                <a:lnTo>
                  <a:pt x="7751" y="3948"/>
                </a:lnTo>
                <a:lnTo>
                  <a:pt x="7467" y="3625"/>
                </a:lnTo>
                <a:lnTo>
                  <a:pt x="6384" y="3777"/>
                </a:lnTo>
                <a:lnTo>
                  <a:pt x="5415" y="4271"/>
                </a:lnTo>
                <a:lnTo>
                  <a:pt x="4388" y="4594"/>
                </a:lnTo>
                <a:lnTo>
                  <a:pt x="3534" y="5239"/>
                </a:lnTo>
                <a:lnTo>
                  <a:pt x="2565" y="5714"/>
                </a:lnTo>
                <a:lnTo>
                  <a:pt x="1824" y="6416"/>
                </a:lnTo>
                <a:lnTo>
                  <a:pt x="628" y="7175"/>
                </a:lnTo>
                <a:lnTo>
                  <a:pt x="0" y="8428"/>
                </a:lnTo>
                <a:lnTo>
                  <a:pt x="1027" y="8049"/>
                </a:lnTo>
                <a:lnTo>
                  <a:pt x="1824" y="7498"/>
                </a:lnTo>
                <a:lnTo>
                  <a:pt x="2736" y="7441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32" name="object 1432"/>
          <p:cNvSpPr/>
          <p:nvPr/>
        </p:nvSpPr>
        <p:spPr>
          <a:xfrm>
            <a:off x="308332" y="558640"/>
            <a:ext cx="2223" cy="29182"/>
          </a:xfrm>
          <a:custGeom>
            <a:avLst/>
            <a:gdLst/>
            <a:ahLst/>
            <a:cxnLst/>
            <a:rect l="l" t="t" r="r" b="b"/>
            <a:pathLst>
              <a:path w="2964" h="38909">
                <a:moveTo>
                  <a:pt x="1937" y="3832"/>
                </a:moveTo>
                <a:lnTo>
                  <a:pt x="1597" y="2860"/>
                </a:lnTo>
                <a:lnTo>
                  <a:pt x="1196" y="1943"/>
                </a:lnTo>
                <a:lnTo>
                  <a:pt x="1083" y="971"/>
                </a:lnTo>
                <a:lnTo>
                  <a:pt x="797" y="0"/>
                </a:lnTo>
                <a:lnTo>
                  <a:pt x="0" y="38370"/>
                </a:lnTo>
                <a:lnTo>
                  <a:pt x="912" y="38695"/>
                </a:lnTo>
                <a:lnTo>
                  <a:pt x="1881" y="38909"/>
                </a:lnTo>
                <a:lnTo>
                  <a:pt x="2964" y="38154"/>
                </a:lnTo>
                <a:lnTo>
                  <a:pt x="2678" y="37020"/>
                </a:lnTo>
                <a:lnTo>
                  <a:pt x="2223" y="4802"/>
                </a:lnTo>
                <a:lnTo>
                  <a:pt x="1937" y="3832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33" name="object 1433"/>
          <p:cNvSpPr/>
          <p:nvPr/>
        </p:nvSpPr>
        <p:spPr>
          <a:xfrm>
            <a:off x="305938" y="526018"/>
            <a:ext cx="1796" cy="1907"/>
          </a:xfrm>
          <a:custGeom>
            <a:avLst/>
            <a:gdLst/>
            <a:ahLst/>
            <a:cxnLst/>
            <a:rect l="l" t="t" r="r" b="b"/>
            <a:pathLst>
              <a:path w="2394" h="2543">
                <a:moveTo>
                  <a:pt x="1425" y="0"/>
                </a:moveTo>
                <a:lnTo>
                  <a:pt x="569" y="588"/>
                </a:lnTo>
                <a:lnTo>
                  <a:pt x="0" y="1461"/>
                </a:lnTo>
                <a:lnTo>
                  <a:pt x="0" y="2429"/>
                </a:lnTo>
                <a:lnTo>
                  <a:pt x="968" y="2429"/>
                </a:lnTo>
                <a:lnTo>
                  <a:pt x="1881" y="2543"/>
                </a:lnTo>
                <a:lnTo>
                  <a:pt x="2394" y="1233"/>
                </a:lnTo>
                <a:lnTo>
                  <a:pt x="1425" y="0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34" name="object 1434"/>
          <p:cNvSpPr/>
          <p:nvPr/>
        </p:nvSpPr>
        <p:spPr>
          <a:xfrm>
            <a:off x="317735" y="526217"/>
            <a:ext cx="3506" cy="1623"/>
          </a:xfrm>
          <a:custGeom>
            <a:avLst/>
            <a:gdLst/>
            <a:ahLst/>
            <a:cxnLst/>
            <a:rect l="l" t="t" r="r" b="b"/>
            <a:pathLst>
              <a:path w="4674" h="2164">
                <a:moveTo>
                  <a:pt x="4674" y="1670"/>
                </a:moveTo>
                <a:lnTo>
                  <a:pt x="3705" y="930"/>
                </a:lnTo>
                <a:lnTo>
                  <a:pt x="2793" y="1290"/>
                </a:lnTo>
                <a:lnTo>
                  <a:pt x="2793" y="322"/>
                </a:lnTo>
                <a:lnTo>
                  <a:pt x="1709" y="0"/>
                </a:lnTo>
                <a:lnTo>
                  <a:pt x="855" y="436"/>
                </a:lnTo>
                <a:lnTo>
                  <a:pt x="171" y="1195"/>
                </a:lnTo>
                <a:lnTo>
                  <a:pt x="0" y="2164"/>
                </a:lnTo>
                <a:lnTo>
                  <a:pt x="1425" y="2164"/>
                </a:lnTo>
                <a:lnTo>
                  <a:pt x="2678" y="1670"/>
                </a:lnTo>
                <a:lnTo>
                  <a:pt x="3077" y="2050"/>
                </a:lnTo>
                <a:lnTo>
                  <a:pt x="4674" y="1670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35" name="object 1435"/>
          <p:cNvSpPr/>
          <p:nvPr/>
        </p:nvSpPr>
        <p:spPr>
          <a:xfrm>
            <a:off x="288499" y="535894"/>
            <a:ext cx="30947" cy="51524"/>
          </a:xfrm>
          <a:custGeom>
            <a:avLst/>
            <a:gdLst/>
            <a:ahLst/>
            <a:cxnLst/>
            <a:rect l="l" t="t" r="r" b="b"/>
            <a:pathLst>
              <a:path w="41263" h="68699">
                <a:moveTo>
                  <a:pt x="29637" y="35509"/>
                </a:moveTo>
                <a:lnTo>
                  <a:pt x="28668" y="35131"/>
                </a:lnTo>
                <a:lnTo>
                  <a:pt x="29123" y="67349"/>
                </a:lnTo>
                <a:lnTo>
                  <a:pt x="29808" y="66540"/>
                </a:lnTo>
                <a:lnTo>
                  <a:pt x="29522" y="65838"/>
                </a:lnTo>
                <a:lnTo>
                  <a:pt x="29294" y="65082"/>
                </a:lnTo>
                <a:lnTo>
                  <a:pt x="30092" y="64598"/>
                </a:lnTo>
                <a:lnTo>
                  <a:pt x="31119" y="64382"/>
                </a:lnTo>
                <a:lnTo>
                  <a:pt x="32200" y="64112"/>
                </a:lnTo>
                <a:lnTo>
                  <a:pt x="32885" y="63249"/>
                </a:lnTo>
                <a:lnTo>
                  <a:pt x="32372" y="62223"/>
                </a:lnTo>
                <a:lnTo>
                  <a:pt x="32088" y="61143"/>
                </a:lnTo>
                <a:lnTo>
                  <a:pt x="31745" y="60010"/>
                </a:lnTo>
                <a:lnTo>
                  <a:pt x="31119" y="59040"/>
                </a:lnTo>
                <a:lnTo>
                  <a:pt x="30891" y="57906"/>
                </a:lnTo>
                <a:lnTo>
                  <a:pt x="30434" y="56826"/>
                </a:lnTo>
                <a:lnTo>
                  <a:pt x="31290" y="55962"/>
                </a:lnTo>
                <a:lnTo>
                  <a:pt x="32315" y="55315"/>
                </a:lnTo>
                <a:lnTo>
                  <a:pt x="33511" y="54884"/>
                </a:lnTo>
                <a:lnTo>
                  <a:pt x="34480" y="54129"/>
                </a:lnTo>
                <a:lnTo>
                  <a:pt x="35393" y="53318"/>
                </a:lnTo>
                <a:lnTo>
                  <a:pt x="36591" y="52779"/>
                </a:lnTo>
                <a:lnTo>
                  <a:pt x="37787" y="52454"/>
                </a:lnTo>
                <a:lnTo>
                  <a:pt x="38756" y="51754"/>
                </a:lnTo>
                <a:lnTo>
                  <a:pt x="39155" y="50674"/>
                </a:lnTo>
                <a:lnTo>
                  <a:pt x="39781" y="49703"/>
                </a:lnTo>
                <a:lnTo>
                  <a:pt x="40409" y="48731"/>
                </a:lnTo>
                <a:lnTo>
                  <a:pt x="41263" y="48029"/>
                </a:lnTo>
                <a:lnTo>
                  <a:pt x="41207" y="47004"/>
                </a:lnTo>
                <a:lnTo>
                  <a:pt x="40522" y="46573"/>
                </a:lnTo>
                <a:lnTo>
                  <a:pt x="39724" y="46248"/>
                </a:lnTo>
                <a:lnTo>
                  <a:pt x="38470" y="46248"/>
                </a:lnTo>
                <a:lnTo>
                  <a:pt x="37274" y="46412"/>
                </a:lnTo>
                <a:lnTo>
                  <a:pt x="36021" y="46518"/>
                </a:lnTo>
                <a:lnTo>
                  <a:pt x="34766" y="46465"/>
                </a:lnTo>
                <a:lnTo>
                  <a:pt x="33910" y="45548"/>
                </a:lnTo>
                <a:lnTo>
                  <a:pt x="34424" y="19697"/>
                </a:lnTo>
                <a:lnTo>
                  <a:pt x="33399" y="19266"/>
                </a:lnTo>
                <a:lnTo>
                  <a:pt x="32315" y="18995"/>
                </a:lnTo>
                <a:lnTo>
                  <a:pt x="31461" y="18348"/>
                </a:lnTo>
                <a:lnTo>
                  <a:pt x="30434" y="18078"/>
                </a:lnTo>
                <a:lnTo>
                  <a:pt x="29294" y="17863"/>
                </a:lnTo>
                <a:lnTo>
                  <a:pt x="28098" y="17700"/>
                </a:lnTo>
                <a:lnTo>
                  <a:pt x="26958" y="17647"/>
                </a:lnTo>
                <a:lnTo>
                  <a:pt x="27699" y="16945"/>
                </a:lnTo>
                <a:lnTo>
                  <a:pt x="28382" y="4533"/>
                </a:lnTo>
                <a:lnTo>
                  <a:pt x="27129" y="4372"/>
                </a:lnTo>
                <a:lnTo>
                  <a:pt x="25875" y="4155"/>
                </a:lnTo>
                <a:lnTo>
                  <a:pt x="25077" y="3669"/>
                </a:lnTo>
                <a:lnTo>
                  <a:pt x="24336" y="3075"/>
                </a:lnTo>
                <a:lnTo>
                  <a:pt x="23651" y="2428"/>
                </a:lnTo>
                <a:lnTo>
                  <a:pt x="24622" y="2050"/>
                </a:lnTo>
                <a:lnTo>
                  <a:pt x="24735" y="1025"/>
                </a:lnTo>
                <a:lnTo>
                  <a:pt x="25248" y="0"/>
                </a:lnTo>
                <a:lnTo>
                  <a:pt x="24336" y="702"/>
                </a:lnTo>
                <a:lnTo>
                  <a:pt x="23538" y="1457"/>
                </a:lnTo>
                <a:lnTo>
                  <a:pt x="22570" y="2213"/>
                </a:lnTo>
                <a:lnTo>
                  <a:pt x="22000" y="1780"/>
                </a:lnTo>
                <a:lnTo>
                  <a:pt x="21087" y="1942"/>
                </a:lnTo>
                <a:lnTo>
                  <a:pt x="20290" y="1564"/>
                </a:lnTo>
                <a:lnTo>
                  <a:pt x="19263" y="1997"/>
                </a:lnTo>
                <a:lnTo>
                  <a:pt x="18294" y="2591"/>
                </a:lnTo>
                <a:lnTo>
                  <a:pt x="17154" y="2697"/>
                </a:lnTo>
                <a:lnTo>
                  <a:pt x="16528" y="2266"/>
                </a:lnTo>
                <a:lnTo>
                  <a:pt x="15616" y="2105"/>
                </a:lnTo>
                <a:lnTo>
                  <a:pt x="15217" y="3130"/>
                </a:lnTo>
                <a:lnTo>
                  <a:pt x="14989" y="4155"/>
                </a:lnTo>
                <a:lnTo>
                  <a:pt x="14419" y="5072"/>
                </a:lnTo>
                <a:lnTo>
                  <a:pt x="13622" y="5666"/>
                </a:lnTo>
                <a:lnTo>
                  <a:pt x="12482" y="4964"/>
                </a:lnTo>
                <a:lnTo>
                  <a:pt x="11626" y="3777"/>
                </a:lnTo>
                <a:lnTo>
                  <a:pt x="10714" y="4694"/>
                </a:lnTo>
                <a:lnTo>
                  <a:pt x="9745" y="5450"/>
                </a:lnTo>
                <a:lnTo>
                  <a:pt x="9233" y="6260"/>
                </a:lnTo>
                <a:lnTo>
                  <a:pt x="8947" y="7177"/>
                </a:lnTo>
                <a:lnTo>
                  <a:pt x="8605" y="8041"/>
                </a:lnTo>
                <a:lnTo>
                  <a:pt x="8947" y="9174"/>
                </a:lnTo>
                <a:lnTo>
                  <a:pt x="9119" y="10416"/>
                </a:lnTo>
                <a:lnTo>
                  <a:pt x="10031" y="10739"/>
                </a:lnTo>
                <a:lnTo>
                  <a:pt x="10885" y="10794"/>
                </a:lnTo>
                <a:lnTo>
                  <a:pt x="11854" y="10253"/>
                </a:lnTo>
                <a:lnTo>
                  <a:pt x="12653" y="9444"/>
                </a:lnTo>
                <a:lnTo>
                  <a:pt x="13563" y="9283"/>
                </a:lnTo>
                <a:lnTo>
                  <a:pt x="14989" y="8580"/>
                </a:lnTo>
                <a:lnTo>
                  <a:pt x="15787" y="9119"/>
                </a:lnTo>
                <a:lnTo>
                  <a:pt x="16699" y="9389"/>
                </a:lnTo>
                <a:lnTo>
                  <a:pt x="17553" y="9767"/>
                </a:lnTo>
                <a:lnTo>
                  <a:pt x="17497" y="10739"/>
                </a:lnTo>
                <a:lnTo>
                  <a:pt x="17668" y="11819"/>
                </a:lnTo>
                <a:lnTo>
                  <a:pt x="18010" y="12844"/>
                </a:lnTo>
                <a:lnTo>
                  <a:pt x="18580" y="13814"/>
                </a:lnTo>
                <a:lnTo>
                  <a:pt x="19035" y="14841"/>
                </a:lnTo>
                <a:lnTo>
                  <a:pt x="18637" y="15811"/>
                </a:lnTo>
                <a:lnTo>
                  <a:pt x="18580" y="16836"/>
                </a:lnTo>
                <a:lnTo>
                  <a:pt x="19321" y="16189"/>
                </a:lnTo>
                <a:lnTo>
                  <a:pt x="20119" y="15325"/>
                </a:lnTo>
                <a:lnTo>
                  <a:pt x="20290" y="15758"/>
                </a:lnTo>
                <a:lnTo>
                  <a:pt x="20403" y="14570"/>
                </a:lnTo>
                <a:lnTo>
                  <a:pt x="20175" y="13814"/>
                </a:lnTo>
                <a:lnTo>
                  <a:pt x="19891" y="13005"/>
                </a:lnTo>
                <a:lnTo>
                  <a:pt x="19263" y="11819"/>
                </a:lnTo>
                <a:lnTo>
                  <a:pt x="19662" y="10416"/>
                </a:lnTo>
                <a:lnTo>
                  <a:pt x="20518" y="11225"/>
                </a:lnTo>
                <a:lnTo>
                  <a:pt x="20860" y="12358"/>
                </a:lnTo>
                <a:lnTo>
                  <a:pt x="21486" y="13545"/>
                </a:lnTo>
                <a:lnTo>
                  <a:pt x="21829" y="14841"/>
                </a:lnTo>
                <a:lnTo>
                  <a:pt x="20860" y="15380"/>
                </a:lnTo>
                <a:lnTo>
                  <a:pt x="21202" y="16352"/>
                </a:lnTo>
                <a:lnTo>
                  <a:pt x="21486" y="17322"/>
                </a:lnTo>
                <a:lnTo>
                  <a:pt x="21315" y="18564"/>
                </a:lnTo>
                <a:lnTo>
                  <a:pt x="21259" y="19914"/>
                </a:lnTo>
                <a:lnTo>
                  <a:pt x="22056" y="20345"/>
                </a:lnTo>
                <a:lnTo>
                  <a:pt x="22342" y="20075"/>
                </a:lnTo>
                <a:lnTo>
                  <a:pt x="23025" y="20506"/>
                </a:lnTo>
                <a:lnTo>
                  <a:pt x="22797" y="19428"/>
                </a:lnTo>
                <a:lnTo>
                  <a:pt x="23311" y="19589"/>
                </a:lnTo>
                <a:lnTo>
                  <a:pt x="23311" y="18456"/>
                </a:lnTo>
                <a:lnTo>
                  <a:pt x="23367" y="17377"/>
                </a:lnTo>
                <a:lnTo>
                  <a:pt x="24280" y="16891"/>
                </a:lnTo>
                <a:lnTo>
                  <a:pt x="25248" y="17592"/>
                </a:lnTo>
                <a:lnTo>
                  <a:pt x="26501" y="17808"/>
                </a:lnTo>
                <a:lnTo>
                  <a:pt x="25591" y="18511"/>
                </a:lnTo>
                <a:lnTo>
                  <a:pt x="25361" y="19536"/>
                </a:lnTo>
                <a:lnTo>
                  <a:pt x="25532" y="20614"/>
                </a:lnTo>
                <a:lnTo>
                  <a:pt x="25476" y="21694"/>
                </a:lnTo>
                <a:lnTo>
                  <a:pt x="26445" y="22072"/>
                </a:lnTo>
                <a:lnTo>
                  <a:pt x="27413" y="22503"/>
                </a:lnTo>
                <a:lnTo>
                  <a:pt x="28326" y="22936"/>
                </a:lnTo>
                <a:lnTo>
                  <a:pt x="29294" y="23422"/>
                </a:lnTo>
                <a:lnTo>
                  <a:pt x="30378" y="23422"/>
                </a:lnTo>
                <a:lnTo>
                  <a:pt x="30263" y="24608"/>
                </a:lnTo>
                <a:lnTo>
                  <a:pt x="29979" y="25687"/>
                </a:lnTo>
                <a:lnTo>
                  <a:pt x="28896" y="26389"/>
                </a:lnTo>
                <a:lnTo>
                  <a:pt x="28269" y="27037"/>
                </a:lnTo>
                <a:lnTo>
                  <a:pt x="27413" y="26659"/>
                </a:lnTo>
                <a:lnTo>
                  <a:pt x="25818" y="26336"/>
                </a:lnTo>
                <a:lnTo>
                  <a:pt x="24507" y="26173"/>
                </a:lnTo>
                <a:lnTo>
                  <a:pt x="23651" y="25580"/>
                </a:lnTo>
                <a:lnTo>
                  <a:pt x="22797" y="24878"/>
                </a:lnTo>
                <a:lnTo>
                  <a:pt x="21941" y="24014"/>
                </a:lnTo>
                <a:lnTo>
                  <a:pt x="20973" y="23314"/>
                </a:lnTo>
                <a:lnTo>
                  <a:pt x="20062" y="22611"/>
                </a:lnTo>
                <a:lnTo>
                  <a:pt x="19092" y="22666"/>
                </a:lnTo>
                <a:lnTo>
                  <a:pt x="18067" y="23800"/>
                </a:lnTo>
                <a:lnTo>
                  <a:pt x="17325" y="22989"/>
                </a:lnTo>
                <a:lnTo>
                  <a:pt x="16699" y="22125"/>
                </a:lnTo>
                <a:lnTo>
                  <a:pt x="16186" y="21208"/>
                </a:lnTo>
                <a:lnTo>
                  <a:pt x="16014" y="20075"/>
                </a:lnTo>
                <a:lnTo>
                  <a:pt x="14989" y="19536"/>
                </a:lnTo>
                <a:lnTo>
                  <a:pt x="14532" y="18511"/>
                </a:lnTo>
                <a:lnTo>
                  <a:pt x="14874" y="17377"/>
                </a:lnTo>
                <a:lnTo>
                  <a:pt x="15046" y="16244"/>
                </a:lnTo>
                <a:lnTo>
                  <a:pt x="14933" y="15111"/>
                </a:lnTo>
                <a:lnTo>
                  <a:pt x="14021" y="14517"/>
                </a:lnTo>
                <a:lnTo>
                  <a:pt x="12993" y="13922"/>
                </a:lnTo>
                <a:lnTo>
                  <a:pt x="12196" y="13167"/>
                </a:lnTo>
                <a:lnTo>
                  <a:pt x="11284" y="12466"/>
                </a:lnTo>
                <a:lnTo>
                  <a:pt x="10202" y="12197"/>
                </a:lnTo>
                <a:lnTo>
                  <a:pt x="9233" y="12088"/>
                </a:lnTo>
                <a:lnTo>
                  <a:pt x="9062" y="10577"/>
                </a:lnTo>
                <a:lnTo>
                  <a:pt x="7808" y="11225"/>
                </a:lnTo>
                <a:lnTo>
                  <a:pt x="6440" y="11063"/>
                </a:lnTo>
                <a:lnTo>
                  <a:pt x="5699" y="12033"/>
                </a:lnTo>
                <a:lnTo>
                  <a:pt x="4787" y="12844"/>
                </a:lnTo>
                <a:lnTo>
                  <a:pt x="3534" y="13005"/>
                </a:lnTo>
                <a:lnTo>
                  <a:pt x="2507" y="13869"/>
                </a:lnTo>
                <a:lnTo>
                  <a:pt x="1993" y="15056"/>
                </a:lnTo>
                <a:lnTo>
                  <a:pt x="1595" y="16244"/>
                </a:lnTo>
                <a:lnTo>
                  <a:pt x="1196" y="17269"/>
                </a:lnTo>
                <a:lnTo>
                  <a:pt x="741" y="18241"/>
                </a:lnTo>
                <a:lnTo>
                  <a:pt x="455" y="19319"/>
                </a:lnTo>
                <a:lnTo>
                  <a:pt x="283" y="20345"/>
                </a:lnTo>
                <a:lnTo>
                  <a:pt x="114" y="21425"/>
                </a:lnTo>
                <a:lnTo>
                  <a:pt x="0" y="22450"/>
                </a:lnTo>
                <a:lnTo>
                  <a:pt x="56" y="23475"/>
                </a:lnTo>
                <a:lnTo>
                  <a:pt x="227" y="24553"/>
                </a:lnTo>
                <a:lnTo>
                  <a:pt x="227" y="25580"/>
                </a:lnTo>
                <a:lnTo>
                  <a:pt x="56" y="26983"/>
                </a:lnTo>
                <a:lnTo>
                  <a:pt x="171" y="28117"/>
                </a:lnTo>
                <a:lnTo>
                  <a:pt x="114" y="29250"/>
                </a:lnTo>
                <a:lnTo>
                  <a:pt x="455" y="30328"/>
                </a:lnTo>
                <a:lnTo>
                  <a:pt x="684" y="31408"/>
                </a:lnTo>
                <a:lnTo>
                  <a:pt x="968" y="32542"/>
                </a:lnTo>
                <a:lnTo>
                  <a:pt x="1538" y="33512"/>
                </a:lnTo>
                <a:lnTo>
                  <a:pt x="2394" y="34323"/>
                </a:lnTo>
                <a:lnTo>
                  <a:pt x="2964" y="35456"/>
                </a:lnTo>
                <a:lnTo>
                  <a:pt x="3818" y="36320"/>
                </a:lnTo>
                <a:lnTo>
                  <a:pt x="5014" y="36697"/>
                </a:lnTo>
                <a:lnTo>
                  <a:pt x="5528" y="37506"/>
                </a:lnTo>
                <a:lnTo>
                  <a:pt x="5983" y="38315"/>
                </a:lnTo>
                <a:lnTo>
                  <a:pt x="6553" y="39126"/>
                </a:lnTo>
                <a:lnTo>
                  <a:pt x="7409" y="39934"/>
                </a:lnTo>
                <a:lnTo>
                  <a:pt x="8150" y="40906"/>
                </a:lnTo>
                <a:lnTo>
                  <a:pt x="8605" y="41878"/>
                </a:lnTo>
                <a:lnTo>
                  <a:pt x="8434" y="43065"/>
                </a:lnTo>
                <a:lnTo>
                  <a:pt x="8263" y="44306"/>
                </a:lnTo>
                <a:lnTo>
                  <a:pt x="8663" y="45440"/>
                </a:lnTo>
                <a:lnTo>
                  <a:pt x="9290" y="46518"/>
                </a:lnTo>
                <a:lnTo>
                  <a:pt x="9632" y="47545"/>
                </a:lnTo>
                <a:lnTo>
                  <a:pt x="10259" y="48515"/>
                </a:lnTo>
                <a:lnTo>
                  <a:pt x="10542" y="49595"/>
                </a:lnTo>
                <a:lnTo>
                  <a:pt x="11112" y="50565"/>
                </a:lnTo>
                <a:lnTo>
                  <a:pt x="11741" y="51484"/>
                </a:lnTo>
                <a:lnTo>
                  <a:pt x="12424" y="52293"/>
                </a:lnTo>
                <a:lnTo>
                  <a:pt x="12595" y="53210"/>
                </a:lnTo>
                <a:lnTo>
                  <a:pt x="12595" y="54129"/>
                </a:lnTo>
                <a:lnTo>
                  <a:pt x="12196" y="54668"/>
                </a:lnTo>
                <a:lnTo>
                  <a:pt x="12595" y="55746"/>
                </a:lnTo>
                <a:lnTo>
                  <a:pt x="12653" y="56879"/>
                </a:lnTo>
                <a:lnTo>
                  <a:pt x="13451" y="57635"/>
                </a:lnTo>
                <a:lnTo>
                  <a:pt x="14305" y="58337"/>
                </a:lnTo>
                <a:lnTo>
                  <a:pt x="14933" y="59146"/>
                </a:lnTo>
                <a:lnTo>
                  <a:pt x="15616" y="60010"/>
                </a:lnTo>
                <a:lnTo>
                  <a:pt x="16242" y="60820"/>
                </a:lnTo>
                <a:lnTo>
                  <a:pt x="16927" y="61629"/>
                </a:lnTo>
                <a:lnTo>
                  <a:pt x="17553" y="62493"/>
                </a:lnTo>
                <a:lnTo>
                  <a:pt x="18353" y="63249"/>
                </a:lnTo>
                <a:lnTo>
                  <a:pt x="19092" y="63949"/>
                </a:lnTo>
                <a:lnTo>
                  <a:pt x="21031" y="65515"/>
                </a:lnTo>
                <a:lnTo>
                  <a:pt x="23025" y="66918"/>
                </a:lnTo>
                <a:lnTo>
                  <a:pt x="25077" y="68213"/>
                </a:lnTo>
                <a:lnTo>
                  <a:pt x="24791" y="53265"/>
                </a:lnTo>
                <a:lnTo>
                  <a:pt x="23937" y="52076"/>
                </a:lnTo>
                <a:lnTo>
                  <a:pt x="24678" y="52401"/>
                </a:lnTo>
                <a:lnTo>
                  <a:pt x="24735" y="52023"/>
                </a:lnTo>
                <a:lnTo>
                  <a:pt x="25419" y="52617"/>
                </a:lnTo>
                <a:lnTo>
                  <a:pt x="25532" y="68374"/>
                </a:lnTo>
                <a:lnTo>
                  <a:pt x="26445" y="68699"/>
                </a:lnTo>
                <a:lnTo>
                  <a:pt x="27242" y="30328"/>
                </a:lnTo>
                <a:lnTo>
                  <a:pt x="28211" y="30490"/>
                </a:lnTo>
                <a:lnTo>
                  <a:pt x="29067" y="31084"/>
                </a:lnTo>
                <a:lnTo>
                  <a:pt x="29580" y="32001"/>
                </a:lnTo>
                <a:lnTo>
                  <a:pt x="29580" y="33134"/>
                </a:lnTo>
                <a:lnTo>
                  <a:pt x="29751" y="34214"/>
                </a:lnTo>
                <a:lnTo>
                  <a:pt x="30092" y="35295"/>
                </a:lnTo>
                <a:lnTo>
                  <a:pt x="30605" y="36265"/>
                </a:lnTo>
                <a:lnTo>
                  <a:pt x="31061" y="37237"/>
                </a:lnTo>
                <a:lnTo>
                  <a:pt x="31745" y="38100"/>
                </a:lnTo>
                <a:lnTo>
                  <a:pt x="32430" y="38964"/>
                </a:lnTo>
                <a:lnTo>
                  <a:pt x="32942" y="40259"/>
                </a:lnTo>
                <a:lnTo>
                  <a:pt x="33000" y="41284"/>
                </a:lnTo>
                <a:lnTo>
                  <a:pt x="33056" y="42309"/>
                </a:lnTo>
                <a:lnTo>
                  <a:pt x="33399" y="43281"/>
                </a:lnTo>
                <a:lnTo>
                  <a:pt x="31973" y="42526"/>
                </a:lnTo>
                <a:lnTo>
                  <a:pt x="31290" y="41014"/>
                </a:lnTo>
                <a:lnTo>
                  <a:pt x="30549" y="40259"/>
                </a:lnTo>
                <a:lnTo>
                  <a:pt x="29921" y="39342"/>
                </a:lnTo>
                <a:lnTo>
                  <a:pt x="29351" y="38423"/>
                </a:lnTo>
                <a:lnTo>
                  <a:pt x="29522" y="37398"/>
                </a:lnTo>
                <a:lnTo>
                  <a:pt x="30207" y="36426"/>
                </a:lnTo>
                <a:lnTo>
                  <a:pt x="29637" y="35509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36" name="object 1436"/>
          <p:cNvSpPr/>
          <p:nvPr/>
        </p:nvSpPr>
        <p:spPr>
          <a:xfrm>
            <a:off x="345777" y="524196"/>
            <a:ext cx="470" cy="199"/>
          </a:xfrm>
          <a:custGeom>
            <a:avLst/>
            <a:gdLst/>
            <a:ahLst/>
            <a:cxnLst/>
            <a:rect l="l" t="t" r="r" b="b"/>
            <a:pathLst>
              <a:path w="626" h="265">
                <a:moveTo>
                  <a:pt x="626" y="56"/>
                </a:moveTo>
                <a:lnTo>
                  <a:pt x="0" y="0"/>
                </a:lnTo>
                <a:lnTo>
                  <a:pt x="455" y="265"/>
                </a:lnTo>
                <a:lnTo>
                  <a:pt x="626" y="56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37" name="object 1437"/>
          <p:cNvSpPr/>
          <p:nvPr/>
        </p:nvSpPr>
        <p:spPr>
          <a:xfrm>
            <a:off x="325430" y="530517"/>
            <a:ext cx="4916" cy="3474"/>
          </a:xfrm>
          <a:custGeom>
            <a:avLst/>
            <a:gdLst/>
            <a:ahLst/>
            <a:cxnLst/>
            <a:rect l="l" t="t" r="r" b="b"/>
            <a:pathLst>
              <a:path w="6555" h="4632">
                <a:moveTo>
                  <a:pt x="1937" y="4195"/>
                </a:moveTo>
                <a:lnTo>
                  <a:pt x="1653" y="3170"/>
                </a:lnTo>
                <a:lnTo>
                  <a:pt x="2507" y="2410"/>
                </a:lnTo>
                <a:lnTo>
                  <a:pt x="3363" y="1708"/>
                </a:lnTo>
                <a:lnTo>
                  <a:pt x="4388" y="1442"/>
                </a:lnTo>
                <a:lnTo>
                  <a:pt x="5300" y="797"/>
                </a:lnTo>
                <a:lnTo>
                  <a:pt x="6440" y="911"/>
                </a:lnTo>
                <a:lnTo>
                  <a:pt x="6555" y="360"/>
                </a:lnTo>
                <a:lnTo>
                  <a:pt x="5415" y="0"/>
                </a:lnTo>
                <a:lnTo>
                  <a:pt x="4217" y="208"/>
                </a:lnTo>
                <a:lnTo>
                  <a:pt x="3248" y="740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95"/>
                </a:lnTo>
                <a:lnTo>
                  <a:pt x="0" y="3777"/>
                </a:lnTo>
                <a:lnTo>
                  <a:pt x="797" y="4138"/>
                </a:lnTo>
                <a:lnTo>
                  <a:pt x="1538" y="4632"/>
                </a:lnTo>
                <a:lnTo>
                  <a:pt x="1937" y="4195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38" name="object 1438"/>
          <p:cNvSpPr/>
          <p:nvPr/>
        </p:nvSpPr>
        <p:spPr>
          <a:xfrm>
            <a:off x="337655" y="527954"/>
            <a:ext cx="1154" cy="612"/>
          </a:xfrm>
          <a:custGeom>
            <a:avLst/>
            <a:gdLst/>
            <a:ahLst/>
            <a:cxnLst/>
            <a:rect l="l" t="t" r="r" b="b"/>
            <a:pathLst>
              <a:path w="1538" h="816">
                <a:moveTo>
                  <a:pt x="1538" y="550"/>
                </a:moveTo>
                <a:lnTo>
                  <a:pt x="0" y="0"/>
                </a:lnTo>
                <a:lnTo>
                  <a:pt x="398" y="816"/>
                </a:lnTo>
                <a:lnTo>
                  <a:pt x="1538" y="550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39" name="object 1439"/>
          <p:cNvSpPr/>
          <p:nvPr/>
        </p:nvSpPr>
        <p:spPr>
          <a:xfrm>
            <a:off x="305639" y="551840"/>
            <a:ext cx="471" cy="566"/>
          </a:xfrm>
          <a:custGeom>
            <a:avLst/>
            <a:gdLst/>
            <a:ahLst/>
            <a:cxnLst/>
            <a:rect l="l" t="t" r="r" b="b"/>
            <a:pathLst>
              <a:path w="628" h="755">
                <a:moveTo>
                  <a:pt x="628" y="755"/>
                </a:moveTo>
                <a:lnTo>
                  <a:pt x="114" y="0"/>
                </a:lnTo>
                <a:lnTo>
                  <a:pt x="0" y="702"/>
                </a:lnTo>
                <a:lnTo>
                  <a:pt x="628" y="755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40" name="object 1440"/>
          <p:cNvSpPr/>
          <p:nvPr/>
        </p:nvSpPr>
        <p:spPr>
          <a:xfrm>
            <a:off x="300980" y="543746"/>
            <a:ext cx="255" cy="485"/>
          </a:xfrm>
          <a:custGeom>
            <a:avLst/>
            <a:gdLst/>
            <a:ahLst/>
            <a:cxnLst/>
            <a:rect l="l" t="t" r="r" b="b"/>
            <a:pathLst>
              <a:path w="340" h="647">
                <a:moveTo>
                  <a:pt x="340" y="539"/>
                </a:moveTo>
                <a:lnTo>
                  <a:pt x="283" y="0"/>
                </a:lnTo>
                <a:lnTo>
                  <a:pt x="0" y="647"/>
                </a:lnTo>
                <a:lnTo>
                  <a:pt x="340" y="539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41" name="object 1441"/>
          <p:cNvSpPr/>
          <p:nvPr/>
        </p:nvSpPr>
        <p:spPr>
          <a:xfrm>
            <a:off x="315172" y="583210"/>
            <a:ext cx="4445" cy="4856"/>
          </a:xfrm>
          <a:custGeom>
            <a:avLst/>
            <a:gdLst/>
            <a:ahLst/>
            <a:cxnLst/>
            <a:rect l="l" t="t" r="r" b="b"/>
            <a:pathLst>
              <a:path w="5927" h="6475">
                <a:moveTo>
                  <a:pt x="741" y="3992"/>
                </a:moveTo>
                <a:lnTo>
                  <a:pt x="0" y="3884"/>
                </a:lnTo>
                <a:lnTo>
                  <a:pt x="114" y="4964"/>
                </a:lnTo>
                <a:lnTo>
                  <a:pt x="855" y="5664"/>
                </a:lnTo>
                <a:lnTo>
                  <a:pt x="1824" y="6205"/>
                </a:lnTo>
                <a:lnTo>
                  <a:pt x="2906" y="6475"/>
                </a:lnTo>
                <a:lnTo>
                  <a:pt x="3989" y="6259"/>
                </a:lnTo>
                <a:lnTo>
                  <a:pt x="4559" y="5719"/>
                </a:lnTo>
                <a:lnTo>
                  <a:pt x="4104" y="5072"/>
                </a:lnTo>
                <a:lnTo>
                  <a:pt x="4730" y="4478"/>
                </a:lnTo>
                <a:lnTo>
                  <a:pt x="5586" y="3992"/>
                </a:lnTo>
                <a:lnTo>
                  <a:pt x="5643" y="2967"/>
                </a:lnTo>
                <a:lnTo>
                  <a:pt x="5927" y="1995"/>
                </a:lnTo>
                <a:lnTo>
                  <a:pt x="5185" y="1078"/>
                </a:lnTo>
                <a:lnTo>
                  <a:pt x="4845" y="0"/>
                </a:lnTo>
                <a:lnTo>
                  <a:pt x="3818" y="0"/>
                </a:lnTo>
                <a:lnTo>
                  <a:pt x="3192" y="916"/>
                </a:lnTo>
                <a:lnTo>
                  <a:pt x="2394" y="1617"/>
                </a:lnTo>
                <a:lnTo>
                  <a:pt x="1139" y="1617"/>
                </a:lnTo>
                <a:lnTo>
                  <a:pt x="114" y="2805"/>
                </a:lnTo>
                <a:lnTo>
                  <a:pt x="741" y="3992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42" name="object 1442"/>
          <p:cNvSpPr/>
          <p:nvPr/>
        </p:nvSpPr>
        <p:spPr>
          <a:xfrm>
            <a:off x="307220" y="531400"/>
            <a:ext cx="14021" cy="38654"/>
          </a:xfrm>
          <a:custGeom>
            <a:avLst/>
            <a:gdLst/>
            <a:ahLst/>
            <a:cxnLst/>
            <a:rect l="l" t="t" r="r" b="b"/>
            <a:pathLst>
              <a:path w="18695" h="51539">
                <a:moveTo>
                  <a:pt x="968" y="5613"/>
                </a:moveTo>
                <a:lnTo>
                  <a:pt x="741" y="6585"/>
                </a:lnTo>
                <a:lnTo>
                  <a:pt x="457" y="7502"/>
                </a:lnTo>
                <a:lnTo>
                  <a:pt x="457" y="8419"/>
                </a:lnTo>
                <a:lnTo>
                  <a:pt x="1369" y="9121"/>
                </a:lnTo>
                <a:lnTo>
                  <a:pt x="2565" y="8635"/>
                </a:lnTo>
                <a:lnTo>
                  <a:pt x="3705" y="8041"/>
                </a:lnTo>
                <a:lnTo>
                  <a:pt x="4617" y="7286"/>
                </a:lnTo>
                <a:lnTo>
                  <a:pt x="5016" y="7232"/>
                </a:lnTo>
                <a:lnTo>
                  <a:pt x="5073" y="6315"/>
                </a:lnTo>
                <a:lnTo>
                  <a:pt x="5471" y="5343"/>
                </a:lnTo>
                <a:lnTo>
                  <a:pt x="6440" y="4696"/>
                </a:lnTo>
                <a:lnTo>
                  <a:pt x="7467" y="4263"/>
                </a:lnTo>
                <a:lnTo>
                  <a:pt x="8549" y="3886"/>
                </a:lnTo>
                <a:lnTo>
                  <a:pt x="9632" y="3886"/>
                </a:lnTo>
                <a:lnTo>
                  <a:pt x="8947" y="4480"/>
                </a:lnTo>
                <a:lnTo>
                  <a:pt x="7979" y="4913"/>
                </a:lnTo>
                <a:lnTo>
                  <a:pt x="7068" y="5343"/>
                </a:lnTo>
                <a:lnTo>
                  <a:pt x="6611" y="6746"/>
                </a:lnTo>
                <a:lnTo>
                  <a:pt x="6954" y="7610"/>
                </a:lnTo>
                <a:lnTo>
                  <a:pt x="6555" y="8582"/>
                </a:lnTo>
                <a:lnTo>
                  <a:pt x="5757" y="9230"/>
                </a:lnTo>
                <a:lnTo>
                  <a:pt x="4730" y="9066"/>
                </a:lnTo>
                <a:lnTo>
                  <a:pt x="3989" y="9769"/>
                </a:lnTo>
                <a:lnTo>
                  <a:pt x="3419" y="10524"/>
                </a:lnTo>
                <a:lnTo>
                  <a:pt x="2736" y="22936"/>
                </a:lnTo>
                <a:lnTo>
                  <a:pt x="3192" y="22019"/>
                </a:lnTo>
                <a:lnTo>
                  <a:pt x="3590" y="21047"/>
                </a:lnTo>
                <a:lnTo>
                  <a:pt x="4219" y="20238"/>
                </a:lnTo>
                <a:lnTo>
                  <a:pt x="5073" y="20130"/>
                </a:lnTo>
                <a:lnTo>
                  <a:pt x="5814" y="20347"/>
                </a:lnTo>
                <a:lnTo>
                  <a:pt x="6213" y="21047"/>
                </a:lnTo>
                <a:lnTo>
                  <a:pt x="6555" y="21858"/>
                </a:lnTo>
                <a:lnTo>
                  <a:pt x="5929" y="22235"/>
                </a:lnTo>
                <a:lnTo>
                  <a:pt x="6954" y="23152"/>
                </a:lnTo>
                <a:lnTo>
                  <a:pt x="8436" y="22613"/>
                </a:lnTo>
                <a:lnTo>
                  <a:pt x="7125" y="21966"/>
                </a:lnTo>
                <a:lnTo>
                  <a:pt x="7922" y="21263"/>
                </a:lnTo>
                <a:lnTo>
                  <a:pt x="9006" y="21155"/>
                </a:lnTo>
                <a:lnTo>
                  <a:pt x="9975" y="20994"/>
                </a:lnTo>
                <a:lnTo>
                  <a:pt x="9803" y="21803"/>
                </a:lnTo>
                <a:lnTo>
                  <a:pt x="8947" y="22505"/>
                </a:lnTo>
                <a:lnTo>
                  <a:pt x="9632" y="23206"/>
                </a:lnTo>
                <a:lnTo>
                  <a:pt x="10373" y="23961"/>
                </a:lnTo>
                <a:lnTo>
                  <a:pt x="10943" y="24717"/>
                </a:lnTo>
                <a:lnTo>
                  <a:pt x="10943" y="25689"/>
                </a:lnTo>
                <a:lnTo>
                  <a:pt x="9461" y="25689"/>
                </a:lnTo>
                <a:lnTo>
                  <a:pt x="8947" y="51539"/>
                </a:lnTo>
                <a:lnTo>
                  <a:pt x="9119" y="50784"/>
                </a:lnTo>
                <a:lnTo>
                  <a:pt x="10317" y="50945"/>
                </a:lnTo>
                <a:lnTo>
                  <a:pt x="11513" y="50675"/>
                </a:lnTo>
                <a:lnTo>
                  <a:pt x="12653" y="50514"/>
                </a:lnTo>
                <a:lnTo>
                  <a:pt x="13793" y="50298"/>
                </a:lnTo>
                <a:lnTo>
                  <a:pt x="14989" y="50243"/>
                </a:lnTo>
                <a:lnTo>
                  <a:pt x="14705" y="37669"/>
                </a:lnTo>
                <a:lnTo>
                  <a:pt x="15446" y="37400"/>
                </a:lnTo>
                <a:lnTo>
                  <a:pt x="16300" y="37237"/>
                </a:lnTo>
                <a:lnTo>
                  <a:pt x="16643" y="38100"/>
                </a:lnTo>
                <a:lnTo>
                  <a:pt x="17041" y="38964"/>
                </a:lnTo>
                <a:lnTo>
                  <a:pt x="17726" y="39720"/>
                </a:lnTo>
                <a:lnTo>
                  <a:pt x="18695" y="31031"/>
                </a:lnTo>
                <a:lnTo>
                  <a:pt x="17497" y="30761"/>
                </a:lnTo>
                <a:lnTo>
                  <a:pt x="17041" y="29683"/>
                </a:lnTo>
                <a:lnTo>
                  <a:pt x="16643" y="28550"/>
                </a:lnTo>
                <a:lnTo>
                  <a:pt x="17440" y="27955"/>
                </a:lnTo>
                <a:lnTo>
                  <a:pt x="17041" y="26930"/>
                </a:lnTo>
                <a:lnTo>
                  <a:pt x="16643" y="25905"/>
                </a:lnTo>
                <a:lnTo>
                  <a:pt x="16586" y="24825"/>
                </a:lnTo>
                <a:lnTo>
                  <a:pt x="16985" y="24069"/>
                </a:lnTo>
                <a:lnTo>
                  <a:pt x="17327" y="23261"/>
                </a:lnTo>
                <a:lnTo>
                  <a:pt x="18524" y="22828"/>
                </a:lnTo>
                <a:lnTo>
                  <a:pt x="17954" y="5774"/>
                </a:lnTo>
                <a:lnTo>
                  <a:pt x="16927" y="5938"/>
                </a:lnTo>
                <a:lnTo>
                  <a:pt x="15958" y="6422"/>
                </a:lnTo>
                <a:lnTo>
                  <a:pt x="14933" y="6638"/>
                </a:lnTo>
                <a:lnTo>
                  <a:pt x="14307" y="5883"/>
                </a:lnTo>
                <a:lnTo>
                  <a:pt x="14077" y="4858"/>
                </a:lnTo>
                <a:lnTo>
                  <a:pt x="14647" y="4427"/>
                </a:lnTo>
                <a:lnTo>
                  <a:pt x="15674" y="5127"/>
                </a:lnTo>
                <a:lnTo>
                  <a:pt x="16870" y="5344"/>
                </a:lnTo>
                <a:lnTo>
                  <a:pt x="18125" y="5235"/>
                </a:lnTo>
                <a:lnTo>
                  <a:pt x="18010" y="4157"/>
                </a:lnTo>
                <a:lnTo>
                  <a:pt x="17213" y="3569"/>
                </a:lnTo>
                <a:lnTo>
                  <a:pt x="16528" y="2809"/>
                </a:lnTo>
                <a:lnTo>
                  <a:pt x="15730" y="2164"/>
                </a:lnTo>
                <a:lnTo>
                  <a:pt x="14762" y="1670"/>
                </a:lnTo>
                <a:lnTo>
                  <a:pt x="14135" y="436"/>
                </a:lnTo>
                <a:lnTo>
                  <a:pt x="13108" y="113"/>
                </a:lnTo>
                <a:lnTo>
                  <a:pt x="11968" y="0"/>
                </a:lnTo>
                <a:lnTo>
                  <a:pt x="11000" y="113"/>
                </a:lnTo>
                <a:lnTo>
                  <a:pt x="10087" y="436"/>
                </a:lnTo>
                <a:lnTo>
                  <a:pt x="9177" y="436"/>
                </a:lnTo>
                <a:lnTo>
                  <a:pt x="7695" y="968"/>
                </a:lnTo>
                <a:lnTo>
                  <a:pt x="6555" y="968"/>
                </a:lnTo>
                <a:lnTo>
                  <a:pt x="5528" y="1518"/>
                </a:lnTo>
                <a:lnTo>
                  <a:pt x="4388" y="1936"/>
                </a:lnTo>
                <a:lnTo>
                  <a:pt x="3306" y="1936"/>
                </a:lnTo>
                <a:lnTo>
                  <a:pt x="2223" y="1784"/>
                </a:lnTo>
                <a:lnTo>
                  <a:pt x="1369" y="2600"/>
                </a:lnTo>
                <a:lnTo>
                  <a:pt x="457" y="3341"/>
                </a:lnTo>
                <a:lnTo>
                  <a:pt x="0" y="4371"/>
                </a:lnTo>
                <a:lnTo>
                  <a:pt x="968" y="5613"/>
                </a:lnTo>
                <a:close/>
              </a:path>
            </a:pathLst>
          </a:custGeom>
          <a:solidFill>
            <a:srgbClr val="164F9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43" name="object 1443"/>
          <p:cNvSpPr/>
          <p:nvPr/>
        </p:nvSpPr>
        <p:spPr>
          <a:xfrm>
            <a:off x="345777" y="524196"/>
            <a:ext cx="470" cy="199"/>
          </a:xfrm>
          <a:custGeom>
            <a:avLst/>
            <a:gdLst/>
            <a:ahLst/>
            <a:cxnLst/>
            <a:rect l="l" t="t" r="r" b="b"/>
            <a:pathLst>
              <a:path w="626" h="265">
                <a:moveTo>
                  <a:pt x="626" y="56"/>
                </a:moveTo>
                <a:lnTo>
                  <a:pt x="0" y="0"/>
                </a:lnTo>
                <a:lnTo>
                  <a:pt x="455" y="265"/>
                </a:lnTo>
                <a:lnTo>
                  <a:pt x="626" y="56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44" name="object 1444"/>
          <p:cNvSpPr/>
          <p:nvPr/>
        </p:nvSpPr>
        <p:spPr>
          <a:xfrm>
            <a:off x="318249" y="519668"/>
            <a:ext cx="44371" cy="56822"/>
          </a:xfrm>
          <a:custGeom>
            <a:avLst/>
            <a:gdLst/>
            <a:ahLst/>
            <a:cxnLst/>
            <a:rect l="l" t="t" r="r" b="b"/>
            <a:pathLst>
              <a:path w="59161" h="75763">
                <a:moveTo>
                  <a:pt x="40637" y="6568"/>
                </a:moveTo>
                <a:lnTo>
                  <a:pt x="39837" y="6739"/>
                </a:lnTo>
                <a:lnTo>
                  <a:pt x="39098" y="7441"/>
                </a:lnTo>
                <a:lnTo>
                  <a:pt x="39382" y="7973"/>
                </a:lnTo>
                <a:lnTo>
                  <a:pt x="38812" y="8960"/>
                </a:lnTo>
                <a:lnTo>
                  <a:pt x="38641" y="10080"/>
                </a:lnTo>
                <a:lnTo>
                  <a:pt x="38242" y="11105"/>
                </a:lnTo>
                <a:lnTo>
                  <a:pt x="36988" y="11010"/>
                </a:lnTo>
                <a:lnTo>
                  <a:pt x="35791" y="11162"/>
                </a:lnTo>
                <a:lnTo>
                  <a:pt x="34823" y="11808"/>
                </a:lnTo>
                <a:lnTo>
                  <a:pt x="33854" y="12358"/>
                </a:lnTo>
                <a:lnTo>
                  <a:pt x="33113" y="12244"/>
                </a:lnTo>
                <a:lnTo>
                  <a:pt x="32599" y="13098"/>
                </a:lnTo>
                <a:lnTo>
                  <a:pt x="31802" y="13535"/>
                </a:lnTo>
                <a:lnTo>
                  <a:pt x="31518" y="12681"/>
                </a:lnTo>
                <a:lnTo>
                  <a:pt x="31288" y="11751"/>
                </a:lnTo>
                <a:lnTo>
                  <a:pt x="30378" y="11656"/>
                </a:lnTo>
                <a:lnTo>
                  <a:pt x="29409" y="11656"/>
                </a:lnTo>
                <a:lnTo>
                  <a:pt x="28382" y="11808"/>
                </a:lnTo>
                <a:lnTo>
                  <a:pt x="27641" y="13212"/>
                </a:lnTo>
                <a:lnTo>
                  <a:pt x="26273" y="13535"/>
                </a:lnTo>
                <a:lnTo>
                  <a:pt x="24906" y="13649"/>
                </a:lnTo>
                <a:lnTo>
                  <a:pt x="24280" y="14826"/>
                </a:lnTo>
                <a:lnTo>
                  <a:pt x="23025" y="15433"/>
                </a:lnTo>
                <a:lnTo>
                  <a:pt x="22739" y="16288"/>
                </a:lnTo>
                <a:lnTo>
                  <a:pt x="22113" y="16990"/>
                </a:lnTo>
                <a:lnTo>
                  <a:pt x="21770" y="16933"/>
                </a:lnTo>
                <a:lnTo>
                  <a:pt x="22511" y="17636"/>
                </a:lnTo>
                <a:lnTo>
                  <a:pt x="21430" y="17958"/>
                </a:lnTo>
                <a:lnTo>
                  <a:pt x="20290" y="18129"/>
                </a:lnTo>
                <a:lnTo>
                  <a:pt x="19150" y="17863"/>
                </a:lnTo>
                <a:lnTo>
                  <a:pt x="19035" y="18604"/>
                </a:lnTo>
                <a:lnTo>
                  <a:pt x="18920" y="19363"/>
                </a:lnTo>
                <a:lnTo>
                  <a:pt x="18179" y="18281"/>
                </a:lnTo>
                <a:lnTo>
                  <a:pt x="17609" y="16990"/>
                </a:lnTo>
                <a:lnTo>
                  <a:pt x="16755" y="18015"/>
                </a:lnTo>
                <a:lnTo>
                  <a:pt x="16470" y="19268"/>
                </a:lnTo>
                <a:lnTo>
                  <a:pt x="16071" y="20392"/>
                </a:lnTo>
                <a:lnTo>
                  <a:pt x="15046" y="20392"/>
                </a:lnTo>
                <a:lnTo>
                  <a:pt x="14021" y="19961"/>
                </a:lnTo>
                <a:lnTo>
                  <a:pt x="13050" y="19906"/>
                </a:lnTo>
                <a:lnTo>
                  <a:pt x="12025" y="20284"/>
                </a:lnTo>
                <a:lnTo>
                  <a:pt x="11000" y="20339"/>
                </a:lnTo>
                <a:lnTo>
                  <a:pt x="9916" y="20500"/>
                </a:lnTo>
                <a:lnTo>
                  <a:pt x="8661" y="20555"/>
                </a:lnTo>
                <a:lnTo>
                  <a:pt x="7350" y="20555"/>
                </a:lnTo>
                <a:lnTo>
                  <a:pt x="6098" y="20878"/>
                </a:lnTo>
                <a:lnTo>
                  <a:pt x="5014" y="20069"/>
                </a:lnTo>
                <a:lnTo>
                  <a:pt x="4273" y="21417"/>
                </a:lnTo>
                <a:lnTo>
                  <a:pt x="3248" y="21417"/>
                </a:lnTo>
                <a:lnTo>
                  <a:pt x="3818" y="38471"/>
                </a:lnTo>
                <a:lnTo>
                  <a:pt x="4843" y="38742"/>
                </a:lnTo>
                <a:lnTo>
                  <a:pt x="5641" y="38526"/>
                </a:lnTo>
                <a:lnTo>
                  <a:pt x="4730" y="39334"/>
                </a:lnTo>
                <a:lnTo>
                  <a:pt x="3647" y="39820"/>
                </a:lnTo>
                <a:lnTo>
                  <a:pt x="3590" y="40629"/>
                </a:lnTo>
                <a:lnTo>
                  <a:pt x="3647" y="41493"/>
                </a:lnTo>
                <a:lnTo>
                  <a:pt x="4102" y="42357"/>
                </a:lnTo>
                <a:lnTo>
                  <a:pt x="4444" y="43329"/>
                </a:lnTo>
                <a:lnTo>
                  <a:pt x="4615" y="44301"/>
                </a:lnTo>
                <a:lnTo>
                  <a:pt x="4901" y="45326"/>
                </a:lnTo>
                <a:lnTo>
                  <a:pt x="4843" y="46296"/>
                </a:lnTo>
                <a:lnTo>
                  <a:pt x="3989" y="46674"/>
                </a:lnTo>
                <a:lnTo>
                  <a:pt x="3020" y="55362"/>
                </a:lnTo>
                <a:lnTo>
                  <a:pt x="3590" y="56118"/>
                </a:lnTo>
                <a:lnTo>
                  <a:pt x="4843" y="56226"/>
                </a:lnTo>
                <a:lnTo>
                  <a:pt x="5983" y="56604"/>
                </a:lnTo>
                <a:lnTo>
                  <a:pt x="5185" y="57899"/>
                </a:lnTo>
                <a:lnTo>
                  <a:pt x="4160" y="57737"/>
                </a:lnTo>
                <a:lnTo>
                  <a:pt x="3192" y="57413"/>
                </a:lnTo>
                <a:lnTo>
                  <a:pt x="2507" y="56604"/>
                </a:lnTo>
                <a:lnTo>
                  <a:pt x="1937" y="55740"/>
                </a:lnTo>
                <a:lnTo>
                  <a:pt x="1252" y="54932"/>
                </a:lnTo>
                <a:lnTo>
                  <a:pt x="797" y="54013"/>
                </a:lnTo>
                <a:lnTo>
                  <a:pt x="0" y="53312"/>
                </a:lnTo>
                <a:lnTo>
                  <a:pt x="283" y="65885"/>
                </a:lnTo>
                <a:lnTo>
                  <a:pt x="1423" y="65563"/>
                </a:lnTo>
                <a:lnTo>
                  <a:pt x="2450" y="65130"/>
                </a:lnTo>
                <a:lnTo>
                  <a:pt x="3476" y="64537"/>
                </a:lnTo>
                <a:lnTo>
                  <a:pt x="5129" y="64752"/>
                </a:lnTo>
                <a:lnTo>
                  <a:pt x="6098" y="64429"/>
                </a:lnTo>
                <a:lnTo>
                  <a:pt x="7123" y="64105"/>
                </a:lnTo>
                <a:lnTo>
                  <a:pt x="7751" y="63243"/>
                </a:lnTo>
                <a:lnTo>
                  <a:pt x="8263" y="62271"/>
                </a:lnTo>
                <a:lnTo>
                  <a:pt x="9060" y="61460"/>
                </a:lnTo>
                <a:lnTo>
                  <a:pt x="9689" y="60651"/>
                </a:lnTo>
                <a:lnTo>
                  <a:pt x="9346" y="59788"/>
                </a:lnTo>
                <a:lnTo>
                  <a:pt x="9060" y="58816"/>
                </a:lnTo>
                <a:lnTo>
                  <a:pt x="8035" y="57954"/>
                </a:lnTo>
                <a:lnTo>
                  <a:pt x="7409" y="56929"/>
                </a:lnTo>
                <a:lnTo>
                  <a:pt x="8549" y="57035"/>
                </a:lnTo>
                <a:lnTo>
                  <a:pt x="9517" y="57521"/>
                </a:lnTo>
                <a:lnTo>
                  <a:pt x="10542" y="57791"/>
                </a:lnTo>
                <a:lnTo>
                  <a:pt x="11455" y="58277"/>
                </a:lnTo>
                <a:lnTo>
                  <a:pt x="12480" y="57954"/>
                </a:lnTo>
                <a:lnTo>
                  <a:pt x="13563" y="57791"/>
                </a:lnTo>
                <a:lnTo>
                  <a:pt x="14647" y="57682"/>
                </a:lnTo>
                <a:lnTo>
                  <a:pt x="15730" y="57791"/>
                </a:lnTo>
                <a:lnTo>
                  <a:pt x="15900" y="58223"/>
                </a:lnTo>
                <a:lnTo>
                  <a:pt x="16641" y="58816"/>
                </a:lnTo>
                <a:lnTo>
                  <a:pt x="17668" y="59193"/>
                </a:lnTo>
                <a:lnTo>
                  <a:pt x="18351" y="59896"/>
                </a:lnTo>
                <a:lnTo>
                  <a:pt x="19319" y="60868"/>
                </a:lnTo>
                <a:lnTo>
                  <a:pt x="20346" y="61732"/>
                </a:lnTo>
                <a:lnTo>
                  <a:pt x="21259" y="61460"/>
                </a:lnTo>
                <a:lnTo>
                  <a:pt x="21770" y="62163"/>
                </a:lnTo>
                <a:lnTo>
                  <a:pt x="22399" y="62810"/>
                </a:lnTo>
                <a:lnTo>
                  <a:pt x="22227" y="63890"/>
                </a:lnTo>
                <a:lnTo>
                  <a:pt x="22284" y="64860"/>
                </a:lnTo>
                <a:lnTo>
                  <a:pt x="22169" y="65940"/>
                </a:lnTo>
                <a:lnTo>
                  <a:pt x="22854" y="66588"/>
                </a:lnTo>
                <a:lnTo>
                  <a:pt x="23651" y="67127"/>
                </a:lnTo>
                <a:lnTo>
                  <a:pt x="23538" y="68315"/>
                </a:lnTo>
                <a:lnTo>
                  <a:pt x="24050" y="69016"/>
                </a:lnTo>
                <a:lnTo>
                  <a:pt x="24620" y="69718"/>
                </a:lnTo>
                <a:lnTo>
                  <a:pt x="25190" y="70474"/>
                </a:lnTo>
                <a:lnTo>
                  <a:pt x="25931" y="70852"/>
                </a:lnTo>
                <a:lnTo>
                  <a:pt x="26445" y="71552"/>
                </a:lnTo>
                <a:lnTo>
                  <a:pt x="27186" y="70797"/>
                </a:lnTo>
                <a:lnTo>
                  <a:pt x="28154" y="70149"/>
                </a:lnTo>
                <a:lnTo>
                  <a:pt x="28610" y="69179"/>
                </a:lnTo>
                <a:lnTo>
                  <a:pt x="29294" y="68315"/>
                </a:lnTo>
                <a:lnTo>
                  <a:pt x="29409" y="67290"/>
                </a:lnTo>
                <a:lnTo>
                  <a:pt x="29351" y="66263"/>
                </a:lnTo>
                <a:lnTo>
                  <a:pt x="29351" y="65185"/>
                </a:lnTo>
                <a:lnTo>
                  <a:pt x="29979" y="64268"/>
                </a:lnTo>
                <a:lnTo>
                  <a:pt x="30889" y="63512"/>
                </a:lnTo>
                <a:lnTo>
                  <a:pt x="31916" y="62918"/>
                </a:lnTo>
                <a:lnTo>
                  <a:pt x="33056" y="62487"/>
                </a:lnTo>
                <a:lnTo>
                  <a:pt x="33854" y="61029"/>
                </a:lnTo>
                <a:lnTo>
                  <a:pt x="35050" y="60382"/>
                </a:lnTo>
                <a:lnTo>
                  <a:pt x="35735" y="59410"/>
                </a:lnTo>
                <a:lnTo>
                  <a:pt x="36818" y="58763"/>
                </a:lnTo>
                <a:lnTo>
                  <a:pt x="37900" y="58332"/>
                </a:lnTo>
                <a:lnTo>
                  <a:pt x="39269" y="58546"/>
                </a:lnTo>
                <a:lnTo>
                  <a:pt x="40180" y="59194"/>
                </a:lnTo>
                <a:lnTo>
                  <a:pt x="40864" y="60057"/>
                </a:lnTo>
                <a:lnTo>
                  <a:pt x="41378" y="61029"/>
                </a:lnTo>
                <a:lnTo>
                  <a:pt x="42061" y="61893"/>
                </a:lnTo>
                <a:lnTo>
                  <a:pt x="43315" y="61946"/>
                </a:lnTo>
                <a:lnTo>
                  <a:pt x="44568" y="62163"/>
                </a:lnTo>
                <a:lnTo>
                  <a:pt x="45253" y="63026"/>
                </a:lnTo>
                <a:lnTo>
                  <a:pt x="45305" y="64105"/>
                </a:lnTo>
                <a:lnTo>
                  <a:pt x="45196" y="65185"/>
                </a:lnTo>
                <a:lnTo>
                  <a:pt x="45025" y="66263"/>
                </a:lnTo>
                <a:lnTo>
                  <a:pt x="45253" y="67343"/>
                </a:lnTo>
                <a:lnTo>
                  <a:pt x="45647" y="68369"/>
                </a:lnTo>
                <a:lnTo>
                  <a:pt x="46614" y="68855"/>
                </a:lnTo>
                <a:lnTo>
                  <a:pt x="46896" y="70041"/>
                </a:lnTo>
                <a:lnTo>
                  <a:pt x="47359" y="71066"/>
                </a:lnTo>
                <a:lnTo>
                  <a:pt x="46513" y="70582"/>
                </a:lnTo>
                <a:lnTo>
                  <a:pt x="45486" y="70419"/>
                </a:lnTo>
                <a:lnTo>
                  <a:pt x="44455" y="70311"/>
                </a:lnTo>
                <a:lnTo>
                  <a:pt x="43428" y="70257"/>
                </a:lnTo>
                <a:lnTo>
                  <a:pt x="43088" y="70852"/>
                </a:lnTo>
                <a:lnTo>
                  <a:pt x="44169" y="71660"/>
                </a:lnTo>
                <a:lnTo>
                  <a:pt x="45486" y="72093"/>
                </a:lnTo>
                <a:lnTo>
                  <a:pt x="45138" y="72955"/>
                </a:lnTo>
                <a:lnTo>
                  <a:pt x="46232" y="73496"/>
                </a:lnTo>
                <a:lnTo>
                  <a:pt x="46453" y="74360"/>
                </a:lnTo>
                <a:lnTo>
                  <a:pt x="46795" y="75115"/>
                </a:lnTo>
                <a:lnTo>
                  <a:pt x="47823" y="75493"/>
                </a:lnTo>
                <a:lnTo>
                  <a:pt x="48910" y="75763"/>
                </a:lnTo>
                <a:lnTo>
                  <a:pt x="49977" y="75763"/>
                </a:lnTo>
                <a:lnTo>
                  <a:pt x="50501" y="74844"/>
                </a:lnTo>
                <a:lnTo>
                  <a:pt x="51125" y="74035"/>
                </a:lnTo>
                <a:lnTo>
                  <a:pt x="50562" y="72902"/>
                </a:lnTo>
                <a:lnTo>
                  <a:pt x="49474" y="72363"/>
                </a:lnTo>
                <a:lnTo>
                  <a:pt x="48608" y="71499"/>
                </a:lnTo>
                <a:lnTo>
                  <a:pt x="49132" y="70960"/>
                </a:lnTo>
                <a:lnTo>
                  <a:pt x="49877" y="70527"/>
                </a:lnTo>
                <a:lnTo>
                  <a:pt x="49575" y="69449"/>
                </a:lnTo>
                <a:lnTo>
                  <a:pt x="49011" y="68477"/>
                </a:lnTo>
                <a:lnTo>
                  <a:pt x="48326" y="67613"/>
                </a:lnTo>
                <a:lnTo>
                  <a:pt x="47420" y="67343"/>
                </a:lnTo>
                <a:lnTo>
                  <a:pt x="46614" y="66912"/>
                </a:lnTo>
                <a:lnTo>
                  <a:pt x="46393" y="65616"/>
                </a:lnTo>
                <a:lnTo>
                  <a:pt x="46614" y="64374"/>
                </a:lnTo>
                <a:lnTo>
                  <a:pt x="47541" y="63512"/>
                </a:lnTo>
                <a:lnTo>
                  <a:pt x="48568" y="64160"/>
                </a:lnTo>
                <a:lnTo>
                  <a:pt x="49696" y="64591"/>
                </a:lnTo>
                <a:lnTo>
                  <a:pt x="50843" y="64915"/>
                </a:lnTo>
                <a:lnTo>
                  <a:pt x="51810" y="64105"/>
                </a:lnTo>
                <a:lnTo>
                  <a:pt x="52495" y="63080"/>
                </a:lnTo>
                <a:lnTo>
                  <a:pt x="53280" y="62110"/>
                </a:lnTo>
                <a:lnTo>
                  <a:pt x="53623" y="60976"/>
                </a:lnTo>
                <a:lnTo>
                  <a:pt x="53522" y="60057"/>
                </a:lnTo>
                <a:lnTo>
                  <a:pt x="53240" y="59140"/>
                </a:lnTo>
                <a:lnTo>
                  <a:pt x="52998" y="58223"/>
                </a:lnTo>
                <a:lnTo>
                  <a:pt x="51871" y="57521"/>
                </a:lnTo>
                <a:lnTo>
                  <a:pt x="50602" y="56874"/>
                </a:lnTo>
                <a:lnTo>
                  <a:pt x="50723" y="55849"/>
                </a:lnTo>
                <a:lnTo>
                  <a:pt x="51125" y="54823"/>
                </a:lnTo>
                <a:lnTo>
                  <a:pt x="51589" y="53798"/>
                </a:lnTo>
                <a:lnTo>
                  <a:pt x="53180" y="54121"/>
                </a:lnTo>
                <a:lnTo>
                  <a:pt x="53965" y="53365"/>
                </a:lnTo>
                <a:lnTo>
                  <a:pt x="54549" y="52449"/>
                </a:lnTo>
                <a:lnTo>
                  <a:pt x="55274" y="51640"/>
                </a:lnTo>
                <a:lnTo>
                  <a:pt x="56080" y="50884"/>
                </a:lnTo>
                <a:lnTo>
                  <a:pt x="56362" y="49751"/>
                </a:lnTo>
                <a:lnTo>
                  <a:pt x="57046" y="48779"/>
                </a:lnTo>
                <a:lnTo>
                  <a:pt x="57449" y="47646"/>
                </a:lnTo>
                <a:lnTo>
                  <a:pt x="57852" y="46565"/>
                </a:lnTo>
                <a:lnTo>
                  <a:pt x="57792" y="45379"/>
                </a:lnTo>
                <a:lnTo>
                  <a:pt x="57852" y="44246"/>
                </a:lnTo>
                <a:lnTo>
                  <a:pt x="57852" y="43112"/>
                </a:lnTo>
                <a:lnTo>
                  <a:pt x="57953" y="41979"/>
                </a:lnTo>
                <a:lnTo>
                  <a:pt x="57167" y="41278"/>
                </a:lnTo>
                <a:lnTo>
                  <a:pt x="56362" y="40629"/>
                </a:lnTo>
                <a:lnTo>
                  <a:pt x="55576" y="39929"/>
                </a:lnTo>
                <a:lnTo>
                  <a:pt x="55234" y="38957"/>
                </a:lnTo>
                <a:lnTo>
                  <a:pt x="54891" y="37987"/>
                </a:lnTo>
                <a:lnTo>
                  <a:pt x="55274" y="37015"/>
                </a:lnTo>
                <a:lnTo>
                  <a:pt x="54086" y="36637"/>
                </a:lnTo>
                <a:lnTo>
                  <a:pt x="52837" y="36798"/>
                </a:lnTo>
                <a:lnTo>
                  <a:pt x="53280" y="35503"/>
                </a:lnTo>
                <a:lnTo>
                  <a:pt x="54207" y="35179"/>
                </a:lnTo>
                <a:lnTo>
                  <a:pt x="54992" y="34693"/>
                </a:lnTo>
                <a:lnTo>
                  <a:pt x="55798" y="35126"/>
                </a:lnTo>
                <a:lnTo>
                  <a:pt x="56543" y="35179"/>
                </a:lnTo>
                <a:lnTo>
                  <a:pt x="57228" y="36259"/>
                </a:lnTo>
                <a:lnTo>
                  <a:pt x="58134" y="37176"/>
                </a:lnTo>
                <a:lnTo>
                  <a:pt x="59161" y="36151"/>
                </a:lnTo>
                <a:lnTo>
                  <a:pt x="58879" y="35126"/>
                </a:lnTo>
                <a:lnTo>
                  <a:pt x="58255" y="34262"/>
                </a:lnTo>
                <a:lnTo>
                  <a:pt x="57630" y="33345"/>
                </a:lnTo>
                <a:lnTo>
                  <a:pt x="56946" y="32481"/>
                </a:lnTo>
                <a:lnTo>
                  <a:pt x="57046" y="31779"/>
                </a:lnTo>
                <a:lnTo>
                  <a:pt x="57046" y="30700"/>
                </a:lnTo>
                <a:lnTo>
                  <a:pt x="56483" y="29675"/>
                </a:lnTo>
                <a:lnTo>
                  <a:pt x="56483" y="28650"/>
                </a:lnTo>
                <a:lnTo>
                  <a:pt x="57167" y="28272"/>
                </a:lnTo>
                <a:lnTo>
                  <a:pt x="57107" y="27139"/>
                </a:lnTo>
                <a:lnTo>
                  <a:pt x="56885" y="25951"/>
                </a:lnTo>
                <a:lnTo>
                  <a:pt x="56764" y="24926"/>
                </a:lnTo>
                <a:lnTo>
                  <a:pt x="56201" y="23631"/>
                </a:lnTo>
                <a:lnTo>
                  <a:pt x="55858" y="22659"/>
                </a:lnTo>
                <a:lnTo>
                  <a:pt x="55335" y="21795"/>
                </a:lnTo>
                <a:lnTo>
                  <a:pt x="54771" y="20933"/>
                </a:lnTo>
                <a:lnTo>
                  <a:pt x="54368" y="20123"/>
                </a:lnTo>
                <a:lnTo>
                  <a:pt x="55173" y="20609"/>
                </a:lnTo>
                <a:lnTo>
                  <a:pt x="55798" y="21417"/>
                </a:lnTo>
                <a:lnTo>
                  <a:pt x="56422" y="22228"/>
                </a:lnTo>
                <a:lnTo>
                  <a:pt x="57328" y="22659"/>
                </a:lnTo>
                <a:lnTo>
                  <a:pt x="57046" y="21795"/>
                </a:lnTo>
                <a:lnTo>
                  <a:pt x="56301" y="21148"/>
                </a:lnTo>
                <a:lnTo>
                  <a:pt x="55798" y="20339"/>
                </a:lnTo>
                <a:lnTo>
                  <a:pt x="55234" y="19528"/>
                </a:lnTo>
                <a:lnTo>
                  <a:pt x="54428" y="18889"/>
                </a:lnTo>
                <a:lnTo>
                  <a:pt x="53683" y="18129"/>
                </a:lnTo>
                <a:lnTo>
                  <a:pt x="52837" y="17750"/>
                </a:lnTo>
                <a:lnTo>
                  <a:pt x="52898" y="18718"/>
                </a:lnTo>
                <a:lnTo>
                  <a:pt x="51689" y="18566"/>
                </a:lnTo>
                <a:lnTo>
                  <a:pt x="51287" y="19363"/>
                </a:lnTo>
                <a:lnTo>
                  <a:pt x="50602" y="18509"/>
                </a:lnTo>
                <a:lnTo>
                  <a:pt x="49877" y="17579"/>
                </a:lnTo>
                <a:lnTo>
                  <a:pt x="49575" y="16459"/>
                </a:lnTo>
                <a:lnTo>
                  <a:pt x="49353" y="15377"/>
                </a:lnTo>
                <a:lnTo>
                  <a:pt x="49534" y="14238"/>
                </a:lnTo>
                <a:lnTo>
                  <a:pt x="49252" y="13155"/>
                </a:lnTo>
                <a:lnTo>
                  <a:pt x="49353" y="12073"/>
                </a:lnTo>
                <a:lnTo>
                  <a:pt x="49917" y="11865"/>
                </a:lnTo>
                <a:lnTo>
                  <a:pt x="49293" y="10953"/>
                </a:lnTo>
                <a:lnTo>
                  <a:pt x="48729" y="10023"/>
                </a:lnTo>
                <a:lnTo>
                  <a:pt x="48850" y="8998"/>
                </a:lnTo>
                <a:lnTo>
                  <a:pt x="48044" y="7878"/>
                </a:lnTo>
                <a:lnTo>
                  <a:pt x="48910" y="8523"/>
                </a:lnTo>
                <a:lnTo>
                  <a:pt x="49474" y="9435"/>
                </a:lnTo>
                <a:lnTo>
                  <a:pt x="50159" y="10308"/>
                </a:lnTo>
                <a:lnTo>
                  <a:pt x="50904" y="11105"/>
                </a:lnTo>
                <a:lnTo>
                  <a:pt x="51589" y="11978"/>
                </a:lnTo>
                <a:lnTo>
                  <a:pt x="52374" y="12681"/>
                </a:lnTo>
                <a:lnTo>
                  <a:pt x="53744" y="13383"/>
                </a:lnTo>
                <a:lnTo>
                  <a:pt x="55173" y="13972"/>
                </a:lnTo>
                <a:lnTo>
                  <a:pt x="54489" y="13004"/>
                </a:lnTo>
                <a:lnTo>
                  <a:pt x="53683" y="12130"/>
                </a:lnTo>
                <a:lnTo>
                  <a:pt x="52434" y="11105"/>
                </a:lnTo>
                <a:lnTo>
                  <a:pt x="51689" y="10346"/>
                </a:lnTo>
                <a:lnTo>
                  <a:pt x="50904" y="9605"/>
                </a:lnTo>
                <a:lnTo>
                  <a:pt x="50159" y="8846"/>
                </a:lnTo>
                <a:lnTo>
                  <a:pt x="49192" y="8201"/>
                </a:lnTo>
                <a:lnTo>
                  <a:pt x="48507" y="7270"/>
                </a:lnTo>
                <a:lnTo>
                  <a:pt x="47823" y="6359"/>
                </a:lnTo>
                <a:lnTo>
                  <a:pt x="47198" y="5391"/>
                </a:lnTo>
                <a:lnTo>
                  <a:pt x="46332" y="4632"/>
                </a:lnTo>
                <a:lnTo>
                  <a:pt x="45647" y="3720"/>
                </a:lnTo>
                <a:lnTo>
                  <a:pt x="44798" y="2904"/>
                </a:lnTo>
                <a:lnTo>
                  <a:pt x="43658" y="2467"/>
                </a:lnTo>
                <a:lnTo>
                  <a:pt x="42631" y="1936"/>
                </a:lnTo>
                <a:lnTo>
                  <a:pt x="41833" y="1177"/>
                </a:lnTo>
                <a:lnTo>
                  <a:pt x="40977" y="588"/>
                </a:lnTo>
                <a:lnTo>
                  <a:pt x="40238" y="0"/>
                </a:lnTo>
                <a:lnTo>
                  <a:pt x="40008" y="1025"/>
                </a:lnTo>
                <a:lnTo>
                  <a:pt x="40351" y="2050"/>
                </a:lnTo>
                <a:lnTo>
                  <a:pt x="40864" y="3018"/>
                </a:lnTo>
                <a:lnTo>
                  <a:pt x="41777" y="3834"/>
                </a:lnTo>
                <a:lnTo>
                  <a:pt x="41263" y="4954"/>
                </a:lnTo>
                <a:lnTo>
                  <a:pt x="40693" y="5391"/>
                </a:lnTo>
                <a:lnTo>
                  <a:pt x="40921" y="5979"/>
                </a:lnTo>
                <a:lnTo>
                  <a:pt x="40351" y="6093"/>
                </a:lnTo>
                <a:lnTo>
                  <a:pt x="40637" y="6568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45" name="object 1445"/>
          <p:cNvSpPr/>
          <p:nvPr/>
        </p:nvSpPr>
        <p:spPr>
          <a:xfrm>
            <a:off x="325430" y="530517"/>
            <a:ext cx="4916" cy="3474"/>
          </a:xfrm>
          <a:custGeom>
            <a:avLst/>
            <a:gdLst/>
            <a:ahLst/>
            <a:cxnLst/>
            <a:rect l="l" t="t" r="r" b="b"/>
            <a:pathLst>
              <a:path w="6555" h="4632">
                <a:moveTo>
                  <a:pt x="1937" y="4195"/>
                </a:moveTo>
                <a:lnTo>
                  <a:pt x="1653" y="3170"/>
                </a:lnTo>
                <a:lnTo>
                  <a:pt x="2507" y="2410"/>
                </a:lnTo>
                <a:lnTo>
                  <a:pt x="3363" y="1708"/>
                </a:lnTo>
                <a:lnTo>
                  <a:pt x="4388" y="1442"/>
                </a:lnTo>
                <a:lnTo>
                  <a:pt x="5300" y="797"/>
                </a:lnTo>
                <a:lnTo>
                  <a:pt x="6440" y="911"/>
                </a:lnTo>
                <a:lnTo>
                  <a:pt x="6555" y="360"/>
                </a:lnTo>
                <a:lnTo>
                  <a:pt x="5415" y="0"/>
                </a:lnTo>
                <a:lnTo>
                  <a:pt x="4217" y="208"/>
                </a:lnTo>
                <a:lnTo>
                  <a:pt x="3248" y="740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95"/>
                </a:lnTo>
                <a:lnTo>
                  <a:pt x="0" y="3777"/>
                </a:lnTo>
                <a:lnTo>
                  <a:pt x="797" y="4138"/>
                </a:lnTo>
                <a:lnTo>
                  <a:pt x="1538" y="4632"/>
                </a:lnTo>
                <a:lnTo>
                  <a:pt x="1937" y="4195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46" name="object 1446"/>
          <p:cNvSpPr/>
          <p:nvPr/>
        </p:nvSpPr>
        <p:spPr>
          <a:xfrm>
            <a:off x="337655" y="527954"/>
            <a:ext cx="1154" cy="612"/>
          </a:xfrm>
          <a:custGeom>
            <a:avLst/>
            <a:gdLst/>
            <a:ahLst/>
            <a:cxnLst/>
            <a:rect l="l" t="t" r="r" b="b"/>
            <a:pathLst>
              <a:path w="1538" h="816">
                <a:moveTo>
                  <a:pt x="1538" y="550"/>
                </a:moveTo>
                <a:lnTo>
                  <a:pt x="0" y="0"/>
                </a:lnTo>
                <a:lnTo>
                  <a:pt x="398" y="816"/>
                </a:lnTo>
                <a:lnTo>
                  <a:pt x="1538" y="550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47" name="object 1447"/>
          <p:cNvSpPr/>
          <p:nvPr/>
        </p:nvSpPr>
        <p:spPr>
          <a:xfrm>
            <a:off x="305639" y="551840"/>
            <a:ext cx="471" cy="566"/>
          </a:xfrm>
          <a:custGeom>
            <a:avLst/>
            <a:gdLst/>
            <a:ahLst/>
            <a:cxnLst/>
            <a:rect l="l" t="t" r="r" b="b"/>
            <a:pathLst>
              <a:path w="628" h="755">
                <a:moveTo>
                  <a:pt x="628" y="755"/>
                </a:moveTo>
                <a:lnTo>
                  <a:pt x="114" y="0"/>
                </a:lnTo>
                <a:lnTo>
                  <a:pt x="0" y="702"/>
                </a:lnTo>
                <a:lnTo>
                  <a:pt x="628" y="755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48" name="object 1448"/>
          <p:cNvSpPr/>
          <p:nvPr/>
        </p:nvSpPr>
        <p:spPr>
          <a:xfrm>
            <a:off x="300980" y="543746"/>
            <a:ext cx="255" cy="485"/>
          </a:xfrm>
          <a:custGeom>
            <a:avLst/>
            <a:gdLst/>
            <a:ahLst/>
            <a:cxnLst/>
            <a:rect l="l" t="t" r="r" b="b"/>
            <a:pathLst>
              <a:path w="340" h="647">
                <a:moveTo>
                  <a:pt x="340" y="539"/>
                </a:moveTo>
                <a:lnTo>
                  <a:pt x="283" y="0"/>
                </a:lnTo>
                <a:lnTo>
                  <a:pt x="0" y="647"/>
                </a:lnTo>
                <a:lnTo>
                  <a:pt x="340" y="539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49" name="object 1449"/>
          <p:cNvSpPr/>
          <p:nvPr/>
        </p:nvSpPr>
        <p:spPr>
          <a:xfrm>
            <a:off x="315172" y="583210"/>
            <a:ext cx="4445" cy="4856"/>
          </a:xfrm>
          <a:custGeom>
            <a:avLst/>
            <a:gdLst/>
            <a:ahLst/>
            <a:cxnLst/>
            <a:rect l="l" t="t" r="r" b="b"/>
            <a:pathLst>
              <a:path w="5927" h="6475">
                <a:moveTo>
                  <a:pt x="741" y="3992"/>
                </a:moveTo>
                <a:lnTo>
                  <a:pt x="0" y="3884"/>
                </a:lnTo>
                <a:lnTo>
                  <a:pt x="114" y="4964"/>
                </a:lnTo>
                <a:lnTo>
                  <a:pt x="855" y="5664"/>
                </a:lnTo>
                <a:lnTo>
                  <a:pt x="1824" y="6205"/>
                </a:lnTo>
                <a:lnTo>
                  <a:pt x="2906" y="6475"/>
                </a:lnTo>
                <a:lnTo>
                  <a:pt x="3989" y="6259"/>
                </a:lnTo>
                <a:lnTo>
                  <a:pt x="4559" y="5719"/>
                </a:lnTo>
                <a:lnTo>
                  <a:pt x="4104" y="5072"/>
                </a:lnTo>
                <a:lnTo>
                  <a:pt x="4730" y="4478"/>
                </a:lnTo>
                <a:lnTo>
                  <a:pt x="5586" y="3992"/>
                </a:lnTo>
                <a:lnTo>
                  <a:pt x="5643" y="2967"/>
                </a:lnTo>
                <a:lnTo>
                  <a:pt x="5927" y="1995"/>
                </a:lnTo>
                <a:lnTo>
                  <a:pt x="5185" y="1078"/>
                </a:lnTo>
                <a:lnTo>
                  <a:pt x="4845" y="0"/>
                </a:lnTo>
                <a:lnTo>
                  <a:pt x="3818" y="0"/>
                </a:lnTo>
                <a:lnTo>
                  <a:pt x="3192" y="916"/>
                </a:lnTo>
                <a:lnTo>
                  <a:pt x="2394" y="1617"/>
                </a:lnTo>
                <a:lnTo>
                  <a:pt x="1139" y="1617"/>
                </a:lnTo>
                <a:lnTo>
                  <a:pt x="114" y="2805"/>
                </a:lnTo>
                <a:lnTo>
                  <a:pt x="741" y="3992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50" name="object 1450"/>
          <p:cNvSpPr/>
          <p:nvPr/>
        </p:nvSpPr>
        <p:spPr>
          <a:xfrm>
            <a:off x="307220" y="531400"/>
            <a:ext cx="14021" cy="38654"/>
          </a:xfrm>
          <a:custGeom>
            <a:avLst/>
            <a:gdLst/>
            <a:ahLst/>
            <a:cxnLst/>
            <a:rect l="l" t="t" r="r" b="b"/>
            <a:pathLst>
              <a:path w="18695" h="51539">
                <a:moveTo>
                  <a:pt x="968" y="5613"/>
                </a:moveTo>
                <a:lnTo>
                  <a:pt x="741" y="6585"/>
                </a:lnTo>
                <a:lnTo>
                  <a:pt x="457" y="7502"/>
                </a:lnTo>
                <a:lnTo>
                  <a:pt x="457" y="8419"/>
                </a:lnTo>
                <a:lnTo>
                  <a:pt x="1369" y="9121"/>
                </a:lnTo>
                <a:lnTo>
                  <a:pt x="2565" y="8635"/>
                </a:lnTo>
                <a:lnTo>
                  <a:pt x="3705" y="8041"/>
                </a:lnTo>
                <a:lnTo>
                  <a:pt x="4617" y="7286"/>
                </a:lnTo>
                <a:lnTo>
                  <a:pt x="5016" y="7232"/>
                </a:lnTo>
                <a:lnTo>
                  <a:pt x="5073" y="6315"/>
                </a:lnTo>
                <a:lnTo>
                  <a:pt x="5471" y="5343"/>
                </a:lnTo>
                <a:lnTo>
                  <a:pt x="6440" y="4696"/>
                </a:lnTo>
                <a:lnTo>
                  <a:pt x="7467" y="4263"/>
                </a:lnTo>
                <a:lnTo>
                  <a:pt x="8549" y="3886"/>
                </a:lnTo>
                <a:lnTo>
                  <a:pt x="9632" y="3886"/>
                </a:lnTo>
                <a:lnTo>
                  <a:pt x="8947" y="4480"/>
                </a:lnTo>
                <a:lnTo>
                  <a:pt x="7979" y="4913"/>
                </a:lnTo>
                <a:lnTo>
                  <a:pt x="7068" y="5343"/>
                </a:lnTo>
                <a:lnTo>
                  <a:pt x="6611" y="6746"/>
                </a:lnTo>
                <a:lnTo>
                  <a:pt x="6954" y="7610"/>
                </a:lnTo>
                <a:lnTo>
                  <a:pt x="6555" y="8582"/>
                </a:lnTo>
                <a:lnTo>
                  <a:pt x="5757" y="9230"/>
                </a:lnTo>
                <a:lnTo>
                  <a:pt x="4730" y="9066"/>
                </a:lnTo>
                <a:lnTo>
                  <a:pt x="3989" y="9769"/>
                </a:lnTo>
                <a:lnTo>
                  <a:pt x="3419" y="10524"/>
                </a:lnTo>
                <a:lnTo>
                  <a:pt x="2736" y="22936"/>
                </a:lnTo>
                <a:lnTo>
                  <a:pt x="3192" y="22019"/>
                </a:lnTo>
                <a:lnTo>
                  <a:pt x="3590" y="21047"/>
                </a:lnTo>
                <a:lnTo>
                  <a:pt x="4219" y="20238"/>
                </a:lnTo>
                <a:lnTo>
                  <a:pt x="5073" y="20130"/>
                </a:lnTo>
                <a:lnTo>
                  <a:pt x="5814" y="20347"/>
                </a:lnTo>
                <a:lnTo>
                  <a:pt x="6213" y="21047"/>
                </a:lnTo>
                <a:lnTo>
                  <a:pt x="6555" y="21858"/>
                </a:lnTo>
                <a:lnTo>
                  <a:pt x="5929" y="22235"/>
                </a:lnTo>
                <a:lnTo>
                  <a:pt x="6954" y="23152"/>
                </a:lnTo>
                <a:lnTo>
                  <a:pt x="8436" y="22613"/>
                </a:lnTo>
                <a:lnTo>
                  <a:pt x="7125" y="21966"/>
                </a:lnTo>
                <a:lnTo>
                  <a:pt x="7922" y="21263"/>
                </a:lnTo>
                <a:lnTo>
                  <a:pt x="9006" y="21155"/>
                </a:lnTo>
                <a:lnTo>
                  <a:pt x="9975" y="20994"/>
                </a:lnTo>
                <a:lnTo>
                  <a:pt x="9803" y="21803"/>
                </a:lnTo>
                <a:lnTo>
                  <a:pt x="8947" y="22505"/>
                </a:lnTo>
                <a:lnTo>
                  <a:pt x="9632" y="23206"/>
                </a:lnTo>
                <a:lnTo>
                  <a:pt x="10373" y="23961"/>
                </a:lnTo>
                <a:lnTo>
                  <a:pt x="10943" y="24717"/>
                </a:lnTo>
                <a:lnTo>
                  <a:pt x="10943" y="25689"/>
                </a:lnTo>
                <a:lnTo>
                  <a:pt x="9461" y="25689"/>
                </a:lnTo>
                <a:lnTo>
                  <a:pt x="8947" y="51539"/>
                </a:lnTo>
                <a:lnTo>
                  <a:pt x="9119" y="50784"/>
                </a:lnTo>
                <a:lnTo>
                  <a:pt x="10317" y="50945"/>
                </a:lnTo>
                <a:lnTo>
                  <a:pt x="11513" y="50675"/>
                </a:lnTo>
                <a:lnTo>
                  <a:pt x="12653" y="50514"/>
                </a:lnTo>
                <a:lnTo>
                  <a:pt x="13793" y="50298"/>
                </a:lnTo>
                <a:lnTo>
                  <a:pt x="14989" y="50243"/>
                </a:lnTo>
                <a:lnTo>
                  <a:pt x="14705" y="37669"/>
                </a:lnTo>
                <a:lnTo>
                  <a:pt x="15446" y="37400"/>
                </a:lnTo>
                <a:lnTo>
                  <a:pt x="16300" y="37237"/>
                </a:lnTo>
                <a:lnTo>
                  <a:pt x="16643" y="38100"/>
                </a:lnTo>
                <a:lnTo>
                  <a:pt x="17041" y="38964"/>
                </a:lnTo>
                <a:lnTo>
                  <a:pt x="17726" y="39720"/>
                </a:lnTo>
                <a:lnTo>
                  <a:pt x="18695" y="31031"/>
                </a:lnTo>
                <a:lnTo>
                  <a:pt x="17497" y="30761"/>
                </a:lnTo>
                <a:lnTo>
                  <a:pt x="17041" y="29683"/>
                </a:lnTo>
                <a:lnTo>
                  <a:pt x="16643" y="28550"/>
                </a:lnTo>
                <a:lnTo>
                  <a:pt x="17440" y="27955"/>
                </a:lnTo>
                <a:lnTo>
                  <a:pt x="17041" y="26930"/>
                </a:lnTo>
                <a:lnTo>
                  <a:pt x="16643" y="25905"/>
                </a:lnTo>
                <a:lnTo>
                  <a:pt x="16586" y="24825"/>
                </a:lnTo>
                <a:lnTo>
                  <a:pt x="16985" y="24069"/>
                </a:lnTo>
                <a:lnTo>
                  <a:pt x="17327" y="23261"/>
                </a:lnTo>
                <a:lnTo>
                  <a:pt x="18524" y="22828"/>
                </a:lnTo>
                <a:lnTo>
                  <a:pt x="17954" y="5774"/>
                </a:lnTo>
                <a:lnTo>
                  <a:pt x="16927" y="5938"/>
                </a:lnTo>
                <a:lnTo>
                  <a:pt x="15958" y="6422"/>
                </a:lnTo>
                <a:lnTo>
                  <a:pt x="14933" y="6638"/>
                </a:lnTo>
                <a:lnTo>
                  <a:pt x="14307" y="5883"/>
                </a:lnTo>
                <a:lnTo>
                  <a:pt x="14077" y="4858"/>
                </a:lnTo>
                <a:lnTo>
                  <a:pt x="14647" y="4427"/>
                </a:lnTo>
                <a:lnTo>
                  <a:pt x="15674" y="5127"/>
                </a:lnTo>
                <a:lnTo>
                  <a:pt x="16870" y="5344"/>
                </a:lnTo>
                <a:lnTo>
                  <a:pt x="18125" y="5235"/>
                </a:lnTo>
                <a:lnTo>
                  <a:pt x="18010" y="4157"/>
                </a:lnTo>
                <a:lnTo>
                  <a:pt x="17213" y="3569"/>
                </a:lnTo>
                <a:lnTo>
                  <a:pt x="16528" y="2809"/>
                </a:lnTo>
                <a:lnTo>
                  <a:pt x="15730" y="2164"/>
                </a:lnTo>
                <a:lnTo>
                  <a:pt x="14762" y="1670"/>
                </a:lnTo>
                <a:lnTo>
                  <a:pt x="14135" y="436"/>
                </a:lnTo>
                <a:lnTo>
                  <a:pt x="13108" y="113"/>
                </a:lnTo>
                <a:lnTo>
                  <a:pt x="11968" y="0"/>
                </a:lnTo>
                <a:lnTo>
                  <a:pt x="11000" y="113"/>
                </a:lnTo>
                <a:lnTo>
                  <a:pt x="10087" y="436"/>
                </a:lnTo>
                <a:lnTo>
                  <a:pt x="9177" y="436"/>
                </a:lnTo>
                <a:lnTo>
                  <a:pt x="7695" y="968"/>
                </a:lnTo>
                <a:lnTo>
                  <a:pt x="6555" y="968"/>
                </a:lnTo>
                <a:lnTo>
                  <a:pt x="5528" y="1518"/>
                </a:lnTo>
                <a:lnTo>
                  <a:pt x="4388" y="1936"/>
                </a:lnTo>
                <a:lnTo>
                  <a:pt x="3306" y="1936"/>
                </a:lnTo>
                <a:lnTo>
                  <a:pt x="2223" y="1784"/>
                </a:lnTo>
                <a:lnTo>
                  <a:pt x="1369" y="2600"/>
                </a:lnTo>
                <a:lnTo>
                  <a:pt x="457" y="3341"/>
                </a:lnTo>
                <a:lnTo>
                  <a:pt x="0" y="4371"/>
                </a:lnTo>
                <a:lnTo>
                  <a:pt x="968" y="5613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51" name="object 1451"/>
          <p:cNvSpPr/>
          <p:nvPr/>
        </p:nvSpPr>
        <p:spPr>
          <a:xfrm>
            <a:off x="308203" y="519212"/>
            <a:ext cx="1924" cy="1053"/>
          </a:xfrm>
          <a:custGeom>
            <a:avLst/>
            <a:gdLst/>
            <a:ahLst/>
            <a:cxnLst/>
            <a:rect l="l" t="t" r="r" b="b"/>
            <a:pathLst>
              <a:path w="2565" h="1404">
                <a:moveTo>
                  <a:pt x="1709" y="436"/>
                </a:moveTo>
                <a:lnTo>
                  <a:pt x="797" y="930"/>
                </a:lnTo>
                <a:lnTo>
                  <a:pt x="0" y="1404"/>
                </a:lnTo>
                <a:lnTo>
                  <a:pt x="1139" y="987"/>
                </a:lnTo>
                <a:lnTo>
                  <a:pt x="2223" y="436"/>
                </a:lnTo>
                <a:lnTo>
                  <a:pt x="2565" y="0"/>
                </a:lnTo>
                <a:lnTo>
                  <a:pt x="1709" y="436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52" name="object 1452"/>
          <p:cNvSpPr/>
          <p:nvPr/>
        </p:nvSpPr>
        <p:spPr>
          <a:xfrm>
            <a:off x="306921" y="520265"/>
            <a:ext cx="1240" cy="726"/>
          </a:xfrm>
          <a:custGeom>
            <a:avLst/>
            <a:gdLst/>
            <a:ahLst/>
            <a:cxnLst/>
            <a:rect l="l" t="t" r="r" b="b"/>
            <a:pathLst>
              <a:path w="1653" h="968">
                <a:moveTo>
                  <a:pt x="684" y="645"/>
                </a:moveTo>
                <a:lnTo>
                  <a:pt x="1653" y="0"/>
                </a:lnTo>
                <a:lnTo>
                  <a:pt x="1083" y="322"/>
                </a:lnTo>
                <a:lnTo>
                  <a:pt x="569" y="645"/>
                </a:lnTo>
                <a:lnTo>
                  <a:pt x="0" y="968"/>
                </a:lnTo>
                <a:lnTo>
                  <a:pt x="684" y="645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53" name="object 1453"/>
          <p:cNvSpPr/>
          <p:nvPr/>
        </p:nvSpPr>
        <p:spPr>
          <a:xfrm>
            <a:off x="362877" y="558356"/>
            <a:ext cx="1918" cy="3279"/>
          </a:xfrm>
          <a:custGeom>
            <a:avLst/>
            <a:gdLst/>
            <a:ahLst/>
            <a:cxnLst/>
            <a:rect l="l" t="t" r="r" b="b"/>
            <a:pathLst>
              <a:path w="2557" h="4372">
                <a:moveTo>
                  <a:pt x="2557" y="3669"/>
                </a:moveTo>
                <a:lnTo>
                  <a:pt x="1993" y="2699"/>
                </a:lnTo>
                <a:lnTo>
                  <a:pt x="1429" y="1619"/>
                </a:lnTo>
                <a:lnTo>
                  <a:pt x="1711" y="810"/>
                </a:lnTo>
                <a:lnTo>
                  <a:pt x="1470" y="0"/>
                </a:lnTo>
                <a:lnTo>
                  <a:pt x="503" y="269"/>
                </a:lnTo>
                <a:lnTo>
                  <a:pt x="281" y="1457"/>
                </a:lnTo>
                <a:lnTo>
                  <a:pt x="60" y="2644"/>
                </a:lnTo>
                <a:lnTo>
                  <a:pt x="0" y="3777"/>
                </a:lnTo>
                <a:lnTo>
                  <a:pt x="1188" y="4372"/>
                </a:lnTo>
                <a:lnTo>
                  <a:pt x="2557" y="3669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54" name="object 1454"/>
          <p:cNvSpPr/>
          <p:nvPr/>
        </p:nvSpPr>
        <p:spPr>
          <a:xfrm>
            <a:off x="361593" y="537027"/>
            <a:ext cx="1329" cy="2267"/>
          </a:xfrm>
          <a:custGeom>
            <a:avLst/>
            <a:gdLst/>
            <a:ahLst/>
            <a:cxnLst/>
            <a:rect l="l" t="t" r="r" b="b"/>
            <a:pathLst>
              <a:path w="1772" h="3022">
                <a:moveTo>
                  <a:pt x="1147" y="3022"/>
                </a:moveTo>
                <a:lnTo>
                  <a:pt x="1591" y="2266"/>
                </a:lnTo>
                <a:lnTo>
                  <a:pt x="1651" y="1349"/>
                </a:lnTo>
                <a:lnTo>
                  <a:pt x="1772" y="430"/>
                </a:lnTo>
                <a:lnTo>
                  <a:pt x="906" y="0"/>
                </a:lnTo>
                <a:lnTo>
                  <a:pt x="0" y="108"/>
                </a:lnTo>
                <a:lnTo>
                  <a:pt x="463" y="1080"/>
                </a:lnTo>
                <a:lnTo>
                  <a:pt x="684" y="2105"/>
                </a:lnTo>
                <a:lnTo>
                  <a:pt x="1147" y="3022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55" name="object 1455"/>
          <p:cNvSpPr/>
          <p:nvPr/>
        </p:nvSpPr>
        <p:spPr>
          <a:xfrm>
            <a:off x="327397" y="514884"/>
            <a:ext cx="2735" cy="128"/>
          </a:xfrm>
          <a:custGeom>
            <a:avLst/>
            <a:gdLst/>
            <a:ahLst/>
            <a:cxnLst/>
            <a:rect l="l" t="t" r="r" b="b"/>
            <a:pathLst>
              <a:path w="3647" h="170">
                <a:moveTo>
                  <a:pt x="1083" y="56"/>
                </a:moveTo>
                <a:lnTo>
                  <a:pt x="0" y="170"/>
                </a:lnTo>
                <a:lnTo>
                  <a:pt x="2450" y="170"/>
                </a:lnTo>
                <a:lnTo>
                  <a:pt x="3647" y="56"/>
                </a:lnTo>
                <a:lnTo>
                  <a:pt x="2793" y="56"/>
                </a:lnTo>
                <a:lnTo>
                  <a:pt x="1709" y="113"/>
                </a:lnTo>
                <a:lnTo>
                  <a:pt x="1083" y="56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56" name="object 1456"/>
          <p:cNvSpPr/>
          <p:nvPr/>
        </p:nvSpPr>
        <p:spPr>
          <a:xfrm>
            <a:off x="363255" y="546498"/>
            <a:ext cx="725" cy="1052"/>
          </a:xfrm>
          <a:custGeom>
            <a:avLst/>
            <a:gdLst/>
            <a:ahLst/>
            <a:cxnLst/>
            <a:rect l="l" t="t" r="r" b="b"/>
            <a:pathLst>
              <a:path w="966" h="1402">
                <a:moveTo>
                  <a:pt x="241" y="0"/>
                </a:moveTo>
                <a:lnTo>
                  <a:pt x="0" y="1133"/>
                </a:lnTo>
                <a:lnTo>
                  <a:pt x="966" y="1402"/>
                </a:lnTo>
                <a:lnTo>
                  <a:pt x="966" y="53"/>
                </a:lnTo>
                <a:lnTo>
                  <a:pt x="241" y="0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57" name="object 1457"/>
          <p:cNvSpPr/>
          <p:nvPr/>
        </p:nvSpPr>
        <p:spPr>
          <a:xfrm>
            <a:off x="355914" y="575114"/>
            <a:ext cx="4531" cy="1579"/>
          </a:xfrm>
          <a:custGeom>
            <a:avLst/>
            <a:gdLst/>
            <a:ahLst/>
            <a:cxnLst/>
            <a:rect l="l" t="t" r="r" b="b"/>
            <a:pathLst>
              <a:path w="6041" h="2105">
                <a:moveTo>
                  <a:pt x="966" y="2050"/>
                </a:moveTo>
                <a:lnTo>
                  <a:pt x="1933" y="1997"/>
                </a:lnTo>
                <a:lnTo>
                  <a:pt x="2839" y="1780"/>
                </a:lnTo>
                <a:lnTo>
                  <a:pt x="4048" y="1566"/>
                </a:lnTo>
                <a:lnTo>
                  <a:pt x="5175" y="1080"/>
                </a:lnTo>
                <a:lnTo>
                  <a:pt x="6041" y="108"/>
                </a:lnTo>
                <a:lnTo>
                  <a:pt x="4390" y="0"/>
                </a:lnTo>
                <a:lnTo>
                  <a:pt x="3363" y="863"/>
                </a:lnTo>
                <a:lnTo>
                  <a:pt x="2034" y="1133"/>
                </a:lnTo>
                <a:lnTo>
                  <a:pt x="725" y="1188"/>
                </a:lnTo>
                <a:lnTo>
                  <a:pt x="0" y="2105"/>
                </a:lnTo>
                <a:lnTo>
                  <a:pt x="966" y="2050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58" name="object 1458"/>
          <p:cNvSpPr/>
          <p:nvPr/>
        </p:nvSpPr>
        <p:spPr>
          <a:xfrm>
            <a:off x="357787" y="566613"/>
            <a:ext cx="5513" cy="6881"/>
          </a:xfrm>
          <a:custGeom>
            <a:avLst/>
            <a:gdLst/>
            <a:ahLst/>
            <a:cxnLst/>
            <a:rect l="l" t="t" r="r" b="b"/>
            <a:pathLst>
              <a:path w="7350" h="9174">
                <a:moveTo>
                  <a:pt x="4732" y="7880"/>
                </a:moveTo>
                <a:lnTo>
                  <a:pt x="5296" y="6963"/>
                </a:lnTo>
                <a:lnTo>
                  <a:pt x="5578" y="5991"/>
                </a:lnTo>
                <a:lnTo>
                  <a:pt x="6102" y="5074"/>
                </a:lnTo>
                <a:lnTo>
                  <a:pt x="6565" y="4102"/>
                </a:lnTo>
                <a:lnTo>
                  <a:pt x="6605" y="3077"/>
                </a:lnTo>
                <a:lnTo>
                  <a:pt x="6323" y="2052"/>
                </a:lnTo>
                <a:lnTo>
                  <a:pt x="6907" y="1349"/>
                </a:lnTo>
                <a:lnTo>
                  <a:pt x="7350" y="541"/>
                </a:lnTo>
                <a:lnTo>
                  <a:pt x="6565" y="0"/>
                </a:lnTo>
                <a:lnTo>
                  <a:pt x="5578" y="0"/>
                </a:lnTo>
                <a:lnTo>
                  <a:pt x="5236" y="1027"/>
                </a:lnTo>
                <a:lnTo>
                  <a:pt x="4672" y="1997"/>
                </a:lnTo>
                <a:lnTo>
                  <a:pt x="4108" y="2969"/>
                </a:lnTo>
                <a:lnTo>
                  <a:pt x="3202" y="4210"/>
                </a:lnTo>
                <a:lnTo>
                  <a:pt x="2557" y="5019"/>
                </a:lnTo>
                <a:lnTo>
                  <a:pt x="1711" y="5558"/>
                </a:lnTo>
                <a:lnTo>
                  <a:pt x="966" y="6260"/>
                </a:lnTo>
                <a:lnTo>
                  <a:pt x="342" y="7069"/>
                </a:lnTo>
                <a:lnTo>
                  <a:pt x="0" y="7988"/>
                </a:lnTo>
                <a:lnTo>
                  <a:pt x="624" y="8905"/>
                </a:lnTo>
                <a:lnTo>
                  <a:pt x="1711" y="9174"/>
                </a:lnTo>
                <a:lnTo>
                  <a:pt x="2859" y="9013"/>
                </a:lnTo>
                <a:lnTo>
                  <a:pt x="4048" y="9013"/>
                </a:lnTo>
                <a:lnTo>
                  <a:pt x="4732" y="7880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59" name="object 1459"/>
          <p:cNvSpPr/>
          <p:nvPr/>
        </p:nvSpPr>
        <p:spPr>
          <a:xfrm>
            <a:off x="363980" y="571876"/>
            <a:ext cx="1027" cy="1658"/>
          </a:xfrm>
          <a:custGeom>
            <a:avLst/>
            <a:gdLst/>
            <a:ahLst/>
            <a:cxnLst/>
            <a:rect l="l" t="t" r="r" b="b"/>
            <a:pathLst>
              <a:path w="1369" h="2211">
                <a:moveTo>
                  <a:pt x="644" y="1078"/>
                </a:moveTo>
                <a:lnTo>
                  <a:pt x="0" y="2211"/>
                </a:lnTo>
                <a:lnTo>
                  <a:pt x="745" y="1133"/>
                </a:lnTo>
                <a:lnTo>
                  <a:pt x="1369" y="0"/>
                </a:lnTo>
                <a:lnTo>
                  <a:pt x="644" y="1078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60" name="object 1460"/>
          <p:cNvSpPr/>
          <p:nvPr/>
        </p:nvSpPr>
        <p:spPr>
          <a:xfrm>
            <a:off x="366246" y="567586"/>
            <a:ext cx="770" cy="1092"/>
          </a:xfrm>
          <a:custGeom>
            <a:avLst/>
            <a:gdLst/>
            <a:ahLst/>
            <a:cxnLst/>
            <a:rect l="l" t="t" r="r" b="b"/>
            <a:pathLst>
              <a:path w="1027" h="1456">
                <a:moveTo>
                  <a:pt x="1027" y="0"/>
                </a:moveTo>
                <a:lnTo>
                  <a:pt x="0" y="970"/>
                </a:lnTo>
                <a:lnTo>
                  <a:pt x="120" y="1456"/>
                </a:lnTo>
                <a:lnTo>
                  <a:pt x="745" y="808"/>
                </a:lnTo>
                <a:lnTo>
                  <a:pt x="1027" y="0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61" name="object 1461"/>
          <p:cNvSpPr/>
          <p:nvPr/>
        </p:nvSpPr>
        <p:spPr>
          <a:xfrm>
            <a:off x="367318" y="563173"/>
            <a:ext cx="3036" cy="4250"/>
          </a:xfrm>
          <a:custGeom>
            <a:avLst/>
            <a:gdLst/>
            <a:ahLst/>
            <a:cxnLst/>
            <a:rect l="l" t="t" r="r" b="b"/>
            <a:pathLst>
              <a:path w="4048" h="5666">
                <a:moveTo>
                  <a:pt x="865" y="2969"/>
                </a:moveTo>
                <a:lnTo>
                  <a:pt x="281" y="3777"/>
                </a:lnTo>
                <a:lnTo>
                  <a:pt x="0" y="4694"/>
                </a:lnTo>
                <a:lnTo>
                  <a:pt x="402" y="5666"/>
                </a:lnTo>
                <a:lnTo>
                  <a:pt x="1651" y="4911"/>
                </a:lnTo>
                <a:lnTo>
                  <a:pt x="1832" y="5505"/>
                </a:lnTo>
                <a:lnTo>
                  <a:pt x="2054" y="5613"/>
                </a:lnTo>
                <a:lnTo>
                  <a:pt x="2618" y="4533"/>
                </a:lnTo>
                <a:lnTo>
                  <a:pt x="3020" y="3400"/>
                </a:lnTo>
                <a:lnTo>
                  <a:pt x="3484" y="2697"/>
                </a:lnTo>
                <a:lnTo>
                  <a:pt x="3705" y="1942"/>
                </a:lnTo>
                <a:lnTo>
                  <a:pt x="3886" y="1186"/>
                </a:lnTo>
                <a:lnTo>
                  <a:pt x="4048" y="0"/>
                </a:lnTo>
                <a:lnTo>
                  <a:pt x="3302" y="377"/>
                </a:lnTo>
                <a:lnTo>
                  <a:pt x="2678" y="1402"/>
                </a:lnTo>
                <a:lnTo>
                  <a:pt x="1993" y="2428"/>
                </a:lnTo>
                <a:lnTo>
                  <a:pt x="1591" y="3616"/>
                </a:lnTo>
                <a:lnTo>
                  <a:pt x="865" y="2969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62" name="object 1462"/>
          <p:cNvSpPr/>
          <p:nvPr/>
        </p:nvSpPr>
        <p:spPr>
          <a:xfrm>
            <a:off x="366246" y="565805"/>
            <a:ext cx="181" cy="1254"/>
          </a:xfrm>
          <a:custGeom>
            <a:avLst/>
            <a:gdLst/>
            <a:ahLst/>
            <a:cxnLst/>
            <a:rect l="l" t="t" r="r" b="b"/>
            <a:pathLst>
              <a:path w="241" h="1672">
                <a:moveTo>
                  <a:pt x="0" y="863"/>
                </a:moveTo>
                <a:lnTo>
                  <a:pt x="0" y="1672"/>
                </a:lnTo>
                <a:lnTo>
                  <a:pt x="241" y="863"/>
                </a:lnTo>
                <a:lnTo>
                  <a:pt x="241" y="0"/>
                </a:lnTo>
                <a:lnTo>
                  <a:pt x="0" y="863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63" name="object 1463"/>
          <p:cNvSpPr/>
          <p:nvPr/>
        </p:nvSpPr>
        <p:spPr>
          <a:xfrm>
            <a:off x="364417" y="562284"/>
            <a:ext cx="1616" cy="2468"/>
          </a:xfrm>
          <a:custGeom>
            <a:avLst/>
            <a:gdLst/>
            <a:ahLst/>
            <a:cxnLst/>
            <a:rect l="l" t="t" r="r" b="b"/>
            <a:pathLst>
              <a:path w="2154" h="3291">
                <a:moveTo>
                  <a:pt x="2154" y="1078"/>
                </a:moveTo>
                <a:lnTo>
                  <a:pt x="1993" y="53"/>
                </a:lnTo>
                <a:lnTo>
                  <a:pt x="1812" y="0"/>
                </a:lnTo>
                <a:lnTo>
                  <a:pt x="1188" y="1078"/>
                </a:lnTo>
                <a:lnTo>
                  <a:pt x="745" y="2266"/>
                </a:lnTo>
                <a:lnTo>
                  <a:pt x="0" y="3291"/>
                </a:lnTo>
                <a:lnTo>
                  <a:pt x="906" y="2914"/>
                </a:lnTo>
                <a:lnTo>
                  <a:pt x="1812" y="3236"/>
                </a:lnTo>
                <a:lnTo>
                  <a:pt x="2094" y="2158"/>
                </a:lnTo>
                <a:lnTo>
                  <a:pt x="2154" y="1078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64" name="object 1464"/>
          <p:cNvSpPr/>
          <p:nvPr/>
        </p:nvSpPr>
        <p:spPr>
          <a:xfrm>
            <a:off x="357485" y="560948"/>
            <a:ext cx="1027" cy="1173"/>
          </a:xfrm>
          <a:custGeom>
            <a:avLst/>
            <a:gdLst/>
            <a:ahLst/>
            <a:cxnLst/>
            <a:rect l="l" t="t" r="r" b="b"/>
            <a:pathLst>
              <a:path w="1369" h="1564">
                <a:moveTo>
                  <a:pt x="1087" y="1564"/>
                </a:moveTo>
                <a:lnTo>
                  <a:pt x="1309" y="808"/>
                </a:lnTo>
                <a:lnTo>
                  <a:pt x="1369" y="0"/>
                </a:lnTo>
                <a:lnTo>
                  <a:pt x="523" y="214"/>
                </a:lnTo>
                <a:lnTo>
                  <a:pt x="0" y="1078"/>
                </a:lnTo>
                <a:lnTo>
                  <a:pt x="1087" y="1564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65" name="object 1465"/>
          <p:cNvSpPr/>
          <p:nvPr/>
        </p:nvSpPr>
        <p:spPr>
          <a:xfrm>
            <a:off x="362575" y="567261"/>
            <a:ext cx="2825" cy="4898"/>
          </a:xfrm>
          <a:custGeom>
            <a:avLst/>
            <a:gdLst/>
            <a:ahLst/>
            <a:cxnLst/>
            <a:rect l="l" t="t" r="r" b="b"/>
            <a:pathLst>
              <a:path w="3766" h="6530">
                <a:moveTo>
                  <a:pt x="523" y="3561"/>
                </a:moveTo>
                <a:lnTo>
                  <a:pt x="181" y="4588"/>
                </a:lnTo>
                <a:lnTo>
                  <a:pt x="0" y="5613"/>
                </a:lnTo>
                <a:lnTo>
                  <a:pt x="342" y="6530"/>
                </a:lnTo>
                <a:lnTo>
                  <a:pt x="1309" y="6152"/>
                </a:lnTo>
                <a:lnTo>
                  <a:pt x="1993" y="5235"/>
                </a:lnTo>
                <a:lnTo>
                  <a:pt x="2275" y="4155"/>
                </a:lnTo>
                <a:lnTo>
                  <a:pt x="2215" y="3077"/>
                </a:lnTo>
                <a:lnTo>
                  <a:pt x="1711" y="2860"/>
                </a:lnTo>
                <a:lnTo>
                  <a:pt x="2457" y="2050"/>
                </a:lnTo>
                <a:lnTo>
                  <a:pt x="3141" y="1080"/>
                </a:lnTo>
                <a:lnTo>
                  <a:pt x="3766" y="0"/>
                </a:lnTo>
                <a:lnTo>
                  <a:pt x="2859" y="1080"/>
                </a:lnTo>
                <a:lnTo>
                  <a:pt x="1591" y="1672"/>
                </a:lnTo>
                <a:lnTo>
                  <a:pt x="1147" y="2644"/>
                </a:lnTo>
                <a:lnTo>
                  <a:pt x="523" y="3561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66" name="object 1466"/>
          <p:cNvSpPr/>
          <p:nvPr/>
        </p:nvSpPr>
        <p:spPr>
          <a:xfrm>
            <a:off x="362273" y="573171"/>
            <a:ext cx="1283" cy="1538"/>
          </a:xfrm>
          <a:custGeom>
            <a:avLst/>
            <a:gdLst/>
            <a:ahLst/>
            <a:cxnLst/>
            <a:rect l="l" t="t" r="r" b="b"/>
            <a:pathLst>
              <a:path w="1711" h="2050">
                <a:moveTo>
                  <a:pt x="966" y="484"/>
                </a:moveTo>
                <a:lnTo>
                  <a:pt x="402" y="1239"/>
                </a:lnTo>
                <a:lnTo>
                  <a:pt x="0" y="2050"/>
                </a:lnTo>
                <a:lnTo>
                  <a:pt x="684" y="1402"/>
                </a:lnTo>
                <a:lnTo>
                  <a:pt x="1369" y="755"/>
                </a:lnTo>
                <a:lnTo>
                  <a:pt x="1711" y="0"/>
                </a:lnTo>
                <a:lnTo>
                  <a:pt x="966" y="484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67" name="object 1467"/>
          <p:cNvSpPr/>
          <p:nvPr/>
        </p:nvSpPr>
        <p:spPr>
          <a:xfrm>
            <a:off x="363255" y="539496"/>
            <a:ext cx="1586" cy="6758"/>
          </a:xfrm>
          <a:custGeom>
            <a:avLst/>
            <a:gdLst/>
            <a:ahLst/>
            <a:cxnLst/>
            <a:rect l="l" t="t" r="r" b="b"/>
            <a:pathLst>
              <a:path w="2114" h="9011">
                <a:moveTo>
                  <a:pt x="926" y="1080"/>
                </a:moveTo>
                <a:lnTo>
                  <a:pt x="402" y="0"/>
                </a:lnTo>
                <a:lnTo>
                  <a:pt x="0" y="432"/>
                </a:lnTo>
                <a:lnTo>
                  <a:pt x="463" y="1619"/>
                </a:lnTo>
                <a:lnTo>
                  <a:pt x="805" y="2805"/>
                </a:lnTo>
                <a:lnTo>
                  <a:pt x="966" y="3830"/>
                </a:lnTo>
                <a:lnTo>
                  <a:pt x="865" y="4858"/>
                </a:lnTo>
                <a:lnTo>
                  <a:pt x="865" y="5936"/>
                </a:lnTo>
                <a:lnTo>
                  <a:pt x="523" y="6908"/>
                </a:lnTo>
                <a:lnTo>
                  <a:pt x="241" y="7933"/>
                </a:lnTo>
                <a:lnTo>
                  <a:pt x="60" y="9011"/>
                </a:lnTo>
                <a:lnTo>
                  <a:pt x="1208" y="8850"/>
                </a:lnTo>
                <a:lnTo>
                  <a:pt x="1893" y="8149"/>
                </a:lnTo>
                <a:lnTo>
                  <a:pt x="2054" y="7124"/>
                </a:lnTo>
                <a:lnTo>
                  <a:pt x="1893" y="6152"/>
                </a:lnTo>
                <a:lnTo>
                  <a:pt x="1993" y="5180"/>
                </a:lnTo>
                <a:lnTo>
                  <a:pt x="2114" y="4047"/>
                </a:lnTo>
                <a:lnTo>
                  <a:pt x="1893" y="3022"/>
                </a:lnTo>
                <a:lnTo>
                  <a:pt x="1309" y="2105"/>
                </a:lnTo>
                <a:lnTo>
                  <a:pt x="926" y="1080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68" name="object 1468"/>
          <p:cNvSpPr/>
          <p:nvPr/>
        </p:nvSpPr>
        <p:spPr>
          <a:xfrm>
            <a:off x="354630" y="570419"/>
            <a:ext cx="12688" cy="15218"/>
          </a:xfrm>
          <a:custGeom>
            <a:avLst/>
            <a:gdLst/>
            <a:ahLst/>
            <a:cxnLst/>
            <a:rect l="l" t="t" r="r" b="b"/>
            <a:pathLst>
              <a:path w="16917" h="20290">
                <a:moveTo>
                  <a:pt x="966" y="19426"/>
                </a:moveTo>
                <a:lnTo>
                  <a:pt x="0" y="20290"/>
                </a:lnTo>
                <a:lnTo>
                  <a:pt x="563" y="19967"/>
                </a:lnTo>
                <a:lnTo>
                  <a:pt x="1127" y="19534"/>
                </a:lnTo>
                <a:lnTo>
                  <a:pt x="1409" y="19319"/>
                </a:lnTo>
                <a:lnTo>
                  <a:pt x="1872" y="18942"/>
                </a:lnTo>
                <a:lnTo>
                  <a:pt x="2738" y="18292"/>
                </a:lnTo>
                <a:lnTo>
                  <a:pt x="3020" y="18131"/>
                </a:lnTo>
                <a:lnTo>
                  <a:pt x="8539" y="13653"/>
                </a:lnTo>
                <a:lnTo>
                  <a:pt x="13151" y="8202"/>
                </a:lnTo>
                <a:lnTo>
                  <a:pt x="16514" y="2050"/>
                </a:lnTo>
                <a:lnTo>
                  <a:pt x="16695" y="1617"/>
                </a:lnTo>
                <a:lnTo>
                  <a:pt x="16171" y="2158"/>
                </a:lnTo>
                <a:lnTo>
                  <a:pt x="16474" y="1078"/>
                </a:lnTo>
                <a:lnTo>
                  <a:pt x="16917" y="0"/>
                </a:lnTo>
                <a:lnTo>
                  <a:pt x="16131" y="861"/>
                </a:lnTo>
                <a:lnTo>
                  <a:pt x="15446" y="1780"/>
                </a:lnTo>
                <a:lnTo>
                  <a:pt x="14701" y="2697"/>
                </a:lnTo>
                <a:lnTo>
                  <a:pt x="14137" y="3669"/>
                </a:lnTo>
                <a:lnTo>
                  <a:pt x="13674" y="4747"/>
                </a:lnTo>
                <a:lnTo>
                  <a:pt x="13110" y="4964"/>
                </a:lnTo>
                <a:lnTo>
                  <a:pt x="12466" y="5719"/>
                </a:lnTo>
                <a:lnTo>
                  <a:pt x="11841" y="6528"/>
                </a:lnTo>
                <a:lnTo>
                  <a:pt x="11459" y="7392"/>
                </a:lnTo>
                <a:lnTo>
                  <a:pt x="10996" y="8309"/>
                </a:lnTo>
                <a:lnTo>
                  <a:pt x="9969" y="9064"/>
                </a:lnTo>
                <a:lnTo>
                  <a:pt x="9344" y="10089"/>
                </a:lnTo>
                <a:lnTo>
                  <a:pt x="8659" y="10953"/>
                </a:lnTo>
                <a:lnTo>
                  <a:pt x="7793" y="11656"/>
                </a:lnTo>
                <a:lnTo>
                  <a:pt x="7008" y="12464"/>
                </a:lnTo>
                <a:lnTo>
                  <a:pt x="6142" y="13167"/>
                </a:lnTo>
                <a:lnTo>
                  <a:pt x="5236" y="13814"/>
                </a:lnTo>
                <a:lnTo>
                  <a:pt x="4329" y="14461"/>
                </a:lnTo>
                <a:lnTo>
                  <a:pt x="3463" y="15164"/>
                </a:lnTo>
                <a:lnTo>
                  <a:pt x="2738" y="15973"/>
                </a:lnTo>
                <a:lnTo>
                  <a:pt x="2215" y="16998"/>
                </a:lnTo>
                <a:lnTo>
                  <a:pt x="2215" y="17431"/>
                </a:lnTo>
                <a:lnTo>
                  <a:pt x="1711" y="18456"/>
                </a:lnTo>
                <a:lnTo>
                  <a:pt x="966" y="19426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69" name="object 1469"/>
          <p:cNvSpPr/>
          <p:nvPr/>
        </p:nvSpPr>
        <p:spPr>
          <a:xfrm>
            <a:off x="364237" y="562405"/>
            <a:ext cx="347" cy="971"/>
          </a:xfrm>
          <a:custGeom>
            <a:avLst/>
            <a:gdLst/>
            <a:ahLst/>
            <a:cxnLst/>
            <a:rect l="l" t="t" r="r" b="b"/>
            <a:pathLst>
              <a:path w="463" h="1294">
                <a:moveTo>
                  <a:pt x="0" y="161"/>
                </a:moveTo>
                <a:lnTo>
                  <a:pt x="0" y="863"/>
                </a:lnTo>
                <a:lnTo>
                  <a:pt x="463" y="1294"/>
                </a:lnTo>
                <a:lnTo>
                  <a:pt x="463" y="0"/>
                </a:lnTo>
                <a:lnTo>
                  <a:pt x="0" y="161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70" name="object 1470"/>
          <p:cNvSpPr/>
          <p:nvPr/>
        </p:nvSpPr>
        <p:spPr>
          <a:xfrm>
            <a:off x="362062" y="554553"/>
            <a:ext cx="649" cy="1739"/>
          </a:xfrm>
          <a:custGeom>
            <a:avLst/>
            <a:gdLst/>
            <a:ahLst/>
            <a:cxnLst/>
            <a:rect l="l" t="t" r="r" b="b"/>
            <a:pathLst>
              <a:path w="865" h="2319">
                <a:moveTo>
                  <a:pt x="684" y="0"/>
                </a:moveTo>
                <a:lnTo>
                  <a:pt x="181" y="216"/>
                </a:lnTo>
                <a:lnTo>
                  <a:pt x="0" y="1241"/>
                </a:lnTo>
                <a:lnTo>
                  <a:pt x="221" y="2319"/>
                </a:lnTo>
                <a:lnTo>
                  <a:pt x="624" y="2213"/>
                </a:lnTo>
                <a:lnTo>
                  <a:pt x="865" y="1080"/>
                </a:lnTo>
                <a:lnTo>
                  <a:pt x="684" y="0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71" name="object 1471"/>
          <p:cNvSpPr/>
          <p:nvPr/>
        </p:nvSpPr>
        <p:spPr>
          <a:xfrm>
            <a:off x="362363" y="563903"/>
            <a:ext cx="936" cy="1254"/>
          </a:xfrm>
          <a:custGeom>
            <a:avLst/>
            <a:gdLst/>
            <a:ahLst/>
            <a:cxnLst/>
            <a:rect l="l" t="t" r="r" b="b"/>
            <a:pathLst>
              <a:path w="1248" h="1672">
                <a:moveTo>
                  <a:pt x="281" y="539"/>
                </a:moveTo>
                <a:lnTo>
                  <a:pt x="0" y="1672"/>
                </a:lnTo>
                <a:lnTo>
                  <a:pt x="684" y="970"/>
                </a:lnTo>
                <a:lnTo>
                  <a:pt x="1248" y="0"/>
                </a:lnTo>
                <a:lnTo>
                  <a:pt x="281" y="539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72" name="object 1472"/>
          <p:cNvSpPr/>
          <p:nvPr/>
        </p:nvSpPr>
        <p:spPr>
          <a:xfrm>
            <a:off x="344794" y="524850"/>
            <a:ext cx="1025" cy="840"/>
          </a:xfrm>
          <a:custGeom>
            <a:avLst/>
            <a:gdLst/>
            <a:ahLst/>
            <a:cxnLst/>
            <a:rect l="l" t="t" r="r" b="b"/>
            <a:pathLst>
              <a:path w="1367" h="1120">
                <a:moveTo>
                  <a:pt x="227" y="94"/>
                </a:moveTo>
                <a:lnTo>
                  <a:pt x="0" y="683"/>
                </a:lnTo>
                <a:lnTo>
                  <a:pt x="1367" y="1120"/>
                </a:lnTo>
                <a:lnTo>
                  <a:pt x="1367" y="0"/>
                </a:lnTo>
                <a:lnTo>
                  <a:pt x="227" y="94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73" name="object 1473"/>
          <p:cNvSpPr/>
          <p:nvPr/>
        </p:nvSpPr>
        <p:spPr>
          <a:xfrm>
            <a:off x="300852" y="547227"/>
            <a:ext cx="1325" cy="1700"/>
          </a:xfrm>
          <a:custGeom>
            <a:avLst/>
            <a:gdLst/>
            <a:ahLst/>
            <a:cxnLst/>
            <a:rect l="l" t="t" r="r" b="b"/>
            <a:pathLst>
              <a:path w="1766" h="2266">
                <a:moveTo>
                  <a:pt x="1766" y="1511"/>
                </a:moveTo>
                <a:lnTo>
                  <a:pt x="1538" y="485"/>
                </a:lnTo>
                <a:lnTo>
                  <a:pt x="569" y="647"/>
                </a:lnTo>
                <a:lnTo>
                  <a:pt x="340" y="0"/>
                </a:lnTo>
                <a:lnTo>
                  <a:pt x="0" y="647"/>
                </a:lnTo>
                <a:lnTo>
                  <a:pt x="569" y="1347"/>
                </a:lnTo>
                <a:lnTo>
                  <a:pt x="853" y="2266"/>
                </a:lnTo>
                <a:lnTo>
                  <a:pt x="1766" y="1511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74" name="object 1474"/>
          <p:cNvSpPr/>
          <p:nvPr/>
        </p:nvSpPr>
        <p:spPr>
          <a:xfrm>
            <a:off x="307092" y="575357"/>
            <a:ext cx="556" cy="11817"/>
          </a:xfrm>
          <a:custGeom>
            <a:avLst/>
            <a:gdLst/>
            <a:ahLst/>
            <a:cxnLst/>
            <a:rect l="l" t="t" r="r" b="b"/>
            <a:pathLst>
              <a:path w="741" h="15756">
                <a:moveTo>
                  <a:pt x="628" y="0"/>
                </a:moveTo>
                <a:lnTo>
                  <a:pt x="0" y="647"/>
                </a:lnTo>
                <a:lnTo>
                  <a:pt x="285" y="15595"/>
                </a:lnTo>
                <a:lnTo>
                  <a:pt x="741" y="15756"/>
                </a:lnTo>
                <a:lnTo>
                  <a:pt x="628" y="0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75" name="object 1475"/>
          <p:cNvSpPr/>
          <p:nvPr/>
        </p:nvSpPr>
        <p:spPr>
          <a:xfrm>
            <a:off x="300081" y="544717"/>
            <a:ext cx="556" cy="1498"/>
          </a:xfrm>
          <a:custGeom>
            <a:avLst/>
            <a:gdLst/>
            <a:ahLst/>
            <a:cxnLst/>
            <a:rect l="l" t="t" r="r" b="b"/>
            <a:pathLst>
              <a:path w="741" h="1997">
                <a:moveTo>
                  <a:pt x="628" y="1025"/>
                </a:moveTo>
                <a:lnTo>
                  <a:pt x="741" y="0"/>
                </a:lnTo>
                <a:lnTo>
                  <a:pt x="58" y="269"/>
                </a:lnTo>
                <a:lnTo>
                  <a:pt x="0" y="1133"/>
                </a:lnTo>
                <a:lnTo>
                  <a:pt x="0" y="1997"/>
                </a:lnTo>
                <a:lnTo>
                  <a:pt x="628" y="1025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76" name="object 1476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77" name="object 1477"/>
          <p:cNvSpPr/>
          <p:nvPr/>
        </p:nvSpPr>
        <p:spPr>
          <a:xfrm>
            <a:off x="300638" y="533179"/>
            <a:ext cx="2265" cy="1622"/>
          </a:xfrm>
          <a:custGeom>
            <a:avLst/>
            <a:gdLst/>
            <a:ahLst/>
            <a:cxnLst/>
            <a:rect l="l" t="t" r="r" b="b"/>
            <a:pathLst>
              <a:path w="3020" h="2162">
                <a:moveTo>
                  <a:pt x="0" y="1404"/>
                </a:moveTo>
                <a:lnTo>
                  <a:pt x="56" y="2162"/>
                </a:lnTo>
                <a:lnTo>
                  <a:pt x="968" y="1999"/>
                </a:lnTo>
                <a:lnTo>
                  <a:pt x="1995" y="1676"/>
                </a:lnTo>
                <a:lnTo>
                  <a:pt x="2736" y="968"/>
                </a:lnTo>
                <a:lnTo>
                  <a:pt x="3020" y="0"/>
                </a:lnTo>
                <a:lnTo>
                  <a:pt x="1881" y="322"/>
                </a:lnTo>
                <a:lnTo>
                  <a:pt x="912" y="873"/>
                </a:lnTo>
                <a:lnTo>
                  <a:pt x="0" y="1404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78" name="object 1478"/>
          <p:cNvSpPr/>
          <p:nvPr/>
        </p:nvSpPr>
        <p:spPr>
          <a:xfrm>
            <a:off x="367273" y="567626"/>
            <a:ext cx="1631" cy="3723"/>
          </a:xfrm>
          <a:custGeom>
            <a:avLst/>
            <a:gdLst/>
            <a:ahLst/>
            <a:cxnLst/>
            <a:rect l="l" t="t" r="r" b="b"/>
            <a:pathLst>
              <a:path w="2175" h="4964">
                <a:moveTo>
                  <a:pt x="302" y="3994"/>
                </a:moveTo>
                <a:lnTo>
                  <a:pt x="0" y="4964"/>
                </a:lnTo>
                <a:lnTo>
                  <a:pt x="342" y="4425"/>
                </a:lnTo>
                <a:lnTo>
                  <a:pt x="745" y="3724"/>
                </a:lnTo>
                <a:lnTo>
                  <a:pt x="1027" y="3130"/>
                </a:lnTo>
                <a:lnTo>
                  <a:pt x="1309" y="2483"/>
                </a:lnTo>
                <a:lnTo>
                  <a:pt x="1429" y="1564"/>
                </a:lnTo>
                <a:lnTo>
                  <a:pt x="1772" y="808"/>
                </a:lnTo>
                <a:lnTo>
                  <a:pt x="2175" y="53"/>
                </a:lnTo>
                <a:lnTo>
                  <a:pt x="1993" y="0"/>
                </a:lnTo>
                <a:lnTo>
                  <a:pt x="1651" y="1025"/>
                </a:lnTo>
                <a:lnTo>
                  <a:pt x="1087" y="1997"/>
                </a:lnTo>
                <a:lnTo>
                  <a:pt x="644" y="2969"/>
                </a:lnTo>
                <a:lnTo>
                  <a:pt x="302" y="3994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79" name="object 1479"/>
          <p:cNvSpPr/>
          <p:nvPr/>
        </p:nvSpPr>
        <p:spPr>
          <a:xfrm>
            <a:off x="329962" y="515012"/>
            <a:ext cx="1880" cy="199"/>
          </a:xfrm>
          <a:custGeom>
            <a:avLst/>
            <a:gdLst/>
            <a:ahLst/>
            <a:cxnLst/>
            <a:rect l="l" t="t" r="r" b="b"/>
            <a:pathLst>
              <a:path w="2507" h="265">
                <a:moveTo>
                  <a:pt x="1254" y="56"/>
                </a:moveTo>
                <a:lnTo>
                  <a:pt x="0" y="208"/>
                </a:lnTo>
                <a:lnTo>
                  <a:pt x="1254" y="265"/>
                </a:lnTo>
                <a:lnTo>
                  <a:pt x="2507" y="0"/>
                </a:lnTo>
                <a:lnTo>
                  <a:pt x="1254" y="56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80" name="object 1480"/>
          <p:cNvSpPr/>
          <p:nvPr/>
        </p:nvSpPr>
        <p:spPr>
          <a:xfrm>
            <a:off x="335903" y="527470"/>
            <a:ext cx="1623" cy="1096"/>
          </a:xfrm>
          <a:custGeom>
            <a:avLst/>
            <a:gdLst/>
            <a:ahLst/>
            <a:cxnLst/>
            <a:rect l="l" t="t" r="r" b="b"/>
            <a:pathLst>
              <a:path w="2164" h="1461">
                <a:moveTo>
                  <a:pt x="0" y="227"/>
                </a:moveTo>
                <a:lnTo>
                  <a:pt x="56" y="1461"/>
                </a:lnTo>
                <a:lnTo>
                  <a:pt x="1139" y="1461"/>
                </a:lnTo>
                <a:lnTo>
                  <a:pt x="2164" y="1404"/>
                </a:lnTo>
                <a:lnTo>
                  <a:pt x="1651" y="645"/>
                </a:lnTo>
                <a:lnTo>
                  <a:pt x="968" y="0"/>
                </a:lnTo>
                <a:lnTo>
                  <a:pt x="0" y="227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81" name="object 1481"/>
          <p:cNvSpPr/>
          <p:nvPr/>
        </p:nvSpPr>
        <p:spPr>
          <a:xfrm>
            <a:off x="329961" y="514485"/>
            <a:ext cx="18936" cy="4812"/>
          </a:xfrm>
          <a:custGeom>
            <a:avLst/>
            <a:gdLst/>
            <a:ahLst/>
            <a:cxnLst/>
            <a:rect l="l" t="t" r="r" b="b"/>
            <a:pathLst>
              <a:path w="25248" h="6416">
                <a:moveTo>
                  <a:pt x="4901" y="94"/>
                </a:moveTo>
                <a:lnTo>
                  <a:pt x="2450" y="0"/>
                </a:lnTo>
                <a:lnTo>
                  <a:pt x="0" y="0"/>
                </a:lnTo>
                <a:lnTo>
                  <a:pt x="114" y="208"/>
                </a:lnTo>
                <a:lnTo>
                  <a:pt x="1139" y="208"/>
                </a:lnTo>
                <a:lnTo>
                  <a:pt x="2052" y="379"/>
                </a:lnTo>
                <a:lnTo>
                  <a:pt x="2793" y="588"/>
                </a:lnTo>
                <a:lnTo>
                  <a:pt x="3933" y="474"/>
                </a:lnTo>
                <a:lnTo>
                  <a:pt x="2622" y="379"/>
                </a:lnTo>
                <a:lnTo>
                  <a:pt x="2336" y="379"/>
                </a:lnTo>
                <a:lnTo>
                  <a:pt x="3248" y="265"/>
                </a:lnTo>
                <a:lnTo>
                  <a:pt x="4273" y="436"/>
                </a:lnTo>
                <a:lnTo>
                  <a:pt x="5300" y="531"/>
                </a:lnTo>
                <a:lnTo>
                  <a:pt x="6384" y="702"/>
                </a:lnTo>
                <a:lnTo>
                  <a:pt x="7465" y="797"/>
                </a:lnTo>
                <a:lnTo>
                  <a:pt x="8549" y="1082"/>
                </a:lnTo>
                <a:lnTo>
                  <a:pt x="9632" y="1233"/>
                </a:lnTo>
                <a:lnTo>
                  <a:pt x="10657" y="1461"/>
                </a:lnTo>
                <a:lnTo>
                  <a:pt x="11854" y="1784"/>
                </a:lnTo>
                <a:lnTo>
                  <a:pt x="13108" y="2050"/>
                </a:lnTo>
                <a:lnTo>
                  <a:pt x="14192" y="2581"/>
                </a:lnTo>
                <a:lnTo>
                  <a:pt x="15217" y="3189"/>
                </a:lnTo>
                <a:lnTo>
                  <a:pt x="16242" y="3512"/>
                </a:lnTo>
                <a:lnTo>
                  <a:pt x="17154" y="4043"/>
                </a:lnTo>
                <a:lnTo>
                  <a:pt x="18238" y="4309"/>
                </a:lnTo>
                <a:lnTo>
                  <a:pt x="19206" y="4689"/>
                </a:lnTo>
                <a:lnTo>
                  <a:pt x="20232" y="5125"/>
                </a:lnTo>
                <a:lnTo>
                  <a:pt x="21315" y="5125"/>
                </a:lnTo>
                <a:lnTo>
                  <a:pt x="22399" y="5448"/>
                </a:lnTo>
                <a:lnTo>
                  <a:pt x="23482" y="5885"/>
                </a:lnTo>
                <a:lnTo>
                  <a:pt x="22227" y="4954"/>
                </a:lnTo>
                <a:lnTo>
                  <a:pt x="23311" y="5334"/>
                </a:lnTo>
                <a:lnTo>
                  <a:pt x="24221" y="5942"/>
                </a:lnTo>
                <a:lnTo>
                  <a:pt x="25248" y="6416"/>
                </a:lnTo>
                <a:lnTo>
                  <a:pt x="24791" y="5885"/>
                </a:lnTo>
                <a:lnTo>
                  <a:pt x="23766" y="5448"/>
                </a:lnTo>
                <a:lnTo>
                  <a:pt x="22797" y="4897"/>
                </a:lnTo>
                <a:lnTo>
                  <a:pt x="21714" y="4575"/>
                </a:lnTo>
                <a:lnTo>
                  <a:pt x="20745" y="4100"/>
                </a:lnTo>
                <a:lnTo>
                  <a:pt x="19662" y="3777"/>
                </a:lnTo>
                <a:lnTo>
                  <a:pt x="18693" y="3227"/>
                </a:lnTo>
                <a:lnTo>
                  <a:pt x="17668" y="2809"/>
                </a:lnTo>
                <a:lnTo>
                  <a:pt x="16584" y="2486"/>
                </a:lnTo>
                <a:lnTo>
                  <a:pt x="15503" y="2202"/>
                </a:lnTo>
                <a:lnTo>
                  <a:pt x="14703" y="1822"/>
                </a:lnTo>
                <a:lnTo>
                  <a:pt x="14021" y="1670"/>
                </a:lnTo>
                <a:lnTo>
                  <a:pt x="13392" y="1499"/>
                </a:lnTo>
                <a:lnTo>
                  <a:pt x="12709" y="1347"/>
                </a:lnTo>
                <a:lnTo>
                  <a:pt x="11968" y="1233"/>
                </a:lnTo>
                <a:lnTo>
                  <a:pt x="10714" y="968"/>
                </a:lnTo>
                <a:lnTo>
                  <a:pt x="9403" y="702"/>
                </a:lnTo>
                <a:lnTo>
                  <a:pt x="8094" y="531"/>
                </a:lnTo>
                <a:lnTo>
                  <a:pt x="7922" y="531"/>
                </a:lnTo>
                <a:lnTo>
                  <a:pt x="7238" y="436"/>
                </a:lnTo>
                <a:lnTo>
                  <a:pt x="4901" y="94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82" name="object 1482"/>
          <p:cNvSpPr/>
          <p:nvPr/>
        </p:nvSpPr>
        <p:spPr>
          <a:xfrm>
            <a:off x="317778" y="514486"/>
            <a:ext cx="14278" cy="1694"/>
          </a:xfrm>
          <a:custGeom>
            <a:avLst/>
            <a:gdLst/>
            <a:ahLst/>
            <a:cxnLst/>
            <a:rect l="l" t="t" r="r" b="b"/>
            <a:pathLst>
              <a:path w="19037" h="2259">
                <a:moveTo>
                  <a:pt x="14591" y="0"/>
                </a:moveTo>
                <a:lnTo>
                  <a:pt x="13279" y="56"/>
                </a:lnTo>
                <a:lnTo>
                  <a:pt x="11968" y="94"/>
                </a:lnTo>
                <a:lnTo>
                  <a:pt x="10659" y="265"/>
                </a:lnTo>
                <a:lnTo>
                  <a:pt x="6954" y="588"/>
                </a:lnTo>
                <a:lnTo>
                  <a:pt x="3419" y="1290"/>
                </a:lnTo>
                <a:lnTo>
                  <a:pt x="0" y="2259"/>
                </a:lnTo>
                <a:lnTo>
                  <a:pt x="569" y="2164"/>
                </a:lnTo>
                <a:lnTo>
                  <a:pt x="1597" y="1879"/>
                </a:lnTo>
                <a:lnTo>
                  <a:pt x="2394" y="2107"/>
                </a:lnTo>
                <a:lnTo>
                  <a:pt x="3363" y="1670"/>
                </a:lnTo>
                <a:lnTo>
                  <a:pt x="3590" y="1670"/>
                </a:lnTo>
                <a:lnTo>
                  <a:pt x="4789" y="1347"/>
                </a:lnTo>
                <a:lnTo>
                  <a:pt x="6041" y="1290"/>
                </a:lnTo>
                <a:lnTo>
                  <a:pt x="7010" y="1082"/>
                </a:lnTo>
                <a:lnTo>
                  <a:pt x="5870" y="1025"/>
                </a:lnTo>
                <a:lnTo>
                  <a:pt x="7181" y="1025"/>
                </a:lnTo>
                <a:lnTo>
                  <a:pt x="8094" y="702"/>
                </a:lnTo>
                <a:lnTo>
                  <a:pt x="9177" y="588"/>
                </a:lnTo>
                <a:lnTo>
                  <a:pt x="10317" y="379"/>
                </a:lnTo>
                <a:lnTo>
                  <a:pt x="9975" y="474"/>
                </a:lnTo>
                <a:lnTo>
                  <a:pt x="11114" y="531"/>
                </a:lnTo>
                <a:lnTo>
                  <a:pt x="12254" y="474"/>
                </a:lnTo>
                <a:lnTo>
                  <a:pt x="13394" y="531"/>
                </a:lnTo>
                <a:lnTo>
                  <a:pt x="13908" y="588"/>
                </a:lnTo>
                <a:lnTo>
                  <a:pt x="14079" y="531"/>
                </a:lnTo>
                <a:lnTo>
                  <a:pt x="15275" y="436"/>
                </a:lnTo>
                <a:lnTo>
                  <a:pt x="16359" y="531"/>
                </a:lnTo>
                <a:lnTo>
                  <a:pt x="16758" y="531"/>
                </a:lnTo>
                <a:lnTo>
                  <a:pt x="17897" y="436"/>
                </a:lnTo>
                <a:lnTo>
                  <a:pt x="19037" y="588"/>
                </a:lnTo>
                <a:lnTo>
                  <a:pt x="18409" y="379"/>
                </a:lnTo>
                <a:lnTo>
                  <a:pt x="17555" y="379"/>
                </a:lnTo>
                <a:lnTo>
                  <a:pt x="16359" y="208"/>
                </a:lnTo>
                <a:lnTo>
                  <a:pt x="16244" y="0"/>
                </a:lnTo>
                <a:lnTo>
                  <a:pt x="15845" y="0"/>
                </a:lnTo>
                <a:lnTo>
                  <a:pt x="15160" y="56"/>
                </a:lnTo>
                <a:lnTo>
                  <a:pt x="14591" y="0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83" name="object 1483"/>
          <p:cNvSpPr/>
          <p:nvPr/>
        </p:nvSpPr>
        <p:spPr>
          <a:xfrm>
            <a:off x="300766" y="532411"/>
            <a:ext cx="4489" cy="4697"/>
          </a:xfrm>
          <a:custGeom>
            <a:avLst/>
            <a:gdLst/>
            <a:ahLst/>
            <a:cxnLst/>
            <a:rect l="l" t="t" r="r" b="b"/>
            <a:pathLst>
              <a:path w="5985" h="6262">
                <a:moveTo>
                  <a:pt x="3647" y="3887"/>
                </a:moveTo>
                <a:lnTo>
                  <a:pt x="4104" y="2915"/>
                </a:lnTo>
                <a:lnTo>
                  <a:pt x="5014" y="2107"/>
                </a:lnTo>
                <a:lnTo>
                  <a:pt x="5643" y="1139"/>
                </a:lnTo>
                <a:lnTo>
                  <a:pt x="5985" y="0"/>
                </a:lnTo>
                <a:lnTo>
                  <a:pt x="5073" y="379"/>
                </a:lnTo>
                <a:lnTo>
                  <a:pt x="4217" y="759"/>
                </a:lnTo>
                <a:lnTo>
                  <a:pt x="4275" y="1670"/>
                </a:lnTo>
                <a:lnTo>
                  <a:pt x="3476" y="2486"/>
                </a:lnTo>
                <a:lnTo>
                  <a:pt x="2793" y="3293"/>
                </a:lnTo>
                <a:lnTo>
                  <a:pt x="1766" y="3887"/>
                </a:lnTo>
                <a:lnTo>
                  <a:pt x="855" y="4535"/>
                </a:lnTo>
                <a:lnTo>
                  <a:pt x="0" y="5290"/>
                </a:lnTo>
                <a:lnTo>
                  <a:pt x="56" y="6262"/>
                </a:lnTo>
                <a:lnTo>
                  <a:pt x="1425" y="6262"/>
                </a:lnTo>
                <a:lnTo>
                  <a:pt x="2793" y="6101"/>
                </a:lnTo>
                <a:lnTo>
                  <a:pt x="3363" y="5074"/>
                </a:lnTo>
                <a:lnTo>
                  <a:pt x="3647" y="3887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84" name="object 1484"/>
          <p:cNvSpPr/>
          <p:nvPr/>
        </p:nvSpPr>
        <p:spPr>
          <a:xfrm>
            <a:off x="305639" y="517233"/>
            <a:ext cx="14234" cy="7646"/>
          </a:xfrm>
          <a:custGeom>
            <a:avLst/>
            <a:gdLst/>
            <a:ahLst/>
            <a:cxnLst/>
            <a:rect l="l" t="t" r="r" b="b"/>
            <a:pathLst>
              <a:path w="18979" h="10194">
                <a:moveTo>
                  <a:pt x="2736" y="7441"/>
                </a:moveTo>
                <a:lnTo>
                  <a:pt x="2507" y="7935"/>
                </a:lnTo>
                <a:lnTo>
                  <a:pt x="3647" y="8314"/>
                </a:lnTo>
                <a:lnTo>
                  <a:pt x="4217" y="9226"/>
                </a:lnTo>
                <a:lnTo>
                  <a:pt x="4446" y="10194"/>
                </a:lnTo>
                <a:lnTo>
                  <a:pt x="5471" y="10156"/>
                </a:lnTo>
                <a:lnTo>
                  <a:pt x="6496" y="9928"/>
                </a:lnTo>
                <a:lnTo>
                  <a:pt x="7296" y="9283"/>
                </a:lnTo>
                <a:lnTo>
                  <a:pt x="8321" y="9226"/>
                </a:lnTo>
                <a:lnTo>
                  <a:pt x="9290" y="8903"/>
                </a:lnTo>
                <a:lnTo>
                  <a:pt x="10544" y="8466"/>
                </a:lnTo>
                <a:lnTo>
                  <a:pt x="11457" y="8258"/>
                </a:lnTo>
                <a:lnTo>
                  <a:pt x="12311" y="8106"/>
                </a:lnTo>
                <a:lnTo>
                  <a:pt x="12426" y="7878"/>
                </a:lnTo>
                <a:lnTo>
                  <a:pt x="13565" y="8049"/>
                </a:lnTo>
                <a:lnTo>
                  <a:pt x="14705" y="8144"/>
                </a:lnTo>
                <a:lnTo>
                  <a:pt x="15674" y="8049"/>
                </a:lnTo>
                <a:lnTo>
                  <a:pt x="15787" y="7289"/>
                </a:lnTo>
                <a:lnTo>
                  <a:pt x="15958" y="6587"/>
                </a:lnTo>
                <a:lnTo>
                  <a:pt x="17041" y="5941"/>
                </a:lnTo>
                <a:lnTo>
                  <a:pt x="17041" y="4746"/>
                </a:lnTo>
                <a:lnTo>
                  <a:pt x="18181" y="3568"/>
                </a:lnTo>
                <a:lnTo>
                  <a:pt x="17726" y="3341"/>
                </a:lnTo>
                <a:lnTo>
                  <a:pt x="18010" y="3075"/>
                </a:lnTo>
                <a:lnTo>
                  <a:pt x="18637" y="1841"/>
                </a:lnTo>
                <a:lnTo>
                  <a:pt x="17783" y="1670"/>
                </a:lnTo>
                <a:lnTo>
                  <a:pt x="18353" y="1139"/>
                </a:lnTo>
                <a:lnTo>
                  <a:pt x="18296" y="322"/>
                </a:lnTo>
                <a:lnTo>
                  <a:pt x="18979" y="170"/>
                </a:lnTo>
                <a:lnTo>
                  <a:pt x="17954" y="0"/>
                </a:lnTo>
                <a:lnTo>
                  <a:pt x="16870" y="170"/>
                </a:lnTo>
                <a:lnTo>
                  <a:pt x="15902" y="550"/>
                </a:lnTo>
                <a:lnTo>
                  <a:pt x="14989" y="968"/>
                </a:lnTo>
                <a:lnTo>
                  <a:pt x="14705" y="1347"/>
                </a:lnTo>
                <a:lnTo>
                  <a:pt x="13737" y="1727"/>
                </a:lnTo>
                <a:lnTo>
                  <a:pt x="12766" y="2164"/>
                </a:lnTo>
                <a:lnTo>
                  <a:pt x="11684" y="2429"/>
                </a:lnTo>
                <a:lnTo>
                  <a:pt x="10716" y="2866"/>
                </a:lnTo>
                <a:lnTo>
                  <a:pt x="9461" y="3341"/>
                </a:lnTo>
                <a:lnTo>
                  <a:pt x="9689" y="3018"/>
                </a:lnTo>
                <a:lnTo>
                  <a:pt x="8663" y="3398"/>
                </a:lnTo>
                <a:lnTo>
                  <a:pt x="7751" y="3948"/>
                </a:lnTo>
                <a:lnTo>
                  <a:pt x="7467" y="3625"/>
                </a:lnTo>
                <a:lnTo>
                  <a:pt x="6384" y="3777"/>
                </a:lnTo>
                <a:lnTo>
                  <a:pt x="5415" y="4271"/>
                </a:lnTo>
                <a:lnTo>
                  <a:pt x="4388" y="4594"/>
                </a:lnTo>
                <a:lnTo>
                  <a:pt x="3534" y="5239"/>
                </a:lnTo>
                <a:lnTo>
                  <a:pt x="2565" y="5714"/>
                </a:lnTo>
                <a:lnTo>
                  <a:pt x="1824" y="6416"/>
                </a:lnTo>
                <a:lnTo>
                  <a:pt x="628" y="7175"/>
                </a:lnTo>
                <a:lnTo>
                  <a:pt x="0" y="8428"/>
                </a:lnTo>
                <a:lnTo>
                  <a:pt x="1027" y="8049"/>
                </a:lnTo>
                <a:lnTo>
                  <a:pt x="1824" y="7498"/>
                </a:lnTo>
                <a:lnTo>
                  <a:pt x="2736" y="7441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85" name="object 1485"/>
          <p:cNvSpPr/>
          <p:nvPr/>
        </p:nvSpPr>
        <p:spPr>
          <a:xfrm>
            <a:off x="323636" y="515054"/>
            <a:ext cx="2564" cy="242"/>
          </a:xfrm>
          <a:custGeom>
            <a:avLst/>
            <a:gdLst/>
            <a:ahLst/>
            <a:cxnLst/>
            <a:rect l="l" t="t" r="r" b="b"/>
            <a:pathLst>
              <a:path w="3419" h="322">
                <a:moveTo>
                  <a:pt x="0" y="265"/>
                </a:moveTo>
                <a:lnTo>
                  <a:pt x="283" y="265"/>
                </a:lnTo>
                <a:lnTo>
                  <a:pt x="1081" y="322"/>
                </a:lnTo>
                <a:lnTo>
                  <a:pt x="2050" y="265"/>
                </a:lnTo>
                <a:lnTo>
                  <a:pt x="2563" y="265"/>
                </a:lnTo>
                <a:lnTo>
                  <a:pt x="3419" y="0"/>
                </a:lnTo>
                <a:lnTo>
                  <a:pt x="2108" y="94"/>
                </a:lnTo>
                <a:lnTo>
                  <a:pt x="1651" y="265"/>
                </a:lnTo>
                <a:lnTo>
                  <a:pt x="1423" y="94"/>
                </a:lnTo>
                <a:lnTo>
                  <a:pt x="0" y="265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86" name="object 1486"/>
          <p:cNvSpPr/>
          <p:nvPr/>
        </p:nvSpPr>
        <p:spPr>
          <a:xfrm>
            <a:off x="324704" y="514969"/>
            <a:ext cx="983" cy="284"/>
          </a:xfrm>
          <a:custGeom>
            <a:avLst/>
            <a:gdLst/>
            <a:ahLst/>
            <a:cxnLst/>
            <a:rect l="l" t="t" r="r" b="b"/>
            <a:pathLst>
              <a:path w="1311" h="379">
                <a:moveTo>
                  <a:pt x="684" y="208"/>
                </a:moveTo>
                <a:lnTo>
                  <a:pt x="1311" y="0"/>
                </a:lnTo>
                <a:lnTo>
                  <a:pt x="0" y="208"/>
                </a:lnTo>
                <a:lnTo>
                  <a:pt x="227" y="379"/>
                </a:lnTo>
                <a:lnTo>
                  <a:pt x="684" y="208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87" name="object 1487"/>
          <p:cNvSpPr/>
          <p:nvPr/>
        </p:nvSpPr>
        <p:spPr>
          <a:xfrm>
            <a:off x="311494" y="515254"/>
            <a:ext cx="13679" cy="3602"/>
          </a:xfrm>
          <a:custGeom>
            <a:avLst/>
            <a:gdLst/>
            <a:ahLst/>
            <a:cxnLst/>
            <a:rect l="l" t="t" r="r" b="b"/>
            <a:pathLst>
              <a:path w="18238" h="4802">
                <a:moveTo>
                  <a:pt x="16129" y="1613"/>
                </a:moveTo>
                <a:lnTo>
                  <a:pt x="15217" y="1879"/>
                </a:lnTo>
                <a:lnTo>
                  <a:pt x="14762" y="1290"/>
                </a:lnTo>
                <a:lnTo>
                  <a:pt x="15104" y="968"/>
                </a:lnTo>
                <a:lnTo>
                  <a:pt x="14135" y="854"/>
                </a:lnTo>
                <a:lnTo>
                  <a:pt x="15275" y="531"/>
                </a:lnTo>
                <a:lnTo>
                  <a:pt x="16472" y="588"/>
                </a:lnTo>
                <a:lnTo>
                  <a:pt x="17555" y="208"/>
                </a:lnTo>
                <a:lnTo>
                  <a:pt x="16699" y="322"/>
                </a:lnTo>
                <a:lnTo>
                  <a:pt x="15787" y="208"/>
                </a:lnTo>
                <a:lnTo>
                  <a:pt x="16472" y="0"/>
                </a:lnTo>
                <a:lnTo>
                  <a:pt x="15160" y="379"/>
                </a:lnTo>
                <a:lnTo>
                  <a:pt x="13793" y="645"/>
                </a:lnTo>
                <a:lnTo>
                  <a:pt x="12881" y="645"/>
                </a:lnTo>
                <a:lnTo>
                  <a:pt x="11968" y="645"/>
                </a:lnTo>
                <a:lnTo>
                  <a:pt x="10772" y="1082"/>
                </a:lnTo>
                <a:lnTo>
                  <a:pt x="9975" y="854"/>
                </a:lnTo>
                <a:lnTo>
                  <a:pt x="8835" y="1461"/>
                </a:lnTo>
                <a:lnTo>
                  <a:pt x="9348" y="1404"/>
                </a:lnTo>
                <a:lnTo>
                  <a:pt x="8265" y="1727"/>
                </a:lnTo>
                <a:lnTo>
                  <a:pt x="7181" y="2164"/>
                </a:lnTo>
                <a:lnTo>
                  <a:pt x="6098" y="2486"/>
                </a:lnTo>
                <a:lnTo>
                  <a:pt x="4958" y="2581"/>
                </a:lnTo>
                <a:lnTo>
                  <a:pt x="5757" y="2050"/>
                </a:lnTo>
                <a:lnTo>
                  <a:pt x="5528" y="2107"/>
                </a:lnTo>
                <a:lnTo>
                  <a:pt x="5016" y="2372"/>
                </a:lnTo>
                <a:lnTo>
                  <a:pt x="4446" y="2524"/>
                </a:lnTo>
                <a:lnTo>
                  <a:pt x="3534" y="2847"/>
                </a:lnTo>
                <a:lnTo>
                  <a:pt x="2565" y="3227"/>
                </a:lnTo>
                <a:lnTo>
                  <a:pt x="1709" y="3606"/>
                </a:lnTo>
                <a:lnTo>
                  <a:pt x="968" y="4043"/>
                </a:lnTo>
                <a:lnTo>
                  <a:pt x="0" y="4632"/>
                </a:lnTo>
                <a:lnTo>
                  <a:pt x="1139" y="4157"/>
                </a:lnTo>
                <a:lnTo>
                  <a:pt x="2338" y="3872"/>
                </a:lnTo>
                <a:lnTo>
                  <a:pt x="1311" y="4252"/>
                </a:lnTo>
                <a:lnTo>
                  <a:pt x="398" y="4802"/>
                </a:lnTo>
                <a:lnTo>
                  <a:pt x="1709" y="4537"/>
                </a:lnTo>
                <a:lnTo>
                  <a:pt x="2849" y="3986"/>
                </a:lnTo>
                <a:lnTo>
                  <a:pt x="4048" y="3549"/>
                </a:lnTo>
                <a:lnTo>
                  <a:pt x="5643" y="3189"/>
                </a:lnTo>
                <a:lnTo>
                  <a:pt x="7068" y="2486"/>
                </a:lnTo>
                <a:lnTo>
                  <a:pt x="8094" y="2259"/>
                </a:lnTo>
                <a:lnTo>
                  <a:pt x="9177" y="2164"/>
                </a:lnTo>
                <a:lnTo>
                  <a:pt x="10373" y="1727"/>
                </a:lnTo>
                <a:lnTo>
                  <a:pt x="11570" y="1461"/>
                </a:lnTo>
                <a:lnTo>
                  <a:pt x="12198" y="1233"/>
                </a:lnTo>
                <a:lnTo>
                  <a:pt x="12198" y="1082"/>
                </a:lnTo>
                <a:lnTo>
                  <a:pt x="12881" y="911"/>
                </a:lnTo>
                <a:lnTo>
                  <a:pt x="12198" y="1233"/>
                </a:lnTo>
                <a:lnTo>
                  <a:pt x="11570" y="1461"/>
                </a:lnTo>
                <a:lnTo>
                  <a:pt x="12937" y="1177"/>
                </a:lnTo>
                <a:lnTo>
                  <a:pt x="11968" y="1670"/>
                </a:lnTo>
                <a:lnTo>
                  <a:pt x="12367" y="2107"/>
                </a:lnTo>
                <a:lnTo>
                  <a:pt x="11628" y="2809"/>
                </a:lnTo>
                <a:lnTo>
                  <a:pt x="12597" y="3720"/>
                </a:lnTo>
                <a:lnTo>
                  <a:pt x="13622" y="3132"/>
                </a:lnTo>
                <a:lnTo>
                  <a:pt x="14933" y="2809"/>
                </a:lnTo>
                <a:lnTo>
                  <a:pt x="16016" y="2107"/>
                </a:lnTo>
                <a:lnTo>
                  <a:pt x="17269" y="1822"/>
                </a:lnTo>
                <a:lnTo>
                  <a:pt x="18238" y="1082"/>
                </a:lnTo>
                <a:lnTo>
                  <a:pt x="16814" y="968"/>
                </a:lnTo>
                <a:lnTo>
                  <a:pt x="15559" y="1404"/>
                </a:lnTo>
                <a:lnTo>
                  <a:pt x="16129" y="1613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88" name="object 1488"/>
          <p:cNvSpPr/>
          <p:nvPr/>
        </p:nvSpPr>
        <p:spPr>
          <a:xfrm>
            <a:off x="308332" y="558640"/>
            <a:ext cx="2223" cy="29182"/>
          </a:xfrm>
          <a:custGeom>
            <a:avLst/>
            <a:gdLst/>
            <a:ahLst/>
            <a:cxnLst/>
            <a:rect l="l" t="t" r="r" b="b"/>
            <a:pathLst>
              <a:path w="2964" h="38909">
                <a:moveTo>
                  <a:pt x="1937" y="3832"/>
                </a:moveTo>
                <a:lnTo>
                  <a:pt x="1597" y="2860"/>
                </a:lnTo>
                <a:lnTo>
                  <a:pt x="1196" y="1943"/>
                </a:lnTo>
                <a:lnTo>
                  <a:pt x="1083" y="971"/>
                </a:lnTo>
                <a:lnTo>
                  <a:pt x="797" y="0"/>
                </a:lnTo>
                <a:lnTo>
                  <a:pt x="0" y="38370"/>
                </a:lnTo>
                <a:lnTo>
                  <a:pt x="912" y="38695"/>
                </a:lnTo>
                <a:lnTo>
                  <a:pt x="1881" y="38909"/>
                </a:lnTo>
                <a:lnTo>
                  <a:pt x="2964" y="38154"/>
                </a:lnTo>
                <a:lnTo>
                  <a:pt x="2678" y="37020"/>
                </a:lnTo>
                <a:lnTo>
                  <a:pt x="2223" y="4802"/>
                </a:lnTo>
                <a:lnTo>
                  <a:pt x="1937" y="3832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89" name="object 1489"/>
          <p:cNvSpPr/>
          <p:nvPr/>
        </p:nvSpPr>
        <p:spPr>
          <a:xfrm>
            <a:off x="305938" y="526018"/>
            <a:ext cx="1796" cy="1907"/>
          </a:xfrm>
          <a:custGeom>
            <a:avLst/>
            <a:gdLst/>
            <a:ahLst/>
            <a:cxnLst/>
            <a:rect l="l" t="t" r="r" b="b"/>
            <a:pathLst>
              <a:path w="2394" h="2543">
                <a:moveTo>
                  <a:pt x="1425" y="0"/>
                </a:moveTo>
                <a:lnTo>
                  <a:pt x="569" y="588"/>
                </a:lnTo>
                <a:lnTo>
                  <a:pt x="0" y="1461"/>
                </a:lnTo>
                <a:lnTo>
                  <a:pt x="0" y="2429"/>
                </a:lnTo>
                <a:lnTo>
                  <a:pt x="968" y="2429"/>
                </a:lnTo>
                <a:lnTo>
                  <a:pt x="1881" y="2543"/>
                </a:lnTo>
                <a:lnTo>
                  <a:pt x="2394" y="1233"/>
                </a:lnTo>
                <a:lnTo>
                  <a:pt x="1425" y="0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90" name="object 1490"/>
          <p:cNvSpPr/>
          <p:nvPr/>
        </p:nvSpPr>
        <p:spPr>
          <a:xfrm>
            <a:off x="317735" y="526217"/>
            <a:ext cx="3506" cy="1623"/>
          </a:xfrm>
          <a:custGeom>
            <a:avLst/>
            <a:gdLst/>
            <a:ahLst/>
            <a:cxnLst/>
            <a:rect l="l" t="t" r="r" b="b"/>
            <a:pathLst>
              <a:path w="4674" h="2164">
                <a:moveTo>
                  <a:pt x="4674" y="1670"/>
                </a:moveTo>
                <a:lnTo>
                  <a:pt x="3705" y="930"/>
                </a:lnTo>
                <a:lnTo>
                  <a:pt x="2793" y="1290"/>
                </a:lnTo>
                <a:lnTo>
                  <a:pt x="2793" y="322"/>
                </a:lnTo>
                <a:lnTo>
                  <a:pt x="1709" y="0"/>
                </a:lnTo>
                <a:lnTo>
                  <a:pt x="855" y="436"/>
                </a:lnTo>
                <a:lnTo>
                  <a:pt x="171" y="1195"/>
                </a:lnTo>
                <a:lnTo>
                  <a:pt x="0" y="2164"/>
                </a:lnTo>
                <a:lnTo>
                  <a:pt x="1425" y="2164"/>
                </a:lnTo>
                <a:lnTo>
                  <a:pt x="2678" y="1670"/>
                </a:lnTo>
                <a:lnTo>
                  <a:pt x="3077" y="2050"/>
                </a:lnTo>
                <a:lnTo>
                  <a:pt x="4674" y="1670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91" name="object 1491"/>
          <p:cNvSpPr/>
          <p:nvPr/>
        </p:nvSpPr>
        <p:spPr>
          <a:xfrm>
            <a:off x="288499" y="535894"/>
            <a:ext cx="30947" cy="51524"/>
          </a:xfrm>
          <a:custGeom>
            <a:avLst/>
            <a:gdLst/>
            <a:ahLst/>
            <a:cxnLst/>
            <a:rect l="l" t="t" r="r" b="b"/>
            <a:pathLst>
              <a:path w="41263" h="68699">
                <a:moveTo>
                  <a:pt x="29637" y="35509"/>
                </a:moveTo>
                <a:lnTo>
                  <a:pt x="28668" y="35131"/>
                </a:lnTo>
                <a:lnTo>
                  <a:pt x="29123" y="67349"/>
                </a:lnTo>
                <a:lnTo>
                  <a:pt x="29808" y="66540"/>
                </a:lnTo>
                <a:lnTo>
                  <a:pt x="29522" y="65838"/>
                </a:lnTo>
                <a:lnTo>
                  <a:pt x="29294" y="65082"/>
                </a:lnTo>
                <a:lnTo>
                  <a:pt x="30092" y="64598"/>
                </a:lnTo>
                <a:lnTo>
                  <a:pt x="31119" y="64382"/>
                </a:lnTo>
                <a:lnTo>
                  <a:pt x="32200" y="64112"/>
                </a:lnTo>
                <a:lnTo>
                  <a:pt x="32885" y="63249"/>
                </a:lnTo>
                <a:lnTo>
                  <a:pt x="32372" y="62223"/>
                </a:lnTo>
                <a:lnTo>
                  <a:pt x="32088" y="61143"/>
                </a:lnTo>
                <a:lnTo>
                  <a:pt x="31745" y="60010"/>
                </a:lnTo>
                <a:lnTo>
                  <a:pt x="31119" y="59040"/>
                </a:lnTo>
                <a:lnTo>
                  <a:pt x="30891" y="57906"/>
                </a:lnTo>
                <a:lnTo>
                  <a:pt x="30434" y="56826"/>
                </a:lnTo>
                <a:lnTo>
                  <a:pt x="31290" y="55962"/>
                </a:lnTo>
                <a:lnTo>
                  <a:pt x="32315" y="55315"/>
                </a:lnTo>
                <a:lnTo>
                  <a:pt x="33511" y="54884"/>
                </a:lnTo>
                <a:lnTo>
                  <a:pt x="34480" y="54129"/>
                </a:lnTo>
                <a:lnTo>
                  <a:pt x="35393" y="53318"/>
                </a:lnTo>
                <a:lnTo>
                  <a:pt x="36591" y="52779"/>
                </a:lnTo>
                <a:lnTo>
                  <a:pt x="37787" y="52454"/>
                </a:lnTo>
                <a:lnTo>
                  <a:pt x="38756" y="51754"/>
                </a:lnTo>
                <a:lnTo>
                  <a:pt x="39155" y="50674"/>
                </a:lnTo>
                <a:lnTo>
                  <a:pt x="39781" y="49703"/>
                </a:lnTo>
                <a:lnTo>
                  <a:pt x="40409" y="48731"/>
                </a:lnTo>
                <a:lnTo>
                  <a:pt x="41263" y="48029"/>
                </a:lnTo>
                <a:lnTo>
                  <a:pt x="41207" y="47004"/>
                </a:lnTo>
                <a:lnTo>
                  <a:pt x="40522" y="46573"/>
                </a:lnTo>
                <a:lnTo>
                  <a:pt x="39724" y="46248"/>
                </a:lnTo>
                <a:lnTo>
                  <a:pt x="38470" y="46248"/>
                </a:lnTo>
                <a:lnTo>
                  <a:pt x="37274" y="46412"/>
                </a:lnTo>
                <a:lnTo>
                  <a:pt x="36021" y="46518"/>
                </a:lnTo>
                <a:lnTo>
                  <a:pt x="34766" y="46465"/>
                </a:lnTo>
                <a:lnTo>
                  <a:pt x="33910" y="45548"/>
                </a:lnTo>
                <a:lnTo>
                  <a:pt x="34424" y="19697"/>
                </a:lnTo>
                <a:lnTo>
                  <a:pt x="33399" y="19266"/>
                </a:lnTo>
                <a:lnTo>
                  <a:pt x="32315" y="18995"/>
                </a:lnTo>
                <a:lnTo>
                  <a:pt x="31461" y="18348"/>
                </a:lnTo>
                <a:lnTo>
                  <a:pt x="30434" y="18078"/>
                </a:lnTo>
                <a:lnTo>
                  <a:pt x="29294" y="17863"/>
                </a:lnTo>
                <a:lnTo>
                  <a:pt x="28098" y="17700"/>
                </a:lnTo>
                <a:lnTo>
                  <a:pt x="26958" y="17647"/>
                </a:lnTo>
                <a:lnTo>
                  <a:pt x="27699" y="16945"/>
                </a:lnTo>
                <a:lnTo>
                  <a:pt x="28382" y="4533"/>
                </a:lnTo>
                <a:lnTo>
                  <a:pt x="27129" y="4372"/>
                </a:lnTo>
                <a:lnTo>
                  <a:pt x="25875" y="4155"/>
                </a:lnTo>
                <a:lnTo>
                  <a:pt x="25077" y="3669"/>
                </a:lnTo>
                <a:lnTo>
                  <a:pt x="24336" y="3075"/>
                </a:lnTo>
                <a:lnTo>
                  <a:pt x="23651" y="2428"/>
                </a:lnTo>
                <a:lnTo>
                  <a:pt x="24622" y="2050"/>
                </a:lnTo>
                <a:lnTo>
                  <a:pt x="24735" y="1025"/>
                </a:lnTo>
                <a:lnTo>
                  <a:pt x="25248" y="0"/>
                </a:lnTo>
                <a:lnTo>
                  <a:pt x="24336" y="702"/>
                </a:lnTo>
                <a:lnTo>
                  <a:pt x="23538" y="1457"/>
                </a:lnTo>
                <a:lnTo>
                  <a:pt x="22570" y="2213"/>
                </a:lnTo>
                <a:lnTo>
                  <a:pt x="22000" y="1780"/>
                </a:lnTo>
                <a:lnTo>
                  <a:pt x="21087" y="1942"/>
                </a:lnTo>
                <a:lnTo>
                  <a:pt x="20290" y="1564"/>
                </a:lnTo>
                <a:lnTo>
                  <a:pt x="19263" y="1997"/>
                </a:lnTo>
                <a:lnTo>
                  <a:pt x="18294" y="2591"/>
                </a:lnTo>
                <a:lnTo>
                  <a:pt x="17154" y="2697"/>
                </a:lnTo>
                <a:lnTo>
                  <a:pt x="16528" y="2266"/>
                </a:lnTo>
                <a:lnTo>
                  <a:pt x="15616" y="2105"/>
                </a:lnTo>
                <a:lnTo>
                  <a:pt x="15217" y="3130"/>
                </a:lnTo>
                <a:lnTo>
                  <a:pt x="14989" y="4155"/>
                </a:lnTo>
                <a:lnTo>
                  <a:pt x="14419" y="5072"/>
                </a:lnTo>
                <a:lnTo>
                  <a:pt x="13622" y="5666"/>
                </a:lnTo>
                <a:lnTo>
                  <a:pt x="12482" y="4964"/>
                </a:lnTo>
                <a:lnTo>
                  <a:pt x="11626" y="3777"/>
                </a:lnTo>
                <a:lnTo>
                  <a:pt x="10714" y="4694"/>
                </a:lnTo>
                <a:lnTo>
                  <a:pt x="9745" y="5450"/>
                </a:lnTo>
                <a:lnTo>
                  <a:pt x="9233" y="6260"/>
                </a:lnTo>
                <a:lnTo>
                  <a:pt x="8947" y="7177"/>
                </a:lnTo>
                <a:lnTo>
                  <a:pt x="8605" y="8041"/>
                </a:lnTo>
                <a:lnTo>
                  <a:pt x="8947" y="9174"/>
                </a:lnTo>
                <a:lnTo>
                  <a:pt x="9119" y="10416"/>
                </a:lnTo>
                <a:lnTo>
                  <a:pt x="10031" y="10739"/>
                </a:lnTo>
                <a:lnTo>
                  <a:pt x="10885" y="10794"/>
                </a:lnTo>
                <a:lnTo>
                  <a:pt x="11854" y="10253"/>
                </a:lnTo>
                <a:lnTo>
                  <a:pt x="12653" y="9444"/>
                </a:lnTo>
                <a:lnTo>
                  <a:pt x="13563" y="9283"/>
                </a:lnTo>
                <a:lnTo>
                  <a:pt x="14989" y="8580"/>
                </a:lnTo>
                <a:lnTo>
                  <a:pt x="15787" y="9119"/>
                </a:lnTo>
                <a:lnTo>
                  <a:pt x="16699" y="9389"/>
                </a:lnTo>
                <a:lnTo>
                  <a:pt x="17553" y="9767"/>
                </a:lnTo>
                <a:lnTo>
                  <a:pt x="17497" y="10739"/>
                </a:lnTo>
                <a:lnTo>
                  <a:pt x="17668" y="11819"/>
                </a:lnTo>
                <a:lnTo>
                  <a:pt x="18010" y="12844"/>
                </a:lnTo>
                <a:lnTo>
                  <a:pt x="18580" y="13814"/>
                </a:lnTo>
                <a:lnTo>
                  <a:pt x="19035" y="14841"/>
                </a:lnTo>
                <a:lnTo>
                  <a:pt x="18637" y="15811"/>
                </a:lnTo>
                <a:lnTo>
                  <a:pt x="18580" y="16836"/>
                </a:lnTo>
                <a:lnTo>
                  <a:pt x="19321" y="16189"/>
                </a:lnTo>
                <a:lnTo>
                  <a:pt x="20119" y="15325"/>
                </a:lnTo>
                <a:lnTo>
                  <a:pt x="20290" y="15758"/>
                </a:lnTo>
                <a:lnTo>
                  <a:pt x="20403" y="14570"/>
                </a:lnTo>
                <a:lnTo>
                  <a:pt x="20175" y="13814"/>
                </a:lnTo>
                <a:lnTo>
                  <a:pt x="19891" y="13005"/>
                </a:lnTo>
                <a:lnTo>
                  <a:pt x="19263" y="11819"/>
                </a:lnTo>
                <a:lnTo>
                  <a:pt x="19662" y="10416"/>
                </a:lnTo>
                <a:lnTo>
                  <a:pt x="20518" y="11225"/>
                </a:lnTo>
                <a:lnTo>
                  <a:pt x="20860" y="12358"/>
                </a:lnTo>
                <a:lnTo>
                  <a:pt x="21486" y="13545"/>
                </a:lnTo>
                <a:lnTo>
                  <a:pt x="21829" y="14841"/>
                </a:lnTo>
                <a:lnTo>
                  <a:pt x="20860" y="15380"/>
                </a:lnTo>
                <a:lnTo>
                  <a:pt x="21202" y="16352"/>
                </a:lnTo>
                <a:lnTo>
                  <a:pt x="21486" y="17322"/>
                </a:lnTo>
                <a:lnTo>
                  <a:pt x="21315" y="18564"/>
                </a:lnTo>
                <a:lnTo>
                  <a:pt x="21259" y="19914"/>
                </a:lnTo>
                <a:lnTo>
                  <a:pt x="22056" y="20345"/>
                </a:lnTo>
                <a:lnTo>
                  <a:pt x="22342" y="20075"/>
                </a:lnTo>
                <a:lnTo>
                  <a:pt x="23025" y="20506"/>
                </a:lnTo>
                <a:lnTo>
                  <a:pt x="22797" y="19428"/>
                </a:lnTo>
                <a:lnTo>
                  <a:pt x="23311" y="19589"/>
                </a:lnTo>
                <a:lnTo>
                  <a:pt x="23311" y="18456"/>
                </a:lnTo>
                <a:lnTo>
                  <a:pt x="23367" y="17377"/>
                </a:lnTo>
                <a:lnTo>
                  <a:pt x="24280" y="16891"/>
                </a:lnTo>
                <a:lnTo>
                  <a:pt x="25248" y="17592"/>
                </a:lnTo>
                <a:lnTo>
                  <a:pt x="26501" y="17808"/>
                </a:lnTo>
                <a:lnTo>
                  <a:pt x="25591" y="18511"/>
                </a:lnTo>
                <a:lnTo>
                  <a:pt x="25361" y="19536"/>
                </a:lnTo>
                <a:lnTo>
                  <a:pt x="25532" y="20614"/>
                </a:lnTo>
                <a:lnTo>
                  <a:pt x="25476" y="21694"/>
                </a:lnTo>
                <a:lnTo>
                  <a:pt x="26445" y="22072"/>
                </a:lnTo>
                <a:lnTo>
                  <a:pt x="27413" y="22503"/>
                </a:lnTo>
                <a:lnTo>
                  <a:pt x="28326" y="22936"/>
                </a:lnTo>
                <a:lnTo>
                  <a:pt x="29294" y="23422"/>
                </a:lnTo>
                <a:lnTo>
                  <a:pt x="30378" y="23422"/>
                </a:lnTo>
                <a:lnTo>
                  <a:pt x="30263" y="24608"/>
                </a:lnTo>
                <a:lnTo>
                  <a:pt x="29979" y="25687"/>
                </a:lnTo>
                <a:lnTo>
                  <a:pt x="28896" y="26389"/>
                </a:lnTo>
                <a:lnTo>
                  <a:pt x="28269" y="27037"/>
                </a:lnTo>
                <a:lnTo>
                  <a:pt x="27413" y="26659"/>
                </a:lnTo>
                <a:lnTo>
                  <a:pt x="25818" y="26336"/>
                </a:lnTo>
                <a:lnTo>
                  <a:pt x="24507" y="26173"/>
                </a:lnTo>
                <a:lnTo>
                  <a:pt x="23651" y="25580"/>
                </a:lnTo>
                <a:lnTo>
                  <a:pt x="22797" y="24878"/>
                </a:lnTo>
                <a:lnTo>
                  <a:pt x="21941" y="24014"/>
                </a:lnTo>
                <a:lnTo>
                  <a:pt x="20973" y="23314"/>
                </a:lnTo>
                <a:lnTo>
                  <a:pt x="20062" y="22611"/>
                </a:lnTo>
                <a:lnTo>
                  <a:pt x="19092" y="22666"/>
                </a:lnTo>
                <a:lnTo>
                  <a:pt x="18067" y="23800"/>
                </a:lnTo>
                <a:lnTo>
                  <a:pt x="17325" y="22989"/>
                </a:lnTo>
                <a:lnTo>
                  <a:pt x="16699" y="22125"/>
                </a:lnTo>
                <a:lnTo>
                  <a:pt x="16186" y="21208"/>
                </a:lnTo>
                <a:lnTo>
                  <a:pt x="16014" y="20075"/>
                </a:lnTo>
                <a:lnTo>
                  <a:pt x="14989" y="19536"/>
                </a:lnTo>
                <a:lnTo>
                  <a:pt x="14532" y="18511"/>
                </a:lnTo>
                <a:lnTo>
                  <a:pt x="14874" y="17377"/>
                </a:lnTo>
                <a:lnTo>
                  <a:pt x="15046" y="16244"/>
                </a:lnTo>
                <a:lnTo>
                  <a:pt x="14933" y="15111"/>
                </a:lnTo>
                <a:lnTo>
                  <a:pt x="14021" y="14517"/>
                </a:lnTo>
                <a:lnTo>
                  <a:pt x="12993" y="13922"/>
                </a:lnTo>
                <a:lnTo>
                  <a:pt x="12196" y="13167"/>
                </a:lnTo>
                <a:lnTo>
                  <a:pt x="11284" y="12466"/>
                </a:lnTo>
                <a:lnTo>
                  <a:pt x="10202" y="12197"/>
                </a:lnTo>
                <a:lnTo>
                  <a:pt x="9233" y="12088"/>
                </a:lnTo>
                <a:lnTo>
                  <a:pt x="9062" y="10577"/>
                </a:lnTo>
                <a:lnTo>
                  <a:pt x="7808" y="11225"/>
                </a:lnTo>
                <a:lnTo>
                  <a:pt x="6440" y="11063"/>
                </a:lnTo>
                <a:lnTo>
                  <a:pt x="5699" y="12033"/>
                </a:lnTo>
                <a:lnTo>
                  <a:pt x="4787" y="12844"/>
                </a:lnTo>
                <a:lnTo>
                  <a:pt x="3534" y="13005"/>
                </a:lnTo>
                <a:lnTo>
                  <a:pt x="2507" y="13869"/>
                </a:lnTo>
                <a:lnTo>
                  <a:pt x="1993" y="15056"/>
                </a:lnTo>
                <a:lnTo>
                  <a:pt x="1595" y="16244"/>
                </a:lnTo>
                <a:lnTo>
                  <a:pt x="1196" y="17269"/>
                </a:lnTo>
                <a:lnTo>
                  <a:pt x="741" y="18241"/>
                </a:lnTo>
                <a:lnTo>
                  <a:pt x="455" y="19319"/>
                </a:lnTo>
                <a:lnTo>
                  <a:pt x="283" y="20345"/>
                </a:lnTo>
                <a:lnTo>
                  <a:pt x="114" y="21425"/>
                </a:lnTo>
                <a:lnTo>
                  <a:pt x="0" y="22450"/>
                </a:lnTo>
                <a:lnTo>
                  <a:pt x="56" y="23475"/>
                </a:lnTo>
                <a:lnTo>
                  <a:pt x="227" y="24553"/>
                </a:lnTo>
                <a:lnTo>
                  <a:pt x="227" y="25580"/>
                </a:lnTo>
                <a:lnTo>
                  <a:pt x="56" y="26983"/>
                </a:lnTo>
                <a:lnTo>
                  <a:pt x="171" y="28117"/>
                </a:lnTo>
                <a:lnTo>
                  <a:pt x="114" y="29250"/>
                </a:lnTo>
                <a:lnTo>
                  <a:pt x="455" y="30328"/>
                </a:lnTo>
                <a:lnTo>
                  <a:pt x="684" y="31408"/>
                </a:lnTo>
                <a:lnTo>
                  <a:pt x="968" y="32542"/>
                </a:lnTo>
                <a:lnTo>
                  <a:pt x="1538" y="33512"/>
                </a:lnTo>
                <a:lnTo>
                  <a:pt x="2394" y="34323"/>
                </a:lnTo>
                <a:lnTo>
                  <a:pt x="2964" y="35456"/>
                </a:lnTo>
                <a:lnTo>
                  <a:pt x="3818" y="36320"/>
                </a:lnTo>
                <a:lnTo>
                  <a:pt x="5014" y="36697"/>
                </a:lnTo>
                <a:lnTo>
                  <a:pt x="5528" y="37506"/>
                </a:lnTo>
                <a:lnTo>
                  <a:pt x="5983" y="38315"/>
                </a:lnTo>
                <a:lnTo>
                  <a:pt x="6553" y="39126"/>
                </a:lnTo>
                <a:lnTo>
                  <a:pt x="7409" y="39934"/>
                </a:lnTo>
                <a:lnTo>
                  <a:pt x="8150" y="40906"/>
                </a:lnTo>
                <a:lnTo>
                  <a:pt x="8605" y="41878"/>
                </a:lnTo>
                <a:lnTo>
                  <a:pt x="8434" y="43065"/>
                </a:lnTo>
                <a:lnTo>
                  <a:pt x="8263" y="44306"/>
                </a:lnTo>
                <a:lnTo>
                  <a:pt x="8663" y="45440"/>
                </a:lnTo>
                <a:lnTo>
                  <a:pt x="9290" y="46518"/>
                </a:lnTo>
                <a:lnTo>
                  <a:pt x="9632" y="47545"/>
                </a:lnTo>
                <a:lnTo>
                  <a:pt x="10259" y="48515"/>
                </a:lnTo>
                <a:lnTo>
                  <a:pt x="10542" y="49595"/>
                </a:lnTo>
                <a:lnTo>
                  <a:pt x="11112" y="50565"/>
                </a:lnTo>
                <a:lnTo>
                  <a:pt x="11741" y="51484"/>
                </a:lnTo>
                <a:lnTo>
                  <a:pt x="12424" y="52293"/>
                </a:lnTo>
                <a:lnTo>
                  <a:pt x="12595" y="53210"/>
                </a:lnTo>
                <a:lnTo>
                  <a:pt x="12595" y="54129"/>
                </a:lnTo>
                <a:lnTo>
                  <a:pt x="12196" y="54668"/>
                </a:lnTo>
                <a:lnTo>
                  <a:pt x="12595" y="55746"/>
                </a:lnTo>
                <a:lnTo>
                  <a:pt x="12653" y="56879"/>
                </a:lnTo>
                <a:lnTo>
                  <a:pt x="13451" y="57635"/>
                </a:lnTo>
                <a:lnTo>
                  <a:pt x="14305" y="58337"/>
                </a:lnTo>
                <a:lnTo>
                  <a:pt x="14933" y="59146"/>
                </a:lnTo>
                <a:lnTo>
                  <a:pt x="15616" y="60010"/>
                </a:lnTo>
                <a:lnTo>
                  <a:pt x="16242" y="60820"/>
                </a:lnTo>
                <a:lnTo>
                  <a:pt x="16927" y="61629"/>
                </a:lnTo>
                <a:lnTo>
                  <a:pt x="17553" y="62493"/>
                </a:lnTo>
                <a:lnTo>
                  <a:pt x="18353" y="63249"/>
                </a:lnTo>
                <a:lnTo>
                  <a:pt x="19092" y="63949"/>
                </a:lnTo>
                <a:lnTo>
                  <a:pt x="21031" y="65515"/>
                </a:lnTo>
                <a:lnTo>
                  <a:pt x="23025" y="66918"/>
                </a:lnTo>
                <a:lnTo>
                  <a:pt x="25077" y="68213"/>
                </a:lnTo>
                <a:lnTo>
                  <a:pt x="24791" y="53265"/>
                </a:lnTo>
                <a:lnTo>
                  <a:pt x="23937" y="52076"/>
                </a:lnTo>
                <a:lnTo>
                  <a:pt x="24678" y="52401"/>
                </a:lnTo>
                <a:lnTo>
                  <a:pt x="24735" y="52023"/>
                </a:lnTo>
                <a:lnTo>
                  <a:pt x="25419" y="52617"/>
                </a:lnTo>
                <a:lnTo>
                  <a:pt x="25532" y="68374"/>
                </a:lnTo>
                <a:lnTo>
                  <a:pt x="26445" y="68699"/>
                </a:lnTo>
                <a:lnTo>
                  <a:pt x="27242" y="30328"/>
                </a:lnTo>
                <a:lnTo>
                  <a:pt x="28211" y="30490"/>
                </a:lnTo>
                <a:lnTo>
                  <a:pt x="29067" y="31084"/>
                </a:lnTo>
                <a:lnTo>
                  <a:pt x="29580" y="32001"/>
                </a:lnTo>
                <a:lnTo>
                  <a:pt x="29580" y="33134"/>
                </a:lnTo>
                <a:lnTo>
                  <a:pt x="29751" y="34214"/>
                </a:lnTo>
                <a:lnTo>
                  <a:pt x="30092" y="35295"/>
                </a:lnTo>
                <a:lnTo>
                  <a:pt x="30605" y="36265"/>
                </a:lnTo>
                <a:lnTo>
                  <a:pt x="31061" y="37237"/>
                </a:lnTo>
                <a:lnTo>
                  <a:pt x="31745" y="38100"/>
                </a:lnTo>
                <a:lnTo>
                  <a:pt x="32430" y="38964"/>
                </a:lnTo>
                <a:lnTo>
                  <a:pt x="32942" y="40259"/>
                </a:lnTo>
                <a:lnTo>
                  <a:pt x="33000" y="41284"/>
                </a:lnTo>
                <a:lnTo>
                  <a:pt x="33056" y="42309"/>
                </a:lnTo>
                <a:lnTo>
                  <a:pt x="33399" y="43281"/>
                </a:lnTo>
                <a:lnTo>
                  <a:pt x="31973" y="42526"/>
                </a:lnTo>
                <a:lnTo>
                  <a:pt x="31290" y="41014"/>
                </a:lnTo>
                <a:lnTo>
                  <a:pt x="30549" y="40259"/>
                </a:lnTo>
                <a:lnTo>
                  <a:pt x="29921" y="39342"/>
                </a:lnTo>
                <a:lnTo>
                  <a:pt x="29351" y="38423"/>
                </a:lnTo>
                <a:lnTo>
                  <a:pt x="29522" y="37398"/>
                </a:lnTo>
                <a:lnTo>
                  <a:pt x="30207" y="36426"/>
                </a:lnTo>
                <a:lnTo>
                  <a:pt x="29637" y="35509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92" name="object 1492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93" name="object 1493"/>
          <p:cNvSpPr/>
          <p:nvPr/>
        </p:nvSpPr>
        <p:spPr>
          <a:xfrm>
            <a:off x="315172" y="583210"/>
            <a:ext cx="4445" cy="4856"/>
          </a:xfrm>
          <a:custGeom>
            <a:avLst/>
            <a:gdLst/>
            <a:ahLst/>
            <a:cxnLst/>
            <a:rect l="l" t="t" r="r" b="b"/>
            <a:pathLst>
              <a:path w="5927" h="6475">
                <a:moveTo>
                  <a:pt x="741" y="3992"/>
                </a:moveTo>
                <a:lnTo>
                  <a:pt x="0" y="3884"/>
                </a:lnTo>
                <a:lnTo>
                  <a:pt x="114" y="4964"/>
                </a:lnTo>
                <a:lnTo>
                  <a:pt x="855" y="5664"/>
                </a:lnTo>
                <a:lnTo>
                  <a:pt x="1824" y="6205"/>
                </a:lnTo>
                <a:lnTo>
                  <a:pt x="2906" y="6475"/>
                </a:lnTo>
                <a:lnTo>
                  <a:pt x="3989" y="6259"/>
                </a:lnTo>
                <a:lnTo>
                  <a:pt x="4559" y="5719"/>
                </a:lnTo>
                <a:lnTo>
                  <a:pt x="4104" y="5072"/>
                </a:lnTo>
                <a:lnTo>
                  <a:pt x="4730" y="4478"/>
                </a:lnTo>
                <a:lnTo>
                  <a:pt x="5586" y="3992"/>
                </a:lnTo>
                <a:lnTo>
                  <a:pt x="5643" y="2967"/>
                </a:lnTo>
                <a:lnTo>
                  <a:pt x="5927" y="1995"/>
                </a:lnTo>
                <a:lnTo>
                  <a:pt x="5185" y="1078"/>
                </a:lnTo>
                <a:lnTo>
                  <a:pt x="4845" y="0"/>
                </a:lnTo>
                <a:lnTo>
                  <a:pt x="3818" y="0"/>
                </a:lnTo>
                <a:lnTo>
                  <a:pt x="3192" y="916"/>
                </a:lnTo>
                <a:lnTo>
                  <a:pt x="2394" y="1617"/>
                </a:lnTo>
                <a:lnTo>
                  <a:pt x="1139" y="1617"/>
                </a:lnTo>
                <a:lnTo>
                  <a:pt x="114" y="2805"/>
                </a:lnTo>
                <a:lnTo>
                  <a:pt x="741" y="3992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94" name="object 1494"/>
          <p:cNvSpPr/>
          <p:nvPr/>
        </p:nvSpPr>
        <p:spPr>
          <a:xfrm>
            <a:off x="298457" y="553338"/>
            <a:ext cx="22784" cy="34363"/>
          </a:xfrm>
          <a:custGeom>
            <a:avLst/>
            <a:gdLst/>
            <a:ahLst/>
            <a:cxnLst/>
            <a:rect l="l" t="t" r="r" b="b"/>
            <a:pathLst>
              <a:path w="30378" h="45817">
                <a:moveTo>
                  <a:pt x="16472" y="10955"/>
                </a:moveTo>
                <a:lnTo>
                  <a:pt x="16812" y="12035"/>
                </a:lnTo>
                <a:lnTo>
                  <a:pt x="17325" y="13005"/>
                </a:lnTo>
                <a:lnTo>
                  <a:pt x="17781" y="13977"/>
                </a:lnTo>
                <a:lnTo>
                  <a:pt x="18465" y="14841"/>
                </a:lnTo>
                <a:lnTo>
                  <a:pt x="19150" y="15705"/>
                </a:lnTo>
                <a:lnTo>
                  <a:pt x="19662" y="17000"/>
                </a:lnTo>
                <a:lnTo>
                  <a:pt x="19720" y="18025"/>
                </a:lnTo>
                <a:lnTo>
                  <a:pt x="19776" y="19050"/>
                </a:lnTo>
                <a:lnTo>
                  <a:pt x="20119" y="20022"/>
                </a:lnTo>
                <a:lnTo>
                  <a:pt x="20802" y="21533"/>
                </a:lnTo>
                <a:lnTo>
                  <a:pt x="22000" y="21694"/>
                </a:lnTo>
                <a:lnTo>
                  <a:pt x="23196" y="21425"/>
                </a:lnTo>
                <a:lnTo>
                  <a:pt x="24336" y="21263"/>
                </a:lnTo>
                <a:lnTo>
                  <a:pt x="26388" y="8419"/>
                </a:lnTo>
                <a:lnTo>
                  <a:pt x="27129" y="8149"/>
                </a:lnTo>
                <a:lnTo>
                  <a:pt x="27983" y="7986"/>
                </a:lnTo>
                <a:lnTo>
                  <a:pt x="28326" y="8850"/>
                </a:lnTo>
                <a:lnTo>
                  <a:pt x="28724" y="9714"/>
                </a:lnTo>
                <a:lnTo>
                  <a:pt x="29409" y="10469"/>
                </a:lnTo>
                <a:lnTo>
                  <a:pt x="30378" y="1780"/>
                </a:lnTo>
                <a:lnTo>
                  <a:pt x="29179" y="1511"/>
                </a:lnTo>
                <a:lnTo>
                  <a:pt x="28724" y="432"/>
                </a:lnTo>
                <a:lnTo>
                  <a:pt x="28553" y="0"/>
                </a:lnTo>
                <a:lnTo>
                  <a:pt x="13766" y="5500"/>
                </a:lnTo>
                <a:lnTo>
                  <a:pt x="3713" y="14264"/>
                </a:lnTo>
                <a:lnTo>
                  <a:pt x="0" y="25256"/>
                </a:lnTo>
                <a:lnTo>
                  <a:pt x="1" y="25462"/>
                </a:lnTo>
                <a:lnTo>
                  <a:pt x="4219" y="36879"/>
                </a:lnTo>
                <a:lnTo>
                  <a:pt x="10657" y="28817"/>
                </a:lnTo>
                <a:lnTo>
                  <a:pt x="11398" y="29142"/>
                </a:lnTo>
                <a:lnTo>
                  <a:pt x="11455" y="28764"/>
                </a:lnTo>
                <a:lnTo>
                  <a:pt x="12140" y="29358"/>
                </a:lnTo>
                <a:lnTo>
                  <a:pt x="15273" y="45817"/>
                </a:lnTo>
                <a:lnTo>
                  <a:pt x="16129" y="45223"/>
                </a:lnTo>
                <a:lnTo>
                  <a:pt x="15843" y="44090"/>
                </a:lnTo>
                <a:lnTo>
                  <a:pt x="15388" y="11872"/>
                </a:lnTo>
                <a:lnTo>
                  <a:pt x="15102" y="10902"/>
                </a:lnTo>
                <a:lnTo>
                  <a:pt x="14762" y="9930"/>
                </a:lnTo>
                <a:lnTo>
                  <a:pt x="14361" y="9013"/>
                </a:lnTo>
                <a:lnTo>
                  <a:pt x="14248" y="8041"/>
                </a:lnTo>
                <a:lnTo>
                  <a:pt x="13962" y="7069"/>
                </a:lnTo>
                <a:lnTo>
                  <a:pt x="14931" y="7230"/>
                </a:lnTo>
                <a:lnTo>
                  <a:pt x="15787" y="7825"/>
                </a:lnTo>
                <a:lnTo>
                  <a:pt x="16300" y="8742"/>
                </a:lnTo>
                <a:lnTo>
                  <a:pt x="16300" y="9875"/>
                </a:lnTo>
                <a:lnTo>
                  <a:pt x="16472" y="10955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95" name="object 1495"/>
          <p:cNvSpPr/>
          <p:nvPr/>
        </p:nvSpPr>
        <p:spPr>
          <a:xfrm>
            <a:off x="357787" y="569287"/>
            <a:ext cx="3081" cy="4208"/>
          </a:xfrm>
          <a:custGeom>
            <a:avLst/>
            <a:gdLst/>
            <a:ahLst/>
            <a:cxnLst/>
            <a:rect l="l" t="t" r="r" b="b"/>
            <a:pathLst>
              <a:path w="4108" h="5611">
                <a:moveTo>
                  <a:pt x="3202" y="647"/>
                </a:moveTo>
                <a:lnTo>
                  <a:pt x="2557" y="1456"/>
                </a:lnTo>
                <a:lnTo>
                  <a:pt x="1711" y="1995"/>
                </a:lnTo>
                <a:lnTo>
                  <a:pt x="966" y="2697"/>
                </a:lnTo>
                <a:lnTo>
                  <a:pt x="342" y="3506"/>
                </a:lnTo>
                <a:lnTo>
                  <a:pt x="0" y="4425"/>
                </a:lnTo>
                <a:lnTo>
                  <a:pt x="624" y="5342"/>
                </a:lnTo>
                <a:lnTo>
                  <a:pt x="1711" y="5611"/>
                </a:lnTo>
                <a:lnTo>
                  <a:pt x="2859" y="5450"/>
                </a:lnTo>
                <a:lnTo>
                  <a:pt x="4048" y="5450"/>
                </a:lnTo>
                <a:lnTo>
                  <a:pt x="4108" y="4909"/>
                </a:lnTo>
                <a:lnTo>
                  <a:pt x="4108" y="2644"/>
                </a:lnTo>
                <a:lnTo>
                  <a:pt x="3927" y="1294"/>
                </a:lnTo>
                <a:lnTo>
                  <a:pt x="3645" y="0"/>
                </a:lnTo>
                <a:lnTo>
                  <a:pt x="3202" y="647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96" name="object 1496"/>
          <p:cNvSpPr/>
          <p:nvPr/>
        </p:nvSpPr>
        <p:spPr>
          <a:xfrm>
            <a:off x="355914" y="575114"/>
            <a:ext cx="4531" cy="1579"/>
          </a:xfrm>
          <a:custGeom>
            <a:avLst/>
            <a:gdLst/>
            <a:ahLst/>
            <a:cxnLst/>
            <a:rect l="l" t="t" r="r" b="b"/>
            <a:pathLst>
              <a:path w="6041" h="2105">
                <a:moveTo>
                  <a:pt x="966" y="2050"/>
                </a:moveTo>
                <a:lnTo>
                  <a:pt x="1933" y="1997"/>
                </a:lnTo>
                <a:lnTo>
                  <a:pt x="2839" y="1780"/>
                </a:lnTo>
                <a:lnTo>
                  <a:pt x="4048" y="1566"/>
                </a:lnTo>
                <a:lnTo>
                  <a:pt x="5175" y="1080"/>
                </a:lnTo>
                <a:lnTo>
                  <a:pt x="6041" y="108"/>
                </a:lnTo>
                <a:lnTo>
                  <a:pt x="4390" y="0"/>
                </a:lnTo>
                <a:lnTo>
                  <a:pt x="3363" y="863"/>
                </a:lnTo>
                <a:lnTo>
                  <a:pt x="2034" y="1133"/>
                </a:lnTo>
                <a:lnTo>
                  <a:pt x="725" y="1188"/>
                </a:lnTo>
                <a:lnTo>
                  <a:pt x="0" y="2105"/>
                </a:lnTo>
                <a:lnTo>
                  <a:pt x="966" y="2050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97" name="object 1497"/>
          <p:cNvSpPr/>
          <p:nvPr/>
        </p:nvSpPr>
        <p:spPr>
          <a:xfrm>
            <a:off x="301623" y="574951"/>
            <a:ext cx="8290" cy="12750"/>
          </a:xfrm>
          <a:custGeom>
            <a:avLst/>
            <a:gdLst/>
            <a:ahLst/>
            <a:cxnLst/>
            <a:rect l="l" t="t" r="r" b="b"/>
            <a:pathLst>
              <a:path w="11053" h="17000">
                <a:moveTo>
                  <a:pt x="11053" y="17000"/>
                </a:moveTo>
                <a:lnTo>
                  <a:pt x="7920" y="541"/>
                </a:lnTo>
                <a:lnTo>
                  <a:pt x="7291" y="1188"/>
                </a:lnTo>
                <a:lnTo>
                  <a:pt x="6438" y="0"/>
                </a:lnTo>
                <a:lnTo>
                  <a:pt x="0" y="8061"/>
                </a:lnTo>
                <a:lnTo>
                  <a:pt x="11053" y="17000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98" name="object 1498"/>
          <p:cNvSpPr/>
          <p:nvPr/>
        </p:nvSpPr>
        <p:spPr>
          <a:xfrm>
            <a:off x="316711" y="552327"/>
            <a:ext cx="41756" cy="24163"/>
          </a:xfrm>
          <a:custGeom>
            <a:avLst/>
            <a:gdLst/>
            <a:ahLst/>
            <a:cxnLst/>
            <a:rect l="l" t="t" r="r" b="b"/>
            <a:pathLst>
              <a:path w="55675" h="32217">
                <a:moveTo>
                  <a:pt x="3304" y="11386"/>
                </a:moveTo>
                <a:lnTo>
                  <a:pt x="2849" y="10467"/>
                </a:lnTo>
                <a:lnTo>
                  <a:pt x="2052" y="9767"/>
                </a:lnTo>
                <a:lnTo>
                  <a:pt x="0" y="22611"/>
                </a:lnTo>
                <a:lnTo>
                  <a:pt x="1139" y="22395"/>
                </a:lnTo>
                <a:lnTo>
                  <a:pt x="2336" y="22340"/>
                </a:lnTo>
                <a:lnTo>
                  <a:pt x="3476" y="22017"/>
                </a:lnTo>
                <a:lnTo>
                  <a:pt x="4503" y="21584"/>
                </a:lnTo>
                <a:lnTo>
                  <a:pt x="5528" y="20992"/>
                </a:lnTo>
                <a:lnTo>
                  <a:pt x="7181" y="21207"/>
                </a:lnTo>
                <a:lnTo>
                  <a:pt x="8150" y="20884"/>
                </a:lnTo>
                <a:lnTo>
                  <a:pt x="9175" y="20559"/>
                </a:lnTo>
                <a:lnTo>
                  <a:pt x="9803" y="19697"/>
                </a:lnTo>
                <a:lnTo>
                  <a:pt x="10315" y="18725"/>
                </a:lnTo>
                <a:lnTo>
                  <a:pt x="11112" y="17915"/>
                </a:lnTo>
                <a:lnTo>
                  <a:pt x="11741" y="17106"/>
                </a:lnTo>
                <a:lnTo>
                  <a:pt x="11398" y="16242"/>
                </a:lnTo>
                <a:lnTo>
                  <a:pt x="11112" y="15270"/>
                </a:lnTo>
                <a:lnTo>
                  <a:pt x="10087" y="14408"/>
                </a:lnTo>
                <a:lnTo>
                  <a:pt x="9461" y="13383"/>
                </a:lnTo>
                <a:lnTo>
                  <a:pt x="10601" y="13490"/>
                </a:lnTo>
                <a:lnTo>
                  <a:pt x="11570" y="13976"/>
                </a:lnTo>
                <a:lnTo>
                  <a:pt x="12595" y="14245"/>
                </a:lnTo>
                <a:lnTo>
                  <a:pt x="13507" y="14731"/>
                </a:lnTo>
                <a:lnTo>
                  <a:pt x="14532" y="14408"/>
                </a:lnTo>
                <a:lnTo>
                  <a:pt x="15616" y="14245"/>
                </a:lnTo>
                <a:lnTo>
                  <a:pt x="16699" y="14137"/>
                </a:lnTo>
                <a:lnTo>
                  <a:pt x="17783" y="14245"/>
                </a:lnTo>
                <a:lnTo>
                  <a:pt x="17952" y="14678"/>
                </a:lnTo>
                <a:lnTo>
                  <a:pt x="18693" y="15270"/>
                </a:lnTo>
                <a:lnTo>
                  <a:pt x="19720" y="15648"/>
                </a:lnTo>
                <a:lnTo>
                  <a:pt x="20403" y="16350"/>
                </a:lnTo>
                <a:lnTo>
                  <a:pt x="21371" y="17322"/>
                </a:lnTo>
                <a:lnTo>
                  <a:pt x="22399" y="18186"/>
                </a:lnTo>
                <a:lnTo>
                  <a:pt x="23311" y="17915"/>
                </a:lnTo>
                <a:lnTo>
                  <a:pt x="23822" y="18617"/>
                </a:lnTo>
                <a:lnTo>
                  <a:pt x="24451" y="19264"/>
                </a:lnTo>
                <a:lnTo>
                  <a:pt x="24280" y="20345"/>
                </a:lnTo>
                <a:lnTo>
                  <a:pt x="24336" y="21315"/>
                </a:lnTo>
                <a:lnTo>
                  <a:pt x="24221" y="22395"/>
                </a:lnTo>
                <a:lnTo>
                  <a:pt x="24906" y="23042"/>
                </a:lnTo>
                <a:lnTo>
                  <a:pt x="25703" y="23581"/>
                </a:lnTo>
                <a:lnTo>
                  <a:pt x="25591" y="24770"/>
                </a:lnTo>
                <a:lnTo>
                  <a:pt x="26102" y="25470"/>
                </a:lnTo>
                <a:lnTo>
                  <a:pt x="26672" y="26173"/>
                </a:lnTo>
                <a:lnTo>
                  <a:pt x="27242" y="26928"/>
                </a:lnTo>
                <a:lnTo>
                  <a:pt x="27983" y="27306"/>
                </a:lnTo>
                <a:lnTo>
                  <a:pt x="28497" y="28007"/>
                </a:lnTo>
                <a:lnTo>
                  <a:pt x="29238" y="27251"/>
                </a:lnTo>
                <a:lnTo>
                  <a:pt x="30207" y="26604"/>
                </a:lnTo>
                <a:lnTo>
                  <a:pt x="30662" y="25634"/>
                </a:lnTo>
                <a:lnTo>
                  <a:pt x="31346" y="24770"/>
                </a:lnTo>
                <a:lnTo>
                  <a:pt x="31461" y="23745"/>
                </a:lnTo>
                <a:lnTo>
                  <a:pt x="31403" y="22718"/>
                </a:lnTo>
                <a:lnTo>
                  <a:pt x="31403" y="21639"/>
                </a:lnTo>
                <a:lnTo>
                  <a:pt x="32031" y="20722"/>
                </a:lnTo>
                <a:lnTo>
                  <a:pt x="32942" y="19967"/>
                </a:lnTo>
                <a:lnTo>
                  <a:pt x="33969" y="19373"/>
                </a:lnTo>
                <a:lnTo>
                  <a:pt x="35109" y="18942"/>
                </a:lnTo>
                <a:lnTo>
                  <a:pt x="35906" y="17484"/>
                </a:lnTo>
                <a:lnTo>
                  <a:pt x="37102" y="16836"/>
                </a:lnTo>
                <a:lnTo>
                  <a:pt x="37787" y="15864"/>
                </a:lnTo>
                <a:lnTo>
                  <a:pt x="38871" y="15217"/>
                </a:lnTo>
                <a:lnTo>
                  <a:pt x="39952" y="14786"/>
                </a:lnTo>
                <a:lnTo>
                  <a:pt x="41322" y="15001"/>
                </a:lnTo>
                <a:lnTo>
                  <a:pt x="42232" y="15648"/>
                </a:lnTo>
                <a:lnTo>
                  <a:pt x="42917" y="16512"/>
                </a:lnTo>
                <a:lnTo>
                  <a:pt x="43430" y="17484"/>
                </a:lnTo>
                <a:lnTo>
                  <a:pt x="44113" y="18348"/>
                </a:lnTo>
                <a:lnTo>
                  <a:pt x="45368" y="18401"/>
                </a:lnTo>
                <a:lnTo>
                  <a:pt x="46620" y="18617"/>
                </a:lnTo>
                <a:lnTo>
                  <a:pt x="47305" y="19481"/>
                </a:lnTo>
                <a:lnTo>
                  <a:pt x="47357" y="20559"/>
                </a:lnTo>
                <a:lnTo>
                  <a:pt x="47249" y="21639"/>
                </a:lnTo>
                <a:lnTo>
                  <a:pt x="47077" y="22718"/>
                </a:lnTo>
                <a:lnTo>
                  <a:pt x="47305" y="23798"/>
                </a:lnTo>
                <a:lnTo>
                  <a:pt x="47700" y="24823"/>
                </a:lnTo>
                <a:lnTo>
                  <a:pt x="48666" y="25309"/>
                </a:lnTo>
                <a:lnTo>
                  <a:pt x="48948" y="26496"/>
                </a:lnTo>
                <a:lnTo>
                  <a:pt x="49412" y="27521"/>
                </a:lnTo>
                <a:lnTo>
                  <a:pt x="48566" y="27037"/>
                </a:lnTo>
                <a:lnTo>
                  <a:pt x="47539" y="26873"/>
                </a:lnTo>
                <a:lnTo>
                  <a:pt x="46507" y="26765"/>
                </a:lnTo>
                <a:lnTo>
                  <a:pt x="45480" y="26712"/>
                </a:lnTo>
                <a:lnTo>
                  <a:pt x="45140" y="27306"/>
                </a:lnTo>
                <a:lnTo>
                  <a:pt x="46221" y="28115"/>
                </a:lnTo>
                <a:lnTo>
                  <a:pt x="47539" y="28548"/>
                </a:lnTo>
                <a:lnTo>
                  <a:pt x="47190" y="29410"/>
                </a:lnTo>
                <a:lnTo>
                  <a:pt x="48284" y="29951"/>
                </a:lnTo>
                <a:lnTo>
                  <a:pt x="48505" y="30814"/>
                </a:lnTo>
                <a:lnTo>
                  <a:pt x="48848" y="31570"/>
                </a:lnTo>
                <a:lnTo>
                  <a:pt x="49875" y="31948"/>
                </a:lnTo>
                <a:lnTo>
                  <a:pt x="50962" y="32217"/>
                </a:lnTo>
                <a:lnTo>
                  <a:pt x="52030" y="32217"/>
                </a:lnTo>
                <a:lnTo>
                  <a:pt x="52553" y="31299"/>
                </a:lnTo>
                <a:lnTo>
                  <a:pt x="53178" y="30490"/>
                </a:lnTo>
                <a:lnTo>
                  <a:pt x="52614" y="29356"/>
                </a:lnTo>
                <a:lnTo>
                  <a:pt x="51526" y="28817"/>
                </a:lnTo>
                <a:lnTo>
                  <a:pt x="50660" y="27954"/>
                </a:lnTo>
                <a:lnTo>
                  <a:pt x="51184" y="27414"/>
                </a:lnTo>
                <a:lnTo>
                  <a:pt x="51929" y="26982"/>
                </a:lnTo>
                <a:lnTo>
                  <a:pt x="51627" y="25903"/>
                </a:lnTo>
                <a:lnTo>
                  <a:pt x="51063" y="24931"/>
                </a:lnTo>
                <a:lnTo>
                  <a:pt x="50378" y="24068"/>
                </a:lnTo>
                <a:lnTo>
                  <a:pt x="49472" y="23798"/>
                </a:lnTo>
                <a:lnTo>
                  <a:pt x="48666" y="23367"/>
                </a:lnTo>
                <a:lnTo>
                  <a:pt x="48445" y="22070"/>
                </a:lnTo>
                <a:lnTo>
                  <a:pt x="48666" y="20829"/>
                </a:lnTo>
                <a:lnTo>
                  <a:pt x="49593" y="19967"/>
                </a:lnTo>
                <a:lnTo>
                  <a:pt x="50620" y="20614"/>
                </a:lnTo>
                <a:lnTo>
                  <a:pt x="51748" y="21045"/>
                </a:lnTo>
                <a:lnTo>
                  <a:pt x="52896" y="21370"/>
                </a:lnTo>
                <a:lnTo>
                  <a:pt x="53862" y="20559"/>
                </a:lnTo>
                <a:lnTo>
                  <a:pt x="54547" y="19534"/>
                </a:lnTo>
                <a:lnTo>
                  <a:pt x="55333" y="18564"/>
                </a:lnTo>
                <a:lnTo>
                  <a:pt x="55675" y="17431"/>
                </a:lnTo>
                <a:lnTo>
                  <a:pt x="55574" y="16512"/>
                </a:lnTo>
                <a:lnTo>
                  <a:pt x="55333" y="15865"/>
                </a:lnTo>
                <a:lnTo>
                  <a:pt x="54950" y="15217"/>
                </a:lnTo>
                <a:lnTo>
                  <a:pt x="54426" y="14570"/>
                </a:lnTo>
                <a:lnTo>
                  <a:pt x="53923" y="13976"/>
                </a:lnTo>
                <a:lnTo>
                  <a:pt x="52654" y="13328"/>
                </a:lnTo>
                <a:lnTo>
                  <a:pt x="52775" y="12681"/>
                </a:lnTo>
                <a:lnTo>
                  <a:pt x="43872" y="6131"/>
                </a:lnTo>
                <a:lnTo>
                  <a:pt x="31668" y="1629"/>
                </a:lnTo>
                <a:lnTo>
                  <a:pt x="17269" y="0"/>
                </a:lnTo>
                <a:lnTo>
                  <a:pt x="13622" y="0"/>
                </a:lnTo>
                <a:lnTo>
                  <a:pt x="10087" y="322"/>
                </a:lnTo>
                <a:lnTo>
                  <a:pt x="6724" y="861"/>
                </a:lnTo>
                <a:lnTo>
                  <a:pt x="6954" y="1780"/>
                </a:lnTo>
                <a:lnTo>
                  <a:pt x="6895" y="2750"/>
                </a:lnTo>
                <a:lnTo>
                  <a:pt x="6041" y="3128"/>
                </a:lnTo>
                <a:lnTo>
                  <a:pt x="5073" y="11817"/>
                </a:lnTo>
                <a:lnTo>
                  <a:pt x="5643" y="12573"/>
                </a:lnTo>
                <a:lnTo>
                  <a:pt x="6895" y="12681"/>
                </a:lnTo>
                <a:lnTo>
                  <a:pt x="8035" y="13059"/>
                </a:lnTo>
                <a:lnTo>
                  <a:pt x="7238" y="14353"/>
                </a:lnTo>
                <a:lnTo>
                  <a:pt x="6213" y="14192"/>
                </a:lnTo>
                <a:lnTo>
                  <a:pt x="5244" y="13867"/>
                </a:lnTo>
                <a:lnTo>
                  <a:pt x="4559" y="13059"/>
                </a:lnTo>
                <a:lnTo>
                  <a:pt x="3989" y="12195"/>
                </a:lnTo>
                <a:lnTo>
                  <a:pt x="3304" y="11386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99" name="object 1499"/>
          <p:cNvSpPr/>
          <p:nvPr/>
        </p:nvSpPr>
        <p:spPr>
          <a:xfrm>
            <a:off x="310000" y="562242"/>
            <a:ext cx="9446" cy="24163"/>
          </a:xfrm>
          <a:custGeom>
            <a:avLst/>
            <a:gdLst/>
            <a:ahLst/>
            <a:cxnLst/>
            <a:rect l="l" t="t" r="r" b="b"/>
            <a:pathLst>
              <a:path w="12595" h="32217">
                <a:moveTo>
                  <a:pt x="3304" y="7394"/>
                </a:moveTo>
                <a:lnTo>
                  <a:pt x="2622" y="5883"/>
                </a:lnTo>
                <a:lnTo>
                  <a:pt x="1881" y="5127"/>
                </a:lnTo>
                <a:lnTo>
                  <a:pt x="1252" y="4210"/>
                </a:lnTo>
                <a:lnTo>
                  <a:pt x="682" y="3291"/>
                </a:lnTo>
                <a:lnTo>
                  <a:pt x="853" y="2266"/>
                </a:lnTo>
                <a:lnTo>
                  <a:pt x="1538" y="1294"/>
                </a:lnTo>
                <a:lnTo>
                  <a:pt x="968" y="377"/>
                </a:lnTo>
                <a:lnTo>
                  <a:pt x="0" y="0"/>
                </a:lnTo>
                <a:lnTo>
                  <a:pt x="455" y="32217"/>
                </a:lnTo>
                <a:lnTo>
                  <a:pt x="1139" y="31409"/>
                </a:lnTo>
                <a:lnTo>
                  <a:pt x="853" y="30706"/>
                </a:lnTo>
                <a:lnTo>
                  <a:pt x="626" y="29951"/>
                </a:lnTo>
                <a:lnTo>
                  <a:pt x="1423" y="29466"/>
                </a:lnTo>
                <a:lnTo>
                  <a:pt x="2450" y="29250"/>
                </a:lnTo>
                <a:lnTo>
                  <a:pt x="3532" y="28980"/>
                </a:lnTo>
                <a:lnTo>
                  <a:pt x="4217" y="28117"/>
                </a:lnTo>
                <a:lnTo>
                  <a:pt x="3703" y="27092"/>
                </a:lnTo>
                <a:lnTo>
                  <a:pt x="3419" y="26011"/>
                </a:lnTo>
                <a:lnTo>
                  <a:pt x="3077" y="24878"/>
                </a:lnTo>
                <a:lnTo>
                  <a:pt x="2450" y="23908"/>
                </a:lnTo>
                <a:lnTo>
                  <a:pt x="2223" y="22775"/>
                </a:lnTo>
                <a:lnTo>
                  <a:pt x="1766" y="21694"/>
                </a:lnTo>
                <a:lnTo>
                  <a:pt x="2622" y="20831"/>
                </a:lnTo>
                <a:lnTo>
                  <a:pt x="3647" y="20183"/>
                </a:lnTo>
                <a:lnTo>
                  <a:pt x="4843" y="19752"/>
                </a:lnTo>
                <a:lnTo>
                  <a:pt x="5812" y="18997"/>
                </a:lnTo>
                <a:lnTo>
                  <a:pt x="6724" y="18186"/>
                </a:lnTo>
                <a:lnTo>
                  <a:pt x="7922" y="17647"/>
                </a:lnTo>
                <a:lnTo>
                  <a:pt x="9119" y="17322"/>
                </a:lnTo>
                <a:lnTo>
                  <a:pt x="10087" y="16622"/>
                </a:lnTo>
                <a:lnTo>
                  <a:pt x="10486" y="15542"/>
                </a:lnTo>
                <a:lnTo>
                  <a:pt x="11112" y="14572"/>
                </a:lnTo>
                <a:lnTo>
                  <a:pt x="11741" y="13600"/>
                </a:lnTo>
                <a:lnTo>
                  <a:pt x="12595" y="12897"/>
                </a:lnTo>
                <a:lnTo>
                  <a:pt x="12538" y="11872"/>
                </a:lnTo>
                <a:lnTo>
                  <a:pt x="11854" y="11441"/>
                </a:lnTo>
                <a:lnTo>
                  <a:pt x="11056" y="11117"/>
                </a:lnTo>
                <a:lnTo>
                  <a:pt x="9801" y="11117"/>
                </a:lnTo>
                <a:lnTo>
                  <a:pt x="8605" y="11280"/>
                </a:lnTo>
                <a:lnTo>
                  <a:pt x="7352" y="11386"/>
                </a:lnTo>
                <a:lnTo>
                  <a:pt x="6098" y="11333"/>
                </a:lnTo>
                <a:lnTo>
                  <a:pt x="5242" y="10416"/>
                </a:lnTo>
                <a:lnTo>
                  <a:pt x="5413" y="9660"/>
                </a:lnTo>
                <a:lnTo>
                  <a:pt x="4730" y="8149"/>
                </a:lnTo>
                <a:lnTo>
                  <a:pt x="3304" y="7394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00" name="object 1500"/>
          <p:cNvSpPr/>
          <p:nvPr/>
        </p:nvSpPr>
        <p:spPr>
          <a:xfrm>
            <a:off x="298885" y="553702"/>
            <a:ext cx="21116" cy="30275"/>
          </a:xfrm>
          <a:custGeom>
            <a:avLst/>
            <a:gdLst/>
            <a:ahLst/>
            <a:cxnLst/>
            <a:rect l="l" t="t" r="r" b="b"/>
            <a:pathLst>
              <a:path w="28154" h="40367">
                <a:moveTo>
                  <a:pt x="0" y="24931"/>
                </a:moveTo>
                <a:lnTo>
                  <a:pt x="0" y="33081"/>
                </a:lnTo>
                <a:lnTo>
                  <a:pt x="5812" y="40367"/>
                </a:lnTo>
                <a:lnTo>
                  <a:pt x="10087" y="28331"/>
                </a:lnTo>
                <a:lnTo>
                  <a:pt x="10828" y="28656"/>
                </a:lnTo>
                <a:lnTo>
                  <a:pt x="10885" y="28278"/>
                </a:lnTo>
                <a:lnTo>
                  <a:pt x="11570" y="28872"/>
                </a:lnTo>
                <a:lnTo>
                  <a:pt x="13392" y="6583"/>
                </a:lnTo>
                <a:lnTo>
                  <a:pt x="14361" y="6744"/>
                </a:lnTo>
                <a:lnTo>
                  <a:pt x="15217" y="7339"/>
                </a:lnTo>
                <a:lnTo>
                  <a:pt x="15730" y="8256"/>
                </a:lnTo>
                <a:lnTo>
                  <a:pt x="15730" y="9389"/>
                </a:lnTo>
                <a:lnTo>
                  <a:pt x="15902" y="10469"/>
                </a:lnTo>
                <a:lnTo>
                  <a:pt x="16242" y="11549"/>
                </a:lnTo>
                <a:lnTo>
                  <a:pt x="16755" y="12519"/>
                </a:lnTo>
                <a:lnTo>
                  <a:pt x="17211" y="13491"/>
                </a:lnTo>
                <a:lnTo>
                  <a:pt x="17895" y="14355"/>
                </a:lnTo>
                <a:lnTo>
                  <a:pt x="18580" y="15219"/>
                </a:lnTo>
                <a:lnTo>
                  <a:pt x="19092" y="16514"/>
                </a:lnTo>
                <a:lnTo>
                  <a:pt x="19150" y="17539"/>
                </a:lnTo>
                <a:lnTo>
                  <a:pt x="19206" y="18564"/>
                </a:lnTo>
                <a:lnTo>
                  <a:pt x="19549" y="19536"/>
                </a:lnTo>
                <a:lnTo>
                  <a:pt x="20060" y="21803"/>
                </a:lnTo>
                <a:lnTo>
                  <a:pt x="20232" y="21047"/>
                </a:lnTo>
                <a:lnTo>
                  <a:pt x="21430" y="21208"/>
                </a:lnTo>
                <a:lnTo>
                  <a:pt x="22626" y="20939"/>
                </a:lnTo>
                <a:lnTo>
                  <a:pt x="23766" y="20777"/>
                </a:lnTo>
                <a:lnTo>
                  <a:pt x="25818" y="7933"/>
                </a:lnTo>
                <a:lnTo>
                  <a:pt x="26559" y="7663"/>
                </a:lnTo>
                <a:lnTo>
                  <a:pt x="27413" y="7500"/>
                </a:lnTo>
                <a:lnTo>
                  <a:pt x="27756" y="8364"/>
                </a:lnTo>
                <a:lnTo>
                  <a:pt x="28154" y="0"/>
                </a:lnTo>
                <a:lnTo>
                  <a:pt x="13915" y="5232"/>
                </a:lnTo>
                <a:lnTo>
                  <a:pt x="3757" y="13949"/>
                </a:lnTo>
                <a:lnTo>
                  <a:pt x="0" y="24931"/>
                </a:lnTo>
                <a:close/>
              </a:path>
            </a:pathLst>
          </a:custGeom>
          <a:solidFill>
            <a:srgbClr val="7BBDE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01" name="object 1501"/>
          <p:cNvSpPr/>
          <p:nvPr/>
        </p:nvSpPr>
        <p:spPr>
          <a:xfrm>
            <a:off x="357787" y="569731"/>
            <a:ext cx="2688" cy="3764"/>
          </a:xfrm>
          <a:custGeom>
            <a:avLst/>
            <a:gdLst/>
            <a:ahLst/>
            <a:cxnLst/>
            <a:rect l="l" t="t" r="r" b="b"/>
            <a:pathLst>
              <a:path w="3584" h="5019">
                <a:moveTo>
                  <a:pt x="2859" y="4858"/>
                </a:moveTo>
                <a:lnTo>
                  <a:pt x="3544" y="4858"/>
                </a:lnTo>
                <a:lnTo>
                  <a:pt x="3584" y="4425"/>
                </a:lnTo>
                <a:lnTo>
                  <a:pt x="3584" y="2321"/>
                </a:lnTo>
                <a:lnTo>
                  <a:pt x="3484" y="1133"/>
                </a:lnTo>
                <a:lnTo>
                  <a:pt x="3202" y="0"/>
                </a:lnTo>
                <a:lnTo>
                  <a:pt x="2557" y="863"/>
                </a:lnTo>
                <a:lnTo>
                  <a:pt x="1711" y="1402"/>
                </a:lnTo>
                <a:lnTo>
                  <a:pt x="966" y="2105"/>
                </a:lnTo>
                <a:lnTo>
                  <a:pt x="342" y="2914"/>
                </a:lnTo>
                <a:lnTo>
                  <a:pt x="0" y="3832"/>
                </a:lnTo>
                <a:lnTo>
                  <a:pt x="624" y="4749"/>
                </a:lnTo>
                <a:lnTo>
                  <a:pt x="1711" y="5019"/>
                </a:lnTo>
                <a:lnTo>
                  <a:pt x="2859" y="4858"/>
                </a:lnTo>
                <a:close/>
              </a:path>
            </a:pathLst>
          </a:custGeom>
          <a:solidFill>
            <a:srgbClr val="7BBDE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02" name="object 1502"/>
          <p:cNvSpPr/>
          <p:nvPr/>
        </p:nvSpPr>
        <p:spPr>
          <a:xfrm>
            <a:off x="355915" y="575114"/>
            <a:ext cx="4274" cy="1579"/>
          </a:xfrm>
          <a:custGeom>
            <a:avLst/>
            <a:gdLst/>
            <a:ahLst/>
            <a:cxnLst/>
            <a:rect l="l" t="t" r="r" b="b"/>
            <a:pathLst>
              <a:path w="5699" h="2105">
                <a:moveTo>
                  <a:pt x="966" y="2050"/>
                </a:moveTo>
                <a:lnTo>
                  <a:pt x="1933" y="1997"/>
                </a:lnTo>
                <a:lnTo>
                  <a:pt x="2839" y="1780"/>
                </a:lnTo>
                <a:lnTo>
                  <a:pt x="4048" y="1566"/>
                </a:lnTo>
                <a:lnTo>
                  <a:pt x="5175" y="1080"/>
                </a:lnTo>
                <a:lnTo>
                  <a:pt x="5578" y="647"/>
                </a:lnTo>
                <a:lnTo>
                  <a:pt x="5699" y="108"/>
                </a:lnTo>
                <a:lnTo>
                  <a:pt x="4390" y="0"/>
                </a:lnTo>
                <a:lnTo>
                  <a:pt x="3363" y="863"/>
                </a:lnTo>
                <a:lnTo>
                  <a:pt x="2034" y="1133"/>
                </a:lnTo>
                <a:lnTo>
                  <a:pt x="725" y="1188"/>
                </a:lnTo>
                <a:lnTo>
                  <a:pt x="0" y="2105"/>
                </a:lnTo>
                <a:lnTo>
                  <a:pt x="966" y="2050"/>
                </a:lnTo>
                <a:close/>
              </a:path>
            </a:pathLst>
          </a:custGeom>
          <a:solidFill>
            <a:srgbClr val="7BBDE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03" name="object 1503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7BBDE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04" name="object 1504"/>
          <p:cNvSpPr/>
          <p:nvPr/>
        </p:nvSpPr>
        <p:spPr>
          <a:xfrm>
            <a:off x="315172" y="583210"/>
            <a:ext cx="4445" cy="4856"/>
          </a:xfrm>
          <a:custGeom>
            <a:avLst/>
            <a:gdLst/>
            <a:ahLst/>
            <a:cxnLst/>
            <a:rect l="l" t="t" r="r" b="b"/>
            <a:pathLst>
              <a:path w="5927" h="6475">
                <a:moveTo>
                  <a:pt x="741" y="3992"/>
                </a:moveTo>
                <a:lnTo>
                  <a:pt x="0" y="3884"/>
                </a:lnTo>
                <a:lnTo>
                  <a:pt x="114" y="4964"/>
                </a:lnTo>
                <a:lnTo>
                  <a:pt x="855" y="5664"/>
                </a:lnTo>
                <a:lnTo>
                  <a:pt x="1824" y="6205"/>
                </a:lnTo>
                <a:lnTo>
                  <a:pt x="2906" y="6475"/>
                </a:lnTo>
                <a:lnTo>
                  <a:pt x="3989" y="6259"/>
                </a:lnTo>
                <a:lnTo>
                  <a:pt x="4559" y="5719"/>
                </a:lnTo>
                <a:lnTo>
                  <a:pt x="4104" y="5072"/>
                </a:lnTo>
                <a:lnTo>
                  <a:pt x="4730" y="4478"/>
                </a:lnTo>
                <a:lnTo>
                  <a:pt x="5586" y="3992"/>
                </a:lnTo>
                <a:lnTo>
                  <a:pt x="5643" y="2967"/>
                </a:lnTo>
                <a:lnTo>
                  <a:pt x="5927" y="1995"/>
                </a:lnTo>
                <a:lnTo>
                  <a:pt x="5185" y="1078"/>
                </a:lnTo>
                <a:lnTo>
                  <a:pt x="4845" y="0"/>
                </a:lnTo>
                <a:lnTo>
                  <a:pt x="3818" y="0"/>
                </a:lnTo>
                <a:lnTo>
                  <a:pt x="3192" y="916"/>
                </a:lnTo>
                <a:lnTo>
                  <a:pt x="2394" y="1617"/>
                </a:lnTo>
                <a:lnTo>
                  <a:pt x="1139" y="1617"/>
                </a:lnTo>
                <a:lnTo>
                  <a:pt x="114" y="2805"/>
                </a:lnTo>
                <a:lnTo>
                  <a:pt x="741" y="3992"/>
                </a:lnTo>
                <a:close/>
              </a:path>
            </a:pathLst>
          </a:custGeom>
          <a:solidFill>
            <a:srgbClr val="7BBDE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05" name="object 1505"/>
          <p:cNvSpPr/>
          <p:nvPr/>
        </p:nvSpPr>
        <p:spPr>
          <a:xfrm>
            <a:off x="316711" y="552690"/>
            <a:ext cx="41756" cy="23800"/>
          </a:xfrm>
          <a:custGeom>
            <a:avLst/>
            <a:gdLst/>
            <a:ahLst/>
            <a:cxnLst/>
            <a:rect l="l" t="t" r="r" b="b"/>
            <a:pathLst>
              <a:path w="55675" h="31733">
                <a:moveTo>
                  <a:pt x="3989" y="9714"/>
                </a:moveTo>
                <a:lnTo>
                  <a:pt x="4388" y="10577"/>
                </a:lnTo>
                <a:lnTo>
                  <a:pt x="5073" y="11333"/>
                </a:lnTo>
                <a:lnTo>
                  <a:pt x="5643" y="12089"/>
                </a:lnTo>
                <a:lnTo>
                  <a:pt x="6895" y="12197"/>
                </a:lnTo>
                <a:lnTo>
                  <a:pt x="8035" y="12574"/>
                </a:lnTo>
                <a:lnTo>
                  <a:pt x="7238" y="13869"/>
                </a:lnTo>
                <a:lnTo>
                  <a:pt x="6213" y="13708"/>
                </a:lnTo>
                <a:lnTo>
                  <a:pt x="5244" y="13383"/>
                </a:lnTo>
                <a:lnTo>
                  <a:pt x="4559" y="12574"/>
                </a:lnTo>
                <a:lnTo>
                  <a:pt x="3989" y="11711"/>
                </a:lnTo>
                <a:lnTo>
                  <a:pt x="3304" y="10902"/>
                </a:lnTo>
                <a:lnTo>
                  <a:pt x="2849" y="9983"/>
                </a:lnTo>
                <a:lnTo>
                  <a:pt x="2052" y="9283"/>
                </a:lnTo>
                <a:lnTo>
                  <a:pt x="0" y="22127"/>
                </a:lnTo>
                <a:lnTo>
                  <a:pt x="1139" y="21911"/>
                </a:lnTo>
                <a:lnTo>
                  <a:pt x="2336" y="21856"/>
                </a:lnTo>
                <a:lnTo>
                  <a:pt x="3476" y="21533"/>
                </a:lnTo>
                <a:lnTo>
                  <a:pt x="4503" y="21100"/>
                </a:lnTo>
                <a:lnTo>
                  <a:pt x="5528" y="20508"/>
                </a:lnTo>
                <a:lnTo>
                  <a:pt x="7181" y="20722"/>
                </a:lnTo>
                <a:lnTo>
                  <a:pt x="8150" y="20400"/>
                </a:lnTo>
                <a:lnTo>
                  <a:pt x="9175" y="20075"/>
                </a:lnTo>
                <a:lnTo>
                  <a:pt x="9803" y="19213"/>
                </a:lnTo>
                <a:lnTo>
                  <a:pt x="10315" y="18241"/>
                </a:lnTo>
                <a:lnTo>
                  <a:pt x="11112" y="17431"/>
                </a:lnTo>
                <a:lnTo>
                  <a:pt x="11741" y="16622"/>
                </a:lnTo>
                <a:lnTo>
                  <a:pt x="11398" y="15758"/>
                </a:lnTo>
                <a:lnTo>
                  <a:pt x="11112" y="14786"/>
                </a:lnTo>
                <a:lnTo>
                  <a:pt x="10087" y="13924"/>
                </a:lnTo>
                <a:lnTo>
                  <a:pt x="9461" y="12899"/>
                </a:lnTo>
                <a:lnTo>
                  <a:pt x="10601" y="13005"/>
                </a:lnTo>
                <a:lnTo>
                  <a:pt x="11570" y="13491"/>
                </a:lnTo>
                <a:lnTo>
                  <a:pt x="12595" y="13761"/>
                </a:lnTo>
                <a:lnTo>
                  <a:pt x="13507" y="14247"/>
                </a:lnTo>
                <a:lnTo>
                  <a:pt x="14532" y="13924"/>
                </a:lnTo>
                <a:lnTo>
                  <a:pt x="15616" y="13761"/>
                </a:lnTo>
                <a:lnTo>
                  <a:pt x="16699" y="13653"/>
                </a:lnTo>
                <a:lnTo>
                  <a:pt x="17783" y="13761"/>
                </a:lnTo>
                <a:lnTo>
                  <a:pt x="17952" y="14194"/>
                </a:lnTo>
                <a:lnTo>
                  <a:pt x="18693" y="14786"/>
                </a:lnTo>
                <a:lnTo>
                  <a:pt x="19720" y="15164"/>
                </a:lnTo>
                <a:lnTo>
                  <a:pt x="20403" y="15866"/>
                </a:lnTo>
                <a:lnTo>
                  <a:pt x="21371" y="16838"/>
                </a:lnTo>
                <a:lnTo>
                  <a:pt x="22399" y="17702"/>
                </a:lnTo>
                <a:lnTo>
                  <a:pt x="23311" y="17431"/>
                </a:lnTo>
                <a:lnTo>
                  <a:pt x="23822" y="18133"/>
                </a:lnTo>
                <a:lnTo>
                  <a:pt x="24451" y="18780"/>
                </a:lnTo>
                <a:lnTo>
                  <a:pt x="24280" y="19861"/>
                </a:lnTo>
                <a:lnTo>
                  <a:pt x="24336" y="20831"/>
                </a:lnTo>
                <a:lnTo>
                  <a:pt x="24221" y="21911"/>
                </a:lnTo>
                <a:lnTo>
                  <a:pt x="24906" y="22558"/>
                </a:lnTo>
                <a:lnTo>
                  <a:pt x="25703" y="23097"/>
                </a:lnTo>
                <a:lnTo>
                  <a:pt x="25591" y="24286"/>
                </a:lnTo>
                <a:lnTo>
                  <a:pt x="26102" y="24986"/>
                </a:lnTo>
                <a:lnTo>
                  <a:pt x="26672" y="25689"/>
                </a:lnTo>
                <a:lnTo>
                  <a:pt x="27242" y="26444"/>
                </a:lnTo>
                <a:lnTo>
                  <a:pt x="27983" y="26822"/>
                </a:lnTo>
                <a:lnTo>
                  <a:pt x="28497" y="27523"/>
                </a:lnTo>
                <a:lnTo>
                  <a:pt x="29238" y="26767"/>
                </a:lnTo>
                <a:lnTo>
                  <a:pt x="30207" y="26120"/>
                </a:lnTo>
                <a:lnTo>
                  <a:pt x="30662" y="25150"/>
                </a:lnTo>
                <a:lnTo>
                  <a:pt x="31346" y="24286"/>
                </a:lnTo>
                <a:lnTo>
                  <a:pt x="31461" y="23261"/>
                </a:lnTo>
                <a:lnTo>
                  <a:pt x="31403" y="22234"/>
                </a:lnTo>
                <a:lnTo>
                  <a:pt x="31403" y="21155"/>
                </a:lnTo>
                <a:lnTo>
                  <a:pt x="32031" y="20238"/>
                </a:lnTo>
                <a:lnTo>
                  <a:pt x="32942" y="19483"/>
                </a:lnTo>
                <a:lnTo>
                  <a:pt x="33969" y="18889"/>
                </a:lnTo>
                <a:lnTo>
                  <a:pt x="35109" y="18458"/>
                </a:lnTo>
                <a:lnTo>
                  <a:pt x="35906" y="17000"/>
                </a:lnTo>
                <a:lnTo>
                  <a:pt x="37102" y="16352"/>
                </a:lnTo>
                <a:lnTo>
                  <a:pt x="37787" y="15380"/>
                </a:lnTo>
                <a:lnTo>
                  <a:pt x="38871" y="14733"/>
                </a:lnTo>
                <a:lnTo>
                  <a:pt x="39952" y="14302"/>
                </a:lnTo>
                <a:lnTo>
                  <a:pt x="41322" y="14517"/>
                </a:lnTo>
                <a:lnTo>
                  <a:pt x="42232" y="15164"/>
                </a:lnTo>
                <a:lnTo>
                  <a:pt x="42917" y="16028"/>
                </a:lnTo>
                <a:lnTo>
                  <a:pt x="43430" y="17000"/>
                </a:lnTo>
                <a:lnTo>
                  <a:pt x="44113" y="17864"/>
                </a:lnTo>
                <a:lnTo>
                  <a:pt x="45368" y="17917"/>
                </a:lnTo>
                <a:lnTo>
                  <a:pt x="46620" y="18133"/>
                </a:lnTo>
                <a:lnTo>
                  <a:pt x="47305" y="18997"/>
                </a:lnTo>
                <a:lnTo>
                  <a:pt x="47357" y="20075"/>
                </a:lnTo>
                <a:lnTo>
                  <a:pt x="47249" y="21155"/>
                </a:lnTo>
                <a:lnTo>
                  <a:pt x="47077" y="22234"/>
                </a:lnTo>
                <a:lnTo>
                  <a:pt x="47305" y="23314"/>
                </a:lnTo>
                <a:lnTo>
                  <a:pt x="47700" y="24339"/>
                </a:lnTo>
                <a:lnTo>
                  <a:pt x="48666" y="24825"/>
                </a:lnTo>
                <a:lnTo>
                  <a:pt x="48948" y="26011"/>
                </a:lnTo>
                <a:lnTo>
                  <a:pt x="49412" y="27037"/>
                </a:lnTo>
                <a:lnTo>
                  <a:pt x="48566" y="26553"/>
                </a:lnTo>
                <a:lnTo>
                  <a:pt x="47539" y="26389"/>
                </a:lnTo>
                <a:lnTo>
                  <a:pt x="46507" y="26281"/>
                </a:lnTo>
                <a:lnTo>
                  <a:pt x="45480" y="26228"/>
                </a:lnTo>
                <a:lnTo>
                  <a:pt x="45140" y="26822"/>
                </a:lnTo>
                <a:lnTo>
                  <a:pt x="46221" y="27631"/>
                </a:lnTo>
                <a:lnTo>
                  <a:pt x="47539" y="28064"/>
                </a:lnTo>
                <a:lnTo>
                  <a:pt x="47190" y="28926"/>
                </a:lnTo>
                <a:lnTo>
                  <a:pt x="48284" y="29467"/>
                </a:lnTo>
                <a:lnTo>
                  <a:pt x="48505" y="30330"/>
                </a:lnTo>
                <a:lnTo>
                  <a:pt x="48848" y="31086"/>
                </a:lnTo>
                <a:lnTo>
                  <a:pt x="49875" y="31464"/>
                </a:lnTo>
                <a:lnTo>
                  <a:pt x="50962" y="31733"/>
                </a:lnTo>
                <a:lnTo>
                  <a:pt x="52030" y="31733"/>
                </a:lnTo>
                <a:lnTo>
                  <a:pt x="52553" y="30814"/>
                </a:lnTo>
                <a:lnTo>
                  <a:pt x="53178" y="30006"/>
                </a:lnTo>
                <a:lnTo>
                  <a:pt x="52614" y="28872"/>
                </a:lnTo>
                <a:lnTo>
                  <a:pt x="51526" y="28333"/>
                </a:lnTo>
                <a:lnTo>
                  <a:pt x="50660" y="27469"/>
                </a:lnTo>
                <a:lnTo>
                  <a:pt x="51184" y="26930"/>
                </a:lnTo>
                <a:lnTo>
                  <a:pt x="51929" y="26497"/>
                </a:lnTo>
                <a:lnTo>
                  <a:pt x="51627" y="25419"/>
                </a:lnTo>
                <a:lnTo>
                  <a:pt x="51063" y="24447"/>
                </a:lnTo>
                <a:lnTo>
                  <a:pt x="50378" y="23583"/>
                </a:lnTo>
                <a:lnTo>
                  <a:pt x="49472" y="23314"/>
                </a:lnTo>
                <a:lnTo>
                  <a:pt x="48666" y="22883"/>
                </a:lnTo>
                <a:lnTo>
                  <a:pt x="48445" y="21586"/>
                </a:lnTo>
                <a:lnTo>
                  <a:pt x="48666" y="20345"/>
                </a:lnTo>
                <a:lnTo>
                  <a:pt x="49593" y="19483"/>
                </a:lnTo>
                <a:lnTo>
                  <a:pt x="50620" y="20130"/>
                </a:lnTo>
                <a:lnTo>
                  <a:pt x="51748" y="20561"/>
                </a:lnTo>
                <a:lnTo>
                  <a:pt x="52896" y="20886"/>
                </a:lnTo>
                <a:lnTo>
                  <a:pt x="53862" y="20075"/>
                </a:lnTo>
                <a:lnTo>
                  <a:pt x="54547" y="19050"/>
                </a:lnTo>
                <a:lnTo>
                  <a:pt x="55333" y="18080"/>
                </a:lnTo>
                <a:lnTo>
                  <a:pt x="55675" y="16947"/>
                </a:lnTo>
                <a:lnTo>
                  <a:pt x="53819" y="14244"/>
                </a:lnTo>
                <a:lnTo>
                  <a:pt x="44849" y="6792"/>
                </a:lnTo>
                <a:lnTo>
                  <a:pt x="32311" y="1813"/>
                </a:lnTo>
                <a:lnTo>
                  <a:pt x="17269" y="0"/>
                </a:lnTo>
                <a:lnTo>
                  <a:pt x="13678" y="0"/>
                </a:lnTo>
                <a:lnTo>
                  <a:pt x="10202" y="324"/>
                </a:lnTo>
                <a:lnTo>
                  <a:pt x="6839" y="863"/>
                </a:lnTo>
                <a:lnTo>
                  <a:pt x="6954" y="1296"/>
                </a:lnTo>
                <a:lnTo>
                  <a:pt x="6895" y="2266"/>
                </a:lnTo>
                <a:lnTo>
                  <a:pt x="6041" y="2644"/>
                </a:lnTo>
                <a:lnTo>
                  <a:pt x="4843" y="2374"/>
                </a:lnTo>
                <a:lnTo>
                  <a:pt x="4388" y="1349"/>
                </a:lnTo>
                <a:lnTo>
                  <a:pt x="3989" y="9714"/>
                </a:lnTo>
                <a:close/>
              </a:path>
            </a:pathLst>
          </a:custGeom>
          <a:solidFill>
            <a:srgbClr val="7BBDE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06" name="object 1506"/>
          <p:cNvSpPr/>
          <p:nvPr/>
        </p:nvSpPr>
        <p:spPr>
          <a:xfrm>
            <a:off x="303245" y="558640"/>
            <a:ext cx="16201" cy="28940"/>
          </a:xfrm>
          <a:custGeom>
            <a:avLst/>
            <a:gdLst/>
            <a:ahLst/>
            <a:cxnLst/>
            <a:rect l="l" t="t" r="r" b="b"/>
            <a:pathLst>
              <a:path w="21601" h="38586">
                <a:moveTo>
                  <a:pt x="12311" y="12197"/>
                </a:moveTo>
                <a:lnTo>
                  <a:pt x="11628" y="10686"/>
                </a:lnTo>
                <a:lnTo>
                  <a:pt x="10887" y="9930"/>
                </a:lnTo>
                <a:lnTo>
                  <a:pt x="10259" y="9013"/>
                </a:lnTo>
                <a:lnTo>
                  <a:pt x="9689" y="8094"/>
                </a:lnTo>
                <a:lnTo>
                  <a:pt x="9860" y="7069"/>
                </a:lnTo>
                <a:lnTo>
                  <a:pt x="10544" y="6097"/>
                </a:lnTo>
                <a:lnTo>
                  <a:pt x="9975" y="5180"/>
                </a:lnTo>
                <a:lnTo>
                  <a:pt x="9006" y="4802"/>
                </a:lnTo>
                <a:lnTo>
                  <a:pt x="8720" y="3832"/>
                </a:lnTo>
                <a:lnTo>
                  <a:pt x="8380" y="2860"/>
                </a:lnTo>
                <a:lnTo>
                  <a:pt x="7979" y="1943"/>
                </a:lnTo>
                <a:lnTo>
                  <a:pt x="7866" y="971"/>
                </a:lnTo>
                <a:lnTo>
                  <a:pt x="7580" y="0"/>
                </a:lnTo>
                <a:lnTo>
                  <a:pt x="5757" y="22289"/>
                </a:lnTo>
                <a:lnTo>
                  <a:pt x="5129" y="22936"/>
                </a:lnTo>
                <a:lnTo>
                  <a:pt x="4275" y="21748"/>
                </a:lnTo>
                <a:lnTo>
                  <a:pt x="0" y="33783"/>
                </a:lnTo>
                <a:lnTo>
                  <a:pt x="9062" y="38586"/>
                </a:lnTo>
                <a:lnTo>
                  <a:pt x="9747" y="38154"/>
                </a:lnTo>
                <a:lnTo>
                  <a:pt x="9461" y="37020"/>
                </a:lnTo>
                <a:lnTo>
                  <a:pt x="10146" y="36212"/>
                </a:lnTo>
                <a:lnTo>
                  <a:pt x="9860" y="35509"/>
                </a:lnTo>
                <a:lnTo>
                  <a:pt x="9632" y="34754"/>
                </a:lnTo>
                <a:lnTo>
                  <a:pt x="10430" y="34269"/>
                </a:lnTo>
                <a:lnTo>
                  <a:pt x="11457" y="34053"/>
                </a:lnTo>
                <a:lnTo>
                  <a:pt x="12538" y="33783"/>
                </a:lnTo>
                <a:lnTo>
                  <a:pt x="13223" y="32920"/>
                </a:lnTo>
                <a:lnTo>
                  <a:pt x="12709" y="31895"/>
                </a:lnTo>
                <a:lnTo>
                  <a:pt x="12426" y="30814"/>
                </a:lnTo>
                <a:lnTo>
                  <a:pt x="12083" y="29681"/>
                </a:lnTo>
                <a:lnTo>
                  <a:pt x="11457" y="28711"/>
                </a:lnTo>
                <a:lnTo>
                  <a:pt x="11229" y="27578"/>
                </a:lnTo>
                <a:lnTo>
                  <a:pt x="10772" y="26497"/>
                </a:lnTo>
                <a:lnTo>
                  <a:pt x="11628" y="25634"/>
                </a:lnTo>
                <a:lnTo>
                  <a:pt x="12653" y="24986"/>
                </a:lnTo>
                <a:lnTo>
                  <a:pt x="13849" y="24555"/>
                </a:lnTo>
                <a:lnTo>
                  <a:pt x="14818" y="23800"/>
                </a:lnTo>
                <a:lnTo>
                  <a:pt x="15730" y="22989"/>
                </a:lnTo>
                <a:lnTo>
                  <a:pt x="16929" y="22450"/>
                </a:lnTo>
                <a:lnTo>
                  <a:pt x="18125" y="22125"/>
                </a:lnTo>
                <a:lnTo>
                  <a:pt x="19094" y="21425"/>
                </a:lnTo>
                <a:lnTo>
                  <a:pt x="19492" y="20345"/>
                </a:lnTo>
                <a:lnTo>
                  <a:pt x="20119" y="19375"/>
                </a:lnTo>
                <a:lnTo>
                  <a:pt x="20747" y="18403"/>
                </a:lnTo>
                <a:lnTo>
                  <a:pt x="21601" y="17700"/>
                </a:lnTo>
                <a:lnTo>
                  <a:pt x="21545" y="16675"/>
                </a:lnTo>
                <a:lnTo>
                  <a:pt x="20860" y="16244"/>
                </a:lnTo>
                <a:lnTo>
                  <a:pt x="20062" y="15920"/>
                </a:lnTo>
                <a:lnTo>
                  <a:pt x="18808" y="15920"/>
                </a:lnTo>
                <a:lnTo>
                  <a:pt x="17611" y="16083"/>
                </a:lnTo>
                <a:lnTo>
                  <a:pt x="16359" y="16189"/>
                </a:lnTo>
                <a:lnTo>
                  <a:pt x="15104" y="16136"/>
                </a:lnTo>
                <a:lnTo>
                  <a:pt x="14248" y="15219"/>
                </a:lnTo>
                <a:lnTo>
                  <a:pt x="13737" y="12952"/>
                </a:lnTo>
                <a:lnTo>
                  <a:pt x="12311" y="12197"/>
                </a:lnTo>
                <a:close/>
              </a:path>
            </a:pathLst>
          </a:custGeom>
          <a:solidFill>
            <a:srgbClr val="7BBDE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07" name="object 1507"/>
          <p:cNvSpPr/>
          <p:nvPr/>
        </p:nvSpPr>
        <p:spPr>
          <a:xfrm>
            <a:off x="355914" y="575114"/>
            <a:ext cx="3927" cy="1579"/>
          </a:xfrm>
          <a:custGeom>
            <a:avLst/>
            <a:gdLst/>
            <a:ahLst/>
            <a:cxnLst/>
            <a:rect l="l" t="t" r="r" b="b"/>
            <a:pathLst>
              <a:path w="5236" h="2105">
                <a:moveTo>
                  <a:pt x="966" y="2050"/>
                </a:moveTo>
                <a:lnTo>
                  <a:pt x="1933" y="1997"/>
                </a:lnTo>
                <a:lnTo>
                  <a:pt x="2839" y="1780"/>
                </a:lnTo>
                <a:lnTo>
                  <a:pt x="4048" y="1566"/>
                </a:lnTo>
                <a:lnTo>
                  <a:pt x="4954" y="1188"/>
                </a:lnTo>
                <a:lnTo>
                  <a:pt x="5054" y="810"/>
                </a:lnTo>
                <a:lnTo>
                  <a:pt x="5236" y="55"/>
                </a:lnTo>
                <a:lnTo>
                  <a:pt x="4390" y="0"/>
                </a:lnTo>
                <a:lnTo>
                  <a:pt x="3363" y="863"/>
                </a:lnTo>
                <a:lnTo>
                  <a:pt x="2034" y="1133"/>
                </a:lnTo>
                <a:lnTo>
                  <a:pt x="725" y="1188"/>
                </a:lnTo>
                <a:lnTo>
                  <a:pt x="0" y="2105"/>
                </a:lnTo>
                <a:lnTo>
                  <a:pt x="966" y="2050"/>
                </a:lnTo>
                <a:close/>
              </a:path>
            </a:pathLst>
          </a:custGeom>
          <a:solidFill>
            <a:srgbClr val="7DC0E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08" name="object 1508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7DC0E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09" name="object 1509"/>
          <p:cNvSpPr/>
          <p:nvPr/>
        </p:nvSpPr>
        <p:spPr>
          <a:xfrm>
            <a:off x="315172" y="583210"/>
            <a:ext cx="4445" cy="4856"/>
          </a:xfrm>
          <a:custGeom>
            <a:avLst/>
            <a:gdLst/>
            <a:ahLst/>
            <a:cxnLst/>
            <a:rect l="l" t="t" r="r" b="b"/>
            <a:pathLst>
              <a:path w="5927" h="6475">
                <a:moveTo>
                  <a:pt x="741" y="3992"/>
                </a:moveTo>
                <a:lnTo>
                  <a:pt x="0" y="3884"/>
                </a:lnTo>
                <a:lnTo>
                  <a:pt x="114" y="4964"/>
                </a:lnTo>
                <a:lnTo>
                  <a:pt x="855" y="5664"/>
                </a:lnTo>
                <a:lnTo>
                  <a:pt x="1824" y="6205"/>
                </a:lnTo>
                <a:lnTo>
                  <a:pt x="2906" y="6475"/>
                </a:lnTo>
                <a:lnTo>
                  <a:pt x="3989" y="6259"/>
                </a:lnTo>
                <a:lnTo>
                  <a:pt x="4559" y="5719"/>
                </a:lnTo>
                <a:lnTo>
                  <a:pt x="4104" y="5072"/>
                </a:lnTo>
                <a:lnTo>
                  <a:pt x="4730" y="4478"/>
                </a:lnTo>
                <a:lnTo>
                  <a:pt x="5586" y="3992"/>
                </a:lnTo>
                <a:lnTo>
                  <a:pt x="5643" y="2967"/>
                </a:lnTo>
                <a:lnTo>
                  <a:pt x="5927" y="1995"/>
                </a:lnTo>
                <a:lnTo>
                  <a:pt x="5185" y="1078"/>
                </a:lnTo>
                <a:lnTo>
                  <a:pt x="4845" y="0"/>
                </a:lnTo>
                <a:lnTo>
                  <a:pt x="3818" y="0"/>
                </a:lnTo>
                <a:lnTo>
                  <a:pt x="3192" y="916"/>
                </a:lnTo>
                <a:lnTo>
                  <a:pt x="2394" y="1617"/>
                </a:lnTo>
                <a:lnTo>
                  <a:pt x="1139" y="1617"/>
                </a:lnTo>
                <a:lnTo>
                  <a:pt x="114" y="2805"/>
                </a:lnTo>
                <a:lnTo>
                  <a:pt x="741" y="3992"/>
                </a:lnTo>
                <a:close/>
              </a:path>
            </a:pathLst>
          </a:custGeom>
          <a:solidFill>
            <a:srgbClr val="7DC0E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10" name="object 1510"/>
          <p:cNvSpPr/>
          <p:nvPr/>
        </p:nvSpPr>
        <p:spPr>
          <a:xfrm>
            <a:off x="357787" y="570176"/>
            <a:ext cx="2311" cy="3319"/>
          </a:xfrm>
          <a:custGeom>
            <a:avLst/>
            <a:gdLst/>
            <a:ahLst/>
            <a:cxnLst/>
            <a:rect l="l" t="t" r="r" b="b"/>
            <a:pathLst>
              <a:path w="3081" h="4425">
                <a:moveTo>
                  <a:pt x="624" y="4155"/>
                </a:moveTo>
                <a:lnTo>
                  <a:pt x="1711" y="4425"/>
                </a:lnTo>
                <a:lnTo>
                  <a:pt x="2859" y="4263"/>
                </a:lnTo>
                <a:lnTo>
                  <a:pt x="3081" y="3886"/>
                </a:lnTo>
                <a:lnTo>
                  <a:pt x="3081" y="2105"/>
                </a:lnTo>
                <a:lnTo>
                  <a:pt x="2960" y="1025"/>
                </a:lnTo>
                <a:lnTo>
                  <a:pt x="2799" y="0"/>
                </a:lnTo>
                <a:lnTo>
                  <a:pt x="2557" y="269"/>
                </a:lnTo>
                <a:lnTo>
                  <a:pt x="1711" y="808"/>
                </a:lnTo>
                <a:lnTo>
                  <a:pt x="966" y="1511"/>
                </a:lnTo>
                <a:lnTo>
                  <a:pt x="342" y="2319"/>
                </a:lnTo>
                <a:lnTo>
                  <a:pt x="0" y="3238"/>
                </a:lnTo>
                <a:lnTo>
                  <a:pt x="624" y="4155"/>
                </a:lnTo>
                <a:close/>
              </a:path>
            </a:pathLst>
          </a:custGeom>
          <a:solidFill>
            <a:srgbClr val="7DC0E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11" name="object 1511"/>
          <p:cNvSpPr/>
          <p:nvPr/>
        </p:nvSpPr>
        <p:spPr>
          <a:xfrm>
            <a:off x="299270" y="553096"/>
            <a:ext cx="59030" cy="30841"/>
          </a:xfrm>
          <a:custGeom>
            <a:avLst/>
            <a:gdLst/>
            <a:ahLst/>
            <a:cxnLst/>
            <a:rect l="l" t="t" r="r" b="b"/>
            <a:pathLst>
              <a:path w="78706" h="41121">
                <a:moveTo>
                  <a:pt x="5641" y="41121"/>
                </a:moveTo>
                <a:lnTo>
                  <a:pt x="9574" y="29140"/>
                </a:lnTo>
                <a:lnTo>
                  <a:pt x="10315" y="29465"/>
                </a:lnTo>
                <a:lnTo>
                  <a:pt x="10371" y="29087"/>
                </a:lnTo>
                <a:lnTo>
                  <a:pt x="11056" y="29681"/>
                </a:lnTo>
                <a:lnTo>
                  <a:pt x="12879" y="7392"/>
                </a:lnTo>
                <a:lnTo>
                  <a:pt x="13847" y="7553"/>
                </a:lnTo>
                <a:lnTo>
                  <a:pt x="14703" y="8147"/>
                </a:lnTo>
                <a:lnTo>
                  <a:pt x="15217" y="9064"/>
                </a:lnTo>
                <a:lnTo>
                  <a:pt x="15217" y="10198"/>
                </a:lnTo>
                <a:lnTo>
                  <a:pt x="15388" y="11278"/>
                </a:lnTo>
                <a:lnTo>
                  <a:pt x="15728" y="12358"/>
                </a:lnTo>
                <a:lnTo>
                  <a:pt x="16242" y="13328"/>
                </a:lnTo>
                <a:lnTo>
                  <a:pt x="16697" y="14300"/>
                </a:lnTo>
                <a:lnTo>
                  <a:pt x="17382" y="15164"/>
                </a:lnTo>
                <a:lnTo>
                  <a:pt x="18067" y="16028"/>
                </a:lnTo>
                <a:lnTo>
                  <a:pt x="18578" y="17322"/>
                </a:lnTo>
                <a:lnTo>
                  <a:pt x="18637" y="18348"/>
                </a:lnTo>
                <a:lnTo>
                  <a:pt x="18693" y="19373"/>
                </a:lnTo>
                <a:lnTo>
                  <a:pt x="19035" y="20345"/>
                </a:lnTo>
                <a:lnTo>
                  <a:pt x="19547" y="22611"/>
                </a:lnTo>
                <a:lnTo>
                  <a:pt x="19718" y="21856"/>
                </a:lnTo>
                <a:lnTo>
                  <a:pt x="20916" y="22017"/>
                </a:lnTo>
                <a:lnTo>
                  <a:pt x="22113" y="21748"/>
                </a:lnTo>
                <a:lnTo>
                  <a:pt x="23252" y="21586"/>
                </a:lnTo>
                <a:lnTo>
                  <a:pt x="24392" y="21370"/>
                </a:lnTo>
                <a:lnTo>
                  <a:pt x="25589" y="21315"/>
                </a:lnTo>
                <a:lnTo>
                  <a:pt x="26102" y="9442"/>
                </a:lnTo>
                <a:lnTo>
                  <a:pt x="25305" y="8742"/>
                </a:lnTo>
                <a:lnTo>
                  <a:pt x="26046" y="8472"/>
                </a:lnTo>
                <a:lnTo>
                  <a:pt x="26900" y="8309"/>
                </a:lnTo>
                <a:lnTo>
                  <a:pt x="27242" y="9173"/>
                </a:lnTo>
                <a:lnTo>
                  <a:pt x="27641" y="10036"/>
                </a:lnTo>
                <a:lnTo>
                  <a:pt x="28326" y="10792"/>
                </a:lnTo>
                <a:lnTo>
                  <a:pt x="28896" y="11547"/>
                </a:lnTo>
                <a:lnTo>
                  <a:pt x="30148" y="11656"/>
                </a:lnTo>
                <a:lnTo>
                  <a:pt x="31288" y="12033"/>
                </a:lnTo>
                <a:lnTo>
                  <a:pt x="30491" y="13328"/>
                </a:lnTo>
                <a:lnTo>
                  <a:pt x="29465" y="13167"/>
                </a:lnTo>
                <a:lnTo>
                  <a:pt x="28497" y="12842"/>
                </a:lnTo>
                <a:lnTo>
                  <a:pt x="27812" y="12033"/>
                </a:lnTo>
                <a:lnTo>
                  <a:pt x="28781" y="19967"/>
                </a:lnTo>
                <a:lnTo>
                  <a:pt x="30434" y="20181"/>
                </a:lnTo>
                <a:lnTo>
                  <a:pt x="31403" y="19859"/>
                </a:lnTo>
                <a:lnTo>
                  <a:pt x="32428" y="19534"/>
                </a:lnTo>
                <a:lnTo>
                  <a:pt x="33056" y="18672"/>
                </a:lnTo>
                <a:lnTo>
                  <a:pt x="33568" y="17700"/>
                </a:lnTo>
                <a:lnTo>
                  <a:pt x="34365" y="16890"/>
                </a:lnTo>
                <a:lnTo>
                  <a:pt x="34994" y="16081"/>
                </a:lnTo>
                <a:lnTo>
                  <a:pt x="34651" y="15217"/>
                </a:lnTo>
                <a:lnTo>
                  <a:pt x="34365" y="14245"/>
                </a:lnTo>
                <a:lnTo>
                  <a:pt x="33340" y="13383"/>
                </a:lnTo>
                <a:lnTo>
                  <a:pt x="32714" y="12358"/>
                </a:lnTo>
                <a:lnTo>
                  <a:pt x="33854" y="12464"/>
                </a:lnTo>
                <a:lnTo>
                  <a:pt x="34823" y="12950"/>
                </a:lnTo>
                <a:lnTo>
                  <a:pt x="35848" y="13220"/>
                </a:lnTo>
                <a:lnTo>
                  <a:pt x="36760" y="13706"/>
                </a:lnTo>
                <a:lnTo>
                  <a:pt x="37785" y="13383"/>
                </a:lnTo>
                <a:lnTo>
                  <a:pt x="38869" y="13220"/>
                </a:lnTo>
                <a:lnTo>
                  <a:pt x="39952" y="13112"/>
                </a:lnTo>
                <a:lnTo>
                  <a:pt x="41036" y="13220"/>
                </a:lnTo>
                <a:lnTo>
                  <a:pt x="41205" y="13653"/>
                </a:lnTo>
                <a:lnTo>
                  <a:pt x="41946" y="14245"/>
                </a:lnTo>
                <a:lnTo>
                  <a:pt x="42973" y="14623"/>
                </a:lnTo>
                <a:lnTo>
                  <a:pt x="43656" y="15325"/>
                </a:lnTo>
                <a:lnTo>
                  <a:pt x="44624" y="16297"/>
                </a:lnTo>
                <a:lnTo>
                  <a:pt x="45652" y="17161"/>
                </a:lnTo>
                <a:lnTo>
                  <a:pt x="46564" y="16890"/>
                </a:lnTo>
                <a:lnTo>
                  <a:pt x="47075" y="17592"/>
                </a:lnTo>
                <a:lnTo>
                  <a:pt x="47704" y="18239"/>
                </a:lnTo>
                <a:lnTo>
                  <a:pt x="47533" y="19320"/>
                </a:lnTo>
                <a:lnTo>
                  <a:pt x="47589" y="20290"/>
                </a:lnTo>
                <a:lnTo>
                  <a:pt x="47474" y="21370"/>
                </a:lnTo>
                <a:lnTo>
                  <a:pt x="48159" y="22017"/>
                </a:lnTo>
                <a:lnTo>
                  <a:pt x="48956" y="22556"/>
                </a:lnTo>
                <a:lnTo>
                  <a:pt x="48844" y="23745"/>
                </a:lnTo>
                <a:lnTo>
                  <a:pt x="49355" y="24445"/>
                </a:lnTo>
                <a:lnTo>
                  <a:pt x="49925" y="25148"/>
                </a:lnTo>
                <a:lnTo>
                  <a:pt x="50495" y="25903"/>
                </a:lnTo>
                <a:lnTo>
                  <a:pt x="51236" y="26281"/>
                </a:lnTo>
                <a:lnTo>
                  <a:pt x="51750" y="26982"/>
                </a:lnTo>
                <a:lnTo>
                  <a:pt x="52491" y="26226"/>
                </a:lnTo>
                <a:lnTo>
                  <a:pt x="53460" y="25579"/>
                </a:lnTo>
                <a:lnTo>
                  <a:pt x="53915" y="24609"/>
                </a:lnTo>
                <a:lnTo>
                  <a:pt x="54599" y="23745"/>
                </a:lnTo>
                <a:lnTo>
                  <a:pt x="54714" y="22720"/>
                </a:lnTo>
                <a:lnTo>
                  <a:pt x="54656" y="21693"/>
                </a:lnTo>
                <a:lnTo>
                  <a:pt x="54656" y="20614"/>
                </a:lnTo>
                <a:lnTo>
                  <a:pt x="55284" y="19697"/>
                </a:lnTo>
                <a:lnTo>
                  <a:pt x="56195" y="18942"/>
                </a:lnTo>
                <a:lnTo>
                  <a:pt x="57222" y="18348"/>
                </a:lnTo>
                <a:lnTo>
                  <a:pt x="58362" y="17917"/>
                </a:lnTo>
                <a:lnTo>
                  <a:pt x="59159" y="16459"/>
                </a:lnTo>
                <a:lnTo>
                  <a:pt x="60355" y="15811"/>
                </a:lnTo>
                <a:lnTo>
                  <a:pt x="61040" y="14839"/>
                </a:lnTo>
                <a:lnTo>
                  <a:pt x="62124" y="14192"/>
                </a:lnTo>
                <a:lnTo>
                  <a:pt x="63205" y="13761"/>
                </a:lnTo>
                <a:lnTo>
                  <a:pt x="64575" y="13976"/>
                </a:lnTo>
                <a:lnTo>
                  <a:pt x="65485" y="14623"/>
                </a:lnTo>
                <a:lnTo>
                  <a:pt x="66170" y="15487"/>
                </a:lnTo>
                <a:lnTo>
                  <a:pt x="66683" y="16459"/>
                </a:lnTo>
                <a:lnTo>
                  <a:pt x="67366" y="17322"/>
                </a:lnTo>
                <a:lnTo>
                  <a:pt x="68621" y="17376"/>
                </a:lnTo>
                <a:lnTo>
                  <a:pt x="69873" y="17592"/>
                </a:lnTo>
                <a:lnTo>
                  <a:pt x="70558" y="18456"/>
                </a:lnTo>
                <a:lnTo>
                  <a:pt x="70610" y="19534"/>
                </a:lnTo>
                <a:lnTo>
                  <a:pt x="70502" y="20614"/>
                </a:lnTo>
                <a:lnTo>
                  <a:pt x="70330" y="21693"/>
                </a:lnTo>
                <a:lnTo>
                  <a:pt x="70558" y="22773"/>
                </a:lnTo>
                <a:lnTo>
                  <a:pt x="70953" y="23798"/>
                </a:lnTo>
                <a:lnTo>
                  <a:pt x="71919" y="24284"/>
                </a:lnTo>
                <a:lnTo>
                  <a:pt x="72201" y="25470"/>
                </a:lnTo>
                <a:lnTo>
                  <a:pt x="72665" y="26496"/>
                </a:lnTo>
                <a:lnTo>
                  <a:pt x="71819" y="26011"/>
                </a:lnTo>
                <a:lnTo>
                  <a:pt x="70792" y="25848"/>
                </a:lnTo>
                <a:lnTo>
                  <a:pt x="69760" y="25740"/>
                </a:lnTo>
                <a:lnTo>
                  <a:pt x="68733" y="25687"/>
                </a:lnTo>
                <a:lnTo>
                  <a:pt x="68393" y="26281"/>
                </a:lnTo>
                <a:lnTo>
                  <a:pt x="69474" y="27090"/>
                </a:lnTo>
                <a:lnTo>
                  <a:pt x="70792" y="27523"/>
                </a:lnTo>
                <a:lnTo>
                  <a:pt x="70443" y="28384"/>
                </a:lnTo>
                <a:lnTo>
                  <a:pt x="71537" y="28926"/>
                </a:lnTo>
                <a:lnTo>
                  <a:pt x="71758" y="29789"/>
                </a:lnTo>
                <a:lnTo>
                  <a:pt x="72101" y="30545"/>
                </a:lnTo>
                <a:lnTo>
                  <a:pt x="73128" y="30923"/>
                </a:lnTo>
                <a:lnTo>
                  <a:pt x="74215" y="31192"/>
                </a:lnTo>
                <a:lnTo>
                  <a:pt x="75283" y="31192"/>
                </a:lnTo>
                <a:lnTo>
                  <a:pt x="75806" y="30273"/>
                </a:lnTo>
                <a:lnTo>
                  <a:pt x="76431" y="29465"/>
                </a:lnTo>
                <a:lnTo>
                  <a:pt x="75867" y="28331"/>
                </a:lnTo>
                <a:lnTo>
                  <a:pt x="74779" y="27792"/>
                </a:lnTo>
                <a:lnTo>
                  <a:pt x="73913" y="26928"/>
                </a:lnTo>
                <a:lnTo>
                  <a:pt x="74437" y="26389"/>
                </a:lnTo>
                <a:lnTo>
                  <a:pt x="75182" y="25956"/>
                </a:lnTo>
                <a:lnTo>
                  <a:pt x="74880" y="24878"/>
                </a:lnTo>
                <a:lnTo>
                  <a:pt x="74316" y="23906"/>
                </a:lnTo>
                <a:lnTo>
                  <a:pt x="73631" y="23042"/>
                </a:lnTo>
                <a:lnTo>
                  <a:pt x="72725" y="22773"/>
                </a:lnTo>
                <a:lnTo>
                  <a:pt x="71919" y="22342"/>
                </a:lnTo>
                <a:lnTo>
                  <a:pt x="71698" y="21045"/>
                </a:lnTo>
                <a:lnTo>
                  <a:pt x="71919" y="19804"/>
                </a:lnTo>
                <a:lnTo>
                  <a:pt x="72846" y="18942"/>
                </a:lnTo>
                <a:lnTo>
                  <a:pt x="73873" y="19589"/>
                </a:lnTo>
                <a:lnTo>
                  <a:pt x="75001" y="20020"/>
                </a:lnTo>
                <a:lnTo>
                  <a:pt x="76149" y="20345"/>
                </a:lnTo>
                <a:lnTo>
                  <a:pt x="77115" y="19534"/>
                </a:lnTo>
                <a:lnTo>
                  <a:pt x="77800" y="18509"/>
                </a:lnTo>
                <a:lnTo>
                  <a:pt x="78586" y="17539"/>
                </a:lnTo>
                <a:lnTo>
                  <a:pt x="77000" y="14532"/>
                </a:lnTo>
                <a:lnTo>
                  <a:pt x="68185" y="6937"/>
                </a:lnTo>
                <a:lnTo>
                  <a:pt x="55670" y="1853"/>
                </a:lnTo>
                <a:lnTo>
                  <a:pt x="40578" y="0"/>
                </a:lnTo>
                <a:lnTo>
                  <a:pt x="36988" y="0"/>
                </a:lnTo>
                <a:lnTo>
                  <a:pt x="33511" y="269"/>
                </a:lnTo>
                <a:lnTo>
                  <a:pt x="30207" y="863"/>
                </a:lnTo>
                <a:lnTo>
                  <a:pt x="30148" y="1725"/>
                </a:lnTo>
                <a:lnTo>
                  <a:pt x="29294" y="2103"/>
                </a:lnTo>
                <a:lnTo>
                  <a:pt x="28096" y="1833"/>
                </a:lnTo>
                <a:lnTo>
                  <a:pt x="27868" y="1294"/>
                </a:lnTo>
                <a:lnTo>
                  <a:pt x="14044" y="6309"/>
                </a:lnTo>
                <a:lnTo>
                  <a:pt x="3796" y="14976"/>
                </a:lnTo>
                <a:lnTo>
                  <a:pt x="0" y="25956"/>
                </a:lnTo>
                <a:lnTo>
                  <a:pt x="0" y="33943"/>
                </a:lnTo>
                <a:lnTo>
                  <a:pt x="5641" y="41121"/>
                </a:lnTo>
                <a:close/>
              </a:path>
            </a:pathLst>
          </a:custGeom>
          <a:solidFill>
            <a:srgbClr val="7DC0E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12" name="object 1512"/>
          <p:cNvSpPr/>
          <p:nvPr/>
        </p:nvSpPr>
        <p:spPr>
          <a:xfrm>
            <a:off x="303502" y="558640"/>
            <a:ext cx="15944" cy="28859"/>
          </a:xfrm>
          <a:custGeom>
            <a:avLst/>
            <a:gdLst/>
            <a:ahLst/>
            <a:cxnLst/>
            <a:rect l="l" t="t" r="r" b="b"/>
            <a:pathLst>
              <a:path w="21259" h="38478">
                <a:moveTo>
                  <a:pt x="11968" y="12197"/>
                </a:moveTo>
                <a:lnTo>
                  <a:pt x="11286" y="10686"/>
                </a:lnTo>
                <a:lnTo>
                  <a:pt x="10544" y="9930"/>
                </a:lnTo>
                <a:lnTo>
                  <a:pt x="9916" y="9013"/>
                </a:lnTo>
                <a:lnTo>
                  <a:pt x="9346" y="8094"/>
                </a:lnTo>
                <a:lnTo>
                  <a:pt x="9517" y="7069"/>
                </a:lnTo>
                <a:lnTo>
                  <a:pt x="10202" y="6097"/>
                </a:lnTo>
                <a:lnTo>
                  <a:pt x="9632" y="5180"/>
                </a:lnTo>
                <a:lnTo>
                  <a:pt x="8663" y="4802"/>
                </a:lnTo>
                <a:lnTo>
                  <a:pt x="8377" y="3832"/>
                </a:lnTo>
                <a:lnTo>
                  <a:pt x="8037" y="2860"/>
                </a:lnTo>
                <a:lnTo>
                  <a:pt x="7636" y="1943"/>
                </a:lnTo>
                <a:lnTo>
                  <a:pt x="7524" y="971"/>
                </a:lnTo>
                <a:lnTo>
                  <a:pt x="7238" y="0"/>
                </a:lnTo>
                <a:lnTo>
                  <a:pt x="5415" y="22289"/>
                </a:lnTo>
                <a:lnTo>
                  <a:pt x="4787" y="22936"/>
                </a:lnTo>
                <a:lnTo>
                  <a:pt x="3933" y="21748"/>
                </a:lnTo>
                <a:lnTo>
                  <a:pt x="0" y="33728"/>
                </a:lnTo>
                <a:lnTo>
                  <a:pt x="8947" y="38478"/>
                </a:lnTo>
                <a:lnTo>
                  <a:pt x="9405" y="38154"/>
                </a:lnTo>
                <a:lnTo>
                  <a:pt x="9119" y="37020"/>
                </a:lnTo>
                <a:lnTo>
                  <a:pt x="9803" y="36212"/>
                </a:lnTo>
                <a:lnTo>
                  <a:pt x="9517" y="35509"/>
                </a:lnTo>
                <a:lnTo>
                  <a:pt x="9290" y="34754"/>
                </a:lnTo>
                <a:lnTo>
                  <a:pt x="10087" y="34269"/>
                </a:lnTo>
                <a:lnTo>
                  <a:pt x="11114" y="34053"/>
                </a:lnTo>
                <a:lnTo>
                  <a:pt x="12196" y="33783"/>
                </a:lnTo>
                <a:lnTo>
                  <a:pt x="12881" y="32920"/>
                </a:lnTo>
                <a:lnTo>
                  <a:pt x="12367" y="31895"/>
                </a:lnTo>
                <a:lnTo>
                  <a:pt x="12083" y="30814"/>
                </a:lnTo>
                <a:lnTo>
                  <a:pt x="11741" y="29681"/>
                </a:lnTo>
                <a:lnTo>
                  <a:pt x="11114" y="28711"/>
                </a:lnTo>
                <a:lnTo>
                  <a:pt x="10887" y="27578"/>
                </a:lnTo>
                <a:lnTo>
                  <a:pt x="10430" y="26497"/>
                </a:lnTo>
                <a:lnTo>
                  <a:pt x="11286" y="25634"/>
                </a:lnTo>
                <a:lnTo>
                  <a:pt x="12311" y="24986"/>
                </a:lnTo>
                <a:lnTo>
                  <a:pt x="13507" y="24555"/>
                </a:lnTo>
                <a:lnTo>
                  <a:pt x="14476" y="23800"/>
                </a:lnTo>
                <a:lnTo>
                  <a:pt x="15388" y="22989"/>
                </a:lnTo>
                <a:lnTo>
                  <a:pt x="16586" y="22450"/>
                </a:lnTo>
                <a:lnTo>
                  <a:pt x="17783" y="22125"/>
                </a:lnTo>
                <a:lnTo>
                  <a:pt x="18751" y="21425"/>
                </a:lnTo>
                <a:lnTo>
                  <a:pt x="19150" y="20345"/>
                </a:lnTo>
                <a:lnTo>
                  <a:pt x="19776" y="19375"/>
                </a:lnTo>
                <a:lnTo>
                  <a:pt x="20405" y="18403"/>
                </a:lnTo>
                <a:lnTo>
                  <a:pt x="21259" y="17700"/>
                </a:lnTo>
                <a:lnTo>
                  <a:pt x="21202" y="16675"/>
                </a:lnTo>
                <a:lnTo>
                  <a:pt x="20518" y="16244"/>
                </a:lnTo>
                <a:lnTo>
                  <a:pt x="19720" y="15920"/>
                </a:lnTo>
                <a:lnTo>
                  <a:pt x="18465" y="15920"/>
                </a:lnTo>
                <a:lnTo>
                  <a:pt x="17269" y="16083"/>
                </a:lnTo>
                <a:lnTo>
                  <a:pt x="16016" y="16189"/>
                </a:lnTo>
                <a:lnTo>
                  <a:pt x="14762" y="16136"/>
                </a:lnTo>
                <a:lnTo>
                  <a:pt x="13906" y="15219"/>
                </a:lnTo>
                <a:lnTo>
                  <a:pt x="13394" y="12952"/>
                </a:lnTo>
                <a:lnTo>
                  <a:pt x="11968" y="12197"/>
                </a:lnTo>
                <a:close/>
              </a:path>
            </a:pathLst>
          </a:custGeom>
          <a:solidFill>
            <a:srgbClr val="7DC0E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13" name="object 1513"/>
          <p:cNvSpPr/>
          <p:nvPr/>
        </p:nvSpPr>
        <p:spPr>
          <a:xfrm>
            <a:off x="318462" y="560177"/>
            <a:ext cx="2394" cy="8904"/>
          </a:xfrm>
          <a:custGeom>
            <a:avLst/>
            <a:gdLst/>
            <a:ahLst/>
            <a:cxnLst/>
            <a:rect l="l" t="t" r="r" b="b"/>
            <a:pathLst>
              <a:path w="3192" h="11872">
                <a:moveTo>
                  <a:pt x="3192" y="10524"/>
                </a:moveTo>
                <a:lnTo>
                  <a:pt x="2223" y="2591"/>
                </a:lnTo>
                <a:lnTo>
                  <a:pt x="1653" y="1727"/>
                </a:lnTo>
                <a:lnTo>
                  <a:pt x="968" y="918"/>
                </a:lnTo>
                <a:lnTo>
                  <a:pt x="513" y="0"/>
                </a:lnTo>
                <a:lnTo>
                  <a:pt x="0" y="11872"/>
                </a:lnTo>
                <a:lnTo>
                  <a:pt x="1139" y="11549"/>
                </a:lnTo>
                <a:lnTo>
                  <a:pt x="2167" y="11117"/>
                </a:lnTo>
                <a:lnTo>
                  <a:pt x="3192" y="10524"/>
                </a:lnTo>
                <a:close/>
              </a:path>
            </a:pathLst>
          </a:custGeom>
          <a:solidFill>
            <a:srgbClr val="7DC0E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14" name="object 1514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82C1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15" name="object 1515"/>
          <p:cNvSpPr/>
          <p:nvPr/>
        </p:nvSpPr>
        <p:spPr>
          <a:xfrm>
            <a:off x="315172" y="583210"/>
            <a:ext cx="4445" cy="4856"/>
          </a:xfrm>
          <a:custGeom>
            <a:avLst/>
            <a:gdLst/>
            <a:ahLst/>
            <a:cxnLst/>
            <a:rect l="l" t="t" r="r" b="b"/>
            <a:pathLst>
              <a:path w="5927" h="6475">
                <a:moveTo>
                  <a:pt x="741" y="3992"/>
                </a:moveTo>
                <a:lnTo>
                  <a:pt x="0" y="3884"/>
                </a:lnTo>
                <a:lnTo>
                  <a:pt x="114" y="4964"/>
                </a:lnTo>
                <a:lnTo>
                  <a:pt x="855" y="5664"/>
                </a:lnTo>
                <a:lnTo>
                  <a:pt x="1824" y="6205"/>
                </a:lnTo>
                <a:lnTo>
                  <a:pt x="2906" y="6475"/>
                </a:lnTo>
                <a:lnTo>
                  <a:pt x="3989" y="6259"/>
                </a:lnTo>
                <a:lnTo>
                  <a:pt x="4559" y="5719"/>
                </a:lnTo>
                <a:lnTo>
                  <a:pt x="4104" y="5072"/>
                </a:lnTo>
                <a:lnTo>
                  <a:pt x="4730" y="4478"/>
                </a:lnTo>
                <a:lnTo>
                  <a:pt x="5586" y="3992"/>
                </a:lnTo>
                <a:lnTo>
                  <a:pt x="5643" y="2967"/>
                </a:lnTo>
                <a:lnTo>
                  <a:pt x="5927" y="1995"/>
                </a:lnTo>
                <a:lnTo>
                  <a:pt x="5185" y="1078"/>
                </a:lnTo>
                <a:lnTo>
                  <a:pt x="4845" y="0"/>
                </a:lnTo>
                <a:lnTo>
                  <a:pt x="3818" y="0"/>
                </a:lnTo>
                <a:lnTo>
                  <a:pt x="3192" y="916"/>
                </a:lnTo>
                <a:lnTo>
                  <a:pt x="2394" y="1617"/>
                </a:lnTo>
                <a:lnTo>
                  <a:pt x="1139" y="1617"/>
                </a:lnTo>
                <a:lnTo>
                  <a:pt x="114" y="2805"/>
                </a:lnTo>
                <a:lnTo>
                  <a:pt x="741" y="3992"/>
                </a:lnTo>
                <a:close/>
              </a:path>
            </a:pathLst>
          </a:custGeom>
          <a:solidFill>
            <a:srgbClr val="82C1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16" name="object 1516"/>
          <p:cNvSpPr/>
          <p:nvPr/>
        </p:nvSpPr>
        <p:spPr>
          <a:xfrm>
            <a:off x="299654" y="553703"/>
            <a:ext cx="24750" cy="33675"/>
          </a:xfrm>
          <a:custGeom>
            <a:avLst/>
            <a:gdLst/>
            <a:ahLst/>
            <a:cxnLst/>
            <a:rect l="l" t="t" r="r" b="b"/>
            <a:pathLst>
              <a:path w="33000" h="44900">
                <a:moveTo>
                  <a:pt x="14876" y="10469"/>
                </a:moveTo>
                <a:lnTo>
                  <a:pt x="15217" y="11549"/>
                </a:lnTo>
                <a:lnTo>
                  <a:pt x="15730" y="12519"/>
                </a:lnTo>
                <a:lnTo>
                  <a:pt x="16186" y="13491"/>
                </a:lnTo>
                <a:lnTo>
                  <a:pt x="16870" y="14355"/>
                </a:lnTo>
                <a:lnTo>
                  <a:pt x="17555" y="15219"/>
                </a:lnTo>
                <a:lnTo>
                  <a:pt x="18067" y="16514"/>
                </a:lnTo>
                <a:lnTo>
                  <a:pt x="18125" y="17539"/>
                </a:lnTo>
                <a:lnTo>
                  <a:pt x="18181" y="18564"/>
                </a:lnTo>
                <a:lnTo>
                  <a:pt x="18524" y="19536"/>
                </a:lnTo>
                <a:lnTo>
                  <a:pt x="17098" y="18780"/>
                </a:lnTo>
                <a:lnTo>
                  <a:pt x="16415" y="17269"/>
                </a:lnTo>
                <a:lnTo>
                  <a:pt x="15674" y="16514"/>
                </a:lnTo>
                <a:lnTo>
                  <a:pt x="15046" y="15597"/>
                </a:lnTo>
                <a:lnTo>
                  <a:pt x="14476" y="14678"/>
                </a:lnTo>
                <a:lnTo>
                  <a:pt x="14647" y="13653"/>
                </a:lnTo>
                <a:lnTo>
                  <a:pt x="15332" y="12681"/>
                </a:lnTo>
                <a:lnTo>
                  <a:pt x="14762" y="11764"/>
                </a:lnTo>
                <a:lnTo>
                  <a:pt x="13793" y="11386"/>
                </a:lnTo>
                <a:lnTo>
                  <a:pt x="13507" y="10416"/>
                </a:lnTo>
                <a:lnTo>
                  <a:pt x="13167" y="9444"/>
                </a:lnTo>
                <a:lnTo>
                  <a:pt x="12766" y="8527"/>
                </a:lnTo>
                <a:lnTo>
                  <a:pt x="12653" y="7555"/>
                </a:lnTo>
                <a:lnTo>
                  <a:pt x="12426" y="6744"/>
                </a:lnTo>
                <a:lnTo>
                  <a:pt x="4787" y="11441"/>
                </a:lnTo>
                <a:lnTo>
                  <a:pt x="0" y="18025"/>
                </a:lnTo>
                <a:lnTo>
                  <a:pt x="0" y="33189"/>
                </a:lnTo>
                <a:lnTo>
                  <a:pt x="5528" y="40204"/>
                </a:lnTo>
                <a:lnTo>
                  <a:pt x="9062" y="28331"/>
                </a:lnTo>
                <a:lnTo>
                  <a:pt x="9803" y="28656"/>
                </a:lnTo>
                <a:lnTo>
                  <a:pt x="9860" y="28278"/>
                </a:lnTo>
                <a:lnTo>
                  <a:pt x="10544" y="28872"/>
                </a:lnTo>
                <a:lnTo>
                  <a:pt x="14248" y="44900"/>
                </a:lnTo>
                <a:lnTo>
                  <a:pt x="14534" y="44737"/>
                </a:lnTo>
                <a:lnTo>
                  <a:pt x="14248" y="43604"/>
                </a:lnTo>
                <a:lnTo>
                  <a:pt x="14933" y="42795"/>
                </a:lnTo>
                <a:lnTo>
                  <a:pt x="14647" y="42093"/>
                </a:lnTo>
                <a:lnTo>
                  <a:pt x="14419" y="41337"/>
                </a:lnTo>
                <a:lnTo>
                  <a:pt x="15217" y="40853"/>
                </a:lnTo>
                <a:lnTo>
                  <a:pt x="16244" y="40637"/>
                </a:lnTo>
                <a:lnTo>
                  <a:pt x="17325" y="40367"/>
                </a:lnTo>
                <a:lnTo>
                  <a:pt x="18010" y="39503"/>
                </a:lnTo>
                <a:lnTo>
                  <a:pt x="17497" y="38478"/>
                </a:lnTo>
                <a:lnTo>
                  <a:pt x="17213" y="37398"/>
                </a:lnTo>
                <a:lnTo>
                  <a:pt x="16870" y="36265"/>
                </a:lnTo>
                <a:lnTo>
                  <a:pt x="16244" y="35295"/>
                </a:lnTo>
                <a:lnTo>
                  <a:pt x="16016" y="34161"/>
                </a:lnTo>
                <a:lnTo>
                  <a:pt x="15559" y="33081"/>
                </a:lnTo>
                <a:lnTo>
                  <a:pt x="16415" y="32217"/>
                </a:lnTo>
                <a:lnTo>
                  <a:pt x="17440" y="31570"/>
                </a:lnTo>
                <a:lnTo>
                  <a:pt x="18637" y="31139"/>
                </a:lnTo>
                <a:lnTo>
                  <a:pt x="19605" y="30383"/>
                </a:lnTo>
                <a:lnTo>
                  <a:pt x="20518" y="29573"/>
                </a:lnTo>
                <a:lnTo>
                  <a:pt x="21716" y="29034"/>
                </a:lnTo>
                <a:lnTo>
                  <a:pt x="22912" y="28709"/>
                </a:lnTo>
                <a:lnTo>
                  <a:pt x="23881" y="28008"/>
                </a:lnTo>
                <a:lnTo>
                  <a:pt x="24280" y="26928"/>
                </a:lnTo>
                <a:lnTo>
                  <a:pt x="24906" y="25958"/>
                </a:lnTo>
                <a:lnTo>
                  <a:pt x="25534" y="24986"/>
                </a:lnTo>
                <a:lnTo>
                  <a:pt x="26388" y="24284"/>
                </a:lnTo>
                <a:lnTo>
                  <a:pt x="26332" y="23259"/>
                </a:lnTo>
                <a:lnTo>
                  <a:pt x="25647" y="22828"/>
                </a:lnTo>
                <a:lnTo>
                  <a:pt x="24850" y="22503"/>
                </a:lnTo>
                <a:lnTo>
                  <a:pt x="23595" y="22503"/>
                </a:lnTo>
                <a:lnTo>
                  <a:pt x="22399" y="22666"/>
                </a:lnTo>
                <a:lnTo>
                  <a:pt x="21146" y="22773"/>
                </a:lnTo>
                <a:lnTo>
                  <a:pt x="19891" y="22720"/>
                </a:lnTo>
                <a:lnTo>
                  <a:pt x="19035" y="21803"/>
                </a:lnTo>
                <a:lnTo>
                  <a:pt x="19206" y="21047"/>
                </a:lnTo>
                <a:lnTo>
                  <a:pt x="20405" y="21208"/>
                </a:lnTo>
                <a:lnTo>
                  <a:pt x="21601" y="20939"/>
                </a:lnTo>
                <a:lnTo>
                  <a:pt x="22741" y="20777"/>
                </a:lnTo>
                <a:lnTo>
                  <a:pt x="23881" y="20561"/>
                </a:lnTo>
                <a:lnTo>
                  <a:pt x="25077" y="20506"/>
                </a:lnTo>
                <a:lnTo>
                  <a:pt x="26217" y="20183"/>
                </a:lnTo>
                <a:lnTo>
                  <a:pt x="27244" y="19750"/>
                </a:lnTo>
                <a:lnTo>
                  <a:pt x="28269" y="19158"/>
                </a:lnTo>
                <a:lnTo>
                  <a:pt x="27300" y="11225"/>
                </a:lnTo>
                <a:lnTo>
                  <a:pt x="26731" y="10361"/>
                </a:lnTo>
                <a:lnTo>
                  <a:pt x="26046" y="9552"/>
                </a:lnTo>
                <a:lnTo>
                  <a:pt x="25591" y="8633"/>
                </a:lnTo>
                <a:lnTo>
                  <a:pt x="24793" y="7933"/>
                </a:lnTo>
                <a:lnTo>
                  <a:pt x="25534" y="7663"/>
                </a:lnTo>
                <a:lnTo>
                  <a:pt x="26388" y="7500"/>
                </a:lnTo>
                <a:lnTo>
                  <a:pt x="26731" y="8364"/>
                </a:lnTo>
                <a:lnTo>
                  <a:pt x="27129" y="9228"/>
                </a:lnTo>
                <a:lnTo>
                  <a:pt x="27814" y="9983"/>
                </a:lnTo>
                <a:lnTo>
                  <a:pt x="28384" y="10739"/>
                </a:lnTo>
                <a:lnTo>
                  <a:pt x="29637" y="10847"/>
                </a:lnTo>
                <a:lnTo>
                  <a:pt x="30777" y="11225"/>
                </a:lnTo>
                <a:lnTo>
                  <a:pt x="33000" y="0"/>
                </a:lnTo>
                <a:lnTo>
                  <a:pt x="29695" y="539"/>
                </a:lnTo>
                <a:lnTo>
                  <a:pt x="29637" y="916"/>
                </a:lnTo>
                <a:lnTo>
                  <a:pt x="28783" y="1294"/>
                </a:lnTo>
                <a:lnTo>
                  <a:pt x="27584" y="1025"/>
                </a:lnTo>
                <a:lnTo>
                  <a:pt x="21943" y="2158"/>
                </a:lnTo>
                <a:lnTo>
                  <a:pt x="16870" y="4102"/>
                </a:lnTo>
                <a:lnTo>
                  <a:pt x="12653" y="6638"/>
                </a:lnTo>
                <a:lnTo>
                  <a:pt x="13336" y="6744"/>
                </a:lnTo>
                <a:lnTo>
                  <a:pt x="14192" y="7339"/>
                </a:lnTo>
                <a:lnTo>
                  <a:pt x="14705" y="8256"/>
                </a:lnTo>
                <a:lnTo>
                  <a:pt x="14705" y="9389"/>
                </a:lnTo>
                <a:lnTo>
                  <a:pt x="14876" y="10469"/>
                </a:lnTo>
                <a:close/>
              </a:path>
            </a:pathLst>
          </a:custGeom>
          <a:solidFill>
            <a:srgbClr val="82C1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17" name="object 1517"/>
          <p:cNvSpPr/>
          <p:nvPr/>
        </p:nvSpPr>
        <p:spPr>
          <a:xfrm>
            <a:off x="303800" y="574951"/>
            <a:ext cx="6540" cy="12427"/>
          </a:xfrm>
          <a:custGeom>
            <a:avLst/>
            <a:gdLst/>
            <a:ahLst/>
            <a:cxnLst/>
            <a:rect l="l" t="t" r="r" b="b"/>
            <a:pathLst>
              <a:path w="8720" h="16569">
                <a:moveTo>
                  <a:pt x="8720" y="16569"/>
                </a:moveTo>
                <a:lnTo>
                  <a:pt x="5016" y="541"/>
                </a:lnTo>
                <a:lnTo>
                  <a:pt x="4388" y="1188"/>
                </a:lnTo>
                <a:lnTo>
                  <a:pt x="3534" y="0"/>
                </a:lnTo>
                <a:lnTo>
                  <a:pt x="0" y="11872"/>
                </a:lnTo>
                <a:lnTo>
                  <a:pt x="8720" y="16569"/>
                </a:lnTo>
                <a:close/>
              </a:path>
            </a:pathLst>
          </a:custGeom>
          <a:solidFill>
            <a:srgbClr val="82C1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18" name="object 1518"/>
          <p:cNvSpPr/>
          <p:nvPr/>
        </p:nvSpPr>
        <p:spPr>
          <a:xfrm>
            <a:off x="320130" y="553460"/>
            <a:ext cx="37959" cy="23030"/>
          </a:xfrm>
          <a:custGeom>
            <a:avLst/>
            <a:gdLst/>
            <a:ahLst/>
            <a:cxnLst/>
            <a:rect l="l" t="t" r="r" b="b"/>
            <a:pathLst>
              <a:path w="50612" h="30706">
                <a:moveTo>
                  <a:pt x="46503" y="23420"/>
                </a:moveTo>
                <a:lnTo>
                  <a:pt x="45819" y="22556"/>
                </a:lnTo>
                <a:lnTo>
                  <a:pt x="44912" y="22287"/>
                </a:lnTo>
                <a:lnTo>
                  <a:pt x="44107" y="21856"/>
                </a:lnTo>
                <a:lnTo>
                  <a:pt x="43885" y="20559"/>
                </a:lnTo>
                <a:lnTo>
                  <a:pt x="44107" y="19318"/>
                </a:lnTo>
                <a:lnTo>
                  <a:pt x="45033" y="18456"/>
                </a:lnTo>
                <a:lnTo>
                  <a:pt x="46060" y="19103"/>
                </a:lnTo>
                <a:lnTo>
                  <a:pt x="47188" y="19534"/>
                </a:lnTo>
                <a:lnTo>
                  <a:pt x="48336" y="19859"/>
                </a:lnTo>
                <a:lnTo>
                  <a:pt x="49303" y="19048"/>
                </a:lnTo>
                <a:lnTo>
                  <a:pt x="49988" y="18023"/>
                </a:lnTo>
                <a:lnTo>
                  <a:pt x="50612" y="17267"/>
                </a:lnTo>
                <a:lnTo>
                  <a:pt x="49047" y="14797"/>
                </a:lnTo>
                <a:lnTo>
                  <a:pt x="40365" y="7080"/>
                </a:lnTo>
                <a:lnTo>
                  <a:pt x="27876" y="1896"/>
                </a:lnTo>
                <a:lnTo>
                  <a:pt x="12766" y="0"/>
                </a:lnTo>
                <a:lnTo>
                  <a:pt x="9175" y="0"/>
                </a:lnTo>
                <a:lnTo>
                  <a:pt x="5699" y="322"/>
                </a:lnTo>
                <a:lnTo>
                  <a:pt x="3476" y="11547"/>
                </a:lnTo>
                <a:lnTo>
                  <a:pt x="2678" y="12842"/>
                </a:lnTo>
                <a:lnTo>
                  <a:pt x="1653" y="12681"/>
                </a:lnTo>
                <a:lnTo>
                  <a:pt x="684" y="12356"/>
                </a:lnTo>
                <a:lnTo>
                  <a:pt x="0" y="11547"/>
                </a:lnTo>
                <a:lnTo>
                  <a:pt x="968" y="19481"/>
                </a:lnTo>
                <a:lnTo>
                  <a:pt x="2622" y="19695"/>
                </a:lnTo>
                <a:lnTo>
                  <a:pt x="3590" y="19373"/>
                </a:lnTo>
                <a:lnTo>
                  <a:pt x="4615" y="19048"/>
                </a:lnTo>
                <a:lnTo>
                  <a:pt x="5244" y="18186"/>
                </a:lnTo>
                <a:lnTo>
                  <a:pt x="5755" y="17214"/>
                </a:lnTo>
                <a:lnTo>
                  <a:pt x="6553" y="16404"/>
                </a:lnTo>
                <a:lnTo>
                  <a:pt x="7181" y="15595"/>
                </a:lnTo>
                <a:lnTo>
                  <a:pt x="6839" y="14731"/>
                </a:lnTo>
                <a:lnTo>
                  <a:pt x="6553" y="13759"/>
                </a:lnTo>
                <a:lnTo>
                  <a:pt x="5528" y="12897"/>
                </a:lnTo>
                <a:lnTo>
                  <a:pt x="4901" y="11872"/>
                </a:lnTo>
                <a:lnTo>
                  <a:pt x="6041" y="11978"/>
                </a:lnTo>
                <a:lnTo>
                  <a:pt x="7010" y="12464"/>
                </a:lnTo>
                <a:lnTo>
                  <a:pt x="8035" y="12734"/>
                </a:lnTo>
                <a:lnTo>
                  <a:pt x="8947" y="13220"/>
                </a:lnTo>
                <a:lnTo>
                  <a:pt x="9973" y="12897"/>
                </a:lnTo>
                <a:lnTo>
                  <a:pt x="11056" y="12734"/>
                </a:lnTo>
                <a:lnTo>
                  <a:pt x="12140" y="12626"/>
                </a:lnTo>
                <a:lnTo>
                  <a:pt x="13223" y="12734"/>
                </a:lnTo>
                <a:lnTo>
                  <a:pt x="13392" y="13167"/>
                </a:lnTo>
                <a:lnTo>
                  <a:pt x="14133" y="13759"/>
                </a:lnTo>
                <a:lnTo>
                  <a:pt x="15160" y="14137"/>
                </a:lnTo>
                <a:lnTo>
                  <a:pt x="15843" y="14839"/>
                </a:lnTo>
                <a:lnTo>
                  <a:pt x="16812" y="15811"/>
                </a:lnTo>
                <a:lnTo>
                  <a:pt x="17839" y="16675"/>
                </a:lnTo>
                <a:lnTo>
                  <a:pt x="18751" y="16404"/>
                </a:lnTo>
                <a:lnTo>
                  <a:pt x="19263" y="17106"/>
                </a:lnTo>
                <a:lnTo>
                  <a:pt x="19891" y="17753"/>
                </a:lnTo>
                <a:lnTo>
                  <a:pt x="19720" y="18834"/>
                </a:lnTo>
                <a:lnTo>
                  <a:pt x="19776" y="19804"/>
                </a:lnTo>
                <a:lnTo>
                  <a:pt x="19662" y="20884"/>
                </a:lnTo>
                <a:lnTo>
                  <a:pt x="20346" y="21531"/>
                </a:lnTo>
                <a:lnTo>
                  <a:pt x="21144" y="22070"/>
                </a:lnTo>
                <a:lnTo>
                  <a:pt x="21031" y="23259"/>
                </a:lnTo>
                <a:lnTo>
                  <a:pt x="21543" y="23959"/>
                </a:lnTo>
                <a:lnTo>
                  <a:pt x="22113" y="24662"/>
                </a:lnTo>
                <a:lnTo>
                  <a:pt x="22683" y="25417"/>
                </a:lnTo>
                <a:lnTo>
                  <a:pt x="23424" y="25795"/>
                </a:lnTo>
                <a:lnTo>
                  <a:pt x="23937" y="26496"/>
                </a:lnTo>
                <a:lnTo>
                  <a:pt x="24678" y="25740"/>
                </a:lnTo>
                <a:lnTo>
                  <a:pt x="25647" y="25093"/>
                </a:lnTo>
                <a:lnTo>
                  <a:pt x="26102" y="24123"/>
                </a:lnTo>
                <a:lnTo>
                  <a:pt x="26787" y="23259"/>
                </a:lnTo>
                <a:lnTo>
                  <a:pt x="26902" y="22234"/>
                </a:lnTo>
                <a:lnTo>
                  <a:pt x="26843" y="21207"/>
                </a:lnTo>
                <a:lnTo>
                  <a:pt x="26843" y="20128"/>
                </a:lnTo>
                <a:lnTo>
                  <a:pt x="27472" y="19211"/>
                </a:lnTo>
                <a:lnTo>
                  <a:pt x="28382" y="18456"/>
                </a:lnTo>
                <a:lnTo>
                  <a:pt x="29409" y="17862"/>
                </a:lnTo>
                <a:lnTo>
                  <a:pt x="30549" y="17431"/>
                </a:lnTo>
                <a:lnTo>
                  <a:pt x="31346" y="15973"/>
                </a:lnTo>
                <a:lnTo>
                  <a:pt x="32543" y="15325"/>
                </a:lnTo>
                <a:lnTo>
                  <a:pt x="33228" y="14353"/>
                </a:lnTo>
                <a:lnTo>
                  <a:pt x="34311" y="13706"/>
                </a:lnTo>
                <a:lnTo>
                  <a:pt x="35393" y="13275"/>
                </a:lnTo>
                <a:lnTo>
                  <a:pt x="36762" y="13490"/>
                </a:lnTo>
                <a:lnTo>
                  <a:pt x="37672" y="14137"/>
                </a:lnTo>
                <a:lnTo>
                  <a:pt x="38357" y="15001"/>
                </a:lnTo>
                <a:lnTo>
                  <a:pt x="38871" y="15973"/>
                </a:lnTo>
                <a:lnTo>
                  <a:pt x="39553" y="16836"/>
                </a:lnTo>
                <a:lnTo>
                  <a:pt x="40808" y="16890"/>
                </a:lnTo>
                <a:lnTo>
                  <a:pt x="42061" y="17106"/>
                </a:lnTo>
                <a:lnTo>
                  <a:pt x="42745" y="17970"/>
                </a:lnTo>
                <a:lnTo>
                  <a:pt x="42798" y="19048"/>
                </a:lnTo>
                <a:lnTo>
                  <a:pt x="42689" y="20128"/>
                </a:lnTo>
                <a:lnTo>
                  <a:pt x="42518" y="21207"/>
                </a:lnTo>
                <a:lnTo>
                  <a:pt x="42745" y="22287"/>
                </a:lnTo>
                <a:lnTo>
                  <a:pt x="43140" y="23312"/>
                </a:lnTo>
                <a:lnTo>
                  <a:pt x="44107" y="23798"/>
                </a:lnTo>
                <a:lnTo>
                  <a:pt x="44389" y="24984"/>
                </a:lnTo>
                <a:lnTo>
                  <a:pt x="44852" y="26010"/>
                </a:lnTo>
                <a:lnTo>
                  <a:pt x="44006" y="25525"/>
                </a:lnTo>
                <a:lnTo>
                  <a:pt x="42979" y="25362"/>
                </a:lnTo>
                <a:lnTo>
                  <a:pt x="41948" y="25254"/>
                </a:lnTo>
                <a:lnTo>
                  <a:pt x="40921" y="25201"/>
                </a:lnTo>
                <a:lnTo>
                  <a:pt x="40580" y="25795"/>
                </a:lnTo>
                <a:lnTo>
                  <a:pt x="41662" y="26604"/>
                </a:lnTo>
                <a:lnTo>
                  <a:pt x="42979" y="27037"/>
                </a:lnTo>
                <a:lnTo>
                  <a:pt x="42631" y="27898"/>
                </a:lnTo>
                <a:lnTo>
                  <a:pt x="43724" y="28440"/>
                </a:lnTo>
                <a:lnTo>
                  <a:pt x="43946" y="29303"/>
                </a:lnTo>
                <a:lnTo>
                  <a:pt x="44288" y="30059"/>
                </a:lnTo>
                <a:lnTo>
                  <a:pt x="45315" y="30437"/>
                </a:lnTo>
                <a:lnTo>
                  <a:pt x="46403" y="30706"/>
                </a:lnTo>
                <a:lnTo>
                  <a:pt x="47470" y="30706"/>
                </a:lnTo>
                <a:lnTo>
                  <a:pt x="47994" y="29787"/>
                </a:lnTo>
                <a:lnTo>
                  <a:pt x="48618" y="28979"/>
                </a:lnTo>
                <a:lnTo>
                  <a:pt x="48054" y="27845"/>
                </a:lnTo>
                <a:lnTo>
                  <a:pt x="46967" y="27306"/>
                </a:lnTo>
                <a:lnTo>
                  <a:pt x="46101" y="26442"/>
                </a:lnTo>
                <a:lnTo>
                  <a:pt x="46624" y="25903"/>
                </a:lnTo>
                <a:lnTo>
                  <a:pt x="47369" y="25470"/>
                </a:lnTo>
                <a:lnTo>
                  <a:pt x="47067" y="24392"/>
                </a:lnTo>
                <a:lnTo>
                  <a:pt x="46503" y="23420"/>
                </a:lnTo>
                <a:close/>
              </a:path>
            </a:pathLst>
          </a:custGeom>
          <a:solidFill>
            <a:srgbClr val="82C1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19" name="object 1519"/>
          <p:cNvSpPr/>
          <p:nvPr/>
        </p:nvSpPr>
        <p:spPr>
          <a:xfrm>
            <a:off x="357787" y="570499"/>
            <a:ext cx="1918" cy="2996"/>
          </a:xfrm>
          <a:custGeom>
            <a:avLst/>
            <a:gdLst/>
            <a:ahLst/>
            <a:cxnLst/>
            <a:rect l="l" t="t" r="r" b="b"/>
            <a:pathLst>
              <a:path w="2557" h="3994">
                <a:moveTo>
                  <a:pt x="2557" y="1943"/>
                </a:moveTo>
                <a:lnTo>
                  <a:pt x="2517" y="971"/>
                </a:lnTo>
                <a:lnTo>
                  <a:pt x="2336" y="0"/>
                </a:lnTo>
                <a:lnTo>
                  <a:pt x="1711" y="377"/>
                </a:lnTo>
                <a:lnTo>
                  <a:pt x="966" y="1080"/>
                </a:lnTo>
                <a:lnTo>
                  <a:pt x="342" y="1888"/>
                </a:lnTo>
                <a:lnTo>
                  <a:pt x="0" y="2807"/>
                </a:lnTo>
                <a:lnTo>
                  <a:pt x="624" y="3724"/>
                </a:lnTo>
                <a:lnTo>
                  <a:pt x="1711" y="3994"/>
                </a:lnTo>
                <a:lnTo>
                  <a:pt x="2557" y="3886"/>
                </a:lnTo>
                <a:lnTo>
                  <a:pt x="2557" y="1943"/>
                </a:lnTo>
                <a:close/>
              </a:path>
            </a:pathLst>
          </a:custGeom>
          <a:solidFill>
            <a:srgbClr val="82C1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20" name="object 1520"/>
          <p:cNvSpPr/>
          <p:nvPr/>
        </p:nvSpPr>
        <p:spPr>
          <a:xfrm>
            <a:off x="355914" y="575114"/>
            <a:ext cx="3534" cy="1579"/>
          </a:xfrm>
          <a:custGeom>
            <a:avLst/>
            <a:gdLst/>
            <a:ahLst/>
            <a:cxnLst/>
            <a:rect l="l" t="t" r="r" b="b"/>
            <a:pathLst>
              <a:path w="4712" h="2105">
                <a:moveTo>
                  <a:pt x="966" y="2050"/>
                </a:moveTo>
                <a:lnTo>
                  <a:pt x="1933" y="1997"/>
                </a:lnTo>
                <a:lnTo>
                  <a:pt x="2839" y="1780"/>
                </a:lnTo>
                <a:lnTo>
                  <a:pt x="4048" y="1566"/>
                </a:lnTo>
                <a:lnTo>
                  <a:pt x="4430" y="1402"/>
                </a:lnTo>
                <a:lnTo>
                  <a:pt x="4551" y="971"/>
                </a:lnTo>
                <a:lnTo>
                  <a:pt x="4672" y="485"/>
                </a:lnTo>
                <a:lnTo>
                  <a:pt x="4712" y="55"/>
                </a:lnTo>
                <a:lnTo>
                  <a:pt x="4390" y="0"/>
                </a:lnTo>
                <a:lnTo>
                  <a:pt x="3363" y="863"/>
                </a:lnTo>
                <a:lnTo>
                  <a:pt x="2034" y="1133"/>
                </a:lnTo>
                <a:lnTo>
                  <a:pt x="725" y="1188"/>
                </a:lnTo>
                <a:lnTo>
                  <a:pt x="0" y="2105"/>
                </a:lnTo>
                <a:lnTo>
                  <a:pt x="966" y="2050"/>
                </a:lnTo>
                <a:close/>
              </a:path>
            </a:pathLst>
          </a:custGeom>
          <a:solidFill>
            <a:srgbClr val="82C1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21" name="object 1521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85C2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22" name="object 1522"/>
          <p:cNvSpPr/>
          <p:nvPr/>
        </p:nvSpPr>
        <p:spPr>
          <a:xfrm>
            <a:off x="315172" y="583210"/>
            <a:ext cx="4445" cy="4856"/>
          </a:xfrm>
          <a:custGeom>
            <a:avLst/>
            <a:gdLst/>
            <a:ahLst/>
            <a:cxnLst/>
            <a:rect l="l" t="t" r="r" b="b"/>
            <a:pathLst>
              <a:path w="5927" h="6475">
                <a:moveTo>
                  <a:pt x="741" y="3992"/>
                </a:moveTo>
                <a:lnTo>
                  <a:pt x="0" y="3884"/>
                </a:lnTo>
                <a:lnTo>
                  <a:pt x="114" y="4964"/>
                </a:lnTo>
                <a:lnTo>
                  <a:pt x="855" y="5664"/>
                </a:lnTo>
                <a:lnTo>
                  <a:pt x="1824" y="6205"/>
                </a:lnTo>
                <a:lnTo>
                  <a:pt x="2906" y="6475"/>
                </a:lnTo>
                <a:lnTo>
                  <a:pt x="3989" y="6259"/>
                </a:lnTo>
                <a:lnTo>
                  <a:pt x="4559" y="5719"/>
                </a:lnTo>
                <a:lnTo>
                  <a:pt x="4104" y="5072"/>
                </a:lnTo>
                <a:lnTo>
                  <a:pt x="4730" y="4478"/>
                </a:lnTo>
                <a:lnTo>
                  <a:pt x="5586" y="3992"/>
                </a:lnTo>
                <a:lnTo>
                  <a:pt x="5643" y="2967"/>
                </a:lnTo>
                <a:lnTo>
                  <a:pt x="5927" y="1995"/>
                </a:lnTo>
                <a:lnTo>
                  <a:pt x="5185" y="1078"/>
                </a:lnTo>
                <a:lnTo>
                  <a:pt x="4845" y="0"/>
                </a:lnTo>
                <a:lnTo>
                  <a:pt x="3818" y="0"/>
                </a:lnTo>
                <a:lnTo>
                  <a:pt x="3192" y="916"/>
                </a:lnTo>
                <a:lnTo>
                  <a:pt x="2394" y="1617"/>
                </a:lnTo>
                <a:lnTo>
                  <a:pt x="1139" y="1617"/>
                </a:lnTo>
                <a:lnTo>
                  <a:pt x="114" y="2805"/>
                </a:lnTo>
                <a:lnTo>
                  <a:pt x="741" y="3992"/>
                </a:lnTo>
                <a:close/>
              </a:path>
            </a:pathLst>
          </a:custGeom>
          <a:solidFill>
            <a:srgbClr val="85C2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23" name="object 1523"/>
          <p:cNvSpPr/>
          <p:nvPr/>
        </p:nvSpPr>
        <p:spPr>
          <a:xfrm>
            <a:off x="355914" y="575195"/>
            <a:ext cx="3202" cy="1498"/>
          </a:xfrm>
          <a:custGeom>
            <a:avLst/>
            <a:gdLst/>
            <a:ahLst/>
            <a:cxnLst/>
            <a:rect l="l" t="t" r="r" b="b"/>
            <a:pathLst>
              <a:path w="4269" h="1997">
                <a:moveTo>
                  <a:pt x="966" y="1942"/>
                </a:moveTo>
                <a:lnTo>
                  <a:pt x="1933" y="1888"/>
                </a:lnTo>
                <a:lnTo>
                  <a:pt x="2839" y="1672"/>
                </a:lnTo>
                <a:lnTo>
                  <a:pt x="3866" y="1511"/>
                </a:lnTo>
                <a:lnTo>
                  <a:pt x="4048" y="1025"/>
                </a:lnTo>
                <a:lnTo>
                  <a:pt x="4148" y="485"/>
                </a:lnTo>
                <a:lnTo>
                  <a:pt x="4269" y="0"/>
                </a:lnTo>
                <a:lnTo>
                  <a:pt x="3363" y="755"/>
                </a:lnTo>
                <a:lnTo>
                  <a:pt x="2034" y="1025"/>
                </a:lnTo>
                <a:lnTo>
                  <a:pt x="725" y="1080"/>
                </a:lnTo>
                <a:lnTo>
                  <a:pt x="0" y="1997"/>
                </a:lnTo>
                <a:lnTo>
                  <a:pt x="966" y="1942"/>
                </a:lnTo>
                <a:close/>
              </a:path>
            </a:pathLst>
          </a:custGeom>
          <a:solidFill>
            <a:srgbClr val="85C2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24" name="object 1524"/>
          <p:cNvSpPr/>
          <p:nvPr/>
        </p:nvSpPr>
        <p:spPr>
          <a:xfrm>
            <a:off x="357787" y="570743"/>
            <a:ext cx="1541" cy="2752"/>
          </a:xfrm>
          <a:custGeom>
            <a:avLst/>
            <a:gdLst/>
            <a:ahLst/>
            <a:cxnLst/>
            <a:rect l="l" t="t" r="r" b="b"/>
            <a:pathLst>
              <a:path w="2054" h="3669">
                <a:moveTo>
                  <a:pt x="624" y="3400"/>
                </a:moveTo>
                <a:lnTo>
                  <a:pt x="1711" y="3669"/>
                </a:lnTo>
                <a:lnTo>
                  <a:pt x="2054" y="3344"/>
                </a:lnTo>
                <a:lnTo>
                  <a:pt x="2054" y="1833"/>
                </a:lnTo>
                <a:lnTo>
                  <a:pt x="1993" y="916"/>
                </a:lnTo>
                <a:lnTo>
                  <a:pt x="1832" y="0"/>
                </a:lnTo>
                <a:lnTo>
                  <a:pt x="966" y="755"/>
                </a:lnTo>
                <a:lnTo>
                  <a:pt x="342" y="1564"/>
                </a:lnTo>
                <a:lnTo>
                  <a:pt x="0" y="2483"/>
                </a:lnTo>
                <a:lnTo>
                  <a:pt x="624" y="3400"/>
                </a:lnTo>
                <a:close/>
              </a:path>
            </a:pathLst>
          </a:custGeom>
          <a:solidFill>
            <a:srgbClr val="85C2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25" name="object 1525"/>
          <p:cNvSpPr/>
          <p:nvPr/>
        </p:nvSpPr>
        <p:spPr>
          <a:xfrm>
            <a:off x="304100" y="574951"/>
            <a:ext cx="6455" cy="12346"/>
          </a:xfrm>
          <a:custGeom>
            <a:avLst/>
            <a:gdLst/>
            <a:ahLst/>
            <a:cxnLst/>
            <a:rect l="l" t="t" r="r" b="b"/>
            <a:pathLst>
              <a:path w="8607" h="16461">
                <a:moveTo>
                  <a:pt x="8492" y="16461"/>
                </a:moveTo>
                <a:lnTo>
                  <a:pt x="8321" y="15272"/>
                </a:lnTo>
                <a:lnTo>
                  <a:pt x="4617" y="541"/>
                </a:lnTo>
                <a:lnTo>
                  <a:pt x="3989" y="1188"/>
                </a:lnTo>
                <a:lnTo>
                  <a:pt x="3135" y="0"/>
                </a:lnTo>
                <a:lnTo>
                  <a:pt x="0" y="11819"/>
                </a:lnTo>
                <a:lnTo>
                  <a:pt x="8492" y="16461"/>
                </a:lnTo>
                <a:close/>
              </a:path>
            </a:pathLst>
          </a:custGeom>
          <a:solidFill>
            <a:srgbClr val="85C2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26" name="object 1526"/>
          <p:cNvSpPr/>
          <p:nvPr/>
        </p:nvSpPr>
        <p:spPr>
          <a:xfrm>
            <a:off x="300081" y="553865"/>
            <a:ext cx="57705" cy="32540"/>
          </a:xfrm>
          <a:custGeom>
            <a:avLst/>
            <a:gdLst/>
            <a:ahLst/>
            <a:cxnLst/>
            <a:rect l="l" t="t" r="r" b="b"/>
            <a:pathLst>
              <a:path w="76940" h="43387">
                <a:moveTo>
                  <a:pt x="14192" y="11547"/>
                </a:moveTo>
                <a:lnTo>
                  <a:pt x="13223" y="11170"/>
                </a:lnTo>
                <a:lnTo>
                  <a:pt x="12937" y="10200"/>
                </a:lnTo>
                <a:lnTo>
                  <a:pt x="12597" y="9228"/>
                </a:lnTo>
                <a:lnTo>
                  <a:pt x="12196" y="8311"/>
                </a:lnTo>
                <a:lnTo>
                  <a:pt x="12083" y="7339"/>
                </a:lnTo>
                <a:lnTo>
                  <a:pt x="12027" y="7069"/>
                </a:lnTo>
                <a:lnTo>
                  <a:pt x="4617" y="11711"/>
                </a:lnTo>
                <a:lnTo>
                  <a:pt x="0" y="18131"/>
                </a:lnTo>
                <a:lnTo>
                  <a:pt x="0" y="33026"/>
                </a:lnTo>
                <a:lnTo>
                  <a:pt x="5357" y="39934"/>
                </a:lnTo>
                <a:lnTo>
                  <a:pt x="8492" y="28115"/>
                </a:lnTo>
                <a:lnTo>
                  <a:pt x="9233" y="28439"/>
                </a:lnTo>
                <a:lnTo>
                  <a:pt x="9290" y="28062"/>
                </a:lnTo>
                <a:lnTo>
                  <a:pt x="9975" y="28656"/>
                </a:lnTo>
                <a:lnTo>
                  <a:pt x="13678" y="43387"/>
                </a:lnTo>
                <a:lnTo>
                  <a:pt x="14363" y="42579"/>
                </a:lnTo>
                <a:lnTo>
                  <a:pt x="14077" y="41876"/>
                </a:lnTo>
                <a:lnTo>
                  <a:pt x="13849" y="41121"/>
                </a:lnTo>
                <a:lnTo>
                  <a:pt x="14647" y="40637"/>
                </a:lnTo>
                <a:lnTo>
                  <a:pt x="15674" y="40420"/>
                </a:lnTo>
                <a:lnTo>
                  <a:pt x="16755" y="40151"/>
                </a:lnTo>
                <a:lnTo>
                  <a:pt x="17440" y="39287"/>
                </a:lnTo>
                <a:lnTo>
                  <a:pt x="16927" y="38262"/>
                </a:lnTo>
                <a:lnTo>
                  <a:pt x="16643" y="37182"/>
                </a:lnTo>
                <a:lnTo>
                  <a:pt x="16300" y="36048"/>
                </a:lnTo>
                <a:lnTo>
                  <a:pt x="15674" y="35078"/>
                </a:lnTo>
                <a:lnTo>
                  <a:pt x="15446" y="33945"/>
                </a:lnTo>
                <a:lnTo>
                  <a:pt x="14989" y="32865"/>
                </a:lnTo>
                <a:lnTo>
                  <a:pt x="15845" y="32001"/>
                </a:lnTo>
                <a:lnTo>
                  <a:pt x="16870" y="31353"/>
                </a:lnTo>
                <a:lnTo>
                  <a:pt x="18067" y="30923"/>
                </a:lnTo>
                <a:lnTo>
                  <a:pt x="19035" y="30167"/>
                </a:lnTo>
                <a:lnTo>
                  <a:pt x="19948" y="29356"/>
                </a:lnTo>
                <a:lnTo>
                  <a:pt x="21146" y="28817"/>
                </a:lnTo>
                <a:lnTo>
                  <a:pt x="22342" y="28493"/>
                </a:lnTo>
                <a:lnTo>
                  <a:pt x="23311" y="27792"/>
                </a:lnTo>
                <a:lnTo>
                  <a:pt x="23710" y="26712"/>
                </a:lnTo>
                <a:lnTo>
                  <a:pt x="24336" y="25742"/>
                </a:lnTo>
                <a:lnTo>
                  <a:pt x="24964" y="24770"/>
                </a:lnTo>
                <a:lnTo>
                  <a:pt x="25818" y="24067"/>
                </a:lnTo>
                <a:lnTo>
                  <a:pt x="25762" y="23042"/>
                </a:lnTo>
                <a:lnTo>
                  <a:pt x="25077" y="22611"/>
                </a:lnTo>
                <a:lnTo>
                  <a:pt x="24280" y="22287"/>
                </a:lnTo>
                <a:lnTo>
                  <a:pt x="23025" y="22287"/>
                </a:lnTo>
                <a:lnTo>
                  <a:pt x="21829" y="22450"/>
                </a:lnTo>
                <a:lnTo>
                  <a:pt x="20576" y="22556"/>
                </a:lnTo>
                <a:lnTo>
                  <a:pt x="19321" y="22503"/>
                </a:lnTo>
                <a:lnTo>
                  <a:pt x="18465" y="21586"/>
                </a:lnTo>
                <a:lnTo>
                  <a:pt x="18637" y="20831"/>
                </a:lnTo>
                <a:lnTo>
                  <a:pt x="19835" y="20992"/>
                </a:lnTo>
                <a:lnTo>
                  <a:pt x="21031" y="20722"/>
                </a:lnTo>
                <a:lnTo>
                  <a:pt x="22171" y="20561"/>
                </a:lnTo>
                <a:lnTo>
                  <a:pt x="23311" y="20345"/>
                </a:lnTo>
                <a:lnTo>
                  <a:pt x="24507" y="20290"/>
                </a:lnTo>
                <a:lnTo>
                  <a:pt x="24223" y="7716"/>
                </a:lnTo>
                <a:lnTo>
                  <a:pt x="24964" y="7447"/>
                </a:lnTo>
                <a:lnTo>
                  <a:pt x="25818" y="7284"/>
                </a:lnTo>
                <a:lnTo>
                  <a:pt x="26161" y="8147"/>
                </a:lnTo>
                <a:lnTo>
                  <a:pt x="26559" y="9011"/>
                </a:lnTo>
                <a:lnTo>
                  <a:pt x="27244" y="9767"/>
                </a:lnTo>
                <a:lnTo>
                  <a:pt x="27814" y="10522"/>
                </a:lnTo>
                <a:lnTo>
                  <a:pt x="29067" y="10631"/>
                </a:lnTo>
                <a:lnTo>
                  <a:pt x="30207" y="11008"/>
                </a:lnTo>
                <a:lnTo>
                  <a:pt x="29409" y="12303"/>
                </a:lnTo>
                <a:lnTo>
                  <a:pt x="28384" y="12142"/>
                </a:lnTo>
                <a:lnTo>
                  <a:pt x="27415" y="11817"/>
                </a:lnTo>
                <a:lnTo>
                  <a:pt x="27699" y="18942"/>
                </a:lnTo>
                <a:lnTo>
                  <a:pt x="29353" y="19156"/>
                </a:lnTo>
                <a:lnTo>
                  <a:pt x="30321" y="18834"/>
                </a:lnTo>
                <a:lnTo>
                  <a:pt x="31346" y="18509"/>
                </a:lnTo>
                <a:lnTo>
                  <a:pt x="31975" y="17647"/>
                </a:lnTo>
                <a:lnTo>
                  <a:pt x="32486" y="16675"/>
                </a:lnTo>
                <a:lnTo>
                  <a:pt x="33284" y="15864"/>
                </a:lnTo>
                <a:lnTo>
                  <a:pt x="33912" y="15056"/>
                </a:lnTo>
                <a:lnTo>
                  <a:pt x="33570" y="14192"/>
                </a:lnTo>
                <a:lnTo>
                  <a:pt x="33284" y="13220"/>
                </a:lnTo>
                <a:lnTo>
                  <a:pt x="32259" y="12358"/>
                </a:lnTo>
                <a:lnTo>
                  <a:pt x="31632" y="11333"/>
                </a:lnTo>
                <a:lnTo>
                  <a:pt x="32772" y="11439"/>
                </a:lnTo>
                <a:lnTo>
                  <a:pt x="33741" y="11925"/>
                </a:lnTo>
                <a:lnTo>
                  <a:pt x="34766" y="12195"/>
                </a:lnTo>
                <a:lnTo>
                  <a:pt x="35678" y="12681"/>
                </a:lnTo>
                <a:lnTo>
                  <a:pt x="36704" y="12358"/>
                </a:lnTo>
                <a:lnTo>
                  <a:pt x="37787" y="12195"/>
                </a:lnTo>
                <a:lnTo>
                  <a:pt x="38871" y="12087"/>
                </a:lnTo>
                <a:lnTo>
                  <a:pt x="39954" y="12195"/>
                </a:lnTo>
                <a:lnTo>
                  <a:pt x="40123" y="12628"/>
                </a:lnTo>
                <a:lnTo>
                  <a:pt x="40864" y="13220"/>
                </a:lnTo>
                <a:lnTo>
                  <a:pt x="41891" y="13598"/>
                </a:lnTo>
                <a:lnTo>
                  <a:pt x="42574" y="14300"/>
                </a:lnTo>
                <a:lnTo>
                  <a:pt x="43543" y="15272"/>
                </a:lnTo>
                <a:lnTo>
                  <a:pt x="44570" y="16136"/>
                </a:lnTo>
                <a:lnTo>
                  <a:pt x="45482" y="15864"/>
                </a:lnTo>
                <a:lnTo>
                  <a:pt x="45994" y="16567"/>
                </a:lnTo>
                <a:lnTo>
                  <a:pt x="46622" y="17214"/>
                </a:lnTo>
                <a:lnTo>
                  <a:pt x="46451" y="18294"/>
                </a:lnTo>
                <a:lnTo>
                  <a:pt x="46507" y="19264"/>
                </a:lnTo>
                <a:lnTo>
                  <a:pt x="46393" y="20345"/>
                </a:lnTo>
                <a:lnTo>
                  <a:pt x="47077" y="20992"/>
                </a:lnTo>
                <a:lnTo>
                  <a:pt x="47875" y="21531"/>
                </a:lnTo>
                <a:lnTo>
                  <a:pt x="47762" y="22720"/>
                </a:lnTo>
                <a:lnTo>
                  <a:pt x="48274" y="23420"/>
                </a:lnTo>
                <a:lnTo>
                  <a:pt x="48844" y="24123"/>
                </a:lnTo>
                <a:lnTo>
                  <a:pt x="49414" y="24878"/>
                </a:lnTo>
                <a:lnTo>
                  <a:pt x="50155" y="25256"/>
                </a:lnTo>
                <a:lnTo>
                  <a:pt x="50668" y="25956"/>
                </a:lnTo>
                <a:lnTo>
                  <a:pt x="51409" y="25201"/>
                </a:lnTo>
                <a:lnTo>
                  <a:pt x="52378" y="24553"/>
                </a:lnTo>
                <a:lnTo>
                  <a:pt x="52833" y="23583"/>
                </a:lnTo>
                <a:lnTo>
                  <a:pt x="53518" y="22720"/>
                </a:lnTo>
                <a:lnTo>
                  <a:pt x="53633" y="21694"/>
                </a:lnTo>
                <a:lnTo>
                  <a:pt x="53574" y="20667"/>
                </a:lnTo>
                <a:lnTo>
                  <a:pt x="53574" y="19589"/>
                </a:lnTo>
                <a:lnTo>
                  <a:pt x="54203" y="18672"/>
                </a:lnTo>
                <a:lnTo>
                  <a:pt x="55113" y="17917"/>
                </a:lnTo>
                <a:lnTo>
                  <a:pt x="56140" y="17322"/>
                </a:lnTo>
                <a:lnTo>
                  <a:pt x="57280" y="16892"/>
                </a:lnTo>
                <a:lnTo>
                  <a:pt x="58078" y="15434"/>
                </a:lnTo>
                <a:lnTo>
                  <a:pt x="59274" y="14786"/>
                </a:lnTo>
                <a:lnTo>
                  <a:pt x="59959" y="13814"/>
                </a:lnTo>
                <a:lnTo>
                  <a:pt x="61042" y="13167"/>
                </a:lnTo>
                <a:lnTo>
                  <a:pt x="62124" y="12736"/>
                </a:lnTo>
                <a:lnTo>
                  <a:pt x="63493" y="12950"/>
                </a:lnTo>
                <a:lnTo>
                  <a:pt x="64403" y="13598"/>
                </a:lnTo>
                <a:lnTo>
                  <a:pt x="65088" y="14462"/>
                </a:lnTo>
                <a:lnTo>
                  <a:pt x="65602" y="15434"/>
                </a:lnTo>
                <a:lnTo>
                  <a:pt x="66284" y="16297"/>
                </a:lnTo>
                <a:lnTo>
                  <a:pt x="67539" y="16350"/>
                </a:lnTo>
                <a:lnTo>
                  <a:pt x="68792" y="16567"/>
                </a:lnTo>
                <a:lnTo>
                  <a:pt x="69476" y="17431"/>
                </a:lnTo>
                <a:lnTo>
                  <a:pt x="69529" y="18509"/>
                </a:lnTo>
                <a:lnTo>
                  <a:pt x="69420" y="19589"/>
                </a:lnTo>
                <a:lnTo>
                  <a:pt x="69249" y="20667"/>
                </a:lnTo>
                <a:lnTo>
                  <a:pt x="69476" y="21748"/>
                </a:lnTo>
                <a:lnTo>
                  <a:pt x="69871" y="22773"/>
                </a:lnTo>
                <a:lnTo>
                  <a:pt x="70838" y="23259"/>
                </a:lnTo>
                <a:lnTo>
                  <a:pt x="71120" y="24445"/>
                </a:lnTo>
                <a:lnTo>
                  <a:pt x="71583" y="25470"/>
                </a:lnTo>
                <a:lnTo>
                  <a:pt x="70737" y="24986"/>
                </a:lnTo>
                <a:lnTo>
                  <a:pt x="69710" y="24823"/>
                </a:lnTo>
                <a:lnTo>
                  <a:pt x="68679" y="24715"/>
                </a:lnTo>
                <a:lnTo>
                  <a:pt x="67652" y="24662"/>
                </a:lnTo>
                <a:lnTo>
                  <a:pt x="67311" y="25256"/>
                </a:lnTo>
                <a:lnTo>
                  <a:pt x="68393" y="26065"/>
                </a:lnTo>
                <a:lnTo>
                  <a:pt x="69710" y="26497"/>
                </a:lnTo>
                <a:lnTo>
                  <a:pt x="69362" y="27359"/>
                </a:lnTo>
                <a:lnTo>
                  <a:pt x="70455" y="27900"/>
                </a:lnTo>
                <a:lnTo>
                  <a:pt x="70677" y="28764"/>
                </a:lnTo>
                <a:lnTo>
                  <a:pt x="71019" y="29520"/>
                </a:lnTo>
                <a:lnTo>
                  <a:pt x="72046" y="29897"/>
                </a:lnTo>
                <a:lnTo>
                  <a:pt x="73134" y="30167"/>
                </a:lnTo>
                <a:lnTo>
                  <a:pt x="74201" y="30167"/>
                </a:lnTo>
                <a:lnTo>
                  <a:pt x="74725" y="29248"/>
                </a:lnTo>
                <a:lnTo>
                  <a:pt x="75349" y="28440"/>
                </a:lnTo>
                <a:lnTo>
                  <a:pt x="74785" y="27306"/>
                </a:lnTo>
                <a:lnTo>
                  <a:pt x="73698" y="26767"/>
                </a:lnTo>
                <a:lnTo>
                  <a:pt x="72832" y="25903"/>
                </a:lnTo>
                <a:lnTo>
                  <a:pt x="73355" y="25364"/>
                </a:lnTo>
                <a:lnTo>
                  <a:pt x="74100" y="24931"/>
                </a:lnTo>
                <a:lnTo>
                  <a:pt x="73798" y="23853"/>
                </a:lnTo>
                <a:lnTo>
                  <a:pt x="73234" y="22881"/>
                </a:lnTo>
                <a:lnTo>
                  <a:pt x="72550" y="22017"/>
                </a:lnTo>
                <a:lnTo>
                  <a:pt x="71643" y="21748"/>
                </a:lnTo>
                <a:lnTo>
                  <a:pt x="70838" y="21317"/>
                </a:lnTo>
                <a:lnTo>
                  <a:pt x="70616" y="20020"/>
                </a:lnTo>
                <a:lnTo>
                  <a:pt x="70838" y="18779"/>
                </a:lnTo>
                <a:lnTo>
                  <a:pt x="71764" y="17917"/>
                </a:lnTo>
                <a:lnTo>
                  <a:pt x="72791" y="18564"/>
                </a:lnTo>
                <a:lnTo>
                  <a:pt x="73919" y="18995"/>
                </a:lnTo>
                <a:lnTo>
                  <a:pt x="75067" y="19320"/>
                </a:lnTo>
                <a:lnTo>
                  <a:pt x="76034" y="18509"/>
                </a:lnTo>
                <a:lnTo>
                  <a:pt x="76719" y="17484"/>
                </a:lnTo>
                <a:lnTo>
                  <a:pt x="76940" y="17214"/>
                </a:lnTo>
                <a:lnTo>
                  <a:pt x="75593" y="14992"/>
                </a:lnTo>
                <a:lnTo>
                  <a:pt x="67077" y="7168"/>
                </a:lnTo>
                <a:lnTo>
                  <a:pt x="54634" y="1918"/>
                </a:lnTo>
                <a:lnTo>
                  <a:pt x="39497" y="0"/>
                </a:lnTo>
                <a:lnTo>
                  <a:pt x="35622" y="0"/>
                </a:lnTo>
                <a:lnTo>
                  <a:pt x="31860" y="322"/>
                </a:lnTo>
                <a:lnTo>
                  <a:pt x="28326" y="1025"/>
                </a:lnTo>
                <a:lnTo>
                  <a:pt x="28154" y="1025"/>
                </a:lnTo>
                <a:lnTo>
                  <a:pt x="22399" y="2158"/>
                </a:lnTo>
                <a:lnTo>
                  <a:pt x="17156" y="4047"/>
                </a:lnTo>
                <a:lnTo>
                  <a:pt x="12824" y="6583"/>
                </a:lnTo>
                <a:lnTo>
                  <a:pt x="13622" y="7122"/>
                </a:lnTo>
                <a:lnTo>
                  <a:pt x="14135" y="8039"/>
                </a:lnTo>
                <a:lnTo>
                  <a:pt x="14135" y="9173"/>
                </a:lnTo>
                <a:lnTo>
                  <a:pt x="14307" y="10253"/>
                </a:lnTo>
                <a:lnTo>
                  <a:pt x="14647" y="11333"/>
                </a:lnTo>
                <a:lnTo>
                  <a:pt x="15160" y="12303"/>
                </a:lnTo>
                <a:lnTo>
                  <a:pt x="15616" y="13275"/>
                </a:lnTo>
                <a:lnTo>
                  <a:pt x="16300" y="14139"/>
                </a:lnTo>
                <a:lnTo>
                  <a:pt x="16985" y="15003"/>
                </a:lnTo>
                <a:lnTo>
                  <a:pt x="17497" y="16297"/>
                </a:lnTo>
                <a:lnTo>
                  <a:pt x="17555" y="17322"/>
                </a:lnTo>
                <a:lnTo>
                  <a:pt x="17611" y="18348"/>
                </a:lnTo>
                <a:lnTo>
                  <a:pt x="17954" y="19319"/>
                </a:lnTo>
                <a:lnTo>
                  <a:pt x="16528" y="18564"/>
                </a:lnTo>
                <a:lnTo>
                  <a:pt x="15845" y="17053"/>
                </a:lnTo>
                <a:lnTo>
                  <a:pt x="15104" y="16297"/>
                </a:lnTo>
                <a:lnTo>
                  <a:pt x="14476" y="15380"/>
                </a:lnTo>
                <a:lnTo>
                  <a:pt x="13906" y="14461"/>
                </a:lnTo>
                <a:lnTo>
                  <a:pt x="14077" y="13436"/>
                </a:lnTo>
                <a:lnTo>
                  <a:pt x="14762" y="12464"/>
                </a:lnTo>
                <a:lnTo>
                  <a:pt x="14192" y="11547"/>
                </a:lnTo>
                <a:close/>
              </a:path>
            </a:pathLst>
          </a:custGeom>
          <a:solidFill>
            <a:srgbClr val="85C2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27" name="object 1527"/>
          <p:cNvSpPr/>
          <p:nvPr/>
        </p:nvSpPr>
        <p:spPr>
          <a:xfrm>
            <a:off x="318249" y="559653"/>
            <a:ext cx="2607" cy="9430"/>
          </a:xfrm>
          <a:custGeom>
            <a:avLst/>
            <a:gdLst/>
            <a:ahLst/>
            <a:cxnLst/>
            <a:rect l="l" t="t" r="r" b="b"/>
            <a:pathLst>
              <a:path w="3476" h="12573">
                <a:moveTo>
                  <a:pt x="1252" y="1619"/>
                </a:moveTo>
                <a:lnTo>
                  <a:pt x="797" y="700"/>
                </a:lnTo>
                <a:lnTo>
                  <a:pt x="0" y="0"/>
                </a:lnTo>
                <a:lnTo>
                  <a:pt x="283" y="12573"/>
                </a:lnTo>
                <a:lnTo>
                  <a:pt x="1423" y="12250"/>
                </a:lnTo>
                <a:lnTo>
                  <a:pt x="2450" y="11817"/>
                </a:lnTo>
                <a:lnTo>
                  <a:pt x="3476" y="11225"/>
                </a:lnTo>
                <a:lnTo>
                  <a:pt x="3192" y="4100"/>
                </a:lnTo>
                <a:lnTo>
                  <a:pt x="2507" y="3291"/>
                </a:lnTo>
                <a:lnTo>
                  <a:pt x="1937" y="2428"/>
                </a:lnTo>
                <a:lnTo>
                  <a:pt x="1252" y="1619"/>
                </a:lnTo>
                <a:close/>
              </a:path>
            </a:pathLst>
          </a:custGeom>
          <a:solidFill>
            <a:srgbClr val="85C2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28" name="object 1528"/>
          <p:cNvSpPr/>
          <p:nvPr/>
        </p:nvSpPr>
        <p:spPr>
          <a:xfrm>
            <a:off x="318848" y="560178"/>
            <a:ext cx="6668" cy="8662"/>
          </a:xfrm>
          <a:custGeom>
            <a:avLst/>
            <a:gdLst/>
            <a:ahLst/>
            <a:cxnLst/>
            <a:rect l="l" t="t" r="r" b="b"/>
            <a:pathLst>
              <a:path w="8891" h="11549">
                <a:moveTo>
                  <a:pt x="2678" y="10524"/>
                </a:moveTo>
                <a:lnTo>
                  <a:pt x="4331" y="10739"/>
                </a:lnTo>
                <a:lnTo>
                  <a:pt x="5300" y="10416"/>
                </a:lnTo>
                <a:lnTo>
                  <a:pt x="6325" y="10091"/>
                </a:lnTo>
                <a:lnTo>
                  <a:pt x="6954" y="9230"/>
                </a:lnTo>
                <a:lnTo>
                  <a:pt x="7465" y="8258"/>
                </a:lnTo>
                <a:lnTo>
                  <a:pt x="8263" y="7447"/>
                </a:lnTo>
                <a:lnTo>
                  <a:pt x="8891" y="6638"/>
                </a:lnTo>
                <a:lnTo>
                  <a:pt x="8549" y="5774"/>
                </a:lnTo>
                <a:lnTo>
                  <a:pt x="8263" y="4802"/>
                </a:lnTo>
                <a:lnTo>
                  <a:pt x="7238" y="3941"/>
                </a:lnTo>
                <a:lnTo>
                  <a:pt x="6611" y="2915"/>
                </a:lnTo>
                <a:lnTo>
                  <a:pt x="5185" y="2591"/>
                </a:lnTo>
                <a:lnTo>
                  <a:pt x="4388" y="3886"/>
                </a:lnTo>
                <a:lnTo>
                  <a:pt x="3363" y="3724"/>
                </a:lnTo>
                <a:lnTo>
                  <a:pt x="2394" y="3400"/>
                </a:lnTo>
                <a:lnTo>
                  <a:pt x="1709" y="2591"/>
                </a:lnTo>
                <a:lnTo>
                  <a:pt x="1139" y="1727"/>
                </a:lnTo>
                <a:lnTo>
                  <a:pt x="455" y="918"/>
                </a:lnTo>
                <a:lnTo>
                  <a:pt x="0" y="0"/>
                </a:lnTo>
                <a:lnTo>
                  <a:pt x="626" y="11549"/>
                </a:lnTo>
                <a:lnTo>
                  <a:pt x="1653" y="11117"/>
                </a:lnTo>
                <a:lnTo>
                  <a:pt x="2678" y="10524"/>
                </a:lnTo>
                <a:close/>
              </a:path>
            </a:pathLst>
          </a:custGeom>
          <a:solidFill>
            <a:srgbClr val="85C2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29" name="object 1529"/>
          <p:cNvSpPr/>
          <p:nvPr/>
        </p:nvSpPr>
        <p:spPr>
          <a:xfrm>
            <a:off x="300467" y="554229"/>
            <a:ext cx="57018" cy="32176"/>
          </a:xfrm>
          <a:custGeom>
            <a:avLst/>
            <a:gdLst/>
            <a:ahLst/>
            <a:cxnLst/>
            <a:rect l="l" t="t" r="r" b="b"/>
            <a:pathLst>
              <a:path w="76024" h="42901">
                <a:moveTo>
                  <a:pt x="14133" y="40151"/>
                </a:moveTo>
                <a:lnTo>
                  <a:pt x="15160" y="39934"/>
                </a:lnTo>
                <a:lnTo>
                  <a:pt x="16242" y="39665"/>
                </a:lnTo>
                <a:lnTo>
                  <a:pt x="16927" y="38801"/>
                </a:lnTo>
                <a:lnTo>
                  <a:pt x="16413" y="37776"/>
                </a:lnTo>
                <a:lnTo>
                  <a:pt x="16129" y="36696"/>
                </a:lnTo>
                <a:lnTo>
                  <a:pt x="15787" y="35562"/>
                </a:lnTo>
                <a:lnTo>
                  <a:pt x="15160" y="34592"/>
                </a:lnTo>
                <a:lnTo>
                  <a:pt x="14933" y="33459"/>
                </a:lnTo>
                <a:lnTo>
                  <a:pt x="14476" y="32379"/>
                </a:lnTo>
                <a:lnTo>
                  <a:pt x="15332" y="31515"/>
                </a:lnTo>
                <a:lnTo>
                  <a:pt x="16357" y="30867"/>
                </a:lnTo>
                <a:lnTo>
                  <a:pt x="17553" y="30437"/>
                </a:lnTo>
                <a:lnTo>
                  <a:pt x="18522" y="29681"/>
                </a:lnTo>
                <a:lnTo>
                  <a:pt x="19434" y="28870"/>
                </a:lnTo>
                <a:lnTo>
                  <a:pt x="20632" y="28331"/>
                </a:lnTo>
                <a:lnTo>
                  <a:pt x="21829" y="28007"/>
                </a:lnTo>
                <a:lnTo>
                  <a:pt x="22797" y="27306"/>
                </a:lnTo>
                <a:lnTo>
                  <a:pt x="23196" y="26226"/>
                </a:lnTo>
                <a:lnTo>
                  <a:pt x="23822" y="25256"/>
                </a:lnTo>
                <a:lnTo>
                  <a:pt x="24451" y="24284"/>
                </a:lnTo>
                <a:lnTo>
                  <a:pt x="25305" y="23581"/>
                </a:lnTo>
                <a:lnTo>
                  <a:pt x="25248" y="22556"/>
                </a:lnTo>
                <a:lnTo>
                  <a:pt x="24564" y="22125"/>
                </a:lnTo>
                <a:lnTo>
                  <a:pt x="23766" y="21801"/>
                </a:lnTo>
                <a:lnTo>
                  <a:pt x="22511" y="21801"/>
                </a:lnTo>
                <a:lnTo>
                  <a:pt x="21315" y="21964"/>
                </a:lnTo>
                <a:lnTo>
                  <a:pt x="20062" y="22070"/>
                </a:lnTo>
                <a:lnTo>
                  <a:pt x="18808" y="22017"/>
                </a:lnTo>
                <a:lnTo>
                  <a:pt x="17952" y="21100"/>
                </a:lnTo>
                <a:lnTo>
                  <a:pt x="18123" y="20345"/>
                </a:lnTo>
                <a:lnTo>
                  <a:pt x="19321" y="20506"/>
                </a:lnTo>
                <a:lnTo>
                  <a:pt x="20518" y="20236"/>
                </a:lnTo>
                <a:lnTo>
                  <a:pt x="21657" y="20075"/>
                </a:lnTo>
                <a:lnTo>
                  <a:pt x="22797" y="19859"/>
                </a:lnTo>
                <a:lnTo>
                  <a:pt x="23994" y="19804"/>
                </a:lnTo>
                <a:lnTo>
                  <a:pt x="25133" y="19481"/>
                </a:lnTo>
                <a:lnTo>
                  <a:pt x="24507" y="7931"/>
                </a:lnTo>
                <a:lnTo>
                  <a:pt x="23710" y="7230"/>
                </a:lnTo>
                <a:lnTo>
                  <a:pt x="24451" y="6961"/>
                </a:lnTo>
                <a:lnTo>
                  <a:pt x="25305" y="6798"/>
                </a:lnTo>
                <a:lnTo>
                  <a:pt x="25647" y="7661"/>
                </a:lnTo>
                <a:lnTo>
                  <a:pt x="26046" y="8525"/>
                </a:lnTo>
                <a:lnTo>
                  <a:pt x="26731" y="9281"/>
                </a:lnTo>
                <a:lnTo>
                  <a:pt x="27300" y="10036"/>
                </a:lnTo>
                <a:lnTo>
                  <a:pt x="28553" y="10145"/>
                </a:lnTo>
                <a:lnTo>
                  <a:pt x="29693" y="10522"/>
                </a:lnTo>
                <a:lnTo>
                  <a:pt x="31119" y="10847"/>
                </a:lnTo>
                <a:lnTo>
                  <a:pt x="32259" y="10953"/>
                </a:lnTo>
                <a:lnTo>
                  <a:pt x="33228" y="11439"/>
                </a:lnTo>
                <a:lnTo>
                  <a:pt x="34253" y="11709"/>
                </a:lnTo>
                <a:lnTo>
                  <a:pt x="35165" y="12195"/>
                </a:lnTo>
                <a:lnTo>
                  <a:pt x="36190" y="11872"/>
                </a:lnTo>
                <a:lnTo>
                  <a:pt x="37274" y="11709"/>
                </a:lnTo>
                <a:lnTo>
                  <a:pt x="38357" y="11601"/>
                </a:lnTo>
                <a:lnTo>
                  <a:pt x="39441" y="11709"/>
                </a:lnTo>
                <a:lnTo>
                  <a:pt x="39610" y="12142"/>
                </a:lnTo>
                <a:lnTo>
                  <a:pt x="40351" y="12734"/>
                </a:lnTo>
                <a:lnTo>
                  <a:pt x="41378" y="13112"/>
                </a:lnTo>
                <a:lnTo>
                  <a:pt x="42061" y="13814"/>
                </a:lnTo>
                <a:lnTo>
                  <a:pt x="43029" y="14786"/>
                </a:lnTo>
                <a:lnTo>
                  <a:pt x="44056" y="15650"/>
                </a:lnTo>
                <a:lnTo>
                  <a:pt x="44969" y="15378"/>
                </a:lnTo>
                <a:lnTo>
                  <a:pt x="45480" y="16081"/>
                </a:lnTo>
                <a:lnTo>
                  <a:pt x="46109" y="16728"/>
                </a:lnTo>
                <a:lnTo>
                  <a:pt x="45938" y="17808"/>
                </a:lnTo>
                <a:lnTo>
                  <a:pt x="45994" y="18778"/>
                </a:lnTo>
                <a:lnTo>
                  <a:pt x="45879" y="19859"/>
                </a:lnTo>
                <a:lnTo>
                  <a:pt x="46564" y="20506"/>
                </a:lnTo>
                <a:lnTo>
                  <a:pt x="47361" y="21045"/>
                </a:lnTo>
                <a:lnTo>
                  <a:pt x="47249" y="22234"/>
                </a:lnTo>
                <a:lnTo>
                  <a:pt x="47760" y="22934"/>
                </a:lnTo>
                <a:lnTo>
                  <a:pt x="48330" y="23637"/>
                </a:lnTo>
                <a:lnTo>
                  <a:pt x="48900" y="24392"/>
                </a:lnTo>
                <a:lnTo>
                  <a:pt x="49641" y="24770"/>
                </a:lnTo>
                <a:lnTo>
                  <a:pt x="50155" y="25470"/>
                </a:lnTo>
                <a:lnTo>
                  <a:pt x="50896" y="24715"/>
                </a:lnTo>
                <a:lnTo>
                  <a:pt x="51865" y="24067"/>
                </a:lnTo>
                <a:lnTo>
                  <a:pt x="52320" y="23097"/>
                </a:lnTo>
                <a:lnTo>
                  <a:pt x="53004" y="22234"/>
                </a:lnTo>
                <a:lnTo>
                  <a:pt x="53119" y="21208"/>
                </a:lnTo>
                <a:lnTo>
                  <a:pt x="53061" y="20181"/>
                </a:lnTo>
                <a:lnTo>
                  <a:pt x="53061" y="19103"/>
                </a:lnTo>
                <a:lnTo>
                  <a:pt x="53689" y="18186"/>
                </a:lnTo>
                <a:lnTo>
                  <a:pt x="54599" y="17431"/>
                </a:lnTo>
                <a:lnTo>
                  <a:pt x="55627" y="16836"/>
                </a:lnTo>
                <a:lnTo>
                  <a:pt x="56766" y="16406"/>
                </a:lnTo>
                <a:lnTo>
                  <a:pt x="57564" y="14948"/>
                </a:lnTo>
                <a:lnTo>
                  <a:pt x="58760" y="14300"/>
                </a:lnTo>
                <a:lnTo>
                  <a:pt x="59445" y="13328"/>
                </a:lnTo>
                <a:lnTo>
                  <a:pt x="60529" y="12681"/>
                </a:lnTo>
                <a:lnTo>
                  <a:pt x="61610" y="12250"/>
                </a:lnTo>
                <a:lnTo>
                  <a:pt x="62979" y="12464"/>
                </a:lnTo>
                <a:lnTo>
                  <a:pt x="63890" y="13112"/>
                </a:lnTo>
                <a:lnTo>
                  <a:pt x="64575" y="13976"/>
                </a:lnTo>
                <a:lnTo>
                  <a:pt x="65088" y="14948"/>
                </a:lnTo>
                <a:lnTo>
                  <a:pt x="65771" y="15811"/>
                </a:lnTo>
                <a:lnTo>
                  <a:pt x="67025" y="15864"/>
                </a:lnTo>
                <a:lnTo>
                  <a:pt x="68278" y="16081"/>
                </a:lnTo>
                <a:lnTo>
                  <a:pt x="68963" y="16945"/>
                </a:lnTo>
                <a:lnTo>
                  <a:pt x="69015" y="18023"/>
                </a:lnTo>
                <a:lnTo>
                  <a:pt x="68907" y="19103"/>
                </a:lnTo>
                <a:lnTo>
                  <a:pt x="68735" y="20181"/>
                </a:lnTo>
                <a:lnTo>
                  <a:pt x="68963" y="21262"/>
                </a:lnTo>
                <a:lnTo>
                  <a:pt x="69358" y="22287"/>
                </a:lnTo>
                <a:lnTo>
                  <a:pt x="70324" y="22773"/>
                </a:lnTo>
                <a:lnTo>
                  <a:pt x="70606" y="23959"/>
                </a:lnTo>
                <a:lnTo>
                  <a:pt x="71069" y="24984"/>
                </a:lnTo>
                <a:lnTo>
                  <a:pt x="70224" y="24500"/>
                </a:lnTo>
                <a:lnTo>
                  <a:pt x="69197" y="24337"/>
                </a:lnTo>
                <a:lnTo>
                  <a:pt x="68165" y="24229"/>
                </a:lnTo>
                <a:lnTo>
                  <a:pt x="67138" y="24176"/>
                </a:lnTo>
                <a:lnTo>
                  <a:pt x="66798" y="24770"/>
                </a:lnTo>
                <a:lnTo>
                  <a:pt x="67879" y="25579"/>
                </a:lnTo>
                <a:lnTo>
                  <a:pt x="69197" y="26011"/>
                </a:lnTo>
                <a:lnTo>
                  <a:pt x="68848" y="26873"/>
                </a:lnTo>
                <a:lnTo>
                  <a:pt x="69942" y="27414"/>
                </a:lnTo>
                <a:lnTo>
                  <a:pt x="70163" y="28278"/>
                </a:lnTo>
                <a:lnTo>
                  <a:pt x="70506" y="29034"/>
                </a:lnTo>
                <a:lnTo>
                  <a:pt x="71533" y="29411"/>
                </a:lnTo>
                <a:lnTo>
                  <a:pt x="72620" y="29681"/>
                </a:lnTo>
                <a:lnTo>
                  <a:pt x="73688" y="29681"/>
                </a:lnTo>
                <a:lnTo>
                  <a:pt x="74211" y="28762"/>
                </a:lnTo>
                <a:lnTo>
                  <a:pt x="74836" y="27954"/>
                </a:lnTo>
                <a:lnTo>
                  <a:pt x="74272" y="26820"/>
                </a:lnTo>
                <a:lnTo>
                  <a:pt x="73184" y="26281"/>
                </a:lnTo>
                <a:lnTo>
                  <a:pt x="72318" y="25417"/>
                </a:lnTo>
                <a:lnTo>
                  <a:pt x="72842" y="24878"/>
                </a:lnTo>
                <a:lnTo>
                  <a:pt x="73587" y="24445"/>
                </a:lnTo>
                <a:lnTo>
                  <a:pt x="73285" y="23367"/>
                </a:lnTo>
                <a:lnTo>
                  <a:pt x="72721" y="22395"/>
                </a:lnTo>
                <a:lnTo>
                  <a:pt x="72036" y="21531"/>
                </a:lnTo>
                <a:lnTo>
                  <a:pt x="71130" y="21262"/>
                </a:lnTo>
                <a:lnTo>
                  <a:pt x="70324" y="20831"/>
                </a:lnTo>
                <a:lnTo>
                  <a:pt x="70103" y="19534"/>
                </a:lnTo>
                <a:lnTo>
                  <a:pt x="70324" y="18293"/>
                </a:lnTo>
                <a:lnTo>
                  <a:pt x="71251" y="17431"/>
                </a:lnTo>
                <a:lnTo>
                  <a:pt x="72278" y="18078"/>
                </a:lnTo>
                <a:lnTo>
                  <a:pt x="73406" y="18509"/>
                </a:lnTo>
                <a:lnTo>
                  <a:pt x="74554" y="18834"/>
                </a:lnTo>
                <a:lnTo>
                  <a:pt x="75520" y="18023"/>
                </a:lnTo>
                <a:lnTo>
                  <a:pt x="76024" y="17214"/>
                </a:lnTo>
                <a:lnTo>
                  <a:pt x="74873" y="15240"/>
                </a:lnTo>
                <a:lnTo>
                  <a:pt x="66536" y="7311"/>
                </a:lnTo>
                <a:lnTo>
                  <a:pt x="54159" y="1962"/>
                </a:lnTo>
                <a:lnTo>
                  <a:pt x="38983" y="0"/>
                </a:lnTo>
                <a:lnTo>
                  <a:pt x="37274" y="23"/>
                </a:lnTo>
                <a:lnTo>
                  <a:pt x="23996" y="1907"/>
                </a:lnTo>
                <a:lnTo>
                  <a:pt x="12822" y="6420"/>
                </a:lnTo>
                <a:lnTo>
                  <a:pt x="13108" y="6636"/>
                </a:lnTo>
                <a:lnTo>
                  <a:pt x="13622" y="7553"/>
                </a:lnTo>
                <a:lnTo>
                  <a:pt x="13622" y="8687"/>
                </a:lnTo>
                <a:lnTo>
                  <a:pt x="13793" y="9767"/>
                </a:lnTo>
                <a:lnTo>
                  <a:pt x="14133" y="10847"/>
                </a:lnTo>
                <a:lnTo>
                  <a:pt x="14647" y="11817"/>
                </a:lnTo>
                <a:lnTo>
                  <a:pt x="15102" y="12789"/>
                </a:lnTo>
                <a:lnTo>
                  <a:pt x="15787" y="13653"/>
                </a:lnTo>
                <a:lnTo>
                  <a:pt x="16472" y="14517"/>
                </a:lnTo>
                <a:lnTo>
                  <a:pt x="16983" y="15811"/>
                </a:lnTo>
                <a:lnTo>
                  <a:pt x="17041" y="16836"/>
                </a:lnTo>
                <a:lnTo>
                  <a:pt x="17098" y="17862"/>
                </a:lnTo>
                <a:lnTo>
                  <a:pt x="17440" y="18833"/>
                </a:lnTo>
                <a:lnTo>
                  <a:pt x="16014" y="18078"/>
                </a:lnTo>
                <a:lnTo>
                  <a:pt x="15332" y="16567"/>
                </a:lnTo>
                <a:lnTo>
                  <a:pt x="14591" y="15811"/>
                </a:lnTo>
                <a:lnTo>
                  <a:pt x="13962" y="14894"/>
                </a:lnTo>
                <a:lnTo>
                  <a:pt x="13392" y="13975"/>
                </a:lnTo>
                <a:lnTo>
                  <a:pt x="13563" y="12950"/>
                </a:lnTo>
                <a:lnTo>
                  <a:pt x="14248" y="11978"/>
                </a:lnTo>
                <a:lnTo>
                  <a:pt x="13678" y="11061"/>
                </a:lnTo>
                <a:lnTo>
                  <a:pt x="12709" y="10684"/>
                </a:lnTo>
                <a:lnTo>
                  <a:pt x="12424" y="9714"/>
                </a:lnTo>
                <a:lnTo>
                  <a:pt x="12083" y="8742"/>
                </a:lnTo>
                <a:lnTo>
                  <a:pt x="11682" y="7825"/>
                </a:lnTo>
                <a:lnTo>
                  <a:pt x="11626" y="7175"/>
                </a:lnTo>
                <a:lnTo>
                  <a:pt x="4444" y="11709"/>
                </a:lnTo>
                <a:lnTo>
                  <a:pt x="0" y="18023"/>
                </a:lnTo>
                <a:lnTo>
                  <a:pt x="0" y="32540"/>
                </a:lnTo>
                <a:lnTo>
                  <a:pt x="5185" y="39287"/>
                </a:lnTo>
                <a:lnTo>
                  <a:pt x="7979" y="27629"/>
                </a:lnTo>
                <a:lnTo>
                  <a:pt x="8720" y="27953"/>
                </a:lnTo>
                <a:lnTo>
                  <a:pt x="8776" y="27576"/>
                </a:lnTo>
                <a:lnTo>
                  <a:pt x="9461" y="28170"/>
                </a:lnTo>
                <a:lnTo>
                  <a:pt x="13165" y="42901"/>
                </a:lnTo>
                <a:lnTo>
                  <a:pt x="13849" y="42093"/>
                </a:lnTo>
                <a:lnTo>
                  <a:pt x="13563" y="41390"/>
                </a:lnTo>
                <a:lnTo>
                  <a:pt x="13336" y="40635"/>
                </a:lnTo>
                <a:lnTo>
                  <a:pt x="14133" y="40151"/>
                </a:lnTo>
                <a:close/>
              </a:path>
            </a:pathLst>
          </a:custGeom>
          <a:solidFill>
            <a:srgbClr val="85C2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30" name="object 1530"/>
          <p:cNvSpPr/>
          <p:nvPr/>
        </p:nvSpPr>
        <p:spPr>
          <a:xfrm>
            <a:off x="357787" y="571066"/>
            <a:ext cx="1163" cy="2389"/>
          </a:xfrm>
          <a:custGeom>
            <a:avLst/>
            <a:gdLst/>
            <a:ahLst/>
            <a:cxnLst/>
            <a:rect l="l" t="t" r="r" b="b"/>
            <a:pathLst>
              <a:path w="1550" h="3185">
                <a:moveTo>
                  <a:pt x="1550" y="1674"/>
                </a:moveTo>
                <a:lnTo>
                  <a:pt x="1490" y="810"/>
                </a:lnTo>
                <a:lnTo>
                  <a:pt x="1369" y="0"/>
                </a:lnTo>
                <a:lnTo>
                  <a:pt x="966" y="324"/>
                </a:lnTo>
                <a:lnTo>
                  <a:pt x="342" y="1133"/>
                </a:lnTo>
                <a:lnTo>
                  <a:pt x="0" y="2052"/>
                </a:lnTo>
                <a:lnTo>
                  <a:pt x="624" y="2969"/>
                </a:lnTo>
                <a:lnTo>
                  <a:pt x="1550" y="3185"/>
                </a:lnTo>
                <a:lnTo>
                  <a:pt x="1550" y="1674"/>
                </a:lnTo>
                <a:close/>
              </a:path>
            </a:pathLst>
          </a:custGeom>
          <a:solidFill>
            <a:srgbClr val="85C2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31" name="object 1531"/>
          <p:cNvSpPr/>
          <p:nvPr/>
        </p:nvSpPr>
        <p:spPr>
          <a:xfrm>
            <a:off x="355914" y="575560"/>
            <a:ext cx="2779" cy="1133"/>
          </a:xfrm>
          <a:custGeom>
            <a:avLst/>
            <a:gdLst/>
            <a:ahLst/>
            <a:cxnLst/>
            <a:rect l="l" t="t" r="r" b="b"/>
            <a:pathLst>
              <a:path w="3705" h="1511">
                <a:moveTo>
                  <a:pt x="966" y="1456"/>
                </a:moveTo>
                <a:lnTo>
                  <a:pt x="1933" y="1402"/>
                </a:lnTo>
                <a:lnTo>
                  <a:pt x="2839" y="1186"/>
                </a:lnTo>
                <a:lnTo>
                  <a:pt x="3403" y="1133"/>
                </a:lnTo>
                <a:lnTo>
                  <a:pt x="3524" y="755"/>
                </a:lnTo>
                <a:lnTo>
                  <a:pt x="3705" y="0"/>
                </a:lnTo>
                <a:lnTo>
                  <a:pt x="3363" y="269"/>
                </a:lnTo>
                <a:lnTo>
                  <a:pt x="2034" y="539"/>
                </a:lnTo>
                <a:lnTo>
                  <a:pt x="725" y="594"/>
                </a:lnTo>
                <a:lnTo>
                  <a:pt x="0" y="1511"/>
                </a:lnTo>
                <a:lnTo>
                  <a:pt x="966" y="1456"/>
                </a:lnTo>
                <a:close/>
              </a:path>
            </a:pathLst>
          </a:custGeom>
          <a:solidFill>
            <a:srgbClr val="85C2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32" name="object 1532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85C2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33" name="object 1533"/>
          <p:cNvSpPr/>
          <p:nvPr/>
        </p:nvSpPr>
        <p:spPr>
          <a:xfrm>
            <a:off x="315172" y="583210"/>
            <a:ext cx="4445" cy="4856"/>
          </a:xfrm>
          <a:custGeom>
            <a:avLst/>
            <a:gdLst/>
            <a:ahLst/>
            <a:cxnLst/>
            <a:rect l="l" t="t" r="r" b="b"/>
            <a:pathLst>
              <a:path w="5927" h="6475">
                <a:moveTo>
                  <a:pt x="741" y="3992"/>
                </a:moveTo>
                <a:lnTo>
                  <a:pt x="0" y="3884"/>
                </a:lnTo>
                <a:lnTo>
                  <a:pt x="114" y="4964"/>
                </a:lnTo>
                <a:lnTo>
                  <a:pt x="855" y="5664"/>
                </a:lnTo>
                <a:lnTo>
                  <a:pt x="1824" y="6205"/>
                </a:lnTo>
                <a:lnTo>
                  <a:pt x="2906" y="6475"/>
                </a:lnTo>
                <a:lnTo>
                  <a:pt x="3989" y="6259"/>
                </a:lnTo>
                <a:lnTo>
                  <a:pt x="4559" y="5719"/>
                </a:lnTo>
                <a:lnTo>
                  <a:pt x="4104" y="5072"/>
                </a:lnTo>
                <a:lnTo>
                  <a:pt x="4730" y="4478"/>
                </a:lnTo>
                <a:lnTo>
                  <a:pt x="5586" y="3992"/>
                </a:lnTo>
                <a:lnTo>
                  <a:pt x="5643" y="2967"/>
                </a:lnTo>
                <a:lnTo>
                  <a:pt x="5927" y="1995"/>
                </a:lnTo>
                <a:lnTo>
                  <a:pt x="5185" y="1078"/>
                </a:lnTo>
                <a:lnTo>
                  <a:pt x="4845" y="0"/>
                </a:lnTo>
                <a:lnTo>
                  <a:pt x="3818" y="0"/>
                </a:lnTo>
                <a:lnTo>
                  <a:pt x="3192" y="916"/>
                </a:lnTo>
                <a:lnTo>
                  <a:pt x="2394" y="1617"/>
                </a:lnTo>
                <a:lnTo>
                  <a:pt x="1139" y="1617"/>
                </a:lnTo>
                <a:lnTo>
                  <a:pt x="114" y="2805"/>
                </a:lnTo>
                <a:lnTo>
                  <a:pt x="741" y="3992"/>
                </a:lnTo>
                <a:close/>
              </a:path>
            </a:pathLst>
          </a:custGeom>
          <a:solidFill>
            <a:srgbClr val="85C2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34" name="object 1534"/>
          <p:cNvSpPr/>
          <p:nvPr/>
        </p:nvSpPr>
        <p:spPr>
          <a:xfrm>
            <a:off x="304356" y="574951"/>
            <a:ext cx="6155" cy="12183"/>
          </a:xfrm>
          <a:custGeom>
            <a:avLst/>
            <a:gdLst/>
            <a:ahLst/>
            <a:cxnLst/>
            <a:rect l="l" t="t" r="r" b="b"/>
            <a:pathLst>
              <a:path w="8206" h="16244">
                <a:moveTo>
                  <a:pt x="8206" y="16244"/>
                </a:moveTo>
                <a:lnTo>
                  <a:pt x="7979" y="15272"/>
                </a:lnTo>
                <a:lnTo>
                  <a:pt x="4275" y="541"/>
                </a:lnTo>
                <a:lnTo>
                  <a:pt x="3647" y="1188"/>
                </a:lnTo>
                <a:lnTo>
                  <a:pt x="2793" y="0"/>
                </a:lnTo>
                <a:lnTo>
                  <a:pt x="0" y="11658"/>
                </a:lnTo>
                <a:lnTo>
                  <a:pt x="8206" y="16244"/>
                </a:lnTo>
                <a:close/>
              </a:path>
            </a:pathLst>
          </a:custGeom>
          <a:solidFill>
            <a:srgbClr val="85C2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35" name="object 1535"/>
          <p:cNvSpPr/>
          <p:nvPr/>
        </p:nvSpPr>
        <p:spPr>
          <a:xfrm>
            <a:off x="355914" y="575762"/>
            <a:ext cx="2341" cy="931"/>
          </a:xfrm>
          <a:custGeom>
            <a:avLst/>
            <a:gdLst/>
            <a:ahLst/>
            <a:cxnLst/>
            <a:rect l="l" t="t" r="r" b="b"/>
            <a:pathLst>
              <a:path w="3121" h="1241">
                <a:moveTo>
                  <a:pt x="966" y="1186"/>
                </a:moveTo>
                <a:lnTo>
                  <a:pt x="1933" y="1133"/>
                </a:lnTo>
                <a:lnTo>
                  <a:pt x="2839" y="916"/>
                </a:lnTo>
                <a:lnTo>
                  <a:pt x="3020" y="647"/>
                </a:lnTo>
                <a:lnTo>
                  <a:pt x="3121" y="0"/>
                </a:lnTo>
                <a:lnTo>
                  <a:pt x="2034" y="269"/>
                </a:lnTo>
                <a:lnTo>
                  <a:pt x="725" y="324"/>
                </a:lnTo>
                <a:lnTo>
                  <a:pt x="0" y="1241"/>
                </a:lnTo>
                <a:lnTo>
                  <a:pt x="966" y="1186"/>
                </a:lnTo>
                <a:close/>
              </a:path>
            </a:pathLst>
          </a:custGeom>
          <a:solidFill>
            <a:srgbClr val="87C4E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36" name="object 1536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87C4E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37" name="object 1537"/>
          <p:cNvSpPr/>
          <p:nvPr/>
        </p:nvSpPr>
        <p:spPr>
          <a:xfrm>
            <a:off x="315172" y="583210"/>
            <a:ext cx="4445" cy="4856"/>
          </a:xfrm>
          <a:custGeom>
            <a:avLst/>
            <a:gdLst/>
            <a:ahLst/>
            <a:cxnLst/>
            <a:rect l="l" t="t" r="r" b="b"/>
            <a:pathLst>
              <a:path w="5927" h="6475">
                <a:moveTo>
                  <a:pt x="741" y="3992"/>
                </a:moveTo>
                <a:lnTo>
                  <a:pt x="0" y="3884"/>
                </a:lnTo>
                <a:lnTo>
                  <a:pt x="114" y="4964"/>
                </a:lnTo>
                <a:lnTo>
                  <a:pt x="855" y="5664"/>
                </a:lnTo>
                <a:lnTo>
                  <a:pt x="1824" y="6205"/>
                </a:lnTo>
                <a:lnTo>
                  <a:pt x="2906" y="6475"/>
                </a:lnTo>
                <a:lnTo>
                  <a:pt x="3989" y="6259"/>
                </a:lnTo>
                <a:lnTo>
                  <a:pt x="4559" y="5719"/>
                </a:lnTo>
                <a:lnTo>
                  <a:pt x="4104" y="5072"/>
                </a:lnTo>
                <a:lnTo>
                  <a:pt x="4730" y="4478"/>
                </a:lnTo>
                <a:lnTo>
                  <a:pt x="5586" y="3992"/>
                </a:lnTo>
                <a:lnTo>
                  <a:pt x="5643" y="2967"/>
                </a:lnTo>
                <a:lnTo>
                  <a:pt x="5927" y="1995"/>
                </a:lnTo>
                <a:lnTo>
                  <a:pt x="5185" y="1078"/>
                </a:lnTo>
                <a:lnTo>
                  <a:pt x="4845" y="0"/>
                </a:lnTo>
                <a:lnTo>
                  <a:pt x="3818" y="0"/>
                </a:lnTo>
                <a:lnTo>
                  <a:pt x="3192" y="916"/>
                </a:lnTo>
                <a:lnTo>
                  <a:pt x="2394" y="1617"/>
                </a:lnTo>
                <a:lnTo>
                  <a:pt x="1139" y="1617"/>
                </a:lnTo>
                <a:lnTo>
                  <a:pt x="114" y="2805"/>
                </a:lnTo>
                <a:lnTo>
                  <a:pt x="741" y="3992"/>
                </a:lnTo>
                <a:close/>
              </a:path>
            </a:pathLst>
          </a:custGeom>
          <a:solidFill>
            <a:srgbClr val="87C4E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38" name="object 1538"/>
          <p:cNvSpPr/>
          <p:nvPr/>
        </p:nvSpPr>
        <p:spPr>
          <a:xfrm>
            <a:off x="306451" y="560098"/>
            <a:ext cx="2777" cy="15096"/>
          </a:xfrm>
          <a:custGeom>
            <a:avLst/>
            <a:gdLst/>
            <a:ahLst/>
            <a:cxnLst/>
            <a:rect l="l" t="t" r="r" b="b"/>
            <a:pathLst>
              <a:path w="3703" h="20128">
                <a:moveTo>
                  <a:pt x="3703" y="0"/>
                </a:moveTo>
                <a:lnTo>
                  <a:pt x="0" y="19804"/>
                </a:lnTo>
                <a:lnTo>
                  <a:pt x="741" y="20128"/>
                </a:lnTo>
                <a:lnTo>
                  <a:pt x="3703" y="0"/>
                </a:lnTo>
                <a:close/>
              </a:path>
            </a:pathLst>
          </a:custGeom>
          <a:solidFill>
            <a:srgbClr val="87C4E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39" name="object 1539"/>
          <p:cNvSpPr/>
          <p:nvPr/>
        </p:nvSpPr>
        <p:spPr>
          <a:xfrm>
            <a:off x="319317" y="561473"/>
            <a:ext cx="6199" cy="7367"/>
          </a:xfrm>
          <a:custGeom>
            <a:avLst/>
            <a:gdLst/>
            <a:ahLst/>
            <a:cxnLst/>
            <a:rect l="l" t="t" r="r" b="b"/>
            <a:pathLst>
              <a:path w="8265" h="9822">
                <a:moveTo>
                  <a:pt x="1027" y="9389"/>
                </a:moveTo>
                <a:lnTo>
                  <a:pt x="2052" y="8797"/>
                </a:lnTo>
                <a:lnTo>
                  <a:pt x="3705" y="9011"/>
                </a:lnTo>
                <a:lnTo>
                  <a:pt x="4674" y="8688"/>
                </a:lnTo>
                <a:lnTo>
                  <a:pt x="5699" y="8364"/>
                </a:lnTo>
                <a:lnTo>
                  <a:pt x="6327" y="7502"/>
                </a:lnTo>
                <a:lnTo>
                  <a:pt x="6839" y="6530"/>
                </a:lnTo>
                <a:lnTo>
                  <a:pt x="7636" y="5719"/>
                </a:lnTo>
                <a:lnTo>
                  <a:pt x="8265" y="4911"/>
                </a:lnTo>
                <a:lnTo>
                  <a:pt x="7922" y="4047"/>
                </a:lnTo>
                <a:lnTo>
                  <a:pt x="7636" y="3075"/>
                </a:lnTo>
                <a:lnTo>
                  <a:pt x="6611" y="2213"/>
                </a:lnTo>
                <a:lnTo>
                  <a:pt x="5985" y="1188"/>
                </a:lnTo>
                <a:lnTo>
                  <a:pt x="4559" y="863"/>
                </a:lnTo>
                <a:lnTo>
                  <a:pt x="3762" y="2158"/>
                </a:lnTo>
                <a:lnTo>
                  <a:pt x="2736" y="1997"/>
                </a:lnTo>
                <a:lnTo>
                  <a:pt x="1768" y="1672"/>
                </a:lnTo>
                <a:lnTo>
                  <a:pt x="1083" y="863"/>
                </a:lnTo>
                <a:lnTo>
                  <a:pt x="513" y="0"/>
                </a:lnTo>
                <a:lnTo>
                  <a:pt x="0" y="9822"/>
                </a:lnTo>
                <a:lnTo>
                  <a:pt x="1027" y="9389"/>
                </a:lnTo>
                <a:close/>
              </a:path>
            </a:pathLst>
          </a:custGeom>
          <a:solidFill>
            <a:srgbClr val="87C4E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40" name="object 1540"/>
          <p:cNvSpPr/>
          <p:nvPr/>
        </p:nvSpPr>
        <p:spPr>
          <a:xfrm>
            <a:off x="300852" y="554592"/>
            <a:ext cx="56376" cy="32299"/>
          </a:xfrm>
          <a:custGeom>
            <a:avLst/>
            <a:gdLst/>
            <a:ahLst/>
            <a:cxnLst/>
            <a:rect l="l" t="t" r="r" b="b"/>
            <a:pathLst>
              <a:path w="75168" h="43065">
                <a:moveTo>
                  <a:pt x="13620" y="39667"/>
                </a:moveTo>
                <a:lnTo>
                  <a:pt x="14647" y="39450"/>
                </a:lnTo>
                <a:lnTo>
                  <a:pt x="15728" y="39181"/>
                </a:lnTo>
                <a:lnTo>
                  <a:pt x="16413" y="38317"/>
                </a:lnTo>
                <a:lnTo>
                  <a:pt x="15900" y="37292"/>
                </a:lnTo>
                <a:lnTo>
                  <a:pt x="15616" y="36211"/>
                </a:lnTo>
                <a:lnTo>
                  <a:pt x="15273" y="35078"/>
                </a:lnTo>
                <a:lnTo>
                  <a:pt x="14647" y="34108"/>
                </a:lnTo>
                <a:lnTo>
                  <a:pt x="14419" y="32975"/>
                </a:lnTo>
                <a:lnTo>
                  <a:pt x="13962" y="31894"/>
                </a:lnTo>
                <a:lnTo>
                  <a:pt x="14818" y="31031"/>
                </a:lnTo>
                <a:lnTo>
                  <a:pt x="15843" y="30383"/>
                </a:lnTo>
                <a:lnTo>
                  <a:pt x="17039" y="29952"/>
                </a:lnTo>
                <a:lnTo>
                  <a:pt x="18008" y="29197"/>
                </a:lnTo>
                <a:lnTo>
                  <a:pt x="18920" y="28386"/>
                </a:lnTo>
                <a:lnTo>
                  <a:pt x="20119" y="27847"/>
                </a:lnTo>
                <a:lnTo>
                  <a:pt x="21315" y="27522"/>
                </a:lnTo>
                <a:lnTo>
                  <a:pt x="22284" y="26822"/>
                </a:lnTo>
                <a:lnTo>
                  <a:pt x="22683" y="25742"/>
                </a:lnTo>
                <a:lnTo>
                  <a:pt x="23309" y="24772"/>
                </a:lnTo>
                <a:lnTo>
                  <a:pt x="23937" y="23800"/>
                </a:lnTo>
                <a:lnTo>
                  <a:pt x="24791" y="23097"/>
                </a:lnTo>
                <a:lnTo>
                  <a:pt x="24735" y="22072"/>
                </a:lnTo>
                <a:lnTo>
                  <a:pt x="24050" y="21641"/>
                </a:lnTo>
                <a:lnTo>
                  <a:pt x="23252" y="21317"/>
                </a:lnTo>
                <a:lnTo>
                  <a:pt x="21998" y="21317"/>
                </a:lnTo>
                <a:lnTo>
                  <a:pt x="20802" y="21480"/>
                </a:lnTo>
                <a:lnTo>
                  <a:pt x="19549" y="21586"/>
                </a:lnTo>
                <a:lnTo>
                  <a:pt x="18294" y="21533"/>
                </a:lnTo>
                <a:lnTo>
                  <a:pt x="17438" y="20616"/>
                </a:lnTo>
                <a:lnTo>
                  <a:pt x="17609" y="19861"/>
                </a:lnTo>
                <a:lnTo>
                  <a:pt x="18808" y="20022"/>
                </a:lnTo>
                <a:lnTo>
                  <a:pt x="20004" y="19752"/>
                </a:lnTo>
                <a:lnTo>
                  <a:pt x="21144" y="19591"/>
                </a:lnTo>
                <a:lnTo>
                  <a:pt x="22284" y="19375"/>
                </a:lnTo>
                <a:lnTo>
                  <a:pt x="23480" y="19319"/>
                </a:lnTo>
                <a:lnTo>
                  <a:pt x="24620" y="18997"/>
                </a:lnTo>
                <a:lnTo>
                  <a:pt x="25133" y="9174"/>
                </a:lnTo>
                <a:lnTo>
                  <a:pt x="24449" y="8366"/>
                </a:lnTo>
                <a:lnTo>
                  <a:pt x="23994" y="7447"/>
                </a:lnTo>
                <a:lnTo>
                  <a:pt x="23196" y="6746"/>
                </a:lnTo>
                <a:lnTo>
                  <a:pt x="23937" y="6477"/>
                </a:lnTo>
                <a:lnTo>
                  <a:pt x="24791" y="6314"/>
                </a:lnTo>
                <a:lnTo>
                  <a:pt x="25133" y="7177"/>
                </a:lnTo>
                <a:lnTo>
                  <a:pt x="25532" y="8041"/>
                </a:lnTo>
                <a:lnTo>
                  <a:pt x="26217" y="8797"/>
                </a:lnTo>
                <a:lnTo>
                  <a:pt x="26787" y="9552"/>
                </a:lnTo>
                <a:lnTo>
                  <a:pt x="28040" y="9660"/>
                </a:lnTo>
                <a:lnTo>
                  <a:pt x="29179" y="10038"/>
                </a:lnTo>
                <a:lnTo>
                  <a:pt x="30605" y="10363"/>
                </a:lnTo>
                <a:lnTo>
                  <a:pt x="31745" y="10469"/>
                </a:lnTo>
                <a:lnTo>
                  <a:pt x="32714" y="10955"/>
                </a:lnTo>
                <a:lnTo>
                  <a:pt x="33739" y="11225"/>
                </a:lnTo>
                <a:lnTo>
                  <a:pt x="34651" y="11711"/>
                </a:lnTo>
                <a:lnTo>
                  <a:pt x="35676" y="11388"/>
                </a:lnTo>
                <a:lnTo>
                  <a:pt x="36760" y="11225"/>
                </a:lnTo>
                <a:lnTo>
                  <a:pt x="37843" y="11117"/>
                </a:lnTo>
                <a:lnTo>
                  <a:pt x="38927" y="11225"/>
                </a:lnTo>
                <a:lnTo>
                  <a:pt x="39096" y="11658"/>
                </a:lnTo>
                <a:lnTo>
                  <a:pt x="39837" y="12250"/>
                </a:lnTo>
                <a:lnTo>
                  <a:pt x="40864" y="12628"/>
                </a:lnTo>
                <a:lnTo>
                  <a:pt x="41547" y="13330"/>
                </a:lnTo>
                <a:lnTo>
                  <a:pt x="42516" y="14302"/>
                </a:lnTo>
                <a:lnTo>
                  <a:pt x="43543" y="15166"/>
                </a:lnTo>
                <a:lnTo>
                  <a:pt x="44455" y="14894"/>
                </a:lnTo>
                <a:lnTo>
                  <a:pt x="44967" y="15597"/>
                </a:lnTo>
                <a:lnTo>
                  <a:pt x="45595" y="16244"/>
                </a:lnTo>
                <a:lnTo>
                  <a:pt x="45424" y="17324"/>
                </a:lnTo>
                <a:lnTo>
                  <a:pt x="45480" y="18294"/>
                </a:lnTo>
                <a:lnTo>
                  <a:pt x="45366" y="19375"/>
                </a:lnTo>
                <a:lnTo>
                  <a:pt x="46050" y="20022"/>
                </a:lnTo>
                <a:lnTo>
                  <a:pt x="46848" y="20561"/>
                </a:lnTo>
                <a:lnTo>
                  <a:pt x="46735" y="21749"/>
                </a:lnTo>
                <a:lnTo>
                  <a:pt x="47247" y="22450"/>
                </a:lnTo>
                <a:lnTo>
                  <a:pt x="47817" y="23152"/>
                </a:lnTo>
                <a:lnTo>
                  <a:pt x="48386" y="23908"/>
                </a:lnTo>
                <a:lnTo>
                  <a:pt x="49128" y="24286"/>
                </a:lnTo>
                <a:lnTo>
                  <a:pt x="49641" y="24986"/>
                </a:lnTo>
                <a:lnTo>
                  <a:pt x="50382" y="24231"/>
                </a:lnTo>
                <a:lnTo>
                  <a:pt x="51351" y="23583"/>
                </a:lnTo>
                <a:lnTo>
                  <a:pt x="51806" y="22613"/>
                </a:lnTo>
                <a:lnTo>
                  <a:pt x="52491" y="21750"/>
                </a:lnTo>
                <a:lnTo>
                  <a:pt x="52606" y="20724"/>
                </a:lnTo>
                <a:lnTo>
                  <a:pt x="52547" y="19697"/>
                </a:lnTo>
                <a:lnTo>
                  <a:pt x="52547" y="18619"/>
                </a:lnTo>
                <a:lnTo>
                  <a:pt x="53176" y="17702"/>
                </a:lnTo>
                <a:lnTo>
                  <a:pt x="54086" y="16947"/>
                </a:lnTo>
                <a:lnTo>
                  <a:pt x="55113" y="16352"/>
                </a:lnTo>
                <a:lnTo>
                  <a:pt x="56253" y="15921"/>
                </a:lnTo>
                <a:lnTo>
                  <a:pt x="57050" y="14463"/>
                </a:lnTo>
                <a:lnTo>
                  <a:pt x="58247" y="13816"/>
                </a:lnTo>
                <a:lnTo>
                  <a:pt x="58931" y="12844"/>
                </a:lnTo>
                <a:lnTo>
                  <a:pt x="60015" y="12197"/>
                </a:lnTo>
                <a:lnTo>
                  <a:pt x="61096" y="11766"/>
                </a:lnTo>
                <a:lnTo>
                  <a:pt x="62466" y="11980"/>
                </a:lnTo>
                <a:lnTo>
                  <a:pt x="63376" y="12628"/>
                </a:lnTo>
                <a:lnTo>
                  <a:pt x="64061" y="13491"/>
                </a:lnTo>
                <a:lnTo>
                  <a:pt x="64575" y="14463"/>
                </a:lnTo>
                <a:lnTo>
                  <a:pt x="65257" y="15327"/>
                </a:lnTo>
                <a:lnTo>
                  <a:pt x="66512" y="15380"/>
                </a:lnTo>
                <a:lnTo>
                  <a:pt x="67765" y="15597"/>
                </a:lnTo>
                <a:lnTo>
                  <a:pt x="68449" y="16461"/>
                </a:lnTo>
                <a:lnTo>
                  <a:pt x="68502" y="17539"/>
                </a:lnTo>
                <a:lnTo>
                  <a:pt x="68393" y="18619"/>
                </a:lnTo>
                <a:lnTo>
                  <a:pt x="68222" y="19697"/>
                </a:lnTo>
                <a:lnTo>
                  <a:pt x="68449" y="20778"/>
                </a:lnTo>
                <a:lnTo>
                  <a:pt x="68844" y="21803"/>
                </a:lnTo>
                <a:lnTo>
                  <a:pt x="69811" y="22289"/>
                </a:lnTo>
                <a:lnTo>
                  <a:pt x="70093" y="23475"/>
                </a:lnTo>
                <a:lnTo>
                  <a:pt x="70556" y="24500"/>
                </a:lnTo>
                <a:lnTo>
                  <a:pt x="69710" y="24016"/>
                </a:lnTo>
                <a:lnTo>
                  <a:pt x="68683" y="23853"/>
                </a:lnTo>
                <a:lnTo>
                  <a:pt x="67652" y="23745"/>
                </a:lnTo>
                <a:lnTo>
                  <a:pt x="66625" y="23692"/>
                </a:lnTo>
                <a:lnTo>
                  <a:pt x="66284" y="24286"/>
                </a:lnTo>
                <a:lnTo>
                  <a:pt x="67366" y="25095"/>
                </a:lnTo>
                <a:lnTo>
                  <a:pt x="68683" y="25527"/>
                </a:lnTo>
                <a:lnTo>
                  <a:pt x="68335" y="26389"/>
                </a:lnTo>
                <a:lnTo>
                  <a:pt x="69428" y="26930"/>
                </a:lnTo>
                <a:lnTo>
                  <a:pt x="69650" y="27794"/>
                </a:lnTo>
                <a:lnTo>
                  <a:pt x="69992" y="28550"/>
                </a:lnTo>
                <a:lnTo>
                  <a:pt x="71019" y="28927"/>
                </a:lnTo>
                <a:lnTo>
                  <a:pt x="72107" y="29197"/>
                </a:lnTo>
                <a:lnTo>
                  <a:pt x="73174" y="29197"/>
                </a:lnTo>
                <a:lnTo>
                  <a:pt x="73698" y="28278"/>
                </a:lnTo>
                <a:lnTo>
                  <a:pt x="74322" y="27469"/>
                </a:lnTo>
                <a:lnTo>
                  <a:pt x="73758" y="26336"/>
                </a:lnTo>
                <a:lnTo>
                  <a:pt x="72671" y="25797"/>
                </a:lnTo>
                <a:lnTo>
                  <a:pt x="71805" y="24933"/>
                </a:lnTo>
                <a:lnTo>
                  <a:pt x="72328" y="24394"/>
                </a:lnTo>
                <a:lnTo>
                  <a:pt x="73073" y="23961"/>
                </a:lnTo>
                <a:lnTo>
                  <a:pt x="72771" y="22883"/>
                </a:lnTo>
                <a:lnTo>
                  <a:pt x="72207" y="21911"/>
                </a:lnTo>
                <a:lnTo>
                  <a:pt x="71523" y="21047"/>
                </a:lnTo>
                <a:lnTo>
                  <a:pt x="70616" y="20778"/>
                </a:lnTo>
                <a:lnTo>
                  <a:pt x="69811" y="20347"/>
                </a:lnTo>
                <a:lnTo>
                  <a:pt x="69589" y="19050"/>
                </a:lnTo>
                <a:lnTo>
                  <a:pt x="69811" y="17808"/>
                </a:lnTo>
                <a:lnTo>
                  <a:pt x="70737" y="16947"/>
                </a:lnTo>
                <a:lnTo>
                  <a:pt x="71764" y="17594"/>
                </a:lnTo>
                <a:lnTo>
                  <a:pt x="72892" y="18025"/>
                </a:lnTo>
                <a:lnTo>
                  <a:pt x="74040" y="18350"/>
                </a:lnTo>
                <a:lnTo>
                  <a:pt x="75007" y="17539"/>
                </a:lnTo>
                <a:lnTo>
                  <a:pt x="75168" y="17269"/>
                </a:lnTo>
                <a:lnTo>
                  <a:pt x="74173" y="15485"/>
                </a:lnTo>
                <a:lnTo>
                  <a:pt x="65986" y="7445"/>
                </a:lnTo>
                <a:lnTo>
                  <a:pt x="53651" y="2002"/>
                </a:lnTo>
                <a:lnTo>
                  <a:pt x="38470" y="0"/>
                </a:lnTo>
                <a:lnTo>
                  <a:pt x="37201" y="13"/>
                </a:lnTo>
                <a:lnTo>
                  <a:pt x="23880" y="1851"/>
                </a:lnTo>
                <a:lnTo>
                  <a:pt x="12709" y="6369"/>
                </a:lnTo>
                <a:lnTo>
                  <a:pt x="13108" y="7069"/>
                </a:lnTo>
                <a:lnTo>
                  <a:pt x="13108" y="8202"/>
                </a:lnTo>
                <a:lnTo>
                  <a:pt x="13279" y="9283"/>
                </a:lnTo>
                <a:lnTo>
                  <a:pt x="13620" y="10363"/>
                </a:lnTo>
                <a:lnTo>
                  <a:pt x="14133" y="11333"/>
                </a:lnTo>
                <a:lnTo>
                  <a:pt x="14588" y="12305"/>
                </a:lnTo>
                <a:lnTo>
                  <a:pt x="15273" y="13169"/>
                </a:lnTo>
                <a:lnTo>
                  <a:pt x="15958" y="14032"/>
                </a:lnTo>
                <a:lnTo>
                  <a:pt x="16470" y="15327"/>
                </a:lnTo>
                <a:lnTo>
                  <a:pt x="16528" y="16352"/>
                </a:lnTo>
                <a:lnTo>
                  <a:pt x="16584" y="17377"/>
                </a:lnTo>
                <a:lnTo>
                  <a:pt x="16927" y="18349"/>
                </a:lnTo>
                <a:lnTo>
                  <a:pt x="15501" y="17594"/>
                </a:lnTo>
                <a:lnTo>
                  <a:pt x="14818" y="16083"/>
                </a:lnTo>
                <a:lnTo>
                  <a:pt x="14077" y="15327"/>
                </a:lnTo>
                <a:lnTo>
                  <a:pt x="13449" y="14410"/>
                </a:lnTo>
                <a:lnTo>
                  <a:pt x="12879" y="13491"/>
                </a:lnTo>
                <a:lnTo>
                  <a:pt x="13050" y="12466"/>
                </a:lnTo>
                <a:lnTo>
                  <a:pt x="13735" y="11494"/>
                </a:lnTo>
                <a:lnTo>
                  <a:pt x="13165" y="10577"/>
                </a:lnTo>
                <a:lnTo>
                  <a:pt x="12196" y="10200"/>
                </a:lnTo>
                <a:lnTo>
                  <a:pt x="11910" y="9229"/>
                </a:lnTo>
                <a:lnTo>
                  <a:pt x="11570" y="8257"/>
                </a:lnTo>
                <a:lnTo>
                  <a:pt x="11169" y="7341"/>
                </a:lnTo>
                <a:lnTo>
                  <a:pt x="8206" y="27469"/>
                </a:lnTo>
                <a:lnTo>
                  <a:pt x="8263" y="27092"/>
                </a:lnTo>
                <a:lnTo>
                  <a:pt x="8947" y="27686"/>
                </a:lnTo>
                <a:lnTo>
                  <a:pt x="8319" y="28333"/>
                </a:lnTo>
                <a:lnTo>
                  <a:pt x="7465" y="27145"/>
                </a:lnTo>
                <a:lnTo>
                  <a:pt x="11169" y="7341"/>
                </a:lnTo>
                <a:lnTo>
                  <a:pt x="4273" y="11766"/>
                </a:lnTo>
                <a:lnTo>
                  <a:pt x="0" y="17917"/>
                </a:lnTo>
                <a:lnTo>
                  <a:pt x="0" y="32003"/>
                </a:lnTo>
                <a:lnTo>
                  <a:pt x="4958" y="38586"/>
                </a:lnTo>
                <a:lnTo>
                  <a:pt x="12822" y="43065"/>
                </a:lnTo>
                <a:lnTo>
                  <a:pt x="12651" y="42417"/>
                </a:lnTo>
                <a:lnTo>
                  <a:pt x="13336" y="41609"/>
                </a:lnTo>
                <a:lnTo>
                  <a:pt x="13050" y="40906"/>
                </a:lnTo>
                <a:lnTo>
                  <a:pt x="12822" y="40151"/>
                </a:lnTo>
                <a:lnTo>
                  <a:pt x="13620" y="39667"/>
                </a:lnTo>
                <a:close/>
              </a:path>
            </a:pathLst>
          </a:custGeom>
          <a:solidFill>
            <a:srgbClr val="87C4E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41" name="object 1541"/>
          <p:cNvSpPr/>
          <p:nvPr/>
        </p:nvSpPr>
        <p:spPr>
          <a:xfrm>
            <a:off x="357787" y="571431"/>
            <a:ext cx="770" cy="1943"/>
          </a:xfrm>
          <a:custGeom>
            <a:avLst/>
            <a:gdLst/>
            <a:ahLst/>
            <a:cxnLst/>
            <a:rect l="l" t="t" r="r" b="b"/>
            <a:pathLst>
              <a:path w="1027" h="2591">
                <a:moveTo>
                  <a:pt x="1027" y="2591"/>
                </a:moveTo>
                <a:lnTo>
                  <a:pt x="1027" y="1511"/>
                </a:lnTo>
                <a:lnTo>
                  <a:pt x="966" y="702"/>
                </a:lnTo>
                <a:lnTo>
                  <a:pt x="865" y="0"/>
                </a:lnTo>
                <a:lnTo>
                  <a:pt x="342" y="647"/>
                </a:lnTo>
                <a:lnTo>
                  <a:pt x="0" y="1566"/>
                </a:lnTo>
                <a:lnTo>
                  <a:pt x="624" y="2483"/>
                </a:lnTo>
                <a:lnTo>
                  <a:pt x="1027" y="2591"/>
                </a:lnTo>
                <a:close/>
              </a:path>
            </a:pathLst>
          </a:custGeom>
          <a:solidFill>
            <a:srgbClr val="87C4E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42" name="object 1542"/>
          <p:cNvSpPr/>
          <p:nvPr/>
        </p:nvSpPr>
        <p:spPr>
          <a:xfrm>
            <a:off x="355914" y="575882"/>
            <a:ext cx="1964" cy="810"/>
          </a:xfrm>
          <a:custGeom>
            <a:avLst/>
            <a:gdLst/>
            <a:ahLst/>
            <a:cxnLst/>
            <a:rect l="l" t="t" r="r" b="b"/>
            <a:pathLst>
              <a:path w="2618" h="1080">
                <a:moveTo>
                  <a:pt x="966" y="1025"/>
                </a:moveTo>
                <a:lnTo>
                  <a:pt x="1933" y="971"/>
                </a:lnTo>
                <a:lnTo>
                  <a:pt x="2376" y="863"/>
                </a:lnTo>
                <a:lnTo>
                  <a:pt x="2497" y="594"/>
                </a:lnTo>
                <a:lnTo>
                  <a:pt x="2618" y="0"/>
                </a:lnTo>
                <a:lnTo>
                  <a:pt x="2034" y="108"/>
                </a:lnTo>
                <a:lnTo>
                  <a:pt x="725" y="163"/>
                </a:lnTo>
                <a:lnTo>
                  <a:pt x="0" y="1080"/>
                </a:lnTo>
                <a:lnTo>
                  <a:pt x="966" y="1025"/>
                </a:lnTo>
                <a:close/>
              </a:path>
            </a:pathLst>
          </a:custGeom>
          <a:solidFill>
            <a:srgbClr val="89C4E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43" name="object 1543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89C4E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44" name="object 1544"/>
          <p:cNvSpPr/>
          <p:nvPr/>
        </p:nvSpPr>
        <p:spPr>
          <a:xfrm>
            <a:off x="315172" y="583210"/>
            <a:ext cx="4445" cy="4856"/>
          </a:xfrm>
          <a:custGeom>
            <a:avLst/>
            <a:gdLst/>
            <a:ahLst/>
            <a:cxnLst/>
            <a:rect l="l" t="t" r="r" b="b"/>
            <a:pathLst>
              <a:path w="5927" h="6475">
                <a:moveTo>
                  <a:pt x="741" y="3992"/>
                </a:moveTo>
                <a:lnTo>
                  <a:pt x="0" y="3884"/>
                </a:lnTo>
                <a:lnTo>
                  <a:pt x="114" y="4964"/>
                </a:lnTo>
                <a:lnTo>
                  <a:pt x="855" y="5664"/>
                </a:lnTo>
                <a:lnTo>
                  <a:pt x="1824" y="6205"/>
                </a:lnTo>
                <a:lnTo>
                  <a:pt x="2906" y="6475"/>
                </a:lnTo>
                <a:lnTo>
                  <a:pt x="3989" y="6259"/>
                </a:lnTo>
                <a:lnTo>
                  <a:pt x="4559" y="5719"/>
                </a:lnTo>
                <a:lnTo>
                  <a:pt x="4104" y="5072"/>
                </a:lnTo>
                <a:lnTo>
                  <a:pt x="4730" y="4478"/>
                </a:lnTo>
                <a:lnTo>
                  <a:pt x="5586" y="3992"/>
                </a:lnTo>
                <a:lnTo>
                  <a:pt x="5643" y="2967"/>
                </a:lnTo>
                <a:lnTo>
                  <a:pt x="5927" y="1995"/>
                </a:lnTo>
                <a:lnTo>
                  <a:pt x="5185" y="1078"/>
                </a:lnTo>
                <a:lnTo>
                  <a:pt x="4845" y="0"/>
                </a:lnTo>
                <a:lnTo>
                  <a:pt x="3818" y="0"/>
                </a:lnTo>
                <a:lnTo>
                  <a:pt x="3192" y="916"/>
                </a:lnTo>
                <a:lnTo>
                  <a:pt x="2394" y="1617"/>
                </a:lnTo>
                <a:lnTo>
                  <a:pt x="1139" y="1617"/>
                </a:lnTo>
                <a:lnTo>
                  <a:pt x="114" y="2805"/>
                </a:lnTo>
                <a:lnTo>
                  <a:pt x="741" y="3992"/>
                </a:lnTo>
                <a:close/>
              </a:path>
            </a:pathLst>
          </a:custGeom>
          <a:solidFill>
            <a:srgbClr val="89C4E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45" name="object 1545"/>
          <p:cNvSpPr/>
          <p:nvPr/>
        </p:nvSpPr>
        <p:spPr>
          <a:xfrm>
            <a:off x="306451" y="574951"/>
            <a:ext cx="3933" cy="11738"/>
          </a:xfrm>
          <a:custGeom>
            <a:avLst/>
            <a:gdLst/>
            <a:ahLst/>
            <a:cxnLst/>
            <a:rect l="l" t="t" r="r" b="b"/>
            <a:pathLst>
              <a:path w="5244" h="15650">
                <a:moveTo>
                  <a:pt x="5244" y="15650"/>
                </a:moveTo>
                <a:lnTo>
                  <a:pt x="5185" y="15272"/>
                </a:lnTo>
                <a:lnTo>
                  <a:pt x="1482" y="541"/>
                </a:lnTo>
                <a:lnTo>
                  <a:pt x="853" y="1188"/>
                </a:lnTo>
                <a:lnTo>
                  <a:pt x="0" y="0"/>
                </a:lnTo>
                <a:lnTo>
                  <a:pt x="5244" y="15650"/>
                </a:lnTo>
                <a:close/>
              </a:path>
            </a:pathLst>
          </a:custGeom>
          <a:solidFill>
            <a:srgbClr val="89C4E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46" name="object 1546"/>
          <p:cNvSpPr/>
          <p:nvPr/>
        </p:nvSpPr>
        <p:spPr>
          <a:xfrm>
            <a:off x="320130" y="562122"/>
            <a:ext cx="5386" cy="6110"/>
          </a:xfrm>
          <a:custGeom>
            <a:avLst/>
            <a:gdLst/>
            <a:ahLst/>
            <a:cxnLst/>
            <a:rect l="l" t="t" r="r" b="b"/>
            <a:pathLst>
              <a:path w="7181" h="8147">
                <a:moveTo>
                  <a:pt x="7181" y="4047"/>
                </a:moveTo>
                <a:lnTo>
                  <a:pt x="6839" y="3183"/>
                </a:lnTo>
                <a:lnTo>
                  <a:pt x="6553" y="2211"/>
                </a:lnTo>
                <a:lnTo>
                  <a:pt x="5528" y="1349"/>
                </a:lnTo>
                <a:lnTo>
                  <a:pt x="4901" y="324"/>
                </a:lnTo>
                <a:lnTo>
                  <a:pt x="3476" y="0"/>
                </a:lnTo>
                <a:lnTo>
                  <a:pt x="2678" y="1294"/>
                </a:lnTo>
                <a:lnTo>
                  <a:pt x="1653" y="1133"/>
                </a:lnTo>
                <a:lnTo>
                  <a:pt x="684" y="808"/>
                </a:lnTo>
                <a:lnTo>
                  <a:pt x="0" y="0"/>
                </a:lnTo>
                <a:lnTo>
                  <a:pt x="968" y="7933"/>
                </a:lnTo>
                <a:lnTo>
                  <a:pt x="2622" y="8147"/>
                </a:lnTo>
                <a:lnTo>
                  <a:pt x="3590" y="7825"/>
                </a:lnTo>
                <a:lnTo>
                  <a:pt x="4615" y="7500"/>
                </a:lnTo>
                <a:lnTo>
                  <a:pt x="5244" y="6638"/>
                </a:lnTo>
                <a:lnTo>
                  <a:pt x="5755" y="5666"/>
                </a:lnTo>
                <a:lnTo>
                  <a:pt x="6553" y="4856"/>
                </a:lnTo>
                <a:lnTo>
                  <a:pt x="7181" y="4047"/>
                </a:lnTo>
                <a:close/>
              </a:path>
            </a:pathLst>
          </a:custGeom>
          <a:solidFill>
            <a:srgbClr val="89C4E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47" name="object 1547"/>
          <p:cNvSpPr/>
          <p:nvPr/>
        </p:nvSpPr>
        <p:spPr>
          <a:xfrm>
            <a:off x="301235" y="554998"/>
            <a:ext cx="55706" cy="31691"/>
          </a:xfrm>
          <a:custGeom>
            <a:avLst/>
            <a:gdLst/>
            <a:ahLst/>
            <a:cxnLst/>
            <a:rect l="l" t="t" r="r" b="b"/>
            <a:pathLst>
              <a:path w="74274" h="42254">
                <a:moveTo>
                  <a:pt x="13108" y="39125"/>
                </a:moveTo>
                <a:lnTo>
                  <a:pt x="14135" y="38909"/>
                </a:lnTo>
                <a:lnTo>
                  <a:pt x="15217" y="38640"/>
                </a:lnTo>
                <a:lnTo>
                  <a:pt x="15902" y="37776"/>
                </a:lnTo>
                <a:lnTo>
                  <a:pt x="15388" y="36751"/>
                </a:lnTo>
                <a:lnTo>
                  <a:pt x="15104" y="35670"/>
                </a:lnTo>
                <a:lnTo>
                  <a:pt x="14762" y="34537"/>
                </a:lnTo>
                <a:lnTo>
                  <a:pt x="14135" y="33567"/>
                </a:lnTo>
                <a:lnTo>
                  <a:pt x="13908" y="32434"/>
                </a:lnTo>
                <a:lnTo>
                  <a:pt x="13451" y="31353"/>
                </a:lnTo>
                <a:lnTo>
                  <a:pt x="14307" y="30490"/>
                </a:lnTo>
                <a:lnTo>
                  <a:pt x="15332" y="29842"/>
                </a:lnTo>
                <a:lnTo>
                  <a:pt x="16528" y="29411"/>
                </a:lnTo>
                <a:lnTo>
                  <a:pt x="17497" y="28656"/>
                </a:lnTo>
                <a:lnTo>
                  <a:pt x="18409" y="27845"/>
                </a:lnTo>
                <a:lnTo>
                  <a:pt x="19607" y="27306"/>
                </a:lnTo>
                <a:lnTo>
                  <a:pt x="20804" y="26981"/>
                </a:lnTo>
                <a:lnTo>
                  <a:pt x="21772" y="26281"/>
                </a:lnTo>
                <a:lnTo>
                  <a:pt x="22171" y="25201"/>
                </a:lnTo>
                <a:lnTo>
                  <a:pt x="22797" y="24231"/>
                </a:lnTo>
                <a:lnTo>
                  <a:pt x="23426" y="23259"/>
                </a:lnTo>
                <a:lnTo>
                  <a:pt x="24280" y="22556"/>
                </a:lnTo>
                <a:lnTo>
                  <a:pt x="24223" y="21531"/>
                </a:lnTo>
                <a:lnTo>
                  <a:pt x="23538" y="21100"/>
                </a:lnTo>
                <a:lnTo>
                  <a:pt x="22741" y="20776"/>
                </a:lnTo>
                <a:lnTo>
                  <a:pt x="21486" y="20776"/>
                </a:lnTo>
                <a:lnTo>
                  <a:pt x="20290" y="20939"/>
                </a:lnTo>
                <a:lnTo>
                  <a:pt x="19037" y="21045"/>
                </a:lnTo>
                <a:lnTo>
                  <a:pt x="17783" y="20992"/>
                </a:lnTo>
                <a:lnTo>
                  <a:pt x="16927" y="20075"/>
                </a:lnTo>
                <a:lnTo>
                  <a:pt x="17098" y="19319"/>
                </a:lnTo>
                <a:lnTo>
                  <a:pt x="18296" y="19481"/>
                </a:lnTo>
                <a:lnTo>
                  <a:pt x="19492" y="19211"/>
                </a:lnTo>
                <a:lnTo>
                  <a:pt x="20632" y="19050"/>
                </a:lnTo>
                <a:lnTo>
                  <a:pt x="21772" y="18834"/>
                </a:lnTo>
                <a:lnTo>
                  <a:pt x="22969" y="18778"/>
                </a:lnTo>
                <a:lnTo>
                  <a:pt x="24108" y="18456"/>
                </a:lnTo>
                <a:lnTo>
                  <a:pt x="25136" y="18023"/>
                </a:lnTo>
                <a:lnTo>
                  <a:pt x="26161" y="17431"/>
                </a:lnTo>
                <a:lnTo>
                  <a:pt x="25192" y="9497"/>
                </a:lnTo>
                <a:lnTo>
                  <a:pt x="24622" y="8633"/>
                </a:lnTo>
                <a:lnTo>
                  <a:pt x="23937" y="7825"/>
                </a:lnTo>
                <a:lnTo>
                  <a:pt x="23482" y="6906"/>
                </a:lnTo>
                <a:lnTo>
                  <a:pt x="22685" y="6205"/>
                </a:lnTo>
                <a:lnTo>
                  <a:pt x="23426" y="5936"/>
                </a:lnTo>
                <a:lnTo>
                  <a:pt x="24280" y="5773"/>
                </a:lnTo>
                <a:lnTo>
                  <a:pt x="24622" y="6636"/>
                </a:lnTo>
                <a:lnTo>
                  <a:pt x="25021" y="7500"/>
                </a:lnTo>
                <a:lnTo>
                  <a:pt x="25705" y="8256"/>
                </a:lnTo>
                <a:lnTo>
                  <a:pt x="26275" y="9011"/>
                </a:lnTo>
                <a:lnTo>
                  <a:pt x="27528" y="9119"/>
                </a:lnTo>
                <a:lnTo>
                  <a:pt x="28668" y="9497"/>
                </a:lnTo>
                <a:lnTo>
                  <a:pt x="30094" y="9822"/>
                </a:lnTo>
                <a:lnTo>
                  <a:pt x="31234" y="9928"/>
                </a:lnTo>
                <a:lnTo>
                  <a:pt x="32202" y="10414"/>
                </a:lnTo>
                <a:lnTo>
                  <a:pt x="33228" y="10684"/>
                </a:lnTo>
                <a:lnTo>
                  <a:pt x="34140" y="11170"/>
                </a:lnTo>
                <a:lnTo>
                  <a:pt x="35165" y="10847"/>
                </a:lnTo>
                <a:lnTo>
                  <a:pt x="36248" y="10684"/>
                </a:lnTo>
                <a:lnTo>
                  <a:pt x="37332" y="10575"/>
                </a:lnTo>
                <a:lnTo>
                  <a:pt x="38415" y="10684"/>
                </a:lnTo>
                <a:lnTo>
                  <a:pt x="38585" y="11117"/>
                </a:lnTo>
                <a:lnTo>
                  <a:pt x="39326" y="11709"/>
                </a:lnTo>
                <a:lnTo>
                  <a:pt x="40353" y="12087"/>
                </a:lnTo>
                <a:lnTo>
                  <a:pt x="41036" y="12789"/>
                </a:lnTo>
                <a:lnTo>
                  <a:pt x="42004" y="13761"/>
                </a:lnTo>
                <a:lnTo>
                  <a:pt x="43031" y="14625"/>
                </a:lnTo>
                <a:lnTo>
                  <a:pt x="43944" y="14353"/>
                </a:lnTo>
                <a:lnTo>
                  <a:pt x="44455" y="15056"/>
                </a:lnTo>
                <a:lnTo>
                  <a:pt x="45084" y="15703"/>
                </a:lnTo>
                <a:lnTo>
                  <a:pt x="44912" y="16783"/>
                </a:lnTo>
                <a:lnTo>
                  <a:pt x="44969" y="17753"/>
                </a:lnTo>
                <a:lnTo>
                  <a:pt x="44854" y="18834"/>
                </a:lnTo>
                <a:lnTo>
                  <a:pt x="45539" y="19481"/>
                </a:lnTo>
                <a:lnTo>
                  <a:pt x="46336" y="20020"/>
                </a:lnTo>
                <a:lnTo>
                  <a:pt x="46223" y="21208"/>
                </a:lnTo>
                <a:lnTo>
                  <a:pt x="46735" y="21909"/>
                </a:lnTo>
                <a:lnTo>
                  <a:pt x="47305" y="22611"/>
                </a:lnTo>
                <a:lnTo>
                  <a:pt x="47875" y="23367"/>
                </a:lnTo>
                <a:lnTo>
                  <a:pt x="48616" y="23745"/>
                </a:lnTo>
                <a:lnTo>
                  <a:pt x="49130" y="24445"/>
                </a:lnTo>
                <a:lnTo>
                  <a:pt x="49871" y="23690"/>
                </a:lnTo>
                <a:lnTo>
                  <a:pt x="50839" y="23042"/>
                </a:lnTo>
                <a:lnTo>
                  <a:pt x="51295" y="22072"/>
                </a:lnTo>
                <a:lnTo>
                  <a:pt x="51979" y="21208"/>
                </a:lnTo>
                <a:lnTo>
                  <a:pt x="52094" y="20183"/>
                </a:lnTo>
                <a:lnTo>
                  <a:pt x="52036" y="19156"/>
                </a:lnTo>
                <a:lnTo>
                  <a:pt x="52036" y="18078"/>
                </a:lnTo>
                <a:lnTo>
                  <a:pt x="52664" y="17161"/>
                </a:lnTo>
                <a:lnTo>
                  <a:pt x="53574" y="16406"/>
                </a:lnTo>
                <a:lnTo>
                  <a:pt x="54601" y="15811"/>
                </a:lnTo>
                <a:lnTo>
                  <a:pt x="55741" y="15380"/>
                </a:lnTo>
                <a:lnTo>
                  <a:pt x="56539" y="13922"/>
                </a:lnTo>
                <a:lnTo>
                  <a:pt x="57735" y="13275"/>
                </a:lnTo>
                <a:lnTo>
                  <a:pt x="58420" y="12303"/>
                </a:lnTo>
                <a:lnTo>
                  <a:pt x="59503" y="11656"/>
                </a:lnTo>
                <a:lnTo>
                  <a:pt x="60585" y="11225"/>
                </a:lnTo>
                <a:lnTo>
                  <a:pt x="61954" y="11439"/>
                </a:lnTo>
                <a:lnTo>
                  <a:pt x="62865" y="12087"/>
                </a:lnTo>
                <a:lnTo>
                  <a:pt x="63549" y="12950"/>
                </a:lnTo>
                <a:lnTo>
                  <a:pt x="64063" y="13922"/>
                </a:lnTo>
                <a:lnTo>
                  <a:pt x="64746" y="14786"/>
                </a:lnTo>
                <a:lnTo>
                  <a:pt x="66000" y="14839"/>
                </a:lnTo>
                <a:lnTo>
                  <a:pt x="67253" y="15056"/>
                </a:lnTo>
                <a:lnTo>
                  <a:pt x="67938" y="15920"/>
                </a:lnTo>
                <a:lnTo>
                  <a:pt x="67990" y="16998"/>
                </a:lnTo>
                <a:lnTo>
                  <a:pt x="67881" y="18078"/>
                </a:lnTo>
                <a:lnTo>
                  <a:pt x="67710" y="19156"/>
                </a:lnTo>
                <a:lnTo>
                  <a:pt x="67938" y="20237"/>
                </a:lnTo>
                <a:lnTo>
                  <a:pt x="68333" y="21262"/>
                </a:lnTo>
                <a:lnTo>
                  <a:pt x="69299" y="21748"/>
                </a:lnTo>
                <a:lnTo>
                  <a:pt x="69581" y="22934"/>
                </a:lnTo>
                <a:lnTo>
                  <a:pt x="70044" y="23959"/>
                </a:lnTo>
                <a:lnTo>
                  <a:pt x="69199" y="23475"/>
                </a:lnTo>
                <a:lnTo>
                  <a:pt x="68171" y="23312"/>
                </a:lnTo>
                <a:lnTo>
                  <a:pt x="67140" y="23204"/>
                </a:lnTo>
                <a:lnTo>
                  <a:pt x="66113" y="23151"/>
                </a:lnTo>
                <a:lnTo>
                  <a:pt x="65773" y="23745"/>
                </a:lnTo>
                <a:lnTo>
                  <a:pt x="66854" y="24553"/>
                </a:lnTo>
                <a:lnTo>
                  <a:pt x="68171" y="24986"/>
                </a:lnTo>
                <a:lnTo>
                  <a:pt x="67823" y="25848"/>
                </a:lnTo>
                <a:lnTo>
                  <a:pt x="68917" y="26389"/>
                </a:lnTo>
                <a:lnTo>
                  <a:pt x="69138" y="27253"/>
                </a:lnTo>
                <a:lnTo>
                  <a:pt x="69480" y="28009"/>
                </a:lnTo>
                <a:lnTo>
                  <a:pt x="70508" y="28386"/>
                </a:lnTo>
                <a:lnTo>
                  <a:pt x="71595" y="28656"/>
                </a:lnTo>
                <a:lnTo>
                  <a:pt x="72663" y="28656"/>
                </a:lnTo>
                <a:lnTo>
                  <a:pt x="73186" y="27737"/>
                </a:lnTo>
                <a:lnTo>
                  <a:pt x="73810" y="26928"/>
                </a:lnTo>
                <a:lnTo>
                  <a:pt x="73247" y="25795"/>
                </a:lnTo>
                <a:lnTo>
                  <a:pt x="72159" y="25256"/>
                </a:lnTo>
                <a:lnTo>
                  <a:pt x="71293" y="24392"/>
                </a:lnTo>
                <a:lnTo>
                  <a:pt x="71817" y="23853"/>
                </a:lnTo>
                <a:lnTo>
                  <a:pt x="72562" y="23420"/>
                </a:lnTo>
                <a:lnTo>
                  <a:pt x="72260" y="22342"/>
                </a:lnTo>
                <a:lnTo>
                  <a:pt x="71696" y="21370"/>
                </a:lnTo>
                <a:lnTo>
                  <a:pt x="71011" y="20506"/>
                </a:lnTo>
                <a:lnTo>
                  <a:pt x="70105" y="20237"/>
                </a:lnTo>
                <a:lnTo>
                  <a:pt x="69299" y="19806"/>
                </a:lnTo>
                <a:lnTo>
                  <a:pt x="69078" y="18509"/>
                </a:lnTo>
                <a:lnTo>
                  <a:pt x="69299" y="17267"/>
                </a:lnTo>
                <a:lnTo>
                  <a:pt x="70226" y="16406"/>
                </a:lnTo>
                <a:lnTo>
                  <a:pt x="71253" y="17053"/>
                </a:lnTo>
                <a:lnTo>
                  <a:pt x="72381" y="17484"/>
                </a:lnTo>
                <a:lnTo>
                  <a:pt x="73529" y="17808"/>
                </a:lnTo>
                <a:lnTo>
                  <a:pt x="74274" y="17214"/>
                </a:lnTo>
                <a:lnTo>
                  <a:pt x="73449" y="15680"/>
                </a:lnTo>
                <a:lnTo>
                  <a:pt x="65416" y="7534"/>
                </a:lnTo>
                <a:lnTo>
                  <a:pt x="53147" y="2024"/>
                </a:lnTo>
                <a:lnTo>
                  <a:pt x="37958" y="0"/>
                </a:lnTo>
                <a:lnTo>
                  <a:pt x="37012" y="7"/>
                </a:lnTo>
                <a:lnTo>
                  <a:pt x="23651" y="1786"/>
                </a:lnTo>
                <a:lnTo>
                  <a:pt x="12482" y="6314"/>
                </a:lnTo>
                <a:lnTo>
                  <a:pt x="12597" y="6528"/>
                </a:lnTo>
                <a:lnTo>
                  <a:pt x="12597" y="7661"/>
                </a:lnTo>
                <a:lnTo>
                  <a:pt x="12768" y="8742"/>
                </a:lnTo>
                <a:lnTo>
                  <a:pt x="13108" y="9822"/>
                </a:lnTo>
                <a:lnTo>
                  <a:pt x="13622" y="10792"/>
                </a:lnTo>
                <a:lnTo>
                  <a:pt x="14077" y="11764"/>
                </a:lnTo>
                <a:lnTo>
                  <a:pt x="14762" y="12628"/>
                </a:lnTo>
                <a:lnTo>
                  <a:pt x="15446" y="13491"/>
                </a:lnTo>
                <a:lnTo>
                  <a:pt x="15958" y="14786"/>
                </a:lnTo>
                <a:lnTo>
                  <a:pt x="16016" y="15811"/>
                </a:lnTo>
                <a:lnTo>
                  <a:pt x="16073" y="16836"/>
                </a:lnTo>
                <a:lnTo>
                  <a:pt x="16415" y="17808"/>
                </a:lnTo>
                <a:lnTo>
                  <a:pt x="14989" y="17053"/>
                </a:lnTo>
                <a:lnTo>
                  <a:pt x="14307" y="15542"/>
                </a:lnTo>
                <a:lnTo>
                  <a:pt x="13565" y="14786"/>
                </a:lnTo>
                <a:lnTo>
                  <a:pt x="12937" y="13869"/>
                </a:lnTo>
                <a:lnTo>
                  <a:pt x="12367" y="12950"/>
                </a:lnTo>
                <a:lnTo>
                  <a:pt x="12538" y="11925"/>
                </a:lnTo>
                <a:lnTo>
                  <a:pt x="13223" y="10953"/>
                </a:lnTo>
                <a:lnTo>
                  <a:pt x="12653" y="10036"/>
                </a:lnTo>
                <a:lnTo>
                  <a:pt x="11684" y="9659"/>
                </a:lnTo>
                <a:lnTo>
                  <a:pt x="11398" y="8688"/>
                </a:lnTo>
                <a:lnTo>
                  <a:pt x="11058" y="7716"/>
                </a:lnTo>
                <a:lnTo>
                  <a:pt x="10887" y="7284"/>
                </a:lnTo>
                <a:lnTo>
                  <a:pt x="4160" y="11709"/>
                </a:lnTo>
                <a:lnTo>
                  <a:pt x="0" y="17700"/>
                </a:lnTo>
                <a:lnTo>
                  <a:pt x="0" y="31407"/>
                </a:lnTo>
                <a:lnTo>
                  <a:pt x="4730" y="37776"/>
                </a:lnTo>
                <a:lnTo>
                  <a:pt x="12198" y="42254"/>
                </a:lnTo>
                <a:lnTo>
                  <a:pt x="6954" y="26604"/>
                </a:lnTo>
                <a:lnTo>
                  <a:pt x="7695" y="26928"/>
                </a:lnTo>
                <a:lnTo>
                  <a:pt x="7751" y="26550"/>
                </a:lnTo>
                <a:lnTo>
                  <a:pt x="8436" y="27145"/>
                </a:lnTo>
                <a:lnTo>
                  <a:pt x="12140" y="41876"/>
                </a:lnTo>
                <a:lnTo>
                  <a:pt x="12824" y="41068"/>
                </a:lnTo>
                <a:lnTo>
                  <a:pt x="12538" y="40365"/>
                </a:lnTo>
                <a:lnTo>
                  <a:pt x="12311" y="39610"/>
                </a:lnTo>
                <a:lnTo>
                  <a:pt x="13108" y="39125"/>
                </a:lnTo>
                <a:close/>
              </a:path>
            </a:pathLst>
          </a:custGeom>
          <a:solidFill>
            <a:srgbClr val="89C4E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48" name="object 1548"/>
          <p:cNvSpPr/>
          <p:nvPr/>
        </p:nvSpPr>
        <p:spPr>
          <a:xfrm>
            <a:off x="357787" y="571836"/>
            <a:ext cx="392" cy="1335"/>
          </a:xfrm>
          <a:custGeom>
            <a:avLst/>
            <a:gdLst/>
            <a:ahLst/>
            <a:cxnLst/>
            <a:rect l="l" t="t" r="r" b="b"/>
            <a:pathLst>
              <a:path w="523" h="1780">
                <a:moveTo>
                  <a:pt x="523" y="1780"/>
                </a:moveTo>
                <a:lnTo>
                  <a:pt x="523" y="1186"/>
                </a:lnTo>
                <a:lnTo>
                  <a:pt x="463" y="592"/>
                </a:lnTo>
                <a:lnTo>
                  <a:pt x="402" y="0"/>
                </a:lnTo>
                <a:lnTo>
                  <a:pt x="0" y="1025"/>
                </a:lnTo>
                <a:lnTo>
                  <a:pt x="523" y="1780"/>
                </a:lnTo>
                <a:close/>
              </a:path>
            </a:pathLst>
          </a:custGeom>
          <a:solidFill>
            <a:srgbClr val="89C4E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49" name="object 1549"/>
          <p:cNvSpPr/>
          <p:nvPr/>
        </p:nvSpPr>
        <p:spPr>
          <a:xfrm>
            <a:off x="320130" y="562122"/>
            <a:ext cx="5386" cy="6110"/>
          </a:xfrm>
          <a:custGeom>
            <a:avLst/>
            <a:gdLst/>
            <a:ahLst/>
            <a:cxnLst/>
            <a:rect l="l" t="t" r="r" b="b"/>
            <a:pathLst>
              <a:path w="7181" h="8147">
                <a:moveTo>
                  <a:pt x="7181" y="4047"/>
                </a:moveTo>
                <a:lnTo>
                  <a:pt x="6839" y="3183"/>
                </a:lnTo>
                <a:lnTo>
                  <a:pt x="6553" y="2211"/>
                </a:lnTo>
                <a:lnTo>
                  <a:pt x="5528" y="1349"/>
                </a:lnTo>
                <a:lnTo>
                  <a:pt x="4901" y="324"/>
                </a:lnTo>
                <a:lnTo>
                  <a:pt x="3476" y="0"/>
                </a:lnTo>
                <a:lnTo>
                  <a:pt x="2678" y="1294"/>
                </a:lnTo>
                <a:lnTo>
                  <a:pt x="1653" y="1133"/>
                </a:lnTo>
                <a:lnTo>
                  <a:pt x="684" y="808"/>
                </a:lnTo>
                <a:lnTo>
                  <a:pt x="0" y="0"/>
                </a:lnTo>
                <a:lnTo>
                  <a:pt x="968" y="7933"/>
                </a:lnTo>
                <a:lnTo>
                  <a:pt x="2622" y="8147"/>
                </a:lnTo>
                <a:lnTo>
                  <a:pt x="3590" y="7825"/>
                </a:lnTo>
                <a:lnTo>
                  <a:pt x="4615" y="7500"/>
                </a:lnTo>
                <a:lnTo>
                  <a:pt x="5244" y="6638"/>
                </a:lnTo>
                <a:lnTo>
                  <a:pt x="5755" y="5666"/>
                </a:lnTo>
                <a:lnTo>
                  <a:pt x="6553" y="4856"/>
                </a:lnTo>
                <a:lnTo>
                  <a:pt x="7181" y="4047"/>
                </a:lnTo>
                <a:close/>
              </a:path>
            </a:pathLst>
          </a:custGeom>
          <a:solidFill>
            <a:srgbClr val="8EC6E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50" name="object 1550"/>
          <p:cNvSpPr/>
          <p:nvPr/>
        </p:nvSpPr>
        <p:spPr>
          <a:xfrm>
            <a:off x="304656" y="555363"/>
            <a:ext cx="51938" cy="31084"/>
          </a:xfrm>
          <a:custGeom>
            <a:avLst/>
            <a:gdLst/>
            <a:ahLst/>
            <a:cxnLst/>
            <a:rect l="l" t="t" r="r" b="b"/>
            <a:pathLst>
              <a:path w="69251" h="41445">
                <a:moveTo>
                  <a:pt x="67136" y="20884"/>
                </a:moveTo>
                <a:lnTo>
                  <a:pt x="66452" y="20020"/>
                </a:lnTo>
                <a:lnTo>
                  <a:pt x="65545" y="19751"/>
                </a:lnTo>
                <a:lnTo>
                  <a:pt x="64740" y="19320"/>
                </a:lnTo>
                <a:lnTo>
                  <a:pt x="64518" y="18023"/>
                </a:lnTo>
                <a:lnTo>
                  <a:pt x="64740" y="16781"/>
                </a:lnTo>
                <a:lnTo>
                  <a:pt x="65666" y="15920"/>
                </a:lnTo>
                <a:lnTo>
                  <a:pt x="66693" y="16567"/>
                </a:lnTo>
                <a:lnTo>
                  <a:pt x="67821" y="16998"/>
                </a:lnTo>
                <a:lnTo>
                  <a:pt x="68969" y="17322"/>
                </a:lnTo>
                <a:lnTo>
                  <a:pt x="69251" y="17106"/>
                </a:lnTo>
                <a:lnTo>
                  <a:pt x="68630" y="15908"/>
                </a:lnTo>
                <a:lnTo>
                  <a:pt x="60783" y="7670"/>
                </a:lnTo>
                <a:lnTo>
                  <a:pt x="48588" y="2067"/>
                </a:lnTo>
                <a:lnTo>
                  <a:pt x="33399" y="0"/>
                </a:lnTo>
                <a:lnTo>
                  <a:pt x="32564" y="5"/>
                </a:lnTo>
                <a:lnTo>
                  <a:pt x="19197" y="1802"/>
                </a:lnTo>
                <a:lnTo>
                  <a:pt x="8037" y="6367"/>
                </a:lnTo>
                <a:lnTo>
                  <a:pt x="8037" y="7175"/>
                </a:lnTo>
                <a:lnTo>
                  <a:pt x="8208" y="8256"/>
                </a:lnTo>
                <a:lnTo>
                  <a:pt x="8549" y="9336"/>
                </a:lnTo>
                <a:lnTo>
                  <a:pt x="9062" y="10306"/>
                </a:lnTo>
                <a:lnTo>
                  <a:pt x="9517" y="11278"/>
                </a:lnTo>
                <a:lnTo>
                  <a:pt x="10202" y="12142"/>
                </a:lnTo>
                <a:lnTo>
                  <a:pt x="10887" y="13005"/>
                </a:lnTo>
                <a:lnTo>
                  <a:pt x="11398" y="14300"/>
                </a:lnTo>
                <a:lnTo>
                  <a:pt x="11457" y="15325"/>
                </a:lnTo>
                <a:lnTo>
                  <a:pt x="11513" y="16350"/>
                </a:lnTo>
                <a:lnTo>
                  <a:pt x="11856" y="17322"/>
                </a:lnTo>
                <a:lnTo>
                  <a:pt x="10430" y="16567"/>
                </a:lnTo>
                <a:lnTo>
                  <a:pt x="9747" y="15056"/>
                </a:lnTo>
                <a:lnTo>
                  <a:pt x="9006" y="14300"/>
                </a:lnTo>
                <a:lnTo>
                  <a:pt x="8377" y="13383"/>
                </a:lnTo>
                <a:lnTo>
                  <a:pt x="7808" y="12464"/>
                </a:lnTo>
                <a:lnTo>
                  <a:pt x="7979" y="11439"/>
                </a:lnTo>
                <a:lnTo>
                  <a:pt x="8663" y="10467"/>
                </a:lnTo>
                <a:lnTo>
                  <a:pt x="8094" y="9550"/>
                </a:lnTo>
                <a:lnTo>
                  <a:pt x="7125" y="9173"/>
                </a:lnTo>
                <a:lnTo>
                  <a:pt x="6839" y="8202"/>
                </a:lnTo>
                <a:lnTo>
                  <a:pt x="6555" y="7339"/>
                </a:lnTo>
                <a:lnTo>
                  <a:pt x="0" y="11656"/>
                </a:lnTo>
                <a:lnTo>
                  <a:pt x="2394" y="26118"/>
                </a:lnTo>
                <a:lnTo>
                  <a:pt x="3135" y="26442"/>
                </a:lnTo>
                <a:lnTo>
                  <a:pt x="3192" y="26064"/>
                </a:lnTo>
                <a:lnTo>
                  <a:pt x="3876" y="26659"/>
                </a:lnTo>
                <a:lnTo>
                  <a:pt x="7580" y="41445"/>
                </a:lnTo>
                <a:lnTo>
                  <a:pt x="8265" y="40582"/>
                </a:lnTo>
                <a:lnTo>
                  <a:pt x="7979" y="39879"/>
                </a:lnTo>
                <a:lnTo>
                  <a:pt x="7751" y="39124"/>
                </a:lnTo>
                <a:lnTo>
                  <a:pt x="8549" y="38640"/>
                </a:lnTo>
                <a:lnTo>
                  <a:pt x="9576" y="38423"/>
                </a:lnTo>
                <a:lnTo>
                  <a:pt x="10657" y="38154"/>
                </a:lnTo>
                <a:lnTo>
                  <a:pt x="11342" y="37290"/>
                </a:lnTo>
                <a:lnTo>
                  <a:pt x="10828" y="36265"/>
                </a:lnTo>
                <a:lnTo>
                  <a:pt x="10544" y="35184"/>
                </a:lnTo>
                <a:lnTo>
                  <a:pt x="10202" y="34051"/>
                </a:lnTo>
                <a:lnTo>
                  <a:pt x="9576" y="33081"/>
                </a:lnTo>
                <a:lnTo>
                  <a:pt x="9348" y="31948"/>
                </a:lnTo>
                <a:lnTo>
                  <a:pt x="8891" y="30867"/>
                </a:lnTo>
                <a:lnTo>
                  <a:pt x="9747" y="30004"/>
                </a:lnTo>
                <a:lnTo>
                  <a:pt x="10772" y="29356"/>
                </a:lnTo>
                <a:lnTo>
                  <a:pt x="11968" y="28925"/>
                </a:lnTo>
                <a:lnTo>
                  <a:pt x="12937" y="28170"/>
                </a:lnTo>
                <a:lnTo>
                  <a:pt x="13849" y="27359"/>
                </a:lnTo>
                <a:lnTo>
                  <a:pt x="15048" y="26820"/>
                </a:lnTo>
                <a:lnTo>
                  <a:pt x="16244" y="26495"/>
                </a:lnTo>
                <a:lnTo>
                  <a:pt x="17213" y="25795"/>
                </a:lnTo>
                <a:lnTo>
                  <a:pt x="17611" y="24715"/>
                </a:lnTo>
                <a:lnTo>
                  <a:pt x="18238" y="23745"/>
                </a:lnTo>
                <a:lnTo>
                  <a:pt x="18866" y="22773"/>
                </a:lnTo>
                <a:lnTo>
                  <a:pt x="19720" y="22070"/>
                </a:lnTo>
                <a:lnTo>
                  <a:pt x="19664" y="21045"/>
                </a:lnTo>
                <a:lnTo>
                  <a:pt x="18979" y="20614"/>
                </a:lnTo>
                <a:lnTo>
                  <a:pt x="18181" y="20290"/>
                </a:lnTo>
                <a:lnTo>
                  <a:pt x="16927" y="20290"/>
                </a:lnTo>
                <a:lnTo>
                  <a:pt x="15730" y="20453"/>
                </a:lnTo>
                <a:lnTo>
                  <a:pt x="14478" y="20559"/>
                </a:lnTo>
                <a:lnTo>
                  <a:pt x="13223" y="20506"/>
                </a:lnTo>
                <a:lnTo>
                  <a:pt x="12367" y="19589"/>
                </a:lnTo>
                <a:lnTo>
                  <a:pt x="12538" y="18833"/>
                </a:lnTo>
                <a:lnTo>
                  <a:pt x="13737" y="18995"/>
                </a:lnTo>
                <a:lnTo>
                  <a:pt x="14933" y="18725"/>
                </a:lnTo>
                <a:lnTo>
                  <a:pt x="16073" y="18564"/>
                </a:lnTo>
                <a:lnTo>
                  <a:pt x="17213" y="18348"/>
                </a:lnTo>
                <a:lnTo>
                  <a:pt x="18409" y="18292"/>
                </a:lnTo>
                <a:lnTo>
                  <a:pt x="19549" y="17970"/>
                </a:lnTo>
                <a:lnTo>
                  <a:pt x="20576" y="17537"/>
                </a:lnTo>
                <a:lnTo>
                  <a:pt x="21601" y="16945"/>
                </a:lnTo>
                <a:lnTo>
                  <a:pt x="20632" y="9011"/>
                </a:lnTo>
                <a:lnTo>
                  <a:pt x="20062" y="8147"/>
                </a:lnTo>
                <a:lnTo>
                  <a:pt x="19378" y="7339"/>
                </a:lnTo>
                <a:lnTo>
                  <a:pt x="18922" y="6420"/>
                </a:lnTo>
                <a:lnTo>
                  <a:pt x="18125" y="5719"/>
                </a:lnTo>
                <a:lnTo>
                  <a:pt x="18866" y="5450"/>
                </a:lnTo>
                <a:lnTo>
                  <a:pt x="19720" y="5287"/>
                </a:lnTo>
                <a:lnTo>
                  <a:pt x="20062" y="6150"/>
                </a:lnTo>
                <a:lnTo>
                  <a:pt x="20461" y="7014"/>
                </a:lnTo>
                <a:lnTo>
                  <a:pt x="21146" y="7770"/>
                </a:lnTo>
                <a:lnTo>
                  <a:pt x="21716" y="8525"/>
                </a:lnTo>
                <a:lnTo>
                  <a:pt x="22969" y="8633"/>
                </a:lnTo>
                <a:lnTo>
                  <a:pt x="24108" y="9011"/>
                </a:lnTo>
                <a:lnTo>
                  <a:pt x="25534" y="9336"/>
                </a:lnTo>
                <a:lnTo>
                  <a:pt x="26674" y="9442"/>
                </a:lnTo>
                <a:lnTo>
                  <a:pt x="27643" y="9928"/>
                </a:lnTo>
                <a:lnTo>
                  <a:pt x="28668" y="10198"/>
                </a:lnTo>
                <a:lnTo>
                  <a:pt x="29580" y="10684"/>
                </a:lnTo>
                <a:lnTo>
                  <a:pt x="30605" y="10361"/>
                </a:lnTo>
                <a:lnTo>
                  <a:pt x="31689" y="10198"/>
                </a:lnTo>
                <a:lnTo>
                  <a:pt x="32772" y="10090"/>
                </a:lnTo>
                <a:lnTo>
                  <a:pt x="33856" y="10198"/>
                </a:lnTo>
                <a:lnTo>
                  <a:pt x="34025" y="10631"/>
                </a:lnTo>
                <a:lnTo>
                  <a:pt x="34766" y="11223"/>
                </a:lnTo>
                <a:lnTo>
                  <a:pt x="35793" y="11601"/>
                </a:lnTo>
                <a:lnTo>
                  <a:pt x="36476" y="12303"/>
                </a:lnTo>
                <a:lnTo>
                  <a:pt x="37445" y="13275"/>
                </a:lnTo>
                <a:lnTo>
                  <a:pt x="38472" y="14139"/>
                </a:lnTo>
                <a:lnTo>
                  <a:pt x="39384" y="13867"/>
                </a:lnTo>
                <a:lnTo>
                  <a:pt x="39896" y="14570"/>
                </a:lnTo>
                <a:lnTo>
                  <a:pt x="40524" y="15217"/>
                </a:lnTo>
                <a:lnTo>
                  <a:pt x="40353" y="16297"/>
                </a:lnTo>
                <a:lnTo>
                  <a:pt x="40409" y="17267"/>
                </a:lnTo>
                <a:lnTo>
                  <a:pt x="40294" y="18348"/>
                </a:lnTo>
                <a:lnTo>
                  <a:pt x="40979" y="18995"/>
                </a:lnTo>
                <a:lnTo>
                  <a:pt x="41777" y="19534"/>
                </a:lnTo>
                <a:lnTo>
                  <a:pt x="41664" y="20722"/>
                </a:lnTo>
                <a:lnTo>
                  <a:pt x="42175" y="21423"/>
                </a:lnTo>
                <a:lnTo>
                  <a:pt x="42745" y="22125"/>
                </a:lnTo>
                <a:lnTo>
                  <a:pt x="43315" y="22881"/>
                </a:lnTo>
                <a:lnTo>
                  <a:pt x="44056" y="23259"/>
                </a:lnTo>
                <a:lnTo>
                  <a:pt x="44570" y="23959"/>
                </a:lnTo>
                <a:lnTo>
                  <a:pt x="45311" y="23204"/>
                </a:lnTo>
                <a:lnTo>
                  <a:pt x="46280" y="22556"/>
                </a:lnTo>
                <a:lnTo>
                  <a:pt x="46735" y="21586"/>
                </a:lnTo>
                <a:lnTo>
                  <a:pt x="47420" y="20722"/>
                </a:lnTo>
                <a:lnTo>
                  <a:pt x="47535" y="19697"/>
                </a:lnTo>
                <a:lnTo>
                  <a:pt x="47476" y="18670"/>
                </a:lnTo>
                <a:lnTo>
                  <a:pt x="47476" y="17592"/>
                </a:lnTo>
                <a:lnTo>
                  <a:pt x="48105" y="16675"/>
                </a:lnTo>
                <a:lnTo>
                  <a:pt x="49015" y="15920"/>
                </a:lnTo>
                <a:lnTo>
                  <a:pt x="50042" y="15325"/>
                </a:lnTo>
                <a:lnTo>
                  <a:pt x="51182" y="14894"/>
                </a:lnTo>
                <a:lnTo>
                  <a:pt x="51979" y="13436"/>
                </a:lnTo>
                <a:lnTo>
                  <a:pt x="53176" y="12789"/>
                </a:lnTo>
                <a:lnTo>
                  <a:pt x="53860" y="11817"/>
                </a:lnTo>
                <a:lnTo>
                  <a:pt x="54944" y="11170"/>
                </a:lnTo>
                <a:lnTo>
                  <a:pt x="56025" y="10739"/>
                </a:lnTo>
                <a:lnTo>
                  <a:pt x="57395" y="10953"/>
                </a:lnTo>
                <a:lnTo>
                  <a:pt x="58305" y="11601"/>
                </a:lnTo>
                <a:lnTo>
                  <a:pt x="58990" y="12464"/>
                </a:lnTo>
                <a:lnTo>
                  <a:pt x="59503" y="13436"/>
                </a:lnTo>
                <a:lnTo>
                  <a:pt x="60186" y="14300"/>
                </a:lnTo>
                <a:lnTo>
                  <a:pt x="61441" y="14353"/>
                </a:lnTo>
                <a:lnTo>
                  <a:pt x="62693" y="14570"/>
                </a:lnTo>
                <a:lnTo>
                  <a:pt x="63378" y="15434"/>
                </a:lnTo>
                <a:lnTo>
                  <a:pt x="63431" y="16512"/>
                </a:lnTo>
                <a:lnTo>
                  <a:pt x="63322" y="17592"/>
                </a:lnTo>
                <a:lnTo>
                  <a:pt x="63151" y="18670"/>
                </a:lnTo>
                <a:lnTo>
                  <a:pt x="63378" y="19751"/>
                </a:lnTo>
                <a:lnTo>
                  <a:pt x="63773" y="20776"/>
                </a:lnTo>
                <a:lnTo>
                  <a:pt x="64740" y="21262"/>
                </a:lnTo>
                <a:lnTo>
                  <a:pt x="65022" y="22448"/>
                </a:lnTo>
                <a:lnTo>
                  <a:pt x="65485" y="23473"/>
                </a:lnTo>
                <a:lnTo>
                  <a:pt x="64639" y="22989"/>
                </a:lnTo>
                <a:lnTo>
                  <a:pt x="63612" y="22826"/>
                </a:lnTo>
                <a:lnTo>
                  <a:pt x="62581" y="22718"/>
                </a:lnTo>
                <a:lnTo>
                  <a:pt x="61554" y="22665"/>
                </a:lnTo>
                <a:lnTo>
                  <a:pt x="61213" y="23259"/>
                </a:lnTo>
                <a:lnTo>
                  <a:pt x="62295" y="24067"/>
                </a:lnTo>
                <a:lnTo>
                  <a:pt x="63612" y="24500"/>
                </a:lnTo>
                <a:lnTo>
                  <a:pt x="63263" y="25362"/>
                </a:lnTo>
                <a:lnTo>
                  <a:pt x="64357" y="25903"/>
                </a:lnTo>
                <a:lnTo>
                  <a:pt x="64579" y="26767"/>
                </a:lnTo>
                <a:lnTo>
                  <a:pt x="64921" y="27523"/>
                </a:lnTo>
                <a:lnTo>
                  <a:pt x="65948" y="27900"/>
                </a:lnTo>
                <a:lnTo>
                  <a:pt x="67036" y="28170"/>
                </a:lnTo>
                <a:lnTo>
                  <a:pt x="68103" y="28170"/>
                </a:lnTo>
                <a:lnTo>
                  <a:pt x="68627" y="27251"/>
                </a:lnTo>
                <a:lnTo>
                  <a:pt x="69251" y="26442"/>
                </a:lnTo>
                <a:lnTo>
                  <a:pt x="68687" y="25309"/>
                </a:lnTo>
                <a:lnTo>
                  <a:pt x="67599" y="24770"/>
                </a:lnTo>
                <a:lnTo>
                  <a:pt x="66733" y="23906"/>
                </a:lnTo>
                <a:lnTo>
                  <a:pt x="67257" y="23367"/>
                </a:lnTo>
                <a:lnTo>
                  <a:pt x="68002" y="22934"/>
                </a:lnTo>
                <a:lnTo>
                  <a:pt x="67700" y="21856"/>
                </a:lnTo>
                <a:lnTo>
                  <a:pt x="67136" y="20884"/>
                </a:lnTo>
                <a:close/>
              </a:path>
            </a:pathLst>
          </a:custGeom>
          <a:solidFill>
            <a:srgbClr val="8EC6E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51" name="object 1551"/>
          <p:cNvSpPr/>
          <p:nvPr/>
        </p:nvSpPr>
        <p:spPr>
          <a:xfrm>
            <a:off x="355914" y="575964"/>
            <a:ext cx="1616" cy="728"/>
          </a:xfrm>
          <a:custGeom>
            <a:avLst/>
            <a:gdLst/>
            <a:ahLst/>
            <a:cxnLst/>
            <a:rect l="l" t="t" r="r" b="b"/>
            <a:pathLst>
              <a:path w="2154" h="971">
                <a:moveTo>
                  <a:pt x="2034" y="0"/>
                </a:moveTo>
                <a:lnTo>
                  <a:pt x="725" y="55"/>
                </a:lnTo>
                <a:lnTo>
                  <a:pt x="0" y="971"/>
                </a:lnTo>
                <a:lnTo>
                  <a:pt x="966" y="916"/>
                </a:lnTo>
                <a:lnTo>
                  <a:pt x="1933" y="916"/>
                </a:lnTo>
                <a:lnTo>
                  <a:pt x="1993" y="594"/>
                </a:lnTo>
                <a:lnTo>
                  <a:pt x="2154" y="0"/>
                </a:lnTo>
                <a:close/>
              </a:path>
            </a:pathLst>
          </a:custGeom>
          <a:solidFill>
            <a:srgbClr val="8EC6E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52" name="object 1552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8EC6E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53" name="object 1553"/>
          <p:cNvSpPr/>
          <p:nvPr/>
        </p:nvSpPr>
        <p:spPr>
          <a:xfrm>
            <a:off x="315172" y="583210"/>
            <a:ext cx="4445" cy="4856"/>
          </a:xfrm>
          <a:custGeom>
            <a:avLst/>
            <a:gdLst/>
            <a:ahLst/>
            <a:cxnLst/>
            <a:rect l="l" t="t" r="r" b="b"/>
            <a:pathLst>
              <a:path w="5927" h="6475">
                <a:moveTo>
                  <a:pt x="741" y="3992"/>
                </a:moveTo>
                <a:lnTo>
                  <a:pt x="0" y="3884"/>
                </a:lnTo>
                <a:lnTo>
                  <a:pt x="114" y="4964"/>
                </a:lnTo>
                <a:lnTo>
                  <a:pt x="855" y="5664"/>
                </a:lnTo>
                <a:lnTo>
                  <a:pt x="1824" y="6205"/>
                </a:lnTo>
                <a:lnTo>
                  <a:pt x="2906" y="6475"/>
                </a:lnTo>
                <a:lnTo>
                  <a:pt x="3989" y="6259"/>
                </a:lnTo>
                <a:lnTo>
                  <a:pt x="4559" y="5719"/>
                </a:lnTo>
                <a:lnTo>
                  <a:pt x="4104" y="5072"/>
                </a:lnTo>
                <a:lnTo>
                  <a:pt x="4730" y="4478"/>
                </a:lnTo>
                <a:lnTo>
                  <a:pt x="5586" y="3992"/>
                </a:lnTo>
                <a:lnTo>
                  <a:pt x="5643" y="2967"/>
                </a:lnTo>
                <a:lnTo>
                  <a:pt x="5927" y="1995"/>
                </a:lnTo>
                <a:lnTo>
                  <a:pt x="5185" y="1078"/>
                </a:lnTo>
                <a:lnTo>
                  <a:pt x="4845" y="0"/>
                </a:lnTo>
                <a:lnTo>
                  <a:pt x="3818" y="0"/>
                </a:lnTo>
                <a:lnTo>
                  <a:pt x="3192" y="916"/>
                </a:lnTo>
                <a:lnTo>
                  <a:pt x="2394" y="1617"/>
                </a:lnTo>
                <a:lnTo>
                  <a:pt x="1139" y="1617"/>
                </a:lnTo>
                <a:lnTo>
                  <a:pt x="114" y="2805"/>
                </a:lnTo>
                <a:lnTo>
                  <a:pt x="741" y="3992"/>
                </a:lnTo>
                <a:close/>
              </a:path>
            </a:pathLst>
          </a:custGeom>
          <a:solidFill>
            <a:srgbClr val="8EC6E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54" name="object 1554"/>
          <p:cNvSpPr/>
          <p:nvPr/>
        </p:nvSpPr>
        <p:spPr>
          <a:xfrm>
            <a:off x="301663" y="564105"/>
            <a:ext cx="8678" cy="22342"/>
          </a:xfrm>
          <a:custGeom>
            <a:avLst/>
            <a:gdLst/>
            <a:ahLst/>
            <a:cxnLst/>
            <a:rect l="l" t="t" r="r" b="b"/>
            <a:pathLst>
              <a:path w="11570" h="29789">
                <a:moveTo>
                  <a:pt x="4446" y="25417"/>
                </a:moveTo>
                <a:lnTo>
                  <a:pt x="11570" y="29789"/>
                </a:lnTo>
                <a:lnTo>
                  <a:pt x="7866" y="15003"/>
                </a:lnTo>
                <a:lnTo>
                  <a:pt x="7238" y="15650"/>
                </a:lnTo>
                <a:lnTo>
                  <a:pt x="6384" y="14462"/>
                </a:lnTo>
                <a:lnTo>
                  <a:pt x="3989" y="0"/>
                </a:lnTo>
                <a:lnTo>
                  <a:pt x="0" y="5881"/>
                </a:lnTo>
                <a:lnTo>
                  <a:pt x="0" y="19264"/>
                </a:lnTo>
                <a:lnTo>
                  <a:pt x="4446" y="25417"/>
                </a:lnTo>
                <a:close/>
              </a:path>
            </a:pathLst>
          </a:custGeom>
          <a:solidFill>
            <a:srgbClr val="8EC6E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55" name="object 1555"/>
          <p:cNvSpPr/>
          <p:nvPr/>
        </p:nvSpPr>
        <p:spPr>
          <a:xfrm>
            <a:off x="320130" y="562122"/>
            <a:ext cx="5386" cy="6110"/>
          </a:xfrm>
          <a:custGeom>
            <a:avLst/>
            <a:gdLst/>
            <a:ahLst/>
            <a:cxnLst/>
            <a:rect l="l" t="t" r="r" b="b"/>
            <a:pathLst>
              <a:path w="7181" h="8147">
                <a:moveTo>
                  <a:pt x="7181" y="4047"/>
                </a:moveTo>
                <a:lnTo>
                  <a:pt x="6839" y="3183"/>
                </a:lnTo>
                <a:lnTo>
                  <a:pt x="6553" y="2211"/>
                </a:lnTo>
                <a:lnTo>
                  <a:pt x="5528" y="1349"/>
                </a:lnTo>
                <a:lnTo>
                  <a:pt x="4901" y="324"/>
                </a:lnTo>
                <a:lnTo>
                  <a:pt x="3476" y="0"/>
                </a:lnTo>
                <a:lnTo>
                  <a:pt x="2678" y="1294"/>
                </a:lnTo>
                <a:lnTo>
                  <a:pt x="1653" y="1133"/>
                </a:lnTo>
                <a:lnTo>
                  <a:pt x="684" y="808"/>
                </a:lnTo>
                <a:lnTo>
                  <a:pt x="0" y="0"/>
                </a:lnTo>
                <a:lnTo>
                  <a:pt x="968" y="7933"/>
                </a:lnTo>
                <a:lnTo>
                  <a:pt x="2622" y="8147"/>
                </a:lnTo>
                <a:lnTo>
                  <a:pt x="3590" y="7825"/>
                </a:lnTo>
                <a:lnTo>
                  <a:pt x="4615" y="7500"/>
                </a:lnTo>
                <a:lnTo>
                  <a:pt x="5244" y="6638"/>
                </a:lnTo>
                <a:lnTo>
                  <a:pt x="5755" y="5666"/>
                </a:lnTo>
                <a:lnTo>
                  <a:pt x="6553" y="4856"/>
                </a:lnTo>
                <a:lnTo>
                  <a:pt x="7181" y="4047"/>
                </a:lnTo>
                <a:close/>
              </a:path>
            </a:pathLst>
          </a:custGeom>
          <a:solidFill>
            <a:srgbClr val="90C7E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56" name="object 1556"/>
          <p:cNvSpPr/>
          <p:nvPr/>
        </p:nvSpPr>
        <p:spPr>
          <a:xfrm>
            <a:off x="304954" y="555766"/>
            <a:ext cx="51639" cy="30518"/>
          </a:xfrm>
          <a:custGeom>
            <a:avLst/>
            <a:gdLst/>
            <a:ahLst/>
            <a:cxnLst/>
            <a:rect l="l" t="t" r="r" b="b"/>
            <a:pathLst>
              <a:path w="68852" h="40690">
                <a:moveTo>
                  <a:pt x="10259" y="37614"/>
                </a:moveTo>
                <a:lnTo>
                  <a:pt x="10943" y="36751"/>
                </a:lnTo>
                <a:lnTo>
                  <a:pt x="10430" y="35725"/>
                </a:lnTo>
                <a:lnTo>
                  <a:pt x="10146" y="34645"/>
                </a:lnTo>
                <a:lnTo>
                  <a:pt x="9803" y="33512"/>
                </a:lnTo>
                <a:lnTo>
                  <a:pt x="9177" y="32542"/>
                </a:lnTo>
                <a:lnTo>
                  <a:pt x="8949" y="31408"/>
                </a:lnTo>
                <a:lnTo>
                  <a:pt x="8492" y="30328"/>
                </a:lnTo>
                <a:lnTo>
                  <a:pt x="9348" y="29465"/>
                </a:lnTo>
                <a:lnTo>
                  <a:pt x="10373" y="28817"/>
                </a:lnTo>
                <a:lnTo>
                  <a:pt x="11570" y="28386"/>
                </a:lnTo>
                <a:lnTo>
                  <a:pt x="12538" y="27631"/>
                </a:lnTo>
                <a:lnTo>
                  <a:pt x="13451" y="26820"/>
                </a:lnTo>
                <a:lnTo>
                  <a:pt x="14649" y="26281"/>
                </a:lnTo>
                <a:lnTo>
                  <a:pt x="15845" y="25956"/>
                </a:lnTo>
                <a:lnTo>
                  <a:pt x="16814" y="25256"/>
                </a:lnTo>
                <a:lnTo>
                  <a:pt x="17213" y="24176"/>
                </a:lnTo>
                <a:lnTo>
                  <a:pt x="17839" y="23206"/>
                </a:lnTo>
                <a:lnTo>
                  <a:pt x="18467" y="22234"/>
                </a:lnTo>
                <a:lnTo>
                  <a:pt x="19321" y="21531"/>
                </a:lnTo>
                <a:lnTo>
                  <a:pt x="19265" y="20506"/>
                </a:lnTo>
                <a:lnTo>
                  <a:pt x="18580" y="20075"/>
                </a:lnTo>
                <a:lnTo>
                  <a:pt x="17783" y="19750"/>
                </a:lnTo>
                <a:lnTo>
                  <a:pt x="16528" y="19750"/>
                </a:lnTo>
                <a:lnTo>
                  <a:pt x="15332" y="19914"/>
                </a:lnTo>
                <a:lnTo>
                  <a:pt x="14079" y="20020"/>
                </a:lnTo>
                <a:lnTo>
                  <a:pt x="12824" y="19967"/>
                </a:lnTo>
                <a:lnTo>
                  <a:pt x="11968" y="19050"/>
                </a:lnTo>
                <a:lnTo>
                  <a:pt x="12140" y="18294"/>
                </a:lnTo>
                <a:lnTo>
                  <a:pt x="13338" y="18456"/>
                </a:lnTo>
                <a:lnTo>
                  <a:pt x="14534" y="18186"/>
                </a:lnTo>
                <a:lnTo>
                  <a:pt x="15674" y="18025"/>
                </a:lnTo>
                <a:lnTo>
                  <a:pt x="16814" y="17808"/>
                </a:lnTo>
                <a:lnTo>
                  <a:pt x="18010" y="17753"/>
                </a:lnTo>
                <a:lnTo>
                  <a:pt x="19150" y="17431"/>
                </a:lnTo>
                <a:lnTo>
                  <a:pt x="20177" y="16998"/>
                </a:lnTo>
                <a:lnTo>
                  <a:pt x="21202" y="16405"/>
                </a:lnTo>
                <a:lnTo>
                  <a:pt x="20234" y="8472"/>
                </a:lnTo>
                <a:lnTo>
                  <a:pt x="19664" y="7608"/>
                </a:lnTo>
                <a:lnTo>
                  <a:pt x="18979" y="6800"/>
                </a:lnTo>
                <a:lnTo>
                  <a:pt x="18524" y="5881"/>
                </a:lnTo>
                <a:lnTo>
                  <a:pt x="17726" y="5180"/>
                </a:lnTo>
                <a:lnTo>
                  <a:pt x="18467" y="4911"/>
                </a:lnTo>
                <a:lnTo>
                  <a:pt x="19321" y="4747"/>
                </a:lnTo>
                <a:lnTo>
                  <a:pt x="19664" y="5611"/>
                </a:lnTo>
                <a:lnTo>
                  <a:pt x="20062" y="6475"/>
                </a:lnTo>
                <a:lnTo>
                  <a:pt x="20747" y="7230"/>
                </a:lnTo>
                <a:lnTo>
                  <a:pt x="21317" y="7986"/>
                </a:lnTo>
                <a:lnTo>
                  <a:pt x="22570" y="8094"/>
                </a:lnTo>
                <a:lnTo>
                  <a:pt x="23710" y="8472"/>
                </a:lnTo>
                <a:lnTo>
                  <a:pt x="25136" y="8797"/>
                </a:lnTo>
                <a:lnTo>
                  <a:pt x="26275" y="8903"/>
                </a:lnTo>
                <a:lnTo>
                  <a:pt x="27244" y="9389"/>
                </a:lnTo>
                <a:lnTo>
                  <a:pt x="28269" y="9659"/>
                </a:lnTo>
                <a:lnTo>
                  <a:pt x="29182" y="10145"/>
                </a:lnTo>
                <a:lnTo>
                  <a:pt x="30207" y="9822"/>
                </a:lnTo>
                <a:lnTo>
                  <a:pt x="31290" y="9659"/>
                </a:lnTo>
                <a:lnTo>
                  <a:pt x="32374" y="9550"/>
                </a:lnTo>
                <a:lnTo>
                  <a:pt x="33457" y="9659"/>
                </a:lnTo>
                <a:lnTo>
                  <a:pt x="33626" y="10091"/>
                </a:lnTo>
                <a:lnTo>
                  <a:pt x="34367" y="10684"/>
                </a:lnTo>
                <a:lnTo>
                  <a:pt x="35395" y="11061"/>
                </a:lnTo>
                <a:lnTo>
                  <a:pt x="36077" y="11764"/>
                </a:lnTo>
                <a:lnTo>
                  <a:pt x="37046" y="12736"/>
                </a:lnTo>
                <a:lnTo>
                  <a:pt x="38073" y="13600"/>
                </a:lnTo>
                <a:lnTo>
                  <a:pt x="38985" y="13328"/>
                </a:lnTo>
                <a:lnTo>
                  <a:pt x="39497" y="14031"/>
                </a:lnTo>
                <a:lnTo>
                  <a:pt x="40125" y="14678"/>
                </a:lnTo>
                <a:lnTo>
                  <a:pt x="39954" y="15758"/>
                </a:lnTo>
                <a:lnTo>
                  <a:pt x="40010" y="16728"/>
                </a:lnTo>
                <a:lnTo>
                  <a:pt x="39896" y="17808"/>
                </a:lnTo>
                <a:lnTo>
                  <a:pt x="40580" y="18456"/>
                </a:lnTo>
                <a:lnTo>
                  <a:pt x="41378" y="18995"/>
                </a:lnTo>
                <a:lnTo>
                  <a:pt x="41265" y="20183"/>
                </a:lnTo>
                <a:lnTo>
                  <a:pt x="41777" y="20884"/>
                </a:lnTo>
                <a:lnTo>
                  <a:pt x="42347" y="21586"/>
                </a:lnTo>
                <a:lnTo>
                  <a:pt x="42917" y="22342"/>
                </a:lnTo>
                <a:lnTo>
                  <a:pt x="43658" y="22720"/>
                </a:lnTo>
                <a:lnTo>
                  <a:pt x="44171" y="23420"/>
                </a:lnTo>
                <a:lnTo>
                  <a:pt x="44912" y="22665"/>
                </a:lnTo>
                <a:lnTo>
                  <a:pt x="45881" y="22017"/>
                </a:lnTo>
                <a:lnTo>
                  <a:pt x="46336" y="21047"/>
                </a:lnTo>
                <a:lnTo>
                  <a:pt x="47021" y="20183"/>
                </a:lnTo>
                <a:lnTo>
                  <a:pt x="47136" y="19158"/>
                </a:lnTo>
                <a:lnTo>
                  <a:pt x="47077" y="18131"/>
                </a:lnTo>
                <a:lnTo>
                  <a:pt x="47077" y="17053"/>
                </a:lnTo>
                <a:lnTo>
                  <a:pt x="47706" y="16136"/>
                </a:lnTo>
                <a:lnTo>
                  <a:pt x="48616" y="15380"/>
                </a:lnTo>
                <a:lnTo>
                  <a:pt x="49643" y="14786"/>
                </a:lnTo>
                <a:lnTo>
                  <a:pt x="50783" y="14355"/>
                </a:lnTo>
                <a:lnTo>
                  <a:pt x="51581" y="12897"/>
                </a:lnTo>
                <a:lnTo>
                  <a:pt x="52777" y="12250"/>
                </a:lnTo>
                <a:lnTo>
                  <a:pt x="53462" y="11278"/>
                </a:lnTo>
                <a:lnTo>
                  <a:pt x="54545" y="10631"/>
                </a:lnTo>
                <a:lnTo>
                  <a:pt x="55627" y="10200"/>
                </a:lnTo>
                <a:lnTo>
                  <a:pt x="56996" y="10414"/>
                </a:lnTo>
                <a:lnTo>
                  <a:pt x="57906" y="11062"/>
                </a:lnTo>
                <a:lnTo>
                  <a:pt x="58591" y="11925"/>
                </a:lnTo>
                <a:lnTo>
                  <a:pt x="59105" y="12897"/>
                </a:lnTo>
                <a:lnTo>
                  <a:pt x="59787" y="13761"/>
                </a:lnTo>
                <a:lnTo>
                  <a:pt x="61042" y="13814"/>
                </a:lnTo>
                <a:lnTo>
                  <a:pt x="62295" y="14031"/>
                </a:lnTo>
                <a:lnTo>
                  <a:pt x="62979" y="14894"/>
                </a:lnTo>
                <a:lnTo>
                  <a:pt x="63032" y="15973"/>
                </a:lnTo>
                <a:lnTo>
                  <a:pt x="62923" y="17053"/>
                </a:lnTo>
                <a:lnTo>
                  <a:pt x="62752" y="18131"/>
                </a:lnTo>
                <a:lnTo>
                  <a:pt x="62979" y="19211"/>
                </a:lnTo>
                <a:lnTo>
                  <a:pt x="63374" y="20237"/>
                </a:lnTo>
                <a:lnTo>
                  <a:pt x="64341" y="20723"/>
                </a:lnTo>
                <a:lnTo>
                  <a:pt x="64623" y="21909"/>
                </a:lnTo>
                <a:lnTo>
                  <a:pt x="65086" y="22934"/>
                </a:lnTo>
                <a:lnTo>
                  <a:pt x="64240" y="22450"/>
                </a:lnTo>
                <a:lnTo>
                  <a:pt x="63213" y="22287"/>
                </a:lnTo>
                <a:lnTo>
                  <a:pt x="62182" y="22179"/>
                </a:lnTo>
                <a:lnTo>
                  <a:pt x="61155" y="22125"/>
                </a:lnTo>
                <a:lnTo>
                  <a:pt x="60814" y="22720"/>
                </a:lnTo>
                <a:lnTo>
                  <a:pt x="61896" y="23528"/>
                </a:lnTo>
                <a:lnTo>
                  <a:pt x="63213" y="23961"/>
                </a:lnTo>
                <a:lnTo>
                  <a:pt x="62865" y="24823"/>
                </a:lnTo>
                <a:lnTo>
                  <a:pt x="63958" y="25364"/>
                </a:lnTo>
                <a:lnTo>
                  <a:pt x="64180" y="26228"/>
                </a:lnTo>
                <a:lnTo>
                  <a:pt x="64522" y="26983"/>
                </a:lnTo>
                <a:lnTo>
                  <a:pt x="65549" y="27361"/>
                </a:lnTo>
                <a:lnTo>
                  <a:pt x="66637" y="27631"/>
                </a:lnTo>
                <a:lnTo>
                  <a:pt x="67704" y="27631"/>
                </a:lnTo>
                <a:lnTo>
                  <a:pt x="68228" y="26712"/>
                </a:lnTo>
                <a:lnTo>
                  <a:pt x="68852" y="25903"/>
                </a:lnTo>
                <a:lnTo>
                  <a:pt x="68288" y="24770"/>
                </a:lnTo>
                <a:lnTo>
                  <a:pt x="67201" y="24231"/>
                </a:lnTo>
                <a:lnTo>
                  <a:pt x="66335" y="23367"/>
                </a:lnTo>
                <a:lnTo>
                  <a:pt x="66858" y="22828"/>
                </a:lnTo>
                <a:lnTo>
                  <a:pt x="67603" y="22395"/>
                </a:lnTo>
                <a:lnTo>
                  <a:pt x="67301" y="21317"/>
                </a:lnTo>
                <a:lnTo>
                  <a:pt x="66737" y="20345"/>
                </a:lnTo>
                <a:lnTo>
                  <a:pt x="66053" y="19481"/>
                </a:lnTo>
                <a:lnTo>
                  <a:pt x="65146" y="19211"/>
                </a:lnTo>
                <a:lnTo>
                  <a:pt x="64341" y="18780"/>
                </a:lnTo>
                <a:lnTo>
                  <a:pt x="64119" y="17484"/>
                </a:lnTo>
                <a:lnTo>
                  <a:pt x="64341" y="16242"/>
                </a:lnTo>
                <a:lnTo>
                  <a:pt x="65267" y="15380"/>
                </a:lnTo>
                <a:lnTo>
                  <a:pt x="66294" y="16028"/>
                </a:lnTo>
                <a:lnTo>
                  <a:pt x="67422" y="16459"/>
                </a:lnTo>
                <a:lnTo>
                  <a:pt x="68288" y="16675"/>
                </a:lnTo>
                <a:lnTo>
                  <a:pt x="67938" y="15989"/>
                </a:lnTo>
                <a:lnTo>
                  <a:pt x="60259" y="7708"/>
                </a:lnTo>
                <a:lnTo>
                  <a:pt x="48144" y="2077"/>
                </a:lnTo>
                <a:lnTo>
                  <a:pt x="33000" y="0"/>
                </a:lnTo>
                <a:lnTo>
                  <a:pt x="32131" y="6"/>
                </a:lnTo>
                <a:lnTo>
                  <a:pt x="18742" y="1820"/>
                </a:lnTo>
                <a:lnTo>
                  <a:pt x="7638" y="6475"/>
                </a:lnTo>
                <a:lnTo>
                  <a:pt x="7638" y="6636"/>
                </a:lnTo>
                <a:lnTo>
                  <a:pt x="7810" y="7716"/>
                </a:lnTo>
                <a:lnTo>
                  <a:pt x="8150" y="8797"/>
                </a:lnTo>
                <a:lnTo>
                  <a:pt x="8663" y="9767"/>
                </a:lnTo>
                <a:lnTo>
                  <a:pt x="9119" y="10739"/>
                </a:lnTo>
                <a:lnTo>
                  <a:pt x="9803" y="11602"/>
                </a:lnTo>
                <a:lnTo>
                  <a:pt x="10488" y="12466"/>
                </a:lnTo>
                <a:lnTo>
                  <a:pt x="11000" y="13761"/>
                </a:lnTo>
                <a:lnTo>
                  <a:pt x="11058" y="14786"/>
                </a:lnTo>
                <a:lnTo>
                  <a:pt x="11114" y="15811"/>
                </a:lnTo>
                <a:lnTo>
                  <a:pt x="11457" y="16783"/>
                </a:lnTo>
                <a:lnTo>
                  <a:pt x="10031" y="16028"/>
                </a:lnTo>
                <a:lnTo>
                  <a:pt x="9348" y="14517"/>
                </a:lnTo>
                <a:lnTo>
                  <a:pt x="8607" y="13761"/>
                </a:lnTo>
                <a:lnTo>
                  <a:pt x="7979" y="12844"/>
                </a:lnTo>
                <a:lnTo>
                  <a:pt x="7409" y="11925"/>
                </a:lnTo>
                <a:lnTo>
                  <a:pt x="7580" y="10900"/>
                </a:lnTo>
                <a:lnTo>
                  <a:pt x="8265" y="9928"/>
                </a:lnTo>
                <a:lnTo>
                  <a:pt x="7695" y="9011"/>
                </a:lnTo>
                <a:lnTo>
                  <a:pt x="6726" y="8633"/>
                </a:lnTo>
                <a:lnTo>
                  <a:pt x="6440" y="7663"/>
                </a:lnTo>
                <a:lnTo>
                  <a:pt x="6327" y="7339"/>
                </a:lnTo>
                <a:lnTo>
                  <a:pt x="0" y="11602"/>
                </a:lnTo>
                <a:lnTo>
                  <a:pt x="1995" y="25578"/>
                </a:lnTo>
                <a:lnTo>
                  <a:pt x="2736" y="25903"/>
                </a:lnTo>
                <a:lnTo>
                  <a:pt x="2793" y="25525"/>
                </a:lnTo>
                <a:lnTo>
                  <a:pt x="3478" y="26120"/>
                </a:lnTo>
                <a:lnTo>
                  <a:pt x="7296" y="40690"/>
                </a:lnTo>
                <a:lnTo>
                  <a:pt x="7866" y="40042"/>
                </a:lnTo>
                <a:lnTo>
                  <a:pt x="7580" y="39340"/>
                </a:lnTo>
                <a:lnTo>
                  <a:pt x="7352" y="38584"/>
                </a:lnTo>
                <a:lnTo>
                  <a:pt x="8150" y="38100"/>
                </a:lnTo>
                <a:lnTo>
                  <a:pt x="9177" y="37884"/>
                </a:lnTo>
                <a:lnTo>
                  <a:pt x="10259" y="37614"/>
                </a:lnTo>
                <a:close/>
              </a:path>
            </a:pathLst>
          </a:custGeom>
          <a:solidFill>
            <a:srgbClr val="90C7E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57" name="object 1557"/>
          <p:cNvSpPr/>
          <p:nvPr/>
        </p:nvSpPr>
        <p:spPr>
          <a:xfrm>
            <a:off x="355915" y="575964"/>
            <a:ext cx="1238" cy="728"/>
          </a:xfrm>
          <a:custGeom>
            <a:avLst/>
            <a:gdLst/>
            <a:ahLst/>
            <a:cxnLst/>
            <a:rect l="l" t="t" r="r" b="b"/>
            <a:pathLst>
              <a:path w="1651" h="971">
                <a:moveTo>
                  <a:pt x="1651" y="0"/>
                </a:moveTo>
                <a:lnTo>
                  <a:pt x="725" y="55"/>
                </a:lnTo>
                <a:lnTo>
                  <a:pt x="0" y="971"/>
                </a:lnTo>
                <a:lnTo>
                  <a:pt x="966" y="916"/>
                </a:lnTo>
                <a:lnTo>
                  <a:pt x="1409" y="916"/>
                </a:lnTo>
                <a:lnTo>
                  <a:pt x="1530" y="594"/>
                </a:lnTo>
                <a:lnTo>
                  <a:pt x="1651" y="0"/>
                </a:lnTo>
                <a:close/>
              </a:path>
            </a:pathLst>
          </a:custGeom>
          <a:solidFill>
            <a:srgbClr val="90C7E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58" name="object 1558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90C7E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59" name="object 1559"/>
          <p:cNvSpPr/>
          <p:nvPr/>
        </p:nvSpPr>
        <p:spPr>
          <a:xfrm>
            <a:off x="315172" y="583210"/>
            <a:ext cx="4445" cy="4856"/>
          </a:xfrm>
          <a:custGeom>
            <a:avLst/>
            <a:gdLst/>
            <a:ahLst/>
            <a:cxnLst/>
            <a:rect l="l" t="t" r="r" b="b"/>
            <a:pathLst>
              <a:path w="5927" h="6475">
                <a:moveTo>
                  <a:pt x="741" y="3992"/>
                </a:moveTo>
                <a:lnTo>
                  <a:pt x="0" y="3884"/>
                </a:lnTo>
                <a:lnTo>
                  <a:pt x="114" y="4964"/>
                </a:lnTo>
                <a:lnTo>
                  <a:pt x="855" y="5664"/>
                </a:lnTo>
                <a:lnTo>
                  <a:pt x="1824" y="6205"/>
                </a:lnTo>
                <a:lnTo>
                  <a:pt x="2906" y="6475"/>
                </a:lnTo>
                <a:lnTo>
                  <a:pt x="3989" y="6259"/>
                </a:lnTo>
                <a:lnTo>
                  <a:pt x="4559" y="5719"/>
                </a:lnTo>
                <a:lnTo>
                  <a:pt x="4104" y="5072"/>
                </a:lnTo>
                <a:lnTo>
                  <a:pt x="4730" y="4478"/>
                </a:lnTo>
                <a:lnTo>
                  <a:pt x="5586" y="3992"/>
                </a:lnTo>
                <a:lnTo>
                  <a:pt x="5643" y="2967"/>
                </a:lnTo>
                <a:lnTo>
                  <a:pt x="5927" y="1995"/>
                </a:lnTo>
                <a:lnTo>
                  <a:pt x="5185" y="1078"/>
                </a:lnTo>
                <a:lnTo>
                  <a:pt x="4845" y="0"/>
                </a:lnTo>
                <a:lnTo>
                  <a:pt x="3818" y="0"/>
                </a:lnTo>
                <a:lnTo>
                  <a:pt x="3192" y="916"/>
                </a:lnTo>
                <a:lnTo>
                  <a:pt x="2394" y="1617"/>
                </a:lnTo>
                <a:lnTo>
                  <a:pt x="1139" y="1617"/>
                </a:lnTo>
                <a:lnTo>
                  <a:pt x="114" y="2805"/>
                </a:lnTo>
                <a:lnTo>
                  <a:pt x="741" y="3992"/>
                </a:lnTo>
                <a:close/>
              </a:path>
            </a:pathLst>
          </a:custGeom>
          <a:solidFill>
            <a:srgbClr val="90C7E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60" name="object 1560"/>
          <p:cNvSpPr/>
          <p:nvPr/>
        </p:nvSpPr>
        <p:spPr>
          <a:xfrm>
            <a:off x="302049" y="564469"/>
            <a:ext cx="8378" cy="21815"/>
          </a:xfrm>
          <a:custGeom>
            <a:avLst/>
            <a:gdLst/>
            <a:ahLst/>
            <a:cxnLst/>
            <a:rect l="l" t="t" r="r" b="b"/>
            <a:pathLst>
              <a:path w="11171" h="29087">
                <a:moveTo>
                  <a:pt x="4275" y="24823"/>
                </a:moveTo>
                <a:lnTo>
                  <a:pt x="11171" y="29087"/>
                </a:lnTo>
                <a:lnTo>
                  <a:pt x="7352" y="14517"/>
                </a:lnTo>
                <a:lnTo>
                  <a:pt x="6724" y="15164"/>
                </a:lnTo>
                <a:lnTo>
                  <a:pt x="5870" y="13976"/>
                </a:lnTo>
                <a:lnTo>
                  <a:pt x="3874" y="0"/>
                </a:lnTo>
                <a:lnTo>
                  <a:pt x="0" y="5773"/>
                </a:lnTo>
                <a:lnTo>
                  <a:pt x="0" y="18778"/>
                </a:lnTo>
                <a:lnTo>
                  <a:pt x="4275" y="24823"/>
                </a:lnTo>
                <a:close/>
              </a:path>
            </a:pathLst>
          </a:custGeom>
          <a:solidFill>
            <a:srgbClr val="90C7E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61" name="object 1561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92C8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62" name="object 1562"/>
          <p:cNvSpPr/>
          <p:nvPr/>
        </p:nvSpPr>
        <p:spPr>
          <a:xfrm>
            <a:off x="315172" y="583210"/>
            <a:ext cx="4445" cy="4856"/>
          </a:xfrm>
          <a:custGeom>
            <a:avLst/>
            <a:gdLst/>
            <a:ahLst/>
            <a:cxnLst/>
            <a:rect l="l" t="t" r="r" b="b"/>
            <a:pathLst>
              <a:path w="5927" h="6475">
                <a:moveTo>
                  <a:pt x="741" y="3992"/>
                </a:moveTo>
                <a:lnTo>
                  <a:pt x="0" y="3884"/>
                </a:lnTo>
                <a:lnTo>
                  <a:pt x="114" y="4964"/>
                </a:lnTo>
                <a:lnTo>
                  <a:pt x="855" y="5664"/>
                </a:lnTo>
                <a:lnTo>
                  <a:pt x="1824" y="6205"/>
                </a:lnTo>
                <a:lnTo>
                  <a:pt x="2906" y="6475"/>
                </a:lnTo>
                <a:lnTo>
                  <a:pt x="3989" y="6259"/>
                </a:lnTo>
                <a:lnTo>
                  <a:pt x="4559" y="5719"/>
                </a:lnTo>
                <a:lnTo>
                  <a:pt x="4104" y="5072"/>
                </a:lnTo>
                <a:lnTo>
                  <a:pt x="4730" y="4478"/>
                </a:lnTo>
                <a:lnTo>
                  <a:pt x="5586" y="3992"/>
                </a:lnTo>
                <a:lnTo>
                  <a:pt x="5643" y="2967"/>
                </a:lnTo>
                <a:lnTo>
                  <a:pt x="5927" y="1995"/>
                </a:lnTo>
                <a:lnTo>
                  <a:pt x="5185" y="1078"/>
                </a:lnTo>
                <a:lnTo>
                  <a:pt x="4845" y="0"/>
                </a:lnTo>
                <a:lnTo>
                  <a:pt x="3818" y="0"/>
                </a:lnTo>
                <a:lnTo>
                  <a:pt x="3192" y="916"/>
                </a:lnTo>
                <a:lnTo>
                  <a:pt x="2394" y="1617"/>
                </a:lnTo>
                <a:lnTo>
                  <a:pt x="1139" y="1617"/>
                </a:lnTo>
                <a:lnTo>
                  <a:pt x="114" y="2805"/>
                </a:lnTo>
                <a:lnTo>
                  <a:pt x="741" y="3992"/>
                </a:lnTo>
                <a:close/>
              </a:path>
            </a:pathLst>
          </a:custGeom>
          <a:solidFill>
            <a:srgbClr val="92C8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63" name="object 1563"/>
          <p:cNvSpPr/>
          <p:nvPr/>
        </p:nvSpPr>
        <p:spPr>
          <a:xfrm>
            <a:off x="302433" y="561676"/>
            <a:ext cx="8078" cy="24488"/>
          </a:xfrm>
          <a:custGeom>
            <a:avLst/>
            <a:gdLst/>
            <a:ahLst/>
            <a:cxnLst/>
            <a:rect l="l" t="t" r="r" b="b"/>
            <a:pathLst>
              <a:path w="10770" h="32650">
                <a:moveTo>
                  <a:pt x="5357" y="17700"/>
                </a:moveTo>
                <a:lnTo>
                  <a:pt x="6098" y="18025"/>
                </a:lnTo>
                <a:lnTo>
                  <a:pt x="6154" y="17647"/>
                </a:lnTo>
                <a:lnTo>
                  <a:pt x="9860" y="0"/>
                </a:lnTo>
                <a:lnTo>
                  <a:pt x="3762" y="4210"/>
                </a:lnTo>
                <a:lnTo>
                  <a:pt x="0" y="9822"/>
                </a:lnTo>
                <a:lnTo>
                  <a:pt x="0" y="22558"/>
                </a:lnTo>
                <a:lnTo>
                  <a:pt x="4160" y="28439"/>
                </a:lnTo>
                <a:lnTo>
                  <a:pt x="10770" y="32650"/>
                </a:lnTo>
                <a:lnTo>
                  <a:pt x="6210" y="18889"/>
                </a:lnTo>
                <a:lnTo>
                  <a:pt x="5357" y="17700"/>
                </a:lnTo>
                <a:close/>
              </a:path>
            </a:pathLst>
          </a:custGeom>
          <a:solidFill>
            <a:srgbClr val="92C8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64" name="object 1564"/>
          <p:cNvSpPr/>
          <p:nvPr/>
        </p:nvSpPr>
        <p:spPr>
          <a:xfrm>
            <a:off x="318462" y="560177"/>
            <a:ext cx="7054" cy="8904"/>
          </a:xfrm>
          <a:custGeom>
            <a:avLst/>
            <a:gdLst/>
            <a:ahLst/>
            <a:cxnLst/>
            <a:rect l="l" t="t" r="r" b="b"/>
            <a:pathLst>
              <a:path w="9405" h="11872">
                <a:moveTo>
                  <a:pt x="3192" y="10524"/>
                </a:moveTo>
                <a:lnTo>
                  <a:pt x="4845" y="10739"/>
                </a:lnTo>
                <a:lnTo>
                  <a:pt x="5814" y="10416"/>
                </a:lnTo>
                <a:lnTo>
                  <a:pt x="6839" y="10091"/>
                </a:lnTo>
                <a:lnTo>
                  <a:pt x="7467" y="9230"/>
                </a:lnTo>
                <a:lnTo>
                  <a:pt x="7979" y="8258"/>
                </a:lnTo>
                <a:lnTo>
                  <a:pt x="8776" y="7447"/>
                </a:lnTo>
                <a:lnTo>
                  <a:pt x="9405" y="6638"/>
                </a:lnTo>
                <a:lnTo>
                  <a:pt x="9062" y="5774"/>
                </a:lnTo>
                <a:lnTo>
                  <a:pt x="8776" y="4802"/>
                </a:lnTo>
                <a:lnTo>
                  <a:pt x="7751" y="3941"/>
                </a:lnTo>
                <a:lnTo>
                  <a:pt x="7125" y="2915"/>
                </a:lnTo>
                <a:lnTo>
                  <a:pt x="5699" y="2591"/>
                </a:lnTo>
                <a:lnTo>
                  <a:pt x="4901" y="3886"/>
                </a:lnTo>
                <a:lnTo>
                  <a:pt x="3876" y="3724"/>
                </a:lnTo>
                <a:lnTo>
                  <a:pt x="2908" y="3400"/>
                </a:lnTo>
                <a:lnTo>
                  <a:pt x="2223" y="2591"/>
                </a:lnTo>
                <a:lnTo>
                  <a:pt x="1653" y="1727"/>
                </a:lnTo>
                <a:lnTo>
                  <a:pt x="968" y="918"/>
                </a:lnTo>
                <a:lnTo>
                  <a:pt x="513" y="0"/>
                </a:lnTo>
                <a:lnTo>
                  <a:pt x="0" y="11872"/>
                </a:lnTo>
                <a:lnTo>
                  <a:pt x="1139" y="11549"/>
                </a:lnTo>
                <a:lnTo>
                  <a:pt x="2167" y="11117"/>
                </a:lnTo>
                <a:lnTo>
                  <a:pt x="3192" y="10524"/>
                </a:lnTo>
                <a:close/>
              </a:path>
            </a:pathLst>
          </a:custGeom>
          <a:solidFill>
            <a:srgbClr val="92C8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65" name="object 1565"/>
          <p:cNvSpPr/>
          <p:nvPr/>
        </p:nvSpPr>
        <p:spPr>
          <a:xfrm>
            <a:off x="307050" y="556131"/>
            <a:ext cx="49544" cy="30032"/>
          </a:xfrm>
          <a:custGeom>
            <a:avLst/>
            <a:gdLst/>
            <a:ahLst/>
            <a:cxnLst/>
            <a:rect l="l" t="t" r="r" b="b"/>
            <a:pathLst>
              <a:path w="66059" h="40042">
                <a:moveTo>
                  <a:pt x="7465" y="37128"/>
                </a:moveTo>
                <a:lnTo>
                  <a:pt x="8150" y="36265"/>
                </a:lnTo>
                <a:lnTo>
                  <a:pt x="7636" y="35239"/>
                </a:lnTo>
                <a:lnTo>
                  <a:pt x="7352" y="34159"/>
                </a:lnTo>
                <a:lnTo>
                  <a:pt x="7010" y="33026"/>
                </a:lnTo>
                <a:lnTo>
                  <a:pt x="6384" y="32056"/>
                </a:lnTo>
                <a:lnTo>
                  <a:pt x="6156" y="30923"/>
                </a:lnTo>
                <a:lnTo>
                  <a:pt x="5699" y="29842"/>
                </a:lnTo>
                <a:lnTo>
                  <a:pt x="6555" y="28979"/>
                </a:lnTo>
                <a:lnTo>
                  <a:pt x="7580" y="28331"/>
                </a:lnTo>
                <a:lnTo>
                  <a:pt x="8776" y="27900"/>
                </a:lnTo>
                <a:lnTo>
                  <a:pt x="9745" y="27145"/>
                </a:lnTo>
                <a:lnTo>
                  <a:pt x="10657" y="26334"/>
                </a:lnTo>
                <a:lnTo>
                  <a:pt x="11856" y="25795"/>
                </a:lnTo>
                <a:lnTo>
                  <a:pt x="13052" y="25470"/>
                </a:lnTo>
                <a:lnTo>
                  <a:pt x="14021" y="24770"/>
                </a:lnTo>
                <a:lnTo>
                  <a:pt x="14419" y="23690"/>
                </a:lnTo>
                <a:lnTo>
                  <a:pt x="15046" y="22720"/>
                </a:lnTo>
                <a:lnTo>
                  <a:pt x="15674" y="21748"/>
                </a:lnTo>
                <a:lnTo>
                  <a:pt x="16528" y="21045"/>
                </a:lnTo>
                <a:lnTo>
                  <a:pt x="16472" y="20020"/>
                </a:lnTo>
                <a:lnTo>
                  <a:pt x="15787" y="19589"/>
                </a:lnTo>
                <a:lnTo>
                  <a:pt x="14989" y="19264"/>
                </a:lnTo>
                <a:lnTo>
                  <a:pt x="13735" y="19264"/>
                </a:lnTo>
                <a:lnTo>
                  <a:pt x="12538" y="19428"/>
                </a:lnTo>
                <a:lnTo>
                  <a:pt x="11286" y="19534"/>
                </a:lnTo>
                <a:lnTo>
                  <a:pt x="10031" y="19481"/>
                </a:lnTo>
                <a:lnTo>
                  <a:pt x="9175" y="18564"/>
                </a:lnTo>
                <a:lnTo>
                  <a:pt x="9346" y="17808"/>
                </a:lnTo>
                <a:lnTo>
                  <a:pt x="10544" y="17970"/>
                </a:lnTo>
                <a:lnTo>
                  <a:pt x="11741" y="17700"/>
                </a:lnTo>
                <a:lnTo>
                  <a:pt x="12881" y="17539"/>
                </a:lnTo>
                <a:lnTo>
                  <a:pt x="14021" y="17322"/>
                </a:lnTo>
                <a:lnTo>
                  <a:pt x="15217" y="17267"/>
                </a:lnTo>
                <a:lnTo>
                  <a:pt x="15730" y="5395"/>
                </a:lnTo>
                <a:lnTo>
                  <a:pt x="14933" y="4694"/>
                </a:lnTo>
                <a:lnTo>
                  <a:pt x="15674" y="4425"/>
                </a:lnTo>
                <a:lnTo>
                  <a:pt x="16528" y="4261"/>
                </a:lnTo>
                <a:lnTo>
                  <a:pt x="16870" y="5125"/>
                </a:lnTo>
                <a:lnTo>
                  <a:pt x="17269" y="5989"/>
                </a:lnTo>
                <a:lnTo>
                  <a:pt x="17954" y="6744"/>
                </a:lnTo>
                <a:lnTo>
                  <a:pt x="18524" y="7500"/>
                </a:lnTo>
                <a:lnTo>
                  <a:pt x="19776" y="7608"/>
                </a:lnTo>
                <a:lnTo>
                  <a:pt x="20916" y="7986"/>
                </a:lnTo>
                <a:lnTo>
                  <a:pt x="22342" y="8311"/>
                </a:lnTo>
                <a:lnTo>
                  <a:pt x="23482" y="8417"/>
                </a:lnTo>
                <a:lnTo>
                  <a:pt x="24451" y="8903"/>
                </a:lnTo>
                <a:lnTo>
                  <a:pt x="25476" y="9173"/>
                </a:lnTo>
                <a:lnTo>
                  <a:pt x="26388" y="9659"/>
                </a:lnTo>
                <a:lnTo>
                  <a:pt x="27413" y="9336"/>
                </a:lnTo>
                <a:lnTo>
                  <a:pt x="28497" y="9173"/>
                </a:lnTo>
                <a:lnTo>
                  <a:pt x="29580" y="9064"/>
                </a:lnTo>
                <a:lnTo>
                  <a:pt x="30664" y="9173"/>
                </a:lnTo>
                <a:lnTo>
                  <a:pt x="30833" y="9605"/>
                </a:lnTo>
                <a:lnTo>
                  <a:pt x="31574" y="10198"/>
                </a:lnTo>
                <a:lnTo>
                  <a:pt x="32601" y="10575"/>
                </a:lnTo>
                <a:lnTo>
                  <a:pt x="33284" y="11278"/>
                </a:lnTo>
                <a:lnTo>
                  <a:pt x="34253" y="12250"/>
                </a:lnTo>
                <a:lnTo>
                  <a:pt x="35280" y="13114"/>
                </a:lnTo>
                <a:lnTo>
                  <a:pt x="36192" y="12842"/>
                </a:lnTo>
                <a:lnTo>
                  <a:pt x="36704" y="13545"/>
                </a:lnTo>
                <a:lnTo>
                  <a:pt x="37332" y="14192"/>
                </a:lnTo>
                <a:lnTo>
                  <a:pt x="37161" y="15272"/>
                </a:lnTo>
                <a:lnTo>
                  <a:pt x="37217" y="16242"/>
                </a:lnTo>
                <a:lnTo>
                  <a:pt x="37102" y="17322"/>
                </a:lnTo>
                <a:lnTo>
                  <a:pt x="37787" y="17970"/>
                </a:lnTo>
                <a:lnTo>
                  <a:pt x="38585" y="18509"/>
                </a:lnTo>
                <a:lnTo>
                  <a:pt x="38472" y="19697"/>
                </a:lnTo>
                <a:lnTo>
                  <a:pt x="38983" y="20398"/>
                </a:lnTo>
                <a:lnTo>
                  <a:pt x="39553" y="21100"/>
                </a:lnTo>
                <a:lnTo>
                  <a:pt x="40123" y="21856"/>
                </a:lnTo>
                <a:lnTo>
                  <a:pt x="40864" y="22234"/>
                </a:lnTo>
                <a:lnTo>
                  <a:pt x="41378" y="22934"/>
                </a:lnTo>
                <a:lnTo>
                  <a:pt x="42119" y="22179"/>
                </a:lnTo>
                <a:lnTo>
                  <a:pt x="43088" y="21531"/>
                </a:lnTo>
                <a:lnTo>
                  <a:pt x="43543" y="20561"/>
                </a:lnTo>
                <a:lnTo>
                  <a:pt x="44228" y="19697"/>
                </a:lnTo>
                <a:lnTo>
                  <a:pt x="44342" y="18672"/>
                </a:lnTo>
                <a:lnTo>
                  <a:pt x="44284" y="17645"/>
                </a:lnTo>
                <a:lnTo>
                  <a:pt x="44284" y="16567"/>
                </a:lnTo>
                <a:lnTo>
                  <a:pt x="44912" y="15650"/>
                </a:lnTo>
                <a:lnTo>
                  <a:pt x="45823" y="14894"/>
                </a:lnTo>
                <a:lnTo>
                  <a:pt x="46850" y="14300"/>
                </a:lnTo>
                <a:lnTo>
                  <a:pt x="47990" y="13869"/>
                </a:lnTo>
                <a:lnTo>
                  <a:pt x="48787" y="12411"/>
                </a:lnTo>
                <a:lnTo>
                  <a:pt x="49984" y="11764"/>
                </a:lnTo>
                <a:lnTo>
                  <a:pt x="50668" y="10792"/>
                </a:lnTo>
                <a:lnTo>
                  <a:pt x="51752" y="10145"/>
                </a:lnTo>
                <a:lnTo>
                  <a:pt x="52833" y="9714"/>
                </a:lnTo>
                <a:lnTo>
                  <a:pt x="54203" y="9928"/>
                </a:lnTo>
                <a:lnTo>
                  <a:pt x="55113" y="10576"/>
                </a:lnTo>
                <a:lnTo>
                  <a:pt x="55798" y="11439"/>
                </a:lnTo>
                <a:lnTo>
                  <a:pt x="56311" y="12411"/>
                </a:lnTo>
                <a:lnTo>
                  <a:pt x="56994" y="13275"/>
                </a:lnTo>
                <a:lnTo>
                  <a:pt x="58249" y="13328"/>
                </a:lnTo>
                <a:lnTo>
                  <a:pt x="59501" y="13545"/>
                </a:lnTo>
                <a:lnTo>
                  <a:pt x="60186" y="14408"/>
                </a:lnTo>
                <a:lnTo>
                  <a:pt x="60239" y="15487"/>
                </a:lnTo>
                <a:lnTo>
                  <a:pt x="60130" y="16567"/>
                </a:lnTo>
                <a:lnTo>
                  <a:pt x="59959" y="17645"/>
                </a:lnTo>
                <a:lnTo>
                  <a:pt x="60186" y="18725"/>
                </a:lnTo>
                <a:lnTo>
                  <a:pt x="60581" y="19751"/>
                </a:lnTo>
                <a:lnTo>
                  <a:pt x="61548" y="20237"/>
                </a:lnTo>
                <a:lnTo>
                  <a:pt x="61830" y="21423"/>
                </a:lnTo>
                <a:lnTo>
                  <a:pt x="62293" y="22448"/>
                </a:lnTo>
                <a:lnTo>
                  <a:pt x="61447" y="21964"/>
                </a:lnTo>
                <a:lnTo>
                  <a:pt x="60420" y="21801"/>
                </a:lnTo>
                <a:lnTo>
                  <a:pt x="59389" y="21693"/>
                </a:lnTo>
                <a:lnTo>
                  <a:pt x="58362" y="21639"/>
                </a:lnTo>
                <a:lnTo>
                  <a:pt x="58021" y="22234"/>
                </a:lnTo>
                <a:lnTo>
                  <a:pt x="59103" y="23042"/>
                </a:lnTo>
                <a:lnTo>
                  <a:pt x="60420" y="23475"/>
                </a:lnTo>
                <a:lnTo>
                  <a:pt x="60071" y="24337"/>
                </a:lnTo>
                <a:lnTo>
                  <a:pt x="61165" y="24878"/>
                </a:lnTo>
                <a:lnTo>
                  <a:pt x="61386" y="25742"/>
                </a:lnTo>
                <a:lnTo>
                  <a:pt x="61729" y="26497"/>
                </a:lnTo>
                <a:lnTo>
                  <a:pt x="62756" y="26875"/>
                </a:lnTo>
                <a:lnTo>
                  <a:pt x="63843" y="27145"/>
                </a:lnTo>
                <a:lnTo>
                  <a:pt x="64911" y="27145"/>
                </a:lnTo>
                <a:lnTo>
                  <a:pt x="65434" y="26226"/>
                </a:lnTo>
                <a:lnTo>
                  <a:pt x="66059" y="25417"/>
                </a:lnTo>
                <a:lnTo>
                  <a:pt x="65495" y="24284"/>
                </a:lnTo>
                <a:lnTo>
                  <a:pt x="64407" y="23745"/>
                </a:lnTo>
                <a:lnTo>
                  <a:pt x="63541" y="22881"/>
                </a:lnTo>
                <a:lnTo>
                  <a:pt x="64065" y="22342"/>
                </a:lnTo>
                <a:lnTo>
                  <a:pt x="64810" y="21909"/>
                </a:lnTo>
                <a:lnTo>
                  <a:pt x="64508" y="20831"/>
                </a:lnTo>
                <a:lnTo>
                  <a:pt x="63944" y="19859"/>
                </a:lnTo>
                <a:lnTo>
                  <a:pt x="63259" y="18995"/>
                </a:lnTo>
                <a:lnTo>
                  <a:pt x="62353" y="18725"/>
                </a:lnTo>
                <a:lnTo>
                  <a:pt x="61548" y="18294"/>
                </a:lnTo>
                <a:lnTo>
                  <a:pt x="61326" y="16998"/>
                </a:lnTo>
                <a:lnTo>
                  <a:pt x="61548" y="15756"/>
                </a:lnTo>
                <a:lnTo>
                  <a:pt x="62474" y="14894"/>
                </a:lnTo>
                <a:lnTo>
                  <a:pt x="63501" y="15542"/>
                </a:lnTo>
                <a:lnTo>
                  <a:pt x="64629" y="15973"/>
                </a:lnTo>
                <a:lnTo>
                  <a:pt x="57262" y="7742"/>
                </a:lnTo>
                <a:lnTo>
                  <a:pt x="45279" y="2088"/>
                </a:lnTo>
                <a:lnTo>
                  <a:pt x="30263" y="0"/>
                </a:lnTo>
                <a:lnTo>
                  <a:pt x="29360" y="7"/>
                </a:lnTo>
                <a:lnTo>
                  <a:pt x="15950" y="1880"/>
                </a:lnTo>
                <a:lnTo>
                  <a:pt x="4901" y="6583"/>
                </a:lnTo>
                <a:lnTo>
                  <a:pt x="5016" y="7230"/>
                </a:lnTo>
                <a:lnTo>
                  <a:pt x="5357" y="8311"/>
                </a:lnTo>
                <a:lnTo>
                  <a:pt x="5870" y="9281"/>
                </a:lnTo>
                <a:lnTo>
                  <a:pt x="6325" y="10253"/>
                </a:lnTo>
                <a:lnTo>
                  <a:pt x="7010" y="11116"/>
                </a:lnTo>
                <a:lnTo>
                  <a:pt x="7695" y="11980"/>
                </a:lnTo>
                <a:lnTo>
                  <a:pt x="8206" y="13275"/>
                </a:lnTo>
                <a:lnTo>
                  <a:pt x="8265" y="14300"/>
                </a:lnTo>
                <a:lnTo>
                  <a:pt x="8321" y="15325"/>
                </a:lnTo>
                <a:lnTo>
                  <a:pt x="8663" y="16297"/>
                </a:lnTo>
                <a:lnTo>
                  <a:pt x="7238" y="15542"/>
                </a:lnTo>
                <a:lnTo>
                  <a:pt x="6555" y="14031"/>
                </a:lnTo>
                <a:lnTo>
                  <a:pt x="5814" y="13275"/>
                </a:lnTo>
                <a:lnTo>
                  <a:pt x="5185" y="12358"/>
                </a:lnTo>
                <a:lnTo>
                  <a:pt x="4615" y="11439"/>
                </a:lnTo>
                <a:lnTo>
                  <a:pt x="4787" y="10414"/>
                </a:lnTo>
                <a:lnTo>
                  <a:pt x="5471" y="9442"/>
                </a:lnTo>
                <a:lnTo>
                  <a:pt x="4901" y="8525"/>
                </a:lnTo>
                <a:lnTo>
                  <a:pt x="3933" y="8147"/>
                </a:lnTo>
                <a:lnTo>
                  <a:pt x="3705" y="7392"/>
                </a:lnTo>
                <a:lnTo>
                  <a:pt x="0" y="25039"/>
                </a:lnTo>
                <a:lnTo>
                  <a:pt x="684" y="25634"/>
                </a:lnTo>
                <a:lnTo>
                  <a:pt x="56" y="26281"/>
                </a:lnTo>
                <a:lnTo>
                  <a:pt x="4615" y="40042"/>
                </a:lnTo>
                <a:lnTo>
                  <a:pt x="5073" y="39556"/>
                </a:lnTo>
                <a:lnTo>
                  <a:pt x="4787" y="38854"/>
                </a:lnTo>
                <a:lnTo>
                  <a:pt x="4559" y="38098"/>
                </a:lnTo>
                <a:lnTo>
                  <a:pt x="5357" y="37614"/>
                </a:lnTo>
                <a:lnTo>
                  <a:pt x="6384" y="37398"/>
                </a:lnTo>
                <a:lnTo>
                  <a:pt x="7465" y="37128"/>
                </a:lnTo>
                <a:close/>
              </a:path>
            </a:pathLst>
          </a:custGeom>
          <a:solidFill>
            <a:srgbClr val="92C8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66" name="object 1566"/>
          <p:cNvSpPr/>
          <p:nvPr/>
        </p:nvSpPr>
        <p:spPr>
          <a:xfrm>
            <a:off x="355914" y="576005"/>
            <a:ext cx="891" cy="687"/>
          </a:xfrm>
          <a:custGeom>
            <a:avLst/>
            <a:gdLst/>
            <a:ahLst/>
            <a:cxnLst/>
            <a:rect l="l" t="t" r="r" b="b"/>
            <a:pathLst>
              <a:path w="1188" h="916">
                <a:moveTo>
                  <a:pt x="725" y="0"/>
                </a:moveTo>
                <a:lnTo>
                  <a:pt x="0" y="916"/>
                </a:lnTo>
                <a:lnTo>
                  <a:pt x="966" y="861"/>
                </a:lnTo>
                <a:lnTo>
                  <a:pt x="1027" y="592"/>
                </a:lnTo>
                <a:lnTo>
                  <a:pt x="1188" y="0"/>
                </a:lnTo>
                <a:lnTo>
                  <a:pt x="725" y="0"/>
                </a:lnTo>
                <a:close/>
              </a:path>
            </a:pathLst>
          </a:custGeom>
          <a:solidFill>
            <a:srgbClr val="92C8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67" name="object 1567"/>
          <p:cNvSpPr/>
          <p:nvPr/>
        </p:nvSpPr>
        <p:spPr>
          <a:xfrm>
            <a:off x="315172" y="583210"/>
            <a:ext cx="4445" cy="4856"/>
          </a:xfrm>
          <a:custGeom>
            <a:avLst/>
            <a:gdLst/>
            <a:ahLst/>
            <a:cxnLst/>
            <a:rect l="l" t="t" r="r" b="b"/>
            <a:pathLst>
              <a:path w="5927" h="6475">
                <a:moveTo>
                  <a:pt x="741" y="3992"/>
                </a:moveTo>
                <a:lnTo>
                  <a:pt x="0" y="3884"/>
                </a:lnTo>
                <a:lnTo>
                  <a:pt x="114" y="4964"/>
                </a:lnTo>
                <a:lnTo>
                  <a:pt x="855" y="5664"/>
                </a:lnTo>
                <a:lnTo>
                  <a:pt x="1824" y="6205"/>
                </a:lnTo>
                <a:lnTo>
                  <a:pt x="2906" y="6475"/>
                </a:lnTo>
                <a:lnTo>
                  <a:pt x="3989" y="6259"/>
                </a:lnTo>
                <a:lnTo>
                  <a:pt x="4559" y="5719"/>
                </a:lnTo>
                <a:lnTo>
                  <a:pt x="4104" y="5072"/>
                </a:lnTo>
                <a:lnTo>
                  <a:pt x="4730" y="4478"/>
                </a:lnTo>
                <a:lnTo>
                  <a:pt x="5586" y="3992"/>
                </a:lnTo>
                <a:lnTo>
                  <a:pt x="5643" y="2967"/>
                </a:lnTo>
                <a:lnTo>
                  <a:pt x="5927" y="1995"/>
                </a:lnTo>
                <a:lnTo>
                  <a:pt x="5185" y="1078"/>
                </a:lnTo>
                <a:lnTo>
                  <a:pt x="4845" y="0"/>
                </a:lnTo>
                <a:lnTo>
                  <a:pt x="3818" y="0"/>
                </a:lnTo>
                <a:lnTo>
                  <a:pt x="3192" y="916"/>
                </a:lnTo>
                <a:lnTo>
                  <a:pt x="2394" y="1617"/>
                </a:lnTo>
                <a:lnTo>
                  <a:pt x="1139" y="1617"/>
                </a:lnTo>
                <a:lnTo>
                  <a:pt x="114" y="2805"/>
                </a:lnTo>
                <a:lnTo>
                  <a:pt x="741" y="3992"/>
                </a:lnTo>
                <a:close/>
              </a:path>
            </a:pathLst>
          </a:custGeom>
          <a:solidFill>
            <a:srgbClr val="93C9E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68" name="object 1568"/>
          <p:cNvSpPr/>
          <p:nvPr/>
        </p:nvSpPr>
        <p:spPr>
          <a:xfrm>
            <a:off x="302817" y="562122"/>
            <a:ext cx="7823" cy="23920"/>
          </a:xfrm>
          <a:custGeom>
            <a:avLst/>
            <a:gdLst/>
            <a:ahLst/>
            <a:cxnLst/>
            <a:rect l="l" t="t" r="r" b="b"/>
            <a:pathLst>
              <a:path w="10430" h="31893">
                <a:moveTo>
                  <a:pt x="4845" y="17106"/>
                </a:moveTo>
                <a:lnTo>
                  <a:pt x="5586" y="17431"/>
                </a:lnTo>
                <a:lnTo>
                  <a:pt x="5643" y="17053"/>
                </a:lnTo>
                <a:lnTo>
                  <a:pt x="9519" y="0"/>
                </a:lnTo>
                <a:lnTo>
                  <a:pt x="3649" y="4100"/>
                </a:lnTo>
                <a:lnTo>
                  <a:pt x="0" y="9605"/>
                </a:lnTo>
                <a:lnTo>
                  <a:pt x="0" y="21964"/>
                </a:lnTo>
                <a:lnTo>
                  <a:pt x="3989" y="27739"/>
                </a:lnTo>
                <a:lnTo>
                  <a:pt x="10430" y="31893"/>
                </a:lnTo>
                <a:lnTo>
                  <a:pt x="5699" y="18294"/>
                </a:lnTo>
                <a:lnTo>
                  <a:pt x="4845" y="17106"/>
                </a:lnTo>
                <a:close/>
              </a:path>
            </a:pathLst>
          </a:custGeom>
          <a:solidFill>
            <a:srgbClr val="93C9E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69" name="object 1569"/>
          <p:cNvSpPr/>
          <p:nvPr/>
        </p:nvSpPr>
        <p:spPr>
          <a:xfrm>
            <a:off x="307049" y="556496"/>
            <a:ext cx="49499" cy="29545"/>
          </a:xfrm>
          <a:custGeom>
            <a:avLst/>
            <a:gdLst/>
            <a:ahLst/>
            <a:cxnLst/>
            <a:rect l="l" t="t" r="r" b="b"/>
            <a:pathLst>
              <a:path w="65998" h="39393">
                <a:moveTo>
                  <a:pt x="44284" y="16081"/>
                </a:moveTo>
                <a:lnTo>
                  <a:pt x="44912" y="15164"/>
                </a:lnTo>
                <a:lnTo>
                  <a:pt x="45823" y="14408"/>
                </a:lnTo>
                <a:lnTo>
                  <a:pt x="46850" y="13814"/>
                </a:lnTo>
                <a:lnTo>
                  <a:pt x="47990" y="13383"/>
                </a:lnTo>
                <a:lnTo>
                  <a:pt x="48787" y="11925"/>
                </a:lnTo>
                <a:lnTo>
                  <a:pt x="49984" y="11278"/>
                </a:lnTo>
                <a:lnTo>
                  <a:pt x="50668" y="10306"/>
                </a:lnTo>
                <a:lnTo>
                  <a:pt x="51752" y="9659"/>
                </a:lnTo>
                <a:lnTo>
                  <a:pt x="52833" y="9228"/>
                </a:lnTo>
                <a:lnTo>
                  <a:pt x="54203" y="9442"/>
                </a:lnTo>
                <a:lnTo>
                  <a:pt x="55113" y="10090"/>
                </a:lnTo>
                <a:lnTo>
                  <a:pt x="55798" y="10953"/>
                </a:lnTo>
                <a:lnTo>
                  <a:pt x="56311" y="11925"/>
                </a:lnTo>
                <a:lnTo>
                  <a:pt x="56994" y="12789"/>
                </a:lnTo>
                <a:lnTo>
                  <a:pt x="58249" y="12842"/>
                </a:lnTo>
                <a:lnTo>
                  <a:pt x="59501" y="13059"/>
                </a:lnTo>
                <a:lnTo>
                  <a:pt x="60186" y="13922"/>
                </a:lnTo>
                <a:lnTo>
                  <a:pt x="60239" y="15001"/>
                </a:lnTo>
                <a:lnTo>
                  <a:pt x="60130" y="16081"/>
                </a:lnTo>
                <a:lnTo>
                  <a:pt x="59959" y="17159"/>
                </a:lnTo>
                <a:lnTo>
                  <a:pt x="60186" y="18239"/>
                </a:lnTo>
                <a:lnTo>
                  <a:pt x="60581" y="19265"/>
                </a:lnTo>
                <a:lnTo>
                  <a:pt x="61548" y="19751"/>
                </a:lnTo>
                <a:lnTo>
                  <a:pt x="61830" y="20937"/>
                </a:lnTo>
                <a:lnTo>
                  <a:pt x="62293" y="21962"/>
                </a:lnTo>
                <a:lnTo>
                  <a:pt x="61447" y="21478"/>
                </a:lnTo>
                <a:lnTo>
                  <a:pt x="60420" y="21315"/>
                </a:lnTo>
                <a:lnTo>
                  <a:pt x="59389" y="21207"/>
                </a:lnTo>
                <a:lnTo>
                  <a:pt x="58362" y="21153"/>
                </a:lnTo>
                <a:lnTo>
                  <a:pt x="58021" y="21748"/>
                </a:lnTo>
                <a:lnTo>
                  <a:pt x="59103" y="22556"/>
                </a:lnTo>
                <a:lnTo>
                  <a:pt x="60420" y="22989"/>
                </a:lnTo>
                <a:lnTo>
                  <a:pt x="60071" y="23851"/>
                </a:lnTo>
                <a:lnTo>
                  <a:pt x="61165" y="24392"/>
                </a:lnTo>
                <a:lnTo>
                  <a:pt x="61386" y="25256"/>
                </a:lnTo>
                <a:lnTo>
                  <a:pt x="61729" y="26011"/>
                </a:lnTo>
                <a:lnTo>
                  <a:pt x="62756" y="26389"/>
                </a:lnTo>
                <a:lnTo>
                  <a:pt x="63843" y="26659"/>
                </a:lnTo>
                <a:lnTo>
                  <a:pt x="64911" y="26659"/>
                </a:lnTo>
                <a:lnTo>
                  <a:pt x="65434" y="25740"/>
                </a:lnTo>
                <a:lnTo>
                  <a:pt x="65998" y="25039"/>
                </a:lnTo>
                <a:lnTo>
                  <a:pt x="65998" y="24823"/>
                </a:lnTo>
                <a:lnTo>
                  <a:pt x="65495" y="23798"/>
                </a:lnTo>
                <a:lnTo>
                  <a:pt x="64407" y="23259"/>
                </a:lnTo>
                <a:lnTo>
                  <a:pt x="63541" y="22395"/>
                </a:lnTo>
                <a:lnTo>
                  <a:pt x="64065" y="21856"/>
                </a:lnTo>
                <a:lnTo>
                  <a:pt x="64810" y="21423"/>
                </a:lnTo>
                <a:lnTo>
                  <a:pt x="64508" y="20345"/>
                </a:lnTo>
                <a:lnTo>
                  <a:pt x="63944" y="19373"/>
                </a:lnTo>
                <a:lnTo>
                  <a:pt x="63259" y="18509"/>
                </a:lnTo>
                <a:lnTo>
                  <a:pt x="62353" y="18239"/>
                </a:lnTo>
                <a:lnTo>
                  <a:pt x="61548" y="17808"/>
                </a:lnTo>
                <a:lnTo>
                  <a:pt x="61326" y="16512"/>
                </a:lnTo>
                <a:lnTo>
                  <a:pt x="61548" y="15270"/>
                </a:lnTo>
                <a:lnTo>
                  <a:pt x="62474" y="14408"/>
                </a:lnTo>
                <a:lnTo>
                  <a:pt x="63501" y="15056"/>
                </a:lnTo>
                <a:lnTo>
                  <a:pt x="63944" y="15217"/>
                </a:lnTo>
                <a:lnTo>
                  <a:pt x="57015" y="7761"/>
                </a:lnTo>
                <a:lnTo>
                  <a:pt x="45156" y="2097"/>
                </a:lnTo>
                <a:lnTo>
                  <a:pt x="30263" y="0"/>
                </a:lnTo>
                <a:lnTo>
                  <a:pt x="29452" y="5"/>
                </a:lnTo>
                <a:lnTo>
                  <a:pt x="16028" y="1904"/>
                </a:lnTo>
                <a:lnTo>
                  <a:pt x="5016" y="6691"/>
                </a:lnTo>
                <a:lnTo>
                  <a:pt x="5357" y="7825"/>
                </a:lnTo>
                <a:lnTo>
                  <a:pt x="5870" y="8795"/>
                </a:lnTo>
                <a:lnTo>
                  <a:pt x="6325" y="9767"/>
                </a:lnTo>
                <a:lnTo>
                  <a:pt x="7010" y="10630"/>
                </a:lnTo>
                <a:lnTo>
                  <a:pt x="7695" y="11494"/>
                </a:lnTo>
                <a:lnTo>
                  <a:pt x="8206" y="12789"/>
                </a:lnTo>
                <a:lnTo>
                  <a:pt x="8265" y="13814"/>
                </a:lnTo>
                <a:lnTo>
                  <a:pt x="8321" y="14839"/>
                </a:lnTo>
                <a:lnTo>
                  <a:pt x="8663" y="15811"/>
                </a:lnTo>
                <a:lnTo>
                  <a:pt x="7238" y="15056"/>
                </a:lnTo>
                <a:lnTo>
                  <a:pt x="6555" y="13545"/>
                </a:lnTo>
                <a:lnTo>
                  <a:pt x="5814" y="12789"/>
                </a:lnTo>
                <a:lnTo>
                  <a:pt x="5185" y="11872"/>
                </a:lnTo>
                <a:lnTo>
                  <a:pt x="4615" y="10953"/>
                </a:lnTo>
                <a:lnTo>
                  <a:pt x="4787" y="9928"/>
                </a:lnTo>
                <a:lnTo>
                  <a:pt x="5471" y="8956"/>
                </a:lnTo>
                <a:lnTo>
                  <a:pt x="4901" y="8039"/>
                </a:lnTo>
                <a:lnTo>
                  <a:pt x="3933" y="7661"/>
                </a:lnTo>
                <a:lnTo>
                  <a:pt x="3876" y="7500"/>
                </a:lnTo>
                <a:lnTo>
                  <a:pt x="0" y="24553"/>
                </a:lnTo>
                <a:lnTo>
                  <a:pt x="684" y="25148"/>
                </a:lnTo>
                <a:lnTo>
                  <a:pt x="56" y="25795"/>
                </a:lnTo>
                <a:lnTo>
                  <a:pt x="4787" y="39393"/>
                </a:lnTo>
                <a:lnTo>
                  <a:pt x="5073" y="39070"/>
                </a:lnTo>
                <a:lnTo>
                  <a:pt x="4787" y="38368"/>
                </a:lnTo>
                <a:lnTo>
                  <a:pt x="4559" y="37612"/>
                </a:lnTo>
                <a:lnTo>
                  <a:pt x="5357" y="37128"/>
                </a:lnTo>
                <a:lnTo>
                  <a:pt x="6384" y="36912"/>
                </a:lnTo>
                <a:lnTo>
                  <a:pt x="7465" y="36642"/>
                </a:lnTo>
                <a:lnTo>
                  <a:pt x="8150" y="35779"/>
                </a:lnTo>
                <a:lnTo>
                  <a:pt x="7636" y="34753"/>
                </a:lnTo>
                <a:lnTo>
                  <a:pt x="7352" y="33673"/>
                </a:lnTo>
                <a:lnTo>
                  <a:pt x="7010" y="32540"/>
                </a:lnTo>
                <a:lnTo>
                  <a:pt x="6384" y="31570"/>
                </a:lnTo>
                <a:lnTo>
                  <a:pt x="6156" y="30437"/>
                </a:lnTo>
                <a:lnTo>
                  <a:pt x="5699" y="29356"/>
                </a:lnTo>
                <a:lnTo>
                  <a:pt x="6555" y="28493"/>
                </a:lnTo>
                <a:lnTo>
                  <a:pt x="7580" y="27845"/>
                </a:lnTo>
                <a:lnTo>
                  <a:pt x="8776" y="27414"/>
                </a:lnTo>
                <a:lnTo>
                  <a:pt x="9745" y="26659"/>
                </a:lnTo>
                <a:lnTo>
                  <a:pt x="10657" y="25848"/>
                </a:lnTo>
                <a:lnTo>
                  <a:pt x="11856" y="25309"/>
                </a:lnTo>
                <a:lnTo>
                  <a:pt x="13052" y="24984"/>
                </a:lnTo>
                <a:lnTo>
                  <a:pt x="14021" y="24284"/>
                </a:lnTo>
                <a:lnTo>
                  <a:pt x="14419" y="23204"/>
                </a:lnTo>
                <a:lnTo>
                  <a:pt x="15046" y="22234"/>
                </a:lnTo>
                <a:lnTo>
                  <a:pt x="15674" y="21262"/>
                </a:lnTo>
                <a:lnTo>
                  <a:pt x="16528" y="20559"/>
                </a:lnTo>
                <a:lnTo>
                  <a:pt x="16472" y="19534"/>
                </a:lnTo>
                <a:lnTo>
                  <a:pt x="15787" y="19103"/>
                </a:lnTo>
                <a:lnTo>
                  <a:pt x="14989" y="18778"/>
                </a:lnTo>
                <a:lnTo>
                  <a:pt x="13735" y="18778"/>
                </a:lnTo>
                <a:lnTo>
                  <a:pt x="12538" y="18942"/>
                </a:lnTo>
                <a:lnTo>
                  <a:pt x="11286" y="19048"/>
                </a:lnTo>
                <a:lnTo>
                  <a:pt x="10031" y="18995"/>
                </a:lnTo>
                <a:lnTo>
                  <a:pt x="9175" y="18078"/>
                </a:lnTo>
                <a:lnTo>
                  <a:pt x="9346" y="17322"/>
                </a:lnTo>
                <a:lnTo>
                  <a:pt x="10544" y="17484"/>
                </a:lnTo>
                <a:lnTo>
                  <a:pt x="11741" y="17214"/>
                </a:lnTo>
                <a:lnTo>
                  <a:pt x="12881" y="17053"/>
                </a:lnTo>
                <a:lnTo>
                  <a:pt x="14021" y="16836"/>
                </a:lnTo>
                <a:lnTo>
                  <a:pt x="15217" y="16781"/>
                </a:lnTo>
                <a:lnTo>
                  <a:pt x="15730" y="4909"/>
                </a:lnTo>
                <a:lnTo>
                  <a:pt x="14933" y="4208"/>
                </a:lnTo>
                <a:lnTo>
                  <a:pt x="15674" y="3939"/>
                </a:lnTo>
                <a:lnTo>
                  <a:pt x="16528" y="3775"/>
                </a:lnTo>
                <a:lnTo>
                  <a:pt x="16870" y="4639"/>
                </a:lnTo>
                <a:lnTo>
                  <a:pt x="17269" y="5503"/>
                </a:lnTo>
                <a:lnTo>
                  <a:pt x="17954" y="6259"/>
                </a:lnTo>
                <a:lnTo>
                  <a:pt x="18524" y="7014"/>
                </a:lnTo>
                <a:lnTo>
                  <a:pt x="19776" y="7122"/>
                </a:lnTo>
                <a:lnTo>
                  <a:pt x="20916" y="7500"/>
                </a:lnTo>
                <a:lnTo>
                  <a:pt x="22342" y="7825"/>
                </a:lnTo>
                <a:lnTo>
                  <a:pt x="23482" y="7931"/>
                </a:lnTo>
                <a:lnTo>
                  <a:pt x="24451" y="8417"/>
                </a:lnTo>
                <a:lnTo>
                  <a:pt x="25476" y="8687"/>
                </a:lnTo>
                <a:lnTo>
                  <a:pt x="26388" y="9173"/>
                </a:lnTo>
                <a:lnTo>
                  <a:pt x="27413" y="8850"/>
                </a:lnTo>
                <a:lnTo>
                  <a:pt x="28497" y="8687"/>
                </a:lnTo>
                <a:lnTo>
                  <a:pt x="29580" y="8578"/>
                </a:lnTo>
                <a:lnTo>
                  <a:pt x="30664" y="8687"/>
                </a:lnTo>
                <a:lnTo>
                  <a:pt x="30833" y="9119"/>
                </a:lnTo>
                <a:lnTo>
                  <a:pt x="31574" y="9712"/>
                </a:lnTo>
                <a:lnTo>
                  <a:pt x="32601" y="10090"/>
                </a:lnTo>
                <a:lnTo>
                  <a:pt x="33284" y="10792"/>
                </a:lnTo>
                <a:lnTo>
                  <a:pt x="34253" y="11764"/>
                </a:lnTo>
                <a:lnTo>
                  <a:pt x="35280" y="12628"/>
                </a:lnTo>
                <a:lnTo>
                  <a:pt x="36192" y="12356"/>
                </a:lnTo>
                <a:lnTo>
                  <a:pt x="36704" y="13059"/>
                </a:lnTo>
                <a:lnTo>
                  <a:pt x="37332" y="13706"/>
                </a:lnTo>
                <a:lnTo>
                  <a:pt x="37161" y="14786"/>
                </a:lnTo>
                <a:lnTo>
                  <a:pt x="37217" y="15756"/>
                </a:lnTo>
                <a:lnTo>
                  <a:pt x="37102" y="16836"/>
                </a:lnTo>
                <a:lnTo>
                  <a:pt x="37787" y="17484"/>
                </a:lnTo>
                <a:lnTo>
                  <a:pt x="38585" y="18023"/>
                </a:lnTo>
                <a:lnTo>
                  <a:pt x="38472" y="19211"/>
                </a:lnTo>
                <a:lnTo>
                  <a:pt x="38983" y="19912"/>
                </a:lnTo>
                <a:lnTo>
                  <a:pt x="39553" y="20614"/>
                </a:lnTo>
                <a:lnTo>
                  <a:pt x="40123" y="21370"/>
                </a:lnTo>
                <a:lnTo>
                  <a:pt x="40864" y="21748"/>
                </a:lnTo>
                <a:lnTo>
                  <a:pt x="41378" y="22448"/>
                </a:lnTo>
                <a:lnTo>
                  <a:pt x="42119" y="21693"/>
                </a:lnTo>
                <a:lnTo>
                  <a:pt x="43088" y="21045"/>
                </a:lnTo>
                <a:lnTo>
                  <a:pt x="43543" y="20075"/>
                </a:lnTo>
                <a:lnTo>
                  <a:pt x="44228" y="19211"/>
                </a:lnTo>
                <a:lnTo>
                  <a:pt x="44342" y="18186"/>
                </a:lnTo>
                <a:lnTo>
                  <a:pt x="44284" y="17159"/>
                </a:lnTo>
                <a:lnTo>
                  <a:pt x="44284" y="16081"/>
                </a:lnTo>
                <a:close/>
              </a:path>
            </a:pathLst>
          </a:custGeom>
          <a:solidFill>
            <a:srgbClr val="93C9E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70" name="object 1570"/>
          <p:cNvSpPr/>
          <p:nvPr/>
        </p:nvSpPr>
        <p:spPr>
          <a:xfrm>
            <a:off x="318462" y="560177"/>
            <a:ext cx="7054" cy="8904"/>
          </a:xfrm>
          <a:custGeom>
            <a:avLst/>
            <a:gdLst/>
            <a:ahLst/>
            <a:cxnLst/>
            <a:rect l="l" t="t" r="r" b="b"/>
            <a:pathLst>
              <a:path w="9405" h="11872">
                <a:moveTo>
                  <a:pt x="3192" y="10524"/>
                </a:moveTo>
                <a:lnTo>
                  <a:pt x="4845" y="10739"/>
                </a:lnTo>
                <a:lnTo>
                  <a:pt x="5814" y="10416"/>
                </a:lnTo>
                <a:lnTo>
                  <a:pt x="6839" y="10091"/>
                </a:lnTo>
                <a:lnTo>
                  <a:pt x="7467" y="9230"/>
                </a:lnTo>
                <a:lnTo>
                  <a:pt x="7979" y="8258"/>
                </a:lnTo>
                <a:lnTo>
                  <a:pt x="8776" y="7447"/>
                </a:lnTo>
                <a:lnTo>
                  <a:pt x="9405" y="6638"/>
                </a:lnTo>
                <a:lnTo>
                  <a:pt x="9062" y="5774"/>
                </a:lnTo>
                <a:lnTo>
                  <a:pt x="8776" y="4802"/>
                </a:lnTo>
                <a:lnTo>
                  <a:pt x="7751" y="3941"/>
                </a:lnTo>
                <a:lnTo>
                  <a:pt x="7125" y="2915"/>
                </a:lnTo>
                <a:lnTo>
                  <a:pt x="5699" y="2591"/>
                </a:lnTo>
                <a:lnTo>
                  <a:pt x="4901" y="3886"/>
                </a:lnTo>
                <a:lnTo>
                  <a:pt x="3876" y="3724"/>
                </a:lnTo>
                <a:lnTo>
                  <a:pt x="2908" y="3400"/>
                </a:lnTo>
                <a:lnTo>
                  <a:pt x="2223" y="2591"/>
                </a:lnTo>
                <a:lnTo>
                  <a:pt x="1653" y="1727"/>
                </a:lnTo>
                <a:lnTo>
                  <a:pt x="968" y="918"/>
                </a:lnTo>
                <a:lnTo>
                  <a:pt x="513" y="0"/>
                </a:lnTo>
                <a:lnTo>
                  <a:pt x="0" y="11872"/>
                </a:lnTo>
                <a:lnTo>
                  <a:pt x="1139" y="11549"/>
                </a:lnTo>
                <a:lnTo>
                  <a:pt x="2167" y="11117"/>
                </a:lnTo>
                <a:lnTo>
                  <a:pt x="3192" y="10524"/>
                </a:lnTo>
                <a:close/>
              </a:path>
            </a:pathLst>
          </a:custGeom>
          <a:solidFill>
            <a:srgbClr val="93C9E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71" name="object 1571"/>
          <p:cNvSpPr/>
          <p:nvPr/>
        </p:nvSpPr>
        <p:spPr>
          <a:xfrm>
            <a:off x="355914" y="576084"/>
            <a:ext cx="513" cy="608"/>
          </a:xfrm>
          <a:custGeom>
            <a:avLst/>
            <a:gdLst/>
            <a:ahLst/>
            <a:cxnLst/>
            <a:rect l="l" t="t" r="r" b="b"/>
            <a:pathLst>
              <a:path w="684" h="810">
                <a:moveTo>
                  <a:pt x="684" y="0"/>
                </a:moveTo>
                <a:lnTo>
                  <a:pt x="0" y="810"/>
                </a:lnTo>
                <a:lnTo>
                  <a:pt x="503" y="755"/>
                </a:lnTo>
                <a:lnTo>
                  <a:pt x="563" y="541"/>
                </a:lnTo>
                <a:lnTo>
                  <a:pt x="684" y="0"/>
                </a:lnTo>
                <a:close/>
              </a:path>
            </a:pathLst>
          </a:custGeom>
          <a:solidFill>
            <a:srgbClr val="93C9E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72" name="object 1572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93C9E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73" name="object 1573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95CAE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74" name="object 1574"/>
          <p:cNvSpPr/>
          <p:nvPr/>
        </p:nvSpPr>
        <p:spPr>
          <a:xfrm>
            <a:off x="315172" y="583210"/>
            <a:ext cx="4445" cy="4856"/>
          </a:xfrm>
          <a:custGeom>
            <a:avLst/>
            <a:gdLst/>
            <a:ahLst/>
            <a:cxnLst/>
            <a:rect l="l" t="t" r="r" b="b"/>
            <a:pathLst>
              <a:path w="5927" h="6475">
                <a:moveTo>
                  <a:pt x="741" y="3992"/>
                </a:moveTo>
                <a:lnTo>
                  <a:pt x="0" y="3884"/>
                </a:lnTo>
                <a:lnTo>
                  <a:pt x="114" y="4964"/>
                </a:lnTo>
                <a:lnTo>
                  <a:pt x="855" y="5664"/>
                </a:lnTo>
                <a:lnTo>
                  <a:pt x="1824" y="6205"/>
                </a:lnTo>
                <a:lnTo>
                  <a:pt x="2906" y="6475"/>
                </a:lnTo>
                <a:lnTo>
                  <a:pt x="3989" y="6259"/>
                </a:lnTo>
                <a:lnTo>
                  <a:pt x="4559" y="5719"/>
                </a:lnTo>
                <a:lnTo>
                  <a:pt x="4104" y="5072"/>
                </a:lnTo>
                <a:lnTo>
                  <a:pt x="4730" y="4478"/>
                </a:lnTo>
                <a:lnTo>
                  <a:pt x="5586" y="3992"/>
                </a:lnTo>
                <a:lnTo>
                  <a:pt x="5643" y="2967"/>
                </a:lnTo>
                <a:lnTo>
                  <a:pt x="5927" y="1995"/>
                </a:lnTo>
                <a:lnTo>
                  <a:pt x="5185" y="1078"/>
                </a:lnTo>
                <a:lnTo>
                  <a:pt x="4845" y="0"/>
                </a:lnTo>
                <a:lnTo>
                  <a:pt x="3818" y="0"/>
                </a:lnTo>
                <a:lnTo>
                  <a:pt x="3192" y="916"/>
                </a:lnTo>
                <a:lnTo>
                  <a:pt x="2394" y="1617"/>
                </a:lnTo>
                <a:lnTo>
                  <a:pt x="1139" y="1617"/>
                </a:lnTo>
                <a:lnTo>
                  <a:pt x="114" y="2805"/>
                </a:lnTo>
                <a:lnTo>
                  <a:pt x="741" y="3992"/>
                </a:lnTo>
                <a:close/>
              </a:path>
            </a:pathLst>
          </a:custGeom>
          <a:solidFill>
            <a:srgbClr val="95CAE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75" name="object 1575"/>
          <p:cNvSpPr/>
          <p:nvPr/>
        </p:nvSpPr>
        <p:spPr>
          <a:xfrm>
            <a:off x="303245" y="562365"/>
            <a:ext cx="7523" cy="23555"/>
          </a:xfrm>
          <a:custGeom>
            <a:avLst/>
            <a:gdLst/>
            <a:ahLst/>
            <a:cxnLst/>
            <a:rect l="l" t="t" r="r" b="b"/>
            <a:pathLst>
              <a:path w="10031" h="31407">
                <a:moveTo>
                  <a:pt x="4275" y="16781"/>
                </a:moveTo>
                <a:lnTo>
                  <a:pt x="9405" y="0"/>
                </a:lnTo>
                <a:lnTo>
                  <a:pt x="3590" y="4047"/>
                </a:lnTo>
                <a:lnTo>
                  <a:pt x="0" y="9497"/>
                </a:lnTo>
                <a:lnTo>
                  <a:pt x="0" y="21693"/>
                </a:lnTo>
                <a:lnTo>
                  <a:pt x="3820" y="27306"/>
                </a:lnTo>
                <a:lnTo>
                  <a:pt x="10031" y="31407"/>
                </a:lnTo>
                <a:lnTo>
                  <a:pt x="5129" y="17970"/>
                </a:lnTo>
                <a:lnTo>
                  <a:pt x="4275" y="16781"/>
                </a:lnTo>
                <a:close/>
              </a:path>
            </a:pathLst>
          </a:custGeom>
          <a:solidFill>
            <a:srgbClr val="95CAE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76" name="object 1576"/>
          <p:cNvSpPr/>
          <p:nvPr/>
        </p:nvSpPr>
        <p:spPr>
          <a:xfrm>
            <a:off x="306451" y="556900"/>
            <a:ext cx="49795" cy="29020"/>
          </a:xfrm>
          <a:custGeom>
            <a:avLst/>
            <a:gdLst/>
            <a:ahLst/>
            <a:cxnLst/>
            <a:rect l="l" t="t" r="r" b="b"/>
            <a:pathLst>
              <a:path w="66393" h="38693">
                <a:moveTo>
                  <a:pt x="62526" y="25472"/>
                </a:moveTo>
                <a:lnTo>
                  <a:pt x="63553" y="25850"/>
                </a:lnTo>
                <a:lnTo>
                  <a:pt x="64641" y="26120"/>
                </a:lnTo>
                <a:lnTo>
                  <a:pt x="65708" y="26120"/>
                </a:lnTo>
                <a:lnTo>
                  <a:pt x="66172" y="25364"/>
                </a:lnTo>
                <a:lnTo>
                  <a:pt x="66292" y="24717"/>
                </a:lnTo>
                <a:lnTo>
                  <a:pt x="66333" y="24067"/>
                </a:lnTo>
                <a:lnTo>
                  <a:pt x="66393" y="23420"/>
                </a:lnTo>
                <a:lnTo>
                  <a:pt x="66292" y="23259"/>
                </a:lnTo>
                <a:lnTo>
                  <a:pt x="65205" y="22720"/>
                </a:lnTo>
                <a:lnTo>
                  <a:pt x="64339" y="21856"/>
                </a:lnTo>
                <a:lnTo>
                  <a:pt x="64863" y="21317"/>
                </a:lnTo>
                <a:lnTo>
                  <a:pt x="65608" y="20884"/>
                </a:lnTo>
                <a:lnTo>
                  <a:pt x="65306" y="19806"/>
                </a:lnTo>
                <a:lnTo>
                  <a:pt x="64742" y="18834"/>
                </a:lnTo>
                <a:lnTo>
                  <a:pt x="64057" y="17970"/>
                </a:lnTo>
                <a:lnTo>
                  <a:pt x="63151" y="17700"/>
                </a:lnTo>
                <a:lnTo>
                  <a:pt x="62345" y="17269"/>
                </a:lnTo>
                <a:lnTo>
                  <a:pt x="62124" y="15973"/>
                </a:lnTo>
                <a:lnTo>
                  <a:pt x="62345" y="14731"/>
                </a:lnTo>
                <a:lnTo>
                  <a:pt x="63271" y="13869"/>
                </a:lnTo>
                <a:lnTo>
                  <a:pt x="63835" y="14192"/>
                </a:lnTo>
                <a:lnTo>
                  <a:pt x="57551" y="7682"/>
                </a:lnTo>
                <a:lnTo>
                  <a:pt x="45828" y="2075"/>
                </a:lnTo>
                <a:lnTo>
                  <a:pt x="31061" y="0"/>
                </a:lnTo>
                <a:lnTo>
                  <a:pt x="30418" y="3"/>
                </a:lnTo>
                <a:lnTo>
                  <a:pt x="16962" y="1891"/>
                </a:lnTo>
                <a:lnTo>
                  <a:pt x="5983" y="6744"/>
                </a:lnTo>
                <a:lnTo>
                  <a:pt x="6154" y="7286"/>
                </a:lnTo>
                <a:lnTo>
                  <a:pt x="6668" y="8256"/>
                </a:lnTo>
                <a:lnTo>
                  <a:pt x="7123" y="9228"/>
                </a:lnTo>
                <a:lnTo>
                  <a:pt x="7808" y="10091"/>
                </a:lnTo>
                <a:lnTo>
                  <a:pt x="8492" y="10955"/>
                </a:lnTo>
                <a:lnTo>
                  <a:pt x="9004" y="12250"/>
                </a:lnTo>
                <a:lnTo>
                  <a:pt x="9062" y="13275"/>
                </a:lnTo>
                <a:lnTo>
                  <a:pt x="9119" y="14300"/>
                </a:lnTo>
                <a:lnTo>
                  <a:pt x="9461" y="15272"/>
                </a:lnTo>
                <a:lnTo>
                  <a:pt x="8035" y="14517"/>
                </a:lnTo>
                <a:lnTo>
                  <a:pt x="7352" y="13005"/>
                </a:lnTo>
                <a:lnTo>
                  <a:pt x="6611" y="12250"/>
                </a:lnTo>
                <a:lnTo>
                  <a:pt x="5983" y="11333"/>
                </a:lnTo>
                <a:lnTo>
                  <a:pt x="5413" y="10414"/>
                </a:lnTo>
                <a:lnTo>
                  <a:pt x="5584" y="9389"/>
                </a:lnTo>
                <a:lnTo>
                  <a:pt x="6269" y="8417"/>
                </a:lnTo>
                <a:lnTo>
                  <a:pt x="5699" y="7500"/>
                </a:lnTo>
                <a:lnTo>
                  <a:pt x="5129" y="7286"/>
                </a:lnTo>
                <a:lnTo>
                  <a:pt x="0" y="24067"/>
                </a:lnTo>
                <a:lnTo>
                  <a:pt x="741" y="24392"/>
                </a:lnTo>
                <a:lnTo>
                  <a:pt x="797" y="24014"/>
                </a:lnTo>
                <a:lnTo>
                  <a:pt x="1482" y="24608"/>
                </a:lnTo>
                <a:lnTo>
                  <a:pt x="853" y="25256"/>
                </a:lnTo>
                <a:lnTo>
                  <a:pt x="5755" y="38693"/>
                </a:lnTo>
                <a:lnTo>
                  <a:pt x="5870" y="38531"/>
                </a:lnTo>
                <a:lnTo>
                  <a:pt x="5584" y="37829"/>
                </a:lnTo>
                <a:lnTo>
                  <a:pt x="5357" y="37073"/>
                </a:lnTo>
                <a:lnTo>
                  <a:pt x="6154" y="36589"/>
                </a:lnTo>
                <a:lnTo>
                  <a:pt x="7181" y="36373"/>
                </a:lnTo>
                <a:lnTo>
                  <a:pt x="8263" y="36103"/>
                </a:lnTo>
                <a:lnTo>
                  <a:pt x="8947" y="35239"/>
                </a:lnTo>
                <a:lnTo>
                  <a:pt x="8434" y="34214"/>
                </a:lnTo>
                <a:lnTo>
                  <a:pt x="8150" y="33134"/>
                </a:lnTo>
                <a:lnTo>
                  <a:pt x="7808" y="32001"/>
                </a:lnTo>
                <a:lnTo>
                  <a:pt x="7181" y="31031"/>
                </a:lnTo>
                <a:lnTo>
                  <a:pt x="6954" y="29897"/>
                </a:lnTo>
                <a:lnTo>
                  <a:pt x="6496" y="28817"/>
                </a:lnTo>
                <a:lnTo>
                  <a:pt x="7352" y="27953"/>
                </a:lnTo>
                <a:lnTo>
                  <a:pt x="8377" y="27306"/>
                </a:lnTo>
                <a:lnTo>
                  <a:pt x="9574" y="26875"/>
                </a:lnTo>
                <a:lnTo>
                  <a:pt x="10542" y="26120"/>
                </a:lnTo>
                <a:lnTo>
                  <a:pt x="11455" y="25309"/>
                </a:lnTo>
                <a:lnTo>
                  <a:pt x="12653" y="24770"/>
                </a:lnTo>
                <a:lnTo>
                  <a:pt x="13849" y="24445"/>
                </a:lnTo>
                <a:lnTo>
                  <a:pt x="14818" y="23745"/>
                </a:lnTo>
                <a:lnTo>
                  <a:pt x="15217" y="22664"/>
                </a:lnTo>
                <a:lnTo>
                  <a:pt x="15843" y="21694"/>
                </a:lnTo>
                <a:lnTo>
                  <a:pt x="16472" y="20722"/>
                </a:lnTo>
                <a:lnTo>
                  <a:pt x="17325" y="20020"/>
                </a:lnTo>
                <a:lnTo>
                  <a:pt x="17269" y="18995"/>
                </a:lnTo>
                <a:lnTo>
                  <a:pt x="16584" y="18564"/>
                </a:lnTo>
                <a:lnTo>
                  <a:pt x="15787" y="18239"/>
                </a:lnTo>
                <a:lnTo>
                  <a:pt x="14532" y="18239"/>
                </a:lnTo>
                <a:lnTo>
                  <a:pt x="13336" y="18403"/>
                </a:lnTo>
                <a:lnTo>
                  <a:pt x="12083" y="18509"/>
                </a:lnTo>
                <a:lnTo>
                  <a:pt x="10828" y="18456"/>
                </a:lnTo>
                <a:lnTo>
                  <a:pt x="9973" y="17539"/>
                </a:lnTo>
                <a:lnTo>
                  <a:pt x="10144" y="16783"/>
                </a:lnTo>
                <a:lnTo>
                  <a:pt x="11342" y="16945"/>
                </a:lnTo>
                <a:lnTo>
                  <a:pt x="12538" y="16675"/>
                </a:lnTo>
                <a:lnTo>
                  <a:pt x="13678" y="16514"/>
                </a:lnTo>
                <a:lnTo>
                  <a:pt x="14818" y="16297"/>
                </a:lnTo>
                <a:lnTo>
                  <a:pt x="16014" y="16242"/>
                </a:lnTo>
                <a:lnTo>
                  <a:pt x="17154" y="15919"/>
                </a:lnTo>
                <a:lnTo>
                  <a:pt x="16528" y="4370"/>
                </a:lnTo>
                <a:lnTo>
                  <a:pt x="15730" y="3669"/>
                </a:lnTo>
                <a:lnTo>
                  <a:pt x="16472" y="3400"/>
                </a:lnTo>
                <a:lnTo>
                  <a:pt x="17325" y="3236"/>
                </a:lnTo>
                <a:lnTo>
                  <a:pt x="17668" y="4100"/>
                </a:lnTo>
                <a:lnTo>
                  <a:pt x="18067" y="4964"/>
                </a:lnTo>
                <a:lnTo>
                  <a:pt x="18751" y="5719"/>
                </a:lnTo>
                <a:lnTo>
                  <a:pt x="19321" y="6475"/>
                </a:lnTo>
                <a:lnTo>
                  <a:pt x="20574" y="6583"/>
                </a:lnTo>
                <a:lnTo>
                  <a:pt x="21714" y="6961"/>
                </a:lnTo>
                <a:lnTo>
                  <a:pt x="20916" y="8256"/>
                </a:lnTo>
                <a:lnTo>
                  <a:pt x="19891" y="8094"/>
                </a:lnTo>
                <a:lnTo>
                  <a:pt x="18922" y="7770"/>
                </a:lnTo>
                <a:lnTo>
                  <a:pt x="18238" y="6961"/>
                </a:lnTo>
                <a:lnTo>
                  <a:pt x="19206" y="14894"/>
                </a:lnTo>
                <a:lnTo>
                  <a:pt x="20860" y="15109"/>
                </a:lnTo>
                <a:lnTo>
                  <a:pt x="21829" y="14786"/>
                </a:lnTo>
                <a:lnTo>
                  <a:pt x="22854" y="14462"/>
                </a:lnTo>
                <a:lnTo>
                  <a:pt x="23482" y="13600"/>
                </a:lnTo>
                <a:lnTo>
                  <a:pt x="23994" y="12628"/>
                </a:lnTo>
                <a:lnTo>
                  <a:pt x="24791" y="11817"/>
                </a:lnTo>
                <a:lnTo>
                  <a:pt x="25419" y="11008"/>
                </a:lnTo>
                <a:lnTo>
                  <a:pt x="25077" y="10145"/>
                </a:lnTo>
                <a:lnTo>
                  <a:pt x="24791" y="9173"/>
                </a:lnTo>
                <a:lnTo>
                  <a:pt x="23766" y="8311"/>
                </a:lnTo>
                <a:lnTo>
                  <a:pt x="23140" y="7286"/>
                </a:lnTo>
                <a:lnTo>
                  <a:pt x="24280" y="7392"/>
                </a:lnTo>
                <a:lnTo>
                  <a:pt x="25248" y="7878"/>
                </a:lnTo>
                <a:lnTo>
                  <a:pt x="26273" y="8147"/>
                </a:lnTo>
                <a:lnTo>
                  <a:pt x="27186" y="8633"/>
                </a:lnTo>
                <a:lnTo>
                  <a:pt x="28211" y="8311"/>
                </a:lnTo>
                <a:lnTo>
                  <a:pt x="29294" y="8147"/>
                </a:lnTo>
                <a:lnTo>
                  <a:pt x="30378" y="8039"/>
                </a:lnTo>
                <a:lnTo>
                  <a:pt x="31461" y="8147"/>
                </a:lnTo>
                <a:lnTo>
                  <a:pt x="31630" y="8580"/>
                </a:lnTo>
                <a:lnTo>
                  <a:pt x="32372" y="9173"/>
                </a:lnTo>
                <a:lnTo>
                  <a:pt x="33399" y="9550"/>
                </a:lnTo>
                <a:lnTo>
                  <a:pt x="34081" y="10253"/>
                </a:lnTo>
                <a:lnTo>
                  <a:pt x="35050" y="11225"/>
                </a:lnTo>
                <a:lnTo>
                  <a:pt x="36077" y="12089"/>
                </a:lnTo>
                <a:lnTo>
                  <a:pt x="36990" y="11817"/>
                </a:lnTo>
                <a:lnTo>
                  <a:pt x="37501" y="12519"/>
                </a:lnTo>
                <a:lnTo>
                  <a:pt x="38129" y="13167"/>
                </a:lnTo>
                <a:lnTo>
                  <a:pt x="37958" y="14247"/>
                </a:lnTo>
                <a:lnTo>
                  <a:pt x="38015" y="15217"/>
                </a:lnTo>
                <a:lnTo>
                  <a:pt x="37900" y="16297"/>
                </a:lnTo>
                <a:lnTo>
                  <a:pt x="38585" y="16945"/>
                </a:lnTo>
                <a:lnTo>
                  <a:pt x="39382" y="17484"/>
                </a:lnTo>
                <a:lnTo>
                  <a:pt x="39269" y="18672"/>
                </a:lnTo>
                <a:lnTo>
                  <a:pt x="39781" y="19373"/>
                </a:lnTo>
                <a:lnTo>
                  <a:pt x="40351" y="20075"/>
                </a:lnTo>
                <a:lnTo>
                  <a:pt x="40921" y="20831"/>
                </a:lnTo>
                <a:lnTo>
                  <a:pt x="41662" y="21208"/>
                </a:lnTo>
                <a:lnTo>
                  <a:pt x="42175" y="21909"/>
                </a:lnTo>
                <a:lnTo>
                  <a:pt x="42917" y="21153"/>
                </a:lnTo>
                <a:lnTo>
                  <a:pt x="43885" y="20506"/>
                </a:lnTo>
                <a:lnTo>
                  <a:pt x="44340" y="19536"/>
                </a:lnTo>
                <a:lnTo>
                  <a:pt x="45025" y="18672"/>
                </a:lnTo>
                <a:lnTo>
                  <a:pt x="45140" y="17647"/>
                </a:lnTo>
                <a:lnTo>
                  <a:pt x="45082" y="16620"/>
                </a:lnTo>
                <a:lnTo>
                  <a:pt x="45082" y="15542"/>
                </a:lnTo>
                <a:lnTo>
                  <a:pt x="45710" y="14625"/>
                </a:lnTo>
                <a:lnTo>
                  <a:pt x="46620" y="13869"/>
                </a:lnTo>
                <a:lnTo>
                  <a:pt x="47647" y="13275"/>
                </a:lnTo>
                <a:lnTo>
                  <a:pt x="48787" y="12844"/>
                </a:lnTo>
                <a:lnTo>
                  <a:pt x="49585" y="11386"/>
                </a:lnTo>
                <a:lnTo>
                  <a:pt x="50781" y="10739"/>
                </a:lnTo>
                <a:lnTo>
                  <a:pt x="51466" y="9767"/>
                </a:lnTo>
                <a:lnTo>
                  <a:pt x="52549" y="9119"/>
                </a:lnTo>
                <a:lnTo>
                  <a:pt x="53631" y="8689"/>
                </a:lnTo>
                <a:lnTo>
                  <a:pt x="55000" y="8903"/>
                </a:lnTo>
                <a:lnTo>
                  <a:pt x="55911" y="9550"/>
                </a:lnTo>
                <a:lnTo>
                  <a:pt x="56595" y="10414"/>
                </a:lnTo>
                <a:lnTo>
                  <a:pt x="57109" y="11386"/>
                </a:lnTo>
                <a:lnTo>
                  <a:pt x="57792" y="12250"/>
                </a:lnTo>
                <a:lnTo>
                  <a:pt x="59046" y="12303"/>
                </a:lnTo>
                <a:lnTo>
                  <a:pt x="60299" y="12520"/>
                </a:lnTo>
                <a:lnTo>
                  <a:pt x="60984" y="13383"/>
                </a:lnTo>
                <a:lnTo>
                  <a:pt x="61036" y="14462"/>
                </a:lnTo>
                <a:lnTo>
                  <a:pt x="60927" y="15542"/>
                </a:lnTo>
                <a:lnTo>
                  <a:pt x="60756" y="16620"/>
                </a:lnTo>
                <a:lnTo>
                  <a:pt x="60984" y="17700"/>
                </a:lnTo>
                <a:lnTo>
                  <a:pt x="61378" y="18725"/>
                </a:lnTo>
                <a:lnTo>
                  <a:pt x="62345" y="19211"/>
                </a:lnTo>
                <a:lnTo>
                  <a:pt x="62627" y="20398"/>
                </a:lnTo>
                <a:lnTo>
                  <a:pt x="63090" y="21423"/>
                </a:lnTo>
                <a:lnTo>
                  <a:pt x="62244" y="20939"/>
                </a:lnTo>
                <a:lnTo>
                  <a:pt x="61217" y="20776"/>
                </a:lnTo>
                <a:lnTo>
                  <a:pt x="60186" y="20667"/>
                </a:lnTo>
                <a:lnTo>
                  <a:pt x="59159" y="20614"/>
                </a:lnTo>
                <a:lnTo>
                  <a:pt x="58819" y="21208"/>
                </a:lnTo>
                <a:lnTo>
                  <a:pt x="59900" y="22017"/>
                </a:lnTo>
                <a:lnTo>
                  <a:pt x="61217" y="22450"/>
                </a:lnTo>
                <a:lnTo>
                  <a:pt x="60869" y="23312"/>
                </a:lnTo>
                <a:lnTo>
                  <a:pt x="61962" y="23853"/>
                </a:lnTo>
                <a:lnTo>
                  <a:pt x="62184" y="24717"/>
                </a:lnTo>
                <a:lnTo>
                  <a:pt x="62526" y="25472"/>
                </a:lnTo>
                <a:close/>
              </a:path>
            </a:pathLst>
          </a:custGeom>
          <a:solidFill>
            <a:srgbClr val="95CAE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77" name="object 1577"/>
          <p:cNvSpPr/>
          <p:nvPr/>
        </p:nvSpPr>
        <p:spPr>
          <a:xfrm>
            <a:off x="318847" y="560178"/>
            <a:ext cx="2009" cy="8662"/>
          </a:xfrm>
          <a:custGeom>
            <a:avLst/>
            <a:gdLst/>
            <a:ahLst/>
            <a:cxnLst/>
            <a:rect l="l" t="t" r="r" b="b"/>
            <a:pathLst>
              <a:path w="2678" h="11549">
                <a:moveTo>
                  <a:pt x="2678" y="10524"/>
                </a:moveTo>
                <a:lnTo>
                  <a:pt x="1709" y="2591"/>
                </a:lnTo>
                <a:lnTo>
                  <a:pt x="1139" y="1727"/>
                </a:lnTo>
                <a:lnTo>
                  <a:pt x="455" y="918"/>
                </a:lnTo>
                <a:lnTo>
                  <a:pt x="0" y="0"/>
                </a:lnTo>
                <a:lnTo>
                  <a:pt x="626" y="11549"/>
                </a:lnTo>
                <a:lnTo>
                  <a:pt x="1653" y="11117"/>
                </a:lnTo>
                <a:lnTo>
                  <a:pt x="2678" y="10524"/>
                </a:lnTo>
                <a:close/>
              </a:path>
            </a:pathLst>
          </a:custGeom>
          <a:solidFill>
            <a:srgbClr val="95CAE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78" name="object 1578"/>
          <p:cNvSpPr/>
          <p:nvPr/>
        </p:nvSpPr>
        <p:spPr>
          <a:xfrm>
            <a:off x="315172" y="583210"/>
            <a:ext cx="4445" cy="4856"/>
          </a:xfrm>
          <a:custGeom>
            <a:avLst/>
            <a:gdLst/>
            <a:ahLst/>
            <a:cxnLst/>
            <a:rect l="l" t="t" r="r" b="b"/>
            <a:pathLst>
              <a:path w="5927" h="6475">
                <a:moveTo>
                  <a:pt x="741" y="3992"/>
                </a:moveTo>
                <a:lnTo>
                  <a:pt x="0" y="3884"/>
                </a:lnTo>
                <a:lnTo>
                  <a:pt x="114" y="4964"/>
                </a:lnTo>
                <a:lnTo>
                  <a:pt x="855" y="5664"/>
                </a:lnTo>
                <a:lnTo>
                  <a:pt x="1824" y="6205"/>
                </a:lnTo>
                <a:lnTo>
                  <a:pt x="2906" y="6475"/>
                </a:lnTo>
                <a:lnTo>
                  <a:pt x="3989" y="6259"/>
                </a:lnTo>
                <a:lnTo>
                  <a:pt x="4559" y="5719"/>
                </a:lnTo>
                <a:lnTo>
                  <a:pt x="4104" y="5072"/>
                </a:lnTo>
                <a:lnTo>
                  <a:pt x="4730" y="4478"/>
                </a:lnTo>
                <a:lnTo>
                  <a:pt x="5586" y="3992"/>
                </a:lnTo>
                <a:lnTo>
                  <a:pt x="5643" y="2967"/>
                </a:lnTo>
                <a:lnTo>
                  <a:pt x="5927" y="1995"/>
                </a:lnTo>
                <a:lnTo>
                  <a:pt x="5185" y="1078"/>
                </a:lnTo>
                <a:lnTo>
                  <a:pt x="4845" y="0"/>
                </a:lnTo>
                <a:lnTo>
                  <a:pt x="3818" y="0"/>
                </a:lnTo>
                <a:lnTo>
                  <a:pt x="3192" y="916"/>
                </a:lnTo>
                <a:lnTo>
                  <a:pt x="2394" y="1617"/>
                </a:lnTo>
                <a:lnTo>
                  <a:pt x="1139" y="1617"/>
                </a:lnTo>
                <a:lnTo>
                  <a:pt x="114" y="2805"/>
                </a:lnTo>
                <a:lnTo>
                  <a:pt x="741" y="3992"/>
                </a:lnTo>
                <a:close/>
              </a:path>
            </a:pathLst>
          </a:custGeom>
          <a:solidFill>
            <a:srgbClr val="95CAE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79" name="object 1579"/>
          <p:cNvSpPr/>
          <p:nvPr/>
        </p:nvSpPr>
        <p:spPr>
          <a:xfrm>
            <a:off x="303630" y="562567"/>
            <a:ext cx="7523" cy="23151"/>
          </a:xfrm>
          <a:custGeom>
            <a:avLst/>
            <a:gdLst/>
            <a:ahLst/>
            <a:cxnLst/>
            <a:rect l="l" t="t" r="r" b="b"/>
            <a:pathLst>
              <a:path w="10031" h="30868">
                <a:moveTo>
                  <a:pt x="9517" y="0"/>
                </a:moveTo>
                <a:lnTo>
                  <a:pt x="3590" y="3992"/>
                </a:lnTo>
                <a:lnTo>
                  <a:pt x="0" y="9442"/>
                </a:lnTo>
                <a:lnTo>
                  <a:pt x="0" y="21423"/>
                </a:lnTo>
                <a:lnTo>
                  <a:pt x="3647" y="26873"/>
                </a:lnTo>
                <a:lnTo>
                  <a:pt x="9576" y="30868"/>
                </a:lnTo>
                <a:lnTo>
                  <a:pt x="3762" y="16512"/>
                </a:lnTo>
                <a:lnTo>
                  <a:pt x="4503" y="16836"/>
                </a:lnTo>
                <a:lnTo>
                  <a:pt x="4559" y="16459"/>
                </a:lnTo>
                <a:lnTo>
                  <a:pt x="5244" y="17053"/>
                </a:lnTo>
                <a:lnTo>
                  <a:pt x="9175" y="2858"/>
                </a:lnTo>
                <a:lnTo>
                  <a:pt x="9346" y="1833"/>
                </a:lnTo>
                <a:lnTo>
                  <a:pt x="10031" y="861"/>
                </a:lnTo>
                <a:lnTo>
                  <a:pt x="9517" y="0"/>
                </a:lnTo>
                <a:close/>
              </a:path>
            </a:pathLst>
          </a:custGeom>
          <a:solidFill>
            <a:srgbClr val="95CAE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80" name="object 1580"/>
          <p:cNvSpPr/>
          <p:nvPr/>
        </p:nvSpPr>
        <p:spPr>
          <a:xfrm>
            <a:off x="318847" y="560178"/>
            <a:ext cx="2009" cy="8662"/>
          </a:xfrm>
          <a:custGeom>
            <a:avLst/>
            <a:gdLst/>
            <a:ahLst/>
            <a:cxnLst/>
            <a:rect l="l" t="t" r="r" b="b"/>
            <a:pathLst>
              <a:path w="2678" h="11549">
                <a:moveTo>
                  <a:pt x="2678" y="10524"/>
                </a:moveTo>
                <a:lnTo>
                  <a:pt x="1709" y="2591"/>
                </a:lnTo>
                <a:lnTo>
                  <a:pt x="1139" y="1727"/>
                </a:lnTo>
                <a:lnTo>
                  <a:pt x="455" y="918"/>
                </a:lnTo>
                <a:lnTo>
                  <a:pt x="0" y="0"/>
                </a:lnTo>
                <a:lnTo>
                  <a:pt x="626" y="11549"/>
                </a:lnTo>
                <a:lnTo>
                  <a:pt x="1653" y="11117"/>
                </a:lnTo>
                <a:lnTo>
                  <a:pt x="2678" y="10524"/>
                </a:lnTo>
                <a:close/>
              </a:path>
            </a:pathLst>
          </a:custGeom>
          <a:solidFill>
            <a:srgbClr val="95CAE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81" name="object 1581"/>
          <p:cNvSpPr/>
          <p:nvPr/>
        </p:nvSpPr>
        <p:spPr>
          <a:xfrm>
            <a:off x="306451" y="557265"/>
            <a:ext cx="49418" cy="28453"/>
          </a:xfrm>
          <a:custGeom>
            <a:avLst/>
            <a:gdLst/>
            <a:ahLst/>
            <a:cxnLst/>
            <a:rect l="l" t="t" r="r" b="b"/>
            <a:pathLst>
              <a:path w="65890" h="37937">
                <a:moveTo>
                  <a:pt x="8263" y="35617"/>
                </a:moveTo>
                <a:lnTo>
                  <a:pt x="8947" y="34753"/>
                </a:lnTo>
                <a:lnTo>
                  <a:pt x="8434" y="33728"/>
                </a:lnTo>
                <a:lnTo>
                  <a:pt x="8150" y="32648"/>
                </a:lnTo>
                <a:lnTo>
                  <a:pt x="7808" y="31515"/>
                </a:lnTo>
                <a:lnTo>
                  <a:pt x="7181" y="30545"/>
                </a:lnTo>
                <a:lnTo>
                  <a:pt x="6954" y="29411"/>
                </a:lnTo>
                <a:lnTo>
                  <a:pt x="6496" y="28331"/>
                </a:lnTo>
                <a:lnTo>
                  <a:pt x="7352" y="27467"/>
                </a:lnTo>
                <a:lnTo>
                  <a:pt x="8377" y="26820"/>
                </a:lnTo>
                <a:lnTo>
                  <a:pt x="9574" y="26389"/>
                </a:lnTo>
                <a:lnTo>
                  <a:pt x="10542" y="25634"/>
                </a:lnTo>
                <a:lnTo>
                  <a:pt x="11455" y="24823"/>
                </a:lnTo>
                <a:lnTo>
                  <a:pt x="12653" y="24284"/>
                </a:lnTo>
                <a:lnTo>
                  <a:pt x="13849" y="23959"/>
                </a:lnTo>
                <a:lnTo>
                  <a:pt x="14818" y="23259"/>
                </a:lnTo>
                <a:lnTo>
                  <a:pt x="15217" y="22178"/>
                </a:lnTo>
                <a:lnTo>
                  <a:pt x="15843" y="21208"/>
                </a:lnTo>
                <a:lnTo>
                  <a:pt x="16472" y="20236"/>
                </a:lnTo>
                <a:lnTo>
                  <a:pt x="17325" y="19534"/>
                </a:lnTo>
                <a:lnTo>
                  <a:pt x="17269" y="18509"/>
                </a:lnTo>
                <a:lnTo>
                  <a:pt x="16584" y="18078"/>
                </a:lnTo>
                <a:lnTo>
                  <a:pt x="15787" y="17753"/>
                </a:lnTo>
                <a:lnTo>
                  <a:pt x="14532" y="17753"/>
                </a:lnTo>
                <a:lnTo>
                  <a:pt x="13336" y="17917"/>
                </a:lnTo>
                <a:lnTo>
                  <a:pt x="12083" y="18023"/>
                </a:lnTo>
                <a:lnTo>
                  <a:pt x="10828" y="17970"/>
                </a:lnTo>
                <a:lnTo>
                  <a:pt x="9973" y="17053"/>
                </a:lnTo>
                <a:lnTo>
                  <a:pt x="10144" y="16297"/>
                </a:lnTo>
                <a:lnTo>
                  <a:pt x="11342" y="16459"/>
                </a:lnTo>
                <a:lnTo>
                  <a:pt x="12538" y="16189"/>
                </a:lnTo>
                <a:lnTo>
                  <a:pt x="13678" y="16028"/>
                </a:lnTo>
                <a:lnTo>
                  <a:pt x="14818" y="15811"/>
                </a:lnTo>
                <a:lnTo>
                  <a:pt x="16014" y="15756"/>
                </a:lnTo>
                <a:lnTo>
                  <a:pt x="17154" y="15433"/>
                </a:lnTo>
                <a:lnTo>
                  <a:pt x="16528" y="3884"/>
                </a:lnTo>
                <a:lnTo>
                  <a:pt x="15730" y="3183"/>
                </a:lnTo>
                <a:lnTo>
                  <a:pt x="16472" y="2914"/>
                </a:lnTo>
                <a:lnTo>
                  <a:pt x="17325" y="2750"/>
                </a:lnTo>
                <a:lnTo>
                  <a:pt x="17668" y="3614"/>
                </a:lnTo>
                <a:lnTo>
                  <a:pt x="18067" y="4478"/>
                </a:lnTo>
                <a:lnTo>
                  <a:pt x="18751" y="5233"/>
                </a:lnTo>
                <a:lnTo>
                  <a:pt x="19321" y="5989"/>
                </a:lnTo>
                <a:lnTo>
                  <a:pt x="20574" y="6097"/>
                </a:lnTo>
                <a:lnTo>
                  <a:pt x="21714" y="6475"/>
                </a:lnTo>
                <a:lnTo>
                  <a:pt x="20916" y="7770"/>
                </a:lnTo>
                <a:lnTo>
                  <a:pt x="19891" y="7608"/>
                </a:lnTo>
                <a:lnTo>
                  <a:pt x="18922" y="7284"/>
                </a:lnTo>
                <a:lnTo>
                  <a:pt x="18238" y="6475"/>
                </a:lnTo>
                <a:lnTo>
                  <a:pt x="19206" y="14408"/>
                </a:lnTo>
                <a:lnTo>
                  <a:pt x="20860" y="14623"/>
                </a:lnTo>
                <a:lnTo>
                  <a:pt x="21829" y="14300"/>
                </a:lnTo>
                <a:lnTo>
                  <a:pt x="22854" y="13976"/>
                </a:lnTo>
                <a:lnTo>
                  <a:pt x="23482" y="13114"/>
                </a:lnTo>
                <a:lnTo>
                  <a:pt x="23994" y="12142"/>
                </a:lnTo>
                <a:lnTo>
                  <a:pt x="24791" y="11331"/>
                </a:lnTo>
                <a:lnTo>
                  <a:pt x="25419" y="10522"/>
                </a:lnTo>
                <a:lnTo>
                  <a:pt x="25077" y="9659"/>
                </a:lnTo>
                <a:lnTo>
                  <a:pt x="24791" y="8687"/>
                </a:lnTo>
                <a:lnTo>
                  <a:pt x="23766" y="7825"/>
                </a:lnTo>
                <a:lnTo>
                  <a:pt x="23140" y="6800"/>
                </a:lnTo>
                <a:lnTo>
                  <a:pt x="24280" y="6906"/>
                </a:lnTo>
                <a:lnTo>
                  <a:pt x="25248" y="7392"/>
                </a:lnTo>
                <a:lnTo>
                  <a:pt x="26273" y="7661"/>
                </a:lnTo>
                <a:lnTo>
                  <a:pt x="27186" y="8147"/>
                </a:lnTo>
                <a:lnTo>
                  <a:pt x="28211" y="7825"/>
                </a:lnTo>
                <a:lnTo>
                  <a:pt x="29294" y="7661"/>
                </a:lnTo>
                <a:lnTo>
                  <a:pt x="30378" y="7553"/>
                </a:lnTo>
                <a:lnTo>
                  <a:pt x="31461" y="7661"/>
                </a:lnTo>
                <a:lnTo>
                  <a:pt x="31630" y="8094"/>
                </a:lnTo>
                <a:lnTo>
                  <a:pt x="32372" y="8687"/>
                </a:lnTo>
                <a:lnTo>
                  <a:pt x="33399" y="9064"/>
                </a:lnTo>
                <a:lnTo>
                  <a:pt x="34081" y="9767"/>
                </a:lnTo>
                <a:lnTo>
                  <a:pt x="35050" y="10739"/>
                </a:lnTo>
                <a:lnTo>
                  <a:pt x="36077" y="11603"/>
                </a:lnTo>
                <a:lnTo>
                  <a:pt x="36990" y="11331"/>
                </a:lnTo>
                <a:lnTo>
                  <a:pt x="37501" y="12033"/>
                </a:lnTo>
                <a:lnTo>
                  <a:pt x="38129" y="12681"/>
                </a:lnTo>
                <a:lnTo>
                  <a:pt x="37958" y="13761"/>
                </a:lnTo>
                <a:lnTo>
                  <a:pt x="38015" y="14731"/>
                </a:lnTo>
                <a:lnTo>
                  <a:pt x="37900" y="15811"/>
                </a:lnTo>
                <a:lnTo>
                  <a:pt x="38585" y="16459"/>
                </a:lnTo>
                <a:lnTo>
                  <a:pt x="39382" y="16998"/>
                </a:lnTo>
                <a:lnTo>
                  <a:pt x="39269" y="18186"/>
                </a:lnTo>
                <a:lnTo>
                  <a:pt x="39781" y="18887"/>
                </a:lnTo>
                <a:lnTo>
                  <a:pt x="40351" y="19589"/>
                </a:lnTo>
                <a:lnTo>
                  <a:pt x="40921" y="20345"/>
                </a:lnTo>
                <a:lnTo>
                  <a:pt x="41662" y="20722"/>
                </a:lnTo>
                <a:lnTo>
                  <a:pt x="42175" y="21423"/>
                </a:lnTo>
                <a:lnTo>
                  <a:pt x="42917" y="20667"/>
                </a:lnTo>
                <a:lnTo>
                  <a:pt x="43885" y="20020"/>
                </a:lnTo>
                <a:lnTo>
                  <a:pt x="44340" y="19050"/>
                </a:lnTo>
                <a:lnTo>
                  <a:pt x="45025" y="18186"/>
                </a:lnTo>
                <a:lnTo>
                  <a:pt x="45140" y="17161"/>
                </a:lnTo>
                <a:lnTo>
                  <a:pt x="45082" y="16134"/>
                </a:lnTo>
                <a:lnTo>
                  <a:pt x="45082" y="15056"/>
                </a:lnTo>
                <a:lnTo>
                  <a:pt x="45710" y="14139"/>
                </a:lnTo>
                <a:lnTo>
                  <a:pt x="46620" y="13383"/>
                </a:lnTo>
                <a:lnTo>
                  <a:pt x="47647" y="12789"/>
                </a:lnTo>
                <a:lnTo>
                  <a:pt x="48787" y="12358"/>
                </a:lnTo>
                <a:lnTo>
                  <a:pt x="49585" y="10900"/>
                </a:lnTo>
                <a:lnTo>
                  <a:pt x="50781" y="10253"/>
                </a:lnTo>
                <a:lnTo>
                  <a:pt x="51466" y="9281"/>
                </a:lnTo>
                <a:lnTo>
                  <a:pt x="52549" y="8633"/>
                </a:lnTo>
                <a:lnTo>
                  <a:pt x="53631" y="8203"/>
                </a:lnTo>
                <a:lnTo>
                  <a:pt x="55000" y="8417"/>
                </a:lnTo>
                <a:lnTo>
                  <a:pt x="55911" y="9064"/>
                </a:lnTo>
                <a:lnTo>
                  <a:pt x="56595" y="9928"/>
                </a:lnTo>
                <a:lnTo>
                  <a:pt x="57109" y="10900"/>
                </a:lnTo>
                <a:lnTo>
                  <a:pt x="57792" y="11764"/>
                </a:lnTo>
                <a:lnTo>
                  <a:pt x="59046" y="11817"/>
                </a:lnTo>
                <a:lnTo>
                  <a:pt x="60299" y="12034"/>
                </a:lnTo>
                <a:lnTo>
                  <a:pt x="60984" y="12897"/>
                </a:lnTo>
                <a:lnTo>
                  <a:pt x="61036" y="13976"/>
                </a:lnTo>
                <a:lnTo>
                  <a:pt x="60927" y="15056"/>
                </a:lnTo>
                <a:lnTo>
                  <a:pt x="60756" y="16134"/>
                </a:lnTo>
                <a:lnTo>
                  <a:pt x="60984" y="17214"/>
                </a:lnTo>
                <a:lnTo>
                  <a:pt x="61378" y="18239"/>
                </a:lnTo>
                <a:lnTo>
                  <a:pt x="62345" y="18725"/>
                </a:lnTo>
                <a:lnTo>
                  <a:pt x="62627" y="19912"/>
                </a:lnTo>
                <a:lnTo>
                  <a:pt x="63090" y="20937"/>
                </a:lnTo>
                <a:lnTo>
                  <a:pt x="62244" y="20453"/>
                </a:lnTo>
                <a:lnTo>
                  <a:pt x="61217" y="20290"/>
                </a:lnTo>
                <a:lnTo>
                  <a:pt x="60186" y="20181"/>
                </a:lnTo>
                <a:lnTo>
                  <a:pt x="59159" y="20128"/>
                </a:lnTo>
                <a:lnTo>
                  <a:pt x="58819" y="20723"/>
                </a:lnTo>
                <a:lnTo>
                  <a:pt x="59900" y="21531"/>
                </a:lnTo>
                <a:lnTo>
                  <a:pt x="61217" y="21964"/>
                </a:lnTo>
                <a:lnTo>
                  <a:pt x="60869" y="22826"/>
                </a:lnTo>
                <a:lnTo>
                  <a:pt x="61962" y="23367"/>
                </a:lnTo>
                <a:lnTo>
                  <a:pt x="62184" y="24231"/>
                </a:lnTo>
                <a:lnTo>
                  <a:pt x="62526" y="24986"/>
                </a:lnTo>
                <a:lnTo>
                  <a:pt x="63553" y="25364"/>
                </a:lnTo>
                <a:lnTo>
                  <a:pt x="64641" y="25634"/>
                </a:lnTo>
                <a:lnTo>
                  <a:pt x="65547" y="25634"/>
                </a:lnTo>
                <a:lnTo>
                  <a:pt x="65769" y="24662"/>
                </a:lnTo>
                <a:lnTo>
                  <a:pt x="65890" y="23637"/>
                </a:lnTo>
                <a:lnTo>
                  <a:pt x="65890" y="22556"/>
                </a:lnTo>
                <a:lnTo>
                  <a:pt x="65205" y="22234"/>
                </a:lnTo>
                <a:lnTo>
                  <a:pt x="64339" y="21370"/>
                </a:lnTo>
                <a:lnTo>
                  <a:pt x="64863" y="20831"/>
                </a:lnTo>
                <a:lnTo>
                  <a:pt x="65608" y="20398"/>
                </a:lnTo>
                <a:lnTo>
                  <a:pt x="65306" y="19320"/>
                </a:lnTo>
                <a:lnTo>
                  <a:pt x="64742" y="18348"/>
                </a:lnTo>
                <a:lnTo>
                  <a:pt x="64057" y="17484"/>
                </a:lnTo>
                <a:lnTo>
                  <a:pt x="63151" y="17214"/>
                </a:lnTo>
                <a:lnTo>
                  <a:pt x="62345" y="16783"/>
                </a:lnTo>
                <a:lnTo>
                  <a:pt x="62124" y="15487"/>
                </a:lnTo>
                <a:lnTo>
                  <a:pt x="62345" y="14245"/>
                </a:lnTo>
                <a:lnTo>
                  <a:pt x="63030" y="13598"/>
                </a:lnTo>
                <a:lnTo>
                  <a:pt x="57334" y="7734"/>
                </a:lnTo>
                <a:lnTo>
                  <a:pt x="45747" y="2091"/>
                </a:lnTo>
                <a:lnTo>
                  <a:pt x="31061" y="0"/>
                </a:lnTo>
                <a:lnTo>
                  <a:pt x="30588" y="2"/>
                </a:lnTo>
                <a:lnTo>
                  <a:pt x="17121" y="1878"/>
                </a:lnTo>
                <a:lnTo>
                  <a:pt x="6154" y="6800"/>
                </a:lnTo>
                <a:lnTo>
                  <a:pt x="6668" y="7770"/>
                </a:lnTo>
                <a:lnTo>
                  <a:pt x="7123" y="8742"/>
                </a:lnTo>
                <a:lnTo>
                  <a:pt x="7808" y="9605"/>
                </a:lnTo>
                <a:lnTo>
                  <a:pt x="8492" y="10469"/>
                </a:lnTo>
                <a:lnTo>
                  <a:pt x="9004" y="11764"/>
                </a:lnTo>
                <a:lnTo>
                  <a:pt x="9062" y="12789"/>
                </a:lnTo>
                <a:lnTo>
                  <a:pt x="9119" y="13814"/>
                </a:lnTo>
                <a:lnTo>
                  <a:pt x="9461" y="14786"/>
                </a:lnTo>
                <a:lnTo>
                  <a:pt x="8035" y="14031"/>
                </a:lnTo>
                <a:lnTo>
                  <a:pt x="7352" y="12519"/>
                </a:lnTo>
                <a:lnTo>
                  <a:pt x="6611" y="11764"/>
                </a:lnTo>
                <a:lnTo>
                  <a:pt x="5983" y="10847"/>
                </a:lnTo>
                <a:lnTo>
                  <a:pt x="5413" y="9928"/>
                </a:lnTo>
                <a:lnTo>
                  <a:pt x="1482" y="24122"/>
                </a:lnTo>
                <a:lnTo>
                  <a:pt x="853" y="24770"/>
                </a:lnTo>
                <a:lnTo>
                  <a:pt x="0" y="23581"/>
                </a:lnTo>
                <a:lnTo>
                  <a:pt x="5814" y="37937"/>
                </a:lnTo>
                <a:lnTo>
                  <a:pt x="5584" y="37343"/>
                </a:lnTo>
                <a:lnTo>
                  <a:pt x="5357" y="36587"/>
                </a:lnTo>
                <a:lnTo>
                  <a:pt x="6154" y="36103"/>
                </a:lnTo>
                <a:lnTo>
                  <a:pt x="7181" y="35887"/>
                </a:lnTo>
                <a:lnTo>
                  <a:pt x="8263" y="35617"/>
                </a:lnTo>
                <a:close/>
              </a:path>
            </a:pathLst>
          </a:custGeom>
          <a:solidFill>
            <a:srgbClr val="95CAE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82" name="object 1582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95CAE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83" name="object 1583"/>
          <p:cNvSpPr/>
          <p:nvPr/>
        </p:nvSpPr>
        <p:spPr>
          <a:xfrm>
            <a:off x="315172" y="583210"/>
            <a:ext cx="4445" cy="4856"/>
          </a:xfrm>
          <a:custGeom>
            <a:avLst/>
            <a:gdLst/>
            <a:ahLst/>
            <a:cxnLst/>
            <a:rect l="l" t="t" r="r" b="b"/>
            <a:pathLst>
              <a:path w="5927" h="6475">
                <a:moveTo>
                  <a:pt x="741" y="3992"/>
                </a:moveTo>
                <a:lnTo>
                  <a:pt x="0" y="3884"/>
                </a:lnTo>
                <a:lnTo>
                  <a:pt x="114" y="4964"/>
                </a:lnTo>
                <a:lnTo>
                  <a:pt x="855" y="5664"/>
                </a:lnTo>
                <a:lnTo>
                  <a:pt x="1824" y="6205"/>
                </a:lnTo>
                <a:lnTo>
                  <a:pt x="2906" y="6475"/>
                </a:lnTo>
                <a:lnTo>
                  <a:pt x="3989" y="6259"/>
                </a:lnTo>
                <a:lnTo>
                  <a:pt x="4559" y="5719"/>
                </a:lnTo>
                <a:lnTo>
                  <a:pt x="4104" y="5072"/>
                </a:lnTo>
                <a:lnTo>
                  <a:pt x="4730" y="4478"/>
                </a:lnTo>
                <a:lnTo>
                  <a:pt x="5586" y="3992"/>
                </a:lnTo>
                <a:lnTo>
                  <a:pt x="5643" y="2967"/>
                </a:lnTo>
                <a:lnTo>
                  <a:pt x="5927" y="1995"/>
                </a:lnTo>
                <a:lnTo>
                  <a:pt x="5185" y="1078"/>
                </a:lnTo>
                <a:lnTo>
                  <a:pt x="4845" y="0"/>
                </a:lnTo>
                <a:lnTo>
                  <a:pt x="3818" y="0"/>
                </a:lnTo>
                <a:lnTo>
                  <a:pt x="3192" y="916"/>
                </a:lnTo>
                <a:lnTo>
                  <a:pt x="2394" y="1617"/>
                </a:lnTo>
                <a:lnTo>
                  <a:pt x="1139" y="1617"/>
                </a:lnTo>
                <a:lnTo>
                  <a:pt x="114" y="2805"/>
                </a:lnTo>
                <a:lnTo>
                  <a:pt x="741" y="3992"/>
                </a:lnTo>
                <a:close/>
              </a:path>
            </a:pathLst>
          </a:custGeom>
          <a:solidFill>
            <a:srgbClr val="9BCDE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84" name="object 1584"/>
          <p:cNvSpPr/>
          <p:nvPr/>
        </p:nvSpPr>
        <p:spPr>
          <a:xfrm>
            <a:off x="304015" y="562930"/>
            <a:ext cx="7138" cy="19550"/>
          </a:xfrm>
          <a:custGeom>
            <a:avLst/>
            <a:gdLst/>
            <a:ahLst/>
            <a:cxnLst/>
            <a:rect l="l" t="t" r="r" b="b"/>
            <a:pathLst>
              <a:path w="9517" h="26066">
                <a:moveTo>
                  <a:pt x="3363" y="26066"/>
                </a:moveTo>
                <a:lnTo>
                  <a:pt x="3248" y="16028"/>
                </a:lnTo>
                <a:lnTo>
                  <a:pt x="3989" y="16352"/>
                </a:lnTo>
                <a:lnTo>
                  <a:pt x="4046" y="15975"/>
                </a:lnTo>
                <a:lnTo>
                  <a:pt x="4730" y="16569"/>
                </a:lnTo>
                <a:lnTo>
                  <a:pt x="8661" y="2374"/>
                </a:lnTo>
                <a:lnTo>
                  <a:pt x="8833" y="1349"/>
                </a:lnTo>
                <a:lnTo>
                  <a:pt x="9517" y="377"/>
                </a:lnTo>
                <a:lnTo>
                  <a:pt x="9290" y="0"/>
                </a:lnTo>
                <a:lnTo>
                  <a:pt x="3532" y="3941"/>
                </a:lnTo>
                <a:lnTo>
                  <a:pt x="0" y="9283"/>
                </a:lnTo>
                <a:lnTo>
                  <a:pt x="0" y="20831"/>
                </a:lnTo>
                <a:lnTo>
                  <a:pt x="3363" y="26066"/>
                </a:lnTo>
                <a:close/>
              </a:path>
            </a:pathLst>
          </a:custGeom>
          <a:solidFill>
            <a:srgbClr val="9BCDE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85" name="object 1585"/>
          <p:cNvSpPr/>
          <p:nvPr/>
        </p:nvSpPr>
        <p:spPr>
          <a:xfrm>
            <a:off x="306451" y="557669"/>
            <a:ext cx="49025" cy="27725"/>
          </a:xfrm>
          <a:custGeom>
            <a:avLst/>
            <a:gdLst/>
            <a:ahLst/>
            <a:cxnLst/>
            <a:rect l="l" t="t" r="r" b="b"/>
            <a:pathLst>
              <a:path w="65366" h="36967">
                <a:moveTo>
                  <a:pt x="8035" y="13491"/>
                </a:moveTo>
                <a:lnTo>
                  <a:pt x="7352" y="11980"/>
                </a:lnTo>
                <a:lnTo>
                  <a:pt x="6611" y="11225"/>
                </a:lnTo>
                <a:lnTo>
                  <a:pt x="5983" y="10308"/>
                </a:lnTo>
                <a:lnTo>
                  <a:pt x="5413" y="9389"/>
                </a:lnTo>
                <a:lnTo>
                  <a:pt x="1482" y="23583"/>
                </a:lnTo>
                <a:lnTo>
                  <a:pt x="853" y="24231"/>
                </a:lnTo>
                <a:lnTo>
                  <a:pt x="0" y="23042"/>
                </a:lnTo>
                <a:lnTo>
                  <a:pt x="114" y="33081"/>
                </a:lnTo>
                <a:lnTo>
                  <a:pt x="5643" y="36967"/>
                </a:lnTo>
                <a:lnTo>
                  <a:pt x="5584" y="36804"/>
                </a:lnTo>
                <a:lnTo>
                  <a:pt x="5357" y="36048"/>
                </a:lnTo>
                <a:lnTo>
                  <a:pt x="6154" y="35564"/>
                </a:lnTo>
                <a:lnTo>
                  <a:pt x="7181" y="35348"/>
                </a:lnTo>
                <a:lnTo>
                  <a:pt x="8263" y="35078"/>
                </a:lnTo>
                <a:lnTo>
                  <a:pt x="8947" y="34214"/>
                </a:lnTo>
                <a:lnTo>
                  <a:pt x="8434" y="33189"/>
                </a:lnTo>
                <a:lnTo>
                  <a:pt x="8150" y="32109"/>
                </a:lnTo>
                <a:lnTo>
                  <a:pt x="7808" y="30976"/>
                </a:lnTo>
                <a:lnTo>
                  <a:pt x="7181" y="30006"/>
                </a:lnTo>
                <a:lnTo>
                  <a:pt x="6954" y="28872"/>
                </a:lnTo>
                <a:lnTo>
                  <a:pt x="6496" y="27792"/>
                </a:lnTo>
                <a:lnTo>
                  <a:pt x="7352" y="26928"/>
                </a:lnTo>
                <a:lnTo>
                  <a:pt x="8377" y="26281"/>
                </a:lnTo>
                <a:lnTo>
                  <a:pt x="9574" y="25850"/>
                </a:lnTo>
                <a:lnTo>
                  <a:pt x="10542" y="25094"/>
                </a:lnTo>
                <a:lnTo>
                  <a:pt x="11455" y="24284"/>
                </a:lnTo>
                <a:lnTo>
                  <a:pt x="12653" y="23745"/>
                </a:lnTo>
                <a:lnTo>
                  <a:pt x="13849" y="23420"/>
                </a:lnTo>
                <a:lnTo>
                  <a:pt x="14818" y="22720"/>
                </a:lnTo>
                <a:lnTo>
                  <a:pt x="15217" y="21639"/>
                </a:lnTo>
                <a:lnTo>
                  <a:pt x="15843" y="20669"/>
                </a:lnTo>
                <a:lnTo>
                  <a:pt x="16472" y="19697"/>
                </a:lnTo>
                <a:lnTo>
                  <a:pt x="17325" y="18995"/>
                </a:lnTo>
                <a:lnTo>
                  <a:pt x="17269" y="17970"/>
                </a:lnTo>
                <a:lnTo>
                  <a:pt x="16584" y="17539"/>
                </a:lnTo>
                <a:lnTo>
                  <a:pt x="15787" y="17214"/>
                </a:lnTo>
                <a:lnTo>
                  <a:pt x="14532" y="17214"/>
                </a:lnTo>
                <a:lnTo>
                  <a:pt x="13336" y="17377"/>
                </a:lnTo>
                <a:lnTo>
                  <a:pt x="12083" y="17484"/>
                </a:lnTo>
                <a:lnTo>
                  <a:pt x="10828" y="17431"/>
                </a:lnTo>
                <a:lnTo>
                  <a:pt x="9973" y="16514"/>
                </a:lnTo>
                <a:lnTo>
                  <a:pt x="10144" y="15758"/>
                </a:lnTo>
                <a:lnTo>
                  <a:pt x="11342" y="15919"/>
                </a:lnTo>
                <a:lnTo>
                  <a:pt x="12538" y="15650"/>
                </a:lnTo>
                <a:lnTo>
                  <a:pt x="13678" y="15489"/>
                </a:lnTo>
                <a:lnTo>
                  <a:pt x="14818" y="15272"/>
                </a:lnTo>
                <a:lnTo>
                  <a:pt x="16014" y="15217"/>
                </a:lnTo>
                <a:lnTo>
                  <a:pt x="17154" y="14894"/>
                </a:lnTo>
                <a:lnTo>
                  <a:pt x="16528" y="3344"/>
                </a:lnTo>
                <a:lnTo>
                  <a:pt x="15730" y="2644"/>
                </a:lnTo>
                <a:lnTo>
                  <a:pt x="16472" y="2374"/>
                </a:lnTo>
                <a:lnTo>
                  <a:pt x="17325" y="2211"/>
                </a:lnTo>
                <a:lnTo>
                  <a:pt x="17668" y="3075"/>
                </a:lnTo>
                <a:lnTo>
                  <a:pt x="18067" y="3939"/>
                </a:lnTo>
                <a:lnTo>
                  <a:pt x="18751" y="4694"/>
                </a:lnTo>
                <a:lnTo>
                  <a:pt x="19321" y="5450"/>
                </a:lnTo>
                <a:lnTo>
                  <a:pt x="20574" y="5558"/>
                </a:lnTo>
                <a:lnTo>
                  <a:pt x="21714" y="5936"/>
                </a:lnTo>
                <a:lnTo>
                  <a:pt x="20916" y="7230"/>
                </a:lnTo>
                <a:lnTo>
                  <a:pt x="19891" y="7069"/>
                </a:lnTo>
                <a:lnTo>
                  <a:pt x="18922" y="6744"/>
                </a:lnTo>
                <a:lnTo>
                  <a:pt x="18238" y="5936"/>
                </a:lnTo>
                <a:lnTo>
                  <a:pt x="19206" y="13869"/>
                </a:lnTo>
                <a:lnTo>
                  <a:pt x="20860" y="14084"/>
                </a:lnTo>
                <a:lnTo>
                  <a:pt x="21829" y="13761"/>
                </a:lnTo>
                <a:lnTo>
                  <a:pt x="22854" y="13436"/>
                </a:lnTo>
                <a:lnTo>
                  <a:pt x="23482" y="12574"/>
                </a:lnTo>
                <a:lnTo>
                  <a:pt x="23994" y="11603"/>
                </a:lnTo>
                <a:lnTo>
                  <a:pt x="24791" y="10792"/>
                </a:lnTo>
                <a:lnTo>
                  <a:pt x="25419" y="9983"/>
                </a:lnTo>
                <a:lnTo>
                  <a:pt x="25077" y="9119"/>
                </a:lnTo>
                <a:lnTo>
                  <a:pt x="24791" y="8147"/>
                </a:lnTo>
                <a:lnTo>
                  <a:pt x="23766" y="7286"/>
                </a:lnTo>
                <a:lnTo>
                  <a:pt x="23140" y="6260"/>
                </a:lnTo>
                <a:lnTo>
                  <a:pt x="24280" y="6367"/>
                </a:lnTo>
                <a:lnTo>
                  <a:pt x="25248" y="6853"/>
                </a:lnTo>
                <a:lnTo>
                  <a:pt x="26273" y="7122"/>
                </a:lnTo>
                <a:lnTo>
                  <a:pt x="27186" y="7608"/>
                </a:lnTo>
                <a:lnTo>
                  <a:pt x="28211" y="7286"/>
                </a:lnTo>
                <a:lnTo>
                  <a:pt x="29294" y="7122"/>
                </a:lnTo>
                <a:lnTo>
                  <a:pt x="30378" y="7014"/>
                </a:lnTo>
                <a:lnTo>
                  <a:pt x="31461" y="7122"/>
                </a:lnTo>
                <a:lnTo>
                  <a:pt x="31630" y="7555"/>
                </a:lnTo>
                <a:lnTo>
                  <a:pt x="32372" y="8147"/>
                </a:lnTo>
                <a:lnTo>
                  <a:pt x="33399" y="8525"/>
                </a:lnTo>
                <a:lnTo>
                  <a:pt x="34081" y="9228"/>
                </a:lnTo>
                <a:lnTo>
                  <a:pt x="35050" y="10200"/>
                </a:lnTo>
                <a:lnTo>
                  <a:pt x="36077" y="11063"/>
                </a:lnTo>
                <a:lnTo>
                  <a:pt x="36990" y="10792"/>
                </a:lnTo>
                <a:lnTo>
                  <a:pt x="37501" y="11494"/>
                </a:lnTo>
                <a:lnTo>
                  <a:pt x="38129" y="12142"/>
                </a:lnTo>
                <a:lnTo>
                  <a:pt x="37958" y="13222"/>
                </a:lnTo>
                <a:lnTo>
                  <a:pt x="38015" y="14192"/>
                </a:lnTo>
                <a:lnTo>
                  <a:pt x="37900" y="15272"/>
                </a:lnTo>
                <a:lnTo>
                  <a:pt x="38585" y="15920"/>
                </a:lnTo>
                <a:lnTo>
                  <a:pt x="39382" y="16459"/>
                </a:lnTo>
                <a:lnTo>
                  <a:pt x="39269" y="17647"/>
                </a:lnTo>
                <a:lnTo>
                  <a:pt x="39781" y="18348"/>
                </a:lnTo>
                <a:lnTo>
                  <a:pt x="40351" y="19050"/>
                </a:lnTo>
                <a:lnTo>
                  <a:pt x="40921" y="19806"/>
                </a:lnTo>
                <a:lnTo>
                  <a:pt x="41662" y="20183"/>
                </a:lnTo>
                <a:lnTo>
                  <a:pt x="42175" y="20884"/>
                </a:lnTo>
                <a:lnTo>
                  <a:pt x="42917" y="20128"/>
                </a:lnTo>
                <a:lnTo>
                  <a:pt x="43885" y="19481"/>
                </a:lnTo>
                <a:lnTo>
                  <a:pt x="44340" y="18511"/>
                </a:lnTo>
                <a:lnTo>
                  <a:pt x="45025" y="17647"/>
                </a:lnTo>
                <a:lnTo>
                  <a:pt x="45140" y="16622"/>
                </a:lnTo>
                <a:lnTo>
                  <a:pt x="45082" y="15595"/>
                </a:lnTo>
                <a:lnTo>
                  <a:pt x="45082" y="14517"/>
                </a:lnTo>
                <a:lnTo>
                  <a:pt x="45710" y="13600"/>
                </a:lnTo>
                <a:lnTo>
                  <a:pt x="46620" y="12844"/>
                </a:lnTo>
                <a:lnTo>
                  <a:pt x="47647" y="12250"/>
                </a:lnTo>
                <a:lnTo>
                  <a:pt x="48787" y="11819"/>
                </a:lnTo>
                <a:lnTo>
                  <a:pt x="49585" y="10361"/>
                </a:lnTo>
                <a:lnTo>
                  <a:pt x="50781" y="9714"/>
                </a:lnTo>
                <a:lnTo>
                  <a:pt x="51466" y="8742"/>
                </a:lnTo>
                <a:lnTo>
                  <a:pt x="52549" y="8094"/>
                </a:lnTo>
                <a:lnTo>
                  <a:pt x="53631" y="7663"/>
                </a:lnTo>
                <a:lnTo>
                  <a:pt x="55000" y="7878"/>
                </a:lnTo>
                <a:lnTo>
                  <a:pt x="55911" y="8525"/>
                </a:lnTo>
                <a:lnTo>
                  <a:pt x="56595" y="9389"/>
                </a:lnTo>
                <a:lnTo>
                  <a:pt x="57109" y="10361"/>
                </a:lnTo>
                <a:lnTo>
                  <a:pt x="57792" y="11225"/>
                </a:lnTo>
                <a:lnTo>
                  <a:pt x="59046" y="11278"/>
                </a:lnTo>
                <a:lnTo>
                  <a:pt x="60299" y="11494"/>
                </a:lnTo>
                <a:lnTo>
                  <a:pt x="60984" y="12358"/>
                </a:lnTo>
                <a:lnTo>
                  <a:pt x="61036" y="13436"/>
                </a:lnTo>
                <a:lnTo>
                  <a:pt x="60927" y="14517"/>
                </a:lnTo>
                <a:lnTo>
                  <a:pt x="60756" y="15595"/>
                </a:lnTo>
                <a:lnTo>
                  <a:pt x="60984" y="16675"/>
                </a:lnTo>
                <a:lnTo>
                  <a:pt x="61378" y="17700"/>
                </a:lnTo>
                <a:lnTo>
                  <a:pt x="62345" y="18186"/>
                </a:lnTo>
                <a:lnTo>
                  <a:pt x="62627" y="19373"/>
                </a:lnTo>
                <a:lnTo>
                  <a:pt x="63090" y="20398"/>
                </a:lnTo>
                <a:lnTo>
                  <a:pt x="62244" y="19914"/>
                </a:lnTo>
                <a:lnTo>
                  <a:pt x="61217" y="19751"/>
                </a:lnTo>
                <a:lnTo>
                  <a:pt x="60186" y="19642"/>
                </a:lnTo>
                <a:lnTo>
                  <a:pt x="59159" y="19589"/>
                </a:lnTo>
                <a:lnTo>
                  <a:pt x="58819" y="20183"/>
                </a:lnTo>
                <a:lnTo>
                  <a:pt x="59900" y="20992"/>
                </a:lnTo>
                <a:lnTo>
                  <a:pt x="61217" y="21425"/>
                </a:lnTo>
                <a:lnTo>
                  <a:pt x="60869" y="22287"/>
                </a:lnTo>
                <a:lnTo>
                  <a:pt x="61962" y="22828"/>
                </a:lnTo>
                <a:lnTo>
                  <a:pt x="62184" y="23692"/>
                </a:lnTo>
                <a:lnTo>
                  <a:pt x="62526" y="24447"/>
                </a:lnTo>
                <a:lnTo>
                  <a:pt x="63553" y="24825"/>
                </a:lnTo>
                <a:lnTo>
                  <a:pt x="64641" y="25095"/>
                </a:lnTo>
                <a:lnTo>
                  <a:pt x="65084" y="25095"/>
                </a:lnTo>
                <a:lnTo>
                  <a:pt x="65265" y="24123"/>
                </a:lnTo>
                <a:lnTo>
                  <a:pt x="65366" y="23151"/>
                </a:lnTo>
                <a:lnTo>
                  <a:pt x="65366" y="22125"/>
                </a:lnTo>
                <a:lnTo>
                  <a:pt x="65205" y="21694"/>
                </a:lnTo>
                <a:lnTo>
                  <a:pt x="64339" y="20831"/>
                </a:lnTo>
                <a:lnTo>
                  <a:pt x="64863" y="20292"/>
                </a:lnTo>
                <a:lnTo>
                  <a:pt x="65205" y="20075"/>
                </a:lnTo>
                <a:lnTo>
                  <a:pt x="65084" y="19265"/>
                </a:lnTo>
                <a:lnTo>
                  <a:pt x="64923" y="18511"/>
                </a:lnTo>
                <a:lnTo>
                  <a:pt x="64681" y="17700"/>
                </a:lnTo>
                <a:lnTo>
                  <a:pt x="64057" y="16945"/>
                </a:lnTo>
                <a:lnTo>
                  <a:pt x="63151" y="16675"/>
                </a:lnTo>
                <a:lnTo>
                  <a:pt x="62345" y="16244"/>
                </a:lnTo>
                <a:lnTo>
                  <a:pt x="62124" y="14948"/>
                </a:lnTo>
                <a:lnTo>
                  <a:pt x="62345" y="13706"/>
                </a:lnTo>
                <a:lnTo>
                  <a:pt x="62627" y="13436"/>
                </a:lnTo>
                <a:lnTo>
                  <a:pt x="57238" y="7803"/>
                </a:lnTo>
                <a:lnTo>
                  <a:pt x="45732" y="2107"/>
                </a:lnTo>
                <a:lnTo>
                  <a:pt x="31061" y="0"/>
                </a:lnTo>
                <a:lnTo>
                  <a:pt x="30854" y="0"/>
                </a:lnTo>
                <a:lnTo>
                  <a:pt x="17351" y="1839"/>
                </a:lnTo>
                <a:lnTo>
                  <a:pt x="6384" y="6744"/>
                </a:lnTo>
                <a:lnTo>
                  <a:pt x="6668" y="7230"/>
                </a:lnTo>
                <a:lnTo>
                  <a:pt x="7123" y="8202"/>
                </a:lnTo>
                <a:lnTo>
                  <a:pt x="7808" y="9066"/>
                </a:lnTo>
                <a:lnTo>
                  <a:pt x="8492" y="9930"/>
                </a:lnTo>
                <a:lnTo>
                  <a:pt x="9004" y="11225"/>
                </a:lnTo>
                <a:lnTo>
                  <a:pt x="9062" y="12250"/>
                </a:lnTo>
                <a:lnTo>
                  <a:pt x="9119" y="13275"/>
                </a:lnTo>
                <a:lnTo>
                  <a:pt x="9461" y="14247"/>
                </a:lnTo>
                <a:lnTo>
                  <a:pt x="8035" y="13491"/>
                </a:lnTo>
                <a:close/>
              </a:path>
            </a:pathLst>
          </a:custGeom>
          <a:solidFill>
            <a:srgbClr val="9BCDE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86" name="object 1586"/>
          <p:cNvSpPr/>
          <p:nvPr/>
        </p:nvSpPr>
        <p:spPr>
          <a:xfrm>
            <a:off x="318847" y="560178"/>
            <a:ext cx="2009" cy="8662"/>
          </a:xfrm>
          <a:custGeom>
            <a:avLst/>
            <a:gdLst/>
            <a:ahLst/>
            <a:cxnLst/>
            <a:rect l="l" t="t" r="r" b="b"/>
            <a:pathLst>
              <a:path w="2678" h="11549">
                <a:moveTo>
                  <a:pt x="2678" y="10524"/>
                </a:moveTo>
                <a:lnTo>
                  <a:pt x="1709" y="2591"/>
                </a:lnTo>
                <a:lnTo>
                  <a:pt x="1139" y="1727"/>
                </a:lnTo>
                <a:lnTo>
                  <a:pt x="455" y="918"/>
                </a:lnTo>
                <a:lnTo>
                  <a:pt x="0" y="0"/>
                </a:lnTo>
                <a:lnTo>
                  <a:pt x="626" y="11549"/>
                </a:lnTo>
                <a:lnTo>
                  <a:pt x="1653" y="11117"/>
                </a:lnTo>
                <a:lnTo>
                  <a:pt x="2678" y="10524"/>
                </a:lnTo>
                <a:close/>
              </a:path>
            </a:pathLst>
          </a:custGeom>
          <a:solidFill>
            <a:srgbClr val="9BCDE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87" name="object 1587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9BCDE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88" name="object 1588"/>
          <p:cNvSpPr/>
          <p:nvPr/>
        </p:nvSpPr>
        <p:spPr>
          <a:xfrm>
            <a:off x="315172" y="583210"/>
            <a:ext cx="4445" cy="4856"/>
          </a:xfrm>
          <a:custGeom>
            <a:avLst/>
            <a:gdLst/>
            <a:ahLst/>
            <a:cxnLst/>
            <a:rect l="l" t="t" r="r" b="b"/>
            <a:pathLst>
              <a:path w="5927" h="6475">
                <a:moveTo>
                  <a:pt x="741" y="3992"/>
                </a:moveTo>
                <a:lnTo>
                  <a:pt x="0" y="3884"/>
                </a:lnTo>
                <a:lnTo>
                  <a:pt x="114" y="4964"/>
                </a:lnTo>
                <a:lnTo>
                  <a:pt x="855" y="5664"/>
                </a:lnTo>
                <a:lnTo>
                  <a:pt x="1824" y="6205"/>
                </a:lnTo>
                <a:lnTo>
                  <a:pt x="2906" y="6475"/>
                </a:lnTo>
                <a:lnTo>
                  <a:pt x="3989" y="6259"/>
                </a:lnTo>
                <a:lnTo>
                  <a:pt x="4559" y="5719"/>
                </a:lnTo>
                <a:lnTo>
                  <a:pt x="4104" y="5072"/>
                </a:lnTo>
                <a:lnTo>
                  <a:pt x="4730" y="4478"/>
                </a:lnTo>
                <a:lnTo>
                  <a:pt x="5586" y="3992"/>
                </a:lnTo>
                <a:lnTo>
                  <a:pt x="5643" y="2967"/>
                </a:lnTo>
                <a:lnTo>
                  <a:pt x="5927" y="1995"/>
                </a:lnTo>
                <a:lnTo>
                  <a:pt x="5185" y="1078"/>
                </a:lnTo>
                <a:lnTo>
                  <a:pt x="4845" y="0"/>
                </a:lnTo>
                <a:lnTo>
                  <a:pt x="3818" y="0"/>
                </a:lnTo>
                <a:lnTo>
                  <a:pt x="3192" y="916"/>
                </a:lnTo>
                <a:lnTo>
                  <a:pt x="2394" y="1617"/>
                </a:lnTo>
                <a:lnTo>
                  <a:pt x="1139" y="1617"/>
                </a:lnTo>
                <a:lnTo>
                  <a:pt x="114" y="2805"/>
                </a:lnTo>
                <a:lnTo>
                  <a:pt x="741" y="3992"/>
                </a:lnTo>
                <a:close/>
              </a:path>
            </a:pathLst>
          </a:custGeom>
          <a:solidFill>
            <a:srgbClr val="9BCDE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89" name="object 1589"/>
          <p:cNvSpPr/>
          <p:nvPr/>
        </p:nvSpPr>
        <p:spPr>
          <a:xfrm>
            <a:off x="304400" y="566290"/>
            <a:ext cx="6197" cy="18821"/>
          </a:xfrm>
          <a:custGeom>
            <a:avLst/>
            <a:gdLst/>
            <a:ahLst/>
            <a:cxnLst/>
            <a:rect l="l" t="t" r="r" b="b"/>
            <a:pathLst>
              <a:path w="8263" h="25094">
                <a:moveTo>
                  <a:pt x="3361" y="0"/>
                </a:moveTo>
                <a:lnTo>
                  <a:pt x="0" y="5180"/>
                </a:lnTo>
                <a:lnTo>
                  <a:pt x="0" y="16297"/>
                </a:lnTo>
                <a:lnTo>
                  <a:pt x="3133" y="21262"/>
                </a:lnTo>
                <a:lnTo>
                  <a:pt x="8263" y="25094"/>
                </a:lnTo>
                <a:lnTo>
                  <a:pt x="8092" y="24553"/>
                </a:lnTo>
                <a:lnTo>
                  <a:pt x="3588" y="12736"/>
                </a:lnTo>
                <a:lnTo>
                  <a:pt x="2734" y="11547"/>
                </a:lnTo>
                <a:lnTo>
                  <a:pt x="3361" y="0"/>
                </a:lnTo>
                <a:close/>
              </a:path>
            </a:pathLst>
          </a:custGeom>
          <a:solidFill>
            <a:srgbClr val="9BCDE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90" name="object 1590"/>
          <p:cNvSpPr/>
          <p:nvPr/>
        </p:nvSpPr>
        <p:spPr>
          <a:xfrm>
            <a:off x="306451" y="558033"/>
            <a:ext cx="44942" cy="26672"/>
          </a:xfrm>
          <a:custGeom>
            <a:avLst/>
            <a:gdLst/>
            <a:ahLst/>
            <a:cxnLst/>
            <a:rect l="l" t="t" r="r" b="b"/>
            <a:pathLst>
              <a:path w="59923" h="35562">
                <a:moveTo>
                  <a:pt x="45082" y="14031"/>
                </a:moveTo>
                <a:lnTo>
                  <a:pt x="45710" y="13114"/>
                </a:lnTo>
                <a:lnTo>
                  <a:pt x="46620" y="12358"/>
                </a:lnTo>
                <a:lnTo>
                  <a:pt x="47647" y="11764"/>
                </a:lnTo>
                <a:lnTo>
                  <a:pt x="48787" y="11333"/>
                </a:lnTo>
                <a:lnTo>
                  <a:pt x="49585" y="9875"/>
                </a:lnTo>
                <a:lnTo>
                  <a:pt x="50781" y="9228"/>
                </a:lnTo>
                <a:lnTo>
                  <a:pt x="51466" y="8256"/>
                </a:lnTo>
                <a:lnTo>
                  <a:pt x="52549" y="7608"/>
                </a:lnTo>
                <a:lnTo>
                  <a:pt x="53631" y="7177"/>
                </a:lnTo>
                <a:lnTo>
                  <a:pt x="55000" y="7392"/>
                </a:lnTo>
                <a:lnTo>
                  <a:pt x="55911" y="8039"/>
                </a:lnTo>
                <a:lnTo>
                  <a:pt x="56595" y="8903"/>
                </a:lnTo>
                <a:lnTo>
                  <a:pt x="57109" y="9875"/>
                </a:lnTo>
                <a:lnTo>
                  <a:pt x="57792" y="10739"/>
                </a:lnTo>
                <a:lnTo>
                  <a:pt x="59046" y="10792"/>
                </a:lnTo>
                <a:lnTo>
                  <a:pt x="59923" y="10943"/>
                </a:lnTo>
                <a:lnTo>
                  <a:pt x="57169" y="7973"/>
                </a:lnTo>
                <a:lnTo>
                  <a:pt x="45734" y="2159"/>
                </a:lnTo>
                <a:lnTo>
                  <a:pt x="31061" y="0"/>
                </a:lnTo>
                <a:lnTo>
                  <a:pt x="26217" y="0"/>
                </a:lnTo>
                <a:lnTo>
                  <a:pt x="21543" y="647"/>
                </a:lnTo>
                <a:lnTo>
                  <a:pt x="17382" y="1888"/>
                </a:lnTo>
                <a:lnTo>
                  <a:pt x="17668" y="2589"/>
                </a:lnTo>
                <a:lnTo>
                  <a:pt x="18067" y="3453"/>
                </a:lnTo>
                <a:lnTo>
                  <a:pt x="18751" y="4208"/>
                </a:lnTo>
                <a:lnTo>
                  <a:pt x="19321" y="4964"/>
                </a:lnTo>
                <a:lnTo>
                  <a:pt x="20574" y="5072"/>
                </a:lnTo>
                <a:lnTo>
                  <a:pt x="21714" y="5450"/>
                </a:lnTo>
                <a:lnTo>
                  <a:pt x="20916" y="6745"/>
                </a:lnTo>
                <a:lnTo>
                  <a:pt x="19891" y="6583"/>
                </a:lnTo>
                <a:lnTo>
                  <a:pt x="18922" y="6259"/>
                </a:lnTo>
                <a:lnTo>
                  <a:pt x="18238" y="5450"/>
                </a:lnTo>
                <a:lnTo>
                  <a:pt x="17668" y="4586"/>
                </a:lnTo>
                <a:lnTo>
                  <a:pt x="16983" y="3777"/>
                </a:lnTo>
                <a:lnTo>
                  <a:pt x="16528" y="2858"/>
                </a:lnTo>
                <a:lnTo>
                  <a:pt x="15958" y="2319"/>
                </a:lnTo>
                <a:lnTo>
                  <a:pt x="12482" y="3453"/>
                </a:lnTo>
                <a:lnTo>
                  <a:pt x="9290" y="4964"/>
                </a:lnTo>
                <a:lnTo>
                  <a:pt x="6668" y="6744"/>
                </a:lnTo>
                <a:lnTo>
                  <a:pt x="7123" y="7716"/>
                </a:lnTo>
                <a:lnTo>
                  <a:pt x="7808" y="8580"/>
                </a:lnTo>
                <a:lnTo>
                  <a:pt x="8492" y="9444"/>
                </a:lnTo>
                <a:lnTo>
                  <a:pt x="9004" y="10739"/>
                </a:lnTo>
                <a:lnTo>
                  <a:pt x="9062" y="11764"/>
                </a:lnTo>
                <a:lnTo>
                  <a:pt x="9119" y="12789"/>
                </a:lnTo>
                <a:lnTo>
                  <a:pt x="9461" y="13761"/>
                </a:lnTo>
                <a:lnTo>
                  <a:pt x="8035" y="13005"/>
                </a:lnTo>
                <a:lnTo>
                  <a:pt x="7352" y="11494"/>
                </a:lnTo>
                <a:lnTo>
                  <a:pt x="6611" y="10739"/>
                </a:lnTo>
                <a:lnTo>
                  <a:pt x="5983" y="9822"/>
                </a:lnTo>
                <a:lnTo>
                  <a:pt x="5413" y="8903"/>
                </a:lnTo>
                <a:lnTo>
                  <a:pt x="5584" y="7878"/>
                </a:lnTo>
                <a:lnTo>
                  <a:pt x="6098" y="7122"/>
                </a:lnTo>
                <a:lnTo>
                  <a:pt x="626" y="11008"/>
                </a:lnTo>
                <a:lnTo>
                  <a:pt x="0" y="22556"/>
                </a:lnTo>
                <a:lnTo>
                  <a:pt x="741" y="22881"/>
                </a:lnTo>
                <a:lnTo>
                  <a:pt x="797" y="22503"/>
                </a:lnTo>
                <a:lnTo>
                  <a:pt x="1482" y="23097"/>
                </a:lnTo>
                <a:lnTo>
                  <a:pt x="853" y="23745"/>
                </a:lnTo>
                <a:lnTo>
                  <a:pt x="5357" y="35562"/>
                </a:lnTo>
                <a:lnTo>
                  <a:pt x="6154" y="35078"/>
                </a:lnTo>
                <a:lnTo>
                  <a:pt x="7181" y="34862"/>
                </a:lnTo>
                <a:lnTo>
                  <a:pt x="8263" y="34592"/>
                </a:lnTo>
                <a:lnTo>
                  <a:pt x="8947" y="33728"/>
                </a:lnTo>
                <a:lnTo>
                  <a:pt x="8434" y="32703"/>
                </a:lnTo>
                <a:lnTo>
                  <a:pt x="8150" y="31623"/>
                </a:lnTo>
                <a:lnTo>
                  <a:pt x="7808" y="30490"/>
                </a:lnTo>
                <a:lnTo>
                  <a:pt x="7181" y="29520"/>
                </a:lnTo>
                <a:lnTo>
                  <a:pt x="6954" y="28386"/>
                </a:lnTo>
                <a:lnTo>
                  <a:pt x="6496" y="27306"/>
                </a:lnTo>
                <a:lnTo>
                  <a:pt x="7352" y="26442"/>
                </a:lnTo>
                <a:lnTo>
                  <a:pt x="8377" y="25795"/>
                </a:lnTo>
                <a:lnTo>
                  <a:pt x="9574" y="25364"/>
                </a:lnTo>
                <a:lnTo>
                  <a:pt x="10542" y="24608"/>
                </a:lnTo>
                <a:lnTo>
                  <a:pt x="11455" y="23798"/>
                </a:lnTo>
                <a:lnTo>
                  <a:pt x="12653" y="23259"/>
                </a:lnTo>
                <a:lnTo>
                  <a:pt x="13849" y="22934"/>
                </a:lnTo>
                <a:lnTo>
                  <a:pt x="14818" y="22234"/>
                </a:lnTo>
                <a:lnTo>
                  <a:pt x="15217" y="21153"/>
                </a:lnTo>
                <a:lnTo>
                  <a:pt x="15843" y="20183"/>
                </a:lnTo>
                <a:lnTo>
                  <a:pt x="16472" y="19211"/>
                </a:lnTo>
                <a:lnTo>
                  <a:pt x="17325" y="18509"/>
                </a:lnTo>
                <a:lnTo>
                  <a:pt x="17269" y="17484"/>
                </a:lnTo>
                <a:lnTo>
                  <a:pt x="16584" y="17053"/>
                </a:lnTo>
                <a:lnTo>
                  <a:pt x="15787" y="16728"/>
                </a:lnTo>
                <a:lnTo>
                  <a:pt x="14532" y="16728"/>
                </a:lnTo>
                <a:lnTo>
                  <a:pt x="13336" y="16891"/>
                </a:lnTo>
                <a:lnTo>
                  <a:pt x="12083" y="16998"/>
                </a:lnTo>
                <a:lnTo>
                  <a:pt x="10828" y="16945"/>
                </a:lnTo>
                <a:lnTo>
                  <a:pt x="9973" y="16028"/>
                </a:lnTo>
                <a:lnTo>
                  <a:pt x="10144" y="15272"/>
                </a:lnTo>
                <a:lnTo>
                  <a:pt x="11342" y="15433"/>
                </a:lnTo>
                <a:lnTo>
                  <a:pt x="12538" y="15164"/>
                </a:lnTo>
                <a:lnTo>
                  <a:pt x="13678" y="15003"/>
                </a:lnTo>
                <a:lnTo>
                  <a:pt x="14818" y="14786"/>
                </a:lnTo>
                <a:lnTo>
                  <a:pt x="16014" y="14731"/>
                </a:lnTo>
                <a:lnTo>
                  <a:pt x="17154" y="14408"/>
                </a:lnTo>
                <a:lnTo>
                  <a:pt x="18181" y="13976"/>
                </a:lnTo>
                <a:lnTo>
                  <a:pt x="19206" y="13383"/>
                </a:lnTo>
                <a:lnTo>
                  <a:pt x="20860" y="13598"/>
                </a:lnTo>
                <a:lnTo>
                  <a:pt x="21829" y="13275"/>
                </a:lnTo>
                <a:lnTo>
                  <a:pt x="22854" y="12950"/>
                </a:lnTo>
                <a:lnTo>
                  <a:pt x="23482" y="12089"/>
                </a:lnTo>
                <a:lnTo>
                  <a:pt x="23994" y="11117"/>
                </a:lnTo>
                <a:lnTo>
                  <a:pt x="24791" y="10306"/>
                </a:lnTo>
                <a:lnTo>
                  <a:pt x="25419" y="9497"/>
                </a:lnTo>
                <a:lnTo>
                  <a:pt x="25077" y="8633"/>
                </a:lnTo>
                <a:lnTo>
                  <a:pt x="24791" y="7661"/>
                </a:lnTo>
                <a:lnTo>
                  <a:pt x="23766" y="6800"/>
                </a:lnTo>
                <a:lnTo>
                  <a:pt x="23140" y="5774"/>
                </a:lnTo>
                <a:lnTo>
                  <a:pt x="24280" y="5881"/>
                </a:lnTo>
                <a:lnTo>
                  <a:pt x="25248" y="6367"/>
                </a:lnTo>
                <a:lnTo>
                  <a:pt x="26273" y="6636"/>
                </a:lnTo>
                <a:lnTo>
                  <a:pt x="27186" y="7122"/>
                </a:lnTo>
                <a:lnTo>
                  <a:pt x="28211" y="6800"/>
                </a:lnTo>
                <a:lnTo>
                  <a:pt x="29294" y="6636"/>
                </a:lnTo>
                <a:lnTo>
                  <a:pt x="30378" y="6528"/>
                </a:lnTo>
                <a:lnTo>
                  <a:pt x="31461" y="6636"/>
                </a:lnTo>
                <a:lnTo>
                  <a:pt x="31630" y="7069"/>
                </a:lnTo>
                <a:lnTo>
                  <a:pt x="32372" y="7661"/>
                </a:lnTo>
                <a:lnTo>
                  <a:pt x="33399" y="8039"/>
                </a:lnTo>
                <a:lnTo>
                  <a:pt x="34081" y="8742"/>
                </a:lnTo>
                <a:lnTo>
                  <a:pt x="35050" y="9714"/>
                </a:lnTo>
                <a:lnTo>
                  <a:pt x="36077" y="10577"/>
                </a:lnTo>
                <a:lnTo>
                  <a:pt x="36990" y="10306"/>
                </a:lnTo>
                <a:lnTo>
                  <a:pt x="37501" y="11008"/>
                </a:lnTo>
                <a:lnTo>
                  <a:pt x="38129" y="11656"/>
                </a:lnTo>
                <a:lnTo>
                  <a:pt x="37958" y="12736"/>
                </a:lnTo>
                <a:lnTo>
                  <a:pt x="38015" y="13706"/>
                </a:lnTo>
                <a:lnTo>
                  <a:pt x="37900" y="14786"/>
                </a:lnTo>
                <a:lnTo>
                  <a:pt x="38585" y="15434"/>
                </a:lnTo>
                <a:lnTo>
                  <a:pt x="39382" y="15973"/>
                </a:lnTo>
                <a:lnTo>
                  <a:pt x="39269" y="17161"/>
                </a:lnTo>
                <a:lnTo>
                  <a:pt x="39781" y="17862"/>
                </a:lnTo>
                <a:lnTo>
                  <a:pt x="40351" y="18564"/>
                </a:lnTo>
                <a:lnTo>
                  <a:pt x="40921" y="19320"/>
                </a:lnTo>
                <a:lnTo>
                  <a:pt x="41662" y="19697"/>
                </a:lnTo>
                <a:lnTo>
                  <a:pt x="42175" y="20398"/>
                </a:lnTo>
                <a:lnTo>
                  <a:pt x="42917" y="19642"/>
                </a:lnTo>
                <a:lnTo>
                  <a:pt x="43885" y="18995"/>
                </a:lnTo>
                <a:lnTo>
                  <a:pt x="44340" y="18025"/>
                </a:lnTo>
                <a:lnTo>
                  <a:pt x="45025" y="17161"/>
                </a:lnTo>
                <a:lnTo>
                  <a:pt x="45140" y="16136"/>
                </a:lnTo>
                <a:lnTo>
                  <a:pt x="45082" y="15109"/>
                </a:lnTo>
                <a:lnTo>
                  <a:pt x="45082" y="14031"/>
                </a:lnTo>
                <a:close/>
              </a:path>
            </a:pathLst>
          </a:custGeom>
          <a:solidFill>
            <a:srgbClr val="9BCDE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91" name="object 1591"/>
          <p:cNvSpPr/>
          <p:nvPr/>
        </p:nvSpPr>
        <p:spPr>
          <a:xfrm>
            <a:off x="350566" y="567109"/>
            <a:ext cx="4532" cy="9381"/>
          </a:xfrm>
          <a:custGeom>
            <a:avLst/>
            <a:gdLst/>
            <a:ahLst/>
            <a:cxnLst/>
            <a:rect l="l" t="t" r="r" b="b"/>
            <a:pathLst>
              <a:path w="6043" h="12508">
                <a:moveTo>
                  <a:pt x="3707" y="11861"/>
                </a:moveTo>
                <a:lnTo>
                  <a:pt x="4734" y="12239"/>
                </a:lnTo>
                <a:lnTo>
                  <a:pt x="5761" y="12508"/>
                </a:lnTo>
                <a:lnTo>
                  <a:pt x="5923" y="11589"/>
                </a:lnTo>
                <a:lnTo>
                  <a:pt x="6043" y="10672"/>
                </a:lnTo>
                <a:lnTo>
                  <a:pt x="6043" y="9378"/>
                </a:lnTo>
                <a:lnTo>
                  <a:pt x="5983" y="8730"/>
                </a:lnTo>
                <a:lnTo>
                  <a:pt x="5520" y="8244"/>
                </a:lnTo>
                <a:lnTo>
                  <a:pt x="5923" y="7867"/>
                </a:lnTo>
                <a:lnTo>
                  <a:pt x="5761" y="6678"/>
                </a:lnTo>
                <a:lnTo>
                  <a:pt x="5479" y="5492"/>
                </a:lnTo>
                <a:lnTo>
                  <a:pt x="4956" y="4305"/>
                </a:lnTo>
                <a:lnTo>
                  <a:pt x="4331" y="4089"/>
                </a:lnTo>
                <a:lnTo>
                  <a:pt x="3526" y="3658"/>
                </a:lnTo>
                <a:lnTo>
                  <a:pt x="3304" y="2361"/>
                </a:lnTo>
                <a:lnTo>
                  <a:pt x="3465" y="1391"/>
                </a:lnTo>
                <a:lnTo>
                  <a:pt x="2176" y="0"/>
                </a:lnTo>
                <a:lnTo>
                  <a:pt x="2217" y="850"/>
                </a:lnTo>
                <a:lnTo>
                  <a:pt x="2108" y="1930"/>
                </a:lnTo>
                <a:lnTo>
                  <a:pt x="1937" y="3009"/>
                </a:lnTo>
                <a:lnTo>
                  <a:pt x="2164" y="4089"/>
                </a:lnTo>
                <a:lnTo>
                  <a:pt x="2559" y="5114"/>
                </a:lnTo>
                <a:lnTo>
                  <a:pt x="3526" y="5600"/>
                </a:lnTo>
                <a:lnTo>
                  <a:pt x="3808" y="6786"/>
                </a:lnTo>
                <a:lnTo>
                  <a:pt x="4271" y="7812"/>
                </a:lnTo>
                <a:lnTo>
                  <a:pt x="3425" y="7327"/>
                </a:lnTo>
                <a:lnTo>
                  <a:pt x="2398" y="7164"/>
                </a:lnTo>
                <a:lnTo>
                  <a:pt x="1367" y="7056"/>
                </a:lnTo>
                <a:lnTo>
                  <a:pt x="340" y="7003"/>
                </a:lnTo>
                <a:lnTo>
                  <a:pt x="0" y="7597"/>
                </a:lnTo>
                <a:lnTo>
                  <a:pt x="1081" y="8406"/>
                </a:lnTo>
                <a:lnTo>
                  <a:pt x="2398" y="8839"/>
                </a:lnTo>
                <a:lnTo>
                  <a:pt x="2050" y="9700"/>
                </a:lnTo>
                <a:lnTo>
                  <a:pt x="3143" y="10241"/>
                </a:lnTo>
                <a:lnTo>
                  <a:pt x="3365" y="11105"/>
                </a:lnTo>
                <a:lnTo>
                  <a:pt x="3707" y="11861"/>
                </a:lnTo>
                <a:close/>
              </a:path>
            </a:pathLst>
          </a:custGeom>
          <a:solidFill>
            <a:srgbClr val="9BCDE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92" name="object 1592"/>
          <p:cNvSpPr/>
          <p:nvPr/>
        </p:nvSpPr>
        <p:spPr>
          <a:xfrm>
            <a:off x="351393" y="566241"/>
            <a:ext cx="804" cy="867"/>
          </a:xfrm>
          <a:custGeom>
            <a:avLst/>
            <a:gdLst/>
            <a:ahLst/>
            <a:cxnLst/>
            <a:rect l="l" t="t" r="r" b="b"/>
            <a:pathLst>
              <a:path w="1072" h="1156">
                <a:moveTo>
                  <a:pt x="376" y="64"/>
                </a:moveTo>
                <a:lnTo>
                  <a:pt x="0" y="0"/>
                </a:lnTo>
                <a:lnTo>
                  <a:pt x="1072" y="1156"/>
                </a:lnTo>
                <a:lnTo>
                  <a:pt x="1060" y="928"/>
                </a:lnTo>
                <a:lnTo>
                  <a:pt x="376" y="64"/>
                </a:lnTo>
                <a:close/>
              </a:path>
            </a:pathLst>
          </a:custGeom>
          <a:solidFill>
            <a:srgbClr val="9BCDE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93" name="object 1593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9BCDE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94" name="object 1594"/>
          <p:cNvSpPr/>
          <p:nvPr/>
        </p:nvSpPr>
        <p:spPr>
          <a:xfrm>
            <a:off x="306451" y="558398"/>
            <a:ext cx="44669" cy="26307"/>
          </a:xfrm>
          <a:custGeom>
            <a:avLst/>
            <a:gdLst/>
            <a:ahLst/>
            <a:cxnLst/>
            <a:rect l="l" t="t" r="r" b="b"/>
            <a:pathLst>
              <a:path w="59558" h="35076">
                <a:moveTo>
                  <a:pt x="8263" y="34106"/>
                </a:moveTo>
                <a:lnTo>
                  <a:pt x="8947" y="33242"/>
                </a:lnTo>
                <a:lnTo>
                  <a:pt x="8434" y="32217"/>
                </a:lnTo>
                <a:lnTo>
                  <a:pt x="8150" y="31137"/>
                </a:lnTo>
                <a:lnTo>
                  <a:pt x="7808" y="30004"/>
                </a:lnTo>
                <a:lnTo>
                  <a:pt x="7181" y="29034"/>
                </a:lnTo>
                <a:lnTo>
                  <a:pt x="6954" y="27900"/>
                </a:lnTo>
                <a:lnTo>
                  <a:pt x="6496" y="26820"/>
                </a:lnTo>
                <a:lnTo>
                  <a:pt x="7352" y="25956"/>
                </a:lnTo>
                <a:lnTo>
                  <a:pt x="8377" y="25309"/>
                </a:lnTo>
                <a:lnTo>
                  <a:pt x="9574" y="24878"/>
                </a:lnTo>
                <a:lnTo>
                  <a:pt x="10542" y="24122"/>
                </a:lnTo>
                <a:lnTo>
                  <a:pt x="11455" y="23312"/>
                </a:lnTo>
                <a:lnTo>
                  <a:pt x="12653" y="22773"/>
                </a:lnTo>
                <a:lnTo>
                  <a:pt x="13849" y="22448"/>
                </a:lnTo>
                <a:lnTo>
                  <a:pt x="14818" y="21748"/>
                </a:lnTo>
                <a:lnTo>
                  <a:pt x="15217" y="20667"/>
                </a:lnTo>
                <a:lnTo>
                  <a:pt x="15843" y="19697"/>
                </a:lnTo>
                <a:lnTo>
                  <a:pt x="16472" y="18725"/>
                </a:lnTo>
                <a:lnTo>
                  <a:pt x="17325" y="18023"/>
                </a:lnTo>
                <a:lnTo>
                  <a:pt x="17269" y="16998"/>
                </a:lnTo>
                <a:lnTo>
                  <a:pt x="16584" y="16567"/>
                </a:lnTo>
                <a:lnTo>
                  <a:pt x="15787" y="16242"/>
                </a:lnTo>
                <a:lnTo>
                  <a:pt x="14532" y="16242"/>
                </a:lnTo>
                <a:lnTo>
                  <a:pt x="13336" y="16405"/>
                </a:lnTo>
                <a:lnTo>
                  <a:pt x="12083" y="16512"/>
                </a:lnTo>
                <a:lnTo>
                  <a:pt x="10828" y="16459"/>
                </a:lnTo>
                <a:lnTo>
                  <a:pt x="9973" y="15542"/>
                </a:lnTo>
                <a:lnTo>
                  <a:pt x="10144" y="14786"/>
                </a:lnTo>
                <a:lnTo>
                  <a:pt x="11342" y="14947"/>
                </a:lnTo>
                <a:lnTo>
                  <a:pt x="12538" y="14678"/>
                </a:lnTo>
                <a:lnTo>
                  <a:pt x="13678" y="14517"/>
                </a:lnTo>
                <a:lnTo>
                  <a:pt x="14818" y="14300"/>
                </a:lnTo>
                <a:lnTo>
                  <a:pt x="16014" y="14245"/>
                </a:lnTo>
                <a:lnTo>
                  <a:pt x="17154" y="13922"/>
                </a:lnTo>
                <a:lnTo>
                  <a:pt x="18181" y="13490"/>
                </a:lnTo>
                <a:lnTo>
                  <a:pt x="19206" y="12897"/>
                </a:lnTo>
                <a:lnTo>
                  <a:pt x="20860" y="13112"/>
                </a:lnTo>
                <a:lnTo>
                  <a:pt x="21829" y="12789"/>
                </a:lnTo>
                <a:lnTo>
                  <a:pt x="22854" y="12464"/>
                </a:lnTo>
                <a:lnTo>
                  <a:pt x="23482" y="11603"/>
                </a:lnTo>
                <a:lnTo>
                  <a:pt x="23994" y="10631"/>
                </a:lnTo>
                <a:lnTo>
                  <a:pt x="24791" y="9820"/>
                </a:lnTo>
                <a:lnTo>
                  <a:pt x="25419" y="9011"/>
                </a:lnTo>
                <a:lnTo>
                  <a:pt x="25077" y="8147"/>
                </a:lnTo>
                <a:lnTo>
                  <a:pt x="24791" y="7175"/>
                </a:lnTo>
                <a:lnTo>
                  <a:pt x="23766" y="6314"/>
                </a:lnTo>
                <a:lnTo>
                  <a:pt x="23140" y="5288"/>
                </a:lnTo>
                <a:lnTo>
                  <a:pt x="24280" y="5395"/>
                </a:lnTo>
                <a:lnTo>
                  <a:pt x="25248" y="5881"/>
                </a:lnTo>
                <a:lnTo>
                  <a:pt x="26273" y="6150"/>
                </a:lnTo>
                <a:lnTo>
                  <a:pt x="27186" y="6636"/>
                </a:lnTo>
                <a:lnTo>
                  <a:pt x="28211" y="6314"/>
                </a:lnTo>
                <a:lnTo>
                  <a:pt x="29294" y="6150"/>
                </a:lnTo>
                <a:lnTo>
                  <a:pt x="30378" y="6042"/>
                </a:lnTo>
                <a:lnTo>
                  <a:pt x="31461" y="6150"/>
                </a:lnTo>
                <a:lnTo>
                  <a:pt x="31630" y="6583"/>
                </a:lnTo>
                <a:lnTo>
                  <a:pt x="32372" y="7175"/>
                </a:lnTo>
                <a:lnTo>
                  <a:pt x="33399" y="7553"/>
                </a:lnTo>
                <a:lnTo>
                  <a:pt x="34081" y="8256"/>
                </a:lnTo>
                <a:lnTo>
                  <a:pt x="35050" y="9228"/>
                </a:lnTo>
                <a:lnTo>
                  <a:pt x="36077" y="10091"/>
                </a:lnTo>
                <a:lnTo>
                  <a:pt x="36990" y="9820"/>
                </a:lnTo>
                <a:lnTo>
                  <a:pt x="37501" y="10522"/>
                </a:lnTo>
                <a:lnTo>
                  <a:pt x="38129" y="11170"/>
                </a:lnTo>
                <a:lnTo>
                  <a:pt x="37958" y="12250"/>
                </a:lnTo>
                <a:lnTo>
                  <a:pt x="38015" y="13220"/>
                </a:lnTo>
                <a:lnTo>
                  <a:pt x="37900" y="14300"/>
                </a:lnTo>
                <a:lnTo>
                  <a:pt x="38585" y="14948"/>
                </a:lnTo>
                <a:lnTo>
                  <a:pt x="39382" y="15487"/>
                </a:lnTo>
                <a:lnTo>
                  <a:pt x="39269" y="16675"/>
                </a:lnTo>
                <a:lnTo>
                  <a:pt x="39781" y="17376"/>
                </a:lnTo>
                <a:lnTo>
                  <a:pt x="40351" y="18078"/>
                </a:lnTo>
                <a:lnTo>
                  <a:pt x="40921" y="18834"/>
                </a:lnTo>
                <a:lnTo>
                  <a:pt x="41662" y="19211"/>
                </a:lnTo>
                <a:lnTo>
                  <a:pt x="42175" y="19912"/>
                </a:lnTo>
                <a:lnTo>
                  <a:pt x="42917" y="19156"/>
                </a:lnTo>
                <a:lnTo>
                  <a:pt x="43885" y="18509"/>
                </a:lnTo>
                <a:lnTo>
                  <a:pt x="44340" y="17539"/>
                </a:lnTo>
                <a:lnTo>
                  <a:pt x="45025" y="16675"/>
                </a:lnTo>
                <a:lnTo>
                  <a:pt x="45140" y="15650"/>
                </a:lnTo>
                <a:lnTo>
                  <a:pt x="45082" y="14623"/>
                </a:lnTo>
                <a:lnTo>
                  <a:pt x="45082" y="13545"/>
                </a:lnTo>
                <a:lnTo>
                  <a:pt x="45710" y="12628"/>
                </a:lnTo>
                <a:lnTo>
                  <a:pt x="46620" y="11872"/>
                </a:lnTo>
                <a:lnTo>
                  <a:pt x="47647" y="11278"/>
                </a:lnTo>
                <a:lnTo>
                  <a:pt x="48787" y="10847"/>
                </a:lnTo>
                <a:lnTo>
                  <a:pt x="49585" y="9389"/>
                </a:lnTo>
                <a:lnTo>
                  <a:pt x="50781" y="8742"/>
                </a:lnTo>
                <a:lnTo>
                  <a:pt x="51466" y="7770"/>
                </a:lnTo>
                <a:lnTo>
                  <a:pt x="52549" y="7122"/>
                </a:lnTo>
                <a:lnTo>
                  <a:pt x="53631" y="6691"/>
                </a:lnTo>
                <a:lnTo>
                  <a:pt x="55000" y="6906"/>
                </a:lnTo>
                <a:lnTo>
                  <a:pt x="55911" y="7553"/>
                </a:lnTo>
                <a:lnTo>
                  <a:pt x="56595" y="8417"/>
                </a:lnTo>
                <a:lnTo>
                  <a:pt x="57109" y="9389"/>
                </a:lnTo>
                <a:lnTo>
                  <a:pt x="57792" y="10253"/>
                </a:lnTo>
                <a:lnTo>
                  <a:pt x="59046" y="10306"/>
                </a:lnTo>
                <a:lnTo>
                  <a:pt x="59558" y="10414"/>
                </a:lnTo>
                <a:lnTo>
                  <a:pt x="56332" y="7533"/>
                </a:lnTo>
                <a:lnTo>
                  <a:pt x="45196" y="2033"/>
                </a:lnTo>
                <a:lnTo>
                  <a:pt x="31061" y="0"/>
                </a:lnTo>
                <a:lnTo>
                  <a:pt x="26273" y="0"/>
                </a:lnTo>
                <a:lnTo>
                  <a:pt x="21714" y="700"/>
                </a:lnTo>
                <a:lnTo>
                  <a:pt x="17553" y="1888"/>
                </a:lnTo>
                <a:lnTo>
                  <a:pt x="17668" y="2103"/>
                </a:lnTo>
                <a:lnTo>
                  <a:pt x="18067" y="2967"/>
                </a:lnTo>
                <a:lnTo>
                  <a:pt x="18751" y="3722"/>
                </a:lnTo>
                <a:lnTo>
                  <a:pt x="19321" y="4478"/>
                </a:lnTo>
                <a:lnTo>
                  <a:pt x="20574" y="4586"/>
                </a:lnTo>
                <a:lnTo>
                  <a:pt x="21714" y="4964"/>
                </a:lnTo>
                <a:lnTo>
                  <a:pt x="20916" y="6259"/>
                </a:lnTo>
                <a:lnTo>
                  <a:pt x="19891" y="6097"/>
                </a:lnTo>
                <a:lnTo>
                  <a:pt x="18922" y="5773"/>
                </a:lnTo>
                <a:lnTo>
                  <a:pt x="18238" y="4964"/>
                </a:lnTo>
                <a:lnTo>
                  <a:pt x="17668" y="4100"/>
                </a:lnTo>
                <a:lnTo>
                  <a:pt x="16983" y="3291"/>
                </a:lnTo>
                <a:lnTo>
                  <a:pt x="16528" y="2372"/>
                </a:lnTo>
                <a:lnTo>
                  <a:pt x="16357" y="2211"/>
                </a:lnTo>
                <a:lnTo>
                  <a:pt x="12822" y="3400"/>
                </a:lnTo>
                <a:lnTo>
                  <a:pt x="9632" y="4911"/>
                </a:lnTo>
                <a:lnTo>
                  <a:pt x="6895" y="6744"/>
                </a:lnTo>
                <a:lnTo>
                  <a:pt x="7123" y="7230"/>
                </a:lnTo>
                <a:lnTo>
                  <a:pt x="7808" y="8094"/>
                </a:lnTo>
                <a:lnTo>
                  <a:pt x="8492" y="8958"/>
                </a:lnTo>
                <a:lnTo>
                  <a:pt x="9004" y="10253"/>
                </a:lnTo>
                <a:lnTo>
                  <a:pt x="9062" y="11278"/>
                </a:lnTo>
                <a:lnTo>
                  <a:pt x="9119" y="12303"/>
                </a:lnTo>
                <a:lnTo>
                  <a:pt x="9461" y="13275"/>
                </a:lnTo>
                <a:lnTo>
                  <a:pt x="8035" y="12519"/>
                </a:lnTo>
                <a:lnTo>
                  <a:pt x="7352" y="11008"/>
                </a:lnTo>
                <a:lnTo>
                  <a:pt x="6611" y="10253"/>
                </a:lnTo>
                <a:lnTo>
                  <a:pt x="5983" y="9336"/>
                </a:lnTo>
                <a:lnTo>
                  <a:pt x="5413" y="8417"/>
                </a:lnTo>
                <a:lnTo>
                  <a:pt x="5528" y="7770"/>
                </a:lnTo>
                <a:lnTo>
                  <a:pt x="684" y="11494"/>
                </a:lnTo>
                <a:lnTo>
                  <a:pt x="0" y="22070"/>
                </a:lnTo>
                <a:lnTo>
                  <a:pt x="741" y="22395"/>
                </a:lnTo>
                <a:lnTo>
                  <a:pt x="797" y="22017"/>
                </a:lnTo>
                <a:lnTo>
                  <a:pt x="1482" y="22611"/>
                </a:lnTo>
                <a:lnTo>
                  <a:pt x="853" y="23259"/>
                </a:lnTo>
                <a:lnTo>
                  <a:pt x="5357" y="35076"/>
                </a:lnTo>
                <a:lnTo>
                  <a:pt x="6154" y="34592"/>
                </a:lnTo>
                <a:lnTo>
                  <a:pt x="7181" y="34376"/>
                </a:lnTo>
                <a:lnTo>
                  <a:pt x="8263" y="34106"/>
                </a:lnTo>
                <a:close/>
              </a:path>
            </a:pathLst>
          </a:custGeom>
          <a:solidFill>
            <a:srgbClr val="9ECF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95" name="object 1595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9ECF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96" name="object 1596"/>
          <p:cNvSpPr/>
          <p:nvPr/>
        </p:nvSpPr>
        <p:spPr>
          <a:xfrm>
            <a:off x="315172" y="583210"/>
            <a:ext cx="4445" cy="4856"/>
          </a:xfrm>
          <a:custGeom>
            <a:avLst/>
            <a:gdLst/>
            <a:ahLst/>
            <a:cxnLst/>
            <a:rect l="l" t="t" r="r" b="b"/>
            <a:pathLst>
              <a:path w="5927" h="6475">
                <a:moveTo>
                  <a:pt x="741" y="3992"/>
                </a:moveTo>
                <a:lnTo>
                  <a:pt x="0" y="3884"/>
                </a:lnTo>
                <a:lnTo>
                  <a:pt x="114" y="4964"/>
                </a:lnTo>
                <a:lnTo>
                  <a:pt x="855" y="5664"/>
                </a:lnTo>
                <a:lnTo>
                  <a:pt x="1824" y="6205"/>
                </a:lnTo>
                <a:lnTo>
                  <a:pt x="2906" y="6475"/>
                </a:lnTo>
                <a:lnTo>
                  <a:pt x="3989" y="6259"/>
                </a:lnTo>
                <a:lnTo>
                  <a:pt x="4559" y="5719"/>
                </a:lnTo>
                <a:lnTo>
                  <a:pt x="4104" y="5072"/>
                </a:lnTo>
                <a:lnTo>
                  <a:pt x="4730" y="4478"/>
                </a:lnTo>
                <a:lnTo>
                  <a:pt x="5586" y="3992"/>
                </a:lnTo>
                <a:lnTo>
                  <a:pt x="5643" y="2967"/>
                </a:lnTo>
                <a:lnTo>
                  <a:pt x="5927" y="1995"/>
                </a:lnTo>
                <a:lnTo>
                  <a:pt x="5185" y="1078"/>
                </a:lnTo>
                <a:lnTo>
                  <a:pt x="4845" y="0"/>
                </a:lnTo>
                <a:lnTo>
                  <a:pt x="3818" y="0"/>
                </a:lnTo>
                <a:lnTo>
                  <a:pt x="3192" y="916"/>
                </a:lnTo>
                <a:lnTo>
                  <a:pt x="2394" y="1617"/>
                </a:lnTo>
                <a:lnTo>
                  <a:pt x="1139" y="1617"/>
                </a:lnTo>
                <a:lnTo>
                  <a:pt x="114" y="2805"/>
                </a:lnTo>
                <a:lnTo>
                  <a:pt x="741" y="3992"/>
                </a:lnTo>
                <a:close/>
              </a:path>
            </a:pathLst>
          </a:custGeom>
          <a:solidFill>
            <a:srgbClr val="9ECF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97" name="object 1597"/>
          <p:cNvSpPr/>
          <p:nvPr/>
        </p:nvSpPr>
        <p:spPr>
          <a:xfrm>
            <a:off x="350565" y="567545"/>
            <a:ext cx="4140" cy="8864"/>
          </a:xfrm>
          <a:custGeom>
            <a:avLst/>
            <a:gdLst/>
            <a:ahLst/>
            <a:cxnLst/>
            <a:rect l="l" t="t" r="r" b="b"/>
            <a:pathLst>
              <a:path w="5520" h="11819">
                <a:moveTo>
                  <a:pt x="5520" y="7339"/>
                </a:moveTo>
                <a:lnTo>
                  <a:pt x="5077" y="5344"/>
                </a:lnTo>
                <a:lnTo>
                  <a:pt x="4271" y="3508"/>
                </a:lnTo>
                <a:lnTo>
                  <a:pt x="3526" y="3077"/>
                </a:lnTo>
                <a:lnTo>
                  <a:pt x="3304" y="1780"/>
                </a:lnTo>
                <a:lnTo>
                  <a:pt x="3022" y="1080"/>
                </a:lnTo>
                <a:lnTo>
                  <a:pt x="2620" y="539"/>
                </a:lnTo>
                <a:lnTo>
                  <a:pt x="2217" y="0"/>
                </a:lnTo>
                <a:lnTo>
                  <a:pt x="2217" y="269"/>
                </a:lnTo>
                <a:lnTo>
                  <a:pt x="2108" y="1349"/>
                </a:lnTo>
                <a:lnTo>
                  <a:pt x="1937" y="2428"/>
                </a:lnTo>
                <a:lnTo>
                  <a:pt x="2164" y="3508"/>
                </a:lnTo>
                <a:lnTo>
                  <a:pt x="2559" y="4533"/>
                </a:lnTo>
                <a:lnTo>
                  <a:pt x="3526" y="5019"/>
                </a:lnTo>
                <a:lnTo>
                  <a:pt x="3808" y="6205"/>
                </a:lnTo>
                <a:lnTo>
                  <a:pt x="4271" y="7231"/>
                </a:lnTo>
                <a:lnTo>
                  <a:pt x="3425" y="6746"/>
                </a:lnTo>
                <a:lnTo>
                  <a:pt x="2398" y="6583"/>
                </a:lnTo>
                <a:lnTo>
                  <a:pt x="1367" y="6475"/>
                </a:lnTo>
                <a:lnTo>
                  <a:pt x="340" y="6422"/>
                </a:lnTo>
                <a:lnTo>
                  <a:pt x="0" y="7016"/>
                </a:lnTo>
                <a:lnTo>
                  <a:pt x="1081" y="7825"/>
                </a:lnTo>
                <a:lnTo>
                  <a:pt x="2398" y="8258"/>
                </a:lnTo>
                <a:lnTo>
                  <a:pt x="2050" y="9119"/>
                </a:lnTo>
                <a:lnTo>
                  <a:pt x="3143" y="9660"/>
                </a:lnTo>
                <a:lnTo>
                  <a:pt x="3365" y="10524"/>
                </a:lnTo>
                <a:lnTo>
                  <a:pt x="3707" y="11280"/>
                </a:lnTo>
                <a:lnTo>
                  <a:pt x="4734" y="11658"/>
                </a:lnTo>
                <a:lnTo>
                  <a:pt x="5298" y="11819"/>
                </a:lnTo>
                <a:lnTo>
                  <a:pt x="5479" y="11008"/>
                </a:lnTo>
                <a:lnTo>
                  <a:pt x="5520" y="10200"/>
                </a:lnTo>
                <a:lnTo>
                  <a:pt x="5520" y="7339"/>
                </a:lnTo>
                <a:close/>
              </a:path>
            </a:pathLst>
          </a:custGeom>
          <a:solidFill>
            <a:srgbClr val="9ECF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98" name="object 1598"/>
          <p:cNvSpPr/>
          <p:nvPr/>
        </p:nvSpPr>
        <p:spPr>
          <a:xfrm>
            <a:off x="304827" y="567019"/>
            <a:ext cx="5684" cy="17809"/>
          </a:xfrm>
          <a:custGeom>
            <a:avLst/>
            <a:gdLst/>
            <a:ahLst/>
            <a:cxnLst/>
            <a:rect l="l" t="t" r="r" b="b"/>
            <a:pathLst>
              <a:path w="7578" h="23745">
                <a:moveTo>
                  <a:pt x="2849" y="0"/>
                </a:moveTo>
                <a:lnTo>
                  <a:pt x="0" y="4802"/>
                </a:lnTo>
                <a:lnTo>
                  <a:pt x="0" y="15272"/>
                </a:lnTo>
                <a:lnTo>
                  <a:pt x="2849" y="20020"/>
                </a:lnTo>
                <a:lnTo>
                  <a:pt x="7578" y="23745"/>
                </a:lnTo>
                <a:lnTo>
                  <a:pt x="7522" y="23581"/>
                </a:lnTo>
                <a:lnTo>
                  <a:pt x="3018" y="11764"/>
                </a:lnTo>
                <a:lnTo>
                  <a:pt x="2164" y="10575"/>
                </a:lnTo>
                <a:lnTo>
                  <a:pt x="2849" y="0"/>
                </a:lnTo>
                <a:close/>
              </a:path>
            </a:pathLst>
          </a:custGeom>
          <a:solidFill>
            <a:srgbClr val="9ECF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99" name="object 1599"/>
          <p:cNvSpPr/>
          <p:nvPr/>
        </p:nvSpPr>
        <p:spPr>
          <a:xfrm>
            <a:off x="306451" y="558803"/>
            <a:ext cx="40779" cy="25823"/>
          </a:xfrm>
          <a:custGeom>
            <a:avLst/>
            <a:gdLst/>
            <a:ahLst/>
            <a:cxnLst/>
            <a:rect l="l" t="t" r="r" b="b"/>
            <a:pathLst>
              <a:path w="54372" h="34431">
                <a:moveTo>
                  <a:pt x="8263" y="33567"/>
                </a:moveTo>
                <a:lnTo>
                  <a:pt x="8947" y="32703"/>
                </a:lnTo>
                <a:lnTo>
                  <a:pt x="8434" y="31678"/>
                </a:lnTo>
                <a:lnTo>
                  <a:pt x="8150" y="30598"/>
                </a:lnTo>
                <a:lnTo>
                  <a:pt x="7808" y="29465"/>
                </a:lnTo>
                <a:lnTo>
                  <a:pt x="7181" y="28494"/>
                </a:lnTo>
                <a:lnTo>
                  <a:pt x="6954" y="27361"/>
                </a:lnTo>
                <a:lnTo>
                  <a:pt x="6496" y="26281"/>
                </a:lnTo>
                <a:lnTo>
                  <a:pt x="7352" y="25417"/>
                </a:lnTo>
                <a:lnTo>
                  <a:pt x="8377" y="24770"/>
                </a:lnTo>
                <a:lnTo>
                  <a:pt x="9574" y="24339"/>
                </a:lnTo>
                <a:lnTo>
                  <a:pt x="10542" y="23583"/>
                </a:lnTo>
                <a:lnTo>
                  <a:pt x="11455" y="22773"/>
                </a:lnTo>
                <a:lnTo>
                  <a:pt x="12653" y="22234"/>
                </a:lnTo>
                <a:lnTo>
                  <a:pt x="13849" y="21909"/>
                </a:lnTo>
                <a:lnTo>
                  <a:pt x="14818" y="21208"/>
                </a:lnTo>
                <a:lnTo>
                  <a:pt x="15217" y="20128"/>
                </a:lnTo>
                <a:lnTo>
                  <a:pt x="15843" y="19158"/>
                </a:lnTo>
                <a:lnTo>
                  <a:pt x="16472" y="18186"/>
                </a:lnTo>
                <a:lnTo>
                  <a:pt x="17325" y="17484"/>
                </a:lnTo>
                <a:lnTo>
                  <a:pt x="17269" y="16459"/>
                </a:lnTo>
                <a:lnTo>
                  <a:pt x="16584" y="16028"/>
                </a:lnTo>
                <a:lnTo>
                  <a:pt x="15787" y="15703"/>
                </a:lnTo>
                <a:lnTo>
                  <a:pt x="14532" y="15703"/>
                </a:lnTo>
                <a:lnTo>
                  <a:pt x="13336" y="15866"/>
                </a:lnTo>
                <a:lnTo>
                  <a:pt x="12083" y="15973"/>
                </a:lnTo>
                <a:lnTo>
                  <a:pt x="10828" y="15919"/>
                </a:lnTo>
                <a:lnTo>
                  <a:pt x="9973" y="15003"/>
                </a:lnTo>
                <a:lnTo>
                  <a:pt x="10144" y="14247"/>
                </a:lnTo>
                <a:lnTo>
                  <a:pt x="11342" y="14408"/>
                </a:lnTo>
                <a:lnTo>
                  <a:pt x="12538" y="14139"/>
                </a:lnTo>
                <a:lnTo>
                  <a:pt x="13678" y="13977"/>
                </a:lnTo>
                <a:lnTo>
                  <a:pt x="14818" y="13761"/>
                </a:lnTo>
                <a:lnTo>
                  <a:pt x="16014" y="13706"/>
                </a:lnTo>
                <a:lnTo>
                  <a:pt x="17154" y="13383"/>
                </a:lnTo>
                <a:lnTo>
                  <a:pt x="18181" y="12950"/>
                </a:lnTo>
                <a:lnTo>
                  <a:pt x="19206" y="12358"/>
                </a:lnTo>
                <a:lnTo>
                  <a:pt x="20860" y="12573"/>
                </a:lnTo>
                <a:lnTo>
                  <a:pt x="21829" y="12250"/>
                </a:lnTo>
                <a:lnTo>
                  <a:pt x="22854" y="11925"/>
                </a:lnTo>
                <a:lnTo>
                  <a:pt x="23482" y="11063"/>
                </a:lnTo>
                <a:lnTo>
                  <a:pt x="23994" y="10091"/>
                </a:lnTo>
                <a:lnTo>
                  <a:pt x="24791" y="9281"/>
                </a:lnTo>
                <a:lnTo>
                  <a:pt x="25419" y="8472"/>
                </a:lnTo>
                <a:lnTo>
                  <a:pt x="25077" y="7608"/>
                </a:lnTo>
                <a:lnTo>
                  <a:pt x="24791" y="6636"/>
                </a:lnTo>
                <a:lnTo>
                  <a:pt x="23766" y="5774"/>
                </a:lnTo>
                <a:lnTo>
                  <a:pt x="23140" y="4749"/>
                </a:lnTo>
                <a:lnTo>
                  <a:pt x="24280" y="4856"/>
                </a:lnTo>
                <a:lnTo>
                  <a:pt x="25248" y="5342"/>
                </a:lnTo>
                <a:lnTo>
                  <a:pt x="26273" y="5611"/>
                </a:lnTo>
                <a:lnTo>
                  <a:pt x="27186" y="6097"/>
                </a:lnTo>
                <a:lnTo>
                  <a:pt x="28211" y="5774"/>
                </a:lnTo>
                <a:lnTo>
                  <a:pt x="29294" y="5611"/>
                </a:lnTo>
                <a:lnTo>
                  <a:pt x="30378" y="5503"/>
                </a:lnTo>
                <a:lnTo>
                  <a:pt x="31461" y="5611"/>
                </a:lnTo>
                <a:lnTo>
                  <a:pt x="31630" y="6044"/>
                </a:lnTo>
                <a:lnTo>
                  <a:pt x="32372" y="6636"/>
                </a:lnTo>
                <a:lnTo>
                  <a:pt x="33399" y="7014"/>
                </a:lnTo>
                <a:lnTo>
                  <a:pt x="34081" y="7717"/>
                </a:lnTo>
                <a:lnTo>
                  <a:pt x="35050" y="8688"/>
                </a:lnTo>
                <a:lnTo>
                  <a:pt x="36077" y="9552"/>
                </a:lnTo>
                <a:lnTo>
                  <a:pt x="36990" y="9281"/>
                </a:lnTo>
                <a:lnTo>
                  <a:pt x="37501" y="9983"/>
                </a:lnTo>
                <a:lnTo>
                  <a:pt x="38129" y="10631"/>
                </a:lnTo>
                <a:lnTo>
                  <a:pt x="37958" y="11711"/>
                </a:lnTo>
                <a:lnTo>
                  <a:pt x="38015" y="12681"/>
                </a:lnTo>
                <a:lnTo>
                  <a:pt x="37900" y="13761"/>
                </a:lnTo>
                <a:lnTo>
                  <a:pt x="38585" y="14408"/>
                </a:lnTo>
                <a:lnTo>
                  <a:pt x="39382" y="14948"/>
                </a:lnTo>
                <a:lnTo>
                  <a:pt x="39269" y="16136"/>
                </a:lnTo>
                <a:lnTo>
                  <a:pt x="39781" y="16836"/>
                </a:lnTo>
                <a:lnTo>
                  <a:pt x="40351" y="17539"/>
                </a:lnTo>
                <a:lnTo>
                  <a:pt x="40921" y="18294"/>
                </a:lnTo>
                <a:lnTo>
                  <a:pt x="41662" y="18672"/>
                </a:lnTo>
                <a:lnTo>
                  <a:pt x="42175" y="19373"/>
                </a:lnTo>
                <a:lnTo>
                  <a:pt x="42917" y="18617"/>
                </a:lnTo>
                <a:lnTo>
                  <a:pt x="43885" y="17970"/>
                </a:lnTo>
                <a:lnTo>
                  <a:pt x="44340" y="17000"/>
                </a:lnTo>
                <a:lnTo>
                  <a:pt x="45025" y="16136"/>
                </a:lnTo>
                <a:lnTo>
                  <a:pt x="45140" y="15111"/>
                </a:lnTo>
                <a:lnTo>
                  <a:pt x="45082" y="14084"/>
                </a:lnTo>
                <a:lnTo>
                  <a:pt x="45082" y="13005"/>
                </a:lnTo>
                <a:lnTo>
                  <a:pt x="45710" y="12089"/>
                </a:lnTo>
                <a:lnTo>
                  <a:pt x="46620" y="11333"/>
                </a:lnTo>
                <a:lnTo>
                  <a:pt x="47647" y="10739"/>
                </a:lnTo>
                <a:lnTo>
                  <a:pt x="48787" y="10308"/>
                </a:lnTo>
                <a:lnTo>
                  <a:pt x="49585" y="8850"/>
                </a:lnTo>
                <a:lnTo>
                  <a:pt x="50781" y="8203"/>
                </a:lnTo>
                <a:lnTo>
                  <a:pt x="51466" y="7231"/>
                </a:lnTo>
                <a:lnTo>
                  <a:pt x="52549" y="6583"/>
                </a:lnTo>
                <a:lnTo>
                  <a:pt x="53631" y="6152"/>
                </a:lnTo>
                <a:lnTo>
                  <a:pt x="54372" y="6259"/>
                </a:lnTo>
                <a:lnTo>
                  <a:pt x="48445" y="2374"/>
                </a:lnTo>
                <a:lnTo>
                  <a:pt x="40180" y="0"/>
                </a:lnTo>
                <a:lnTo>
                  <a:pt x="26332" y="0"/>
                </a:lnTo>
                <a:lnTo>
                  <a:pt x="21829" y="647"/>
                </a:lnTo>
                <a:lnTo>
                  <a:pt x="17783" y="1833"/>
                </a:lnTo>
                <a:lnTo>
                  <a:pt x="18067" y="2428"/>
                </a:lnTo>
                <a:lnTo>
                  <a:pt x="18751" y="3183"/>
                </a:lnTo>
                <a:lnTo>
                  <a:pt x="19321" y="3939"/>
                </a:lnTo>
                <a:lnTo>
                  <a:pt x="20574" y="4047"/>
                </a:lnTo>
                <a:lnTo>
                  <a:pt x="21714" y="4425"/>
                </a:lnTo>
                <a:lnTo>
                  <a:pt x="20916" y="5719"/>
                </a:lnTo>
                <a:lnTo>
                  <a:pt x="19891" y="5558"/>
                </a:lnTo>
                <a:lnTo>
                  <a:pt x="18922" y="5233"/>
                </a:lnTo>
                <a:lnTo>
                  <a:pt x="18238" y="4425"/>
                </a:lnTo>
                <a:lnTo>
                  <a:pt x="17668" y="3561"/>
                </a:lnTo>
                <a:lnTo>
                  <a:pt x="16983" y="2752"/>
                </a:lnTo>
                <a:lnTo>
                  <a:pt x="16699" y="2158"/>
                </a:lnTo>
                <a:lnTo>
                  <a:pt x="13108" y="3291"/>
                </a:lnTo>
                <a:lnTo>
                  <a:pt x="9860" y="4856"/>
                </a:lnTo>
                <a:lnTo>
                  <a:pt x="7181" y="6691"/>
                </a:lnTo>
                <a:lnTo>
                  <a:pt x="7808" y="7555"/>
                </a:lnTo>
                <a:lnTo>
                  <a:pt x="8492" y="8419"/>
                </a:lnTo>
                <a:lnTo>
                  <a:pt x="9004" y="9714"/>
                </a:lnTo>
                <a:lnTo>
                  <a:pt x="9062" y="10739"/>
                </a:lnTo>
                <a:lnTo>
                  <a:pt x="9119" y="11764"/>
                </a:lnTo>
                <a:lnTo>
                  <a:pt x="9461" y="12736"/>
                </a:lnTo>
                <a:lnTo>
                  <a:pt x="8035" y="11980"/>
                </a:lnTo>
                <a:lnTo>
                  <a:pt x="7352" y="10469"/>
                </a:lnTo>
                <a:lnTo>
                  <a:pt x="6611" y="9714"/>
                </a:lnTo>
                <a:lnTo>
                  <a:pt x="5983" y="8797"/>
                </a:lnTo>
                <a:lnTo>
                  <a:pt x="5471" y="7986"/>
                </a:lnTo>
                <a:lnTo>
                  <a:pt x="1025" y="11602"/>
                </a:lnTo>
                <a:lnTo>
                  <a:pt x="741" y="21856"/>
                </a:lnTo>
                <a:lnTo>
                  <a:pt x="797" y="21478"/>
                </a:lnTo>
                <a:lnTo>
                  <a:pt x="1482" y="22072"/>
                </a:lnTo>
                <a:lnTo>
                  <a:pt x="853" y="22720"/>
                </a:lnTo>
                <a:lnTo>
                  <a:pt x="0" y="21531"/>
                </a:lnTo>
                <a:lnTo>
                  <a:pt x="1025" y="30814"/>
                </a:lnTo>
                <a:lnTo>
                  <a:pt x="5528" y="34431"/>
                </a:lnTo>
                <a:lnTo>
                  <a:pt x="6154" y="34053"/>
                </a:lnTo>
                <a:lnTo>
                  <a:pt x="7181" y="33837"/>
                </a:lnTo>
                <a:lnTo>
                  <a:pt x="8263" y="33567"/>
                </a:lnTo>
                <a:close/>
              </a:path>
            </a:pathLst>
          </a:custGeom>
          <a:solidFill>
            <a:srgbClr val="9FD0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00" name="object 1600"/>
          <p:cNvSpPr/>
          <p:nvPr/>
        </p:nvSpPr>
        <p:spPr>
          <a:xfrm>
            <a:off x="348940" y="564753"/>
            <a:ext cx="1496" cy="1375"/>
          </a:xfrm>
          <a:custGeom>
            <a:avLst/>
            <a:gdLst/>
            <a:ahLst/>
            <a:cxnLst/>
            <a:rect l="l" t="t" r="r" b="b"/>
            <a:pathLst>
              <a:path w="1995" h="1833">
                <a:moveTo>
                  <a:pt x="0" y="0"/>
                </a:moveTo>
                <a:lnTo>
                  <a:pt x="457" y="916"/>
                </a:lnTo>
                <a:lnTo>
                  <a:pt x="1139" y="1780"/>
                </a:lnTo>
                <a:lnTo>
                  <a:pt x="1995" y="1833"/>
                </a:lnTo>
                <a:lnTo>
                  <a:pt x="1367" y="1186"/>
                </a:lnTo>
                <a:lnTo>
                  <a:pt x="741" y="592"/>
                </a:lnTo>
                <a:lnTo>
                  <a:pt x="0" y="0"/>
                </a:lnTo>
                <a:close/>
              </a:path>
            </a:pathLst>
          </a:custGeom>
          <a:solidFill>
            <a:srgbClr val="9FD0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01" name="object 1601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9FD0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02" name="object 1602"/>
          <p:cNvSpPr/>
          <p:nvPr/>
        </p:nvSpPr>
        <p:spPr>
          <a:xfrm>
            <a:off x="315172" y="583210"/>
            <a:ext cx="4445" cy="4856"/>
          </a:xfrm>
          <a:custGeom>
            <a:avLst/>
            <a:gdLst/>
            <a:ahLst/>
            <a:cxnLst/>
            <a:rect l="l" t="t" r="r" b="b"/>
            <a:pathLst>
              <a:path w="5927" h="6475">
                <a:moveTo>
                  <a:pt x="741" y="3992"/>
                </a:moveTo>
                <a:lnTo>
                  <a:pt x="0" y="3884"/>
                </a:lnTo>
                <a:lnTo>
                  <a:pt x="114" y="4964"/>
                </a:lnTo>
                <a:lnTo>
                  <a:pt x="855" y="5664"/>
                </a:lnTo>
                <a:lnTo>
                  <a:pt x="1824" y="6205"/>
                </a:lnTo>
                <a:lnTo>
                  <a:pt x="2906" y="6475"/>
                </a:lnTo>
                <a:lnTo>
                  <a:pt x="3989" y="6259"/>
                </a:lnTo>
                <a:lnTo>
                  <a:pt x="4559" y="5719"/>
                </a:lnTo>
                <a:lnTo>
                  <a:pt x="4104" y="5072"/>
                </a:lnTo>
                <a:lnTo>
                  <a:pt x="4730" y="4478"/>
                </a:lnTo>
                <a:lnTo>
                  <a:pt x="5586" y="3992"/>
                </a:lnTo>
                <a:lnTo>
                  <a:pt x="5643" y="2967"/>
                </a:lnTo>
                <a:lnTo>
                  <a:pt x="5927" y="1995"/>
                </a:lnTo>
                <a:lnTo>
                  <a:pt x="5185" y="1078"/>
                </a:lnTo>
                <a:lnTo>
                  <a:pt x="4845" y="0"/>
                </a:lnTo>
                <a:lnTo>
                  <a:pt x="3818" y="0"/>
                </a:lnTo>
                <a:lnTo>
                  <a:pt x="3192" y="916"/>
                </a:lnTo>
                <a:lnTo>
                  <a:pt x="2394" y="1617"/>
                </a:lnTo>
                <a:lnTo>
                  <a:pt x="1139" y="1617"/>
                </a:lnTo>
                <a:lnTo>
                  <a:pt x="114" y="2805"/>
                </a:lnTo>
                <a:lnTo>
                  <a:pt x="741" y="3992"/>
                </a:lnTo>
                <a:close/>
              </a:path>
            </a:pathLst>
          </a:custGeom>
          <a:solidFill>
            <a:srgbClr val="9FD0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03" name="object 1603"/>
          <p:cNvSpPr/>
          <p:nvPr/>
        </p:nvSpPr>
        <p:spPr>
          <a:xfrm>
            <a:off x="350565" y="568192"/>
            <a:ext cx="3762" cy="8096"/>
          </a:xfrm>
          <a:custGeom>
            <a:avLst/>
            <a:gdLst/>
            <a:ahLst/>
            <a:cxnLst/>
            <a:rect l="l" t="t" r="r" b="b"/>
            <a:pathLst>
              <a:path w="5016" h="10794">
                <a:moveTo>
                  <a:pt x="2164" y="2644"/>
                </a:moveTo>
                <a:lnTo>
                  <a:pt x="2559" y="3669"/>
                </a:lnTo>
                <a:lnTo>
                  <a:pt x="3526" y="4155"/>
                </a:lnTo>
                <a:lnTo>
                  <a:pt x="3808" y="5342"/>
                </a:lnTo>
                <a:lnTo>
                  <a:pt x="4271" y="6367"/>
                </a:lnTo>
                <a:lnTo>
                  <a:pt x="3425" y="5883"/>
                </a:lnTo>
                <a:lnTo>
                  <a:pt x="2398" y="5719"/>
                </a:lnTo>
                <a:lnTo>
                  <a:pt x="1367" y="5611"/>
                </a:lnTo>
                <a:lnTo>
                  <a:pt x="340" y="5558"/>
                </a:lnTo>
                <a:lnTo>
                  <a:pt x="0" y="6152"/>
                </a:lnTo>
                <a:lnTo>
                  <a:pt x="1081" y="6961"/>
                </a:lnTo>
                <a:lnTo>
                  <a:pt x="2398" y="7394"/>
                </a:lnTo>
                <a:lnTo>
                  <a:pt x="2050" y="8256"/>
                </a:lnTo>
                <a:lnTo>
                  <a:pt x="3143" y="8797"/>
                </a:lnTo>
                <a:lnTo>
                  <a:pt x="3365" y="9660"/>
                </a:lnTo>
                <a:lnTo>
                  <a:pt x="3707" y="10416"/>
                </a:lnTo>
                <a:lnTo>
                  <a:pt x="4734" y="10794"/>
                </a:lnTo>
                <a:lnTo>
                  <a:pt x="4956" y="10091"/>
                </a:lnTo>
                <a:lnTo>
                  <a:pt x="5016" y="9389"/>
                </a:lnTo>
                <a:lnTo>
                  <a:pt x="5016" y="5611"/>
                </a:lnTo>
                <a:lnTo>
                  <a:pt x="3989" y="2644"/>
                </a:lnTo>
                <a:lnTo>
                  <a:pt x="2164" y="0"/>
                </a:lnTo>
                <a:lnTo>
                  <a:pt x="2108" y="485"/>
                </a:lnTo>
                <a:lnTo>
                  <a:pt x="1937" y="1564"/>
                </a:lnTo>
                <a:lnTo>
                  <a:pt x="2164" y="2644"/>
                </a:lnTo>
                <a:close/>
              </a:path>
            </a:pathLst>
          </a:custGeom>
          <a:solidFill>
            <a:srgbClr val="9FD0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04" name="object 1604"/>
          <p:cNvSpPr/>
          <p:nvPr/>
        </p:nvSpPr>
        <p:spPr>
          <a:xfrm>
            <a:off x="305211" y="567505"/>
            <a:ext cx="2009" cy="14408"/>
          </a:xfrm>
          <a:custGeom>
            <a:avLst/>
            <a:gdLst/>
            <a:ahLst/>
            <a:cxnLst/>
            <a:rect l="l" t="t" r="r" b="b"/>
            <a:pathLst>
              <a:path w="2678" h="19211">
                <a:moveTo>
                  <a:pt x="2394" y="10253"/>
                </a:moveTo>
                <a:lnTo>
                  <a:pt x="2678" y="0"/>
                </a:lnTo>
                <a:lnTo>
                  <a:pt x="0" y="4586"/>
                </a:lnTo>
                <a:lnTo>
                  <a:pt x="0" y="14625"/>
                </a:lnTo>
                <a:lnTo>
                  <a:pt x="2678" y="19211"/>
                </a:lnTo>
                <a:lnTo>
                  <a:pt x="1653" y="9928"/>
                </a:lnTo>
                <a:lnTo>
                  <a:pt x="2394" y="10253"/>
                </a:lnTo>
                <a:close/>
              </a:path>
            </a:pathLst>
          </a:custGeom>
          <a:solidFill>
            <a:srgbClr val="9FD0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05" name="object 1605"/>
          <p:cNvSpPr/>
          <p:nvPr/>
        </p:nvSpPr>
        <p:spPr>
          <a:xfrm>
            <a:off x="315172" y="583210"/>
            <a:ext cx="4445" cy="4856"/>
          </a:xfrm>
          <a:custGeom>
            <a:avLst/>
            <a:gdLst/>
            <a:ahLst/>
            <a:cxnLst/>
            <a:rect l="l" t="t" r="r" b="b"/>
            <a:pathLst>
              <a:path w="5927" h="6475">
                <a:moveTo>
                  <a:pt x="741" y="3992"/>
                </a:moveTo>
                <a:lnTo>
                  <a:pt x="0" y="3884"/>
                </a:lnTo>
                <a:lnTo>
                  <a:pt x="114" y="4964"/>
                </a:lnTo>
                <a:lnTo>
                  <a:pt x="855" y="5664"/>
                </a:lnTo>
                <a:lnTo>
                  <a:pt x="1824" y="6205"/>
                </a:lnTo>
                <a:lnTo>
                  <a:pt x="2906" y="6475"/>
                </a:lnTo>
                <a:lnTo>
                  <a:pt x="3989" y="6259"/>
                </a:lnTo>
                <a:lnTo>
                  <a:pt x="4559" y="5719"/>
                </a:lnTo>
                <a:lnTo>
                  <a:pt x="4104" y="5072"/>
                </a:lnTo>
                <a:lnTo>
                  <a:pt x="4730" y="4478"/>
                </a:lnTo>
                <a:lnTo>
                  <a:pt x="5586" y="3992"/>
                </a:lnTo>
                <a:lnTo>
                  <a:pt x="5643" y="2967"/>
                </a:lnTo>
                <a:lnTo>
                  <a:pt x="5927" y="1995"/>
                </a:lnTo>
                <a:lnTo>
                  <a:pt x="5185" y="1078"/>
                </a:lnTo>
                <a:lnTo>
                  <a:pt x="4845" y="0"/>
                </a:lnTo>
                <a:lnTo>
                  <a:pt x="3818" y="0"/>
                </a:lnTo>
                <a:lnTo>
                  <a:pt x="3192" y="916"/>
                </a:lnTo>
                <a:lnTo>
                  <a:pt x="2394" y="1617"/>
                </a:lnTo>
                <a:lnTo>
                  <a:pt x="1139" y="1617"/>
                </a:lnTo>
                <a:lnTo>
                  <a:pt x="114" y="2805"/>
                </a:lnTo>
                <a:lnTo>
                  <a:pt x="741" y="3992"/>
                </a:lnTo>
                <a:close/>
              </a:path>
            </a:pathLst>
          </a:custGeom>
          <a:solidFill>
            <a:srgbClr val="A2D1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06" name="object 1606"/>
          <p:cNvSpPr/>
          <p:nvPr/>
        </p:nvSpPr>
        <p:spPr>
          <a:xfrm>
            <a:off x="350565" y="568840"/>
            <a:ext cx="3370" cy="7325"/>
          </a:xfrm>
          <a:custGeom>
            <a:avLst/>
            <a:gdLst/>
            <a:ahLst/>
            <a:cxnLst/>
            <a:rect l="l" t="t" r="r" b="b"/>
            <a:pathLst>
              <a:path w="4493" h="9767">
                <a:moveTo>
                  <a:pt x="2164" y="1780"/>
                </a:moveTo>
                <a:lnTo>
                  <a:pt x="2559" y="2805"/>
                </a:lnTo>
                <a:lnTo>
                  <a:pt x="3526" y="3291"/>
                </a:lnTo>
                <a:lnTo>
                  <a:pt x="3808" y="4478"/>
                </a:lnTo>
                <a:lnTo>
                  <a:pt x="4271" y="5503"/>
                </a:lnTo>
                <a:lnTo>
                  <a:pt x="3425" y="5019"/>
                </a:lnTo>
                <a:lnTo>
                  <a:pt x="2398" y="4856"/>
                </a:lnTo>
                <a:lnTo>
                  <a:pt x="1367" y="4747"/>
                </a:lnTo>
                <a:lnTo>
                  <a:pt x="340" y="4694"/>
                </a:lnTo>
                <a:lnTo>
                  <a:pt x="0" y="5288"/>
                </a:lnTo>
                <a:lnTo>
                  <a:pt x="1081" y="6097"/>
                </a:lnTo>
                <a:lnTo>
                  <a:pt x="2398" y="6530"/>
                </a:lnTo>
                <a:lnTo>
                  <a:pt x="2050" y="7392"/>
                </a:lnTo>
                <a:lnTo>
                  <a:pt x="3143" y="7933"/>
                </a:lnTo>
                <a:lnTo>
                  <a:pt x="3365" y="8797"/>
                </a:lnTo>
                <a:lnTo>
                  <a:pt x="3707" y="9552"/>
                </a:lnTo>
                <a:lnTo>
                  <a:pt x="4392" y="9767"/>
                </a:lnTo>
                <a:lnTo>
                  <a:pt x="4452" y="9228"/>
                </a:lnTo>
                <a:lnTo>
                  <a:pt x="4493" y="8580"/>
                </a:lnTo>
                <a:lnTo>
                  <a:pt x="4493" y="5180"/>
                </a:lnTo>
                <a:lnTo>
                  <a:pt x="3647" y="2428"/>
                </a:lnTo>
                <a:lnTo>
                  <a:pt x="2050" y="0"/>
                </a:lnTo>
                <a:lnTo>
                  <a:pt x="1937" y="700"/>
                </a:lnTo>
                <a:lnTo>
                  <a:pt x="2164" y="1780"/>
                </a:lnTo>
                <a:close/>
              </a:path>
            </a:pathLst>
          </a:custGeom>
          <a:solidFill>
            <a:srgbClr val="A2D1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07" name="object 1607"/>
          <p:cNvSpPr/>
          <p:nvPr/>
        </p:nvSpPr>
        <p:spPr>
          <a:xfrm>
            <a:off x="305596" y="559167"/>
            <a:ext cx="40865" cy="25337"/>
          </a:xfrm>
          <a:custGeom>
            <a:avLst/>
            <a:gdLst/>
            <a:ahLst/>
            <a:cxnLst/>
            <a:rect l="l" t="t" r="r" b="b"/>
            <a:pathLst>
              <a:path w="54487" h="33782">
                <a:moveTo>
                  <a:pt x="1993" y="22234"/>
                </a:moveTo>
                <a:lnTo>
                  <a:pt x="1139" y="21045"/>
                </a:lnTo>
                <a:lnTo>
                  <a:pt x="0" y="16028"/>
                </a:lnTo>
                <a:lnTo>
                  <a:pt x="0" y="25795"/>
                </a:lnTo>
                <a:lnTo>
                  <a:pt x="2563" y="30273"/>
                </a:lnTo>
                <a:lnTo>
                  <a:pt x="6895" y="33782"/>
                </a:lnTo>
                <a:lnTo>
                  <a:pt x="7294" y="33567"/>
                </a:lnTo>
                <a:lnTo>
                  <a:pt x="8321" y="33351"/>
                </a:lnTo>
                <a:lnTo>
                  <a:pt x="9403" y="33081"/>
                </a:lnTo>
                <a:lnTo>
                  <a:pt x="10087" y="32217"/>
                </a:lnTo>
                <a:lnTo>
                  <a:pt x="9574" y="31192"/>
                </a:lnTo>
                <a:lnTo>
                  <a:pt x="9290" y="30112"/>
                </a:lnTo>
                <a:lnTo>
                  <a:pt x="8947" y="28979"/>
                </a:lnTo>
                <a:lnTo>
                  <a:pt x="8321" y="28008"/>
                </a:lnTo>
                <a:lnTo>
                  <a:pt x="8094" y="26875"/>
                </a:lnTo>
                <a:lnTo>
                  <a:pt x="7636" y="25795"/>
                </a:lnTo>
                <a:lnTo>
                  <a:pt x="8492" y="24931"/>
                </a:lnTo>
                <a:lnTo>
                  <a:pt x="9517" y="24284"/>
                </a:lnTo>
                <a:lnTo>
                  <a:pt x="10714" y="23853"/>
                </a:lnTo>
                <a:lnTo>
                  <a:pt x="11682" y="23097"/>
                </a:lnTo>
                <a:lnTo>
                  <a:pt x="12595" y="22287"/>
                </a:lnTo>
                <a:lnTo>
                  <a:pt x="13793" y="21748"/>
                </a:lnTo>
                <a:lnTo>
                  <a:pt x="14989" y="21423"/>
                </a:lnTo>
                <a:lnTo>
                  <a:pt x="15958" y="20722"/>
                </a:lnTo>
                <a:lnTo>
                  <a:pt x="16357" y="19642"/>
                </a:lnTo>
                <a:lnTo>
                  <a:pt x="16983" y="18672"/>
                </a:lnTo>
                <a:lnTo>
                  <a:pt x="17611" y="17700"/>
                </a:lnTo>
                <a:lnTo>
                  <a:pt x="18465" y="16998"/>
                </a:lnTo>
                <a:lnTo>
                  <a:pt x="18409" y="15973"/>
                </a:lnTo>
                <a:lnTo>
                  <a:pt x="17724" y="15542"/>
                </a:lnTo>
                <a:lnTo>
                  <a:pt x="16927" y="15217"/>
                </a:lnTo>
                <a:lnTo>
                  <a:pt x="15672" y="15217"/>
                </a:lnTo>
                <a:lnTo>
                  <a:pt x="14476" y="15380"/>
                </a:lnTo>
                <a:lnTo>
                  <a:pt x="13223" y="15487"/>
                </a:lnTo>
                <a:lnTo>
                  <a:pt x="11968" y="15433"/>
                </a:lnTo>
                <a:lnTo>
                  <a:pt x="11112" y="14517"/>
                </a:lnTo>
                <a:lnTo>
                  <a:pt x="11284" y="13761"/>
                </a:lnTo>
                <a:lnTo>
                  <a:pt x="12482" y="13922"/>
                </a:lnTo>
                <a:lnTo>
                  <a:pt x="13678" y="13653"/>
                </a:lnTo>
                <a:lnTo>
                  <a:pt x="14818" y="13491"/>
                </a:lnTo>
                <a:lnTo>
                  <a:pt x="15958" y="13275"/>
                </a:lnTo>
                <a:lnTo>
                  <a:pt x="17154" y="13220"/>
                </a:lnTo>
                <a:lnTo>
                  <a:pt x="18294" y="12897"/>
                </a:lnTo>
                <a:lnTo>
                  <a:pt x="19321" y="12464"/>
                </a:lnTo>
                <a:lnTo>
                  <a:pt x="20346" y="11872"/>
                </a:lnTo>
                <a:lnTo>
                  <a:pt x="22000" y="12087"/>
                </a:lnTo>
                <a:lnTo>
                  <a:pt x="22969" y="11764"/>
                </a:lnTo>
                <a:lnTo>
                  <a:pt x="23994" y="11439"/>
                </a:lnTo>
                <a:lnTo>
                  <a:pt x="24622" y="10577"/>
                </a:lnTo>
                <a:lnTo>
                  <a:pt x="25133" y="9605"/>
                </a:lnTo>
                <a:lnTo>
                  <a:pt x="25931" y="8795"/>
                </a:lnTo>
                <a:lnTo>
                  <a:pt x="26559" y="7986"/>
                </a:lnTo>
                <a:lnTo>
                  <a:pt x="26217" y="7122"/>
                </a:lnTo>
                <a:lnTo>
                  <a:pt x="25931" y="6150"/>
                </a:lnTo>
                <a:lnTo>
                  <a:pt x="24906" y="5288"/>
                </a:lnTo>
                <a:lnTo>
                  <a:pt x="24280" y="4263"/>
                </a:lnTo>
                <a:lnTo>
                  <a:pt x="25419" y="4370"/>
                </a:lnTo>
                <a:lnTo>
                  <a:pt x="26388" y="4856"/>
                </a:lnTo>
                <a:lnTo>
                  <a:pt x="27413" y="5125"/>
                </a:lnTo>
                <a:lnTo>
                  <a:pt x="28326" y="5611"/>
                </a:lnTo>
                <a:lnTo>
                  <a:pt x="29351" y="5288"/>
                </a:lnTo>
                <a:lnTo>
                  <a:pt x="30434" y="5125"/>
                </a:lnTo>
                <a:lnTo>
                  <a:pt x="31518" y="5017"/>
                </a:lnTo>
                <a:lnTo>
                  <a:pt x="32601" y="5125"/>
                </a:lnTo>
                <a:lnTo>
                  <a:pt x="32770" y="5558"/>
                </a:lnTo>
                <a:lnTo>
                  <a:pt x="33511" y="6150"/>
                </a:lnTo>
                <a:lnTo>
                  <a:pt x="34539" y="6528"/>
                </a:lnTo>
                <a:lnTo>
                  <a:pt x="35221" y="7231"/>
                </a:lnTo>
                <a:lnTo>
                  <a:pt x="36190" y="8203"/>
                </a:lnTo>
                <a:lnTo>
                  <a:pt x="37217" y="9066"/>
                </a:lnTo>
                <a:lnTo>
                  <a:pt x="38129" y="8795"/>
                </a:lnTo>
                <a:lnTo>
                  <a:pt x="38641" y="9497"/>
                </a:lnTo>
                <a:lnTo>
                  <a:pt x="39269" y="10145"/>
                </a:lnTo>
                <a:lnTo>
                  <a:pt x="39098" y="11225"/>
                </a:lnTo>
                <a:lnTo>
                  <a:pt x="39155" y="12195"/>
                </a:lnTo>
                <a:lnTo>
                  <a:pt x="39040" y="13275"/>
                </a:lnTo>
                <a:lnTo>
                  <a:pt x="39724" y="13922"/>
                </a:lnTo>
                <a:lnTo>
                  <a:pt x="40522" y="14462"/>
                </a:lnTo>
                <a:lnTo>
                  <a:pt x="40409" y="15650"/>
                </a:lnTo>
                <a:lnTo>
                  <a:pt x="40921" y="16350"/>
                </a:lnTo>
                <a:lnTo>
                  <a:pt x="41491" y="17053"/>
                </a:lnTo>
                <a:lnTo>
                  <a:pt x="42061" y="17808"/>
                </a:lnTo>
                <a:lnTo>
                  <a:pt x="42802" y="18186"/>
                </a:lnTo>
                <a:lnTo>
                  <a:pt x="43315" y="18887"/>
                </a:lnTo>
                <a:lnTo>
                  <a:pt x="44056" y="18131"/>
                </a:lnTo>
                <a:lnTo>
                  <a:pt x="45025" y="17484"/>
                </a:lnTo>
                <a:lnTo>
                  <a:pt x="45480" y="16514"/>
                </a:lnTo>
                <a:lnTo>
                  <a:pt x="46165" y="15650"/>
                </a:lnTo>
                <a:lnTo>
                  <a:pt x="46280" y="14625"/>
                </a:lnTo>
                <a:lnTo>
                  <a:pt x="46221" y="13598"/>
                </a:lnTo>
                <a:lnTo>
                  <a:pt x="46221" y="12519"/>
                </a:lnTo>
                <a:lnTo>
                  <a:pt x="46850" y="11603"/>
                </a:lnTo>
                <a:lnTo>
                  <a:pt x="47760" y="10847"/>
                </a:lnTo>
                <a:lnTo>
                  <a:pt x="48787" y="10253"/>
                </a:lnTo>
                <a:lnTo>
                  <a:pt x="49927" y="9822"/>
                </a:lnTo>
                <a:lnTo>
                  <a:pt x="50725" y="8364"/>
                </a:lnTo>
                <a:lnTo>
                  <a:pt x="51921" y="7717"/>
                </a:lnTo>
                <a:lnTo>
                  <a:pt x="52606" y="6745"/>
                </a:lnTo>
                <a:lnTo>
                  <a:pt x="53689" y="6097"/>
                </a:lnTo>
                <a:lnTo>
                  <a:pt x="54487" y="5773"/>
                </a:lnTo>
                <a:lnTo>
                  <a:pt x="48672" y="2211"/>
                </a:lnTo>
                <a:lnTo>
                  <a:pt x="40864" y="0"/>
                </a:lnTo>
                <a:lnTo>
                  <a:pt x="27584" y="0"/>
                </a:lnTo>
                <a:lnTo>
                  <a:pt x="23140" y="647"/>
                </a:lnTo>
                <a:lnTo>
                  <a:pt x="19150" y="1833"/>
                </a:lnTo>
                <a:lnTo>
                  <a:pt x="19891" y="2697"/>
                </a:lnTo>
                <a:lnTo>
                  <a:pt x="20461" y="3453"/>
                </a:lnTo>
                <a:lnTo>
                  <a:pt x="21714" y="3561"/>
                </a:lnTo>
                <a:lnTo>
                  <a:pt x="22854" y="3939"/>
                </a:lnTo>
                <a:lnTo>
                  <a:pt x="22056" y="5233"/>
                </a:lnTo>
                <a:lnTo>
                  <a:pt x="21031" y="5072"/>
                </a:lnTo>
                <a:lnTo>
                  <a:pt x="20062" y="4747"/>
                </a:lnTo>
                <a:lnTo>
                  <a:pt x="19378" y="3939"/>
                </a:lnTo>
                <a:lnTo>
                  <a:pt x="18808" y="3075"/>
                </a:lnTo>
                <a:lnTo>
                  <a:pt x="18123" y="2266"/>
                </a:lnTo>
                <a:lnTo>
                  <a:pt x="14532" y="3291"/>
                </a:lnTo>
                <a:lnTo>
                  <a:pt x="11342" y="4802"/>
                </a:lnTo>
                <a:lnTo>
                  <a:pt x="8663" y="6691"/>
                </a:lnTo>
                <a:lnTo>
                  <a:pt x="8947" y="7069"/>
                </a:lnTo>
                <a:lnTo>
                  <a:pt x="9632" y="7933"/>
                </a:lnTo>
                <a:lnTo>
                  <a:pt x="10144" y="9228"/>
                </a:lnTo>
                <a:lnTo>
                  <a:pt x="10202" y="10253"/>
                </a:lnTo>
                <a:lnTo>
                  <a:pt x="10259" y="11278"/>
                </a:lnTo>
                <a:lnTo>
                  <a:pt x="10601" y="12250"/>
                </a:lnTo>
                <a:lnTo>
                  <a:pt x="9175" y="11494"/>
                </a:lnTo>
                <a:lnTo>
                  <a:pt x="8492" y="9983"/>
                </a:lnTo>
                <a:lnTo>
                  <a:pt x="7751" y="9228"/>
                </a:lnTo>
                <a:lnTo>
                  <a:pt x="7123" y="8311"/>
                </a:lnTo>
                <a:lnTo>
                  <a:pt x="6895" y="7986"/>
                </a:lnTo>
                <a:lnTo>
                  <a:pt x="2622" y="21586"/>
                </a:lnTo>
                <a:lnTo>
                  <a:pt x="1993" y="22234"/>
                </a:lnTo>
                <a:close/>
              </a:path>
            </a:pathLst>
          </a:custGeom>
          <a:solidFill>
            <a:srgbClr val="A2D1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08" name="object 1608"/>
          <p:cNvSpPr/>
          <p:nvPr/>
        </p:nvSpPr>
        <p:spPr>
          <a:xfrm>
            <a:off x="305596" y="565157"/>
            <a:ext cx="5171" cy="10200"/>
          </a:xfrm>
          <a:custGeom>
            <a:avLst/>
            <a:gdLst/>
            <a:ahLst/>
            <a:cxnLst/>
            <a:rect l="l" t="t" r="r" b="b"/>
            <a:pathLst>
              <a:path w="6895" h="13600">
                <a:moveTo>
                  <a:pt x="2563" y="3561"/>
                </a:moveTo>
                <a:lnTo>
                  <a:pt x="0" y="8041"/>
                </a:lnTo>
                <a:lnTo>
                  <a:pt x="1139" y="13059"/>
                </a:lnTo>
                <a:lnTo>
                  <a:pt x="1881" y="13383"/>
                </a:lnTo>
                <a:lnTo>
                  <a:pt x="1937" y="13005"/>
                </a:lnTo>
                <a:lnTo>
                  <a:pt x="2622" y="13600"/>
                </a:lnTo>
                <a:lnTo>
                  <a:pt x="6895" y="0"/>
                </a:lnTo>
                <a:lnTo>
                  <a:pt x="2563" y="3561"/>
                </a:lnTo>
                <a:close/>
              </a:path>
            </a:pathLst>
          </a:custGeom>
          <a:solidFill>
            <a:srgbClr val="A2D1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09" name="object 1609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A2D1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10" name="object 1610"/>
          <p:cNvSpPr/>
          <p:nvPr/>
        </p:nvSpPr>
        <p:spPr>
          <a:xfrm>
            <a:off x="306023" y="559571"/>
            <a:ext cx="39966" cy="24851"/>
          </a:xfrm>
          <a:custGeom>
            <a:avLst/>
            <a:gdLst/>
            <a:ahLst/>
            <a:cxnLst/>
            <a:rect l="l" t="t" r="r" b="b"/>
            <a:pathLst>
              <a:path w="53288" h="33134">
                <a:moveTo>
                  <a:pt x="2052" y="21047"/>
                </a:moveTo>
                <a:lnTo>
                  <a:pt x="1423" y="21694"/>
                </a:lnTo>
                <a:lnTo>
                  <a:pt x="569" y="20506"/>
                </a:lnTo>
                <a:lnTo>
                  <a:pt x="0" y="20561"/>
                </a:lnTo>
                <a:lnTo>
                  <a:pt x="0" y="25309"/>
                </a:lnTo>
                <a:lnTo>
                  <a:pt x="2450" y="29628"/>
                </a:lnTo>
                <a:lnTo>
                  <a:pt x="6611" y="33134"/>
                </a:lnTo>
                <a:lnTo>
                  <a:pt x="7751" y="32811"/>
                </a:lnTo>
                <a:lnTo>
                  <a:pt x="8833" y="32542"/>
                </a:lnTo>
                <a:lnTo>
                  <a:pt x="9517" y="31678"/>
                </a:lnTo>
                <a:lnTo>
                  <a:pt x="9004" y="30653"/>
                </a:lnTo>
                <a:lnTo>
                  <a:pt x="8720" y="29573"/>
                </a:lnTo>
                <a:lnTo>
                  <a:pt x="8377" y="28439"/>
                </a:lnTo>
                <a:lnTo>
                  <a:pt x="7751" y="27469"/>
                </a:lnTo>
                <a:lnTo>
                  <a:pt x="7524" y="26336"/>
                </a:lnTo>
                <a:lnTo>
                  <a:pt x="7066" y="25256"/>
                </a:lnTo>
                <a:lnTo>
                  <a:pt x="7922" y="24392"/>
                </a:lnTo>
                <a:lnTo>
                  <a:pt x="8947" y="23745"/>
                </a:lnTo>
                <a:lnTo>
                  <a:pt x="10144" y="23314"/>
                </a:lnTo>
                <a:lnTo>
                  <a:pt x="11112" y="22558"/>
                </a:lnTo>
                <a:lnTo>
                  <a:pt x="12025" y="21748"/>
                </a:lnTo>
                <a:lnTo>
                  <a:pt x="13223" y="21208"/>
                </a:lnTo>
                <a:lnTo>
                  <a:pt x="14419" y="20884"/>
                </a:lnTo>
                <a:lnTo>
                  <a:pt x="15388" y="20183"/>
                </a:lnTo>
                <a:lnTo>
                  <a:pt x="15787" y="19103"/>
                </a:lnTo>
                <a:lnTo>
                  <a:pt x="16413" y="18133"/>
                </a:lnTo>
                <a:lnTo>
                  <a:pt x="17041" y="17161"/>
                </a:lnTo>
                <a:lnTo>
                  <a:pt x="17895" y="16459"/>
                </a:lnTo>
                <a:lnTo>
                  <a:pt x="17839" y="15433"/>
                </a:lnTo>
                <a:lnTo>
                  <a:pt x="17154" y="15003"/>
                </a:lnTo>
                <a:lnTo>
                  <a:pt x="16357" y="14678"/>
                </a:lnTo>
                <a:lnTo>
                  <a:pt x="15102" y="14678"/>
                </a:lnTo>
                <a:lnTo>
                  <a:pt x="13906" y="14841"/>
                </a:lnTo>
                <a:lnTo>
                  <a:pt x="12653" y="14947"/>
                </a:lnTo>
                <a:lnTo>
                  <a:pt x="11398" y="14894"/>
                </a:lnTo>
                <a:lnTo>
                  <a:pt x="10542" y="13977"/>
                </a:lnTo>
                <a:lnTo>
                  <a:pt x="10714" y="13222"/>
                </a:lnTo>
                <a:lnTo>
                  <a:pt x="11912" y="13383"/>
                </a:lnTo>
                <a:lnTo>
                  <a:pt x="13108" y="13114"/>
                </a:lnTo>
                <a:lnTo>
                  <a:pt x="14248" y="12952"/>
                </a:lnTo>
                <a:lnTo>
                  <a:pt x="15388" y="12736"/>
                </a:lnTo>
                <a:lnTo>
                  <a:pt x="16584" y="12681"/>
                </a:lnTo>
                <a:lnTo>
                  <a:pt x="17724" y="12358"/>
                </a:lnTo>
                <a:lnTo>
                  <a:pt x="18751" y="11925"/>
                </a:lnTo>
                <a:lnTo>
                  <a:pt x="19776" y="11333"/>
                </a:lnTo>
                <a:lnTo>
                  <a:pt x="21430" y="11547"/>
                </a:lnTo>
                <a:lnTo>
                  <a:pt x="22399" y="11225"/>
                </a:lnTo>
                <a:lnTo>
                  <a:pt x="23424" y="10900"/>
                </a:lnTo>
                <a:lnTo>
                  <a:pt x="24052" y="10038"/>
                </a:lnTo>
                <a:lnTo>
                  <a:pt x="24564" y="9066"/>
                </a:lnTo>
                <a:lnTo>
                  <a:pt x="25361" y="8256"/>
                </a:lnTo>
                <a:lnTo>
                  <a:pt x="25989" y="7447"/>
                </a:lnTo>
                <a:lnTo>
                  <a:pt x="25647" y="6583"/>
                </a:lnTo>
                <a:lnTo>
                  <a:pt x="25361" y="5611"/>
                </a:lnTo>
                <a:lnTo>
                  <a:pt x="24336" y="4749"/>
                </a:lnTo>
                <a:lnTo>
                  <a:pt x="23710" y="3724"/>
                </a:lnTo>
                <a:lnTo>
                  <a:pt x="24850" y="3830"/>
                </a:lnTo>
                <a:lnTo>
                  <a:pt x="25818" y="4316"/>
                </a:lnTo>
                <a:lnTo>
                  <a:pt x="26843" y="4586"/>
                </a:lnTo>
                <a:lnTo>
                  <a:pt x="27756" y="5072"/>
                </a:lnTo>
                <a:lnTo>
                  <a:pt x="28781" y="4749"/>
                </a:lnTo>
                <a:lnTo>
                  <a:pt x="29864" y="4586"/>
                </a:lnTo>
                <a:lnTo>
                  <a:pt x="30948" y="4478"/>
                </a:lnTo>
                <a:lnTo>
                  <a:pt x="32031" y="4586"/>
                </a:lnTo>
                <a:lnTo>
                  <a:pt x="32200" y="5019"/>
                </a:lnTo>
                <a:lnTo>
                  <a:pt x="32942" y="5611"/>
                </a:lnTo>
                <a:lnTo>
                  <a:pt x="33969" y="5989"/>
                </a:lnTo>
                <a:lnTo>
                  <a:pt x="34651" y="6691"/>
                </a:lnTo>
                <a:lnTo>
                  <a:pt x="35620" y="7663"/>
                </a:lnTo>
                <a:lnTo>
                  <a:pt x="36647" y="8527"/>
                </a:lnTo>
                <a:lnTo>
                  <a:pt x="37560" y="8256"/>
                </a:lnTo>
                <a:lnTo>
                  <a:pt x="38071" y="8958"/>
                </a:lnTo>
                <a:lnTo>
                  <a:pt x="38699" y="9605"/>
                </a:lnTo>
                <a:lnTo>
                  <a:pt x="38528" y="10686"/>
                </a:lnTo>
                <a:lnTo>
                  <a:pt x="38585" y="11656"/>
                </a:lnTo>
                <a:lnTo>
                  <a:pt x="38470" y="12736"/>
                </a:lnTo>
                <a:lnTo>
                  <a:pt x="39155" y="13383"/>
                </a:lnTo>
                <a:lnTo>
                  <a:pt x="39952" y="13922"/>
                </a:lnTo>
                <a:lnTo>
                  <a:pt x="39839" y="15111"/>
                </a:lnTo>
                <a:lnTo>
                  <a:pt x="40351" y="15811"/>
                </a:lnTo>
                <a:lnTo>
                  <a:pt x="40921" y="16514"/>
                </a:lnTo>
                <a:lnTo>
                  <a:pt x="41491" y="17269"/>
                </a:lnTo>
                <a:lnTo>
                  <a:pt x="42232" y="17647"/>
                </a:lnTo>
                <a:lnTo>
                  <a:pt x="42745" y="18348"/>
                </a:lnTo>
                <a:lnTo>
                  <a:pt x="43487" y="17592"/>
                </a:lnTo>
                <a:lnTo>
                  <a:pt x="44455" y="16945"/>
                </a:lnTo>
                <a:lnTo>
                  <a:pt x="44910" y="15975"/>
                </a:lnTo>
                <a:lnTo>
                  <a:pt x="45595" y="15111"/>
                </a:lnTo>
                <a:lnTo>
                  <a:pt x="45710" y="14086"/>
                </a:lnTo>
                <a:lnTo>
                  <a:pt x="45652" y="13059"/>
                </a:lnTo>
                <a:lnTo>
                  <a:pt x="45652" y="11980"/>
                </a:lnTo>
                <a:lnTo>
                  <a:pt x="46280" y="11063"/>
                </a:lnTo>
                <a:lnTo>
                  <a:pt x="47190" y="10308"/>
                </a:lnTo>
                <a:lnTo>
                  <a:pt x="48217" y="9714"/>
                </a:lnTo>
                <a:lnTo>
                  <a:pt x="49357" y="9283"/>
                </a:lnTo>
                <a:lnTo>
                  <a:pt x="50155" y="7825"/>
                </a:lnTo>
                <a:lnTo>
                  <a:pt x="51351" y="7177"/>
                </a:lnTo>
                <a:lnTo>
                  <a:pt x="52036" y="6205"/>
                </a:lnTo>
                <a:lnTo>
                  <a:pt x="53119" y="5558"/>
                </a:lnTo>
                <a:lnTo>
                  <a:pt x="53288" y="5505"/>
                </a:lnTo>
                <a:lnTo>
                  <a:pt x="47647" y="2105"/>
                </a:lnTo>
                <a:lnTo>
                  <a:pt x="40010" y="0"/>
                </a:lnTo>
                <a:lnTo>
                  <a:pt x="27129" y="0"/>
                </a:lnTo>
                <a:lnTo>
                  <a:pt x="22797" y="594"/>
                </a:lnTo>
                <a:lnTo>
                  <a:pt x="18922" y="1727"/>
                </a:lnTo>
                <a:lnTo>
                  <a:pt x="19321" y="2158"/>
                </a:lnTo>
                <a:lnTo>
                  <a:pt x="19891" y="2914"/>
                </a:lnTo>
                <a:lnTo>
                  <a:pt x="21144" y="3022"/>
                </a:lnTo>
                <a:lnTo>
                  <a:pt x="22284" y="3400"/>
                </a:lnTo>
                <a:lnTo>
                  <a:pt x="21486" y="4694"/>
                </a:lnTo>
                <a:lnTo>
                  <a:pt x="20461" y="4533"/>
                </a:lnTo>
                <a:lnTo>
                  <a:pt x="19492" y="4208"/>
                </a:lnTo>
                <a:lnTo>
                  <a:pt x="18808" y="3400"/>
                </a:lnTo>
                <a:lnTo>
                  <a:pt x="18238" y="2536"/>
                </a:lnTo>
                <a:lnTo>
                  <a:pt x="17783" y="2050"/>
                </a:lnTo>
                <a:lnTo>
                  <a:pt x="14248" y="3183"/>
                </a:lnTo>
                <a:lnTo>
                  <a:pt x="11112" y="4694"/>
                </a:lnTo>
                <a:lnTo>
                  <a:pt x="8434" y="6583"/>
                </a:lnTo>
                <a:lnTo>
                  <a:pt x="9062" y="7394"/>
                </a:lnTo>
                <a:lnTo>
                  <a:pt x="9574" y="8688"/>
                </a:lnTo>
                <a:lnTo>
                  <a:pt x="9632" y="9714"/>
                </a:lnTo>
                <a:lnTo>
                  <a:pt x="9689" y="10739"/>
                </a:lnTo>
                <a:lnTo>
                  <a:pt x="10031" y="11711"/>
                </a:lnTo>
                <a:lnTo>
                  <a:pt x="8605" y="10955"/>
                </a:lnTo>
                <a:lnTo>
                  <a:pt x="7922" y="9444"/>
                </a:lnTo>
                <a:lnTo>
                  <a:pt x="7181" y="8688"/>
                </a:lnTo>
                <a:lnTo>
                  <a:pt x="6668" y="7933"/>
                </a:lnTo>
                <a:lnTo>
                  <a:pt x="2450" y="11441"/>
                </a:lnTo>
                <a:lnTo>
                  <a:pt x="2052" y="21047"/>
                </a:lnTo>
                <a:close/>
              </a:path>
            </a:pathLst>
          </a:custGeom>
          <a:solidFill>
            <a:srgbClr val="A3D2E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11" name="object 1611"/>
          <p:cNvSpPr/>
          <p:nvPr/>
        </p:nvSpPr>
        <p:spPr>
          <a:xfrm>
            <a:off x="306023" y="568152"/>
            <a:ext cx="1838" cy="7204"/>
          </a:xfrm>
          <a:custGeom>
            <a:avLst/>
            <a:gdLst/>
            <a:ahLst/>
            <a:cxnLst/>
            <a:rect l="l" t="t" r="r" b="b"/>
            <a:pathLst>
              <a:path w="2450" h="9605">
                <a:moveTo>
                  <a:pt x="2450" y="0"/>
                </a:moveTo>
                <a:lnTo>
                  <a:pt x="0" y="4370"/>
                </a:lnTo>
                <a:lnTo>
                  <a:pt x="0" y="9119"/>
                </a:lnTo>
                <a:lnTo>
                  <a:pt x="569" y="9064"/>
                </a:lnTo>
                <a:lnTo>
                  <a:pt x="1311" y="9389"/>
                </a:lnTo>
                <a:lnTo>
                  <a:pt x="1367" y="9011"/>
                </a:lnTo>
                <a:lnTo>
                  <a:pt x="2052" y="9605"/>
                </a:lnTo>
                <a:lnTo>
                  <a:pt x="2450" y="0"/>
                </a:lnTo>
                <a:close/>
              </a:path>
            </a:pathLst>
          </a:custGeom>
          <a:solidFill>
            <a:srgbClr val="A3D2E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12" name="object 1612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A3D2E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13" name="object 1613"/>
          <p:cNvSpPr/>
          <p:nvPr/>
        </p:nvSpPr>
        <p:spPr>
          <a:xfrm>
            <a:off x="315172" y="583210"/>
            <a:ext cx="4445" cy="4856"/>
          </a:xfrm>
          <a:custGeom>
            <a:avLst/>
            <a:gdLst/>
            <a:ahLst/>
            <a:cxnLst/>
            <a:rect l="l" t="t" r="r" b="b"/>
            <a:pathLst>
              <a:path w="5927" h="6475">
                <a:moveTo>
                  <a:pt x="4559" y="5719"/>
                </a:moveTo>
                <a:lnTo>
                  <a:pt x="4104" y="5072"/>
                </a:lnTo>
                <a:lnTo>
                  <a:pt x="4730" y="4478"/>
                </a:lnTo>
                <a:lnTo>
                  <a:pt x="5586" y="3992"/>
                </a:lnTo>
                <a:lnTo>
                  <a:pt x="5643" y="2967"/>
                </a:lnTo>
                <a:lnTo>
                  <a:pt x="5927" y="1995"/>
                </a:lnTo>
                <a:lnTo>
                  <a:pt x="5185" y="1078"/>
                </a:lnTo>
                <a:lnTo>
                  <a:pt x="4845" y="0"/>
                </a:lnTo>
                <a:lnTo>
                  <a:pt x="3818" y="0"/>
                </a:lnTo>
                <a:lnTo>
                  <a:pt x="3192" y="916"/>
                </a:lnTo>
                <a:lnTo>
                  <a:pt x="2394" y="1617"/>
                </a:lnTo>
                <a:lnTo>
                  <a:pt x="1139" y="1617"/>
                </a:lnTo>
                <a:lnTo>
                  <a:pt x="114" y="2805"/>
                </a:lnTo>
                <a:lnTo>
                  <a:pt x="741" y="3992"/>
                </a:lnTo>
                <a:lnTo>
                  <a:pt x="0" y="3884"/>
                </a:lnTo>
                <a:lnTo>
                  <a:pt x="114" y="4964"/>
                </a:lnTo>
                <a:lnTo>
                  <a:pt x="855" y="5664"/>
                </a:lnTo>
                <a:lnTo>
                  <a:pt x="1311" y="5881"/>
                </a:lnTo>
                <a:lnTo>
                  <a:pt x="1824" y="6150"/>
                </a:lnTo>
                <a:lnTo>
                  <a:pt x="2336" y="6314"/>
                </a:lnTo>
                <a:lnTo>
                  <a:pt x="2906" y="6475"/>
                </a:lnTo>
                <a:lnTo>
                  <a:pt x="3989" y="6259"/>
                </a:lnTo>
                <a:lnTo>
                  <a:pt x="4559" y="5719"/>
                </a:lnTo>
                <a:close/>
              </a:path>
            </a:pathLst>
          </a:custGeom>
          <a:solidFill>
            <a:srgbClr val="A3D2E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14" name="object 1614"/>
          <p:cNvSpPr/>
          <p:nvPr/>
        </p:nvSpPr>
        <p:spPr>
          <a:xfrm>
            <a:off x="352061" y="569609"/>
            <a:ext cx="726" cy="1457"/>
          </a:xfrm>
          <a:custGeom>
            <a:avLst/>
            <a:gdLst/>
            <a:ahLst/>
            <a:cxnLst/>
            <a:rect l="l" t="t" r="r" b="b"/>
            <a:pathLst>
              <a:path w="968" h="1942">
                <a:moveTo>
                  <a:pt x="0" y="0"/>
                </a:moveTo>
                <a:lnTo>
                  <a:pt x="171" y="755"/>
                </a:lnTo>
                <a:lnTo>
                  <a:pt x="565" y="1780"/>
                </a:lnTo>
                <a:lnTo>
                  <a:pt x="968" y="1942"/>
                </a:lnTo>
                <a:lnTo>
                  <a:pt x="686" y="1294"/>
                </a:lnTo>
                <a:lnTo>
                  <a:pt x="344" y="647"/>
                </a:lnTo>
                <a:lnTo>
                  <a:pt x="0" y="0"/>
                </a:lnTo>
                <a:close/>
              </a:path>
            </a:pathLst>
          </a:custGeom>
          <a:solidFill>
            <a:srgbClr val="A3D2E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15" name="object 1615"/>
          <p:cNvSpPr/>
          <p:nvPr/>
        </p:nvSpPr>
        <p:spPr>
          <a:xfrm>
            <a:off x="350565" y="572362"/>
            <a:ext cx="2992" cy="3683"/>
          </a:xfrm>
          <a:custGeom>
            <a:avLst/>
            <a:gdLst/>
            <a:ahLst/>
            <a:cxnLst/>
            <a:rect l="l" t="t" r="r" b="b"/>
            <a:pathLst>
              <a:path w="3989" h="4911">
                <a:moveTo>
                  <a:pt x="3707" y="4858"/>
                </a:moveTo>
                <a:lnTo>
                  <a:pt x="3868" y="4911"/>
                </a:lnTo>
                <a:lnTo>
                  <a:pt x="3929" y="4480"/>
                </a:lnTo>
                <a:lnTo>
                  <a:pt x="3989" y="3994"/>
                </a:lnTo>
                <a:lnTo>
                  <a:pt x="3989" y="2483"/>
                </a:lnTo>
                <a:lnTo>
                  <a:pt x="3868" y="1457"/>
                </a:lnTo>
                <a:lnTo>
                  <a:pt x="3647" y="430"/>
                </a:lnTo>
                <a:lnTo>
                  <a:pt x="3425" y="324"/>
                </a:lnTo>
                <a:lnTo>
                  <a:pt x="2398" y="161"/>
                </a:lnTo>
                <a:lnTo>
                  <a:pt x="1367" y="53"/>
                </a:lnTo>
                <a:lnTo>
                  <a:pt x="340" y="0"/>
                </a:lnTo>
                <a:lnTo>
                  <a:pt x="0" y="594"/>
                </a:lnTo>
                <a:lnTo>
                  <a:pt x="1081" y="1402"/>
                </a:lnTo>
                <a:lnTo>
                  <a:pt x="2398" y="1835"/>
                </a:lnTo>
                <a:lnTo>
                  <a:pt x="2050" y="2697"/>
                </a:lnTo>
                <a:lnTo>
                  <a:pt x="3143" y="3238"/>
                </a:lnTo>
                <a:lnTo>
                  <a:pt x="3365" y="4102"/>
                </a:lnTo>
                <a:lnTo>
                  <a:pt x="3707" y="4858"/>
                </a:lnTo>
                <a:close/>
              </a:path>
            </a:pathLst>
          </a:custGeom>
          <a:solidFill>
            <a:srgbClr val="A3D2E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16" name="object 1616"/>
          <p:cNvSpPr/>
          <p:nvPr/>
        </p:nvSpPr>
        <p:spPr>
          <a:xfrm>
            <a:off x="315172" y="583209"/>
            <a:ext cx="4445" cy="4815"/>
          </a:xfrm>
          <a:custGeom>
            <a:avLst/>
            <a:gdLst/>
            <a:ahLst/>
            <a:cxnLst/>
            <a:rect l="l" t="t" r="r" b="b"/>
            <a:pathLst>
              <a:path w="5927" h="6420">
                <a:moveTo>
                  <a:pt x="741" y="3992"/>
                </a:moveTo>
                <a:lnTo>
                  <a:pt x="0" y="3884"/>
                </a:lnTo>
                <a:lnTo>
                  <a:pt x="114" y="4964"/>
                </a:lnTo>
                <a:lnTo>
                  <a:pt x="398" y="5233"/>
                </a:lnTo>
                <a:lnTo>
                  <a:pt x="1254" y="5664"/>
                </a:lnTo>
                <a:lnTo>
                  <a:pt x="2108" y="6042"/>
                </a:lnTo>
                <a:lnTo>
                  <a:pt x="3077" y="6420"/>
                </a:lnTo>
                <a:lnTo>
                  <a:pt x="3989" y="6259"/>
                </a:lnTo>
                <a:lnTo>
                  <a:pt x="4559" y="5719"/>
                </a:lnTo>
                <a:lnTo>
                  <a:pt x="4104" y="5072"/>
                </a:lnTo>
                <a:lnTo>
                  <a:pt x="4730" y="4478"/>
                </a:lnTo>
                <a:lnTo>
                  <a:pt x="5586" y="3992"/>
                </a:lnTo>
                <a:lnTo>
                  <a:pt x="5643" y="2967"/>
                </a:lnTo>
                <a:lnTo>
                  <a:pt x="5927" y="1995"/>
                </a:lnTo>
                <a:lnTo>
                  <a:pt x="5185" y="1078"/>
                </a:lnTo>
                <a:lnTo>
                  <a:pt x="4845" y="0"/>
                </a:lnTo>
                <a:lnTo>
                  <a:pt x="3818" y="0"/>
                </a:lnTo>
                <a:lnTo>
                  <a:pt x="3192" y="916"/>
                </a:lnTo>
                <a:lnTo>
                  <a:pt x="2394" y="1617"/>
                </a:lnTo>
                <a:lnTo>
                  <a:pt x="1139" y="1617"/>
                </a:lnTo>
                <a:lnTo>
                  <a:pt x="114" y="2805"/>
                </a:lnTo>
                <a:lnTo>
                  <a:pt x="741" y="3992"/>
                </a:lnTo>
                <a:close/>
              </a:path>
            </a:pathLst>
          </a:custGeom>
          <a:solidFill>
            <a:srgbClr val="A8D3E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17" name="object 1617"/>
          <p:cNvSpPr/>
          <p:nvPr/>
        </p:nvSpPr>
        <p:spPr>
          <a:xfrm>
            <a:off x="350565" y="572361"/>
            <a:ext cx="2599" cy="3077"/>
          </a:xfrm>
          <a:custGeom>
            <a:avLst/>
            <a:gdLst/>
            <a:ahLst/>
            <a:cxnLst/>
            <a:rect l="l" t="t" r="r" b="b"/>
            <a:pathLst>
              <a:path w="3465" h="4102">
                <a:moveTo>
                  <a:pt x="3465" y="2536"/>
                </a:moveTo>
                <a:lnTo>
                  <a:pt x="3304" y="1402"/>
                </a:lnTo>
                <a:lnTo>
                  <a:pt x="3022" y="269"/>
                </a:lnTo>
                <a:lnTo>
                  <a:pt x="2398" y="161"/>
                </a:lnTo>
                <a:lnTo>
                  <a:pt x="1367" y="53"/>
                </a:lnTo>
                <a:lnTo>
                  <a:pt x="340" y="0"/>
                </a:lnTo>
                <a:lnTo>
                  <a:pt x="0" y="594"/>
                </a:lnTo>
                <a:lnTo>
                  <a:pt x="1081" y="1402"/>
                </a:lnTo>
                <a:lnTo>
                  <a:pt x="2398" y="1835"/>
                </a:lnTo>
                <a:lnTo>
                  <a:pt x="2050" y="2697"/>
                </a:lnTo>
                <a:lnTo>
                  <a:pt x="3143" y="3238"/>
                </a:lnTo>
                <a:lnTo>
                  <a:pt x="3365" y="4102"/>
                </a:lnTo>
                <a:lnTo>
                  <a:pt x="3465" y="2536"/>
                </a:lnTo>
                <a:close/>
              </a:path>
            </a:pathLst>
          </a:custGeom>
          <a:solidFill>
            <a:srgbClr val="A8D3E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18" name="object 1618"/>
          <p:cNvSpPr/>
          <p:nvPr/>
        </p:nvSpPr>
        <p:spPr>
          <a:xfrm>
            <a:off x="306409" y="559936"/>
            <a:ext cx="39154" cy="24407"/>
          </a:xfrm>
          <a:custGeom>
            <a:avLst/>
            <a:gdLst/>
            <a:ahLst/>
            <a:cxnLst/>
            <a:rect l="l" t="t" r="r" b="b"/>
            <a:pathLst>
              <a:path w="52205" h="32542">
                <a:moveTo>
                  <a:pt x="2392" y="29142"/>
                </a:moveTo>
                <a:lnTo>
                  <a:pt x="6382" y="32542"/>
                </a:lnTo>
                <a:lnTo>
                  <a:pt x="7238" y="32325"/>
                </a:lnTo>
                <a:lnTo>
                  <a:pt x="8319" y="32056"/>
                </a:lnTo>
                <a:lnTo>
                  <a:pt x="9004" y="31192"/>
                </a:lnTo>
                <a:lnTo>
                  <a:pt x="8490" y="30167"/>
                </a:lnTo>
                <a:lnTo>
                  <a:pt x="8206" y="29087"/>
                </a:lnTo>
                <a:lnTo>
                  <a:pt x="7864" y="27953"/>
                </a:lnTo>
                <a:lnTo>
                  <a:pt x="7238" y="26983"/>
                </a:lnTo>
                <a:lnTo>
                  <a:pt x="7010" y="25850"/>
                </a:lnTo>
                <a:lnTo>
                  <a:pt x="6553" y="24770"/>
                </a:lnTo>
                <a:lnTo>
                  <a:pt x="7409" y="23906"/>
                </a:lnTo>
                <a:lnTo>
                  <a:pt x="8434" y="23259"/>
                </a:lnTo>
                <a:lnTo>
                  <a:pt x="9630" y="22828"/>
                </a:lnTo>
                <a:lnTo>
                  <a:pt x="10599" y="22072"/>
                </a:lnTo>
                <a:lnTo>
                  <a:pt x="11511" y="21262"/>
                </a:lnTo>
                <a:lnTo>
                  <a:pt x="12709" y="20722"/>
                </a:lnTo>
                <a:lnTo>
                  <a:pt x="13906" y="20398"/>
                </a:lnTo>
                <a:lnTo>
                  <a:pt x="14874" y="19697"/>
                </a:lnTo>
                <a:lnTo>
                  <a:pt x="15273" y="18617"/>
                </a:lnTo>
                <a:lnTo>
                  <a:pt x="15900" y="17647"/>
                </a:lnTo>
                <a:lnTo>
                  <a:pt x="16528" y="16675"/>
                </a:lnTo>
                <a:lnTo>
                  <a:pt x="17382" y="15973"/>
                </a:lnTo>
                <a:lnTo>
                  <a:pt x="17325" y="14947"/>
                </a:lnTo>
                <a:lnTo>
                  <a:pt x="16641" y="14517"/>
                </a:lnTo>
                <a:lnTo>
                  <a:pt x="15843" y="14192"/>
                </a:lnTo>
                <a:lnTo>
                  <a:pt x="14588" y="14192"/>
                </a:lnTo>
                <a:lnTo>
                  <a:pt x="13392" y="14355"/>
                </a:lnTo>
                <a:lnTo>
                  <a:pt x="12140" y="14461"/>
                </a:lnTo>
                <a:lnTo>
                  <a:pt x="10885" y="14408"/>
                </a:lnTo>
                <a:lnTo>
                  <a:pt x="10029" y="13491"/>
                </a:lnTo>
                <a:lnTo>
                  <a:pt x="10200" y="12736"/>
                </a:lnTo>
                <a:lnTo>
                  <a:pt x="11398" y="12897"/>
                </a:lnTo>
                <a:lnTo>
                  <a:pt x="12595" y="12628"/>
                </a:lnTo>
                <a:lnTo>
                  <a:pt x="13735" y="12466"/>
                </a:lnTo>
                <a:lnTo>
                  <a:pt x="14874" y="12250"/>
                </a:lnTo>
                <a:lnTo>
                  <a:pt x="16071" y="12195"/>
                </a:lnTo>
                <a:lnTo>
                  <a:pt x="17211" y="11872"/>
                </a:lnTo>
                <a:lnTo>
                  <a:pt x="18238" y="11439"/>
                </a:lnTo>
                <a:lnTo>
                  <a:pt x="19263" y="10847"/>
                </a:lnTo>
                <a:lnTo>
                  <a:pt x="20916" y="11061"/>
                </a:lnTo>
                <a:lnTo>
                  <a:pt x="21885" y="10739"/>
                </a:lnTo>
                <a:lnTo>
                  <a:pt x="22910" y="10414"/>
                </a:lnTo>
                <a:lnTo>
                  <a:pt x="23538" y="9552"/>
                </a:lnTo>
                <a:lnTo>
                  <a:pt x="24050" y="8580"/>
                </a:lnTo>
                <a:lnTo>
                  <a:pt x="24848" y="7770"/>
                </a:lnTo>
                <a:lnTo>
                  <a:pt x="25476" y="6961"/>
                </a:lnTo>
                <a:lnTo>
                  <a:pt x="25133" y="6097"/>
                </a:lnTo>
                <a:lnTo>
                  <a:pt x="24848" y="5125"/>
                </a:lnTo>
                <a:lnTo>
                  <a:pt x="23822" y="4263"/>
                </a:lnTo>
                <a:lnTo>
                  <a:pt x="23196" y="3238"/>
                </a:lnTo>
                <a:lnTo>
                  <a:pt x="24336" y="3344"/>
                </a:lnTo>
                <a:lnTo>
                  <a:pt x="25305" y="3830"/>
                </a:lnTo>
                <a:lnTo>
                  <a:pt x="26330" y="4100"/>
                </a:lnTo>
                <a:lnTo>
                  <a:pt x="27242" y="4586"/>
                </a:lnTo>
                <a:lnTo>
                  <a:pt x="28267" y="4263"/>
                </a:lnTo>
                <a:lnTo>
                  <a:pt x="29351" y="4100"/>
                </a:lnTo>
                <a:lnTo>
                  <a:pt x="30434" y="3992"/>
                </a:lnTo>
                <a:lnTo>
                  <a:pt x="31518" y="4100"/>
                </a:lnTo>
                <a:lnTo>
                  <a:pt x="31687" y="4533"/>
                </a:lnTo>
                <a:lnTo>
                  <a:pt x="32428" y="5125"/>
                </a:lnTo>
                <a:lnTo>
                  <a:pt x="33455" y="5503"/>
                </a:lnTo>
                <a:lnTo>
                  <a:pt x="34138" y="6205"/>
                </a:lnTo>
                <a:lnTo>
                  <a:pt x="35107" y="7177"/>
                </a:lnTo>
                <a:lnTo>
                  <a:pt x="36134" y="8041"/>
                </a:lnTo>
                <a:lnTo>
                  <a:pt x="37046" y="7770"/>
                </a:lnTo>
                <a:lnTo>
                  <a:pt x="37557" y="8472"/>
                </a:lnTo>
                <a:lnTo>
                  <a:pt x="38186" y="9119"/>
                </a:lnTo>
                <a:lnTo>
                  <a:pt x="38015" y="10200"/>
                </a:lnTo>
                <a:lnTo>
                  <a:pt x="38071" y="11170"/>
                </a:lnTo>
                <a:lnTo>
                  <a:pt x="37956" y="12250"/>
                </a:lnTo>
                <a:lnTo>
                  <a:pt x="38641" y="12897"/>
                </a:lnTo>
                <a:lnTo>
                  <a:pt x="39439" y="13436"/>
                </a:lnTo>
                <a:lnTo>
                  <a:pt x="39326" y="14625"/>
                </a:lnTo>
                <a:lnTo>
                  <a:pt x="39837" y="15325"/>
                </a:lnTo>
                <a:lnTo>
                  <a:pt x="40407" y="16028"/>
                </a:lnTo>
                <a:lnTo>
                  <a:pt x="40977" y="16783"/>
                </a:lnTo>
                <a:lnTo>
                  <a:pt x="41718" y="17161"/>
                </a:lnTo>
                <a:lnTo>
                  <a:pt x="42232" y="17862"/>
                </a:lnTo>
                <a:lnTo>
                  <a:pt x="42973" y="17106"/>
                </a:lnTo>
                <a:lnTo>
                  <a:pt x="43942" y="16459"/>
                </a:lnTo>
                <a:lnTo>
                  <a:pt x="44397" y="15489"/>
                </a:lnTo>
                <a:lnTo>
                  <a:pt x="45082" y="14625"/>
                </a:lnTo>
                <a:lnTo>
                  <a:pt x="45196" y="13600"/>
                </a:lnTo>
                <a:lnTo>
                  <a:pt x="45138" y="12573"/>
                </a:lnTo>
                <a:lnTo>
                  <a:pt x="45138" y="11494"/>
                </a:lnTo>
                <a:lnTo>
                  <a:pt x="45766" y="10577"/>
                </a:lnTo>
                <a:lnTo>
                  <a:pt x="46677" y="9822"/>
                </a:lnTo>
                <a:lnTo>
                  <a:pt x="47704" y="9228"/>
                </a:lnTo>
                <a:lnTo>
                  <a:pt x="48844" y="8797"/>
                </a:lnTo>
                <a:lnTo>
                  <a:pt x="49641" y="7339"/>
                </a:lnTo>
                <a:lnTo>
                  <a:pt x="50837" y="6691"/>
                </a:lnTo>
                <a:lnTo>
                  <a:pt x="51522" y="5719"/>
                </a:lnTo>
                <a:lnTo>
                  <a:pt x="52205" y="5288"/>
                </a:lnTo>
                <a:lnTo>
                  <a:pt x="46677" y="1997"/>
                </a:lnTo>
                <a:lnTo>
                  <a:pt x="39267" y="0"/>
                </a:lnTo>
                <a:lnTo>
                  <a:pt x="26787" y="0"/>
                </a:lnTo>
                <a:lnTo>
                  <a:pt x="22626" y="594"/>
                </a:lnTo>
                <a:lnTo>
                  <a:pt x="18808" y="1672"/>
                </a:lnTo>
                <a:lnTo>
                  <a:pt x="19378" y="2428"/>
                </a:lnTo>
                <a:lnTo>
                  <a:pt x="20630" y="2536"/>
                </a:lnTo>
                <a:lnTo>
                  <a:pt x="21770" y="2914"/>
                </a:lnTo>
                <a:lnTo>
                  <a:pt x="20973" y="4208"/>
                </a:lnTo>
                <a:lnTo>
                  <a:pt x="19948" y="4047"/>
                </a:lnTo>
                <a:lnTo>
                  <a:pt x="18979" y="3722"/>
                </a:lnTo>
                <a:lnTo>
                  <a:pt x="18294" y="2914"/>
                </a:lnTo>
                <a:lnTo>
                  <a:pt x="17724" y="2050"/>
                </a:lnTo>
                <a:lnTo>
                  <a:pt x="14077" y="3130"/>
                </a:lnTo>
                <a:lnTo>
                  <a:pt x="10885" y="4641"/>
                </a:lnTo>
                <a:lnTo>
                  <a:pt x="8263" y="6530"/>
                </a:lnTo>
                <a:lnTo>
                  <a:pt x="8549" y="6908"/>
                </a:lnTo>
                <a:lnTo>
                  <a:pt x="9060" y="8202"/>
                </a:lnTo>
                <a:lnTo>
                  <a:pt x="9119" y="9228"/>
                </a:lnTo>
                <a:lnTo>
                  <a:pt x="9175" y="10253"/>
                </a:lnTo>
                <a:lnTo>
                  <a:pt x="9517" y="11225"/>
                </a:lnTo>
                <a:lnTo>
                  <a:pt x="8092" y="10469"/>
                </a:lnTo>
                <a:lnTo>
                  <a:pt x="7409" y="8958"/>
                </a:lnTo>
                <a:lnTo>
                  <a:pt x="6668" y="8202"/>
                </a:lnTo>
                <a:lnTo>
                  <a:pt x="6440" y="7933"/>
                </a:lnTo>
                <a:lnTo>
                  <a:pt x="2392" y="11333"/>
                </a:lnTo>
                <a:lnTo>
                  <a:pt x="1538" y="20561"/>
                </a:lnTo>
                <a:lnTo>
                  <a:pt x="910" y="21208"/>
                </a:lnTo>
                <a:lnTo>
                  <a:pt x="56" y="20020"/>
                </a:lnTo>
                <a:lnTo>
                  <a:pt x="0" y="15595"/>
                </a:lnTo>
                <a:lnTo>
                  <a:pt x="0" y="24878"/>
                </a:lnTo>
                <a:lnTo>
                  <a:pt x="2392" y="29142"/>
                </a:lnTo>
                <a:close/>
              </a:path>
            </a:pathLst>
          </a:custGeom>
          <a:solidFill>
            <a:srgbClr val="A8D3E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19" name="object 1619"/>
          <p:cNvSpPr/>
          <p:nvPr/>
        </p:nvSpPr>
        <p:spPr>
          <a:xfrm>
            <a:off x="306409" y="568436"/>
            <a:ext cx="1794" cy="6921"/>
          </a:xfrm>
          <a:custGeom>
            <a:avLst/>
            <a:gdLst/>
            <a:ahLst/>
            <a:cxnLst/>
            <a:rect l="l" t="t" r="r" b="b"/>
            <a:pathLst>
              <a:path w="2392" h="9228">
                <a:moveTo>
                  <a:pt x="2392" y="0"/>
                </a:moveTo>
                <a:lnTo>
                  <a:pt x="0" y="4261"/>
                </a:lnTo>
                <a:lnTo>
                  <a:pt x="56" y="8687"/>
                </a:lnTo>
                <a:lnTo>
                  <a:pt x="797" y="9011"/>
                </a:lnTo>
                <a:lnTo>
                  <a:pt x="853" y="8633"/>
                </a:lnTo>
                <a:lnTo>
                  <a:pt x="1538" y="9228"/>
                </a:lnTo>
                <a:lnTo>
                  <a:pt x="2392" y="0"/>
                </a:lnTo>
                <a:close/>
              </a:path>
            </a:pathLst>
          </a:custGeom>
          <a:solidFill>
            <a:srgbClr val="A8D3E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20" name="object 1620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A8D3E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21" name="object 1621"/>
          <p:cNvSpPr/>
          <p:nvPr/>
        </p:nvSpPr>
        <p:spPr>
          <a:xfrm>
            <a:off x="350565" y="572361"/>
            <a:ext cx="2177" cy="2348"/>
          </a:xfrm>
          <a:custGeom>
            <a:avLst/>
            <a:gdLst/>
            <a:ahLst/>
            <a:cxnLst/>
            <a:rect l="l" t="t" r="r" b="b"/>
            <a:pathLst>
              <a:path w="2902" h="3130">
                <a:moveTo>
                  <a:pt x="2680" y="1133"/>
                </a:moveTo>
                <a:lnTo>
                  <a:pt x="2459" y="161"/>
                </a:lnTo>
                <a:lnTo>
                  <a:pt x="1367" y="53"/>
                </a:lnTo>
                <a:lnTo>
                  <a:pt x="340" y="0"/>
                </a:lnTo>
                <a:lnTo>
                  <a:pt x="0" y="594"/>
                </a:lnTo>
                <a:lnTo>
                  <a:pt x="1081" y="1402"/>
                </a:lnTo>
                <a:lnTo>
                  <a:pt x="2398" y="1835"/>
                </a:lnTo>
                <a:lnTo>
                  <a:pt x="2050" y="2697"/>
                </a:lnTo>
                <a:lnTo>
                  <a:pt x="2902" y="3130"/>
                </a:lnTo>
                <a:lnTo>
                  <a:pt x="2841" y="2105"/>
                </a:lnTo>
                <a:lnTo>
                  <a:pt x="2680" y="1133"/>
                </a:lnTo>
                <a:close/>
              </a:path>
            </a:pathLst>
          </a:custGeom>
          <a:solidFill>
            <a:srgbClr val="A9D3E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22" name="object 1622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A9D3E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23" name="object 1623"/>
          <p:cNvSpPr/>
          <p:nvPr/>
        </p:nvSpPr>
        <p:spPr>
          <a:xfrm>
            <a:off x="315172" y="583210"/>
            <a:ext cx="4445" cy="4775"/>
          </a:xfrm>
          <a:custGeom>
            <a:avLst/>
            <a:gdLst/>
            <a:ahLst/>
            <a:cxnLst/>
            <a:rect l="l" t="t" r="r" b="b"/>
            <a:pathLst>
              <a:path w="5927" h="6367">
                <a:moveTo>
                  <a:pt x="4559" y="5719"/>
                </a:moveTo>
                <a:lnTo>
                  <a:pt x="4104" y="5072"/>
                </a:lnTo>
                <a:lnTo>
                  <a:pt x="4730" y="4478"/>
                </a:lnTo>
                <a:lnTo>
                  <a:pt x="5586" y="3992"/>
                </a:lnTo>
                <a:lnTo>
                  <a:pt x="5643" y="2967"/>
                </a:lnTo>
                <a:lnTo>
                  <a:pt x="5927" y="1995"/>
                </a:lnTo>
                <a:lnTo>
                  <a:pt x="5185" y="1078"/>
                </a:lnTo>
                <a:lnTo>
                  <a:pt x="4845" y="0"/>
                </a:lnTo>
                <a:lnTo>
                  <a:pt x="3818" y="0"/>
                </a:lnTo>
                <a:lnTo>
                  <a:pt x="3192" y="916"/>
                </a:lnTo>
                <a:lnTo>
                  <a:pt x="2394" y="1617"/>
                </a:lnTo>
                <a:lnTo>
                  <a:pt x="1139" y="1617"/>
                </a:lnTo>
                <a:lnTo>
                  <a:pt x="114" y="2805"/>
                </a:lnTo>
                <a:lnTo>
                  <a:pt x="741" y="3992"/>
                </a:lnTo>
                <a:lnTo>
                  <a:pt x="0" y="3884"/>
                </a:lnTo>
                <a:lnTo>
                  <a:pt x="114" y="4856"/>
                </a:lnTo>
                <a:lnTo>
                  <a:pt x="1139" y="5395"/>
                </a:lnTo>
                <a:lnTo>
                  <a:pt x="2223" y="5936"/>
                </a:lnTo>
                <a:lnTo>
                  <a:pt x="3363" y="6367"/>
                </a:lnTo>
                <a:lnTo>
                  <a:pt x="3989" y="6259"/>
                </a:lnTo>
                <a:lnTo>
                  <a:pt x="4559" y="5719"/>
                </a:lnTo>
                <a:close/>
              </a:path>
            </a:pathLst>
          </a:custGeom>
          <a:solidFill>
            <a:srgbClr val="A9D3E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24" name="object 1624"/>
          <p:cNvSpPr/>
          <p:nvPr/>
        </p:nvSpPr>
        <p:spPr>
          <a:xfrm>
            <a:off x="306793" y="560300"/>
            <a:ext cx="38342" cy="23961"/>
          </a:xfrm>
          <a:custGeom>
            <a:avLst/>
            <a:gdLst/>
            <a:ahLst/>
            <a:cxnLst/>
            <a:rect l="l" t="t" r="r" b="b"/>
            <a:pathLst>
              <a:path w="51123" h="31948">
                <a:moveTo>
                  <a:pt x="44626" y="11008"/>
                </a:moveTo>
                <a:lnTo>
                  <a:pt x="45255" y="10091"/>
                </a:lnTo>
                <a:lnTo>
                  <a:pt x="46165" y="9336"/>
                </a:lnTo>
                <a:lnTo>
                  <a:pt x="47192" y="8742"/>
                </a:lnTo>
                <a:lnTo>
                  <a:pt x="48332" y="8311"/>
                </a:lnTo>
                <a:lnTo>
                  <a:pt x="49130" y="6853"/>
                </a:lnTo>
                <a:lnTo>
                  <a:pt x="50326" y="6205"/>
                </a:lnTo>
                <a:lnTo>
                  <a:pt x="51011" y="5233"/>
                </a:lnTo>
                <a:lnTo>
                  <a:pt x="45710" y="1942"/>
                </a:lnTo>
                <a:lnTo>
                  <a:pt x="38528" y="0"/>
                </a:lnTo>
                <a:lnTo>
                  <a:pt x="26388" y="0"/>
                </a:lnTo>
                <a:lnTo>
                  <a:pt x="22342" y="592"/>
                </a:lnTo>
                <a:lnTo>
                  <a:pt x="18637" y="1619"/>
                </a:lnTo>
                <a:lnTo>
                  <a:pt x="18866" y="1942"/>
                </a:lnTo>
                <a:lnTo>
                  <a:pt x="20119" y="2050"/>
                </a:lnTo>
                <a:lnTo>
                  <a:pt x="21259" y="2428"/>
                </a:lnTo>
                <a:lnTo>
                  <a:pt x="20461" y="3722"/>
                </a:lnTo>
                <a:lnTo>
                  <a:pt x="19436" y="3561"/>
                </a:lnTo>
                <a:lnTo>
                  <a:pt x="18467" y="3236"/>
                </a:lnTo>
                <a:lnTo>
                  <a:pt x="17783" y="2428"/>
                </a:lnTo>
                <a:lnTo>
                  <a:pt x="17497" y="1942"/>
                </a:lnTo>
                <a:lnTo>
                  <a:pt x="13908" y="3075"/>
                </a:lnTo>
                <a:lnTo>
                  <a:pt x="10716" y="4639"/>
                </a:lnTo>
                <a:lnTo>
                  <a:pt x="8037" y="6475"/>
                </a:lnTo>
                <a:lnTo>
                  <a:pt x="8549" y="7716"/>
                </a:lnTo>
                <a:lnTo>
                  <a:pt x="8607" y="8742"/>
                </a:lnTo>
                <a:lnTo>
                  <a:pt x="8663" y="9767"/>
                </a:lnTo>
                <a:lnTo>
                  <a:pt x="9006" y="10739"/>
                </a:lnTo>
                <a:lnTo>
                  <a:pt x="7580" y="9983"/>
                </a:lnTo>
                <a:lnTo>
                  <a:pt x="6897" y="8472"/>
                </a:lnTo>
                <a:lnTo>
                  <a:pt x="6269" y="7878"/>
                </a:lnTo>
                <a:lnTo>
                  <a:pt x="2394" y="11170"/>
                </a:lnTo>
                <a:lnTo>
                  <a:pt x="114" y="15272"/>
                </a:lnTo>
                <a:lnTo>
                  <a:pt x="0" y="19697"/>
                </a:lnTo>
                <a:lnTo>
                  <a:pt x="342" y="19481"/>
                </a:lnTo>
                <a:lnTo>
                  <a:pt x="1027" y="20075"/>
                </a:lnTo>
                <a:lnTo>
                  <a:pt x="398" y="20722"/>
                </a:lnTo>
                <a:lnTo>
                  <a:pt x="0" y="20128"/>
                </a:lnTo>
                <a:lnTo>
                  <a:pt x="58" y="24608"/>
                </a:lnTo>
                <a:lnTo>
                  <a:pt x="2338" y="28656"/>
                </a:lnTo>
                <a:lnTo>
                  <a:pt x="6156" y="31948"/>
                </a:lnTo>
                <a:lnTo>
                  <a:pt x="6726" y="31839"/>
                </a:lnTo>
                <a:lnTo>
                  <a:pt x="7808" y="31570"/>
                </a:lnTo>
                <a:lnTo>
                  <a:pt x="8492" y="30706"/>
                </a:lnTo>
                <a:lnTo>
                  <a:pt x="7979" y="29681"/>
                </a:lnTo>
                <a:lnTo>
                  <a:pt x="7695" y="28601"/>
                </a:lnTo>
                <a:lnTo>
                  <a:pt x="7352" y="27467"/>
                </a:lnTo>
                <a:lnTo>
                  <a:pt x="6726" y="26497"/>
                </a:lnTo>
                <a:lnTo>
                  <a:pt x="6498" y="25364"/>
                </a:lnTo>
                <a:lnTo>
                  <a:pt x="6041" y="24284"/>
                </a:lnTo>
                <a:lnTo>
                  <a:pt x="6897" y="23420"/>
                </a:lnTo>
                <a:lnTo>
                  <a:pt x="7922" y="22773"/>
                </a:lnTo>
                <a:lnTo>
                  <a:pt x="9119" y="22342"/>
                </a:lnTo>
                <a:lnTo>
                  <a:pt x="10087" y="21586"/>
                </a:lnTo>
                <a:lnTo>
                  <a:pt x="11000" y="20776"/>
                </a:lnTo>
                <a:lnTo>
                  <a:pt x="12198" y="20236"/>
                </a:lnTo>
                <a:lnTo>
                  <a:pt x="13394" y="19912"/>
                </a:lnTo>
                <a:lnTo>
                  <a:pt x="14363" y="19211"/>
                </a:lnTo>
                <a:lnTo>
                  <a:pt x="14762" y="18131"/>
                </a:lnTo>
                <a:lnTo>
                  <a:pt x="15388" y="17161"/>
                </a:lnTo>
                <a:lnTo>
                  <a:pt x="16016" y="16189"/>
                </a:lnTo>
                <a:lnTo>
                  <a:pt x="16870" y="15487"/>
                </a:lnTo>
                <a:lnTo>
                  <a:pt x="16814" y="14461"/>
                </a:lnTo>
                <a:lnTo>
                  <a:pt x="16129" y="14031"/>
                </a:lnTo>
                <a:lnTo>
                  <a:pt x="15332" y="13706"/>
                </a:lnTo>
                <a:lnTo>
                  <a:pt x="14077" y="13706"/>
                </a:lnTo>
                <a:lnTo>
                  <a:pt x="12881" y="13869"/>
                </a:lnTo>
                <a:lnTo>
                  <a:pt x="11628" y="13975"/>
                </a:lnTo>
                <a:lnTo>
                  <a:pt x="10373" y="13922"/>
                </a:lnTo>
                <a:lnTo>
                  <a:pt x="9517" y="13005"/>
                </a:lnTo>
                <a:lnTo>
                  <a:pt x="9689" y="12250"/>
                </a:lnTo>
                <a:lnTo>
                  <a:pt x="10887" y="12411"/>
                </a:lnTo>
                <a:lnTo>
                  <a:pt x="12083" y="12142"/>
                </a:lnTo>
                <a:lnTo>
                  <a:pt x="13223" y="11980"/>
                </a:lnTo>
                <a:lnTo>
                  <a:pt x="14363" y="11764"/>
                </a:lnTo>
                <a:lnTo>
                  <a:pt x="15559" y="11709"/>
                </a:lnTo>
                <a:lnTo>
                  <a:pt x="16699" y="11386"/>
                </a:lnTo>
                <a:lnTo>
                  <a:pt x="17726" y="10953"/>
                </a:lnTo>
                <a:lnTo>
                  <a:pt x="18751" y="10361"/>
                </a:lnTo>
                <a:lnTo>
                  <a:pt x="20405" y="10575"/>
                </a:lnTo>
                <a:lnTo>
                  <a:pt x="21373" y="10253"/>
                </a:lnTo>
                <a:lnTo>
                  <a:pt x="22399" y="9928"/>
                </a:lnTo>
                <a:lnTo>
                  <a:pt x="23027" y="9066"/>
                </a:lnTo>
                <a:lnTo>
                  <a:pt x="23538" y="8094"/>
                </a:lnTo>
                <a:lnTo>
                  <a:pt x="24336" y="7284"/>
                </a:lnTo>
                <a:lnTo>
                  <a:pt x="24964" y="6475"/>
                </a:lnTo>
                <a:lnTo>
                  <a:pt x="24622" y="5611"/>
                </a:lnTo>
                <a:lnTo>
                  <a:pt x="24336" y="4639"/>
                </a:lnTo>
                <a:lnTo>
                  <a:pt x="23311" y="3777"/>
                </a:lnTo>
                <a:lnTo>
                  <a:pt x="22685" y="2752"/>
                </a:lnTo>
                <a:lnTo>
                  <a:pt x="23824" y="2858"/>
                </a:lnTo>
                <a:lnTo>
                  <a:pt x="24793" y="3344"/>
                </a:lnTo>
                <a:lnTo>
                  <a:pt x="25818" y="3614"/>
                </a:lnTo>
                <a:lnTo>
                  <a:pt x="26731" y="4100"/>
                </a:lnTo>
                <a:lnTo>
                  <a:pt x="27756" y="3777"/>
                </a:lnTo>
                <a:lnTo>
                  <a:pt x="28839" y="3614"/>
                </a:lnTo>
                <a:lnTo>
                  <a:pt x="29923" y="3506"/>
                </a:lnTo>
                <a:lnTo>
                  <a:pt x="31006" y="3614"/>
                </a:lnTo>
                <a:lnTo>
                  <a:pt x="31175" y="4047"/>
                </a:lnTo>
                <a:lnTo>
                  <a:pt x="31916" y="4639"/>
                </a:lnTo>
                <a:lnTo>
                  <a:pt x="32944" y="5017"/>
                </a:lnTo>
                <a:lnTo>
                  <a:pt x="33626" y="5719"/>
                </a:lnTo>
                <a:lnTo>
                  <a:pt x="34595" y="6691"/>
                </a:lnTo>
                <a:lnTo>
                  <a:pt x="35622" y="7555"/>
                </a:lnTo>
                <a:lnTo>
                  <a:pt x="36534" y="7284"/>
                </a:lnTo>
                <a:lnTo>
                  <a:pt x="37046" y="7986"/>
                </a:lnTo>
                <a:lnTo>
                  <a:pt x="37674" y="8633"/>
                </a:lnTo>
                <a:lnTo>
                  <a:pt x="37503" y="9714"/>
                </a:lnTo>
                <a:lnTo>
                  <a:pt x="37560" y="10684"/>
                </a:lnTo>
                <a:lnTo>
                  <a:pt x="37445" y="11764"/>
                </a:lnTo>
                <a:lnTo>
                  <a:pt x="38129" y="12411"/>
                </a:lnTo>
                <a:lnTo>
                  <a:pt x="38927" y="12950"/>
                </a:lnTo>
                <a:lnTo>
                  <a:pt x="38814" y="14139"/>
                </a:lnTo>
                <a:lnTo>
                  <a:pt x="39326" y="14839"/>
                </a:lnTo>
                <a:lnTo>
                  <a:pt x="39896" y="15542"/>
                </a:lnTo>
                <a:lnTo>
                  <a:pt x="40466" y="16297"/>
                </a:lnTo>
                <a:lnTo>
                  <a:pt x="41207" y="16675"/>
                </a:lnTo>
                <a:lnTo>
                  <a:pt x="41720" y="17376"/>
                </a:lnTo>
                <a:lnTo>
                  <a:pt x="42461" y="16620"/>
                </a:lnTo>
                <a:lnTo>
                  <a:pt x="43430" y="15973"/>
                </a:lnTo>
                <a:lnTo>
                  <a:pt x="43885" y="15003"/>
                </a:lnTo>
                <a:lnTo>
                  <a:pt x="44570" y="14139"/>
                </a:lnTo>
                <a:lnTo>
                  <a:pt x="44685" y="13114"/>
                </a:lnTo>
                <a:lnTo>
                  <a:pt x="44626" y="12087"/>
                </a:lnTo>
                <a:lnTo>
                  <a:pt x="44626" y="11008"/>
                </a:lnTo>
                <a:close/>
              </a:path>
            </a:pathLst>
          </a:custGeom>
          <a:solidFill>
            <a:srgbClr val="A9D3E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25" name="object 1625"/>
          <p:cNvSpPr/>
          <p:nvPr/>
        </p:nvSpPr>
        <p:spPr>
          <a:xfrm>
            <a:off x="307220" y="560705"/>
            <a:ext cx="37660" cy="23515"/>
          </a:xfrm>
          <a:custGeom>
            <a:avLst/>
            <a:gdLst/>
            <a:ahLst/>
            <a:cxnLst/>
            <a:rect l="l" t="t" r="r" b="b"/>
            <a:pathLst>
              <a:path w="50213" h="31353">
                <a:moveTo>
                  <a:pt x="0" y="20022"/>
                </a:moveTo>
                <a:lnTo>
                  <a:pt x="114" y="24284"/>
                </a:lnTo>
                <a:lnTo>
                  <a:pt x="2338" y="28170"/>
                </a:lnTo>
                <a:lnTo>
                  <a:pt x="5929" y="31353"/>
                </a:lnTo>
                <a:lnTo>
                  <a:pt x="6156" y="31300"/>
                </a:lnTo>
                <a:lnTo>
                  <a:pt x="7238" y="31031"/>
                </a:lnTo>
                <a:lnTo>
                  <a:pt x="7922" y="30167"/>
                </a:lnTo>
                <a:lnTo>
                  <a:pt x="7409" y="29142"/>
                </a:lnTo>
                <a:lnTo>
                  <a:pt x="7125" y="28062"/>
                </a:lnTo>
                <a:lnTo>
                  <a:pt x="6782" y="26928"/>
                </a:lnTo>
                <a:lnTo>
                  <a:pt x="6156" y="25958"/>
                </a:lnTo>
                <a:lnTo>
                  <a:pt x="5929" y="24825"/>
                </a:lnTo>
                <a:lnTo>
                  <a:pt x="5471" y="23745"/>
                </a:lnTo>
                <a:lnTo>
                  <a:pt x="6327" y="22881"/>
                </a:lnTo>
                <a:lnTo>
                  <a:pt x="7352" y="22234"/>
                </a:lnTo>
                <a:lnTo>
                  <a:pt x="8549" y="21803"/>
                </a:lnTo>
                <a:lnTo>
                  <a:pt x="9517" y="21047"/>
                </a:lnTo>
                <a:lnTo>
                  <a:pt x="10430" y="20236"/>
                </a:lnTo>
                <a:lnTo>
                  <a:pt x="11628" y="19697"/>
                </a:lnTo>
                <a:lnTo>
                  <a:pt x="12824" y="19373"/>
                </a:lnTo>
                <a:lnTo>
                  <a:pt x="13793" y="18672"/>
                </a:lnTo>
                <a:lnTo>
                  <a:pt x="14192" y="17592"/>
                </a:lnTo>
                <a:lnTo>
                  <a:pt x="14818" y="16622"/>
                </a:lnTo>
                <a:lnTo>
                  <a:pt x="15446" y="15650"/>
                </a:lnTo>
                <a:lnTo>
                  <a:pt x="16300" y="14947"/>
                </a:lnTo>
                <a:lnTo>
                  <a:pt x="16244" y="13922"/>
                </a:lnTo>
                <a:lnTo>
                  <a:pt x="15559" y="13491"/>
                </a:lnTo>
                <a:lnTo>
                  <a:pt x="14762" y="13167"/>
                </a:lnTo>
                <a:lnTo>
                  <a:pt x="13507" y="13167"/>
                </a:lnTo>
                <a:lnTo>
                  <a:pt x="12311" y="13330"/>
                </a:lnTo>
                <a:lnTo>
                  <a:pt x="11058" y="13436"/>
                </a:lnTo>
                <a:lnTo>
                  <a:pt x="9803" y="13383"/>
                </a:lnTo>
                <a:lnTo>
                  <a:pt x="8947" y="12466"/>
                </a:lnTo>
                <a:lnTo>
                  <a:pt x="9119" y="11711"/>
                </a:lnTo>
                <a:lnTo>
                  <a:pt x="10317" y="11872"/>
                </a:lnTo>
                <a:lnTo>
                  <a:pt x="11513" y="11602"/>
                </a:lnTo>
                <a:lnTo>
                  <a:pt x="12653" y="11441"/>
                </a:lnTo>
                <a:lnTo>
                  <a:pt x="13793" y="11225"/>
                </a:lnTo>
                <a:lnTo>
                  <a:pt x="14989" y="11170"/>
                </a:lnTo>
                <a:lnTo>
                  <a:pt x="16129" y="10847"/>
                </a:lnTo>
                <a:lnTo>
                  <a:pt x="17156" y="10414"/>
                </a:lnTo>
                <a:lnTo>
                  <a:pt x="18181" y="9822"/>
                </a:lnTo>
                <a:lnTo>
                  <a:pt x="19835" y="10036"/>
                </a:lnTo>
                <a:lnTo>
                  <a:pt x="20804" y="9714"/>
                </a:lnTo>
                <a:lnTo>
                  <a:pt x="21829" y="9389"/>
                </a:lnTo>
                <a:lnTo>
                  <a:pt x="22457" y="8527"/>
                </a:lnTo>
                <a:lnTo>
                  <a:pt x="22969" y="7555"/>
                </a:lnTo>
                <a:lnTo>
                  <a:pt x="23766" y="6745"/>
                </a:lnTo>
                <a:lnTo>
                  <a:pt x="24394" y="5936"/>
                </a:lnTo>
                <a:lnTo>
                  <a:pt x="24052" y="5072"/>
                </a:lnTo>
                <a:lnTo>
                  <a:pt x="23766" y="4100"/>
                </a:lnTo>
                <a:lnTo>
                  <a:pt x="22741" y="3238"/>
                </a:lnTo>
                <a:lnTo>
                  <a:pt x="22115" y="2213"/>
                </a:lnTo>
                <a:lnTo>
                  <a:pt x="23254" y="2319"/>
                </a:lnTo>
                <a:lnTo>
                  <a:pt x="24223" y="2805"/>
                </a:lnTo>
                <a:lnTo>
                  <a:pt x="25248" y="3075"/>
                </a:lnTo>
                <a:lnTo>
                  <a:pt x="26161" y="3561"/>
                </a:lnTo>
                <a:lnTo>
                  <a:pt x="27186" y="3238"/>
                </a:lnTo>
                <a:lnTo>
                  <a:pt x="28269" y="3075"/>
                </a:lnTo>
                <a:lnTo>
                  <a:pt x="29353" y="2967"/>
                </a:lnTo>
                <a:lnTo>
                  <a:pt x="30436" y="3075"/>
                </a:lnTo>
                <a:lnTo>
                  <a:pt x="30605" y="3508"/>
                </a:lnTo>
                <a:lnTo>
                  <a:pt x="31346" y="4100"/>
                </a:lnTo>
                <a:lnTo>
                  <a:pt x="32374" y="4478"/>
                </a:lnTo>
                <a:lnTo>
                  <a:pt x="33056" y="5180"/>
                </a:lnTo>
                <a:lnTo>
                  <a:pt x="34025" y="6152"/>
                </a:lnTo>
                <a:lnTo>
                  <a:pt x="35052" y="7016"/>
                </a:lnTo>
                <a:lnTo>
                  <a:pt x="35964" y="6745"/>
                </a:lnTo>
                <a:lnTo>
                  <a:pt x="36476" y="7447"/>
                </a:lnTo>
                <a:lnTo>
                  <a:pt x="37104" y="8094"/>
                </a:lnTo>
                <a:lnTo>
                  <a:pt x="36933" y="9174"/>
                </a:lnTo>
                <a:lnTo>
                  <a:pt x="36990" y="10145"/>
                </a:lnTo>
                <a:lnTo>
                  <a:pt x="36875" y="11225"/>
                </a:lnTo>
                <a:lnTo>
                  <a:pt x="37560" y="11872"/>
                </a:lnTo>
                <a:lnTo>
                  <a:pt x="38357" y="12411"/>
                </a:lnTo>
                <a:lnTo>
                  <a:pt x="38244" y="13600"/>
                </a:lnTo>
                <a:lnTo>
                  <a:pt x="38756" y="14300"/>
                </a:lnTo>
                <a:lnTo>
                  <a:pt x="39326" y="15003"/>
                </a:lnTo>
                <a:lnTo>
                  <a:pt x="39896" y="15758"/>
                </a:lnTo>
                <a:lnTo>
                  <a:pt x="40637" y="16136"/>
                </a:lnTo>
                <a:lnTo>
                  <a:pt x="41150" y="16836"/>
                </a:lnTo>
                <a:lnTo>
                  <a:pt x="41891" y="16081"/>
                </a:lnTo>
                <a:lnTo>
                  <a:pt x="42860" y="15434"/>
                </a:lnTo>
                <a:lnTo>
                  <a:pt x="43315" y="14463"/>
                </a:lnTo>
                <a:lnTo>
                  <a:pt x="44000" y="13600"/>
                </a:lnTo>
                <a:lnTo>
                  <a:pt x="44115" y="12575"/>
                </a:lnTo>
                <a:lnTo>
                  <a:pt x="44056" y="11548"/>
                </a:lnTo>
                <a:lnTo>
                  <a:pt x="44056" y="10469"/>
                </a:lnTo>
                <a:lnTo>
                  <a:pt x="44685" y="9552"/>
                </a:lnTo>
                <a:lnTo>
                  <a:pt x="45595" y="8797"/>
                </a:lnTo>
                <a:lnTo>
                  <a:pt x="46622" y="8203"/>
                </a:lnTo>
                <a:lnTo>
                  <a:pt x="47762" y="7772"/>
                </a:lnTo>
                <a:lnTo>
                  <a:pt x="48560" y="6314"/>
                </a:lnTo>
                <a:lnTo>
                  <a:pt x="49756" y="5666"/>
                </a:lnTo>
                <a:lnTo>
                  <a:pt x="50213" y="5019"/>
                </a:lnTo>
                <a:lnTo>
                  <a:pt x="44854" y="1888"/>
                </a:lnTo>
                <a:lnTo>
                  <a:pt x="37845" y="0"/>
                </a:lnTo>
                <a:lnTo>
                  <a:pt x="26104" y="0"/>
                </a:lnTo>
                <a:lnTo>
                  <a:pt x="22286" y="485"/>
                </a:lnTo>
                <a:lnTo>
                  <a:pt x="18751" y="1402"/>
                </a:lnTo>
                <a:lnTo>
                  <a:pt x="19549" y="1511"/>
                </a:lnTo>
                <a:lnTo>
                  <a:pt x="20689" y="1888"/>
                </a:lnTo>
                <a:lnTo>
                  <a:pt x="19891" y="3183"/>
                </a:lnTo>
                <a:lnTo>
                  <a:pt x="18866" y="3022"/>
                </a:lnTo>
                <a:lnTo>
                  <a:pt x="17897" y="2697"/>
                </a:lnTo>
                <a:lnTo>
                  <a:pt x="17213" y="1888"/>
                </a:lnTo>
                <a:lnTo>
                  <a:pt x="13565" y="2967"/>
                </a:lnTo>
                <a:lnTo>
                  <a:pt x="10373" y="4586"/>
                </a:lnTo>
                <a:lnTo>
                  <a:pt x="7695" y="6475"/>
                </a:lnTo>
                <a:lnTo>
                  <a:pt x="7979" y="7177"/>
                </a:lnTo>
                <a:lnTo>
                  <a:pt x="8037" y="8202"/>
                </a:lnTo>
                <a:lnTo>
                  <a:pt x="8094" y="9228"/>
                </a:lnTo>
                <a:lnTo>
                  <a:pt x="8436" y="10200"/>
                </a:lnTo>
                <a:lnTo>
                  <a:pt x="7010" y="9444"/>
                </a:lnTo>
                <a:lnTo>
                  <a:pt x="6327" y="7933"/>
                </a:lnTo>
                <a:lnTo>
                  <a:pt x="6156" y="7716"/>
                </a:lnTo>
                <a:lnTo>
                  <a:pt x="2394" y="10900"/>
                </a:lnTo>
                <a:lnTo>
                  <a:pt x="114" y="14841"/>
                </a:lnTo>
                <a:lnTo>
                  <a:pt x="0" y="19103"/>
                </a:lnTo>
                <a:lnTo>
                  <a:pt x="457" y="19536"/>
                </a:lnTo>
                <a:lnTo>
                  <a:pt x="0" y="20022"/>
                </a:lnTo>
                <a:close/>
              </a:path>
            </a:pathLst>
          </a:custGeom>
          <a:solidFill>
            <a:srgbClr val="ACD4E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26" name="object 1626"/>
          <p:cNvSpPr/>
          <p:nvPr/>
        </p:nvSpPr>
        <p:spPr>
          <a:xfrm>
            <a:off x="350565" y="572361"/>
            <a:ext cx="1663" cy="1335"/>
          </a:xfrm>
          <a:custGeom>
            <a:avLst/>
            <a:gdLst/>
            <a:ahLst/>
            <a:cxnLst/>
            <a:rect l="l" t="t" r="r" b="b"/>
            <a:pathLst>
              <a:path w="2217" h="1780">
                <a:moveTo>
                  <a:pt x="2217" y="1780"/>
                </a:moveTo>
                <a:lnTo>
                  <a:pt x="2108" y="1186"/>
                </a:lnTo>
                <a:lnTo>
                  <a:pt x="1993" y="647"/>
                </a:lnTo>
                <a:lnTo>
                  <a:pt x="1822" y="108"/>
                </a:lnTo>
                <a:lnTo>
                  <a:pt x="1367" y="53"/>
                </a:lnTo>
                <a:lnTo>
                  <a:pt x="340" y="0"/>
                </a:lnTo>
                <a:lnTo>
                  <a:pt x="0" y="594"/>
                </a:lnTo>
                <a:lnTo>
                  <a:pt x="1081" y="1402"/>
                </a:lnTo>
                <a:lnTo>
                  <a:pt x="2217" y="1780"/>
                </a:lnTo>
                <a:close/>
              </a:path>
            </a:pathLst>
          </a:custGeom>
          <a:solidFill>
            <a:srgbClr val="ACD4E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27" name="object 1627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ACD4E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28" name="object 1628"/>
          <p:cNvSpPr/>
          <p:nvPr/>
        </p:nvSpPr>
        <p:spPr>
          <a:xfrm>
            <a:off x="352104" y="573940"/>
            <a:ext cx="215" cy="444"/>
          </a:xfrm>
          <a:custGeom>
            <a:avLst/>
            <a:gdLst/>
            <a:ahLst/>
            <a:cxnLst/>
            <a:rect l="l" t="t" r="r" b="b"/>
            <a:pathLst>
              <a:path w="287" h="592">
                <a:moveTo>
                  <a:pt x="287" y="485"/>
                </a:moveTo>
                <a:lnTo>
                  <a:pt x="227" y="0"/>
                </a:lnTo>
                <a:lnTo>
                  <a:pt x="0" y="592"/>
                </a:lnTo>
                <a:lnTo>
                  <a:pt x="287" y="485"/>
                </a:lnTo>
                <a:close/>
              </a:path>
            </a:pathLst>
          </a:custGeom>
          <a:solidFill>
            <a:srgbClr val="ACD4E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29" name="object 1629"/>
          <p:cNvSpPr/>
          <p:nvPr/>
        </p:nvSpPr>
        <p:spPr>
          <a:xfrm>
            <a:off x="315172" y="583209"/>
            <a:ext cx="4445" cy="4736"/>
          </a:xfrm>
          <a:custGeom>
            <a:avLst/>
            <a:gdLst/>
            <a:ahLst/>
            <a:cxnLst/>
            <a:rect l="l" t="t" r="r" b="b"/>
            <a:pathLst>
              <a:path w="5927" h="6314">
                <a:moveTo>
                  <a:pt x="4104" y="5072"/>
                </a:moveTo>
                <a:lnTo>
                  <a:pt x="4730" y="4478"/>
                </a:lnTo>
                <a:lnTo>
                  <a:pt x="5586" y="3992"/>
                </a:lnTo>
                <a:lnTo>
                  <a:pt x="5643" y="2967"/>
                </a:lnTo>
                <a:lnTo>
                  <a:pt x="5927" y="1995"/>
                </a:lnTo>
                <a:lnTo>
                  <a:pt x="5185" y="1078"/>
                </a:lnTo>
                <a:lnTo>
                  <a:pt x="4845" y="0"/>
                </a:lnTo>
                <a:lnTo>
                  <a:pt x="3818" y="0"/>
                </a:lnTo>
                <a:lnTo>
                  <a:pt x="3192" y="916"/>
                </a:lnTo>
                <a:lnTo>
                  <a:pt x="2394" y="1617"/>
                </a:lnTo>
                <a:lnTo>
                  <a:pt x="1139" y="1617"/>
                </a:lnTo>
                <a:lnTo>
                  <a:pt x="114" y="2805"/>
                </a:lnTo>
                <a:lnTo>
                  <a:pt x="741" y="3992"/>
                </a:lnTo>
                <a:lnTo>
                  <a:pt x="0" y="3884"/>
                </a:lnTo>
                <a:lnTo>
                  <a:pt x="114" y="4586"/>
                </a:lnTo>
                <a:lnTo>
                  <a:pt x="1254" y="5233"/>
                </a:lnTo>
                <a:lnTo>
                  <a:pt x="2450" y="5828"/>
                </a:lnTo>
                <a:lnTo>
                  <a:pt x="3705" y="6314"/>
                </a:lnTo>
                <a:lnTo>
                  <a:pt x="3989" y="6259"/>
                </a:lnTo>
                <a:lnTo>
                  <a:pt x="4559" y="5719"/>
                </a:lnTo>
                <a:lnTo>
                  <a:pt x="4104" y="5072"/>
                </a:lnTo>
                <a:close/>
              </a:path>
            </a:pathLst>
          </a:custGeom>
          <a:solidFill>
            <a:srgbClr val="ACD4E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30" name="object 1630"/>
          <p:cNvSpPr/>
          <p:nvPr/>
        </p:nvSpPr>
        <p:spPr>
          <a:xfrm>
            <a:off x="315172" y="583210"/>
            <a:ext cx="4445" cy="4694"/>
          </a:xfrm>
          <a:custGeom>
            <a:avLst/>
            <a:gdLst/>
            <a:ahLst/>
            <a:cxnLst/>
            <a:rect l="l" t="t" r="r" b="b"/>
            <a:pathLst>
              <a:path w="5927" h="6259">
                <a:moveTo>
                  <a:pt x="114" y="2805"/>
                </a:moveTo>
                <a:lnTo>
                  <a:pt x="741" y="3992"/>
                </a:lnTo>
                <a:lnTo>
                  <a:pt x="0" y="3884"/>
                </a:lnTo>
                <a:lnTo>
                  <a:pt x="56" y="4370"/>
                </a:lnTo>
                <a:lnTo>
                  <a:pt x="1311" y="5072"/>
                </a:lnTo>
                <a:lnTo>
                  <a:pt x="2622" y="5664"/>
                </a:lnTo>
                <a:lnTo>
                  <a:pt x="3989" y="6259"/>
                </a:lnTo>
                <a:lnTo>
                  <a:pt x="4559" y="5719"/>
                </a:lnTo>
                <a:lnTo>
                  <a:pt x="4104" y="5072"/>
                </a:lnTo>
                <a:lnTo>
                  <a:pt x="4730" y="4478"/>
                </a:lnTo>
                <a:lnTo>
                  <a:pt x="5586" y="3992"/>
                </a:lnTo>
                <a:lnTo>
                  <a:pt x="5643" y="2967"/>
                </a:lnTo>
                <a:lnTo>
                  <a:pt x="5927" y="1995"/>
                </a:lnTo>
                <a:lnTo>
                  <a:pt x="5185" y="1078"/>
                </a:lnTo>
                <a:lnTo>
                  <a:pt x="4845" y="0"/>
                </a:lnTo>
                <a:lnTo>
                  <a:pt x="3818" y="0"/>
                </a:lnTo>
                <a:lnTo>
                  <a:pt x="3192" y="916"/>
                </a:lnTo>
                <a:lnTo>
                  <a:pt x="2394" y="1617"/>
                </a:lnTo>
                <a:lnTo>
                  <a:pt x="1139" y="1617"/>
                </a:lnTo>
                <a:lnTo>
                  <a:pt x="114" y="2805"/>
                </a:lnTo>
                <a:close/>
              </a:path>
            </a:pathLst>
          </a:custGeom>
          <a:solidFill>
            <a:srgbClr val="ACD4E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31" name="object 1631"/>
          <p:cNvSpPr/>
          <p:nvPr/>
        </p:nvSpPr>
        <p:spPr>
          <a:xfrm>
            <a:off x="307605" y="561069"/>
            <a:ext cx="37018" cy="23111"/>
          </a:xfrm>
          <a:custGeom>
            <a:avLst/>
            <a:gdLst/>
            <a:ahLst/>
            <a:cxnLst/>
            <a:rect l="l" t="t" r="r" b="b"/>
            <a:pathLst>
              <a:path w="49357" h="30814">
                <a:moveTo>
                  <a:pt x="2108" y="27576"/>
                </a:moveTo>
                <a:lnTo>
                  <a:pt x="5755" y="30814"/>
                </a:lnTo>
                <a:lnTo>
                  <a:pt x="6724" y="30545"/>
                </a:lnTo>
                <a:lnTo>
                  <a:pt x="7409" y="29681"/>
                </a:lnTo>
                <a:lnTo>
                  <a:pt x="6895" y="28656"/>
                </a:lnTo>
                <a:lnTo>
                  <a:pt x="6611" y="27576"/>
                </a:lnTo>
                <a:lnTo>
                  <a:pt x="6269" y="26442"/>
                </a:lnTo>
                <a:lnTo>
                  <a:pt x="5643" y="25472"/>
                </a:lnTo>
                <a:lnTo>
                  <a:pt x="5415" y="24339"/>
                </a:lnTo>
                <a:lnTo>
                  <a:pt x="4958" y="23259"/>
                </a:lnTo>
                <a:lnTo>
                  <a:pt x="5814" y="22395"/>
                </a:lnTo>
                <a:lnTo>
                  <a:pt x="6839" y="21748"/>
                </a:lnTo>
                <a:lnTo>
                  <a:pt x="8035" y="21317"/>
                </a:lnTo>
                <a:lnTo>
                  <a:pt x="9004" y="20561"/>
                </a:lnTo>
                <a:lnTo>
                  <a:pt x="9916" y="19750"/>
                </a:lnTo>
                <a:lnTo>
                  <a:pt x="11114" y="19211"/>
                </a:lnTo>
                <a:lnTo>
                  <a:pt x="12311" y="18887"/>
                </a:lnTo>
                <a:lnTo>
                  <a:pt x="13279" y="18186"/>
                </a:lnTo>
                <a:lnTo>
                  <a:pt x="13678" y="17106"/>
                </a:lnTo>
                <a:lnTo>
                  <a:pt x="14305" y="16136"/>
                </a:lnTo>
                <a:lnTo>
                  <a:pt x="14933" y="15164"/>
                </a:lnTo>
                <a:lnTo>
                  <a:pt x="15787" y="14461"/>
                </a:lnTo>
                <a:lnTo>
                  <a:pt x="15730" y="13436"/>
                </a:lnTo>
                <a:lnTo>
                  <a:pt x="15046" y="13005"/>
                </a:lnTo>
                <a:lnTo>
                  <a:pt x="14248" y="12681"/>
                </a:lnTo>
                <a:lnTo>
                  <a:pt x="12993" y="12681"/>
                </a:lnTo>
                <a:lnTo>
                  <a:pt x="11797" y="12844"/>
                </a:lnTo>
                <a:lnTo>
                  <a:pt x="10544" y="12950"/>
                </a:lnTo>
                <a:lnTo>
                  <a:pt x="9290" y="12897"/>
                </a:lnTo>
                <a:lnTo>
                  <a:pt x="8434" y="11980"/>
                </a:lnTo>
                <a:lnTo>
                  <a:pt x="8605" y="11225"/>
                </a:lnTo>
                <a:lnTo>
                  <a:pt x="9803" y="11386"/>
                </a:lnTo>
                <a:lnTo>
                  <a:pt x="11000" y="11117"/>
                </a:lnTo>
                <a:lnTo>
                  <a:pt x="12140" y="10955"/>
                </a:lnTo>
                <a:lnTo>
                  <a:pt x="13279" y="10739"/>
                </a:lnTo>
                <a:lnTo>
                  <a:pt x="14476" y="10684"/>
                </a:lnTo>
                <a:lnTo>
                  <a:pt x="15616" y="10361"/>
                </a:lnTo>
                <a:lnTo>
                  <a:pt x="16643" y="9928"/>
                </a:lnTo>
                <a:lnTo>
                  <a:pt x="17668" y="9336"/>
                </a:lnTo>
                <a:lnTo>
                  <a:pt x="19321" y="9550"/>
                </a:lnTo>
                <a:lnTo>
                  <a:pt x="20290" y="9228"/>
                </a:lnTo>
                <a:lnTo>
                  <a:pt x="21315" y="8903"/>
                </a:lnTo>
                <a:lnTo>
                  <a:pt x="21943" y="8041"/>
                </a:lnTo>
                <a:lnTo>
                  <a:pt x="22455" y="7069"/>
                </a:lnTo>
                <a:lnTo>
                  <a:pt x="23252" y="6259"/>
                </a:lnTo>
                <a:lnTo>
                  <a:pt x="23881" y="5450"/>
                </a:lnTo>
                <a:lnTo>
                  <a:pt x="23538" y="4586"/>
                </a:lnTo>
                <a:lnTo>
                  <a:pt x="23252" y="3614"/>
                </a:lnTo>
                <a:lnTo>
                  <a:pt x="22227" y="2752"/>
                </a:lnTo>
                <a:lnTo>
                  <a:pt x="21601" y="1727"/>
                </a:lnTo>
                <a:lnTo>
                  <a:pt x="22741" y="1833"/>
                </a:lnTo>
                <a:lnTo>
                  <a:pt x="23710" y="2319"/>
                </a:lnTo>
                <a:lnTo>
                  <a:pt x="24735" y="2589"/>
                </a:lnTo>
                <a:lnTo>
                  <a:pt x="25647" y="3075"/>
                </a:lnTo>
                <a:lnTo>
                  <a:pt x="26672" y="2752"/>
                </a:lnTo>
                <a:lnTo>
                  <a:pt x="27756" y="2589"/>
                </a:lnTo>
                <a:lnTo>
                  <a:pt x="28839" y="2481"/>
                </a:lnTo>
                <a:lnTo>
                  <a:pt x="29923" y="2589"/>
                </a:lnTo>
                <a:lnTo>
                  <a:pt x="30092" y="3022"/>
                </a:lnTo>
                <a:lnTo>
                  <a:pt x="30833" y="3614"/>
                </a:lnTo>
                <a:lnTo>
                  <a:pt x="31860" y="3992"/>
                </a:lnTo>
                <a:lnTo>
                  <a:pt x="32543" y="4694"/>
                </a:lnTo>
                <a:lnTo>
                  <a:pt x="33511" y="5666"/>
                </a:lnTo>
                <a:lnTo>
                  <a:pt x="34539" y="6530"/>
                </a:lnTo>
                <a:lnTo>
                  <a:pt x="35451" y="6259"/>
                </a:lnTo>
                <a:lnTo>
                  <a:pt x="35962" y="6961"/>
                </a:lnTo>
                <a:lnTo>
                  <a:pt x="36591" y="7608"/>
                </a:lnTo>
                <a:lnTo>
                  <a:pt x="36420" y="8689"/>
                </a:lnTo>
                <a:lnTo>
                  <a:pt x="36476" y="9659"/>
                </a:lnTo>
                <a:lnTo>
                  <a:pt x="36361" y="10739"/>
                </a:lnTo>
                <a:lnTo>
                  <a:pt x="37046" y="11386"/>
                </a:lnTo>
                <a:lnTo>
                  <a:pt x="37843" y="11925"/>
                </a:lnTo>
                <a:lnTo>
                  <a:pt x="37731" y="13114"/>
                </a:lnTo>
                <a:lnTo>
                  <a:pt x="38242" y="13814"/>
                </a:lnTo>
                <a:lnTo>
                  <a:pt x="38812" y="14517"/>
                </a:lnTo>
                <a:lnTo>
                  <a:pt x="39382" y="15272"/>
                </a:lnTo>
                <a:lnTo>
                  <a:pt x="40123" y="15650"/>
                </a:lnTo>
                <a:lnTo>
                  <a:pt x="40637" y="16350"/>
                </a:lnTo>
                <a:lnTo>
                  <a:pt x="41378" y="15595"/>
                </a:lnTo>
                <a:lnTo>
                  <a:pt x="42347" y="14948"/>
                </a:lnTo>
                <a:lnTo>
                  <a:pt x="42802" y="13977"/>
                </a:lnTo>
                <a:lnTo>
                  <a:pt x="43487" y="13114"/>
                </a:lnTo>
                <a:lnTo>
                  <a:pt x="43601" y="12089"/>
                </a:lnTo>
                <a:lnTo>
                  <a:pt x="43543" y="11062"/>
                </a:lnTo>
                <a:lnTo>
                  <a:pt x="43543" y="9983"/>
                </a:lnTo>
                <a:lnTo>
                  <a:pt x="44171" y="9066"/>
                </a:lnTo>
                <a:lnTo>
                  <a:pt x="45082" y="8311"/>
                </a:lnTo>
                <a:lnTo>
                  <a:pt x="46109" y="7717"/>
                </a:lnTo>
                <a:lnTo>
                  <a:pt x="47249" y="7286"/>
                </a:lnTo>
                <a:lnTo>
                  <a:pt x="48046" y="5828"/>
                </a:lnTo>
                <a:lnTo>
                  <a:pt x="49242" y="5180"/>
                </a:lnTo>
                <a:lnTo>
                  <a:pt x="49357" y="4964"/>
                </a:lnTo>
                <a:lnTo>
                  <a:pt x="44113" y="1888"/>
                </a:lnTo>
                <a:lnTo>
                  <a:pt x="37217" y="0"/>
                </a:lnTo>
                <a:lnTo>
                  <a:pt x="26046" y="0"/>
                </a:lnTo>
                <a:lnTo>
                  <a:pt x="22626" y="430"/>
                </a:lnTo>
                <a:lnTo>
                  <a:pt x="19492" y="1186"/>
                </a:lnTo>
                <a:lnTo>
                  <a:pt x="20175" y="1402"/>
                </a:lnTo>
                <a:lnTo>
                  <a:pt x="19378" y="2697"/>
                </a:lnTo>
                <a:lnTo>
                  <a:pt x="18353" y="2536"/>
                </a:lnTo>
                <a:lnTo>
                  <a:pt x="17384" y="2211"/>
                </a:lnTo>
                <a:lnTo>
                  <a:pt x="17041" y="1833"/>
                </a:lnTo>
                <a:lnTo>
                  <a:pt x="13336" y="2967"/>
                </a:lnTo>
                <a:lnTo>
                  <a:pt x="10087" y="4586"/>
                </a:lnTo>
                <a:lnTo>
                  <a:pt x="7409" y="6530"/>
                </a:lnTo>
                <a:lnTo>
                  <a:pt x="7465" y="6691"/>
                </a:lnTo>
                <a:lnTo>
                  <a:pt x="7524" y="7716"/>
                </a:lnTo>
                <a:lnTo>
                  <a:pt x="7580" y="8742"/>
                </a:lnTo>
                <a:lnTo>
                  <a:pt x="7922" y="9714"/>
                </a:lnTo>
                <a:lnTo>
                  <a:pt x="6496" y="8958"/>
                </a:lnTo>
                <a:lnTo>
                  <a:pt x="5927" y="7716"/>
                </a:lnTo>
                <a:lnTo>
                  <a:pt x="2223" y="10955"/>
                </a:lnTo>
                <a:lnTo>
                  <a:pt x="0" y="14947"/>
                </a:lnTo>
                <a:lnTo>
                  <a:pt x="0" y="23636"/>
                </a:lnTo>
                <a:lnTo>
                  <a:pt x="2108" y="27576"/>
                </a:lnTo>
                <a:close/>
              </a:path>
            </a:pathLst>
          </a:custGeom>
          <a:solidFill>
            <a:srgbClr val="ACD4E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32" name="object 1632"/>
          <p:cNvSpPr/>
          <p:nvPr/>
        </p:nvSpPr>
        <p:spPr>
          <a:xfrm>
            <a:off x="350566" y="572362"/>
            <a:ext cx="1238" cy="1214"/>
          </a:xfrm>
          <a:custGeom>
            <a:avLst/>
            <a:gdLst/>
            <a:ahLst/>
            <a:cxnLst/>
            <a:rect l="l" t="t" r="r" b="b"/>
            <a:pathLst>
              <a:path w="1651" h="1619">
                <a:moveTo>
                  <a:pt x="1538" y="1080"/>
                </a:moveTo>
                <a:lnTo>
                  <a:pt x="1367" y="539"/>
                </a:lnTo>
                <a:lnTo>
                  <a:pt x="1196" y="53"/>
                </a:lnTo>
                <a:lnTo>
                  <a:pt x="340" y="0"/>
                </a:lnTo>
                <a:lnTo>
                  <a:pt x="0" y="594"/>
                </a:lnTo>
                <a:lnTo>
                  <a:pt x="1081" y="1402"/>
                </a:lnTo>
                <a:lnTo>
                  <a:pt x="1651" y="1619"/>
                </a:lnTo>
                <a:lnTo>
                  <a:pt x="1538" y="1080"/>
                </a:lnTo>
                <a:close/>
              </a:path>
            </a:pathLst>
          </a:custGeom>
          <a:solidFill>
            <a:srgbClr val="ACD4E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33" name="object 1633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ACD4E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34" name="object 1634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AED6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35" name="object 1635"/>
          <p:cNvSpPr/>
          <p:nvPr/>
        </p:nvSpPr>
        <p:spPr>
          <a:xfrm>
            <a:off x="315172" y="583209"/>
            <a:ext cx="4445" cy="4573"/>
          </a:xfrm>
          <a:custGeom>
            <a:avLst/>
            <a:gdLst/>
            <a:ahLst/>
            <a:cxnLst/>
            <a:rect l="l" t="t" r="r" b="b"/>
            <a:pathLst>
              <a:path w="5927" h="6097">
                <a:moveTo>
                  <a:pt x="114" y="2805"/>
                </a:moveTo>
                <a:lnTo>
                  <a:pt x="741" y="3992"/>
                </a:lnTo>
                <a:lnTo>
                  <a:pt x="0" y="3884"/>
                </a:lnTo>
                <a:lnTo>
                  <a:pt x="56" y="4100"/>
                </a:lnTo>
                <a:lnTo>
                  <a:pt x="1311" y="4856"/>
                </a:lnTo>
                <a:lnTo>
                  <a:pt x="2678" y="5503"/>
                </a:lnTo>
                <a:lnTo>
                  <a:pt x="4160" y="6097"/>
                </a:lnTo>
                <a:lnTo>
                  <a:pt x="4559" y="5719"/>
                </a:lnTo>
                <a:lnTo>
                  <a:pt x="4104" y="5072"/>
                </a:lnTo>
                <a:lnTo>
                  <a:pt x="4730" y="4478"/>
                </a:lnTo>
                <a:lnTo>
                  <a:pt x="5586" y="3992"/>
                </a:lnTo>
                <a:lnTo>
                  <a:pt x="5643" y="2967"/>
                </a:lnTo>
                <a:lnTo>
                  <a:pt x="5927" y="1995"/>
                </a:lnTo>
                <a:lnTo>
                  <a:pt x="5185" y="1078"/>
                </a:lnTo>
                <a:lnTo>
                  <a:pt x="4845" y="0"/>
                </a:lnTo>
                <a:lnTo>
                  <a:pt x="3818" y="0"/>
                </a:lnTo>
                <a:lnTo>
                  <a:pt x="3192" y="916"/>
                </a:lnTo>
                <a:lnTo>
                  <a:pt x="2394" y="1617"/>
                </a:lnTo>
                <a:lnTo>
                  <a:pt x="1139" y="1617"/>
                </a:lnTo>
                <a:lnTo>
                  <a:pt x="114" y="2805"/>
                </a:lnTo>
                <a:close/>
              </a:path>
            </a:pathLst>
          </a:custGeom>
          <a:solidFill>
            <a:srgbClr val="AED6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36" name="object 1636"/>
          <p:cNvSpPr/>
          <p:nvPr/>
        </p:nvSpPr>
        <p:spPr>
          <a:xfrm>
            <a:off x="307990" y="561474"/>
            <a:ext cx="36334" cy="22625"/>
          </a:xfrm>
          <a:custGeom>
            <a:avLst/>
            <a:gdLst/>
            <a:ahLst/>
            <a:cxnLst/>
            <a:rect l="l" t="t" r="r" b="b"/>
            <a:pathLst>
              <a:path w="48445" h="30167">
                <a:moveTo>
                  <a:pt x="2052" y="27036"/>
                </a:moveTo>
                <a:lnTo>
                  <a:pt x="5584" y="30167"/>
                </a:lnTo>
                <a:lnTo>
                  <a:pt x="6210" y="30006"/>
                </a:lnTo>
                <a:lnTo>
                  <a:pt x="6895" y="29142"/>
                </a:lnTo>
                <a:lnTo>
                  <a:pt x="6382" y="28117"/>
                </a:lnTo>
                <a:lnTo>
                  <a:pt x="6098" y="27036"/>
                </a:lnTo>
                <a:lnTo>
                  <a:pt x="5755" y="25903"/>
                </a:lnTo>
                <a:lnTo>
                  <a:pt x="5129" y="24933"/>
                </a:lnTo>
                <a:lnTo>
                  <a:pt x="4901" y="23800"/>
                </a:lnTo>
                <a:lnTo>
                  <a:pt x="4444" y="22720"/>
                </a:lnTo>
                <a:lnTo>
                  <a:pt x="5300" y="21856"/>
                </a:lnTo>
                <a:lnTo>
                  <a:pt x="6325" y="21208"/>
                </a:lnTo>
                <a:lnTo>
                  <a:pt x="7522" y="20777"/>
                </a:lnTo>
                <a:lnTo>
                  <a:pt x="8490" y="20022"/>
                </a:lnTo>
                <a:lnTo>
                  <a:pt x="9403" y="19211"/>
                </a:lnTo>
                <a:lnTo>
                  <a:pt x="10601" y="18672"/>
                </a:lnTo>
                <a:lnTo>
                  <a:pt x="11797" y="18348"/>
                </a:lnTo>
                <a:lnTo>
                  <a:pt x="12766" y="17647"/>
                </a:lnTo>
                <a:lnTo>
                  <a:pt x="13165" y="16567"/>
                </a:lnTo>
                <a:lnTo>
                  <a:pt x="13791" y="15597"/>
                </a:lnTo>
                <a:lnTo>
                  <a:pt x="14419" y="14625"/>
                </a:lnTo>
                <a:lnTo>
                  <a:pt x="15273" y="13922"/>
                </a:lnTo>
                <a:lnTo>
                  <a:pt x="15217" y="12897"/>
                </a:lnTo>
                <a:lnTo>
                  <a:pt x="14532" y="12466"/>
                </a:lnTo>
                <a:lnTo>
                  <a:pt x="13735" y="12142"/>
                </a:lnTo>
                <a:lnTo>
                  <a:pt x="12480" y="12142"/>
                </a:lnTo>
                <a:lnTo>
                  <a:pt x="11284" y="12305"/>
                </a:lnTo>
                <a:lnTo>
                  <a:pt x="10031" y="12411"/>
                </a:lnTo>
                <a:lnTo>
                  <a:pt x="8776" y="12358"/>
                </a:lnTo>
                <a:lnTo>
                  <a:pt x="7920" y="11441"/>
                </a:lnTo>
                <a:lnTo>
                  <a:pt x="8092" y="10686"/>
                </a:lnTo>
                <a:lnTo>
                  <a:pt x="9290" y="10847"/>
                </a:lnTo>
                <a:lnTo>
                  <a:pt x="10486" y="10577"/>
                </a:lnTo>
                <a:lnTo>
                  <a:pt x="11626" y="10416"/>
                </a:lnTo>
                <a:lnTo>
                  <a:pt x="12766" y="10200"/>
                </a:lnTo>
                <a:lnTo>
                  <a:pt x="13962" y="10145"/>
                </a:lnTo>
                <a:lnTo>
                  <a:pt x="15102" y="9822"/>
                </a:lnTo>
                <a:lnTo>
                  <a:pt x="16129" y="9389"/>
                </a:lnTo>
                <a:lnTo>
                  <a:pt x="17154" y="8797"/>
                </a:lnTo>
                <a:lnTo>
                  <a:pt x="18808" y="9011"/>
                </a:lnTo>
                <a:lnTo>
                  <a:pt x="19776" y="8688"/>
                </a:lnTo>
                <a:lnTo>
                  <a:pt x="20802" y="8364"/>
                </a:lnTo>
                <a:lnTo>
                  <a:pt x="21430" y="7502"/>
                </a:lnTo>
                <a:lnTo>
                  <a:pt x="21941" y="6530"/>
                </a:lnTo>
                <a:lnTo>
                  <a:pt x="22739" y="5719"/>
                </a:lnTo>
                <a:lnTo>
                  <a:pt x="23367" y="4911"/>
                </a:lnTo>
                <a:lnTo>
                  <a:pt x="23025" y="4047"/>
                </a:lnTo>
                <a:lnTo>
                  <a:pt x="22739" y="3075"/>
                </a:lnTo>
                <a:lnTo>
                  <a:pt x="21714" y="2213"/>
                </a:lnTo>
                <a:lnTo>
                  <a:pt x="21087" y="1188"/>
                </a:lnTo>
                <a:lnTo>
                  <a:pt x="22227" y="1294"/>
                </a:lnTo>
                <a:lnTo>
                  <a:pt x="23196" y="1780"/>
                </a:lnTo>
                <a:lnTo>
                  <a:pt x="24221" y="2050"/>
                </a:lnTo>
                <a:lnTo>
                  <a:pt x="25133" y="2536"/>
                </a:lnTo>
                <a:lnTo>
                  <a:pt x="26159" y="2213"/>
                </a:lnTo>
                <a:lnTo>
                  <a:pt x="27242" y="2050"/>
                </a:lnTo>
                <a:lnTo>
                  <a:pt x="28326" y="1942"/>
                </a:lnTo>
                <a:lnTo>
                  <a:pt x="29409" y="2050"/>
                </a:lnTo>
                <a:lnTo>
                  <a:pt x="29578" y="2483"/>
                </a:lnTo>
                <a:lnTo>
                  <a:pt x="30319" y="3075"/>
                </a:lnTo>
                <a:lnTo>
                  <a:pt x="31346" y="3453"/>
                </a:lnTo>
                <a:lnTo>
                  <a:pt x="32029" y="4155"/>
                </a:lnTo>
                <a:lnTo>
                  <a:pt x="32998" y="5127"/>
                </a:lnTo>
                <a:lnTo>
                  <a:pt x="34025" y="5991"/>
                </a:lnTo>
                <a:lnTo>
                  <a:pt x="34937" y="5719"/>
                </a:lnTo>
                <a:lnTo>
                  <a:pt x="35449" y="6422"/>
                </a:lnTo>
                <a:lnTo>
                  <a:pt x="36077" y="7069"/>
                </a:lnTo>
                <a:lnTo>
                  <a:pt x="35906" y="8149"/>
                </a:lnTo>
                <a:lnTo>
                  <a:pt x="35962" y="9119"/>
                </a:lnTo>
                <a:lnTo>
                  <a:pt x="35848" y="10200"/>
                </a:lnTo>
                <a:lnTo>
                  <a:pt x="36532" y="10847"/>
                </a:lnTo>
                <a:lnTo>
                  <a:pt x="37330" y="11386"/>
                </a:lnTo>
                <a:lnTo>
                  <a:pt x="37217" y="12575"/>
                </a:lnTo>
                <a:lnTo>
                  <a:pt x="37729" y="13275"/>
                </a:lnTo>
                <a:lnTo>
                  <a:pt x="38299" y="13977"/>
                </a:lnTo>
                <a:lnTo>
                  <a:pt x="38869" y="14733"/>
                </a:lnTo>
                <a:lnTo>
                  <a:pt x="39610" y="15111"/>
                </a:lnTo>
                <a:lnTo>
                  <a:pt x="40123" y="15811"/>
                </a:lnTo>
                <a:lnTo>
                  <a:pt x="40864" y="15056"/>
                </a:lnTo>
                <a:lnTo>
                  <a:pt x="41833" y="14408"/>
                </a:lnTo>
                <a:lnTo>
                  <a:pt x="42288" y="13438"/>
                </a:lnTo>
                <a:lnTo>
                  <a:pt x="42973" y="12575"/>
                </a:lnTo>
                <a:lnTo>
                  <a:pt x="43088" y="11549"/>
                </a:lnTo>
                <a:lnTo>
                  <a:pt x="43029" y="10522"/>
                </a:lnTo>
                <a:lnTo>
                  <a:pt x="43029" y="9444"/>
                </a:lnTo>
                <a:lnTo>
                  <a:pt x="43658" y="8527"/>
                </a:lnTo>
                <a:lnTo>
                  <a:pt x="44568" y="7772"/>
                </a:lnTo>
                <a:lnTo>
                  <a:pt x="45595" y="7177"/>
                </a:lnTo>
                <a:lnTo>
                  <a:pt x="46735" y="6746"/>
                </a:lnTo>
                <a:lnTo>
                  <a:pt x="47533" y="5288"/>
                </a:lnTo>
                <a:lnTo>
                  <a:pt x="48445" y="4803"/>
                </a:lnTo>
                <a:lnTo>
                  <a:pt x="43315" y="1780"/>
                </a:lnTo>
                <a:lnTo>
                  <a:pt x="36532" y="0"/>
                </a:lnTo>
                <a:lnTo>
                  <a:pt x="25760" y="0"/>
                </a:lnTo>
                <a:lnTo>
                  <a:pt x="22511" y="324"/>
                </a:lnTo>
                <a:lnTo>
                  <a:pt x="19549" y="1025"/>
                </a:lnTo>
                <a:lnTo>
                  <a:pt x="18864" y="2158"/>
                </a:lnTo>
                <a:lnTo>
                  <a:pt x="17839" y="1997"/>
                </a:lnTo>
                <a:lnTo>
                  <a:pt x="16983" y="1672"/>
                </a:lnTo>
                <a:lnTo>
                  <a:pt x="13108" y="2860"/>
                </a:lnTo>
                <a:lnTo>
                  <a:pt x="9689" y="4533"/>
                </a:lnTo>
                <a:lnTo>
                  <a:pt x="6952" y="6638"/>
                </a:lnTo>
                <a:lnTo>
                  <a:pt x="7010" y="7177"/>
                </a:lnTo>
                <a:lnTo>
                  <a:pt x="7066" y="8202"/>
                </a:lnTo>
                <a:lnTo>
                  <a:pt x="7409" y="9174"/>
                </a:lnTo>
                <a:lnTo>
                  <a:pt x="5983" y="8419"/>
                </a:lnTo>
                <a:lnTo>
                  <a:pt x="5641" y="7716"/>
                </a:lnTo>
                <a:lnTo>
                  <a:pt x="2108" y="10847"/>
                </a:lnTo>
                <a:lnTo>
                  <a:pt x="0" y="14733"/>
                </a:lnTo>
                <a:lnTo>
                  <a:pt x="0" y="23150"/>
                </a:lnTo>
                <a:lnTo>
                  <a:pt x="2052" y="27036"/>
                </a:lnTo>
                <a:close/>
              </a:path>
            </a:pathLst>
          </a:custGeom>
          <a:solidFill>
            <a:srgbClr val="AED6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37" name="object 1637"/>
          <p:cNvSpPr/>
          <p:nvPr/>
        </p:nvSpPr>
        <p:spPr>
          <a:xfrm>
            <a:off x="350565" y="572361"/>
            <a:ext cx="769" cy="1052"/>
          </a:xfrm>
          <a:custGeom>
            <a:avLst/>
            <a:gdLst/>
            <a:ahLst/>
            <a:cxnLst/>
            <a:rect l="l" t="t" r="r" b="b"/>
            <a:pathLst>
              <a:path w="1025" h="1402">
                <a:moveTo>
                  <a:pt x="1025" y="1402"/>
                </a:moveTo>
                <a:lnTo>
                  <a:pt x="910" y="916"/>
                </a:lnTo>
                <a:lnTo>
                  <a:pt x="797" y="485"/>
                </a:lnTo>
                <a:lnTo>
                  <a:pt x="626" y="0"/>
                </a:lnTo>
                <a:lnTo>
                  <a:pt x="340" y="0"/>
                </a:lnTo>
                <a:lnTo>
                  <a:pt x="0" y="594"/>
                </a:lnTo>
                <a:lnTo>
                  <a:pt x="1025" y="1402"/>
                </a:lnTo>
                <a:close/>
              </a:path>
            </a:pathLst>
          </a:custGeom>
          <a:solidFill>
            <a:srgbClr val="AED6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38" name="object 1638"/>
          <p:cNvSpPr/>
          <p:nvPr/>
        </p:nvSpPr>
        <p:spPr>
          <a:xfrm>
            <a:off x="323977" y="561838"/>
            <a:ext cx="19919" cy="11494"/>
          </a:xfrm>
          <a:custGeom>
            <a:avLst/>
            <a:gdLst/>
            <a:ahLst/>
            <a:cxnLst/>
            <a:rect l="l" t="t" r="r" b="b"/>
            <a:pathLst>
              <a:path w="26559" h="15325">
                <a:moveTo>
                  <a:pt x="912" y="808"/>
                </a:moveTo>
                <a:lnTo>
                  <a:pt x="1881" y="1294"/>
                </a:lnTo>
                <a:lnTo>
                  <a:pt x="2906" y="1564"/>
                </a:lnTo>
                <a:lnTo>
                  <a:pt x="3818" y="2050"/>
                </a:lnTo>
                <a:lnTo>
                  <a:pt x="4843" y="1727"/>
                </a:lnTo>
                <a:lnTo>
                  <a:pt x="5927" y="1564"/>
                </a:lnTo>
                <a:lnTo>
                  <a:pt x="7010" y="1456"/>
                </a:lnTo>
                <a:lnTo>
                  <a:pt x="8094" y="1564"/>
                </a:lnTo>
                <a:lnTo>
                  <a:pt x="8263" y="1997"/>
                </a:lnTo>
                <a:lnTo>
                  <a:pt x="9004" y="2589"/>
                </a:lnTo>
                <a:lnTo>
                  <a:pt x="10031" y="2967"/>
                </a:lnTo>
                <a:lnTo>
                  <a:pt x="10714" y="3669"/>
                </a:lnTo>
                <a:lnTo>
                  <a:pt x="11682" y="4641"/>
                </a:lnTo>
                <a:lnTo>
                  <a:pt x="12709" y="5505"/>
                </a:lnTo>
                <a:lnTo>
                  <a:pt x="13622" y="5233"/>
                </a:lnTo>
                <a:lnTo>
                  <a:pt x="14133" y="5936"/>
                </a:lnTo>
                <a:lnTo>
                  <a:pt x="14762" y="6583"/>
                </a:lnTo>
                <a:lnTo>
                  <a:pt x="14591" y="7663"/>
                </a:lnTo>
                <a:lnTo>
                  <a:pt x="14647" y="8633"/>
                </a:lnTo>
                <a:lnTo>
                  <a:pt x="14532" y="9714"/>
                </a:lnTo>
                <a:lnTo>
                  <a:pt x="15217" y="10361"/>
                </a:lnTo>
                <a:lnTo>
                  <a:pt x="16014" y="10900"/>
                </a:lnTo>
                <a:lnTo>
                  <a:pt x="15902" y="12089"/>
                </a:lnTo>
                <a:lnTo>
                  <a:pt x="16413" y="12789"/>
                </a:lnTo>
                <a:lnTo>
                  <a:pt x="16983" y="13491"/>
                </a:lnTo>
                <a:lnTo>
                  <a:pt x="17553" y="14247"/>
                </a:lnTo>
                <a:lnTo>
                  <a:pt x="18294" y="14625"/>
                </a:lnTo>
                <a:lnTo>
                  <a:pt x="18808" y="15325"/>
                </a:lnTo>
                <a:lnTo>
                  <a:pt x="19549" y="14570"/>
                </a:lnTo>
                <a:lnTo>
                  <a:pt x="20518" y="13922"/>
                </a:lnTo>
                <a:lnTo>
                  <a:pt x="20973" y="12952"/>
                </a:lnTo>
                <a:lnTo>
                  <a:pt x="21657" y="12089"/>
                </a:lnTo>
                <a:lnTo>
                  <a:pt x="21772" y="11063"/>
                </a:lnTo>
                <a:lnTo>
                  <a:pt x="21714" y="10036"/>
                </a:lnTo>
                <a:lnTo>
                  <a:pt x="21714" y="8958"/>
                </a:lnTo>
                <a:lnTo>
                  <a:pt x="22342" y="8041"/>
                </a:lnTo>
                <a:lnTo>
                  <a:pt x="23252" y="7286"/>
                </a:lnTo>
                <a:lnTo>
                  <a:pt x="24280" y="6691"/>
                </a:lnTo>
                <a:lnTo>
                  <a:pt x="25419" y="6260"/>
                </a:lnTo>
                <a:lnTo>
                  <a:pt x="26217" y="4802"/>
                </a:lnTo>
                <a:lnTo>
                  <a:pt x="26559" y="4586"/>
                </a:lnTo>
                <a:lnTo>
                  <a:pt x="21543" y="1727"/>
                </a:lnTo>
                <a:lnTo>
                  <a:pt x="14989" y="0"/>
                </a:lnTo>
                <a:lnTo>
                  <a:pt x="5073" y="0"/>
                </a:lnTo>
                <a:lnTo>
                  <a:pt x="2450" y="269"/>
                </a:lnTo>
                <a:lnTo>
                  <a:pt x="0" y="702"/>
                </a:lnTo>
                <a:lnTo>
                  <a:pt x="912" y="808"/>
                </a:lnTo>
                <a:close/>
              </a:path>
            </a:pathLst>
          </a:custGeom>
          <a:solidFill>
            <a:srgbClr val="B0D9E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39" name="object 1639"/>
          <p:cNvSpPr/>
          <p:nvPr/>
        </p:nvSpPr>
        <p:spPr>
          <a:xfrm>
            <a:off x="315257" y="583209"/>
            <a:ext cx="4359" cy="4492"/>
          </a:xfrm>
          <a:custGeom>
            <a:avLst/>
            <a:gdLst/>
            <a:ahLst/>
            <a:cxnLst/>
            <a:rect l="l" t="t" r="r" b="b"/>
            <a:pathLst>
              <a:path w="5812" h="5989">
                <a:moveTo>
                  <a:pt x="4444" y="5719"/>
                </a:moveTo>
                <a:lnTo>
                  <a:pt x="3989" y="5072"/>
                </a:lnTo>
                <a:lnTo>
                  <a:pt x="4615" y="4478"/>
                </a:lnTo>
                <a:lnTo>
                  <a:pt x="5471" y="3992"/>
                </a:lnTo>
                <a:lnTo>
                  <a:pt x="5528" y="2967"/>
                </a:lnTo>
                <a:lnTo>
                  <a:pt x="5812" y="1995"/>
                </a:lnTo>
                <a:lnTo>
                  <a:pt x="5071" y="1078"/>
                </a:lnTo>
                <a:lnTo>
                  <a:pt x="4730" y="0"/>
                </a:lnTo>
                <a:lnTo>
                  <a:pt x="3703" y="0"/>
                </a:lnTo>
                <a:lnTo>
                  <a:pt x="3077" y="916"/>
                </a:lnTo>
                <a:lnTo>
                  <a:pt x="2279" y="1617"/>
                </a:lnTo>
                <a:lnTo>
                  <a:pt x="1025" y="1617"/>
                </a:lnTo>
                <a:lnTo>
                  <a:pt x="0" y="2805"/>
                </a:lnTo>
                <a:lnTo>
                  <a:pt x="626" y="3992"/>
                </a:lnTo>
                <a:lnTo>
                  <a:pt x="56" y="3884"/>
                </a:lnTo>
                <a:lnTo>
                  <a:pt x="1311" y="4694"/>
                </a:lnTo>
                <a:lnTo>
                  <a:pt x="2734" y="5395"/>
                </a:lnTo>
                <a:lnTo>
                  <a:pt x="4160" y="5989"/>
                </a:lnTo>
                <a:lnTo>
                  <a:pt x="4444" y="5719"/>
                </a:lnTo>
                <a:close/>
              </a:path>
            </a:pathLst>
          </a:custGeom>
          <a:solidFill>
            <a:srgbClr val="B0D9E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40" name="object 1640"/>
          <p:cNvSpPr/>
          <p:nvPr/>
        </p:nvSpPr>
        <p:spPr>
          <a:xfrm>
            <a:off x="308374" y="562405"/>
            <a:ext cx="17142" cy="21654"/>
          </a:xfrm>
          <a:custGeom>
            <a:avLst/>
            <a:gdLst/>
            <a:ahLst/>
            <a:cxnLst/>
            <a:rect l="l" t="t" r="r" b="b"/>
            <a:pathLst>
              <a:path w="22856" h="28872">
                <a:moveTo>
                  <a:pt x="0" y="17917"/>
                </a:moveTo>
                <a:lnTo>
                  <a:pt x="0" y="22017"/>
                </a:lnTo>
                <a:lnTo>
                  <a:pt x="1995" y="25795"/>
                </a:lnTo>
                <a:lnTo>
                  <a:pt x="5415" y="28872"/>
                </a:lnTo>
                <a:lnTo>
                  <a:pt x="5699" y="28764"/>
                </a:lnTo>
                <a:lnTo>
                  <a:pt x="6384" y="27900"/>
                </a:lnTo>
                <a:lnTo>
                  <a:pt x="5870" y="26875"/>
                </a:lnTo>
                <a:lnTo>
                  <a:pt x="5586" y="25795"/>
                </a:lnTo>
                <a:lnTo>
                  <a:pt x="5244" y="24662"/>
                </a:lnTo>
                <a:lnTo>
                  <a:pt x="4617" y="23692"/>
                </a:lnTo>
                <a:lnTo>
                  <a:pt x="4390" y="22558"/>
                </a:lnTo>
                <a:lnTo>
                  <a:pt x="3933" y="21478"/>
                </a:lnTo>
                <a:lnTo>
                  <a:pt x="4789" y="20614"/>
                </a:lnTo>
                <a:lnTo>
                  <a:pt x="5814" y="19967"/>
                </a:lnTo>
                <a:lnTo>
                  <a:pt x="7010" y="19536"/>
                </a:lnTo>
                <a:lnTo>
                  <a:pt x="7979" y="18780"/>
                </a:lnTo>
                <a:lnTo>
                  <a:pt x="8891" y="17970"/>
                </a:lnTo>
                <a:lnTo>
                  <a:pt x="10089" y="17431"/>
                </a:lnTo>
                <a:lnTo>
                  <a:pt x="11286" y="17106"/>
                </a:lnTo>
                <a:lnTo>
                  <a:pt x="12254" y="16405"/>
                </a:lnTo>
                <a:lnTo>
                  <a:pt x="12653" y="15325"/>
                </a:lnTo>
                <a:lnTo>
                  <a:pt x="13279" y="14355"/>
                </a:lnTo>
                <a:lnTo>
                  <a:pt x="13908" y="13383"/>
                </a:lnTo>
                <a:lnTo>
                  <a:pt x="14762" y="12681"/>
                </a:lnTo>
                <a:lnTo>
                  <a:pt x="14705" y="11656"/>
                </a:lnTo>
                <a:lnTo>
                  <a:pt x="14021" y="11225"/>
                </a:lnTo>
                <a:lnTo>
                  <a:pt x="13223" y="10900"/>
                </a:lnTo>
                <a:lnTo>
                  <a:pt x="11968" y="10900"/>
                </a:lnTo>
                <a:lnTo>
                  <a:pt x="10772" y="11063"/>
                </a:lnTo>
                <a:lnTo>
                  <a:pt x="9519" y="11170"/>
                </a:lnTo>
                <a:lnTo>
                  <a:pt x="8265" y="11117"/>
                </a:lnTo>
                <a:lnTo>
                  <a:pt x="7409" y="10200"/>
                </a:lnTo>
                <a:lnTo>
                  <a:pt x="7580" y="9444"/>
                </a:lnTo>
                <a:lnTo>
                  <a:pt x="8778" y="9605"/>
                </a:lnTo>
                <a:lnTo>
                  <a:pt x="9975" y="9336"/>
                </a:lnTo>
                <a:lnTo>
                  <a:pt x="11114" y="9174"/>
                </a:lnTo>
                <a:lnTo>
                  <a:pt x="12254" y="8958"/>
                </a:lnTo>
                <a:lnTo>
                  <a:pt x="13451" y="8903"/>
                </a:lnTo>
                <a:lnTo>
                  <a:pt x="14591" y="8580"/>
                </a:lnTo>
                <a:lnTo>
                  <a:pt x="15618" y="8147"/>
                </a:lnTo>
                <a:lnTo>
                  <a:pt x="16643" y="7555"/>
                </a:lnTo>
                <a:lnTo>
                  <a:pt x="18296" y="7770"/>
                </a:lnTo>
                <a:lnTo>
                  <a:pt x="19265" y="7447"/>
                </a:lnTo>
                <a:lnTo>
                  <a:pt x="20290" y="7122"/>
                </a:lnTo>
                <a:lnTo>
                  <a:pt x="20918" y="6260"/>
                </a:lnTo>
                <a:lnTo>
                  <a:pt x="21430" y="5288"/>
                </a:lnTo>
                <a:lnTo>
                  <a:pt x="22227" y="4478"/>
                </a:lnTo>
                <a:lnTo>
                  <a:pt x="22856" y="3669"/>
                </a:lnTo>
                <a:lnTo>
                  <a:pt x="22513" y="2805"/>
                </a:lnTo>
                <a:lnTo>
                  <a:pt x="22227" y="1833"/>
                </a:lnTo>
                <a:lnTo>
                  <a:pt x="21202" y="971"/>
                </a:lnTo>
                <a:lnTo>
                  <a:pt x="20632" y="0"/>
                </a:lnTo>
                <a:lnTo>
                  <a:pt x="19948" y="108"/>
                </a:lnTo>
                <a:lnTo>
                  <a:pt x="19321" y="269"/>
                </a:lnTo>
                <a:lnTo>
                  <a:pt x="18695" y="430"/>
                </a:lnTo>
                <a:lnTo>
                  <a:pt x="18353" y="916"/>
                </a:lnTo>
                <a:lnTo>
                  <a:pt x="17327" y="755"/>
                </a:lnTo>
                <a:lnTo>
                  <a:pt x="13108" y="1942"/>
                </a:lnTo>
                <a:lnTo>
                  <a:pt x="9405" y="3777"/>
                </a:lnTo>
                <a:lnTo>
                  <a:pt x="6498" y="6044"/>
                </a:lnTo>
                <a:lnTo>
                  <a:pt x="6555" y="6961"/>
                </a:lnTo>
                <a:lnTo>
                  <a:pt x="6897" y="7933"/>
                </a:lnTo>
                <a:lnTo>
                  <a:pt x="5471" y="7177"/>
                </a:lnTo>
                <a:lnTo>
                  <a:pt x="5415" y="7014"/>
                </a:lnTo>
                <a:lnTo>
                  <a:pt x="1995" y="10091"/>
                </a:lnTo>
                <a:lnTo>
                  <a:pt x="0" y="13869"/>
                </a:lnTo>
                <a:lnTo>
                  <a:pt x="0" y="17917"/>
                </a:lnTo>
                <a:close/>
              </a:path>
            </a:pathLst>
          </a:custGeom>
          <a:solidFill>
            <a:srgbClr val="B0D9E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41" name="object 1641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B0D9E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42" name="object 1642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B4DA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43" name="object 1643"/>
          <p:cNvSpPr/>
          <p:nvPr/>
        </p:nvSpPr>
        <p:spPr>
          <a:xfrm>
            <a:off x="315257" y="583209"/>
            <a:ext cx="4359" cy="4371"/>
          </a:xfrm>
          <a:custGeom>
            <a:avLst/>
            <a:gdLst/>
            <a:ahLst/>
            <a:cxnLst/>
            <a:rect l="l" t="t" r="r" b="b"/>
            <a:pathLst>
              <a:path w="5812" h="5828">
                <a:moveTo>
                  <a:pt x="5071" y="1078"/>
                </a:moveTo>
                <a:lnTo>
                  <a:pt x="4730" y="0"/>
                </a:lnTo>
                <a:lnTo>
                  <a:pt x="3703" y="0"/>
                </a:lnTo>
                <a:lnTo>
                  <a:pt x="3077" y="916"/>
                </a:lnTo>
                <a:lnTo>
                  <a:pt x="2279" y="1617"/>
                </a:lnTo>
                <a:lnTo>
                  <a:pt x="1025" y="1617"/>
                </a:lnTo>
                <a:lnTo>
                  <a:pt x="0" y="2805"/>
                </a:lnTo>
                <a:lnTo>
                  <a:pt x="626" y="3992"/>
                </a:lnTo>
                <a:lnTo>
                  <a:pt x="1766" y="4639"/>
                </a:lnTo>
                <a:lnTo>
                  <a:pt x="3020" y="5287"/>
                </a:lnTo>
                <a:lnTo>
                  <a:pt x="4331" y="5828"/>
                </a:lnTo>
                <a:lnTo>
                  <a:pt x="3989" y="5072"/>
                </a:lnTo>
                <a:lnTo>
                  <a:pt x="4615" y="4478"/>
                </a:lnTo>
                <a:lnTo>
                  <a:pt x="5471" y="3992"/>
                </a:lnTo>
                <a:lnTo>
                  <a:pt x="5528" y="2967"/>
                </a:lnTo>
                <a:lnTo>
                  <a:pt x="5812" y="1995"/>
                </a:lnTo>
                <a:lnTo>
                  <a:pt x="5071" y="1078"/>
                </a:lnTo>
                <a:close/>
              </a:path>
            </a:pathLst>
          </a:custGeom>
          <a:solidFill>
            <a:srgbClr val="B4DA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44" name="object 1644"/>
          <p:cNvSpPr/>
          <p:nvPr/>
        </p:nvSpPr>
        <p:spPr>
          <a:xfrm>
            <a:off x="308759" y="562728"/>
            <a:ext cx="16757" cy="21250"/>
          </a:xfrm>
          <a:custGeom>
            <a:avLst/>
            <a:gdLst/>
            <a:ahLst/>
            <a:cxnLst/>
            <a:rect l="l" t="t" r="r" b="b"/>
            <a:pathLst>
              <a:path w="22342" h="28333">
                <a:moveTo>
                  <a:pt x="6384" y="7502"/>
                </a:moveTo>
                <a:lnTo>
                  <a:pt x="5357" y="6908"/>
                </a:lnTo>
                <a:lnTo>
                  <a:pt x="1995" y="9930"/>
                </a:lnTo>
                <a:lnTo>
                  <a:pt x="0" y="13653"/>
                </a:lnTo>
                <a:lnTo>
                  <a:pt x="0" y="21641"/>
                </a:lnTo>
                <a:lnTo>
                  <a:pt x="1937" y="25311"/>
                </a:lnTo>
                <a:lnTo>
                  <a:pt x="5244" y="28333"/>
                </a:lnTo>
                <a:lnTo>
                  <a:pt x="5870" y="27469"/>
                </a:lnTo>
                <a:lnTo>
                  <a:pt x="5357" y="26444"/>
                </a:lnTo>
                <a:lnTo>
                  <a:pt x="5073" y="25364"/>
                </a:lnTo>
                <a:lnTo>
                  <a:pt x="4730" y="24231"/>
                </a:lnTo>
                <a:lnTo>
                  <a:pt x="4104" y="23261"/>
                </a:lnTo>
                <a:lnTo>
                  <a:pt x="3876" y="22127"/>
                </a:lnTo>
                <a:lnTo>
                  <a:pt x="3419" y="21047"/>
                </a:lnTo>
                <a:lnTo>
                  <a:pt x="4275" y="20183"/>
                </a:lnTo>
                <a:lnTo>
                  <a:pt x="5300" y="19536"/>
                </a:lnTo>
                <a:lnTo>
                  <a:pt x="6496" y="19105"/>
                </a:lnTo>
                <a:lnTo>
                  <a:pt x="7465" y="18349"/>
                </a:lnTo>
                <a:lnTo>
                  <a:pt x="8377" y="17539"/>
                </a:lnTo>
                <a:lnTo>
                  <a:pt x="9576" y="17000"/>
                </a:lnTo>
                <a:lnTo>
                  <a:pt x="10772" y="16675"/>
                </a:lnTo>
                <a:lnTo>
                  <a:pt x="11741" y="15975"/>
                </a:lnTo>
                <a:lnTo>
                  <a:pt x="12140" y="14894"/>
                </a:lnTo>
                <a:lnTo>
                  <a:pt x="12766" y="13924"/>
                </a:lnTo>
                <a:lnTo>
                  <a:pt x="13394" y="12952"/>
                </a:lnTo>
                <a:lnTo>
                  <a:pt x="14248" y="12250"/>
                </a:lnTo>
                <a:lnTo>
                  <a:pt x="14192" y="11225"/>
                </a:lnTo>
                <a:lnTo>
                  <a:pt x="13507" y="10794"/>
                </a:lnTo>
                <a:lnTo>
                  <a:pt x="12709" y="10469"/>
                </a:lnTo>
                <a:lnTo>
                  <a:pt x="11455" y="10469"/>
                </a:lnTo>
                <a:lnTo>
                  <a:pt x="10259" y="10632"/>
                </a:lnTo>
                <a:lnTo>
                  <a:pt x="9006" y="10739"/>
                </a:lnTo>
                <a:lnTo>
                  <a:pt x="7751" y="10686"/>
                </a:lnTo>
                <a:lnTo>
                  <a:pt x="6895" y="9769"/>
                </a:lnTo>
                <a:lnTo>
                  <a:pt x="7066" y="9013"/>
                </a:lnTo>
                <a:lnTo>
                  <a:pt x="8265" y="9174"/>
                </a:lnTo>
                <a:lnTo>
                  <a:pt x="9461" y="8905"/>
                </a:lnTo>
                <a:lnTo>
                  <a:pt x="10601" y="8744"/>
                </a:lnTo>
                <a:lnTo>
                  <a:pt x="11741" y="8527"/>
                </a:lnTo>
                <a:lnTo>
                  <a:pt x="12937" y="8472"/>
                </a:lnTo>
                <a:lnTo>
                  <a:pt x="14077" y="8149"/>
                </a:lnTo>
                <a:lnTo>
                  <a:pt x="15104" y="7716"/>
                </a:lnTo>
                <a:lnTo>
                  <a:pt x="16129" y="7124"/>
                </a:lnTo>
                <a:lnTo>
                  <a:pt x="17783" y="7339"/>
                </a:lnTo>
                <a:lnTo>
                  <a:pt x="18751" y="7016"/>
                </a:lnTo>
                <a:lnTo>
                  <a:pt x="19776" y="6691"/>
                </a:lnTo>
                <a:lnTo>
                  <a:pt x="20405" y="5829"/>
                </a:lnTo>
                <a:lnTo>
                  <a:pt x="20916" y="4858"/>
                </a:lnTo>
                <a:lnTo>
                  <a:pt x="21714" y="4047"/>
                </a:lnTo>
                <a:lnTo>
                  <a:pt x="22342" y="3238"/>
                </a:lnTo>
                <a:lnTo>
                  <a:pt x="22000" y="2374"/>
                </a:lnTo>
                <a:lnTo>
                  <a:pt x="21714" y="1402"/>
                </a:lnTo>
                <a:lnTo>
                  <a:pt x="20689" y="541"/>
                </a:lnTo>
                <a:lnTo>
                  <a:pt x="20405" y="0"/>
                </a:lnTo>
                <a:lnTo>
                  <a:pt x="14647" y="1080"/>
                </a:lnTo>
                <a:lnTo>
                  <a:pt x="9632" y="3346"/>
                </a:lnTo>
                <a:lnTo>
                  <a:pt x="6041" y="6314"/>
                </a:lnTo>
                <a:lnTo>
                  <a:pt x="6041" y="6530"/>
                </a:lnTo>
                <a:lnTo>
                  <a:pt x="6384" y="7502"/>
                </a:lnTo>
                <a:close/>
              </a:path>
            </a:pathLst>
          </a:custGeom>
          <a:solidFill>
            <a:srgbClr val="B4DA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45" name="object 1645"/>
          <p:cNvSpPr/>
          <p:nvPr/>
        </p:nvSpPr>
        <p:spPr>
          <a:xfrm>
            <a:off x="324961" y="562203"/>
            <a:ext cx="18593" cy="11129"/>
          </a:xfrm>
          <a:custGeom>
            <a:avLst/>
            <a:gdLst/>
            <a:ahLst/>
            <a:cxnLst/>
            <a:rect l="l" t="t" r="r" b="b"/>
            <a:pathLst>
              <a:path w="24791" h="14839">
                <a:moveTo>
                  <a:pt x="20403" y="8472"/>
                </a:moveTo>
                <a:lnTo>
                  <a:pt x="21031" y="7555"/>
                </a:lnTo>
                <a:lnTo>
                  <a:pt x="21941" y="6800"/>
                </a:lnTo>
                <a:lnTo>
                  <a:pt x="22969" y="6205"/>
                </a:lnTo>
                <a:lnTo>
                  <a:pt x="24108" y="5774"/>
                </a:lnTo>
                <a:lnTo>
                  <a:pt x="24791" y="4478"/>
                </a:lnTo>
                <a:lnTo>
                  <a:pt x="19891" y="1725"/>
                </a:lnTo>
                <a:lnTo>
                  <a:pt x="13451" y="0"/>
                </a:lnTo>
                <a:lnTo>
                  <a:pt x="4217" y="0"/>
                </a:lnTo>
                <a:lnTo>
                  <a:pt x="2052" y="216"/>
                </a:lnTo>
                <a:lnTo>
                  <a:pt x="0" y="539"/>
                </a:lnTo>
                <a:lnTo>
                  <a:pt x="569" y="808"/>
                </a:lnTo>
                <a:lnTo>
                  <a:pt x="1595" y="1078"/>
                </a:lnTo>
                <a:lnTo>
                  <a:pt x="2507" y="1564"/>
                </a:lnTo>
                <a:lnTo>
                  <a:pt x="3532" y="1241"/>
                </a:lnTo>
                <a:lnTo>
                  <a:pt x="4615" y="1078"/>
                </a:lnTo>
                <a:lnTo>
                  <a:pt x="5699" y="970"/>
                </a:lnTo>
                <a:lnTo>
                  <a:pt x="6782" y="1078"/>
                </a:lnTo>
                <a:lnTo>
                  <a:pt x="6952" y="1511"/>
                </a:lnTo>
                <a:lnTo>
                  <a:pt x="7693" y="2103"/>
                </a:lnTo>
                <a:lnTo>
                  <a:pt x="8720" y="2481"/>
                </a:lnTo>
                <a:lnTo>
                  <a:pt x="9403" y="3183"/>
                </a:lnTo>
                <a:lnTo>
                  <a:pt x="10371" y="4155"/>
                </a:lnTo>
                <a:lnTo>
                  <a:pt x="11398" y="5019"/>
                </a:lnTo>
                <a:lnTo>
                  <a:pt x="12311" y="4747"/>
                </a:lnTo>
                <a:lnTo>
                  <a:pt x="12822" y="5450"/>
                </a:lnTo>
                <a:lnTo>
                  <a:pt x="13451" y="6097"/>
                </a:lnTo>
                <a:lnTo>
                  <a:pt x="13279" y="7177"/>
                </a:lnTo>
                <a:lnTo>
                  <a:pt x="13336" y="8147"/>
                </a:lnTo>
                <a:lnTo>
                  <a:pt x="13221" y="9228"/>
                </a:lnTo>
                <a:lnTo>
                  <a:pt x="13906" y="9875"/>
                </a:lnTo>
                <a:lnTo>
                  <a:pt x="14703" y="10414"/>
                </a:lnTo>
                <a:lnTo>
                  <a:pt x="14591" y="11603"/>
                </a:lnTo>
                <a:lnTo>
                  <a:pt x="15102" y="12303"/>
                </a:lnTo>
                <a:lnTo>
                  <a:pt x="15672" y="13005"/>
                </a:lnTo>
                <a:lnTo>
                  <a:pt x="16242" y="13761"/>
                </a:lnTo>
                <a:lnTo>
                  <a:pt x="16983" y="14139"/>
                </a:lnTo>
                <a:lnTo>
                  <a:pt x="17497" y="14839"/>
                </a:lnTo>
                <a:lnTo>
                  <a:pt x="18238" y="14084"/>
                </a:lnTo>
                <a:lnTo>
                  <a:pt x="19206" y="13436"/>
                </a:lnTo>
                <a:lnTo>
                  <a:pt x="19662" y="12466"/>
                </a:lnTo>
                <a:lnTo>
                  <a:pt x="20346" y="11603"/>
                </a:lnTo>
                <a:lnTo>
                  <a:pt x="20461" y="10577"/>
                </a:lnTo>
                <a:lnTo>
                  <a:pt x="20403" y="9550"/>
                </a:lnTo>
                <a:lnTo>
                  <a:pt x="20403" y="8472"/>
                </a:lnTo>
                <a:close/>
              </a:path>
            </a:pathLst>
          </a:custGeom>
          <a:solidFill>
            <a:srgbClr val="B4DA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46" name="object 1646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B6DB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47" name="object 1647"/>
          <p:cNvSpPr/>
          <p:nvPr/>
        </p:nvSpPr>
        <p:spPr>
          <a:xfrm>
            <a:off x="309187" y="563092"/>
            <a:ext cx="16329" cy="20684"/>
          </a:xfrm>
          <a:custGeom>
            <a:avLst/>
            <a:gdLst/>
            <a:ahLst/>
            <a:cxnLst/>
            <a:rect l="l" t="t" r="r" b="b"/>
            <a:pathLst>
              <a:path w="21772" h="27578">
                <a:moveTo>
                  <a:pt x="1766" y="24717"/>
                </a:moveTo>
                <a:lnTo>
                  <a:pt x="4845" y="27578"/>
                </a:lnTo>
                <a:lnTo>
                  <a:pt x="5300" y="26983"/>
                </a:lnTo>
                <a:lnTo>
                  <a:pt x="4787" y="25958"/>
                </a:lnTo>
                <a:lnTo>
                  <a:pt x="4503" y="24878"/>
                </a:lnTo>
                <a:lnTo>
                  <a:pt x="4160" y="23745"/>
                </a:lnTo>
                <a:lnTo>
                  <a:pt x="3534" y="22775"/>
                </a:lnTo>
                <a:lnTo>
                  <a:pt x="3306" y="21641"/>
                </a:lnTo>
                <a:lnTo>
                  <a:pt x="2849" y="20561"/>
                </a:lnTo>
                <a:lnTo>
                  <a:pt x="3705" y="19697"/>
                </a:lnTo>
                <a:lnTo>
                  <a:pt x="4730" y="19050"/>
                </a:lnTo>
                <a:lnTo>
                  <a:pt x="5927" y="18619"/>
                </a:lnTo>
                <a:lnTo>
                  <a:pt x="6895" y="17863"/>
                </a:lnTo>
                <a:lnTo>
                  <a:pt x="7808" y="17053"/>
                </a:lnTo>
                <a:lnTo>
                  <a:pt x="9006" y="16514"/>
                </a:lnTo>
                <a:lnTo>
                  <a:pt x="10202" y="16189"/>
                </a:lnTo>
                <a:lnTo>
                  <a:pt x="11171" y="15489"/>
                </a:lnTo>
                <a:lnTo>
                  <a:pt x="11570" y="14408"/>
                </a:lnTo>
                <a:lnTo>
                  <a:pt x="12196" y="13438"/>
                </a:lnTo>
                <a:lnTo>
                  <a:pt x="12824" y="12466"/>
                </a:lnTo>
                <a:lnTo>
                  <a:pt x="13678" y="11764"/>
                </a:lnTo>
                <a:lnTo>
                  <a:pt x="13622" y="10739"/>
                </a:lnTo>
                <a:lnTo>
                  <a:pt x="12937" y="10308"/>
                </a:lnTo>
                <a:lnTo>
                  <a:pt x="12140" y="9983"/>
                </a:lnTo>
                <a:lnTo>
                  <a:pt x="10885" y="9983"/>
                </a:lnTo>
                <a:lnTo>
                  <a:pt x="9689" y="10146"/>
                </a:lnTo>
                <a:lnTo>
                  <a:pt x="8436" y="10253"/>
                </a:lnTo>
                <a:lnTo>
                  <a:pt x="7181" y="10200"/>
                </a:lnTo>
                <a:lnTo>
                  <a:pt x="6325" y="9283"/>
                </a:lnTo>
                <a:lnTo>
                  <a:pt x="6496" y="8527"/>
                </a:lnTo>
                <a:lnTo>
                  <a:pt x="7695" y="8688"/>
                </a:lnTo>
                <a:lnTo>
                  <a:pt x="8891" y="8419"/>
                </a:lnTo>
                <a:lnTo>
                  <a:pt x="10031" y="8258"/>
                </a:lnTo>
                <a:lnTo>
                  <a:pt x="11171" y="8041"/>
                </a:lnTo>
                <a:lnTo>
                  <a:pt x="12367" y="7986"/>
                </a:lnTo>
                <a:lnTo>
                  <a:pt x="13507" y="7663"/>
                </a:lnTo>
                <a:lnTo>
                  <a:pt x="14534" y="7230"/>
                </a:lnTo>
                <a:lnTo>
                  <a:pt x="15559" y="6638"/>
                </a:lnTo>
                <a:lnTo>
                  <a:pt x="17213" y="6853"/>
                </a:lnTo>
                <a:lnTo>
                  <a:pt x="18181" y="6530"/>
                </a:lnTo>
                <a:lnTo>
                  <a:pt x="19206" y="6205"/>
                </a:lnTo>
                <a:lnTo>
                  <a:pt x="19835" y="5343"/>
                </a:lnTo>
                <a:lnTo>
                  <a:pt x="20346" y="4372"/>
                </a:lnTo>
                <a:lnTo>
                  <a:pt x="21144" y="3561"/>
                </a:lnTo>
                <a:lnTo>
                  <a:pt x="21772" y="2752"/>
                </a:lnTo>
                <a:lnTo>
                  <a:pt x="21430" y="1888"/>
                </a:lnTo>
                <a:lnTo>
                  <a:pt x="21144" y="916"/>
                </a:lnTo>
                <a:lnTo>
                  <a:pt x="20119" y="55"/>
                </a:lnTo>
                <a:lnTo>
                  <a:pt x="14248" y="1080"/>
                </a:lnTo>
                <a:lnTo>
                  <a:pt x="9233" y="3346"/>
                </a:lnTo>
                <a:lnTo>
                  <a:pt x="5643" y="6422"/>
                </a:lnTo>
                <a:lnTo>
                  <a:pt x="5814" y="7016"/>
                </a:lnTo>
                <a:lnTo>
                  <a:pt x="5300" y="6746"/>
                </a:lnTo>
                <a:lnTo>
                  <a:pt x="1937" y="9714"/>
                </a:lnTo>
                <a:lnTo>
                  <a:pt x="0" y="13383"/>
                </a:lnTo>
                <a:lnTo>
                  <a:pt x="0" y="21155"/>
                </a:lnTo>
                <a:lnTo>
                  <a:pt x="1766" y="24717"/>
                </a:lnTo>
                <a:close/>
              </a:path>
            </a:pathLst>
          </a:custGeom>
          <a:solidFill>
            <a:srgbClr val="B6DB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48" name="object 1648"/>
          <p:cNvSpPr/>
          <p:nvPr/>
        </p:nvSpPr>
        <p:spPr>
          <a:xfrm>
            <a:off x="315257" y="583210"/>
            <a:ext cx="4359" cy="4289"/>
          </a:xfrm>
          <a:custGeom>
            <a:avLst/>
            <a:gdLst/>
            <a:ahLst/>
            <a:cxnLst/>
            <a:rect l="l" t="t" r="r" b="b"/>
            <a:pathLst>
              <a:path w="5812" h="5719">
                <a:moveTo>
                  <a:pt x="4730" y="0"/>
                </a:moveTo>
                <a:lnTo>
                  <a:pt x="3703" y="0"/>
                </a:lnTo>
                <a:lnTo>
                  <a:pt x="3077" y="916"/>
                </a:lnTo>
                <a:lnTo>
                  <a:pt x="2279" y="1617"/>
                </a:lnTo>
                <a:lnTo>
                  <a:pt x="1025" y="1617"/>
                </a:lnTo>
                <a:lnTo>
                  <a:pt x="0" y="2805"/>
                </a:lnTo>
                <a:lnTo>
                  <a:pt x="455" y="3614"/>
                </a:lnTo>
                <a:lnTo>
                  <a:pt x="1651" y="4370"/>
                </a:lnTo>
                <a:lnTo>
                  <a:pt x="3020" y="5072"/>
                </a:lnTo>
                <a:lnTo>
                  <a:pt x="4444" y="5719"/>
                </a:lnTo>
                <a:lnTo>
                  <a:pt x="3989" y="5072"/>
                </a:lnTo>
                <a:lnTo>
                  <a:pt x="4615" y="4478"/>
                </a:lnTo>
                <a:lnTo>
                  <a:pt x="5471" y="3992"/>
                </a:lnTo>
                <a:lnTo>
                  <a:pt x="5528" y="2967"/>
                </a:lnTo>
                <a:lnTo>
                  <a:pt x="5812" y="1995"/>
                </a:lnTo>
                <a:lnTo>
                  <a:pt x="5071" y="1078"/>
                </a:lnTo>
                <a:lnTo>
                  <a:pt x="4730" y="0"/>
                </a:lnTo>
                <a:close/>
              </a:path>
            </a:pathLst>
          </a:custGeom>
          <a:solidFill>
            <a:srgbClr val="B6DB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49" name="object 1649"/>
          <p:cNvSpPr/>
          <p:nvPr/>
        </p:nvSpPr>
        <p:spPr>
          <a:xfrm>
            <a:off x="325645" y="562607"/>
            <a:ext cx="17738" cy="10725"/>
          </a:xfrm>
          <a:custGeom>
            <a:avLst/>
            <a:gdLst/>
            <a:ahLst/>
            <a:cxnLst/>
            <a:rect l="l" t="t" r="r" b="b"/>
            <a:pathLst>
              <a:path w="23651" h="14300">
                <a:moveTo>
                  <a:pt x="19490" y="7933"/>
                </a:moveTo>
                <a:lnTo>
                  <a:pt x="20119" y="7016"/>
                </a:lnTo>
                <a:lnTo>
                  <a:pt x="21029" y="6260"/>
                </a:lnTo>
                <a:lnTo>
                  <a:pt x="22056" y="5666"/>
                </a:lnTo>
                <a:lnTo>
                  <a:pt x="23196" y="5235"/>
                </a:lnTo>
                <a:lnTo>
                  <a:pt x="23651" y="4425"/>
                </a:lnTo>
                <a:lnTo>
                  <a:pt x="18808" y="1672"/>
                </a:lnTo>
                <a:lnTo>
                  <a:pt x="12480" y="0"/>
                </a:lnTo>
                <a:lnTo>
                  <a:pt x="3647" y="0"/>
                </a:lnTo>
                <a:lnTo>
                  <a:pt x="1766" y="108"/>
                </a:lnTo>
                <a:lnTo>
                  <a:pt x="0" y="377"/>
                </a:lnTo>
                <a:lnTo>
                  <a:pt x="682" y="539"/>
                </a:lnTo>
                <a:lnTo>
                  <a:pt x="1595" y="1025"/>
                </a:lnTo>
                <a:lnTo>
                  <a:pt x="2620" y="702"/>
                </a:lnTo>
                <a:lnTo>
                  <a:pt x="3703" y="539"/>
                </a:lnTo>
                <a:lnTo>
                  <a:pt x="4787" y="430"/>
                </a:lnTo>
                <a:lnTo>
                  <a:pt x="5870" y="539"/>
                </a:lnTo>
                <a:lnTo>
                  <a:pt x="6039" y="971"/>
                </a:lnTo>
                <a:lnTo>
                  <a:pt x="6780" y="1564"/>
                </a:lnTo>
                <a:lnTo>
                  <a:pt x="7808" y="1942"/>
                </a:lnTo>
                <a:lnTo>
                  <a:pt x="8490" y="2644"/>
                </a:lnTo>
                <a:lnTo>
                  <a:pt x="9459" y="3616"/>
                </a:lnTo>
                <a:lnTo>
                  <a:pt x="10486" y="4480"/>
                </a:lnTo>
                <a:lnTo>
                  <a:pt x="11398" y="4208"/>
                </a:lnTo>
                <a:lnTo>
                  <a:pt x="11910" y="4911"/>
                </a:lnTo>
                <a:lnTo>
                  <a:pt x="12538" y="5558"/>
                </a:lnTo>
                <a:lnTo>
                  <a:pt x="12367" y="6638"/>
                </a:lnTo>
                <a:lnTo>
                  <a:pt x="12424" y="7608"/>
                </a:lnTo>
                <a:lnTo>
                  <a:pt x="12309" y="8688"/>
                </a:lnTo>
                <a:lnTo>
                  <a:pt x="12993" y="9336"/>
                </a:lnTo>
                <a:lnTo>
                  <a:pt x="13791" y="9875"/>
                </a:lnTo>
                <a:lnTo>
                  <a:pt x="13678" y="11063"/>
                </a:lnTo>
                <a:lnTo>
                  <a:pt x="14190" y="11764"/>
                </a:lnTo>
                <a:lnTo>
                  <a:pt x="14760" y="12466"/>
                </a:lnTo>
                <a:lnTo>
                  <a:pt x="15330" y="13222"/>
                </a:lnTo>
                <a:lnTo>
                  <a:pt x="16071" y="13600"/>
                </a:lnTo>
                <a:lnTo>
                  <a:pt x="16584" y="14300"/>
                </a:lnTo>
                <a:lnTo>
                  <a:pt x="17325" y="13545"/>
                </a:lnTo>
                <a:lnTo>
                  <a:pt x="18294" y="12897"/>
                </a:lnTo>
                <a:lnTo>
                  <a:pt x="18749" y="11927"/>
                </a:lnTo>
                <a:lnTo>
                  <a:pt x="19434" y="11063"/>
                </a:lnTo>
                <a:lnTo>
                  <a:pt x="19549" y="10038"/>
                </a:lnTo>
                <a:lnTo>
                  <a:pt x="19490" y="9011"/>
                </a:lnTo>
                <a:lnTo>
                  <a:pt x="19490" y="7933"/>
                </a:lnTo>
                <a:close/>
              </a:path>
            </a:pathLst>
          </a:custGeom>
          <a:solidFill>
            <a:srgbClr val="B6DB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50" name="object 1650"/>
          <p:cNvSpPr/>
          <p:nvPr/>
        </p:nvSpPr>
        <p:spPr>
          <a:xfrm>
            <a:off x="309572" y="563417"/>
            <a:ext cx="15944" cy="20196"/>
          </a:xfrm>
          <a:custGeom>
            <a:avLst/>
            <a:gdLst/>
            <a:ahLst/>
            <a:cxnLst/>
            <a:rect l="l" t="t" r="r" b="b"/>
            <a:pathLst>
              <a:path w="21259" h="26928">
                <a:moveTo>
                  <a:pt x="6382" y="17431"/>
                </a:moveTo>
                <a:lnTo>
                  <a:pt x="7294" y="16620"/>
                </a:lnTo>
                <a:lnTo>
                  <a:pt x="8492" y="16081"/>
                </a:lnTo>
                <a:lnTo>
                  <a:pt x="9689" y="15756"/>
                </a:lnTo>
                <a:lnTo>
                  <a:pt x="10657" y="15056"/>
                </a:lnTo>
                <a:lnTo>
                  <a:pt x="11056" y="13976"/>
                </a:lnTo>
                <a:lnTo>
                  <a:pt x="11682" y="13005"/>
                </a:lnTo>
                <a:lnTo>
                  <a:pt x="12311" y="12033"/>
                </a:lnTo>
                <a:lnTo>
                  <a:pt x="13165" y="11331"/>
                </a:lnTo>
                <a:lnTo>
                  <a:pt x="13108" y="10306"/>
                </a:lnTo>
                <a:lnTo>
                  <a:pt x="12424" y="9875"/>
                </a:lnTo>
                <a:lnTo>
                  <a:pt x="11626" y="9550"/>
                </a:lnTo>
                <a:lnTo>
                  <a:pt x="10371" y="9550"/>
                </a:lnTo>
                <a:lnTo>
                  <a:pt x="9175" y="9714"/>
                </a:lnTo>
                <a:lnTo>
                  <a:pt x="7922" y="9820"/>
                </a:lnTo>
                <a:lnTo>
                  <a:pt x="6668" y="9767"/>
                </a:lnTo>
                <a:lnTo>
                  <a:pt x="5812" y="8850"/>
                </a:lnTo>
                <a:lnTo>
                  <a:pt x="5983" y="8094"/>
                </a:lnTo>
                <a:lnTo>
                  <a:pt x="7181" y="8256"/>
                </a:lnTo>
                <a:lnTo>
                  <a:pt x="8377" y="7986"/>
                </a:lnTo>
                <a:lnTo>
                  <a:pt x="9517" y="7825"/>
                </a:lnTo>
                <a:lnTo>
                  <a:pt x="10657" y="7608"/>
                </a:lnTo>
                <a:lnTo>
                  <a:pt x="11854" y="7553"/>
                </a:lnTo>
                <a:lnTo>
                  <a:pt x="12993" y="7230"/>
                </a:lnTo>
                <a:lnTo>
                  <a:pt x="14021" y="6798"/>
                </a:lnTo>
                <a:lnTo>
                  <a:pt x="15046" y="6205"/>
                </a:lnTo>
                <a:lnTo>
                  <a:pt x="16699" y="6420"/>
                </a:lnTo>
                <a:lnTo>
                  <a:pt x="17668" y="6097"/>
                </a:lnTo>
                <a:lnTo>
                  <a:pt x="18693" y="5773"/>
                </a:lnTo>
                <a:lnTo>
                  <a:pt x="19321" y="4911"/>
                </a:lnTo>
                <a:lnTo>
                  <a:pt x="19833" y="3939"/>
                </a:lnTo>
                <a:lnTo>
                  <a:pt x="20630" y="3128"/>
                </a:lnTo>
                <a:lnTo>
                  <a:pt x="21259" y="2319"/>
                </a:lnTo>
                <a:lnTo>
                  <a:pt x="20916" y="1456"/>
                </a:lnTo>
                <a:lnTo>
                  <a:pt x="20630" y="484"/>
                </a:lnTo>
                <a:lnTo>
                  <a:pt x="20060" y="0"/>
                </a:lnTo>
                <a:lnTo>
                  <a:pt x="18759" y="247"/>
                </a:lnTo>
                <a:lnTo>
                  <a:pt x="5293" y="6577"/>
                </a:lnTo>
                <a:lnTo>
                  <a:pt x="0" y="17161"/>
                </a:lnTo>
                <a:lnTo>
                  <a:pt x="0" y="20776"/>
                </a:lnTo>
                <a:lnTo>
                  <a:pt x="1653" y="24122"/>
                </a:lnTo>
                <a:lnTo>
                  <a:pt x="4503" y="26928"/>
                </a:lnTo>
                <a:lnTo>
                  <a:pt x="4787" y="26551"/>
                </a:lnTo>
                <a:lnTo>
                  <a:pt x="4273" y="25525"/>
                </a:lnTo>
                <a:lnTo>
                  <a:pt x="3989" y="24445"/>
                </a:lnTo>
                <a:lnTo>
                  <a:pt x="3647" y="23312"/>
                </a:lnTo>
                <a:lnTo>
                  <a:pt x="3020" y="22342"/>
                </a:lnTo>
                <a:lnTo>
                  <a:pt x="2793" y="21208"/>
                </a:lnTo>
                <a:lnTo>
                  <a:pt x="2336" y="20128"/>
                </a:lnTo>
                <a:lnTo>
                  <a:pt x="3192" y="19264"/>
                </a:lnTo>
                <a:lnTo>
                  <a:pt x="4217" y="18617"/>
                </a:lnTo>
                <a:lnTo>
                  <a:pt x="5413" y="18186"/>
                </a:lnTo>
                <a:lnTo>
                  <a:pt x="6382" y="17431"/>
                </a:lnTo>
                <a:close/>
              </a:path>
            </a:pathLst>
          </a:custGeom>
          <a:solidFill>
            <a:srgbClr val="B8DC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51" name="object 1651"/>
          <p:cNvSpPr/>
          <p:nvPr/>
        </p:nvSpPr>
        <p:spPr>
          <a:xfrm>
            <a:off x="329791" y="562971"/>
            <a:ext cx="13379" cy="10361"/>
          </a:xfrm>
          <a:custGeom>
            <a:avLst/>
            <a:gdLst/>
            <a:ahLst/>
            <a:cxnLst/>
            <a:rect l="l" t="t" r="r" b="b"/>
            <a:pathLst>
              <a:path w="17839" h="13814">
                <a:moveTo>
                  <a:pt x="342" y="53"/>
                </a:moveTo>
                <a:lnTo>
                  <a:pt x="511" y="485"/>
                </a:lnTo>
                <a:lnTo>
                  <a:pt x="1252" y="1078"/>
                </a:lnTo>
                <a:lnTo>
                  <a:pt x="2279" y="1456"/>
                </a:lnTo>
                <a:lnTo>
                  <a:pt x="2962" y="2158"/>
                </a:lnTo>
                <a:lnTo>
                  <a:pt x="3931" y="3130"/>
                </a:lnTo>
                <a:lnTo>
                  <a:pt x="4958" y="3994"/>
                </a:lnTo>
                <a:lnTo>
                  <a:pt x="5870" y="3722"/>
                </a:lnTo>
                <a:lnTo>
                  <a:pt x="6382" y="4425"/>
                </a:lnTo>
                <a:lnTo>
                  <a:pt x="7010" y="5072"/>
                </a:lnTo>
                <a:lnTo>
                  <a:pt x="6839" y="6152"/>
                </a:lnTo>
                <a:lnTo>
                  <a:pt x="6895" y="7122"/>
                </a:lnTo>
                <a:lnTo>
                  <a:pt x="6780" y="8203"/>
                </a:lnTo>
                <a:lnTo>
                  <a:pt x="7465" y="8850"/>
                </a:lnTo>
                <a:lnTo>
                  <a:pt x="8263" y="9389"/>
                </a:lnTo>
                <a:lnTo>
                  <a:pt x="8150" y="10577"/>
                </a:lnTo>
                <a:lnTo>
                  <a:pt x="8661" y="11278"/>
                </a:lnTo>
                <a:lnTo>
                  <a:pt x="9231" y="11980"/>
                </a:lnTo>
                <a:lnTo>
                  <a:pt x="9801" y="12736"/>
                </a:lnTo>
                <a:lnTo>
                  <a:pt x="10542" y="13114"/>
                </a:lnTo>
                <a:lnTo>
                  <a:pt x="11056" y="13814"/>
                </a:lnTo>
                <a:lnTo>
                  <a:pt x="11797" y="13059"/>
                </a:lnTo>
                <a:lnTo>
                  <a:pt x="12766" y="12411"/>
                </a:lnTo>
                <a:lnTo>
                  <a:pt x="13221" y="11441"/>
                </a:lnTo>
                <a:lnTo>
                  <a:pt x="13906" y="10577"/>
                </a:lnTo>
                <a:lnTo>
                  <a:pt x="14021" y="9552"/>
                </a:lnTo>
                <a:lnTo>
                  <a:pt x="13962" y="8525"/>
                </a:lnTo>
                <a:lnTo>
                  <a:pt x="13962" y="7447"/>
                </a:lnTo>
                <a:lnTo>
                  <a:pt x="14591" y="6530"/>
                </a:lnTo>
                <a:lnTo>
                  <a:pt x="15501" y="5774"/>
                </a:lnTo>
                <a:lnTo>
                  <a:pt x="16528" y="5180"/>
                </a:lnTo>
                <a:lnTo>
                  <a:pt x="17668" y="4749"/>
                </a:lnTo>
                <a:lnTo>
                  <a:pt x="17839" y="4425"/>
                </a:lnTo>
                <a:lnTo>
                  <a:pt x="13108" y="1672"/>
                </a:lnTo>
                <a:lnTo>
                  <a:pt x="6839" y="0"/>
                </a:lnTo>
                <a:lnTo>
                  <a:pt x="0" y="0"/>
                </a:lnTo>
                <a:lnTo>
                  <a:pt x="342" y="53"/>
                </a:lnTo>
                <a:close/>
              </a:path>
            </a:pathLst>
          </a:custGeom>
          <a:solidFill>
            <a:srgbClr val="B8DC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52" name="object 1652"/>
          <p:cNvSpPr/>
          <p:nvPr/>
        </p:nvSpPr>
        <p:spPr>
          <a:xfrm>
            <a:off x="315257" y="583210"/>
            <a:ext cx="4359" cy="4046"/>
          </a:xfrm>
          <a:custGeom>
            <a:avLst/>
            <a:gdLst/>
            <a:ahLst/>
            <a:cxnLst/>
            <a:rect l="l" t="t" r="r" b="b"/>
            <a:pathLst>
              <a:path w="5812" h="5395">
                <a:moveTo>
                  <a:pt x="4730" y="0"/>
                </a:moveTo>
                <a:lnTo>
                  <a:pt x="3703" y="0"/>
                </a:lnTo>
                <a:lnTo>
                  <a:pt x="3077" y="916"/>
                </a:lnTo>
                <a:lnTo>
                  <a:pt x="2279" y="1617"/>
                </a:lnTo>
                <a:lnTo>
                  <a:pt x="1025" y="1617"/>
                </a:lnTo>
                <a:lnTo>
                  <a:pt x="0" y="2805"/>
                </a:lnTo>
                <a:lnTo>
                  <a:pt x="227" y="3236"/>
                </a:lnTo>
                <a:lnTo>
                  <a:pt x="1482" y="4047"/>
                </a:lnTo>
                <a:lnTo>
                  <a:pt x="2791" y="4747"/>
                </a:lnTo>
                <a:lnTo>
                  <a:pt x="4217" y="5395"/>
                </a:lnTo>
                <a:lnTo>
                  <a:pt x="3989" y="5072"/>
                </a:lnTo>
                <a:lnTo>
                  <a:pt x="4615" y="4478"/>
                </a:lnTo>
                <a:lnTo>
                  <a:pt x="5471" y="3992"/>
                </a:lnTo>
                <a:lnTo>
                  <a:pt x="5528" y="2967"/>
                </a:lnTo>
                <a:lnTo>
                  <a:pt x="5812" y="1995"/>
                </a:lnTo>
                <a:lnTo>
                  <a:pt x="5071" y="1078"/>
                </a:lnTo>
                <a:lnTo>
                  <a:pt x="4730" y="0"/>
                </a:lnTo>
                <a:close/>
              </a:path>
            </a:pathLst>
          </a:custGeom>
          <a:solidFill>
            <a:srgbClr val="B8DC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53" name="object 1653"/>
          <p:cNvSpPr/>
          <p:nvPr/>
        </p:nvSpPr>
        <p:spPr>
          <a:xfrm>
            <a:off x="326455" y="563011"/>
            <a:ext cx="1754" cy="364"/>
          </a:xfrm>
          <a:custGeom>
            <a:avLst/>
            <a:gdLst/>
            <a:ahLst/>
            <a:cxnLst/>
            <a:rect l="l" t="t" r="r" b="b"/>
            <a:pathLst>
              <a:path w="2338" h="485">
                <a:moveTo>
                  <a:pt x="0" y="216"/>
                </a:moveTo>
                <a:lnTo>
                  <a:pt x="513" y="485"/>
                </a:lnTo>
                <a:lnTo>
                  <a:pt x="1538" y="163"/>
                </a:lnTo>
                <a:lnTo>
                  <a:pt x="2338" y="0"/>
                </a:lnTo>
                <a:lnTo>
                  <a:pt x="1538" y="55"/>
                </a:lnTo>
                <a:lnTo>
                  <a:pt x="741" y="108"/>
                </a:lnTo>
                <a:lnTo>
                  <a:pt x="0" y="216"/>
                </a:lnTo>
                <a:close/>
              </a:path>
            </a:pathLst>
          </a:custGeom>
          <a:solidFill>
            <a:srgbClr val="B8DC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54" name="object 1654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B8DC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55" name="object 1655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BADC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56" name="object 1656"/>
          <p:cNvSpPr/>
          <p:nvPr/>
        </p:nvSpPr>
        <p:spPr>
          <a:xfrm>
            <a:off x="330219" y="563376"/>
            <a:ext cx="12695" cy="9956"/>
          </a:xfrm>
          <a:custGeom>
            <a:avLst/>
            <a:gdLst/>
            <a:ahLst/>
            <a:cxnLst/>
            <a:rect l="l" t="t" r="r" b="b"/>
            <a:pathLst>
              <a:path w="16927" h="13275">
                <a:moveTo>
                  <a:pt x="8092" y="10739"/>
                </a:moveTo>
                <a:lnTo>
                  <a:pt x="8661" y="11441"/>
                </a:lnTo>
                <a:lnTo>
                  <a:pt x="9231" y="12197"/>
                </a:lnTo>
                <a:lnTo>
                  <a:pt x="9973" y="12575"/>
                </a:lnTo>
                <a:lnTo>
                  <a:pt x="10486" y="13275"/>
                </a:lnTo>
                <a:lnTo>
                  <a:pt x="11227" y="12519"/>
                </a:lnTo>
                <a:lnTo>
                  <a:pt x="12196" y="11872"/>
                </a:lnTo>
                <a:lnTo>
                  <a:pt x="12651" y="10902"/>
                </a:lnTo>
                <a:lnTo>
                  <a:pt x="13336" y="10038"/>
                </a:lnTo>
                <a:lnTo>
                  <a:pt x="13451" y="9013"/>
                </a:lnTo>
                <a:lnTo>
                  <a:pt x="13392" y="7986"/>
                </a:lnTo>
                <a:lnTo>
                  <a:pt x="13392" y="6908"/>
                </a:lnTo>
                <a:lnTo>
                  <a:pt x="14021" y="5991"/>
                </a:lnTo>
                <a:lnTo>
                  <a:pt x="14931" y="5235"/>
                </a:lnTo>
                <a:lnTo>
                  <a:pt x="15958" y="4641"/>
                </a:lnTo>
                <a:lnTo>
                  <a:pt x="16927" y="4263"/>
                </a:lnTo>
                <a:lnTo>
                  <a:pt x="12367" y="1672"/>
                </a:lnTo>
                <a:lnTo>
                  <a:pt x="6496" y="55"/>
                </a:lnTo>
                <a:lnTo>
                  <a:pt x="0" y="0"/>
                </a:lnTo>
                <a:lnTo>
                  <a:pt x="682" y="539"/>
                </a:lnTo>
                <a:lnTo>
                  <a:pt x="1709" y="916"/>
                </a:lnTo>
                <a:lnTo>
                  <a:pt x="2392" y="1619"/>
                </a:lnTo>
                <a:lnTo>
                  <a:pt x="3361" y="2591"/>
                </a:lnTo>
                <a:lnTo>
                  <a:pt x="4388" y="3455"/>
                </a:lnTo>
                <a:lnTo>
                  <a:pt x="5300" y="3183"/>
                </a:lnTo>
                <a:lnTo>
                  <a:pt x="5812" y="3886"/>
                </a:lnTo>
                <a:lnTo>
                  <a:pt x="6440" y="4533"/>
                </a:lnTo>
                <a:lnTo>
                  <a:pt x="6269" y="5613"/>
                </a:lnTo>
                <a:lnTo>
                  <a:pt x="6325" y="6583"/>
                </a:lnTo>
                <a:lnTo>
                  <a:pt x="6210" y="7663"/>
                </a:lnTo>
                <a:lnTo>
                  <a:pt x="6895" y="8311"/>
                </a:lnTo>
                <a:lnTo>
                  <a:pt x="7693" y="8850"/>
                </a:lnTo>
                <a:lnTo>
                  <a:pt x="7580" y="10038"/>
                </a:lnTo>
                <a:lnTo>
                  <a:pt x="8092" y="10739"/>
                </a:lnTo>
                <a:close/>
              </a:path>
            </a:pathLst>
          </a:custGeom>
          <a:solidFill>
            <a:srgbClr val="BADC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57" name="object 1657"/>
          <p:cNvSpPr/>
          <p:nvPr/>
        </p:nvSpPr>
        <p:spPr>
          <a:xfrm>
            <a:off x="315257" y="583209"/>
            <a:ext cx="4359" cy="3804"/>
          </a:xfrm>
          <a:custGeom>
            <a:avLst/>
            <a:gdLst/>
            <a:ahLst/>
            <a:cxnLst/>
            <a:rect l="l" t="t" r="r" b="b"/>
            <a:pathLst>
              <a:path w="5812" h="5072">
                <a:moveTo>
                  <a:pt x="4046" y="5072"/>
                </a:moveTo>
                <a:lnTo>
                  <a:pt x="4615" y="4478"/>
                </a:lnTo>
                <a:lnTo>
                  <a:pt x="5471" y="3992"/>
                </a:lnTo>
                <a:lnTo>
                  <a:pt x="5528" y="2967"/>
                </a:lnTo>
                <a:lnTo>
                  <a:pt x="5812" y="1995"/>
                </a:lnTo>
                <a:lnTo>
                  <a:pt x="5071" y="1078"/>
                </a:lnTo>
                <a:lnTo>
                  <a:pt x="4730" y="0"/>
                </a:lnTo>
                <a:lnTo>
                  <a:pt x="3703" y="0"/>
                </a:lnTo>
                <a:lnTo>
                  <a:pt x="3077" y="916"/>
                </a:lnTo>
                <a:lnTo>
                  <a:pt x="2279" y="1617"/>
                </a:lnTo>
                <a:lnTo>
                  <a:pt x="1025" y="1617"/>
                </a:lnTo>
                <a:lnTo>
                  <a:pt x="0" y="2805"/>
                </a:lnTo>
                <a:lnTo>
                  <a:pt x="1252" y="3614"/>
                </a:lnTo>
                <a:lnTo>
                  <a:pt x="2563" y="4425"/>
                </a:lnTo>
                <a:lnTo>
                  <a:pt x="4046" y="5072"/>
                </a:lnTo>
                <a:close/>
              </a:path>
            </a:pathLst>
          </a:custGeom>
          <a:solidFill>
            <a:srgbClr val="BADC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58" name="object 1658"/>
          <p:cNvSpPr/>
          <p:nvPr/>
        </p:nvSpPr>
        <p:spPr>
          <a:xfrm>
            <a:off x="309957" y="563740"/>
            <a:ext cx="15559" cy="19671"/>
          </a:xfrm>
          <a:custGeom>
            <a:avLst/>
            <a:gdLst/>
            <a:ahLst/>
            <a:cxnLst/>
            <a:rect l="l" t="t" r="r" b="b"/>
            <a:pathLst>
              <a:path w="20745" h="26228">
                <a:moveTo>
                  <a:pt x="11910" y="9444"/>
                </a:moveTo>
                <a:lnTo>
                  <a:pt x="11112" y="9119"/>
                </a:lnTo>
                <a:lnTo>
                  <a:pt x="9858" y="9119"/>
                </a:lnTo>
                <a:lnTo>
                  <a:pt x="8661" y="9283"/>
                </a:lnTo>
                <a:lnTo>
                  <a:pt x="7409" y="9389"/>
                </a:lnTo>
                <a:lnTo>
                  <a:pt x="6154" y="9336"/>
                </a:lnTo>
                <a:lnTo>
                  <a:pt x="5298" y="8419"/>
                </a:lnTo>
                <a:lnTo>
                  <a:pt x="5469" y="7663"/>
                </a:lnTo>
                <a:lnTo>
                  <a:pt x="6668" y="7825"/>
                </a:lnTo>
                <a:lnTo>
                  <a:pt x="7864" y="7555"/>
                </a:lnTo>
                <a:lnTo>
                  <a:pt x="9004" y="7394"/>
                </a:lnTo>
                <a:lnTo>
                  <a:pt x="10144" y="7177"/>
                </a:lnTo>
                <a:lnTo>
                  <a:pt x="11340" y="7122"/>
                </a:lnTo>
                <a:lnTo>
                  <a:pt x="12480" y="6800"/>
                </a:lnTo>
                <a:lnTo>
                  <a:pt x="13507" y="6367"/>
                </a:lnTo>
                <a:lnTo>
                  <a:pt x="14532" y="5774"/>
                </a:lnTo>
                <a:lnTo>
                  <a:pt x="16186" y="5989"/>
                </a:lnTo>
                <a:lnTo>
                  <a:pt x="17154" y="5666"/>
                </a:lnTo>
                <a:lnTo>
                  <a:pt x="18179" y="5342"/>
                </a:lnTo>
                <a:lnTo>
                  <a:pt x="18808" y="4480"/>
                </a:lnTo>
                <a:lnTo>
                  <a:pt x="19319" y="3508"/>
                </a:lnTo>
                <a:lnTo>
                  <a:pt x="20117" y="2697"/>
                </a:lnTo>
                <a:lnTo>
                  <a:pt x="20745" y="1888"/>
                </a:lnTo>
                <a:lnTo>
                  <a:pt x="20403" y="1025"/>
                </a:lnTo>
                <a:lnTo>
                  <a:pt x="20117" y="53"/>
                </a:lnTo>
                <a:lnTo>
                  <a:pt x="18982" y="193"/>
                </a:lnTo>
                <a:lnTo>
                  <a:pt x="5380" y="6380"/>
                </a:lnTo>
                <a:lnTo>
                  <a:pt x="0" y="16891"/>
                </a:lnTo>
                <a:lnTo>
                  <a:pt x="0" y="20345"/>
                </a:lnTo>
                <a:lnTo>
                  <a:pt x="1538" y="23528"/>
                </a:lnTo>
                <a:lnTo>
                  <a:pt x="4158" y="26228"/>
                </a:lnTo>
                <a:lnTo>
                  <a:pt x="3760" y="25094"/>
                </a:lnTo>
                <a:lnTo>
                  <a:pt x="3476" y="24014"/>
                </a:lnTo>
                <a:lnTo>
                  <a:pt x="3133" y="22881"/>
                </a:lnTo>
                <a:lnTo>
                  <a:pt x="2507" y="21911"/>
                </a:lnTo>
                <a:lnTo>
                  <a:pt x="2279" y="20777"/>
                </a:lnTo>
                <a:lnTo>
                  <a:pt x="1822" y="19697"/>
                </a:lnTo>
                <a:lnTo>
                  <a:pt x="2678" y="18834"/>
                </a:lnTo>
                <a:lnTo>
                  <a:pt x="3703" y="18186"/>
                </a:lnTo>
                <a:lnTo>
                  <a:pt x="4899" y="17755"/>
                </a:lnTo>
                <a:lnTo>
                  <a:pt x="5868" y="17000"/>
                </a:lnTo>
                <a:lnTo>
                  <a:pt x="6780" y="16189"/>
                </a:lnTo>
                <a:lnTo>
                  <a:pt x="7979" y="15650"/>
                </a:lnTo>
                <a:lnTo>
                  <a:pt x="9175" y="15325"/>
                </a:lnTo>
                <a:lnTo>
                  <a:pt x="10144" y="14625"/>
                </a:lnTo>
                <a:lnTo>
                  <a:pt x="10542" y="13545"/>
                </a:lnTo>
                <a:lnTo>
                  <a:pt x="11169" y="12574"/>
                </a:lnTo>
                <a:lnTo>
                  <a:pt x="11797" y="11603"/>
                </a:lnTo>
                <a:lnTo>
                  <a:pt x="12651" y="10900"/>
                </a:lnTo>
                <a:lnTo>
                  <a:pt x="12595" y="9875"/>
                </a:lnTo>
                <a:lnTo>
                  <a:pt x="11910" y="9444"/>
                </a:lnTo>
                <a:close/>
              </a:path>
            </a:pathLst>
          </a:custGeom>
          <a:solidFill>
            <a:srgbClr val="BADCF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59" name="object 1659"/>
          <p:cNvSpPr/>
          <p:nvPr/>
        </p:nvSpPr>
        <p:spPr>
          <a:xfrm>
            <a:off x="314066" y="564105"/>
            <a:ext cx="11450" cy="5504"/>
          </a:xfrm>
          <a:custGeom>
            <a:avLst/>
            <a:gdLst/>
            <a:ahLst/>
            <a:cxnLst/>
            <a:rect l="l" t="t" r="r" b="b"/>
            <a:pathLst>
              <a:path w="15266" h="7339">
                <a:moveTo>
                  <a:pt x="1189" y="7339"/>
                </a:moveTo>
                <a:lnTo>
                  <a:pt x="2385" y="7069"/>
                </a:lnTo>
                <a:lnTo>
                  <a:pt x="3525" y="6908"/>
                </a:lnTo>
                <a:lnTo>
                  <a:pt x="4665" y="6691"/>
                </a:lnTo>
                <a:lnTo>
                  <a:pt x="5861" y="6636"/>
                </a:lnTo>
                <a:lnTo>
                  <a:pt x="7001" y="6314"/>
                </a:lnTo>
                <a:lnTo>
                  <a:pt x="8028" y="5881"/>
                </a:lnTo>
                <a:lnTo>
                  <a:pt x="9053" y="5288"/>
                </a:lnTo>
                <a:lnTo>
                  <a:pt x="10706" y="5503"/>
                </a:lnTo>
                <a:lnTo>
                  <a:pt x="11675" y="5180"/>
                </a:lnTo>
                <a:lnTo>
                  <a:pt x="12700" y="4856"/>
                </a:lnTo>
                <a:lnTo>
                  <a:pt x="13329" y="3994"/>
                </a:lnTo>
                <a:lnTo>
                  <a:pt x="13840" y="3022"/>
                </a:lnTo>
                <a:lnTo>
                  <a:pt x="14638" y="2211"/>
                </a:lnTo>
                <a:lnTo>
                  <a:pt x="15266" y="1402"/>
                </a:lnTo>
                <a:lnTo>
                  <a:pt x="14924" y="539"/>
                </a:lnTo>
                <a:lnTo>
                  <a:pt x="14752" y="0"/>
                </a:lnTo>
                <a:lnTo>
                  <a:pt x="14298" y="78"/>
                </a:lnTo>
                <a:lnTo>
                  <a:pt x="549" y="6122"/>
                </a:lnTo>
                <a:lnTo>
                  <a:pt x="0" y="7179"/>
                </a:lnTo>
                <a:lnTo>
                  <a:pt x="1189" y="7339"/>
                </a:lnTo>
                <a:close/>
              </a:path>
            </a:pathLst>
          </a:custGeom>
          <a:solidFill>
            <a:srgbClr val="BCDFF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60" name="object 1660"/>
          <p:cNvSpPr/>
          <p:nvPr/>
        </p:nvSpPr>
        <p:spPr>
          <a:xfrm>
            <a:off x="315386" y="583209"/>
            <a:ext cx="4231" cy="3723"/>
          </a:xfrm>
          <a:custGeom>
            <a:avLst/>
            <a:gdLst/>
            <a:ahLst/>
            <a:cxnLst/>
            <a:rect l="l" t="t" r="r" b="b"/>
            <a:pathLst>
              <a:path w="5641" h="4964">
                <a:moveTo>
                  <a:pt x="3989" y="4964"/>
                </a:moveTo>
                <a:lnTo>
                  <a:pt x="4444" y="4478"/>
                </a:lnTo>
                <a:lnTo>
                  <a:pt x="5300" y="3992"/>
                </a:lnTo>
                <a:lnTo>
                  <a:pt x="5357" y="2967"/>
                </a:lnTo>
                <a:lnTo>
                  <a:pt x="5641" y="1995"/>
                </a:lnTo>
                <a:lnTo>
                  <a:pt x="4899" y="1078"/>
                </a:lnTo>
                <a:lnTo>
                  <a:pt x="4559" y="0"/>
                </a:lnTo>
                <a:lnTo>
                  <a:pt x="3532" y="0"/>
                </a:lnTo>
                <a:lnTo>
                  <a:pt x="2906" y="916"/>
                </a:lnTo>
                <a:lnTo>
                  <a:pt x="2108" y="1617"/>
                </a:lnTo>
                <a:lnTo>
                  <a:pt x="853" y="1617"/>
                </a:lnTo>
                <a:lnTo>
                  <a:pt x="0" y="2589"/>
                </a:lnTo>
                <a:lnTo>
                  <a:pt x="1196" y="3453"/>
                </a:lnTo>
                <a:lnTo>
                  <a:pt x="2563" y="4261"/>
                </a:lnTo>
                <a:lnTo>
                  <a:pt x="3989" y="4964"/>
                </a:lnTo>
                <a:close/>
              </a:path>
            </a:pathLst>
          </a:custGeom>
          <a:solidFill>
            <a:srgbClr val="BCDFF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61" name="object 1661"/>
          <p:cNvSpPr/>
          <p:nvPr/>
        </p:nvSpPr>
        <p:spPr>
          <a:xfrm>
            <a:off x="310385" y="569513"/>
            <a:ext cx="9061" cy="13452"/>
          </a:xfrm>
          <a:custGeom>
            <a:avLst/>
            <a:gdLst/>
            <a:ahLst/>
            <a:cxnLst/>
            <a:rect l="l" t="t" r="r" b="b"/>
            <a:pathLst>
              <a:path w="12081" h="17936">
                <a:moveTo>
                  <a:pt x="3133" y="10489"/>
                </a:moveTo>
                <a:lnTo>
                  <a:pt x="4329" y="10058"/>
                </a:lnTo>
                <a:lnTo>
                  <a:pt x="5298" y="9302"/>
                </a:lnTo>
                <a:lnTo>
                  <a:pt x="6210" y="8492"/>
                </a:lnTo>
                <a:lnTo>
                  <a:pt x="7409" y="7952"/>
                </a:lnTo>
                <a:lnTo>
                  <a:pt x="8605" y="7628"/>
                </a:lnTo>
                <a:lnTo>
                  <a:pt x="9574" y="6927"/>
                </a:lnTo>
                <a:lnTo>
                  <a:pt x="9973" y="5847"/>
                </a:lnTo>
                <a:lnTo>
                  <a:pt x="10599" y="4877"/>
                </a:lnTo>
                <a:lnTo>
                  <a:pt x="11227" y="3905"/>
                </a:lnTo>
                <a:lnTo>
                  <a:pt x="12081" y="3203"/>
                </a:lnTo>
                <a:lnTo>
                  <a:pt x="12025" y="2177"/>
                </a:lnTo>
                <a:lnTo>
                  <a:pt x="11340" y="1747"/>
                </a:lnTo>
                <a:lnTo>
                  <a:pt x="10542" y="1422"/>
                </a:lnTo>
                <a:lnTo>
                  <a:pt x="9288" y="1422"/>
                </a:lnTo>
                <a:lnTo>
                  <a:pt x="8092" y="1585"/>
                </a:lnTo>
                <a:lnTo>
                  <a:pt x="6839" y="1691"/>
                </a:lnTo>
                <a:lnTo>
                  <a:pt x="5584" y="1638"/>
                </a:lnTo>
                <a:lnTo>
                  <a:pt x="4728" y="721"/>
                </a:lnTo>
                <a:lnTo>
                  <a:pt x="4892" y="0"/>
                </a:lnTo>
                <a:lnTo>
                  <a:pt x="0" y="9410"/>
                </a:lnTo>
                <a:lnTo>
                  <a:pt x="0" y="12486"/>
                </a:lnTo>
                <a:lnTo>
                  <a:pt x="1252" y="15400"/>
                </a:lnTo>
                <a:lnTo>
                  <a:pt x="3419" y="17936"/>
                </a:lnTo>
                <a:lnTo>
                  <a:pt x="3190" y="17397"/>
                </a:lnTo>
                <a:lnTo>
                  <a:pt x="2906" y="16317"/>
                </a:lnTo>
                <a:lnTo>
                  <a:pt x="2563" y="15183"/>
                </a:lnTo>
                <a:lnTo>
                  <a:pt x="1937" y="14213"/>
                </a:lnTo>
                <a:lnTo>
                  <a:pt x="1709" y="13080"/>
                </a:lnTo>
                <a:lnTo>
                  <a:pt x="1252" y="12000"/>
                </a:lnTo>
                <a:lnTo>
                  <a:pt x="2108" y="11136"/>
                </a:lnTo>
                <a:lnTo>
                  <a:pt x="3133" y="10489"/>
                </a:lnTo>
                <a:close/>
              </a:path>
            </a:pathLst>
          </a:custGeom>
          <a:solidFill>
            <a:srgbClr val="BCDFF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62" name="object 1662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BCDFF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63" name="object 1663"/>
          <p:cNvSpPr/>
          <p:nvPr/>
        </p:nvSpPr>
        <p:spPr>
          <a:xfrm>
            <a:off x="330730" y="563740"/>
            <a:ext cx="11669" cy="9592"/>
          </a:xfrm>
          <a:custGeom>
            <a:avLst/>
            <a:gdLst/>
            <a:ahLst/>
            <a:cxnLst/>
            <a:rect l="l" t="t" r="r" b="b"/>
            <a:pathLst>
              <a:path w="15559" h="12789">
                <a:moveTo>
                  <a:pt x="1027" y="430"/>
                </a:moveTo>
                <a:lnTo>
                  <a:pt x="1709" y="1133"/>
                </a:lnTo>
                <a:lnTo>
                  <a:pt x="2678" y="2105"/>
                </a:lnTo>
                <a:lnTo>
                  <a:pt x="3705" y="2969"/>
                </a:lnTo>
                <a:lnTo>
                  <a:pt x="4617" y="2697"/>
                </a:lnTo>
                <a:lnTo>
                  <a:pt x="5129" y="3400"/>
                </a:lnTo>
                <a:lnTo>
                  <a:pt x="5757" y="4047"/>
                </a:lnTo>
                <a:lnTo>
                  <a:pt x="5586" y="5127"/>
                </a:lnTo>
                <a:lnTo>
                  <a:pt x="5643" y="6097"/>
                </a:lnTo>
                <a:lnTo>
                  <a:pt x="5528" y="7177"/>
                </a:lnTo>
                <a:lnTo>
                  <a:pt x="6213" y="7825"/>
                </a:lnTo>
                <a:lnTo>
                  <a:pt x="7010" y="8364"/>
                </a:lnTo>
                <a:lnTo>
                  <a:pt x="6897" y="9552"/>
                </a:lnTo>
                <a:lnTo>
                  <a:pt x="7409" y="10253"/>
                </a:lnTo>
                <a:lnTo>
                  <a:pt x="7979" y="10955"/>
                </a:lnTo>
                <a:lnTo>
                  <a:pt x="8549" y="11711"/>
                </a:lnTo>
                <a:lnTo>
                  <a:pt x="9290" y="12089"/>
                </a:lnTo>
                <a:lnTo>
                  <a:pt x="9803" y="12789"/>
                </a:lnTo>
                <a:lnTo>
                  <a:pt x="10544" y="12033"/>
                </a:lnTo>
                <a:lnTo>
                  <a:pt x="11513" y="11386"/>
                </a:lnTo>
                <a:lnTo>
                  <a:pt x="11968" y="10416"/>
                </a:lnTo>
                <a:lnTo>
                  <a:pt x="12653" y="9552"/>
                </a:lnTo>
                <a:lnTo>
                  <a:pt x="12768" y="8527"/>
                </a:lnTo>
                <a:lnTo>
                  <a:pt x="12709" y="7500"/>
                </a:lnTo>
                <a:lnTo>
                  <a:pt x="12709" y="6422"/>
                </a:lnTo>
                <a:lnTo>
                  <a:pt x="13338" y="5505"/>
                </a:lnTo>
                <a:lnTo>
                  <a:pt x="14248" y="4749"/>
                </a:lnTo>
                <a:lnTo>
                  <a:pt x="15275" y="4155"/>
                </a:lnTo>
                <a:lnTo>
                  <a:pt x="15559" y="4047"/>
                </a:lnTo>
                <a:lnTo>
                  <a:pt x="11286" y="1672"/>
                </a:lnTo>
                <a:lnTo>
                  <a:pt x="5929" y="216"/>
                </a:lnTo>
                <a:lnTo>
                  <a:pt x="0" y="0"/>
                </a:lnTo>
                <a:lnTo>
                  <a:pt x="1027" y="430"/>
                </a:lnTo>
                <a:close/>
              </a:path>
            </a:pathLst>
          </a:custGeom>
          <a:solidFill>
            <a:srgbClr val="BCDFF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64" name="object 1664"/>
          <p:cNvSpPr/>
          <p:nvPr/>
        </p:nvSpPr>
        <p:spPr>
          <a:xfrm>
            <a:off x="314054" y="569489"/>
            <a:ext cx="12" cy="24"/>
          </a:xfrm>
          <a:custGeom>
            <a:avLst/>
            <a:gdLst/>
            <a:ahLst/>
            <a:cxnLst/>
            <a:rect l="l" t="t" r="r" b="b"/>
            <a:pathLst>
              <a:path w="16" h="32">
                <a:moveTo>
                  <a:pt x="16" y="0"/>
                </a:moveTo>
                <a:lnTo>
                  <a:pt x="0" y="32"/>
                </a:lnTo>
                <a:lnTo>
                  <a:pt x="16" y="0"/>
                </a:lnTo>
                <a:close/>
              </a:path>
            </a:pathLst>
          </a:custGeom>
          <a:solidFill>
            <a:srgbClr val="BCDFF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65" name="object 1665"/>
          <p:cNvSpPr/>
          <p:nvPr/>
        </p:nvSpPr>
        <p:spPr>
          <a:xfrm>
            <a:off x="331585" y="564186"/>
            <a:ext cx="10345" cy="9146"/>
          </a:xfrm>
          <a:custGeom>
            <a:avLst/>
            <a:gdLst/>
            <a:ahLst/>
            <a:cxnLst/>
            <a:rect l="l" t="t" r="r" b="b"/>
            <a:pathLst>
              <a:path w="13793" h="12195">
                <a:moveTo>
                  <a:pt x="11570" y="5828"/>
                </a:moveTo>
                <a:lnTo>
                  <a:pt x="12198" y="4911"/>
                </a:lnTo>
                <a:lnTo>
                  <a:pt x="13108" y="4155"/>
                </a:lnTo>
                <a:lnTo>
                  <a:pt x="13793" y="3722"/>
                </a:lnTo>
                <a:lnTo>
                  <a:pt x="9975" y="1672"/>
                </a:lnTo>
                <a:lnTo>
                  <a:pt x="5244" y="322"/>
                </a:lnTo>
                <a:lnTo>
                  <a:pt x="0" y="0"/>
                </a:lnTo>
                <a:lnTo>
                  <a:pt x="569" y="539"/>
                </a:lnTo>
                <a:lnTo>
                  <a:pt x="1538" y="1511"/>
                </a:lnTo>
                <a:lnTo>
                  <a:pt x="2565" y="2374"/>
                </a:lnTo>
                <a:lnTo>
                  <a:pt x="3478" y="2103"/>
                </a:lnTo>
                <a:lnTo>
                  <a:pt x="3989" y="2805"/>
                </a:lnTo>
                <a:lnTo>
                  <a:pt x="4617" y="3453"/>
                </a:lnTo>
                <a:lnTo>
                  <a:pt x="4446" y="4533"/>
                </a:lnTo>
                <a:lnTo>
                  <a:pt x="4503" y="5503"/>
                </a:lnTo>
                <a:lnTo>
                  <a:pt x="4388" y="6583"/>
                </a:lnTo>
                <a:lnTo>
                  <a:pt x="5073" y="7231"/>
                </a:lnTo>
                <a:lnTo>
                  <a:pt x="5870" y="7770"/>
                </a:lnTo>
                <a:lnTo>
                  <a:pt x="5757" y="8958"/>
                </a:lnTo>
                <a:lnTo>
                  <a:pt x="6269" y="9659"/>
                </a:lnTo>
                <a:lnTo>
                  <a:pt x="6839" y="10361"/>
                </a:lnTo>
                <a:lnTo>
                  <a:pt x="7409" y="11117"/>
                </a:lnTo>
                <a:lnTo>
                  <a:pt x="8150" y="11494"/>
                </a:lnTo>
                <a:lnTo>
                  <a:pt x="8663" y="12195"/>
                </a:lnTo>
                <a:lnTo>
                  <a:pt x="9405" y="11439"/>
                </a:lnTo>
                <a:lnTo>
                  <a:pt x="10373" y="10792"/>
                </a:lnTo>
                <a:lnTo>
                  <a:pt x="10828" y="9822"/>
                </a:lnTo>
                <a:lnTo>
                  <a:pt x="11513" y="8958"/>
                </a:lnTo>
                <a:lnTo>
                  <a:pt x="11628" y="7933"/>
                </a:lnTo>
                <a:lnTo>
                  <a:pt x="11570" y="6906"/>
                </a:lnTo>
                <a:lnTo>
                  <a:pt x="11570" y="5828"/>
                </a:lnTo>
                <a:close/>
              </a:path>
            </a:pathLst>
          </a:custGeom>
          <a:solidFill>
            <a:srgbClr val="BCDFF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66" name="object 1666"/>
          <p:cNvSpPr/>
          <p:nvPr/>
        </p:nvSpPr>
        <p:spPr>
          <a:xfrm>
            <a:off x="314188" y="564509"/>
            <a:ext cx="11328" cy="5100"/>
          </a:xfrm>
          <a:custGeom>
            <a:avLst/>
            <a:gdLst/>
            <a:ahLst/>
            <a:cxnLst/>
            <a:rect l="l" t="t" r="r" b="b"/>
            <a:pathLst>
              <a:path w="15104" h="6800">
                <a:moveTo>
                  <a:pt x="3478" y="3400"/>
                </a:moveTo>
                <a:lnTo>
                  <a:pt x="0" y="6638"/>
                </a:lnTo>
                <a:lnTo>
                  <a:pt x="1027" y="6800"/>
                </a:lnTo>
                <a:lnTo>
                  <a:pt x="2223" y="6530"/>
                </a:lnTo>
                <a:lnTo>
                  <a:pt x="3363" y="6369"/>
                </a:lnTo>
                <a:lnTo>
                  <a:pt x="4503" y="6152"/>
                </a:lnTo>
                <a:lnTo>
                  <a:pt x="5699" y="6097"/>
                </a:lnTo>
                <a:lnTo>
                  <a:pt x="6839" y="5774"/>
                </a:lnTo>
                <a:lnTo>
                  <a:pt x="7866" y="5342"/>
                </a:lnTo>
                <a:lnTo>
                  <a:pt x="8891" y="4749"/>
                </a:lnTo>
                <a:lnTo>
                  <a:pt x="10544" y="4964"/>
                </a:lnTo>
                <a:lnTo>
                  <a:pt x="11513" y="4641"/>
                </a:lnTo>
                <a:lnTo>
                  <a:pt x="12538" y="4316"/>
                </a:lnTo>
                <a:lnTo>
                  <a:pt x="13167" y="3455"/>
                </a:lnTo>
                <a:lnTo>
                  <a:pt x="13678" y="2483"/>
                </a:lnTo>
                <a:lnTo>
                  <a:pt x="14476" y="1672"/>
                </a:lnTo>
                <a:lnTo>
                  <a:pt x="15104" y="863"/>
                </a:lnTo>
                <a:lnTo>
                  <a:pt x="14762" y="0"/>
                </a:lnTo>
                <a:lnTo>
                  <a:pt x="8663" y="971"/>
                </a:lnTo>
                <a:lnTo>
                  <a:pt x="3478" y="3400"/>
                </a:lnTo>
                <a:close/>
              </a:path>
            </a:pathLst>
          </a:custGeom>
          <a:solidFill>
            <a:srgbClr val="BCDFF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67" name="object 1667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BCDFF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68" name="object 1668"/>
          <p:cNvSpPr/>
          <p:nvPr/>
        </p:nvSpPr>
        <p:spPr>
          <a:xfrm>
            <a:off x="315514" y="583209"/>
            <a:ext cx="4102" cy="3602"/>
          </a:xfrm>
          <a:custGeom>
            <a:avLst/>
            <a:gdLst/>
            <a:ahLst/>
            <a:cxnLst/>
            <a:rect l="l" t="t" r="r" b="b"/>
            <a:pathLst>
              <a:path w="5469" h="4802">
                <a:moveTo>
                  <a:pt x="3989" y="4802"/>
                </a:moveTo>
                <a:lnTo>
                  <a:pt x="4273" y="4478"/>
                </a:lnTo>
                <a:lnTo>
                  <a:pt x="5129" y="3992"/>
                </a:lnTo>
                <a:lnTo>
                  <a:pt x="5185" y="2967"/>
                </a:lnTo>
                <a:lnTo>
                  <a:pt x="5469" y="1995"/>
                </a:lnTo>
                <a:lnTo>
                  <a:pt x="4728" y="1078"/>
                </a:lnTo>
                <a:lnTo>
                  <a:pt x="4388" y="0"/>
                </a:lnTo>
                <a:lnTo>
                  <a:pt x="3361" y="0"/>
                </a:lnTo>
                <a:lnTo>
                  <a:pt x="2734" y="916"/>
                </a:lnTo>
                <a:lnTo>
                  <a:pt x="1937" y="1617"/>
                </a:lnTo>
                <a:lnTo>
                  <a:pt x="682" y="1617"/>
                </a:lnTo>
                <a:lnTo>
                  <a:pt x="0" y="2372"/>
                </a:lnTo>
                <a:lnTo>
                  <a:pt x="1196" y="3291"/>
                </a:lnTo>
                <a:lnTo>
                  <a:pt x="2507" y="4100"/>
                </a:lnTo>
                <a:lnTo>
                  <a:pt x="3989" y="4802"/>
                </a:lnTo>
                <a:close/>
              </a:path>
            </a:pathLst>
          </a:custGeom>
          <a:solidFill>
            <a:srgbClr val="BCDFF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69" name="object 1669"/>
          <p:cNvSpPr/>
          <p:nvPr/>
        </p:nvSpPr>
        <p:spPr>
          <a:xfrm>
            <a:off x="310768" y="569691"/>
            <a:ext cx="8678" cy="12506"/>
          </a:xfrm>
          <a:custGeom>
            <a:avLst/>
            <a:gdLst/>
            <a:ahLst/>
            <a:cxnLst/>
            <a:rect l="l" t="t" r="r" b="b"/>
            <a:pathLst>
              <a:path w="11570" h="16675">
                <a:moveTo>
                  <a:pt x="2394" y="16081"/>
                </a:moveTo>
                <a:lnTo>
                  <a:pt x="2052" y="14948"/>
                </a:lnTo>
                <a:lnTo>
                  <a:pt x="1425" y="13977"/>
                </a:lnTo>
                <a:lnTo>
                  <a:pt x="1198" y="12844"/>
                </a:lnTo>
                <a:lnTo>
                  <a:pt x="741" y="11764"/>
                </a:lnTo>
                <a:lnTo>
                  <a:pt x="1597" y="10900"/>
                </a:lnTo>
                <a:lnTo>
                  <a:pt x="2622" y="10253"/>
                </a:lnTo>
                <a:lnTo>
                  <a:pt x="3818" y="9822"/>
                </a:lnTo>
                <a:lnTo>
                  <a:pt x="4787" y="9066"/>
                </a:lnTo>
                <a:lnTo>
                  <a:pt x="5699" y="8256"/>
                </a:lnTo>
                <a:lnTo>
                  <a:pt x="6897" y="7717"/>
                </a:lnTo>
                <a:lnTo>
                  <a:pt x="8094" y="7392"/>
                </a:lnTo>
                <a:lnTo>
                  <a:pt x="9062" y="6691"/>
                </a:lnTo>
                <a:lnTo>
                  <a:pt x="9461" y="5611"/>
                </a:lnTo>
                <a:lnTo>
                  <a:pt x="10087" y="4641"/>
                </a:lnTo>
                <a:lnTo>
                  <a:pt x="10716" y="3669"/>
                </a:lnTo>
                <a:lnTo>
                  <a:pt x="11570" y="2967"/>
                </a:lnTo>
                <a:lnTo>
                  <a:pt x="11513" y="1942"/>
                </a:lnTo>
                <a:lnTo>
                  <a:pt x="10828" y="1511"/>
                </a:lnTo>
                <a:lnTo>
                  <a:pt x="10031" y="1186"/>
                </a:lnTo>
                <a:lnTo>
                  <a:pt x="8776" y="1186"/>
                </a:lnTo>
                <a:lnTo>
                  <a:pt x="7580" y="1349"/>
                </a:lnTo>
                <a:lnTo>
                  <a:pt x="6327" y="1456"/>
                </a:lnTo>
                <a:lnTo>
                  <a:pt x="5073" y="1402"/>
                </a:lnTo>
                <a:lnTo>
                  <a:pt x="4217" y="485"/>
                </a:lnTo>
                <a:lnTo>
                  <a:pt x="4331" y="0"/>
                </a:lnTo>
                <a:lnTo>
                  <a:pt x="1597" y="2644"/>
                </a:lnTo>
                <a:lnTo>
                  <a:pt x="0" y="5881"/>
                </a:lnTo>
                <a:lnTo>
                  <a:pt x="0" y="11980"/>
                </a:lnTo>
                <a:lnTo>
                  <a:pt x="912" y="14462"/>
                </a:lnTo>
                <a:lnTo>
                  <a:pt x="2565" y="16675"/>
                </a:lnTo>
                <a:lnTo>
                  <a:pt x="2394" y="16081"/>
                </a:lnTo>
                <a:close/>
              </a:path>
            </a:pathLst>
          </a:custGeom>
          <a:solidFill>
            <a:srgbClr val="BCDFF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70" name="object 1670"/>
          <p:cNvSpPr/>
          <p:nvPr/>
        </p:nvSpPr>
        <p:spPr>
          <a:xfrm>
            <a:off x="315641" y="583210"/>
            <a:ext cx="3975" cy="3479"/>
          </a:xfrm>
          <a:custGeom>
            <a:avLst/>
            <a:gdLst/>
            <a:ahLst/>
            <a:cxnLst/>
            <a:rect l="l" t="t" r="r" b="b"/>
            <a:pathLst>
              <a:path w="5300" h="4639">
                <a:moveTo>
                  <a:pt x="3933" y="4639"/>
                </a:moveTo>
                <a:lnTo>
                  <a:pt x="4104" y="4478"/>
                </a:lnTo>
                <a:lnTo>
                  <a:pt x="4960" y="3992"/>
                </a:lnTo>
                <a:lnTo>
                  <a:pt x="5016" y="2967"/>
                </a:lnTo>
                <a:lnTo>
                  <a:pt x="5300" y="1995"/>
                </a:lnTo>
                <a:lnTo>
                  <a:pt x="4559" y="1078"/>
                </a:lnTo>
                <a:lnTo>
                  <a:pt x="4219" y="0"/>
                </a:lnTo>
                <a:lnTo>
                  <a:pt x="3192" y="0"/>
                </a:lnTo>
                <a:lnTo>
                  <a:pt x="2565" y="916"/>
                </a:lnTo>
                <a:lnTo>
                  <a:pt x="1768" y="1617"/>
                </a:lnTo>
                <a:lnTo>
                  <a:pt x="513" y="1617"/>
                </a:lnTo>
                <a:lnTo>
                  <a:pt x="0" y="2211"/>
                </a:lnTo>
                <a:lnTo>
                  <a:pt x="1198" y="3128"/>
                </a:lnTo>
                <a:lnTo>
                  <a:pt x="2509" y="3939"/>
                </a:lnTo>
                <a:lnTo>
                  <a:pt x="3933" y="4639"/>
                </a:lnTo>
                <a:close/>
              </a:path>
            </a:pathLst>
          </a:custGeom>
          <a:solidFill>
            <a:srgbClr val="C2DFF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71" name="object 1671"/>
          <p:cNvSpPr/>
          <p:nvPr/>
        </p:nvSpPr>
        <p:spPr>
          <a:xfrm>
            <a:off x="311367" y="578676"/>
            <a:ext cx="1069" cy="2671"/>
          </a:xfrm>
          <a:custGeom>
            <a:avLst/>
            <a:gdLst/>
            <a:ahLst/>
            <a:cxnLst/>
            <a:rect l="l" t="t" r="r" b="b"/>
            <a:pathLst>
              <a:path w="1425" h="3561">
                <a:moveTo>
                  <a:pt x="1425" y="3561"/>
                </a:moveTo>
                <a:lnTo>
                  <a:pt x="1254" y="2967"/>
                </a:lnTo>
                <a:lnTo>
                  <a:pt x="628" y="1997"/>
                </a:lnTo>
                <a:lnTo>
                  <a:pt x="400" y="863"/>
                </a:lnTo>
                <a:lnTo>
                  <a:pt x="0" y="0"/>
                </a:lnTo>
                <a:lnTo>
                  <a:pt x="285" y="1186"/>
                </a:lnTo>
                <a:lnTo>
                  <a:pt x="741" y="2428"/>
                </a:lnTo>
                <a:lnTo>
                  <a:pt x="1425" y="3561"/>
                </a:lnTo>
                <a:close/>
              </a:path>
            </a:pathLst>
          </a:custGeom>
          <a:solidFill>
            <a:srgbClr val="C2DFF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72" name="object 1672"/>
          <p:cNvSpPr/>
          <p:nvPr/>
        </p:nvSpPr>
        <p:spPr>
          <a:xfrm>
            <a:off x="332013" y="564590"/>
            <a:ext cx="9532" cy="8742"/>
          </a:xfrm>
          <a:custGeom>
            <a:avLst/>
            <a:gdLst/>
            <a:ahLst/>
            <a:cxnLst/>
            <a:rect l="l" t="t" r="r" b="b"/>
            <a:pathLst>
              <a:path w="12709" h="11656">
                <a:moveTo>
                  <a:pt x="11000" y="5288"/>
                </a:moveTo>
                <a:lnTo>
                  <a:pt x="11628" y="4372"/>
                </a:lnTo>
                <a:lnTo>
                  <a:pt x="12538" y="3616"/>
                </a:lnTo>
                <a:lnTo>
                  <a:pt x="12709" y="3508"/>
                </a:lnTo>
                <a:lnTo>
                  <a:pt x="9119" y="1619"/>
                </a:lnTo>
                <a:lnTo>
                  <a:pt x="4730" y="377"/>
                </a:lnTo>
                <a:lnTo>
                  <a:pt x="0" y="0"/>
                </a:lnTo>
                <a:lnTo>
                  <a:pt x="968" y="971"/>
                </a:lnTo>
                <a:lnTo>
                  <a:pt x="1995" y="1835"/>
                </a:lnTo>
                <a:lnTo>
                  <a:pt x="2908" y="1564"/>
                </a:lnTo>
                <a:lnTo>
                  <a:pt x="3419" y="2266"/>
                </a:lnTo>
                <a:lnTo>
                  <a:pt x="4048" y="2914"/>
                </a:lnTo>
                <a:lnTo>
                  <a:pt x="3876" y="3994"/>
                </a:lnTo>
                <a:lnTo>
                  <a:pt x="3933" y="4964"/>
                </a:lnTo>
                <a:lnTo>
                  <a:pt x="3818" y="6044"/>
                </a:lnTo>
                <a:lnTo>
                  <a:pt x="4503" y="6691"/>
                </a:lnTo>
                <a:lnTo>
                  <a:pt x="5300" y="7231"/>
                </a:lnTo>
                <a:lnTo>
                  <a:pt x="5187" y="8419"/>
                </a:lnTo>
                <a:lnTo>
                  <a:pt x="5699" y="9119"/>
                </a:lnTo>
                <a:lnTo>
                  <a:pt x="6269" y="9822"/>
                </a:lnTo>
                <a:lnTo>
                  <a:pt x="6839" y="10577"/>
                </a:lnTo>
                <a:lnTo>
                  <a:pt x="7580" y="10955"/>
                </a:lnTo>
                <a:lnTo>
                  <a:pt x="8094" y="11656"/>
                </a:lnTo>
                <a:lnTo>
                  <a:pt x="8835" y="10900"/>
                </a:lnTo>
                <a:lnTo>
                  <a:pt x="9803" y="10253"/>
                </a:lnTo>
                <a:lnTo>
                  <a:pt x="10259" y="9283"/>
                </a:lnTo>
                <a:lnTo>
                  <a:pt x="10943" y="8419"/>
                </a:lnTo>
                <a:lnTo>
                  <a:pt x="11058" y="7394"/>
                </a:lnTo>
                <a:lnTo>
                  <a:pt x="11000" y="6367"/>
                </a:lnTo>
                <a:lnTo>
                  <a:pt x="11000" y="5288"/>
                </a:lnTo>
                <a:close/>
              </a:path>
            </a:pathLst>
          </a:custGeom>
          <a:solidFill>
            <a:srgbClr val="C2DFF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73" name="object 1673"/>
          <p:cNvSpPr/>
          <p:nvPr/>
        </p:nvSpPr>
        <p:spPr>
          <a:xfrm>
            <a:off x="311153" y="570216"/>
            <a:ext cx="8292" cy="8297"/>
          </a:xfrm>
          <a:custGeom>
            <a:avLst/>
            <a:gdLst/>
            <a:ahLst/>
            <a:cxnLst/>
            <a:rect l="l" t="t" r="r" b="b"/>
            <a:pathLst>
              <a:path w="11056" h="11063">
                <a:moveTo>
                  <a:pt x="1423" y="2536"/>
                </a:moveTo>
                <a:lnTo>
                  <a:pt x="0" y="5613"/>
                </a:lnTo>
                <a:lnTo>
                  <a:pt x="0" y="9605"/>
                </a:lnTo>
                <a:lnTo>
                  <a:pt x="56" y="10308"/>
                </a:lnTo>
                <a:lnTo>
                  <a:pt x="227" y="11063"/>
                </a:lnTo>
                <a:lnTo>
                  <a:pt x="1083" y="10200"/>
                </a:lnTo>
                <a:lnTo>
                  <a:pt x="2108" y="9552"/>
                </a:lnTo>
                <a:lnTo>
                  <a:pt x="3304" y="9121"/>
                </a:lnTo>
                <a:lnTo>
                  <a:pt x="4273" y="8366"/>
                </a:lnTo>
                <a:lnTo>
                  <a:pt x="5185" y="7555"/>
                </a:lnTo>
                <a:lnTo>
                  <a:pt x="6384" y="7016"/>
                </a:lnTo>
                <a:lnTo>
                  <a:pt x="7580" y="6691"/>
                </a:lnTo>
                <a:lnTo>
                  <a:pt x="8549" y="5991"/>
                </a:lnTo>
                <a:lnTo>
                  <a:pt x="8947" y="4911"/>
                </a:lnTo>
                <a:lnTo>
                  <a:pt x="9574" y="3941"/>
                </a:lnTo>
                <a:lnTo>
                  <a:pt x="10202" y="2969"/>
                </a:lnTo>
                <a:lnTo>
                  <a:pt x="11056" y="2266"/>
                </a:lnTo>
                <a:lnTo>
                  <a:pt x="11000" y="1241"/>
                </a:lnTo>
                <a:lnTo>
                  <a:pt x="10315" y="810"/>
                </a:lnTo>
                <a:lnTo>
                  <a:pt x="9517" y="486"/>
                </a:lnTo>
                <a:lnTo>
                  <a:pt x="8263" y="485"/>
                </a:lnTo>
                <a:lnTo>
                  <a:pt x="7066" y="649"/>
                </a:lnTo>
                <a:lnTo>
                  <a:pt x="5814" y="755"/>
                </a:lnTo>
                <a:lnTo>
                  <a:pt x="4559" y="702"/>
                </a:lnTo>
                <a:lnTo>
                  <a:pt x="3874" y="0"/>
                </a:lnTo>
                <a:lnTo>
                  <a:pt x="1423" y="2536"/>
                </a:lnTo>
                <a:close/>
              </a:path>
            </a:pathLst>
          </a:custGeom>
          <a:solidFill>
            <a:srgbClr val="C2DFF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74" name="object 1674"/>
          <p:cNvSpPr/>
          <p:nvPr/>
        </p:nvSpPr>
        <p:spPr>
          <a:xfrm>
            <a:off x="314744" y="564873"/>
            <a:ext cx="10772" cy="4736"/>
          </a:xfrm>
          <a:custGeom>
            <a:avLst/>
            <a:gdLst/>
            <a:ahLst/>
            <a:cxnLst/>
            <a:rect l="l" t="t" r="r" b="b"/>
            <a:pathLst>
              <a:path w="14363" h="6314">
                <a:moveTo>
                  <a:pt x="3419" y="3183"/>
                </a:moveTo>
                <a:lnTo>
                  <a:pt x="0" y="6260"/>
                </a:lnTo>
                <a:lnTo>
                  <a:pt x="285" y="6314"/>
                </a:lnTo>
                <a:lnTo>
                  <a:pt x="1482" y="6044"/>
                </a:lnTo>
                <a:lnTo>
                  <a:pt x="2622" y="5883"/>
                </a:lnTo>
                <a:lnTo>
                  <a:pt x="3762" y="5666"/>
                </a:lnTo>
                <a:lnTo>
                  <a:pt x="4958" y="5611"/>
                </a:lnTo>
                <a:lnTo>
                  <a:pt x="6098" y="5288"/>
                </a:lnTo>
                <a:lnTo>
                  <a:pt x="7125" y="4856"/>
                </a:lnTo>
                <a:lnTo>
                  <a:pt x="8150" y="4263"/>
                </a:lnTo>
                <a:lnTo>
                  <a:pt x="9803" y="4478"/>
                </a:lnTo>
                <a:lnTo>
                  <a:pt x="10772" y="4155"/>
                </a:lnTo>
                <a:lnTo>
                  <a:pt x="11797" y="3830"/>
                </a:lnTo>
                <a:lnTo>
                  <a:pt x="12426" y="2969"/>
                </a:lnTo>
                <a:lnTo>
                  <a:pt x="12937" y="1997"/>
                </a:lnTo>
                <a:lnTo>
                  <a:pt x="13735" y="1186"/>
                </a:lnTo>
                <a:lnTo>
                  <a:pt x="14363" y="377"/>
                </a:lnTo>
                <a:lnTo>
                  <a:pt x="14192" y="0"/>
                </a:lnTo>
                <a:lnTo>
                  <a:pt x="8436" y="916"/>
                </a:lnTo>
                <a:lnTo>
                  <a:pt x="3419" y="3183"/>
                </a:lnTo>
                <a:close/>
              </a:path>
            </a:pathLst>
          </a:custGeom>
          <a:solidFill>
            <a:srgbClr val="C2DFF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75" name="object 1675"/>
          <p:cNvSpPr/>
          <p:nvPr/>
        </p:nvSpPr>
        <p:spPr>
          <a:xfrm>
            <a:off x="339578" y="572117"/>
            <a:ext cx="1583" cy="2348"/>
          </a:xfrm>
          <a:custGeom>
            <a:avLst/>
            <a:gdLst/>
            <a:ahLst/>
            <a:cxnLst/>
            <a:rect l="l" t="t" r="r" b="b"/>
            <a:pathLst>
              <a:path w="2110" h="3130">
                <a:moveTo>
                  <a:pt x="2110" y="1943"/>
                </a:moveTo>
                <a:lnTo>
                  <a:pt x="2052" y="918"/>
                </a:lnTo>
                <a:lnTo>
                  <a:pt x="1597" y="0"/>
                </a:lnTo>
                <a:lnTo>
                  <a:pt x="569" y="216"/>
                </a:lnTo>
                <a:lnTo>
                  <a:pt x="0" y="971"/>
                </a:lnTo>
                <a:lnTo>
                  <a:pt x="114" y="1943"/>
                </a:lnTo>
                <a:lnTo>
                  <a:pt x="628" y="2752"/>
                </a:lnTo>
                <a:lnTo>
                  <a:pt x="513" y="3130"/>
                </a:lnTo>
                <a:lnTo>
                  <a:pt x="1824" y="2915"/>
                </a:lnTo>
                <a:lnTo>
                  <a:pt x="2110" y="1943"/>
                </a:lnTo>
                <a:close/>
              </a:path>
            </a:pathLst>
          </a:custGeom>
          <a:solidFill>
            <a:srgbClr val="C2DFF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76" name="object 1676"/>
          <p:cNvSpPr/>
          <p:nvPr/>
        </p:nvSpPr>
        <p:spPr>
          <a:xfrm>
            <a:off x="311538" y="564995"/>
            <a:ext cx="29623" cy="21613"/>
          </a:xfrm>
          <a:custGeom>
            <a:avLst/>
            <a:gdLst/>
            <a:ahLst/>
            <a:cxnLst/>
            <a:rect l="l" t="t" r="r" b="b"/>
            <a:pathLst>
              <a:path w="39497" h="28817">
                <a:moveTo>
                  <a:pt x="8605" y="3238"/>
                </a:moveTo>
                <a:lnTo>
                  <a:pt x="5300" y="5991"/>
                </a:lnTo>
                <a:lnTo>
                  <a:pt x="5755" y="5883"/>
                </a:lnTo>
                <a:lnTo>
                  <a:pt x="6895" y="5721"/>
                </a:lnTo>
                <a:lnTo>
                  <a:pt x="8035" y="5505"/>
                </a:lnTo>
                <a:lnTo>
                  <a:pt x="9231" y="5450"/>
                </a:lnTo>
                <a:lnTo>
                  <a:pt x="10371" y="5127"/>
                </a:lnTo>
                <a:lnTo>
                  <a:pt x="11398" y="4694"/>
                </a:lnTo>
                <a:lnTo>
                  <a:pt x="12424" y="4102"/>
                </a:lnTo>
                <a:lnTo>
                  <a:pt x="14077" y="4316"/>
                </a:lnTo>
                <a:lnTo>
                  <a:pt x="15046" y="3994"/>
                </a:lnTo>
                <a:lnTo>
                  <a:pt x="16071" y="3669"/>
                </a:lnTo>
                <a:lnTo>
                  <a:pt x="16699" y="2807"/>
                </a:lnTo>
                <a:lnTo>
                  <a:pt x="17211" y="1835"/>
                </a:lnTo>
                <a:lnTo>
                  <a:pt x="18008" y="1025"/>
                </a:lnTo>
                <a:lnTo>
                  <a:pt x="18522" y="324"/>
                </a:lnTo>
                <a:lnTo>
                  <a:pt x="13221" y="1188"/>
                </a:lnTo>
                <a:lnTo>
                  <a:pt x="8605" y="3238"/>
                </a:lnTo>
                <a:close/>
              </a:path>
              <a:path w="39497" h="28817">
                <a:moveTo>
                  <a:pt x="39497" y="11441"/>
                </a:moveTo>
                <a:lnTo>
                  <a:pt x="39439" y="10416"/>
                </a:lnTo>
                <a:lnTo>
                  <a:pt x="38983" y="9497"/>
                </a:lnTo>
                <a:lnTo>
                  <a:pt x="37956" y="9714"/>
                </a:lnTo>
                <a:lnTo>
                  <a:pt x="37386" y="10469"/>
                </a:lnTo>
                <a:lnTo>
                  <a:pt x="37501" y="11441"/>
                </a:lnTo>
                <a:lnTo>
                  <a:pt x="38015" y="12250"/>
                </a:lnTo>
                <a:lnTo>
                  <a:pt x="37900" y="12628"/>
                </a:lnTo>
                <a:lnTo>
                  <a:pt x="39211" y="12413"/>
                </a:lnTo>
                <a:lnTo>
                  <a:pt x="39497" y="11441"/>
                </a:lnTo>
                <a:close/>
              </a:path>
              <a:path w="39497" h="28817">
                <a:moveTo>
                  <a:pt x="30207" y="1025"/>
                </a:moveTo>
                <a:lnTo>
                  <a:pt x="30718" y="1727"/>
                </a:lnTo>
                <a:lnTo>
                  <a:pt x="31346" y="2374"/>
                </a:lnTo>
                <a:lnTo>
                  <a:pt x="31175" y="3455"/>
                </a:lnTo>
                <a:lnTo>
                  <a:pt x="31232" y="4425"/>
                </a:lnTo>
                <a:lnTo>
                  <a:pt x="31117" y="5505"/>
                </a:lnTo>
                <a:lnTo>
                  <a:pt x="31802" y="6152"/>
                </a:lnTo>
                <a:lnTo>
                  <a:pt x="32599" y="6691"/>
                </a:lnTo>
                <a:lnTo>
                  <a:pt x="32486" y="7880"/>
                </a:lnTo>
                <a:lnTo>
                  <a:pt x="32998" y="8580"/>
                </a:lnTo>
                <a:lnTo>
                  <a:pt x="33568" y="9283"/>
                </a:lnTo>
                <a:lnTo>
                  <a:pt x="34138" y="10038"/>
                </a:lnTo>
                <a:lnTo>
                  <a:pt x="34879" y="10416"/>
                </a:lnTo>
                <a:lnTo>
                  <a:pt x="35393" y="11117"/>
                </a:lnTo>
                <a:lnTo>
                  <a:pt x="36134" y="10361"/>
                </a:lnTo>
                <a:lnTo>
                  <a:pt x="37102" y="9714"/>
                </a:lnTo>
                <a:lnTo>
                  <a:pt x="37557" y="8744"/>
                </a:lnTo>
                <a:lnTo>
                  <a:pt x="38242" y="7880"/>
                </a:lnTo>
                <a:lnTo>
                  <a:pt x="38357" y="6855"/>
                </a:lnTo>
                <a:lnTo>
                  <a:pt x="38299" y="5828"/>
                </a:lnTo>
                <a:lnTo>
                  <a:pt x="38299" y="4749"/>
                </a:lnTo>
                <a:lnTo>
                  <a:pt x="38927" y="3832"/>
                </a:lnTo>
                <a:lnTo>
                  <a:pt x="39497" y="3291"/>
                </a:lnTo>
                <a:lnTo>
                  <a:pt x="36190" y="1566"/>
                </a:lnTo>
                <a:lnTo>
                  <a:pt x="32200" y="432"/>
                </a:lnTo>
                <a:lnTo>
                  <a:pt x="27812" y="0"/>
                </a:lnTo>
                <a:lnTo>
                  <a:pt x="28267" y="432"/>
                </a:lnTo>
                <a:lnTo>
                  <a:pt x="29294" y="1296"/>
                </a:lnTo>
                <a:lnTo>
                  <a:pt x="30207" y="1025"/>
                </a:lnTo>
                <a:close/>
              </a:path>
              <a:path w="39497" h="28817">
                <a:moveTo>
                  <a:pt x="8092" y="28062"/>
                </a:moveTo>
                <a:lnTo>
                  <a:pt x="9574" y="28817"/>
                </a:lnTo>
                <a:lnTo>
                  <a:pt x="10430" y="28278"/>
                </a:lnTo>
                <a:lnTo>
                  <a:pt x="10486" y="27253"/>
                </a:lnTo>
                <a:lnTo>
                  <a:pt x="10770" y="26281"/>
                </a:lnTo>
                <a:lnTo>
                  <a:pt x="10029" y="25364"/>
                </a:lnTo>
                <a:lnTo>
                  <a:pt x="9689" y="24286"/>
                </a:lnTo>
                <a:lnTo>
                  <a:pt x="8661" y="24286"/>
                </a:lnTo>
                <a:lnTo>
                  <a:pt x="8035" y="25203"/>
                </a:lnTo>
                <a:lnTo>
                  <a:pt x="7238" y="25903"/>
                </a:lnTo>
                <a:lnTo>
                  <a:pt x="5983" y="25903"/>
                </a:lnTo>
                <a:lnTo>
                  <a:pt x="5641" y="26281"/>
                </a:lnTo>
                <a:lnTo>
                  <a:pt x="6780" y="27200"/>
                </a:lnTo>
                <a:lnTo>
                  <a:pt x="8092" y="28062"/>
                </a:lnTo>
                <a:close/>
              </a:path>
              <a:path w="39497" h="28817">
                <a:moveTo>
                  <a:pt x="0" y="15974"/>
                </a:moveTo>
                <a:lnTo>
                  <a:pt x="0" y="16514"/>
                </a:lnTo>
                <a:lnTo>
                  <a:pt x="56" y="17053"/>
                </a:lnTo>
                <a:lnTo>
                  <a:pt x="112" y="17594"/>
                </a:lnTo>
                <a:lnTo>
                  <a:pt x="569" y="17161"/>
                </a:lnTo>
                <a:lnTo>
                  <a:pt x="1595" y="16514"/>
                </a:lnTo>
                <a:lnTo>
                  <a:pt x="2791" y="16083"/>
                </a:lnTo>
                <a:lnTo>
                  <a:pt x="3760" y="15327"/>
                </a:lnTo>
                <a:lnTo>
                  <a:pt x="4672" y="14517"/>
                </a:lnTo>
                <a:lnTo>
                  <a:pt x="5870" y="13977"/>
                </a:lnTo>
                <a:lnTo>
                  <a:pt x="7066" y="13653"/>
                </a:lnTo>
                <a:lnTo>
                  <a:pt x="8035" y="12952"/>
                </a:lnTo>
                <a:lnTo>
                  <a:pt x="8434" y="11872"/>
                </a:lnTo>
                <a:lnTo>
                  <a:pt x="9060" y="10902"/>
                </a:lnTo>
                <a:lnTo>
                  <a:pt x="9689" y="9930"/>
                </a:lnTo>
                <a:lnTo>
                  <a:pt x="10542" y="9228"/>
                </a:lnTo>
                <a:lnTo>
                  <a:pt x="10486" y="8202"/>
                </a:lnTo>
                <a:lnTo>
                  <a:pt x="9801" y="7772"/>
                </a:lnTo>
                <a:lnTo>
                  <a:pt x="9004" y="7447"/>
                </a:lnTo>
                <a:lnTo>
                  <a:pt x="7749" y="7447"/>
                </a:lnTo>
                <a:lnTo>
                  <a:pt x="6553" y="7610"/>
                </a:lnTo>
                <a:lnTo>
                  <a:pt x="5300" y="7716"/>
                </a:lnTo>
                <a:lnTo>
                  <a:pt x="4046" y="7663"/>
                </a:lnTo>
                <a:lnTo>
                  <a:pt x="3760" y="7394"/>
                </a:lnTo>
                <a:lnTo>
                  <a:pt x="1423" y="9875"/>
                </a:lnTo>
                <a:lnTo>
                  <a:pt x="0" y="12844"/>
                </a:lnTo>
                <a:lnTo>
                  <a:pt x="0" y="15974"/>
                </a:lnTo>
                <a:close/>
              </a:path>
            </a:pathLst>
          </a:custGeom>
          <a:solidFill>
            <a:srgbClr val="C2DFF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77" name="object 1677"/>
          <p:cNvSpPr/>
          <p:nvPr/>
        </p:nvSpPr>
        <p:spPr>
          <a:xfrm>
            <a:off x="311966" y="565440"/>
            <a:ext cx="29195" cy="21047"/>
          </a:xfrm>
          <a:custGeom>
            <a:avLst/>
            <a:gdLst/>
            <a:ahLst/>
            <a:cxnLst/>
            <a:rect l="l" t="t" r="r" b="b"/>
            <a:pathLst>
              <a:path w="38927" h="28062">
                <a:moveTo>
                  <a:pt x="38927" y="10847"/>
                </a:moveTo>
                <a:lnTo>
                  <a:pt x="38869" y="9822"/>
                </a:lnTo>
                <a:lnTo>
                  <a:pt x="38413" y="8903"/>
                </a:lnTo>
                <a:lnTo>
                  <a:pt x="37386" y="9119"/>
                </a:lnTo>
                <a:lnTo>
                  <a:pt x="36816" y="9875"/>
                </a:lnTo>
                <a:lnTo>
                  <a:pt x="36931" y="10847"/>
                </a:lnTo>
                <a:lnTo>
                  <a:pt x="37445" y="11656"/>
                </a:lnTo>
                <a:lnTo>
                  <a:pt x="37330" y="12033"/>
                </a:lnTo>
                <a:lnTo>
                  <a:pt x="38641" y="11819"/>
                </a:lnTo>
                <a:lnTo>
                  <a:pt x="38927" y="10847"/>
                </a:lnTo>
                <a:close/>
              </a:path>
              <a:path w="38927" h="28062">
                <a:moveTo>
                  <a:pt x="29637" y="430"/>
                </a:moveTo>
                <a:lnTo>
                  <a:pt x="30148" y="1133"/>
                </a:lnTo>
                <a:lnTo>
                  <a:pt x="30777" y="1780"/>
                </a:lnTo>
                <a:lnTo>
                  <a:pt x="30605" y="2860"/>
                </a:lnTo>
                <a:lnTo>
                  <a:pt x="30662" y="3830"/>
                </a:lnTo>
                <a:lnTo>
                  <a:pt x="30547" y="4911"/>
                </a:lnTo>
                <a:lnTo>
                  <a:pt x="31232" y="5558"/>
                </a:lnTo>
                <a:lnTo>
                  <a:pt x="32029" y="6097"/>
                </a:lnTo>
                <a:lnTo>
                  <a:pt x="31916" y="7286"/>
                </a:lnTo>
                <a:lnTo>
                  <a:pt x="32428" y="7986"/>
                </a:lnTo>
                <a:lnTo>
                  <a:pt x="32998" y="8688"/>
                </a:lnTo>
                <a:lnTo>
                  <a:pt x="33568" y="9444"/>
                </a:lnTo>
                <a:lnTo>
                  <a:pt x="34309" y="9822"/>
                </a:lnTo>
                <a:lnTo>
                  <a:pt x="34823" y="10522"/>
                </a:lnTo>
                <a:lnTo>
                  <a:pt x="35564" y="9767"/>
                </a:lnTo>
                <a:lnTo>
                  <a:pt x="36532" y="9119"/>
                </a:lnTo>
                <a:lnTo>
                  <a:pt x="36988" y="8149"/>
                </a:lnTo>
                <a:lnTo>
                  <a:pt x="37672" y="7286"/>
                </a:lnTo>
                <a:lnTo>
                  <a:pt x="37787" y="6260"/>
                </a:lnTo>
                <a:lnTo>
                  <a:pt x="37729" y="5233"/>
                </a:lnTo>
                <a:lnTo>
                  <a:pt x="37729" y="4155"/>
                </a:lnTo>
                <a:lnTo>
                  <a:pt x="38357" y="3238"/>
                </a:lnTo>
                <a:lnTo>
                  <a:pt x="38526" y="3075"/>
                </a:lnTo>
                <a:lnTo>
                  <a:pt x="35449" y="1511"/>
                </a:lnTo>
                <a:lnTo>
                  <a:pt x="31858" y="430"/>
                </a:lnTo>
                <a:lnTo>
                  <a:pt x="27868" y="0"/>
                </a:lnTo>
                <a:lnTo>
                  <a:pt x="28724" y="702"/>
                </a:lnTo>
                <a:lnTo>
                  <a:pt x="29637" y="430"/>
                </a:lnTo>
                <a:close/>
              </a:path>
              <a:path w="38927" h="28062">
                <a:moveTo>
                  <a:pt x="6668" y="25309"/>
                </a:moveTo>
                <a:lnTo>
                  <a:pt x="5413" y="25309"/>
                </a:lnTo>
                <a:lnTo>
                  <a:pt x="5242" y="25472"/>
                </a:lnTo>
                <a:lnTo>
                  <a:pt x="6382" y="26442"/>
                </a:lnTo>
                <a:lnTo>
                  <a:pt x="7749" y="27306"/>
                </a:lnTo>
                <a:lnTo>
                  <a:pt x="9175" y="28062"/>
                </a:lnTo>
                <a:lnTo>
                  <a:pt x="9860" y="27684"/>
                </a:lnTo>
                <a:lnTo>
                  <a:pt x="9916" y="26659"/>
                </a:lnTo>
                <a:lnTo>
                  <a:pt x="10200" y="25687"/>
                </a:lnTo>
                <a:lnTo>
                  <a:pt x="9459" y="24770"/>
                </a:lnTo>
                <a:lnTo>
                  <a:pt x="9119" y="23692"/>
                </a:lnTo>
                <a:lnTo>
                  <a:pt x="8092" y="23692"/>
                </a:lnTo>
                <a:lnTo>
                  <a:pt x="7465" y="24608"/>
                </a:lnTo>
                <a:lnTo>
                  <a:pt x="6668" y="25309"/>
                </a:lnTo>
                <a:close/>
              </a:path>
              <a:path w="38927" h="28062">
                <a:moveTo>
                  <a:pt x="1367" y="9552"/>
                </a:moveTo>
                <a:lnTo>
                  <a:pt x="0" y="12466"/>
                </a:lnTo>
                <a:lnTo>
                  <a:pt x="0" y="16567"/>
                </a:lnTo>
                <a:lnTo>
                  <a:pt x="1025" y="15919"/>
                </a:lnTo>
                <a:lnTo>
                  <a:pt x="2221" y="15489"/>
                </a:lnTo>
                <a:lnTo>
                  <a:pt x="3190" y="14733"/>
                </a:lnTo>
                <a:lnTo>
                  <a:pt x="4102" y="13922"/>
                </a:lnTo>
                <a:lnTo>
                  <a:pt x="5300" y="13383"/>
                </a:lnTo>
                <a:lnTo>
                  <a:pt x="6496" y="13059"/>
                </a:lnTo>
                <a:lnTo>
                  <a:pt x="7465" y="12358"/>
                </a:lnTo>
                <a:lnTo>
                  <a:pt x="7864" y="11278"/>
                </a:lnTo>
                <a:lnTo>
                  <a:pt x="8490" y="10308"/>
                </a:lnTo>
                <a:lnTo>
                  <a:pt x="9119" y="9336"/>
                </a:lnTo>
                <a:lnTo>
                  <a:pt x="9973" y="8633"/>
                </a:lnTo>
                <a:lnTo>
                  <a:pt x="9916" y="7608"/>
                </a:lnTo>
                <a:lnTo>
                  <a:pt x="9231" y="7177"/>
                </a:lnTo>
                <a:lnTo>
                  <a:pt x="8434" y="6853"/>
                </a:lnTo>
                <a:lnTo>
                  <a:pt x="7179" y="6853"/>
                </a:lnTo>
                <a:lnTo>
                  <a:pt x="5983" y="7016"/>
                </a:lnTo>
                <a:lnTo>
                  <a:pt x="4730" y="7122"/>
                </a:lnTo>
                <a:lnTo>
                  <a:pt x="3703" y="7069"/>
                </a:lnTo>
                <a:lnTo>
                  <a:pt x="1367" y="9552"/>
                </a:lnTo>
                <a:close/>
              </a:path>
              <a:path w="38927" h="28062">
                <a:moveTo>
                  <a:pt x="8947" y="2860"/>
                </a:moveTo>
                <a:lnTo>
                  <a:pt x="5870" y="5180"/>
                </a:lnTo>
                <a:lnTo>
                  <a:pt x="6325" y="5127"/>
                </a:lnTo>
                <a:lnTo>
                  <a:pt x="7465" y="4911"/>
                </a:lnTo>
                <a:lnTo>
                  <a:pt x="8661" y="4856"/>
                </a:lnTo>
                <a:lnTo>
                  <a:pt x="9801" y="4533"/>
                </a:lnTo>
                <a:lnTo>
                  <a:pt x="10828" y="4100"/>
                </a:lnTo>
                <a:lnTo>
                  <a:pt x="11854" y="3508"/>
                </a:lnTo>
                <a:lnTo>
                  <a:pt x="13507" y="3722"/>
                </a:lnTo>
                <a:lnTo>
                  <a:pt x="14476" y="3400"/>
                </a:lnTo>
                <a:lnTo>
                  <a:pt x="15501" y="3075"/>
                </a:lnTo>
                <a:lnTo>
                  <a:pt x="16129" y="2213"/>
                </a:lnTo>
                <a:lnTo>
                  <a:pt x="16641" y="1241"/>
                </a:lnTo>
                <a:lnTo>
                  <a:pt x="17438" y="430"/>
                </a:lnTo>
                <a:lnTo>
                  <a:pt x="12937" y="1186"/>
                </a:lnTo>
                <a:lnTo>
                  <a:pt x="8947" y="2860"/>
                </a:lnTo>
                <a:close/>
              </a:path>
            </a:pathLst>
          </a:custGeom>
          <a:solidFill>
            <a:srgbClr val="C4E2F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78" name="object 1678"/>
          <p:cNvSpPr/>
          <p:nvPr/>
        </p:nvSpPr>
        <p:spPr>
          <a:xfrm>
            <a:off x="312350" y="566047"/>
            <a:ext cx="28811" cy="20359"/>
          </a:xfrm>
          <a:custGeom>
            <a:avLst/>
            <a:gdLst/>
            <a:ahLst/>
            <a:cxnLst/>
            <a:rect l="l" t="t" r="r" b="b"/>
            <a:pathLst>
              <a:path w="38415" h="27145">
                <a:moveTo>
                  <a:pt x="6156" y="24500"/>
                </a:moveTo>
                <a:lnTo>
                  <a:pt x="4901" y="24500"/>
                </a:lnTo>
                <a:lnTo>
                  <a:pt x="6098" y="25472"/>
                </a:lnTo>
                <a:lnTo>
                  <a:pt x="7409" y="26389"/>
                </a:lnTo>
                <a:lnTo>
                  <a:pt x="8891" y="27145"/>
                </a:lnTo>
                <a:lnTo>
                  <a:pt x="9348" y="26875"/>
                </a:lnTo>
                <a:lnTo>
                  <a:pt x="9405" y="25850"/>
                </a:lnTo>
                <a:lnTo>
                  <a:pt x="9689" y="24878"/>
                </a:lnTo>
                <a:lnTo>
                  <a:pt x="8947" y="23961"/>
                </a:lnTo>
                <a:lnTo>
                  <a:pt x="8607" y="22883"/>
                </a:lnTo>
                <a:lnTo>
                  <a:pt x="7580" y="22883"/>
                </a:lnTo>
                <a:lnTo>
                  <a:pt x="6954" y="23800"/>
                </a:lnTo>
                <a:lnTo>
                  <a:pt x="6156" y="24500"/>
                </a:lnTo>
                <a:close/>
              </a:path>
              <a:path w="38415" h="27145">
                <a:moveTo>
                  <a:pt x="3989" y="6314"/>
                </a:moveTo>
                <a:lnTo>
                  <a:pt x="1482" y="8743"/>
                </a:lnTo>
                <a:lnTo>
                  <a:pt x="0" y="11766"/>
                </a:lnTo>
                <a:lnTo>
                  <a:pt x="0" y="15435"/>
                </a:lnTo>
                <a:lnTo>
                  <a:pt x="513" y="15111"/>
                </a:lnTo>
                <a:lnTo>
                  <a:pt x="1709" y="14680"/>
                </a:lnTo>
                <a:lnTo>
                  <a:pt x="2678" y="13924"/>
                </a:lnTo>
                <a:lnTo>
                  <a:pt x="3590" y="13114"/>
                </a:lnTo>
                <a:lnTo>
                  <a:pt x="4789" y="12574"/>
                </a:lnTo>
                <a:lnTo>
                  <a:pt x="5985" y="12250"/>
                </a:lnTo>
                <a:lnTo>
                  <a:pt x="6954" y="11549"/>
                </a:lnTo>
                <a:lnTo>
                  <a:pt x="7352" y="10469"/>
                </a:lnTo>
                <a:lnTo>
                  <a:pt x="7979" y="9499"/>
                </a:lnTo>
                <a:lnTo>
                  <a:pt x="8607" y="8527"/>
                </a:lnTo>
                <a:lnTo>
                  <a:pt x="9461" y="7825"/>
                </a:lnTo>
                <a:lnTo>
                  <a:pt x="9405" y="6800"/>
                </a:lnTo>
                <a:lnTo>
                  <a:pt x="8720" y="6369"/>
                </a:lnTo>
                <a:lnTo>
                  <a:pt x="7922" y="6044"/>
                </a:lnTo>
                <a:lnTo>
                  <a:pt x="6668" y="6044"/>
                </a:lnTo>
                <a:lnTo>
                  <a:pt x="5471" y="6207"/>
                </a:lnTo>
                <a:lnTo>
                  <a:pt x="4219" y="6314"/>
                </a:lnTo>
                <a:lnTo>
                  <a:pt x="3989" y="6314"/>
                </a:lnTo>
                <a:close/>
              </a:path>
              <a:path w="38415" h="27145">
                <a:moveTo>
                  <a:pt x="31405" y="6477"/>
                </a:moveTo>
                <a:lnTo>
                  <a:pt x="31916" y="7177"/>
                </a:lnTo>
                <a:lnTo>
                  <a:pt x="32486" y="7880"/>
                </a:lnTo>
                <a:lnTo>
                  <a:pt x="33056" y="8635"/>
                </a:lnTo>
                <a:lnTo>
                  <a:pt x="33797" y="9013"/>
                </a:lnTo>
                <a:lnTo>
                  <a:pt x="34311" y="9714"/>
                </a:lnTo>
                <a:lnTo>
                  <a:pt x="35052" y="8958"/>
                </a:lnTo>
                <a:lnTo>
                  <a:pt x="36021" y="8311"/>
                </a:lnTo>
                <a:lnTo>
                  <a:pt x="36476" y="7341"/>
                </a:lnTo>
                <a:lnTo>
                  <a:pt x="37161" y="6477"/>
                </a:lnTo>
                <a:lnTo>
                  <a:pt x="37276" y="5452"/>
                </a:lnTo>
                <a:lnTo>
                  <a:pt x="37217" y="4425"/>
                </a:lnTo>
                <a:lnTo>
                  <a:pt x="37217" y="3346"/>
                </a:lnTo>
                <a:lnTo>
                  <a:pt x="37674" y="2699"/>
                </a:lnTo>
                <a:lnTo>
                  <a:pt x="35223" y="1457"/>
                </a:lnTo>
                <a:lnTo>
                  <a:pt x="32430" y="541"/>
                </a:lnTo>
                <a:lnTo>
                  <a:pt x="29409" y="0"/>
                </a:lnTo>
                <a:lnTo>
                  <a:pt x="29637" y="324"/>
                </a:lnTo>
                <a:lnTo>
                  <a:pt x="30265" y="971"/>
                </a:lnTo>
                <a:lnTo>
                  <a:pt x="30094" y="2052"/>
                </a:lnTo>
                <a:lnTo>
                  <a:pt x="30150" y="3022"/>
                </a:lnTo>
                <a:lnTo>
                  <a:pt x="30035" y="4102"/>
                </a:lnTo>
                <a:lnTo>
                  <a:pt x="30720" y="4749"/>
                </a:lnTo>
                <a:lnTo>
                  <a:pt x="31518" y="5288"/>
                </a:lnTo>
                <a:lnTo>
                  <a:pt x="31405" y="6477"/>
                </a:lnTo>
                <a:close/>
              </a:path>
              <a:path w="38415" h="27145">
                <a:moveTo>
                  <a:pt x="9290" y="2321"/>
                </a:moveTo>
                <a:lnTo>
                  <a:pt x="6611" y="4155"/>
                </a:lnTo>
                <a:lnTo>
                  <a:pt x="6954" y="4102"/>
                </a:lnTo>
                <a:lnTo>
                  <a:pt x="8150" y="4047"/>
                </a:lnTo>
                <a:lnTo>
                  <a:pt x="9290" y="3724"/>
                </a:lnTo>
                <a:lnTo>
                  <a:pt x="10317" y="3291"/>
                </a:lnTo>
                <a:lnTo>
                  <a:pt x="11342" y="2699"/>
                </a:lnTo>
                <a:lnTo>
                  <a:pt x="12995" y="2914"/>
                </a:lnTo>
                <a:lnTo>
                  <a:pt x="13964" y="2591"/>
                </a:lnTo>
                <a:lnTo>
                  <a:pt x="14989" y="2266"/>
                </a:lnTo>
                <a:lnTo>
                  <a:pt x="15618" y="1404"/>
                </a:lnTo>
                <a:lnTo>
                  <a:pt x="16129" y="432"/>
                </a:lnTo>
                <a:lnTo>
                  <a:pt x="16415" y="163"/>
                </a:lnTo>
                <a:lnTo>
                  <a:pt x="12653" y="918"/>
                </a:lnTo>
                <a:lnTo>
                  <a:pt x="9290" y="2321"/>
                </a:lnTo>
                <a:close/>
              </a:path>
              <a:path w="38415" h="27145">
                <a:moveTo>
                  <a:pt x="38415" y="10038"/>
                </a:moveTo>
                <a:lnTo>
                  <a:pt x="38357" y="9013"/>
                </a:lnTo>
                <a:lnTo>
                  <a:pt x="37902" y="8094"/>
                </a:lnTo>
                <a:lnTo>
                  <a:pt x="36875" y="8311"/>
                </a:lnTo>
                <a:lnTo>
                  <a:pt x="36305" y="9066"/>
                </a:lnTo>
                <a:lnTo>
                  <a:pt x="36420" y="10038"/>
                </a:lnTo>
                <a:lnTo>
                  <a:pt x="36933" y="10847"/>
                </a:lnTo>
                <a:lnTo>
                  <a:pt x="36818" y="11225"/>
                </a:lnTo>
                <a:lnTo>
                  <a:pt x="38129" y="11010"/>
                </a:lnTo>
                <a:lnTo>
                  <a:pt x="38415" y="10038"/>
                </a:lnTo>
                <a:close/>
              </a:path>
            </a:pathLst>
          </a:custGeom>
          <a:solidFill>
            <a:srgbClr val="C5E3F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79" name="object 1679"/>
          <p:cNvSpPr/>
          <p:nvPr/>
        </p:nvSpPr>
        <p:spPr>
          <a:xfrm>
            <a:off x="312734" y="566492"/>
            <a:ext cx="28427" cy="19832"/>
          </a:xfrm>
          <a:custGeom>
            <a:avLst/>
            <a:gdLst/>
            <a:ahLst/>
            <a:cxnLst/>
            <a:rect l="l" t="t" r="r" b="b"/>
            <a:pathLst>
              <a:path w="37902" h="26442">
                <a:moveTo>
                  <a:pt x="4331" y="5666"/>
                </a:moveTo>
                <a:lnTo>
                  <a:pt x="1653" y="8149"/>
                </a:lnTo>
                <a:lnTo>
                  <a:pt x="0" y="11225"/>
                </a:lnTo>
                <a:lnTo>
                  <a:pt x="0" y="14517"/>
                </a:lnTo>
                <a:lnTo>
                  <a:pt x="1196" y="14086"/>
                </a:lnTo>
                <a:lnTo>
                  <a:pt x="2164" y="13330"/>
                </a:lnTo>
                <a:lnTo>
                  <a:pt x="3077" y="12519"/>
                </a:lnTo>
                <a:lnTo>
                  <a:pt x="4275" y="11980"/>
                </a:lnTo>
                <a:lnTo>
                  <a:pt x="5471" y="11656"/>
                </a:lnTo>
                <a:lnTo>
                  <a:pt x="6440" y="10955"/>
                </a:lnTo>
                <a:lnTo>
                  <a:pt x="6839" y="9875"/>
                </a:lnTo>
                <a:lnTo>
                  <a:pt x="7465" y="8905"/>
                </a:lnTo>
                <a:lnTo>
                  <a:pt x="8094" y="7933"/>
                </a:lnTo>
                <a:lnTo>
                  <a:pt x="8947" y="7230"/>
                </a:lnTo>
                <a:lnTo>
                  <a:pt x="8891" y="6205"/>
                </a:lnTo>
                <a:lnTo>
                  <a:pt x="8206" y="5774"/>
                </a:lnTo>
                <a:lnTo>
                  <a:pt x="7409" y="5450"/>
                </a:lnTo>
                <a:lnTo>
                  <a:pt x="6154" y="5450"/>
                </a:lnTo>
                <a:lnTo>
                  <a:pt x="4958" y="5613"/>
                </a:lnTo>
                <a:lnTo>
                  <a:pt x="4331" y="5666"/>
                </a:lnTo>
                <a:close/>
              </a:path>
              <a:path w="37902" h="26442">
                <a:moveTo>
                  <a:pt x="30891" y="5883"/>
                </a:moveTo>
                <a:lnTo>
                  <a:pt x="31403" y="6583"/>
                </a:lnTo>
                <a:lnTo>
                  <a:pt x="31973" y="7286"/>
                </a:lnTo>
                <a:lnTo>
                  <a:pt x="32543" y="8041"/>
                </a:lnTo>
                <a:lnTo>
                  <a:pt x="33284" y="8419"/>
                </a:lnTo>
                <a:lnTo>
                  <a:pt x="33797" y="9119"/>
                </a:lnTo>
                <a:lnTo>
                  <a:pt x="34539" y="8364"/>
                </a:lnTo>
                <a:lnTo>
                  <a:pt x="35507" y="7717"/>
                </a:lnTo>
                <a:lnTo>
                  <a:pt x="35962" y="6746"/>
                </a:lnTo>
                <a:lnTo>
                  <a:pt x="36647" y="5883"/>
                </a:lnTo>
                <a:lnTo>
                  <a:pt x="36762" y="4858"/>
                </a:lnTo>
                <a:lnTo>
                  <a:pt x="36704" y="3830"/>
                </a:lnTo>
                <a:lnTo>
                  <a:pt x="36704" y="2752"/>
                </a:lnTo>
                <a:lnTo>
                  <a:pt x="36875" y="2591"/>
                </a:lnTo>
                <a:lnTo>
                  <a:pt x="34651" y="1457"/>
                </a:lnTo>
                <a:lnTo>
                  <a:pt x="32144" y="539"/>
                </a:lnTo>
                <a:lnTo>
                  <a:pt x="29409" y="0"/>
                </a:lnTo>
                <a:lnTo>
                  <a:pt x="29751" y="377"/>
                </a:lnTo>
                <a:lnTo>
                  <a:pt x="29580" y="1457"/>
                </a:lnTo>
                <a:lnTo>
                  <a:pt x="29637" y="2428"/>
                </a:lnTo>
                <a:lnTo>
                  <a:pt x="29522" y="3508"/>
                </a:lnTo>
                <a:lnTo>
                  <a:pt x="30207" y="4155"/>
                </a:lnTo>
                <a:lnTo>
                  <a:pt x="31004" y="4694"/>
                </a:lnTo>
                <a:lnTo>
                  <a:pt x="30891" y="5883"/>
                </a:lnTo>
                <a:close/>
              </a:path>
              <a:path w="37902" h="26442">
                <a:moveTo>
                  <a:pt x="37902" y="9444"/>
                </a:moveTo>
                <a:lnTo>
                  <a:pt x="37843" y="8419"/>
                </a:lnTo>
                <a:lnTo>
                  <a:pt x="37388" y="7500"/>
                </a:lnTo>
                <a:lnTo>
                  <a:pt x="36361" y="7717"/>
                </a:lnTo>
                <a:lnTo>
                  <a:pt x="35791" y="8472"/>
                </a:lnTo>
                <a:lnTo>
                  <a:pt x="35906" y="9444"/>
                </a:lnTo>
                <a:lnTo>
                  <a:pt x="36420" y="10253"/>
                </a:lnTo>
                <a:lnTo>
                  <a:pt x="36305" y="10631"/>
                </a:lnTo>
                <a:lnTo>
                  <a:pt x="37616" y="10416"/>
                </a:lnTo>
                <a:lnTo>
                  <a:pt x="37902" y="9444"/>
                </a:lnTo>
                <a:close/>
              </a:path>
              <a:path w="37902" h="26442">
                <a:moveTo>
                  <a:pt x="7636" y="3453"/>
                </a:moveTo>
                <a:lnTo>
                  <a:pt x="8776" y="3130"/>
                </a:lnTo>
                <a:lnTo>
                  <a:pt x="9803" y="2697"/>
                </a:lnTo>
                <a:lnTo>
                  <a:pt x="10828" y="2105"/>
                </a:lnTo>
                <a:lnTo>
                  <a:pt x="12482" y="2319"/>
                </a:lnTo>
                <a:lnTo>
                  <a:pt x="13451" y="1997"/>
                </a:lnTo>
                <a:lnTo>
                  <a:pt x="14476" y="1672"/>
                </a:lnTo>
                <a:lnTo>
                  <a:pt x="15104" y="810"/>
                </a:lnTo>
                <a:lnTo>
                  <a:pt x="15444" y="216"/>
                </a:lnTo>
                <a:lnTo>
                  <a:pt x="12367" y="916"/>
                </a:lnTo>
                <a:lnTo>
                  <a:pt x="9574" y="1997"/>
                </a:lnTo>
                <a:lnTo>
                  <a:pt x="7294" y="3453"/>
                </a:lnTo>
                <a:lnTo>
                  <a:pt x="7636" y="3453"/>
                </a:lnTo>
                <a:close/>
              </a:path>
              <a:path w="37902" h="26442">
                <a:moveTo>
                  <a:pt x="8605" y="26442"/>
                </a:moveTo>
                <a:lnTo>
                  <a:pt x="8835" y="26281"/>
                </a:lnTo>
                <a:lnTo>
                  <a:pt x="8891" y="25256"/>
                </a:lnTo>
                <a:lnTo>
                  <a:pt x="9175" y="24284"/>
                </a:lnTo>
                <a:lnTo>
                  <a:pt x="8434" y="23367"/>
                </a:lnTo>
                <a:lnTo>
                  <a:pt x="8094" y="22289"/>
                </a:lnTo>
                <a:lnTo>
                  <a:pt x="7066" y="22289"/>
                </a:lnTo>
                <a:lnTo>
                  <a:pt x="6440" y="23206"/>
                </a:lnTo>
                <a:lnTo>
                  <a:pt x="5643" y="23906"/>
                </a:lnTo>
                <a:lnTo>
                  <a:pt x="4845" y="23906"/>
                </a:lnTo>
                <a:lnTo>
                  <a:pt x="5927" y="24825"/>
                </a:lnTo>
                <a:lnTo>
                  <a:pt x="7181" y="25689"/>
                </a:lnTo>
                <a:lnTo>
                  <a:pt x="8605" y="26442"/>
                </a:lnTo>
                <a:close/>
              </a:path>
            </a:pathLst>
          </a:custGeom>
          <a:solidFill>
            <a:srgbClr val="C8E4F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80" name="object 1680"/>
          <p:cNvSpPr/>
          <p:nvPr/>
        </p:nvSpPr>
        <p:spPr>
          <a:xfrm>
            <a:off x="313162" y="566938"/>
            <a:ext cx="27999" cy="19307"/>
          </a:xfrm>
          <a:custGeom>
            <a:avLst/>
            <a:gdLst/>
            <a:ahLst/>
            <a:cxnLst/>
            <a:rect l="l" t="t" r="r" b="b"/>
            <a:pathLst>
              <a:path w="37332" h="25742">
                <a:moveTo>
                  <a:pt x="37332" y="8850"/>
                </a:moveTo>
                <a:lnTo>
                  <a:pt x="37274" y="7825"/>
                </a:lnTo>
                <a:lnTo>
                  <a:pt x="36818" y="6906"/>
                </a:lnTo>
                <a:lnTo>
                  <a:pt x="35791" y="7122"/>
                </a:lnTo>
                <a:lnTo>
                  <a:pt x="35221" y="7878"/>
                </a:lnTo>
                <a:lnTo>
                  <a:pt x="35336" y="8850"/>
                </a:lnTo>
                <a:lnTo>
                  <a:pt x="35850" y="9659"/>
                </a:lnTo>
                <a:lnTo>
                  <a:pt x="35735" y="10036"/>
                </a:lnTo>
                <a:lnTo>
                  <a:pt x="37046" y="9822"/>
                </a:lnTo>
                <a:lnTo>
                  <a:pt x="37332" y="8850"/>
                </a:lnTo>
                <a:close/>
              </a:path>
              <a:path w="37332" h="25742">
                <a:moveTo>
                  <a:pt x="5073" y="23312"/>
                </a:moveTo>
                <a:lnTo>
                  <a:pt x="4674" y="23312"/>
                </a:lnTo>
                <a:lnTo>
                  <a:pt x="5699" y="24176"/>
                </a:lnTo>
                <a:lnTo>
                  <a:pt x="6895" y="24986"/>
                </a:lnTo>
                <a:lnTo>
                  <a:pt x="8265" y="25742"/>
                </a:lnTo>
                <a:lnTo>
                  <a:pt x="8321" y="24662"/>
                </a:lnTo>
                <a:lnTo>
                  <a:pt x="8605" y="23690"/>
                </a:lnTo>
                <a:lnTo>
                  <a:pt x="7864" y="22773"/>
                </a:lnTo>
                <a:lnTo>
                  <a:pt x="7524" y="21694"/>
                </a:lnTo>
                <a:lnTo>
                  <a:pt x="6496" y="21694"/>
                </a:lnTo>
                <a:lnTo>
                  <a:pt x="5870" y="22611"/>
                </a:lnTo>
                <a:lnTo>
                  <a:pt x="5073" y="23312"/>
                </a:lnTo>
                <a:close/>
              </a:path>
              <a:path w="37332" h="25742">
                <a:moveTo>
                  <a:pt x="1881" y="7392"/>
                </a:moveTo>
                <a:lnTo>
                  <a:pt x="114" y="10414"/>
                </a:lnTo>
                <a:lnTo>
                  <a:pt x="0" y="13761"/>
                </a:lnTo>
                <a:lnTo>
                  <a:pt x="626" y="13491"/>
                </a:lnTo>
                <a:lnTo>
                  <a:pt x="1595" y="12736"/>
                </a:lnTo>
                <a:lnTo>
                  <a:pt x="2507" y="11925"/>
                </a:lnTo>
                <a:lnTo>
                  <a:pt x="3705" y="11386"/>
                </a:lnTo>
                <a:lnTo>
                  <a:pt x="4901" y="11061"/>
                </a:lnTo>
                <a:lnTo>
                  <a:pt x="5870" y="10361"/>
                </a:lnTo>
                <a:lnTo>
                  <a:pt x="6269" y="9281"/>
                </a:lnTo>
                <a:lnTo>
                  <a:pt x="6895" y="8311"/>
                </a:lnTo>
                <a:lnTo>
                  <a:pt x="7524" y="7339"/>
                </a:lnTo>
                <a:lnTo>
                  <a:pt x="8377" y="6636"/>
                </a:lnTo>
                <a:lnTo>
                  <a:pt x="8321" y="5611"/>
                </a:lnTo>
                <a:lnTo>
                  <a:pt x="7636" y="5180"/>
                </a:lnTo>
                <a:lnTo>
                  <a:pt x="6839" y="4856"/>
                </a:lnTo>
                <a:lnTo>
                  <a:pt x="5584" y="4856"/>
                </a:lnTo>
                <a:lnTo>
                  <a:pt x="4730" y="4964"/>
                </a:lnTo>
                <a:lnTo>
                  <a:pt x="1881" y="7392"/>
                </a:lnTo>
                <a:close/>
              </a:path>
              <a:path w="37332" h="25742">
                <a:moveTo>
                  <a:pt x="13108" y="594"/>
                </a:moveTo>
                <a:lnTo>
                  <a:pt x="11741" y="1025"/>
                </a:lnTo>
                <a:lnTo>
                  <a:pt x="10486" y="1511"/>
                </a:lnTo>
                <a:lnTo>
                  <a:pt x="11912" y="1725"/>
                </a:lnTo>
                <a:lnTo>
                  <a:pt x="12881" y="1402"/>
                </a:lnTo>
                <a:lnTo>
                  <a:pt x="13906" y="1078"/>
                </a:lnTo>
                <a:lnTo>
                  <a:pt x="14476" y="216"/>
                </a:lnTo>
                <a:lnTo>
                  <a:pt x="13108" y="594"/>
                </a:lnTo>
                <a:close/>
              </a:path>
              <a:path w="37332" h="25742">
                <a:moveTo>
                  <a:pt x="30321" y="5288"/>
                </a:moveTo>
                <a:lnTo>
                  <a:pt x="30833" y="5989"/>
                </a:lnTo>
                <a:lnTo>
                  <a:pt x="31403" y="6691"/>
                </a:lnTo>
                <a:lnTo>
                  <a:pt x="31973" y="7447"/>
                </a:lnTo>
                <a:lnTo>
                  <a:pt x="32714" y="7825"/>
                </a:lnTo>
                <a:lnTo>
                  <a:pt x="33228" y="8525"/>
                </a:lnTo>
                <a:lnTo>
                  <a:pt x="33969" y="7770"/>
                </a:lnTo>
                <a:lnTo>
                  <a:pt x="34937" y="7122"/>
                </a:lnTo>
                <a:lnTo>
                  <a:pt x="35393" y="6152"/>
                </a:lnTo>
                <a:lnTo>
                  <a:pt x="36077" y="5288"/>
                </a:lnTo>
                <a:lnTo>
                  <a:pt x="36192" y="4263"/>
                </a:lnTo>
                <a:lnTo>
                  <a:pt x="36134" y="3236"/>
                </a:lnTo>
                <a:lnTo>
                  <a:pt x="36134" y="2536"/>
                </a:lnTo>
                <a:lnTo>
                  <a:pt x="34081" y="1402"/>
                </a:lnTo>
                <a:lnTo>
                  <a:pt x="31745" y="594"/>
                </a:lnTo>
                <a:lnTo>
                  <a:pt x="29182" y="0"/>
                </a:lnTo>
                <a:lnTo>
                  <a:pt x="29010" y="863"/>
                </a:lnTo>
                <a:lnTo>
                  <a:pt x="29067" y="1833"/>
                </a:lnTo>
                <a:lnTo>
                  <a:pt x="28952" y="2914"/>
                </a:lnTo>
                <a:lnTo>
                  <a:pt x="29637" y="3561"/>
                </a:lnTo>
                <a:lnTo>
                  <a:pt x="30434" y="4100"/>
                </a:lnTo>
                <a:lnTo>
                  <a:pt x="30321" y="5288"/>
                </a:lnTo>
                <a:close/>
              </a:path>
            </a:pathLst>
          </a:custGeom>
          <a:solidFill>
            <a:srgbClr val="CAE4F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81" name="object 1681"/>
          <p:cNvSpPr/>
          <p:nvPr/>
        </p:nvSpPr>
        <p:spPr>
          <a:xfrm>
            <a:off x="313547" y="567342"/>
            <a:ext cx="27614" cy="18740"/>
          </a:xfrm>
          <a:custGeom>
            <a:avLst/>
            <a:gdLst/>
            <a:ahLst/>
            <a:cxnLst/>
            <a:rect l="l" t="t" r="r" b="b"/>
            <a:pathLst>
              <a:path w="36818" h="24986">
                <a:moveTo>
                  <a:pt x="29808" y="4749"/>
                </a:moveTo>
                <a:lnTo>
                  <a:pt x="30319" y="5450"/>
                </a:lnTo>
                <a:lnTo>
                  <a:pt x="30889" y="6152"/>
                </a:lnTo>
                <a:lnTo>
                  <a:pt x="31459" y="6908"/>
                </a:lnTo>
                <a:lnTo>
                  <a:pt x="32200" y="7286"/>
                </a:lnTo>
                <a:lnTo>
                  <a:pt x="32714" y="7986"/>
                </a:lnTo>
                <a:lnTo>
                  <a:pt x="33455" y="7231"/>
                </a:lnTo>
                <a:lnTo>
                  <a:pt x="34424" y="6583"/>
                </a:lnTo>
                <a:lnTo>
                  <a:pt x="34879" y="5613"/>
                </a:lnTo>
                <a:lnTo>
                  <a:pt x="35564" y="4749"/>
                </a:lnTo>
                <a:lnTo>
                  <a:pt x="35678" y="3724"/>
                </a:lnTo>
                <a:lnTo>
                  <a:pt x="35620" y="2697"/>
                </a:lnTo>
                <a:lnTo>
                  <a:pt x="33568" y="1457"/>
                </a:lnTo>
                <a:lnTo>
                  <a:pt x="31175" y="539"/>
                </a:lnTo>
                <a:lnTo>
                  <a:pt x="28553" y="0"/>
                </a:lnTo>
                <a:lnTo>
                  <a:pt x="28497" y="324"/>
                </a:lnTo>
                <a:lnTo>
                  <a:pt x="28553" y="1294"/>
                </a:lnTo>
                <a:lnTo>
                  <a:pt x="28438" y="2374"/>
                </a:lnTo>
                <a:lnTo>
                  <a:pt x="29123" y="3022"/>
                </a:lnTo>
                <a:lnTo>
                  <a:pt x="29921" y="3561"/>
                </a:lnTo>
                <a:lnTo>
                  <a:pt x="29808" y="4749"/>
                </a:lnTo>
                <a:close/>
              </a:path>
              <a:path w="36818" h="24986">
                <a:moveTo>
                  <a:pt x="36818" y="8311"/>
                </a:moveTo>
                <a:lnTo>
                  <a:pt x="36760" y="7286"/>
                </a:lnTo>
                <a:lnTo>
                  <a:pt x="36305" y="6367"/>
                </a:lnTo>
                <a:lnTo>
                  <a:pt x="35278" y="6583"/>
                </a:lnTo>
                <a:lnTo>
                  <a:pt x="34708" y="7339"/>
                </a:lnTo>
                <a:lnTo>
                  <a:pt x="34823" y="8311"/>
                </a:lnTo>
                <a:lnTo>
                  <a:pt x="35336" y="9119"/>
                </a:lnTo>
                <a:lnTo>
                  <a:pt x="35221" y="9497"/>
                </a:lnTo>
                <a:lnTo>
                  <a:pt x="36532" y="9283"/>
                </a:lnTo>
                <a:lnTo>
                  <a:pt x="36818" y="8311"/>
                </a:lnTo>
                <a:close/>
              </a:path>
              <a:path w="36818" h="24986">
                <a:moveTo>
                  <a:pt x="5357" y="22072"/>
                </a:moveTo>
                <a:lnTo>
                  <a:pt x="4559" y="22773"/>
                </a:lnTo>
                <a:lnTo>
                  <a:pt x="5528" y="23583"/>
                </a:lnTo>
                <a:lnTo>
                  <a:pt x="6611" y="24339"/>
                </a:lnTo>
                <a:lnTo>
                  <a:pt x="7808" y="24986"/>
                </a:lnTo>
                <a:lnTo>
                  <a:pt x="7808" y="24122"/>
                </a:lnTo>
                <a:lnTo>
                  <a:pt x="8092" y="23150"/>
                </a:lnTo>
                <a:lnTo>
                  <a:pt x="7350" y="22234"/>
                </a:lnTo>
                <a:lnTo>
                  <a:pt x="7010" y="21155"/>
                </a:lnTo>
                <a:lnTo>
                  <a:pt x="5983" y="21155"/>
                </a:lnTo>
                <a:lnTo>
                  <a:pt x="5357" y="22072"/>
                </a:lnTo>
                <a:close/>
              </a:path>
              <a:path w="36818" h="24986">
                <a:moveTo>
                  <a:pt x="2221" y="6691"/>
                </a:moveTo>
                <a:lnTo>
                  <a:pt x="283" y="9714"/>
                </a:lnTo>
                <a:lnTo>
                  <a:pt x="0" y="13005"/>
                </a:lnTo>
                <a:lnTo>
                  <a:pt x="1081" y="12197"/>
                </a:lnTo>
                <a:lnTo>
                  <a:pt x="1993" y="11386"/>
                </a:lnTo>
                <a:lnTo>
                  <a:pt x="3192" y="10847"/>
                </a:lnTo>
                <a:lnTo>
                  <a:pt x="4388" y="10522"/>
                </a:lnTo>
                <a:lnTo>
                  <a:pt x="5357" y="9822"/>
                </a:lnTo>
                <a:lnTo>
                  <a:pt x="5755" y="8742"/>
                </a:lnTo>
                <a:lnTo>
                  <a:pt x="6382" y="7772"/>
                </a:lnTo>
                <a:lnTo>
                  <a:pt x="7010" y="6800"/>
                </a:lnTo>
                <a:lnTo>
                  <a:pt x="7864" y="6097"/>
                </a:lnTo>
                <a:lnTo>
                  <a:pt x="7808" y="5072"/>
                </a:lnTo>
                <a:lnTo>
                  <a:pt x="7123" y="4641"/>
                </a:lnTo>
                <a:lnTo>
                  <a:pt x="6325" y="4316"/>
                </a:lnTo>
                <a:lnTo>
                  <a:pt x="5242" y="4316"/>
                </a:lnTo>
                <a:lnTo>
                  <a:pt x="2221" y="6691"/>
                </a:lnTo>
                <a:close/>
              </a:path>
              <a:path w="36818" h="24986">
                <a:moveTo>
                  <a:pt x="11056" y="1133"/>
                </a:moveTo>
                <a:lnTo>
                  <a:pt x="11398" y="1186"/>
                </a:lnTo>
                <a:lnTo>
                  <a:pt x="12367" y="863"/>
                </a:lnTo>
                <a:lnTo>
                  <a:pt x="13392" y="539"/>
                </a:lnTo>
                <a:lnTo>
                  <a:pt x="13563" y="324"/>
                </a:lnTo>
                <a:lnTo>
                  <a:pt x="12709" y="594"/>
                </a:lnTo>
                <a:lnTo>
                  <a:pt x="11854" y="808"/>
                </a:lnTo>
                <a:lnTo>
                  <a:pt x="11056" y="1133"/>
                </a:lnTo>
                <a:close/>
              </a:path>
            </a:pathLst>
          </a:custGeom>
          <a:solidFill>
            <a:srgbClr val="CDE6F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82" name="object 1682"/>
          <p:cNvSpPr/>
          <p:nvPr/>
        </p:nvSpPr>
        <p:spPr>
          <a:xfrm>
            <a:off x="314017" y="567707"/>
            <a:ext cx="27144" cy="18173"/>
          </a:xfrm>
          <a:custGeom>
            <a:avLst/>
            <a:gdLst/>
            <a:ahLst/>
            <a:cxnLst/>
            <a:rect l="l" t="t" r="r" b="b"/>
            <a:pathLst>
              <a:path w="36192" h="24231">
                <a:moveTo>
                  <a:pt x="30549" y="594"/>
                </a:moveTo>
                <a:lnTo>
                  <a:pt x="27927" y="0"/>
                </a:lnTo>
                <a:lnTo>
                  <a:pt x="27927" y="808"/>
                </a:lnTo>
                <a:lnTo>
                  <a:pt x="27812" y="1888"/>
                </a:lnTo>
                <a:lnTo>
                  <a:pt x="28497" y="2536"/>
                </a:lnTo>
                <a:lnTo>
                  <a:pt x="29294" y="3075"/>
                </a:lnTo>
                <a:lnTo>
                  <a:pt x="29182" y="4263"/>
                </a:lnTo>
                <a:lnTo>
                  <a:pt x="29693" y="4964"/>
                </a:lnTo>
                <a:lnTo>
                  <a:pt x="30263" y="5666"/>
                </a:lnTo>
                <a:lnTo>
                  <a:pt x="30833" y="6422"/>
                </a:lnTo>
                <a:lnTo>
                  <a:pt x="31574" y="6800"/>
                </a:lnTo>
                <a:lnTo>
                  <a:pt x="32088" y="7500"/>
                </a:lnTo>
                <a:lnTo>
                  <a:pt x="32829" y="6745"/>
                </a:lnTo>
                <a:lnTo>
                  <a:pt x="33797" y="6097"/>
                </a:lnTo>
                <a:lnTo>
                  <a:pt x="34253" y="5127"/>
                </a:lnTo>
                <a:lnTo>
                  <a:pt x="34937" y="4263"/>
                </a:lnTo>
                <a:lnTo>
                  <a:pt x="35052" y="3238"/>
                </a:lnTo>
                <a:lnTo>
                  <a:pt x="35052" y="2752"/>
                </a:lnTo>
                <a:lnTo>
                  <a:pt x="32942" y="1511"/>
                </a:lnTo>
                <a:lnTo>
                  <a:pt x="30549" y="594"/>
                </a:lnTo>
                <a:close/>
              </a:path>
              <a:path w="36192" h="24231">
                <a:moveTo>
                  <a:pt x="36192" y="7825"/>
                </a:moveTo>
                <a:lnTo>
                  <a:pt x="36134" y="6800"/>
                </a:lnTo>
                <a:lnTo>
                  <a:pt x="35678" y="5881"/>
                </a:lnTo>
                <a:lnTo>
                  <a:pt x="34651" y="6097"/>
                </a:lnTo>
                <a:lnTo>
                  <a:pt x="34081" y="6853"/>
                </a:lnTo>
                <a:lnTo>
                  <a:pt x="34196" y="7825"/>
                </a:lnTo>
                <a:lnTo>
                  <a:pt x="34710" y="8633"/>
                </a:lnTo>
                <a:lnTo>
                  <a:pt x="34595" y="9011"/>
                </a:lnTo>
                <a:lnTo>
                  <a:pt x="35906" y="8797"/>
                </a:lnTo>
                <a:lnTo>
                  <a:pt x="36192" y="7825"/>
                </a:lnTo>
                <a:close/>
              </a:path>
              <a:path w="36192" h="24231">
                <a:moveTo>
                  <a:pt x="4730" y="21586"/>
                </a:moveTo>
                <a:lnTo>
                  <a:pt x="4160" y="22072"/>
                </a:lnTo>
                <a:lnTo>
                  <a:pt x="5073" y="22881"/>
                </a:lnTo>
                <a:lnTo>
                  <a:pt x="6041" y="23583"/>
                </a:lnTo>
                <a:lnTo>
                  <a:pt x="7181" y="24231"/>
                </a:lnTo>
                <a:lnTo>
                  <a:pt x="7181" y="23636"/>
                </a:lnTo>
                <a:lnTo>
                  <a:pt x="7465" y="22664"/>
                </a:lnTo>
                <a:lnTo>
                  <a:pt x="6724" y="21748"/>
                </a:lnTo>
                <a:lnTo>
                  <a:pt x="6384" y="20669"/>
                </a:lnTo>
                <a:lnTo>
                  <a:pt x="5357" y="20669"/>
                </a:lnTo>
                <a:lnTo>
                  <a:pt x="4730" y="21586"/>
                </a:lnTo>
                <a:close/>
              </a:path>
              <a:path w="36192" h="24231">
                <a:moveTo>
                  <a:pt x="0" y="12088"/>
                </a:moveTo>
                <a:lnTo>
                  <a:pt x="455" y="11711"/>
                </a:lnTo>
                <a:lnTo>
                  <a:pt x="1367" y="10900"/>
                </a:lnTo>
                <a:lnTo>
                  <a:pt x="2565" y="10361"/>
                </a:lnTo>
                <a:lnTo>
                  <a:pt x="3762" y="10036"/>
                </a:lnTo>
                <a:lnTo>
                  <a:pt x="4730" y="9336"/>
                </a:lnTo>
                <a:lnTo>
                  <a:pt x="5129" y="8256"/>
                </a:lnTo>
                <a:lnTo>
                  <a:pt x="5755" y="7286"/>
                </a:lnTo>
                <a:lnTo>
                  <a:pt x="6384" y="6314"/>
                </a:lnTo>
                <a:lnTo>
                  <a:pt x="7238" y="5611"/>
                </a:lnTo>
                <a:lnTo>
                  <a:pt x="7181" y="4586"/>
                </a:lnTo>
                <a:lnTo>
                  <a:pt x="6496" y="4155"/>
                </a:lnTo>
                <a:lnTo>
                  <a:pt x="5699" y="3830"/>
                </a:lnTo>
                <a:lnTo>
                  <a:pt x="2507" y="6044"/>
                </a:lnTo>
                <a:lnTo>
                  <a:pt x="455" y="8903"/>
                </a:lnTo>
                <a:lnTo>
                  <a:pt x="0" y="12088"/>
                </a:lnTo>
                <a:close/>
              </a:path>
            </a:pathLst>
          </a:custGeom>
          <a:solidFill>
            <a:srgbClr val="CFE8F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83" name="object 1683"/>
          <p:cNvSpPr/>
          <p:nvPr/>
        </p:nvSpPr>
        <p:spPr>
          <a:xfrm>
            <a:off x="314531" y="568111"/>
            <a:ext cx="26630" cy="17606"/>
          </a:xfrm>
          <a:custGeom>
            <a:avLst/>
            <a:gdLst/>
            <a:ahLst/>
            <a:cxnLst/>
            <a:rect l="l" t="t" r="r" b="b"/>
            <a:pathLst>
              <a:path w="35507" h="23475">
                <a:moveTo>
                  <a:pt x="4444" y="7716"/>
                </a:moveTo>
                <a:lnTo>
                  <a:pt x="5071" y="6746"/>
                </a:lnTo>
                <a:lnTo>
                  <a:pt x="5699" y="5774"/>
                </a:lnTo>
                <a:lnTo>
                  <a:pt x="6553" y="5072"/>
                </a:lnTo>
                <a:lnTo>
                  <a:pt x="6496" y="4047"/>
                </a:lnTo>
                <a:lnTo>
                  <a:pt x="5812" y="3616"/>
                </a:lnTo>
                <a:lnTo>
                  <a:pt x="5528" y="3508"/>
                </a:lnTo>
                <a:lnTo>
                  <a:pt x="2678" y="5505"/>
                </a:lnTo>
                <a:lnTo>
                  <a:pt x="682" y="8094"/>
                </a:lnTo>
                <a:lnTo>
                  <a:pt x="0" y="10955"/>
                </a:lnTo>
                <a:lnTo>
                  <a:pt x="682" y="10361"/>
                </a:lnTo>
                <a:lnTo>
                  <a:pt x="1881" y="9822"/>
                </a:lnTo>
                <a:lnTo>
                  <a:pt x="3077" y="9497"/>
                </a:lnTo>
                <a:lnTo>
                  <a:pt x="4046" y="8797"/>
                </a:lnTo>
                <a:lnTo>
                  <a:pt x="4444" y="7716"/>
                </a:lnTo>
                <a:close/>
              </a:path>
              <a:path w="35507" h="23475">
                <a:moveTo>
                  <a:pt x="28497" y="3724"/>
                </a:moveTo>
                <a:lnTo>
                  <a:pt x="29008" y="4425"/>
                </a:lnTo>
                <a:lnTo>
                  <a:pt x="29578" y="5127"/>
                </a:lnTo>
                <a:lnTo>
                  <a:pt x="30148" y="5883"/>
                </a:lnTo>
                <a:lnTo>
                  <a:pt x="30889" y="6260"/>
                </a:lnTo>
                <a:lnTo>
                  <a:pt x="31403" y="6961"/>
                </a:lnTo>
                <a:lnTo>
                  <a:pt x="32144" y="6205"/>
                </a:lnTo>
                <a:lnTo>
                  <a:pt x="33113" y="5558"/>
                </a:lnTo>
                <a:lnTo>
                  <a:pt x="33568" y="4588"/>
                </a:lnTo>
                <a:lnTo>
                  <a:pt x="34253" y="3724"/>
                </a:lnTo>
                <a:lnTo>
                  <a:pt x="34367" y="2805"/>
                </a:lnTo>
                <a:lnTo>
                  <a:pt x="32315" y="1566"/>
                </a:lnTo>
                <a:lnTo>
                  <a:pt x="29864" y="594"/>
                </a:lnTo>
                <a:lnTo>
                  <a:pt x="27242" y="0"/>
                </a:lnTo>
                <a:lnTo>
                  <a:pt x="27242" y="269"/>
                </a:lnTo>
                <a:lnTo>
                  <a:pt x="27127" y="1349"/>
                </a:lnTo>
                <a:lnTo>
                  <a:pt x="27812" y="1997"/>
                </a:lnTo>
                <a:lnTo>
                  <a:pt x="28610" y="2536"/>
                </a:lnTo>
                <a:lnTo>
                  <a:pt x="28497" y="3724"/>
                </a:lnTo>
                <a:close/>
              </a:path>
              <a:path w="35507" h="23475">
                <a:moveTo>
                  <a:pt x="35507" y="7286"/>
                </a:moveTo>
                <a:lnTo>
                  <a:pt x="35449" y="6260"/>
                </a:lnTo>
                <a:lnTo>
                  <a:pt x="34994" y="5342"/>
                </a:lnTo>
                <a:lnTo>
                  <a:pt x="33967" y="5558"/>
                </a:lnTo>
                <a:lnTo>
                  <a:pt x="33397" y="6314"/>
                </a:lnTo>
                <a:lnTo>
                  <a:pt x="33511" y="7286"/>
                </a:lnTo>
                <a:lnTo>
                  <a:pt x="34025" y="8094"/>
                </a:lnTo>
                <a:lnTo>
                  <a:pt x="33910" y="8472"/>
                </a:lnTo>
                <a:lnTo>
                  <a:pt x="35221" y="8258"/>
                </a:lnTo>
                <a:lnTo>
                  <a:pt x="35507" y="7286"/>
                </a:lnTo>
                <a:close/>
              </a:path>
              <a:path w="35507" h="23475">
                <a:moveTo>
                  <a:pt x="4046" y="21047"/>
                </a:moveTo>
                <a:lnTo>
                  <a:pt x="3703" y="21370"/>
                </a:lnTo>
                <a:lnTo>
                  <a:pt x="4501" y="22125"/>
                </a:lnTo>
                <a:lnTo>
                  <a:pt x="5469" y="22828"/>
                </a:lnTo>
                <a:lnTo>
                  <a:pt x="6496" y="23475"/>
                </a:lnTo>
                <a:lnTo>
                  <a:pt x="6496" y="23097"/>
                </a:lnTo>
                <a:lnTo>
                  <a:pt x="6780" y="22125"/>
                </a:lnTo>
                <a:lnTo>
                  <a:pt x="6039" y="21208"/>
                </a:lnTo>
                <a:lnTo>
                  <a:pt x="5699" y="20130"/>
                </a:lnTo>
                <a:lnTo>
                  <a:pt x="4672" y="20130"/>
                </a:lnTo>
                <a:lnTo>
                  <a:pt x="4046" y="21047"/>
                </a:lnTo>
                <a:close/>
              </a:path>
            </a:pathLst>
          </a:custGeom>
          <a:solidFill>
            <a:srgbClr val="D1E9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84" name="object 1684"/>
          <p:cNvSpPr/>
          <p:nvPr/>
        </p:nvSpPr>
        <p:spPr>
          <a:xfrm>
            <a:off x="315086" y="568516"/>
            <a:ext cx="26075" cy="17000"/>
          </a:xfrm>
          <a:custGeom>
            <a:avLst/>
            <a:gdLst/>
            <a:ahLst/>
            <a:cxnLst/>
            <a:rect l="l" t="t" r="r" b="b"/>
            <a:pathLst>
              <a:path w="34766" h="22666">
                <a:moveTo>
                  <a:pt x="34766" y="6746"/>
                </a:moveTo>
                <a:lnTo>
                  <a:pt x="34708" y="5721"/>
                </a:lnTo>
                <a:lnTo>
                  <a:pt x="34253" y="4802"/>
                </a:lnTo>
                <a:lnTo>
                  <a:pt x="33226" y="5019"/>
                </a:lnTo>
                <a:lnTo>
                  <a:pt x="32656" y="5774"/>
                </a:lnTo>
                <a:lnTo>
                  <a:pt x="32770" y="6746"/>
                </a:lnTo>
                <a:lnTo>
                  <a:pt x="33284" y="7555"/>
                </a:lnTo>
                <a:lnTo>
                  <a:pt x="33169" y="7933"/>
                </a:lnTo>
                <a:lnTo>
                  <a:pt x="34480" y="7718"/>
                </a:lnTo>
                <a:lnTo>
                  <a:pt x="34766" y="6746"/>
                </a:lnTo>
                <a:close/>
              </a:path>
              <a:path w="34766" h="22666">
                <a:moveTo>
                  <a:pt x="1139" y="9283"/>
                </a:moveTo>
                <a:lnTo>
                  <a:pt x="2336" y="8958"/>
                </a:lnTo>
                <a:lnTo>
                  <a:pt x="3304" y="8257"/>
                </a:lnTo>
                <a:lnTo>
                  <a:pt x="3703" y="7177"/>
                </a:lnTo>
                <a:lnTo>
                  <a:pt x="4329" y="6207"/>
                </a:lnTo>
                <a:lnTo>
                  <a:pt x="4958" y="5235"/>
                </a:lnTo>
                <a:lnTo>
                  <a:pt x="5812" y="4533"/>
                </a:lnTo>
                <a:lnTo>
                  <a:pt x="5755" y="3508"/>
                </a:lnTo>
                <a:lnTo>
                  <a:pt x="5357" y="3293"/>
                </a:lnTo>
                <a:lnTo>
                  <a:pt x="2734" y="5019"/>
                </a:lnTo>
                <a:lnTo>
                  <a:pt x="853" y="7286"/>
                </a:lnTo>
                <a:lnTo>
                  <a:pt x="0" y="9769"/>
                </a:lnTo>
                <a:lnTo>
                  <a:pt x="1139" y="9283"/>
                </a:lnTo>
                <a:close/>
              </a:path>
              <a:path w="34766" h="22666">
                <a:moveTo>
                  <a:pt x="3304" y="20508"/>
                </a:moveTo>
                <a:lnTo>
                  <a:pt x="3133" y="20616"/>
                </a:lnTo>
                <a:lnTo>
                  <a:pt x="3931" y="21372"/>
                </a:lnTo>
                <a:lnTo>
                  <a:pt x="4787" y="22019"/>
                </a:lnTo>
                <a:lnTo>
                  <a:pt x="5755" y="22666"/>
                </a:lnTo>
                <a:lnTo>
                  <a:pt x="6039" y="21586"/>
                </a:lnTo>
                <a:lnTo>
                  <a:pt x="5298" y="20669"/>
                </a:lnTo>
                <a:lnTo>
                  <a:pt x="4958" y="19591"/>
                </a:lnTo>
                <a:lnTo>
                  <a:pt x="3931" y="19591"/>
                </a:lnTo>
                <a:lnTo>
                  <a:pt x="3304" y="20508"/>
                </a:lnTo>
                <a:close/>
              </a:path>
              <a:path w="34766" h="22666">
                <a:moveTo>
                  <a:pt x="29123" y="594"/>
                </a:moveTo>
                <a:lnTo>
                  <a:pt x="26445" y="0"/>
                </a:lnTo>
                <a:lnTo>
                  <a:pt x="26386" y="810"/>
                </a:lnTo>
                <a:lnTo>
                  <a:pt x="27071" y="1457"/>
                </a:lnTo>
                <a:lnTo>
                  <a:pt x="27868" y="1997"/>
                </a:lnTo>
                <a:lnTo>
                  <a:pt x="27756" y="3185"/>
                </a:lnTo>
                <a:lnTo>
                  <a:pt x="28267" y="3886"/>
                </a:lnTo>
                <a:lnTo>
                  <a:pt x="28837" y="4588"/>
                </a:lnTo>
                <a:lnTo>
                  <a:pt x="29407" y="5344"/>
                </a:lnTo>
                <a:lnTo>
                  <a:pt x="30148" y="5721"/>
                </a:lnTo>
                <a:lnTo>
                  <a:pt x="30662" y="6422"/>
                </a:lnTo>
                <a:lnTo>
                  <a:pt x="31403" y="5666"/>
                </a:lnTo>
                <a:lnTo>
                  <a:pt x="32372" y="5019"/>
                </a:lnTo>
                <a:lnTo>
                  <a:pt x="32827" y="4049"/>
                </a:lnTo>
                <a:lnTo>
                  <a:pt x="33511" y="3185"/>
                </a:lnTo>
                <a:lnTo>
                  <a:pt x="33511" y="2860"/>
                </a:lnTo>
                <a:lnTo>
                  <a:pt x="31516" y="1619"/>
                </a:lnTo>
                <a:lnTo>
                  <a:pt x="29123" y="594"/>
                </a:lnTo>
                <a:close/>
              </a:path>
            </a:pathLst>
          </a:custGeom>
          <a:solidFill>
            <a:srgbClr val="D1E9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85" name="object 1685"/>
          <p:cNvSpPr/>
          <p:nvPr/>
        </p:nvSpPr>
        <p:spPr>
          <a:xfrm>
            <a:off x="315641" y="568880"/>
            <a:ext cx="25520" cy="16433"/>
          </a:xfrm>
          <a:custGeom>
            <a:avLst/>
            <a:gdLst/>
            <a:ahLst/>
            <a:cxnLst/>
            <a:rect l="l" t="t" r="r" b="b"/>
            <a:pathLst>
              <a:path w="34027" h="21911">
                <a:moveTo>
                  <a:pt x="3363" y="20616"/>
                </a:moveTo>
                <a:lnTo>
                  <a:pt x="4160" y="21317"/>
                </a:lnTo>
                <a:lnTo>
                  <a:pt x="5073" y="21911"/>
                </a:lnTo>
                <a:lnTo>
                  <a:pt x="5300" y="21100"/>
                </a:lnTo>
                <a:lnTo>
                  <a:pt x="4559" y="20183"/>
                </a:lnTo>
                <a:lnTo>
                  <a:pt x="4219" y="19105"/>
                </a:lnTo>
                <a:lnTo>
                  <a:pt x="3192" y="19105"/>
                </a:lnTo>
                <a:lnTo>
                  <a:pt x="2622" y="19914"/>
                </a:lnTo>
                <a:lnTo>
                  <a:pt x="3363" y="20616"/>
                </a:lnTo>
                <a:close/>
              </a:path>
              <a:path w="34027" h="21911">
                <a:moveTo>
                  <a:pt x="5073" y="3130"/>
                </a:moveTo>
                <a:lnTo>
                  <a:pt x="2680" y="4749"/>
                </a:lnTo>
                <a:lnTo>
                  <a:pt x="912" y="6746"/>
                </a:lnTo>
                <a:lnTo>
                  <a:pt x="0" y="8958"/>
                </a:lnTo>
                <a:lnTo>
                  <a:pt x="400" y="8797"/>
                </a:lnTo>
                <a:lnTo>
                  <a:pt x="1597" y="8472"/>
                </a:lnTo>
                <a:lnTo>
                  <a:pt x="2565" y="7772"/>
                </a:lnTo>
                <a:lnTo>
                  <a:pt x="2964" y="6691"/>
                </a:lnTo>
                <a:lnTo>
                  <a:pt x="3590" y="5721"/>
                </a:lnTo>
                <a:lnTo>
                  <a:pt x="4219" y="4749"/>
                </a:lnTo>
                <a:lnTo>
                  <a:pt x="5073" y="4047"/>
                </a:lnTo>
                <a:lnTo>
                  <a:pt x="5073" y="3130"/>
                </a:lnTo>
                <a:close/>
              </a:path>
              <a:path w="34027" h="21911">
                <a:moveTo>
                  <a:pt x="34027" y="6260"/>
                </a:moveTo>
                <a:lnTo>
                  <a:pt x="33969" y="5235"/>
                </a:lnTo>
                <a:lnTo>
                  <a:pt x="33514" y="4316"/>
                </a:lnTo>
                <a:lnTo>
                  <a:pt x="32486" y="4533"/>
                </a:lnTo>
                <a:lnTo>
                  <a:pt x="31916" y="5288"/>
                </a:lnTo>
                <a:lnTo>
                  <a:pt x="32031" y="6260"/>
                </a:lnTo>
                <a:lnTo>
                  <a:pt x="32545" y="7069"/>
                </a:lnTo>
                <a:lnTo>
                  <a:pt x="32430" y="7447"/>
                </a:lnTo>
                <a:lnTo>
                  <a:pt x="33741" y="7232"/>
                </a:lnTo>
                <a:lnTo>
                  <a:pt x="34027" y="6260"/>
                </a:lnTo>
                <a:close/>
              </a:path>
              <a:path w="34027" h="21911">
                <a:moveTo>
                  <a:pt x="26332" y="971"/>
                </a:moveTo>
                <a:lnTo>
                  <a:pt x="27129" y="1511"/>
                </a:lnTo>
                <a:lnTo>
                  <a:pt x="27017" y="2699"/>
                </a:lnTo>
                <a:lnTo>
                  <a:pt x="27528" y="3400"/>
                </a:lnTo>
                <a:lnTo>
                  <a:pt x="28098" y="4102"/>
                </a:lnTo>
                <a:lnTo>
                  <a:pt x="28668" y="4858"/>
                </a:lnTo>
                <a:lnTo>
                  <a:pt x="29409" y="5235"/>
                </a:lnTo>
                <a:lnTo>
                  <a:pt x="29923" y="5936"/>
                </a:lnTo>
                <a:lnTo>
                  <a:pt x="30664" y="5180"/>
                </a:lnTo>
                <a:lnTo>
                  <a:pt x="31632" y="4533"/>
                </a:lnTo>
                <a:lnTo>
                  <a:pt x="32088" y="3563"/>
                </a:lnTo>
                <a:lnTo>
                  <a:pt x="32601" y="2914"/>
                </a:lnTo>
                <a:lnTo>
                  <a:pt x="30664" y="1674"/>
                </a:lnTo>
                <a:lnTo>
                  <a:pt x="28269" y="647"/>
                </a:lnTo>
                <a:lnTo>
                  <a:pt x="25705" y="0"/>
                </a:lnTo>
                <a:lnTo>
                  <a:pt x="25647" y="324"/>
                </a:lnTo>
                <a:lnTo>
                  <a:pt x="26332" y="971"/>
                </a:lnTo>
                <a:close/>
              </a:path>
            </a:pathLst>
          </a:custGeom>
          <a:solidFill>
            <a:srgbClr val="D2EA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86" name="object 1686"/>
          <p:cNvSpPr/>
          <p:nvPr/>
        </p:nvSpPr>
        <p:spPr>
          <a:xfrm>
            <a:off x="316241" y="569366"/>
            <a:ext cx="24921" cy="15785"/>
          </a:xfrm>
          <a:custGeom>
            <a:avLst/>
            <a:gdLst/>
            <a:ahLst/>
            <a:cxnLst/>
            <a:rect l="l" t="t" r="r" b="b"/>
            <a:pathLst>
              <a:path w="33228" h="21047">
                <a:moveTo>
                  <a:pt x="2392" y="18458"/>
                </a:moveTo>
                <a:lnTo>
                  <a:pt x="1993" y="18997"/>
                </a:lnTo>
                <a:lnTo>
                  <a:pt x="2678" y="19752"/>
                </a:lnTo>
                <a:lnTo>
                  <a:pt x="3476" y="20400"/>
                </a:lnTo>
                <a:lnTo>
                  <a:pt x="4329" y="21047"/>
                </a:lnTo>
                <a:lnTo>
                  <a:pt x="4501" y="20453"/>
                </a:lnTo>
                <a:lnTo>
                  <a:pt x="3760" y="19536"/>
                </a:lnTo>
                <a:lnTo>
                  <a:pt x="3419" y="18458"/>
                </a:lnTo>
                <a:lnTo>
                  <a:pt x="2392" y="18458"/>
                </a:lnTo>
                <a:close/>
              </a:path>
              <a:path w="33228" h="21047">
                <a:moveTo>
                  <a:pt x="2164" y="6044"/>
                </a:moveTo>
                <a:lnTo>
                  <a:pt x="2791" y="5074"/>
                </a:lnTo>
                <a:lnTo>
                  <a:pt x="3419" y="4102"/>
                </a:lnTo>
                <a:lnTo>
                  <a:pt x="4273" y="3399"/>
                </a:lnTo>
                <a:lnTo>
                  <a:pt x="4273" y="3130"/>
                </a:lnTo>
                <a:lnTo>
                  <a:pt x="2336" y="4533"/>
                </a:lnTo>
                <a:lnTo>
                  <a:pt x="853" y="6207"/>
                </a:lnTo>
                <a:lnTo>
                  <a:pt x="0" y="8041"/>
                </a:lnTo>
                <a:lnTo>
                  <a:pt x="797" y="7825"/>
                </a:lnTo>
                <a:lnTo>
                  <a:pt x="1766" y="7124"/>
                </a:lnTo>
                <a:lnTo>
                  <a:pt x="2164" y="6044"/>
                </a:lnTo>
                <a:close/>
              </a:path>
              <a:path w="33228" h="21047">
                <a:moveTo>
                  <a:pt x="26217" y="2052"/>
                </a:moveTo>
                <a:lnTo>
                  <a:pt x="26729" y="2752"/>
                </a:lnTo>
                <a:lnTo>
                  <a:pt x="27298" y="3455"/>
                </a:lnTo>
                <a:lnTo>
                  <a:pt x="27868" y="4210"/>
                </a:lnTo>
                <a:lnTo>
                  <a:pt x="28610" y="4588"/>
                </a:lnTo>
                <a:lnTo>
                  <a:pt x="29123" y="5288"/>
                </a:lnTo>
                <a:lnTo>
                  <a:pt x="29864" y="4533"/>
                </a:lnTo>
                <a:lnTo>
                  <a:pt x="30833" y="3886"/>
                </a:lnTo>
                <a:lnTo>
                  <a:pt x="31288" y="2915"/>
                </a:lnTo>
                <a:lnTo>
                  <a:pt x="31459" y="2699"/>
                </a:lnTo>
                <a:lnTo>
                  <a:pt x="29693" y="1511"/>
                </a:lnTo>
                <a:lnTo>
                  <a:pt x="27528" y="594"/>
                </a:lnTo>
                <a:lnTo>
                  <a:pt x="25190" y="0"/>
                </a:lnTo>
                <a:lnTo>
                  <a:pt x="25532" y="324"/>
                </a:lnTo>
                <a:lnTo>
                  <a:pt x="26330" y="863"/>
                </a:lnTo>
                <a:lnTo>
                  <a:pt x="26217" y="2052"/>
                </a:lnTo>
                <a:close/>
              </a:path>
              <a:path w="33228" h="21047">
                <a:moveTo>
                  <a:pt x="33228" y="5613"/>
                </a:moveTo>
                <a:lnTo>
                  <a:pt x="33169" y="4588"/>
                </a:lnTo>
                <a:lnTo>
                  <a:pt x="32714" y="3669"/>
                </a:lnTo>
                <a:lnTo>
                  <a:pt x="31687" y="3886"/>
                </a:lnTo>
                <a:lnTo>
                  <a:pt x="31117" y="4641"/>
                </a:lnTo>
                <a:lnTo>
                  <a:pt x="31232" y="5613"/>
                </a:lnTo>
                <a:lnTo>
                  <a:pt x="31745" y="6422"/>
                </a:lnTo>
                <a:lnTo>
                  <a:pt x="31630" y="6800"/>
                </a:lnTo>
                <a:lnTo>
                  <a:pt x="32942" y="6585"/>
                </a:lnTo>
                <a:lnTo>
                  <a:pt x="33228" y="5613"/>
                </a:lnTo>
                <a:close/>
              </a:path>
            </a:pathLst>
          </a:custGeom>
          <a:solidFill>
            <a:srgbClr val="D5EB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87" name="object 1687"/>
          <p:cNvSpPr/>
          <p:nvPr/>
        </p:nvSpPr>
        <p:spPr>
          <a:xfrm>
            <a:off x="316796" y="570013"/>
            <a:ext cx="24365" cy="14936"/>
          </a:xfrm>
          <a:custGeom>
            <a:avLst/>
            <a:gdLst/>
            <a:ahLst/>
            <a:cxnLst/>
            <a:rect l="l" t="t" r="r" b="b"/>
            <a:pathLst>
              <a:path w="32486" h="19914">
                <a:moveTo>
                  <a:pt x="1651" y="17594"/>
                </a:moveTo>
                <a:lnTo>
                  <a:pt x="1423" y="17863"/>
                </a:lnTo>
                <a:lnTo>
                  <a:pt x="2108" y="18619"/>
                </a:lnTo>
                <a:lnTo>
                  <a:pt x="2849" y="19266"/>
                </a:lnTo>
                <a:lnTo>
                  <a:pt x="3647" y="19914"/>
                </a:lnTo>
                <a:lnTo>
                  <a:pt x="3760" y="19589"/>
                </a:lnTo>
                <a:lnTo>
                  <a:pt x="3018" y="18672"/>
                </a:lnTo>
                <a:lnTo>
                  <a:pt x="2678" y="17594"/>
                </a:lnTo>
                <a:lnTo>
                  <a:pt x="1651" y="17594"/>
                </a:lnTo>
                <a:close/>
              </a:path>
              <a:path w="32486" h="19914">
                <a:moveTo>
                  <a:pt x="0" y="6961"/>
                </a:moveTo>
                <a:lnTo>
                  <a:pt x="1025" y="6260"/>
                </a:lnTo>
                <a:lnTo>
                  <a:pt x="1423" y="5180"/>
                </a:lnTo>
                <a:lnTo>
                  <a:pt x="1879" y="4480"/>
                </a:lnTo>
                <a:lnTo>
                  <a:pt x="1139" y="5235"/>
                </a:lnTo>
                <a:lnTo>
                  <a:pt x="511" y="6099"/>
                </a:lnTo>
                <a:lnTo>
                  <a:pt x="0" y="6961"/>
                </a:lnTo>
                <a:close/>
              </a:path>
              <a:path w="32486" h="19914">
                <a:moveTo>
                  <a:pt x="32428" y="3777"/>
                </a:moveTo>
                <a:lnTo>
                  <a:pt x="32086" y="3508"/>
                </a:lnTo>
                <a:lnTo>
                  <a:pt x="31346" y="2914"/>
                </a:lnTo>
                <a:lnTo>
                  <a:pt x="30946" y="3022"/>
                </a:lnTo>
                <a:lnTo>
                  <a:pt x="30376" y="3777"/>
                </a:lnTo>
                <a:lnTo>
                  <a:pt x="30491" y="4749"/>
                </a:lnTo>
                <a:lnTo>
                  <a:pt x="31004" y="5558"/>
                </a:lnTo>
                <a:lnTo>
                  <a:pt x="30889" y="5936"/>
                </a:lnTo>
                <a:lnTo>
                  <a:pt x="32200" y="5721"/>
                </a:lnTo>
                <a:lnTo>
                  <a:pt x="32486" y="4749"/>
                </a:lnTo>
                <a:lnTo>
                  <a:pt x="32428" y="3777"/>
                </a:lnTo>
                <a:close/>
              </a:path>
              <a:path w="32486" h="19914">
                <a:moveTo>
                  <a:pt x="25987" y="1888"/>
                </a:moveTo>
                <a:lnTo>
                  <a:pt x="26557" y="2591"/>
                </a:lnTo>
                <a:lnTo>
                  <a:pt x="27127" y="3346"/>
                </a:lnTo>
                <a:lnTo>
                  <a:pt x="27868" y="3724"/>
                </a:lnTo>
                <a:lnTo>
                  <a:pt x="28382" y="4425"/>
                </a:lnTo>
                <a:lnTo>
                  <a:pt x="29123" y="3669"/>
                </a:lnTo>
                <a:lnTo>
                  <a:pt x="30092" y="3022"/>
                </a:lnTo>
                <a:lnTo>
                  <a:pt x="30434" y="2266"/>
                </a:lnTo>
                <a:lnTo>
                  <a:pt x="29008" y="1349"/>
                </a:lnTo>
                <a:lnTo>
                  <a:pt x="27357" y="594"/>
                </a:lnTo>
                <a:lnTo>
                  <a:pt x="25589" y="0"/>
                </a:lnTo>
                <a:lnTo>
                  <a:pt x="25476" y="1188"/>
                </a:lnTo>
                <a:lnTo>
                  <a:pt x="25987" y="1888"/>
                </a:lnTo>
                <a:close/>
              </a:path>
            </a:pathLst>
          </a:custGeom>
          <a:solidFill>
            <a:srgbClr val="D6EC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88" name="object 1688"/>
          <p:cNvSpPr/>
          <p:nvPr/>
        </p:nvSpPr>
        <p:spPr>
          <a:xfrm>
            <a:off x="318035" y="570420"/>
            <a:ext cx="23126" cy="14327"/>
          </a:xfrm>
          <a:custGeom>
            <a:avLst/>
            <a:gdLst/>
            <a:ahLst/>
            <a:cxnLst/>
            <a:rect l="l" t="t" r="r" b="b"/>
            <a:pathLst>
              <a:path w="30835" h="19103">
                <a:moveTo>
                  <a:pt x="0" y="17053"/>
                </a:moveTo>
                <a:lnTo>
                  <a:pt x="569" y="17753"/>
                </a:lnTo>
                <a:lnTo>
                  <a:pt x="1254" y="18456"/>
                </a:lnTo>
                <a:lnTo>
                  <a:pt x="2108" y="19103"/>
                </a:lnTo>
                <a:lnTo>
                  <a:pt x="1367" y="18131"/>
                </a:lnTo>
                <a:lnTo>
                  <a:pt x="1027" y="17053"/>
                </a:lnTo>
                <a:lnTo>
                  <a:pt x="0" y="17053"/>
                </a:lnTo>
                <a:close/>
              </a:path>
              <a:path w="30835" h="19103">
                <a:moveTo>
                  <a:pt x="30835" y="4100"/>
                </a:moveTo>
                <a:lnTo>
                  <a:pt x="30321" y="3614"/>
                </a:lnTo>
                <a:lnTo>
                  <a:pt x="29751" y="3128"/>
                </a:lnTo>
                <a:lnTo>
                  <a:pt x="29125" y="2642"/>
                </a:lnTo>
                <a:lnTo>
                  <a:pt x="28724" y="3236"/>
                </a:lnTo>
                <a:lnTo>
                  <a:pt x="28839" y="4208"/>
                </a:lnTo>
                <a:lnTo>
                  <a:pt x="29353" y="5017"/>
                </a:lnTo>
                <a:lnTo>
                  <a:pt x="29238" y="5395"/>
                </a:lnTo>
                <a:lnTo>
                  <a:pt x="30549" y="5180"/>
                </a:lnTo>
                <a:lnTo>
                  <a:pt x="30835" y="4208"/>
                </a:lnTo>
                <a:close/>
              </a:path>
              <a:path w="30835" h="19103">
                <a:moveTo>
                  <a:pt x="24336" y="1347"/>
                </a:moveTo>
                <a:lnTo>
                  <a:pt x="24906" y="2050"/>
                </a:lnTo>
                <a:lnTo>
                  <a:pt x="25476" y="2805"/>
                </a:lnTo>
                <a:lnTo>
                  <a:pt x="26217" y="3183"/>
                </a:lnTo>
                <a:lnTo>
                  <a:pt x="26731" y="3884"/>
                </a:lnTo>
                <a:lnTo>
                  <a:pt x="27472" y="3128"/>
                </a:lnTo>
                <a:lnTo>
                  <a:pt x="28440" y="2481"/>
                </a:lnTo>
                <a:lnTo>
                  <a:pt x="28555" y="2264"/>
                </a:lnTo>
                <a:lnTo>
                  <a:pt x="27186" y="1347"/>
                </a:lnTo>
                <a:lnTo>
                  <a:pt x="25591" y="539"/>
                </a:lnTo>
                <a:lnTo>
                  <a:pt x="23881" y="0"/>
                </a:lnTo>
                <a:lnTo>
                  <a:pt x="23824" y="647"/>
                </a:lnTo>
                <a:lnTo>
                  <a:pt x="24336" y="1347"/>
                </a:lnTo>
                <a:close/>
              </a:path>
            </a:pathLst>
          </a:custGeom>
          <a:solidFill>
            <a:srgbClr val="DAEDF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89" name="object 1689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90" name="object 1690"/>
          <p:cNvSpPr/>
          <p:nvPr/>
        </p:nvSpPr>
        <p:spPr>
          <a:xfrm>
            <a:off x="338681" y="527428"/>
            <a:ext cx="1154" cy="569"/>
          </a:xfrm>
          <a:custGeom>
            <a:avLst/>
            <a:gdLst/>
            <a:ahLst/>
            <a:cxnLst/>
            <a:rect l="l" t="t" r="r" b="b"/>
            <a:pathLst>
              <a:path w="1538" h="759">
                <a:moveTo>
                  <a:pt x="1538" y="493"/>
                </a:moveTo>
                <a:lnTo>
                  <a:pt x="0" y="0"/>
                </a:lnTo>
                <a:lnTo>
                  <a:pt x="398" y="759"/>
                </a:lnTo>
                <a:lnTo>
                  <a:pt x="1538" y="493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91" name="object 1691"/>
          <p:cNvSpPr/>
          <p:nvPr/>
        </p:nvSpPr>
        <p:spPr>
          <a:xfrm>
            <a:off x="302347" y="531884"/>
            <a:ext cx="3933" cy="4657"/>
          </a:xfrm>
          <a:custGeom>
            <a:avLst/>
            <a:gdLst/>
            <a:ahLst/>
            <a:cxnLst/>
            <a:rect l="l" t="t" r="r" b="b"/>
            <a:pathLst>
              <a:path w="5244" h="6209">
                <a:moveTo>
                  <a:pt x="227" y="5184"/>
                </a:moveTo>
                <a:lnTo>
                  <a:pt x="457" y="5723"/>
                </a:lnTo>
                <a:lnTo>
                  <a:pt x="797" y="6209"/>
                </a:lnTo>
                <a:lnTo>
                  <a:pt x="2052" y="6101"/>
                </a:lnTo>
                <a:lnTo>
                  <a:pt x="2622" y="5023"/>
                </a:lnTo>
                <a:lnTo>
                  <a:pt x="2906" y="3889"/>
                </a:lnTo>
                <a:lnTo>
                  <a:pt x="3363" y="2866"/>
                </a:lnTo>
                <a:lnTo>
                  <a:pt x="4275" y="2107"/>
                </a:lnTo>
                <a:lnTo>
                  <a:pt x="4901" y="1139"/>
                </a:lnTo>
                <a:lnTo>
                  <a:pt x="5244" y="0"/>
                </a:lnTo>
                <a:lnTo>
                  <a:pt x="4331" y="379"/>
                </a:lnTo>
                <a:lnTo>
                  <a:pt x="3534" y="702"/>
                </a:lnTo>
                <a:lnTo>
                  <a:pt x="3590" y="1670"/>
                </a:lnTo>
                <a:lnTo>
                  <a:pt x="2736" y="2429"/>
                </a:lnTo>
                <a:lnTo>
                  <a:pt x="2052" y="3295"/>
                </a:lnTo>
                <a:lnTo>
                  <a:pt x="1027" y="3834"/>
                </a:lnTo>
                <a:lnTo>
                  <a:pt x="114" y="4537"/>
                </a:lnTo>
                <a:lnTo>
                  <a:pt x="227" y="5184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92" name="object 1692"/>
          <p:cNvSpPr/>
          <p:nvPr/>
        </p:nvSpPr>
        <p:spPr>
          <a:xfrm>
            <a:off x="301791" y="532611"/>
            <a:ext cx="2137" cy="1580"/>
          </a:xfrm>
          <a:custGeom>
            <a:avLst/>
            <a:gdLst/>
            <a:ahLst/>
            <a:cxnLst/>
            <a:rect l="l" t="t" r="r" b="b"/>
            <a:pathLst>
              <a:path w="2849" h="2107">
                <a:moveTo>
                  <a:pt x="58" y="1575"/>
                </a:moveTo>
                <a:lnTo>
                  <a:pt x="227" y="2107"/>
                </a:lnTo>
                <a:lnTo>
                  <a:pt x="855" y="2050"/>
                </a:lnTo>
                <a:lnTo>
                  <a:pt x="1824" y="1670"/>
                </a:lnTo>
                <a:lnTo>
                  <a:pt x="2622" y="987"/>
                </a:lnTo>
                <a:lnTo>
                  <a:pt x="2849" y="56"/>
                </a:lnTo>
                <a:lnTo>
                  <a:pt x="1709" y="322"/>
                </a:lnTo>
                <a:lnTo>
                  <a:pt x="741" y="873"/>
                </a:lnTo>
                <a:lnTo>
                  <a:pt x="0" y="1309"/>
                </a:lnTo>
                <a:lnTo>
                  <a:pt x="58" y="1575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93" name="object 1693"/>
          <p:cNvSpPr/>
          <p:nvPr/>
        </p:nvSpPr>
        <p:spPr>
          <a:xfrm>
            <a:off x="303331" y="519099"/>
            <a:ext cx="56117" cy="29302"/>
          </a:xfrm>
          <a:custGeom>
            <a:avLst/>
            <a:gdLst/>
            <a:ahLst/>
            <a:cxnLst/>
            <a:rect l="l" t="t" r="r" b="b"/>
            <a:pathLst>
              <a:path w="74823" h="39069">
                <a:moveTo>
                  <a:pt x="23766" y="19211"/>
                </a:moveTo>
                <a:lnTo>
                  <a:pt x="23083" y="18452"/>
                </a:lnTo>
                <a:lnTo>
                  <a:pt x="22284" y="17806"/>
                </a:lnTo>
                <a:lnTo>
                  <a:pt x="21315" y="17313"/>
                </a:lnTo>
                <a:lnTo>
                  <a:pt x="20689" y="16079"/>
                </a:lnTo>
                <a:lnTo>
                  <a:pt x="19664" y="15756"/>
                </a:lnTo>
                <a:lnTo>
                  <a:pt x="18580" y="15642"/>
                </a:lnTo>
                <a:lnTo>
                  <a:pt x="17553" y="15756"/>
                </a:lnTo>
                <a:lnTo>
                  <a:pt x="16699" y="16136"/>
                </a:lnTo>
                <a:lnTo>
                  <a:pt x="15730" y="16136"/>
                </a:lnTo>
                <a:lnTo>
                  <a:pt x="14248" y="16610"/>
                </a:lnTo>
                <a:lnTo>
                  <a:pt x="13108" y="16610"/>
                </a:lnTo>
                <a:lnTo>
                  <a:pt x="12083" y="17161"/>
                </a:lnTo>
                <a:lnTo>
                  <a:pt x="10943" y="17598"/>
                </a:lnTo>
                <a:lnTo>
                  <a:pt x="9860" y="17598"/>
                </a:lnTo>
                <a:lnTo>
                  <a:pt x="8776" y="17427"/>
                </a:lnTo>
                <a:lnTo>
                  <a:pt x="7922" y="18243"/>
                </a:lnTo>
                <a:lnTo>
                  <a:pt x="7010" y="19040"/>
                </a:lnTo>
                <a:lnTo>
                  <a:pt x="6555" y="20028"/>
                </a:lnTo>
                <a:lnTo>
                  <a:pt x="7524" y="21260"/>
                </a:lnTo>
                <a:lnTo>
                  <a:pt x="7294" y="22232"/>
                </a:lnTo>
                <a:lnTo>
                  <a:pt x="7010" y="23148"/>
                </a:lnTo>
                <a:lnTo>
                  <a:pt x="7010" y="24065"/>
                </a:lnTo>
                <a:lnTo>
                  <a:pt x="7922" y="24768"/>
                </a:lnTo>
                <a:lnTo>
                  <a:pt x="9119" y="24335"/>
                </a:lnTo>
                <a:lnTo>
                  <a:pt x="10259" y="23743"/>
                </a:lnTo>
                <a:lnTo>
                  <a:pt x="11171" y="22932"/>
                </a:lnTo>
                <a:lnTo>
                  <a:pt x="11570" y="22879"/>
                </a:lnTo>
                <a:lnTo>
                  <a:pt x="11626" y="22015"/>
                </a:lnTo>
                <a:lnTo>
                  <a:pt x="12025" y="20990"/>
                </a:lnTo>
                <a:lnTo>
                  <a:pt x="12993" y="20396"/>
                </a:lnTo>
                <a:lnTo>
                  <a:pt x="14021" y="19914"/>
                </a:lnTo>
                <a:lnTo>
                  <a:pt x="15160" y="19591"/>
                </a:lnTo>
                <a:lnTo>
                  <a:pt x="16186" y="19534"/>
                </a:lnTo>
                <a:lnTo>
                  <a:pt x="15503" y="20179"/>
                </a:lnTo>
                <a:lnTo>
                  <a:pt x="14534" y="20612"/>
                </a:lnTo>
                <a:lnTo>
                  <a:pt x="13622" y="20990"/>
                </a:lnTo>
                <a:lnTo>
                  <a:pt x="13165" y="22393"/>
                </a:lnTo>
                <a:lnTo>
                  <a:pt x="13563" y="23310"/>
                </a:lnTo>
                <a:lnTo>
                  <a:pt x="13108" y="24229"/>
                </a:lnTo>
                <a:lnTo>
                  <a:pt x="12311" y="24929"/>
                </a:lnTo>
                <a:lnTo>
                  <a:pt x="11284" y="24713"/>
                </a:lnTo>
                <a:lnTo>
                  <a:pt x="10544" y="25415"/>
                </a:lnTo>
                <a:lnTo>
                  <a:pt x="9975" y="26171"/>
                </a:lnTo>
                <a:lnTo>
                  <a:pt x="8720" y="26009"/>
                </a:lnTo>
                <a:lnTo>
                  <a:pt x="7465" y="25846"/>
                </a:lnTo>
                <a:lnTo>
                  <a:pt x="6668" y="25307"/>
                </a:lnTo>
                <a:lnTo>
                  <a:pt x="5927" y="24713"/>
                </a:lnTo>
                <a:lnTo>
                  <a:pt x="5300" y="24120"/>
                </a:lnTo>
                <a:lnTo>
                  <a:pt x="6213" y="23743"/>
                </a:lnTo>
                <a:lnTo>
                  <a:pt x="6384" y="22663"/>
                </a:lnTo>
                <a:lnTo>
                  <a:pt x="6839" y="21637"/>
                </a:lnTo>
                <a:lnTo>
                  <a:pt x="5927" y="22340"/>
                </a:lnTo>
                <a:lnTo>
                  <a:pt x="5129" y="23095"/>
                </a:lnTo>
                <a:lnTo>
                  <a:pt x="4160" y="23851"/>
                </a:lnTo>
                <a:lnTo>
                  <a:pt x="3590" y="23418"/>
                </a:lnTo>
                <a:lnTo>
                  <a:pt x="2678" y="23579"/>
                </a:lnTo>
                <a:lnTo>
                  <a:pt x="1881" y="23257"/>
                </a:lnTo>
                <a:lnTo>
                  <a:pt x="855" y="23688"/>
                </a:lnTo>
                <a:lnTo>
                  <a:pt x="0" y="24174"/>
                </a:lnTo>
                <a:lnTo>
                  <a:pt x="494" y="24926"/>
                </a:lnTo>
                <a:lnTo>
                  <a:pt x="8731" y="32278"/>
                </a:lnTo>
                <a:lnTo>
                  <a:pt x="21092" y="37245"/>
                </a:lnTo>
                <a:lnTo>
                  <a:pt x="36305" y="39069"/>
                </a:lnTo>
                <a:lnTo>
                  <a:pt x="44083" y="38609"/>
                </a:lnTo>
                <a:lnTo>
                  <a:pt x="59166" y="34672"/>
                </a:lnTo>
                <a:lnTo>
                  <a:pt x="69967" y="27518"/>
                </a:lnTo>
                <a:lnTo>
                  <a:pt x="74823" y="18129"/>
                </a:lnTo>
                <a:lnTo>
                  <a:pt x="74098" y="17750"/>
                </a:lnTo>
                <a:lnTo>
                  <a:pt x="74159" y="18775"/>
                </a:lnTo>
                <a:lnTo>
                  <a:pt x="72951" y="18566"/>
                </a:lnTo>
                <a:lnTo>
                  <a:pt x="72548" y="19363"/>
                </a:lnTo>
                <a:lnTo>
                  <a:pt x="71863" y="18509"/>
                </a:lnTo>
                <a:lnTo>
                  <a:pt x="71138" y="17598"/>
                </a:lnTo>
                <a:lnTo>
                  <a:pt x="70896" y="16516"/>
                </a:lnTo>
                <a:lnTo>
                  <a:pt x="70614" y="15377"/>
                </a:lnTo>
                <a:lnTo>
                  <a:pt x="70836" y="14238"/>
                </a:lnTo>
                <a:lnTo>
                  <a:pt x="70493" y="13212"/>
                </a:lnTo>
                <a:lnTo>
                  <a:pt x="70614" y="12130"/>
                </a:lnTo>
                <a:lnTo>
                  <a:pt x="71178" y="11865"/>
                </a:lnTo>
                <a:lnTo>
                  <a:pt x="70554" y="10953"/>
                </a:lnTo>
                <a:lnTo>
                  <a:pt x="70050" y="10042"/>
                </a:lnTo>
                <a:lnTo>
                  <a:pt x="70111" y="9055"/>
                </a:lnTo>
                <a:lnTo>
                  <a:pt x="69366" y="7878"/>
                </a:lnTo>
                <a:lnTo>
                  <a:pt x="70151" y="8523"/>
                </a:lnTo>
                <a:lnTo>
                  <a:pt x="70735" y="9492"/>
                </a:lnTo>
                <a:lnTo>
                  <a:pt x="71420" y="10308"/>
                </a:lnTo>
                <a:lnTo>
                  <a:pt x="72145" y="11105"/>
                </a:lnTo>
                <a:lnTo>
                  <a:pt x="72830" y="11978"/>
                </a:lnTo>
                <a:lnTo>
                  <a:pt x="73635" y="12738"/>
                </a:lnTo>
                <a:lnTo>
                  <a:pt x="74602" y="13212"/>
                </a:lnTo>
                <a:lnTo>
                  <a:pt x="74441" y="12567"/>
                </a:lnTo>
                <a:lnTo>
                  <a:pt x="74260" y="11978"/>
                </a:lnTo>
                <a:lnTo>
                  <a:pt x="74038" y="11390"/>
                </a:lnTo>
                <a:lnTo>
                  <a:pt x="73756" y="11105"/>
                </a:lnTo>
                <a:lnTo>
                  <a:pt x="72951" y="10365"/>
                </a:lnTo>
                <a:lnTo>
                  <a:pt x="72145" y="9662"/>
                </a:lnTo>
                <a:lnTo>
                  <a:pt x="71420" y="8903"/>
                </a:lnTo>
                <a:lnTo>
                  <a:pt x="70453" y="8201"/>
                </a:lnTo>
                <a:lnTo>
                  <a:pt x="69768" y="7289"/>
                </a:lnTo>
                <a:lnTo>
                  <a:pt x="69084" y="6359"/>
                </a:lnTo>
                <a:lnTo>
                  <a:pt x="68459" y="5448"/>
                </a:lnTo>
                <a:lnTo>
                  <a:pt x="67593" y="4632"/>
                </a:lnTo>
                <a:lnTo>
                  <a:pt x="66909" y="3720"/>
                </a:lnTo>
                <a:lnTo>
                  <a:pt x="66063" y="2904"/>
                </a:lnTo>
                <a:lnTo>
                  <a:pt x="64973" y="2486"/>
                </a:lnTo>
                <a:lnTo>
                  <a:pt x="63890" y="1993"/>
                </a:lnTo>
                <a:lnTo>
                  <a:pt x="63149" y="1233"/>
                </a:lnTo>
                <a:lnTo>
                  <a:pt x="62238" y="588"/>
                </a:lnTo>
                <a:lnTo>
                  <a:pt x="61497" y="0"/>
                </a:lnTo>
                <a:lnTo>
                  <a:pt x="61326" y="1025"/>
                </a:lnTo>
                <a:lnTo>
                  <a:pt x="61610" y="2107"/>
                </a:lnTo>
                <a:lnTo>
                  <a:pt x="62124" y="3075"/>
                </a:lnTo>
                <a:lnTo>
                  <a:pt x="63036" y="3834"/>
                </a:lnTo>
                <a:lnTo>
                  <a:pt x="62522" y="4954"/>
                </a:lnTo>
                <a:lnTo>
                  <a:pt x="61952" y="5391"/>
                </a:lnTo>
                <a:lnTo>
                  <a:pt x="62238" y="5979"/>
                </a:lnTo>
                <a:lnTo>
                  <a:pt x="61610" y="6150"/>
                </a:lnTo>
                <a:lnTo>
                  <a:pt x="61896" y="6587"/>
                </a:lnTo>
                <a:lnTo>
                  <a:pt x="61098" y="6796"/>
                </a:lnTo>
                <a:lnTo>
                  <a:pt x="60357" y="7441"/>
                </a:lnTo>
                <a:lnTo>
                  <a:pt x="60641" y="7992"/>
                </a:lnTo>
                <a:lnTo>
                  <a:pt x="60071" y="8960"/>
                </a:lnTo>
                <a:lnTo>
                  <a:pt x="59900" y="10080"/>
                </a:lnTo>
                <a:lnTo>
                  <a:pt x="59501" y="11105"/>
                </a:lnTo>
                <a:lnTo>
                  <a:pt x="58249" y="11010"/>
                </a:lnTo>
                <a:lnTo>
                  <a:pt x="57050" y="11162"/>
                </a:lnTo>
                <a:lnTo>
                  <a:pt x="56140" y="11808"/>
                </a:lnTo>
                <a:lnTo>
                  <a:pt x="55113" y="12415"/>
                </a:lnTo>
                <a:lnTo>
                  <a:pt x="54372" y="12301"/>
                </a:lnTo>
                <a:lnTo>
                  <a:pt x="53860" y="13117"/>
                </a:lnTo>
                <a:lnTo>
                  <a:pt x="53119" y="13535"/>
                </a:lnTo>
                <a:lnTo>
                  <a:pt x="52777" y="12738"/>
                </a:lnTo>
                <a:lnTo>
                  <a:pt x="52549" y="11808"/>
                </a:lnTo>
                <a:lnTo>
                  <a:pt x="51637" y="11713"/>
                </a:lnTo>
                <a:lnTo>
                  <a:pt x="50668" y="11656"/>
                </a:lnTo>
                <a:lnTo>
                  <a:pt x="49700" y="11864"/>
                </a:lnTo>
                <a:lnTo>
                  <a:pt x="48900" y="13212"/>
                </a:lnTo>
                <a:lnTo>
                  <a:pt x="47591" y="13535"/>
                </a:lnTo>
                <a:lnTo>
                  <a:pt x="46165" y="13706"/>
                </a:lnTo>
                <a:lnTo>
                  <a:pt x="45539" y="14845"/>
                </a:lnTo>
                <a:lnTo>
                  <a:pt x="44340" y="15490"/>
                </a:lnTo>
                <a:lnTo>
                  <a:pt x="44000" y="16345"/>
                </a:lnTo>
                <a:lnTo>
                  <a:pt x="43372" y="16990"/>
                </a:lnTo>
                <a:lnTo>
                  <a:pt x="43031" y="16933"/>
                </a:lnTo>
                <a:lnTo>
                  <a:pt x="43771" y="17693"/>
                </a:lnTo>
                <a:lnTo>
                  <a:pt x="42745" y="17977"/>
                </a:lnTo>
                <a:lnTo>
                  <a:pt x="41549" y="18186"/>
                </a:lnTo>
                <a:lnTo>
                  <a:pt x="40466" y="17863"/>
                </a:lnTo>
                <a:lnTo>
                  <a:pt x="40294" y="18623"/>
                </a:lnTo>
                <a:lnTo>
                  <a:pt x="40182" y="19363"/>
                </a:lnTo>
                <a:lnTo>
                  <a:pt x="39441" y="18300"/>
                </a:lnTo>
                <a:lnTo>
                  <a:pt x="38871" y="16990"/>
                </a:lnTo>
                <a:lnTo>
                  <a:pt x="38015" y="18072"/>
                </a:lnTo>
                <a:lnTo>
                  <a:pt x="37731" y="19268"/>
                </a:lnTo>
                <a:lnTo>
                  <a:pt x="37332" y="20396"/>
                </a:lnTo>
                <a:lnTo>
                  <a:pt x="36305" y="20396"/>
                </a:lnTo>
                <a:lnTo>
                  <a:pt x="35280" y="20028"/>
                </a:lnTo>
                <a:lnTo>
                  <a:pt x="34311" y="19971"/>
                </a:lnTo>
                <a:lnTo>
                  <a:pt x="33342" y="20288"/>
                </a:lnTo>
                <a:lnTo>
                  <a:pt x="32259" y="20343"/>
                </a:lnTo>
                <a:lnTo>
                  <a:pt x="31232" y="20559"/>
                </a:lnTo>
                <a:lnTo>
                  <a:pt x="29923" y="20612"/>
                </a:lnTo>
                <a:lnTo>
                  <a:pt x="28612" y="20612"/>
                </a:lnTo>
                <a:lnTo>
                  <a:pt x="27357" y="20882"/>
                </a:lnTo>
                <a:lnTo>
                  <a:pt x="26273" y="20122"/>
                </a:lnTo>
                <a:lnTo>
                  <a:pt x="25532" y="21476"/>
                </a:lnTo>
                <a:lnTo>
                  <a:pt x="24507" y="21421"/>
                </a:lnTo>
                <a:lnTo>
                  <a:pt x="23538" y="21637"/>
                </a:lnTo>
                <a:lnTo>
                  <a:pt x="22513" y="22070"/>
                </a:lnTo>
                <a:lnTo>
                  <a:pt x="21486" y="22285"/>
                </a:lnTo>
                <a:lnTo>
                  <a:pt x="20860" y="21529"/>
                </a:lnTo>
                <a:lnTo>
                  <a:pt x="20632" y="20559"/>
                </a:lnTo>
                <a:lnTo>
                  <a:pt x="21202" y="20122"/>
                </a:lnTo>
                <a:lnTo>
                  <a:pt x="22284" y="20774"/>
                </a:lnTo>
                <a:lnTo>
                  <a:pt x="23424" y="21043"/>
                </a:lnTo>
                <a:lnTo>
                  <a:pt x="24678" y="20937"/>
                </a:lnTo>
                <a:lnTo>
                  <a:pt x="24564" y="19800"/>
                </a:lnTo>
                <a:lnTo>
                  <a:pt x="23766" y="19211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94" name="object 1694"/>
          <p:cNvSpPr/>
          <p:nvPr/>
        </p:nvSpPr>
        <p:spPr>
          <a:xfrm>
            <a:off x="309572" y="518686"/>
            <a:ext cx="1539" cy="896"/>
          </a:xfrm>
          <a:custGeom>
            <a:avLst/>
            <a:gdLst/>
            <a:ahLst/>
            <a:cxnLst/>
            <a:rect l="l" t="t" r="r" b="b"/>
            <a:pathLst>
              <a:path w="2052" h="1195">
                <a:moveTo>
                  <a:pt x="0" y="1195"/>
                </a:moveTo>
                <a:lnTo>
                  <a:pt x="682" y="930"/>
                </a:lnTo>
                <a:lnTo>
                  <a:pt x="1766" y="379"/>
                </a:lnTo>
                <a:lnTo>
                  <a:pt x="2052" y="0"/>
                </a:lnTo>
                <a:lnTo>
                  <a:pt x="1367" y="379"/>
                </a:lnTo>
                <a:lnTo>
                  <a:pt x="682" y="759"/>
                </a:lnTo>
                <a:lnTo>
                  <a:pt x="0" y="1195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95" name="object 1695"/>
          <p:cNvSpPr/>
          <p:nvPr/>
        </p:nvSpPr>
        <p:spPr>
          <a:xfrm>
            <a:off x="322694" y="514728"/>
            <a:ext cx="1368" cy="199"/>
          </a:xfrm>
          <a:custGeom>
            <a:avLst/>
            <a:gdLst/>
            <a:ahLst/>
            <a:cxnLst/>
            <a:rect l="l" t="t" r="r" b="b"/>
            <a:pathLst>
              <a:path w="1824" h="265">
                <a:moveTo>
                  <a:pt x="1083" y="113"/>
                </a:moveTo>
                <a:lnTo>
                  <a:pt x="569" y="151"/>
                </a:lnTo>
                <a:lnTo>
                  <a:pt x="0" y="265"/>
                </a:lnTo>
                <a:lnTo>
                  <a:pt x="853" y="208"/>
                </a:lnTo>
                <a:lnTo>
                  <a:pt x="1824" y="56"/>
                </a:lnTo>
                <a:lnTo>
                  <a:pt x="1595" y="0"/>
                </a:lnTo>
                <a:lnTo>
                  <a:pt x="1083" y="113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96" name="object 1696"/>
          <p:cNvSpPr/>
          <p:nvPr/>
        </p:nvSpPr>
        <p:spPr>
          <a:xfrm>
            <a:off x="324704" y="514442"/>
            <a:ext cx="2522" cy="327"/>
          </a:xfrm>
          <a:custGeom>
            <a:avLst/>
            <a:gdLst/>
            <a:ahLst/>
            <a:cxnLst/>
            <a:rect l="l" t="t" r="r" b="b"/>
            <a:pathLst>
              <a:path w="3363" h="436">
                <a:moveTo>
                  <a:pt x="2565" y="0"/>
                </a:moveTo>
                <a:lnTo>
                  <a:pt x="2336" y="56"/>
                </a:lnTo>
                <a:lnTo>
                  <a:pt x="1367" y="208"/>
                </a:lnTo>
                <a:lnTo>
                  <a:pt x="0" y="379"/>
                </a:lnTo>
                <a:lnTo>
                  <a:pt x="227" y="379"/>
                </a:lnTo>
                <a:lnTo>
                  <a:pt x="1025" y="436"/>
                </a:lnTo>
                <a:lnTo>
                  <a:pt x="1995" y="379"/>
                </a:lnTo>
                <a:lnTo>
                  <a:pt x="1595" y="379"/>
                </a:lnTo>
                <a:lnTo>
                  <a:pt x="2507" y="322"/>
                </a:lnTo>
                <a:lnTo>
                  <a:pt x="3363" y="56"/>
                </a:lnTo>
                <a:lnTo>
                  <a:pt x="2052" y="151"/>
                </a:lnTo>
                <a:lnTo>
                  <a:pt x="256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97" name="object 1697"/>
          <p:cNvSpPr/>
          <p:nvPr/>
        </p:nvSpPr>
        <p:spPr>
          <a:xfrm>
            <a:off x="328850" y="514314"/>
            <a:ext cx="897" cy="42"/>
          </a:xfrm>
          <a:custGeom>
            <a:avLst/>
            <a:gdLst/>
            <a:ahLst/>
            <a:cxnLst/>
            <a:rect l="l" t="t" r="r" b="b"/>
            <a:pathLst>
              <a:path w="1196" h="56">
                <a:moveTo>
                  <a:pt x="741" y="0"/>
                </a:moveTo>
                <a:lnTo>
                  <a:pt x="0" y="0"/>
                </a:lnTo>
                <a:lnTo>
                  <a:pt x="513" y="56"/>
                </a:lnTo>
                <a:lnTo>
                  <a:pt x="684" y="56"/>
                </a:lnTo>
                <a:lnTo>
                  <a:pt x="1196" y="0"/>
                </a:lnTo>
                <a:lnTo>
                  <a:pt x="741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98" name="object 1698"/>
          <p:cNvSpPr/>
          <p:nvPr/>
        </p:nvSpPr>
        <p:spPr>
          <a:xfrm>
            <a:off x="330688" y="514285"/>
            <a:ext cx="983" cy="71"/>
          </a:xfrm>
          <a:custGeom>
            <a:avLst/>
            <a:gdLst/>
            <a:ahLst/>
            <a:cxnLst/>
            <a:rect l="l" t="t" r="r" b="b"/>
            <a:pathLst>
              <a:path w="1311" h="94">
                <a:moveTo>
                  <a:pt x="513" y="94"/>
                </a:moveTo>
                <a:lnTo>
                  <a:pt x="1311" y="37"/>
                </a:lnTo>
                <a:lnTo>
                  <a:pt x="855" y="37"/>
                </a:lnTo>
                <a:lnTo>
                  <a:pt x="455" y="0"/>
                </a:lnTo>
                <a:lnTo>
                  <a:pt x="0" y="0"/>
                </a:lnTo>
                <a:lnTo>
                  <a:pt x="513" y="94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99" name="object 1699"/>
          <p:cNvSpPr/>
          <p:nvPr/>
        </p:nvSpPr>
        <p:spPr>
          <a:xfrm>
            <a:off x="339066" y="515055"/>
            <a:ext cx="10857" cy="3673"/>
          </a:xfrm>
          <a:custGeom>
            <a:avLst/>
            <a:gdLst/>
            <a:ahLst/>
            <a:cxnLst/>
            <a:rect l="l" t="t" r="r" b="b"/>
            <a:pathLst>
              <a:path w="14476" h="4897">
                <a:moveTo>
                  <a:pt x="5357" y="968"/>
                </a:moveTo>
                <a:lnTo>
                  <a:pt x="0" y="0"/>
                </a:lnTo>
                <a:lnTo>
                  <a:pt x="1083" y="265"/>
                </a:lnTo>
                <a:lnTo>
                  <a:pt x="2336" y="531"/>
                </a:lnTo>
                <a:lnTo>
                  <a:pt x="3419" y="1063"/>
                </a:lnTo>
                <a:lnTo>
                  <a:pt x="4444" y="1670"/>
                </a:lnTo>
                <a:lnTo>
                  <a:pt x="5471" y="1993"/>
                </a:lnTo>
                <a:lnTo>
                  <a:pt x="6440" y="2524"/>
                </a:lnTo>
                <a:lnTo>
                  <a:pt x="7465" y="2790"/>
                </a:lnTo>
                <a:lnTo>
                  <a:pt x="8492" y="3170"/>
                </a:lnTo>
                <a:lnTo>
                  <a:pt x="9461" y="3663"/>
                </a:lnTo>
                <a:lnTo>
                  <a:pt x="10542" y="3606"/>
                </a:lnTo>
                <a:lnTo>
                  <a:pt x="11682" y="3929"/>
                </a:lnTo>
                <a:lnTo>
                  <a:pt x="12766" y="4366"/>
                </a:lnTo>
                <a:lnTo>
                  <a:pt x="11455" y="3455"/>
                </a:lnTo>
                <a:lnTo>
                  <a:pt x="12538" y="3872"/>
                </a:lnTo>
                <a:lnTo>
                  <a:pt x="13451" y="4423"/>
                </a:lnTo>
                <a:lnTo>
                  <a:pt x="14476" y="4897"/>
                </a:lnTo>
                <a:lnTo>
                  <a:pt x="14305" y="4746"/>
                </a:lnTo>
                <a:lnTo>
                  <a:pt x="10202" y="2581"/>
                </a:lnTo>
                <a:lnTo>
                  <a:pt x="5357" y="968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00" name="object 1700"/>
          <p:cNvSpPr/>
          <p:nvPr/>
        </p:nvSpPr>
        <p:spPr>
          <a:xfrm>
            <a:off x="328423" y="514357"/>
            <a:ext cx="2735" cy="128"/>
          </a:xfrm>
          <a:custGeom>
            <a:avLst/>
            <a:gdLst/>
            <a:ahLst/>
            <a:cxnLst/>
            <a:rect l="l" t="t" r="r" b="b"/>
            <a:pathLst>
              <a:path w="3647" h="170">
                <a:moveTo>
                  <a:pt x="1083" y="0"/>
                </a:moveTo>
                <a:lnTo>
                  <a:pt x="0" y="113"/>
                </a:lnTo>
                <a:lnTo>
                  <a:pt x="1254" y="170"/>
                </a:lnTo>
                <a:lnTo>
                  <a:pt x="2450" y="170"/>
                </a:lnTo>
                <a:lnTo>
                  <a:pt x="3647" y="0"/>
                </a:lnTo>
                <a:lnTo>
                  <a:pt x="2849" y="56"/>
                </a:lnTo>
                <a:lnTo>
                  <a:pt x="1709" y="56"/>
                </a:lnTo>
                <a:lnTo>
                  <a:pt x="1083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01" name="object 1701"/>
          <p:cNvSpPr/>
          <p:nvPr/>
        </p:nvSpPr>
        <p:spPr>
          <a:xfrm>
            <a:off x="345820" y="524324"/>
            <a:ext cx="1069" cy="840"/>
          </a:xfrm>
          <a:custGeom>
            <a:avLst/>
            <a:gdLst/>
            <a:ahLst/>
            <a:cxnLst/>
            <a:rect l="l" t="t" r="r" b="b"/>
            <a:pathLst>
              <a:path w="1425" h="1120">
                <a:moveTo>
                  <a:pt x="227" y="37"/>
                </a:moveTo>
                <a:lnTo>
                  <a:pt x="0" y="645"/>
                </a:lnTo>
                <a:lnTo>
                  <a:pt x="1425" y="1120"/>
                </a:lnTo>
                <a:lnTo>
                  <a:pt x="1367" y="0"/>
                </a:lnTo>
                <a:lnTo>
                  <a:pt x="227" y="37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02" name="object 1702"/>
          <p:cNvSpPr/>
          <p:nvPr/>
        </p:nvSpPr>
        <p:spPr>
          <a:xfrm>
            <a:off x="330988" y="514485"/>
            <a:ext cx="1880" cy="156"/>
          </a:xfrm>
          <a:custGeom>
            <a:avLst/>
            <a:gdLst/>
            <a:ahLst/>
            <a:cxnLst/>
            <a:rect l="l" t="t" r="r" b="b"/>
            <a:pathLst>
              <a:path w="2507" h="208">
                <a:moveTo>
                  <a:pt x="1254" y="56"/>
                </a:moveTo>
                <a:lnTo>
                  <a:pt x="0" y="151"/>
                </a:lnTo>
                <a:lnTo>
                  <a:pt x="1254" y="208"/>
                </a:lnTo>
                <a:lnTo>
                  <a:pt x="2507" y="0"/>
                </a:lnTo>
                <a:lnTo>
                  <a:pt x="1254" y="56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03" name="object 1703"/>
          <p:cNvSpPr/>
          <p:nvPr/>
        </p:nvSpPr>
        <p:spPr>
          <a:xfrm>
            <a:off x="336929" y="526915"/>
            <a:ext cx="1623" cy="1082"/>
          </a:xfrm>
          <a:custGeom>
            <a:avLst/>
            <a:gdLst/>
            <a:ahLst/>
            <a:cxnLst/>
            <a:rect l="l" t="t" r="r" b="b"/>
            <a:pathLst>
              <a:path w="2164" h="1442">
                <a:moveTo>
                  <a:pt x="0" y="208"/>
                </a:moveTo>
                <a:lnTo>
                  <a:pt x="56" y="1442"/>
                </a:lnTo>
                <a:lnTo>
                  <a:pt x="2164" y="1442"/>
                </a:lnTo>
                <a:lnTo>
                  <a:pt x="1709" y="683"/>
                </a:lnTo>
                <a:lnTo>
                  <a:pt x="96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04" name="object 1704"/>
          <p:cNvSpPr/>
          <p:nvPr/>
        </p:nvSpPr>
        <p:spPr>
          <a:xfrm>
            <a:off x="320300" y="515211"/>
            <a:ext cx="1154" cy="812"/>
          </a:xfrm>
          <a:custGeom>
            <a:avLst/>
            <a:gdLst/>
            <a:ahLst/>
            <a:cxnLst/>
            <a:rect l="l" t="t" r="r" b="b"/>
            <a:pathLst>
              <a:path w="1538" h="1082">
                <a:moveTo>
                  <a:pt x="398" y="379"/>
                </a:moveTo>
                <a:lnTo>
                  <a:pt x="0" y="1082"/>
                </a:lnTo>
                <a:lnTo>
                  <a:pt x="1254" y="816"/>
                </a:lnTo>
                <a:lnTo>
                  <a:pt x="1538" y="0"/>
                </a:lnTo>
                <a:lnTo>
                  <a:pt x="398" y="379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05" name="object 1705"/>
          <p:cNvSpPr/>
          <p:nvPr/>
        </p:nvSpPr>
        <p:spPr>
          <a:xfrm>
            <a:off x="321541" y="515083"/>
            <a:ext cx="1411" cy="413"/>
          </a:xfrm>
          <a:custGeom>
            <a:avLst/>
            <a:gdLst/>
            <a:ahLst/>
            <a:cxnLst/>
            <a:rect l="l" t="t" r="r" b="b"/>
            <a:pathLst>
              <a:path w="1881" h="550">
                <a:moveTo>
                  <a:pt x="0" y="170"/>
                </a:moveTo>
                <a:lnTo>
                  <a:pt x="171" y="550"/>
                </a:lnTo>
                <a:lnTo>
                  <a:pt x="912" y="379"/>
                </a:lnTo>
                <a:lnTo>
                  <a:pt x="1766" y="170"/>
                </a:lnTo>
                <a:lnTo>
                  <a:pt x="1881" y="0"/>
                </a:lnTo>
                <a:lnTo>
                  <a:pt x="853" y="113"/>
                </a:lnTo>
                <a:lnTo>
                  <a:pt x="0" y="17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06" name="object 1706"/>
          <p:cNvSpPr/>
          <p:nvPr/>
        </p:nvSpPr>
        <p:spPr>
          <a:xfrm>
            <a:off x="312521" y="514727"/>
            <a:ext cx="13679" cy="3602"/>
          </a:xfrm>
          <a:custGeom>
            <a:avLst/>
            <a:gdLst/>
            <a:ahLst/>
            <a:cxnLst/>
            <a:rect l="l" t="t" r="r" b="b"/>
            <a:pathLst>
              <a:path w="18238" h="4802">
                <a:moveTo>
                  <a:pt x="16127" y="1613"/>
                </a:moveTo>
                <a:lnTo>
                  <a:pt x="15217" y="1879"/>
                </a:lnTo>
                <a:lnTo>
                  <a:pt x="14760" y="1233"/>
                </a:lnTo>
                <a:lnTo>
                  <a:pt x="15102" y="911"/>
                </a:lnTo>
                <a:lnTo>
                  <a:pt x="14133" y="854"/>
                </a:lnTo>
                <a:lnTo>
                  <a:pt x="15273" y="474"/>
                </a:lnTo>
                <a:lnTo>
                  <a:pt x="16470" y="531"/>
                </a:lnTo>
                <a:lnTo>
                  <a:pt x="17553" y="208"/>
                </a:lnTo>
                <a:lnTo>
                  <a:pt x="16755" y="322"/>
                </a:lnTo>
                <a:lnTo>
                  <a:pt x="15787" y="208"/>
                </a:lnTo>
                <a:lnTo>
                  <a:pt x="16470" y="0"/>
                </a:lnTo>
                <a:lnTo>
                  <a:pt x="15158" y="379"/>
                </a:lnTo>
                <a:lnTo>
                  <a:pt x="13791" y="645"/>
                </a:lnTo>
                <a:lnTo>
                  <a:pt x="12937" y="854"/>
                </a:lnTo>
                <a:lnTo>
                  <a:pt x="12196" y="1233"/>
                </a:lnTo>
                <a:lnTo>
                  <a:pt x="12196" y="1025"/>
                </a:lnTo>
                <a:lnTo>
                  <a:pt x="12025" y="645"/>
                </a:lnTo>
                <a:lnTo>
                  <a:pt x="12707" y="436"/>
                </a:lnTo>
                <a:lnTo>
                  <a:pt x="11568" y="588"/>
                </a:lnTo>
                <a:lnTo>
                  <a:pt x="10486" y="854"/>
                </a:lnTo>
                <a:lnTo>
                  <a:pt x="9459" y="1082"/>
                </a:lnTo>
                <a:lnTo>
                  <a:pt x="8833" y="1404"/>
                </a:lnTo>
                <a:lnTo>
                  <a:pt x="9403" y="1404"/>
                </a:lnTo>
                <a:lnTo>
                  <a:pt x="8263" y="1727"/>
                </a:lnTo>
                <a:lnTo>
                  <a:pt x="7179" y="2164"/>
                </a:lnTo>
                <a:lnTo>
                  <a:pt x="6098" y="2486"/>
                </a:lnTo>
                <a:lnTo>
                  <a:pt x="4958" y="2524"/>
                </a:lnTo>
                <a:lnTo>
                  <a:pt x="5469" y="2202"/>
                </a:lnTo>
                <a:lnTo>
                  <a:pt x="4102" y="2638"/>
                </a:lnTo>
                <a:lnTo>
                  <a:pt x="2791" y="3132"/>
                </a:lnTo>
                <a:lnTo>
                  <a:pt x="1595" y="3663"/>
                </a:lnTo>
                <a:lnTo>
                  <a:pt x="968" y="3986"/>
                </a:lnTo>
                <a:lnTo>
                  <a:pt x="0" y="4575"/>
                </a:lnTo>
                <a:lnTo>
                  <a:pt x="1139" y="4100"/>
                </a:lnTo>
                <a:lnTo>
                  <a:pt x="2336" y="3834"/>
                </a:lnTo>
                <a:lnTo>
                  <a:pt x="1367" y="4214"/>
                </a:lnTo>
                <a:lnTo>
                  <a:pt x="455" y="4802"/>
                </a:lnTo>
                <a:lnTo>
                  <a:pt x="1709" y="4480"/>
                </a:lnTo>
                <a:lnTo>
                  <a:pt x="2849" y="3929"/>
                </a:lnTo>
                <a:lnTo>
                  <a:pt x="4046" y="3549"/>
                </a:lnTo>
                <a:lnTo>
                  <a:pt x="5641" y="3132"/>
                </a:lnTo>
                <a:lnTo>
                  <a:pt x="7066" y="2429"/>
                </a:lnTo>
                <a:lnTo>
                  <a:pt x="8092" y="2202"/>
                </a:lnTo>
                <a:lnTo>
                  <a:pt x="9175" y="2107"/>
                </a:lnTo>
                <a:lnTo>
                  <a:pt x="10371" y="1727"/>
                </a:lnTo>
                <a:lnTo>
                  <a:pt x="10770" y="1025"/>
                </a:lnTo>
                <a:lnTo>
                  <a:pt x="11739" y="645"/>
                </a:lnTo>
                <a:lnTo>
                  <a:pt x="11910" y="645"/>
                </a:lnTo>
                <a:lnTo>
                  <a:pt x="11626" y="1461"/>
                </a:lnTo>
                <a:lnTo>
                  <a:pt x="12937" y="1177"/>
                </a:lnTo>
                <a:lnTo>
                  <a:pt x="11968" y="1670"/>
                </a:lnTo>
                <a:lnTo>
                  <a:pt x="12367" y="2050"/>
                </a:lnTo>
                <a:lnTo>
                  <a:pt x="11626" y="2752"/>
                </a:lnTo>
                <a:lnTo>
                  <a:pt x="12595" y="3720"/>
                </a:lnTo>
                <a:lnTo>
                  <a:pt x="13620" y="3075"/>
                </a:lnTo>
                <a:lnTo>
                  <a:pt x="14931" y="2809"/>
                </a:lnTo>
                <a:lnTo>
                  <a:pt x="16014" y="2050"/>
                </a:lnTo>
                <a:lnTo>
                  <a:pt x="17267" y="1784"/>
                </a:lnTo>
                <a:lnTo>
                  <a:pt x="18238" y="1025"/>
                </a:lnTo>
                <a:lnTo>
                  <a:pt x="16812" y="968"/>
                </a:lnTo>
                <a:lnTo>
                  <a:pt x="15557" y="1347"/>
                </a:lnTo>
                <a:lnTo>
                  <a:pt x="16127" y="1613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07" name="object 1707"/>
          <p:cNvSpPr/>
          <p:nvPr/>
        </p:nvSpPr>
        <p:spPr>
          <a:xfrm>
            <a:off x="306664" y="516706"/>
            <a:ext cx="14234" cy="7646"/>
          </a:xfrm>
          <a:custGeom>
            <a:avLst/>
            <a:gdLst/>
            <a:ahLst/>
            <a:cxnLst/>
            <a:rect l="l" t="t" r="r" b="b"/>
            <a:pathLst>
              <a:path w="18979" h="10194">
                <a:moveTo>
                  <a:pt x="2736" y="7403"/>
                </a:moveTo>
                <a:lnTo>
                  <a:pt x="2509" y="7935"/>
                </a:lnTo>
                <a:lnTo>
                  <a:pt x="3649" y="8314"/>
                </a:lnTo>
                <a:lnTo>
                  <a:pt x="4219" y="9169"/>
                </a:lnTo>
                <a:lnTo>
                  <a:pt x="4446" y="10194"/>
                </a:lnTo>
                <a:lnTo>
                  <a:pt x="5471" y="10099"/>
                </a:lnTo>
                <a:lnTo>
                  <a:pt x="6498" y="9871"/>
                </a:lnTo>
                <a:lnTo>
                  <a:pt x="7296" y="9226"/>
                </a:lnTo>
                <a:lnTo>
                  <a:pt x="8321" y="9226"/>
                </a:lnTo>
                <a:lnTo>
                  <a:pt x="9290" y="8903"/>
                </a:lnTo>
                <a:lnTo>
                  <a:pt x="10544" y="8428"/>
                </a:lnTo>
                <a:lnTo>
                  <a:pt x="11513" y="8258"/>
                </a:lnTo>
                <a:lnTo>
                  <a:pt x="12311" y="8049"/>
                </a:lnTo>
                <a:lnTo>
                  <a:pt x="12426" y="7821"/>
                </a:lnTo>
                <a:lnTo>
                  <a:pt x="13565" y="7992"/>
                </a:lnTo>
                <a:lnTo>
                  <a:pt x="14705" y="8144"/>
                </a:lnTo>
                <a:lnTo>
                  <a:pt x="15674" y="8049"/>
                </a:lnTo>
                <a:lnTo>
                  <a:pt x="15789" y="7232"/>
                </a:lnTo>
                <a:lnTo>
                  <a:pt x="15958" y="6530"/>
                </a:lnTo>
                <a:lnTo>
                  <a:pt x="17041" y="5941"/>
                </a:lnTo>
                <a:lnTo>
                  <a:pt x="17098" y="4689"/>
                </a:lnTo>
                <a:lnTo>
                  <a:pt x="18181" y="3512"/>
                </a:lnTo>
                <a:lnTo>
                  <a:pt x="17726" y="3303"/>
                </a:lnTo>
                <a:lnTo>
                  <a:pt x="18010" y="3075"/>
                </a:lnTo>
                <a:lnTo>
                  <a:pt x="18639" y="1784"/>
                </a:lnTo>
                <a:lnTo>
                  <a:pt x="17783" y="1613"/>
                </a:lnTo>
                <a:lnTo>
                  <a:pt x="18353" y="1139"/>
                </a:lnTo>
                <a:lnTo>
                  <a:pt x="18296" y="322"/>
                </a:lnTo>
                <a:lnTo>
                  <a:pt x="18979" y="113"/>
                </a:lnTo>
                <a:lnTo>
                  <a:pt x="17954" y="0"/>
                </a:lnTo>
                <a:lnTo>
                  <a:pt x="16870" y="113"/>
                </a:lnTo>
                <a:lnTo>
                  <a:pt x="15902" y="550"/>
                </a:lnTo>
                <a:lnTo>
                  <a:pt x="14989" y="911"/>
                </a:lnTo>
                <a:lnTo>
                  <a:pt x="14705" y="1347"/>
                </a:lnTo>
                <a:lnTo>
                  <a:pt x="13737" y="1727"/>
                </a:lnTo>
                <a:lnTo>
                  <a:pt x="12768" y="2164"/>
                </a:lnTo>
                <a:lnTo>
                  <a:pt x="11684" y="2372"/>
                </a:lnTo>
                <a:lnTo>
                  <a:pt x="10716" y="2809"/>
                </a:lnTo>
                <a:lnTo>
                  <a:pt x="9461" y="3303"/>
                </a:lnTo>
                <a:lnTo>
                  <a:pt x="9689" y="3018"/>
                </a:lnTo>
                <a:lnTo>
                  <a:pt x="8663" y="3398"/>
                </a:lnTo>
                <a:lnTo>
                  <a:pt x="7810" y="3948"/>
                </a:lnTo>
                <a:lnTo>
                  <a:pt x="7467" y="3568"/>
                </a:lnTo>
                <a:lnTo>
                  <a:pt x="6384" y="3720"/>
                </a:lnTo>
                <a:lnTo>
                  <a:pt x="5415" y="4214"/>
                </a:lnTo>
                <a:lnTo>
                  <a:pt x="4390" y="4594"/>
                </a:lnTo>
                <a:lnTo>
                  <a:pt x="3534" y="5182"/>
                </a:lnTo>
                <a:lnTo>
                  <a:pt x="2565" y="5676"/>
                </a:lnTo>
                <a:lnTo>
                  <a:pt x="1824" y="6378"/>
                </a:lnTo>
                <a:lnTo>
                  <a:pt x="628" y="7175"/>
                </a:lnTo>
                <a:lnTo>
                  <a:pt x="0" y="8371"/>
                </a:lnTo>
                <a:lnTo>
                  <a:pt x="1027" y="7992"/>
                </a:lnTo>
                <a:lnTo>
                  <a:pt x="1824" y="7441"/>
                </a:lnTo>
                <a:lnTo>
                  <a:pt x="2736" y="7403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08" name="object 1708"/>
          <p:cNvSpPr/>
          <p:nvPr/>
        </p:nvSpPr>
        <p:spPr>
          <a:xfrm>
            <a:off x="306965" y="525449"/>
            <a:ext cx="1794" cy="1907"/>
          </a:xfrm>
          <a:custGeom>
            <a:avLst/>
            <a:gdLst/>
            <a:ahLst/>
            <a:cxnLst/>
            <a:rect l="l" t="t" r="r" b="b"/>
            <a:pathLst>
              <a:path w="2392" h="2543">
                <a:moveTo>
                  <a:pt x="1423" y="0"/>
                </a:moveTo>
                <a:lnTo>
                  <a:pt x="569" y="645"/>
                </a:lnTo>
                <a:lnTo>
                  <a:pt x="0" y="1461"/>
                </a:lnTo>
                <a:lnTo>
                  <a:pt x="0" y="2429"/>
                </a:lnTo>
                <a:lnTo>
                  <a:pt x="968" y="2429"/>
                </a:lnTo>
                <a:lnTo>
                  <a:pt x="1879" y="2543"/>
                </a:lnTo>
                <a:lnTo>
                  <a:pt x="2392" y="1252"/>
                </a:lnTo>
                <a:lnTo>
                  <a:pt x="1423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09" name="object 1709"/>
          <p:cNvSpPr/>
          <p:nvPr/>
        </p:nvSpPr>
        <p:spPr>
          <a:xfrm>
            <a:off x="318761" y="525647"/>
            <a:ext cx="3506" cy="1623"/>
          </a:xfrm>
          <a:custGeom>
            <a:avLst/>
            <a:gdLst/>
            <a:ahLst/>
            <a:cxnLst/>
            <a:rect l="l" t="t" r="r" b="b"/>
            <a:pathLst>
              <a:path w="4674" h="2164">
                <a:moveTo>
                  <a:pt x="4674" y="1689"/>
                </a:moveTo>
                <a:lnTo>
                  <a:pt x="3705" y="987"/>
                </a:lnTo>
                <a:lnTo>
                  <a:pt x="2849" y="1309"/>
                </a:lnTo>
                <a:lnTo>
                  <a:pt x="2793" y="322"/>
                </a:lnTo>
                <a:lnTo>
                  <a:pt x="1768" y="0"/>
                </a:lnTo>
                <a:lnTo>
                  <a:pt x="855" y="436"/>
                </a:lnTo>
                <a:lnTo>
                  <a:pt x="171" y="1195"/>
                </a:lnTo>
                <a:lnTo>
                  <a:pt x="0" y="2164"/>
                </a:lnTo>
                <a:lnTo>
                  <a:pt x="1425" y="2164"/>
                </a:lnTo>
                <a:lnTo>
                  <a:pt x="2736" y="1689"/>
                </a:lnTo>
                <a:lnTo>
                  <a:pt x="3079" y="2107"/>
                </a:lnTo>
                <a:lnTo>
                  <a:pt x="4674" y="1689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10" name="object 1710"/>
          <p:cNvSpPr/>
          <p:nvPr/>
        </p:nvSpPr>
        <p:spPr>
          <a:xfrm>
            <a:off x="346803" y="523626"/>
            <a:ext cx="470" cy="242"/>
          </a:xfrm>
          <a:custGeom>
            <a:avLst/>
            <a:gdLst/>
            <a:ahLst/>
            <a:cxnLst/>
            <a:rect l="l" t="t" r="r" b="b"/>
            <a:pathLst>
              <a:path w="626" h="322">
                <a:moveTo>
                  <a:pt x="626" y="113"/>
                </a:moveTo>
                <a:lnTo>
                  <a:pt x="0" y="0"/>
                </a:lnTo>
                <a:lnTo>
                  <a:pt x="457" y="322"/>
                </a:lnTo>
                <a:lnTo>
                  <a:pt x="626" y="113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11" name="object 1711"/>
          <p:cNvSpPr/>
          <p:nvPr/>
        </p:nvSpPr>
        <p:spPr>
          <a:xfrm>
            <a:off x="328850" y="514314"/>
            <a:ext cx="897" cy="42"/>
          </a:xfrm>
          <a:custGeom>
            <a:avLst/>
            <a:gdLst/>
            <a:ahLst/>
            <a:cxnLst/>
            <a:rect l="l" t="t" r="r" b="b"/>
            <a:pathLst>
              <a:path w="1196" h="56">
                <a:moveTo>
                  <a:pt x="741" y="0"/>
                </a:moveTo>
                <a:lnTo>
                  <a:pt x="0" y="0"/>
                </a:lnTo>
                <a:lnTo>
                  <a:pt x="513" y="56"/>
                </a:lnTo>
                <a:lnTo>
                  <a:pt x="684" y="56"/>
                </a:lnTo>
                <a:lnTo>
                  <a:pt x="1196" y="0"/>
                </a:lnTo>
                <a:lnTo>
                  <a:pt x="741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12" name="object 1712"/>
          <p:cNvSpPr/>
          <p:nvPr/>
        </p:nvSpPr>
        <p:spPr>
          <a:xfrm>
            <a:off x="330688" y="514285"/>
            <a:ext cx="983" cy="71"/>
          </a:xfrm>
          <a:custGeom>
            <a:avLst/>
            <a:gdLst/>
            <a:ahLst/>
            <a:cxnLst/>
            <a:rect l="l" t="t" r="r" b="b"/>
            <a:pathLst>
              <a:path w="1311" h="94">
                <a:moveTo>
                  <a:pt x="513" y="94"/>
                </a:moveTo>
                <a:lnTo>
                  <a:pt x="1311" y="37"/>
                </a:lnTo>
                <a:lnTo>
                  <a:pt x="855" y="37"/>
                </a:lnTo>
                <a:lnTo>
                  <a:pt x="455" y="0"/>
                </a:lnTo>
                <a:lnTo>
                  <a:pt x="0" y="0"/>
                </a:lnTo>
                <a:lnTo>
                  <a:pt x="513" y="94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13" name="object 1713"/>
          <p:cNvSpPr/>
          <p:nvPr/>
        </p:nvSpPr>
        <p:spPr>
          <a:xfrm>
            <a:off x="339066" y="515055"/>
            <a:ext cx="10857" cy="3673"/>
          </a:xfrm>
          <a:custGeom>
            <a:avLst/>
            <a:gdLst/>
            <a:ahLst/>
            <a:cxnLst/>
            <a:rect l="l" t="t" r="r" b="b"/>
            <a:pathLst>
              <a:path w="14476" h="4897">
                <a:moveTo>
                  <a:pt x="5357" y="968"/>
                </a:moveTo>
                <a:lnTo>
                  <a:pt x="0" y="0"/>
                </a:lnTo>
                <a:lnTo>
                  <a:pt x="1083" y="265"/>
                </a:lnTo>
                <a:lnTo>
                  <a:pt x="2336" y="531"/>
                </a:lnTo>
                <a:lnTo>
                  <a:pt x="3419" y="1063"/>
                </a:lnTo>
                <a:lnTo>
                  <a:pt x="4444" y="1670"/>
                </a:lnTo>
                <a:lnTo>
                  <a:pt x="5471" y="1993"/>
                </a:lnTo>
                <a:lnTo>
                  <a:pt x="6440" y="2524"/>
                </a:lnTo>
                <a:lnTo>
                  <a:pt x="7465" y="2790"/>
                </a:lnTo>
                <a:lnTo>
                  <a:pt x="8492" y="3170"/>
                </a:lnTo>
                <a:lnTo>
                  <a:pt x="9461" y="3663"/>
                </a:lnTo>
                <a:lnTo>
                  <a:pt x="10542" y="3606"/>
                </a:lnTo>
                <a:lnTo>
                  <a:pt x="11682" y="3929"/>
                </a:lnTo>
                <a:lnTo>
                  <a:pt x="12766" y="4366"/>
                </a:lnTo>
                <a:lnTo>
                  <a:pt x="11455" y="3455"/>
                </a:lnTo>
                <a:lnTo>
                  <a:pt x="12538" y="3872"/>
                </a:lnTo>
                <a:lnTo>
                  <a:pt x="13451" y="4423"/>
                </a:lnTo>
                <a:lnTo>
                  <a:pt x="14476" y="4897"/>
                </a:lnTo>
                <a:lnTo>
                  <a:pt x="14305" y="4746"/>
                </a:lnTo>
                <a:lnTo>
                  <a:pt x="10202" y="2581"/>
                </a:lnTo>
                <a:lnTo>
                  <a:pt x="5357" y="968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14" name="object 1714"/>
          <p:cNvSpPr/>
          <p:nvPr/>
        </p:nvSpPr>
        <p:spPr>
          <a:xfrm>
            <a:off x="328423" y="514357"/>
            <a:ext cx="2735" cy="128"/>
          </a:xfrm>
          <a:custGeom>
            <a:avLst/>
            <a:gdLst/>
            <a:ahLst/>
            <a:cxnLst/>
            <a:rect l="l" t="t" r="r" b="b"/>
            <a:pathLst>
              <a:path w="3647" h="170">
                <a:moveTo>
                  <a:pt x="1083" y="0"/>
                </a:moveTo>
                <a:lnTo>
                  <a:pt x="0" y="113"/>
                </a:lnTo>
                <a:lnTo>
                  <a:pt x="1254" y="170"/>
                </a:lnTo>
                <a:lnTo>
                  <a:pt x="2450" y="170"/>
                </a:lnTo>
                <a:lnTo>
                  <a:pt x="3647" y="0"/>
                </a:lnTo>
                <a:lnTo>
                  <a:pt x="2849" y="56"/>
                </a:lnTo>
                <a:lnTo>
                  <a:pt x="1709" y="56"/>
                </a:lnTo>
                <a:lnTo>
                  <a:pt x="1083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15" name="object 1715"/>
          <p:cNvSpPr/>
          <p:nvPr/>
        </p:nvSpPr>
        <p:spPr>
          <a:xfrm>
            <a:off x="345820" y="524324"/>
            <a:ext cx="1069" cy="840"/>
          </a:xfrm>
          <a:custGeom>
            <a:avLst/>
            <a:gdLst/>
            <a:ahLst/>
            <a:cxnLst/>
            <a:rect l="l" t="t" r="r" b="b"/>
            <a:pathLst>
              <a:path w="1425" h="1120">
                <a:moveTo>
                  <a:pt x="227" y="37"/>
                </a:moveTo>
                <a:lnTo>
                  <a:pt x="0" y="645"/>
                </a:lnTo>
                <a:lnTo>
                  <a:pt x="1425" y="1120"/>
                </a:lnTo>
                <a:lnTo>
                  <a:pt x="1367" y="0"/>
                </a:lnTo>
                <a:lnTo>
                  <a:pt x="227" y="37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16" name="object 1716"/>
          <p:cNvSpPr/>
          <p:nvPr/>
        </p:nvSpPr>
        <p:spPr>
          <a:xfrm>
            <a:off x="330988" y="514485"/>
            <a:ext cx="1880" cy="156"/>
          </a:xfrm>
          <a:custGeom>
            <a:avLst/>
            <a:gdLst/>
            <a:ahLst/>
            <a:cxnLst/>
            <a:rect l="l" t="t" r="r" b="b"/>
            <a:pathLst>
              <a:path w="2507" h="208">
                <a:moveTo>
                  <a:pt x="1254" y="56"/>
                </a:moveTo>
                <a:lnTo>
                  <a:pt x="0" y="151"/>
                </a:lnTo>
                <a:lnTo>
                  <a:pt x="1254" y="208"/>
                </a:lnTo>
                <a:lnTo>
                  <a:pt x="2507" y="0"/>
                </a:lnTo>
                <a:lnTo>
                  <a:pt x="1254" y="56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17" name="object 1717"/>
          <p:cNvSpPr/>
          <p:nvPr/>
        </p:nvSpPr>
        <p:spPr>
          <a:xfrm>
            <a:off x="336929" y="526915"/>
            <a:ext cx="1623" cy="1082"/>
          </a:xfrm>
          <a:custGeom>
            <a:avLst/>
            <a:gdLst/>
            <a:ahLst/>
            <a:cxnLst/>
            <a:rect l="l" t="t" r="r" b="b"/>
            <a:pathLst>
              <a:path w="2164" h="1442">
                <a:moveTo>
                  <a:pt x="0" y="208"/>
                </a:moveTo>
                <a:lnTo>
                  <a:pt x="56" y="1442"/>
                </a:lnTo>
                <a:lnTo>
                  <a:pt x="2164" y="1442"/>
                </a:lnTo>
                <a:lnTo>
                  <a:pt x="1709" y="683"/>
                </a:lnTo>
                <a:lnTo>
                  <a:pt x="96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18" name="object 1718"/>
          <p:cNvSpPr/>
          <p:nvPr/>
        </p:nvSpPr>
        <p:spPr>
          <a:xfrm>
            <a:off x="321541" y="515169"/>
            <a:ext cx="299" cy="484"/>
          </a:xfrm>
          <a:custGeom>
            <a:avLst/>
            <a:gdLst/>
            <a:ahLst/>
            <a:cxnLst/>
            <a:rect l="l" t="t" r="r" b="b"/>
            <a:pathLst>
              <a:path w="398" h="645">
                <a:moveTo>
                  <a:pt x="171" y="436"/>
                </a:moveTo>
                <a:lnTo>
                  <a:pt x="398" y="0"/>
                </a:lnTo>
                <a:lnTo>
                  <a:pt x="0" y="113"/>
                </a:lnTo>
                <a:lnTo>
                  <a:pt x="171" y="645"/>
                </a:lnTo>
                <a:lnTo>
                  <a:pt x="171" y="436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19" name="object 1719"/>
          <p:cNvSpPr/>
          <p:nvPr/>
        </p:nvSpPr>
        <p:spPr>
          <a:xfrm>
            <a:off x="306664" y="516706"/>
            <a:ext cx="14234" cy="7646"/>
          </a:xfrm>
          <a:custGeom>
            <a:avLst/>
            <a:gdLst/>
            <a:ahLst/>
            <a:cxnLst/>
            <a:rect l="l" t="t" r="r" b="b"/>
            <a:pathLst>
              <a:path w="18979" h="10194">
                <a:moveTo>
                  <a:pt x="2736" y="7403"/>
                </a:moveTo>
                <a:lnTo>
                  <a:pt x="2509" y="7935"/>
                </a:lnTo>
                <a:lnTo>
                  <a:pt x="3649" y="8314"/>
                </a:lnTo>
                <a:lnTo>
                  <a:pt x="4219" y="9169"/>
                </a:lnTo>
                <a:lnTo>
                  <a:pt x="4446" y="10194"/>
                </a:lnTo>
                <a:lnTo>
                  <a:pt x="5471" y="10099"/>
                </a:lnTo>
                <a:lnTo>
                  <a:pt x="6498" y="9871"/>
                </a:lnTo>
                <a:lnTo>
                  <a:pt x="7296" y="9226"/>
                </a:lnTo>
                <a:lnTo>
                  <a:pt x="8321" y="9226"/>
                </a:lnTo>
                <a:lnTo>
                  <a:pt x="9290" y="8903"/>
                </a:lnTo>
                <a:lnTo>
                  <a:pt x="10544" y="8428"/>
                </a:lnTo>
                <a:lnTo>
                  <a:pt x="11513" y="8258"/>
                </a:lnTo>
                <a:lnTo>
                  <a:pt x="12311" y="8049"/>
                </a:lnTo>
                <a:lnTo>
                  <a:pt x="12426" y="7821"/>
                </a:lnTo>
                <a:lnTo>
                  <a:pt x="13565" y="7992"/>
                </a:lnTo>
                <a:lnTo>
                  <a:pt x="14705" y="8144"/>
                </a:lnTo>
                <a:lnTo>
                  <a:pt x="15674" y="8049"/>
                </a:lnTo>
                <a:lnTo>
                  <a:pt x="15789" y="7232"/>
                </a:lnTo>
                <a:lnTo>
                  <a:pt x="15958" y="6530"/>
                </a:lnTo>
                <a:lnTo>
                  <a:pt x="17041" y="5941"/>
                </a:lnTo>
                <a:lnTo>
                  <a:pt x="17098" y="4689"/>
                </a:lnTo>
                <a:lnTo>
                  <a:pt x="18181" y="3512"/>
                </a:lnTo>
                <a:lnTo>
                  <a:pt x="17726" y="3303"/>
                </a:lnTo>
                <a:lnTo>
                  <a:pt x="18010" y="3075"/>
                </a:lnTo>
                <a:lnTo>
                  <a:pt x="18639" y="1784"/>
                </a:lnTo>
                <a:lnTo>
                  <a:pt x="17783" y="1613"/>
                </a:lnTo>
                <a:lnTo>
                  <a:pt x="18353" y="1139"/>
                </a:lnTo>
                <a:lnTo>
                  <a:pt x="18296" y="322"/>
                </a:lnTo>
                <a:lnTo>
                  <a:pt x="18979" y="113"/>
                </a:lnTo>
                <a:lnTo>
                  <a:pt x="17954" y="0"/>
                </a:lnTo>
                <a:lnTo>
                  <a:pt x="16870" y="113"/>
                </a:lnTo>
                <a:lnTo>
                  <a:pt x="15902" y="550"/>
                </a:lnTo>
                <a:lnTo>
                  <a:pt x="14989" y="911"/>
                </a:lnTo>
                <a:lnTo>
                  <a:pt x="14705" y="1347"/>
                </a:lnTo>
                <a:lnTo>
                  <a:pt x="13737" y="1727"/>
                </a:lnTo>
                <a:lnTo>
                  <a:pt x="12768" y="2164"/>
                </a:lnTo>
                <a:lnTo>
                  <a:pt x="11684" y="2372"/>
                </a:lnTo>
                <a:lnTo>
                  <a:pt x="10716" y="2809"/>
                </a:lnTo>
                <a:lnTo>
                  <a:pt x="9461" y="3303"/>
                </a:lnTo>
                <a:lnTo>
                  <a:pt x="9689" y="3018"/>
                </a:lnTo>
                <a:lnTo>
                  <a:pt x="8663" y="3398"/>
                </a:lnTo>
                <a:lnTo>
                  <a:pt x="7810" y="3948"/>
                </a:lnTo>
                <a:lnTo>
                  <a:pt x="7467" y="3568"/>
                </a:lnTo>
                <a:lnTo>
                  <a:pt x="6384" y="3720"/>
                </a:lnTo>
                <a:lnTo>
                  <a:pt x="5415" y="4214"/>
                </a:lnTo>
                <a:lnTo>
                  <a:pt x="4390" y="4594"/>
                </a:lnTo>
                <a:lnTo>
                  <a:pt x="3534" y="5182"/>
                </a:lnTo>
                <a:lnTo>
                  <a:pt x="2565" y="5676"/>
                </a:lnTo>
                <a:lnTo>
                  <a:pt x="1824" y="6378"/>
                </a:lnTo>
                <a:lnTo>
                  <a:pt x="628" y="7175"/>
                </a:lnTo>
                <a:lnTo>
                  <a:pt x="0" y="8371"/>
                </a:lnTo>
                <a:lnTo>
                  <a:pt x="1027" y="7992"/>
                </a:lnTo>
                <a:lnTo>
                  <a:pt x="1824" y="7441"/>
                </a:lnTo>
                <a:lnTo>
                  <a:pt x="2736" y="7403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20" name="object 1720"/>
          <p:cNvSpPr/>
          <p:nvPr/>
        </p:nvSpPr>
        <p:spPr>
          <a:xfrm>
            <a:off x="306965" y="525449"/>
            <a:ext cx="1794" cy="1907"/>
          </a:xfrm>
          <a:custGeom>
            <a:avLst/>
            <a:gdLst/>
            <a:ahLst/>
            <a:cxnLst/>
            <a:rect l="l" t="t" r="r" b="b"/>
            <a:pathLst>
              <a:path w="2392" h="2543">
                <a:moveTo>
                  <a:pt x="1423" y="0"/>
                </a:moveTo>
                <a:lnTo>
                  <a:pt x="569" y="645"/>
                </a:lnTo>
                <a:lnTo>
                  <a:pt x="0" y="1461"/>
                </a:lnTo>
                <a:lnTo>
                  <a:pt x="0" y="2429"/>
                </a:lnTo>
                <a:lnTo>
                  <a:pt x="968" y="2429"/>
                </a:lnTo>
                <a:lnTo>
                  <a:pt x="1879" y="2543"/>
                </a:lnTo>
                <a:lnTo>
                  <a:pt x="2392" y="1252"/>
                </a:lnTo>
                <a:lnTo>
                  <a:pt x="1423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21" name="object 1721"/>
          <p:cNvSpPr/>
          <p:nvPr/>
        </p:nvSpPr>
        <p:spPr>
          <a:xfrm>
            <a:off x="318761" y="525647"/>
            <a:ext cx="3506" cy="1623"/>
          </a:xfrm>
          <a:custGeom>
            <a:avLst/>
            <a:gdLst/>
            <a:ahLst/>
            <a:cxnLst/>
            <a:rect l="l" t="t" r="r" b="b"/>
            <a:pathLst>
              <a:path w="4674" h="2164">
                <a:moveTo>
                  <a:pt x="4674" y="1689"/>
                </a:moveTo>
                <a:lnTo>
                  <a:pt x="3705" y="987"/>
                </a:lnTo>
                <a:lnTo>
                  <a:pt x="2849" y="1309"/>
                </a:lnTo>
                <a:lnTo>
                  <a:pt x="2793" y="322"/>
                </a:lnTo>
                <a:lnTo>
                  <a:pt x="1768" y="0"/>
                </a:lnTo>
                <a:lnTo>
                  <a:pt x="855" y="436"/>
                </a:lnTo>
                <a:lnTo>
                  <a:pt x="171" y="1195"/>
                </a:lnTo>
                <a:lnTo>
                  <a:pt x="0" y="2164"/>
                </a:lnTo>
                <a:lnTo>
                  <a:pt x="1425" y="2164"/>
                </a:lnTo>
                <a:lnTo>
                  <a:pt x="2736" y="1689"/>
                </a:lnTo>
                <a:lnTo>
                  <a:pt x="3079" y="2107"/>
                </a:lnTo>
                <a:lnTo>
                  <a:pt x="4674" y="1689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22" name="object 1722"/>
          <p:cNvSpPr/>
          <p:nvPr/>
        </p:nvSpPr>
        <p:spPr>
          <a:xfrm>
            <a:off x="346803" y="523626"/>
            <a:ext cx="470" cy="242"/>
          </a:xfrm>
          <a:custGeom>
            <a:avLst/>
            <a:gdLst/>
            <a:ahLst/>
            <a:cxnLst/>
            <a:rect l="l" t="t" r="r" b="b"/>
            <a:pathLst>
              <a:path w="626" h="322">
                <a:moveTo>
                  <a:pt x="626" y="113"/>
                </a:moveTo>
                <a:lnTo>
                  <a:pt x="0" y="0"/>
                </a:lnTo>
                <a:lnTo>
                  <a:pt x="457" y="322"/>
                </a:lnTo>
                <a:lnTo>
                  <a:pt x="626" y="113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23" name="object 1723"/>
          <p:cNvSpPr/>
          <p:nvPr/>
        </p:nvSpPr>
        <p:spPr>
          <a:xfrm>
            <a:off x="312863" y="514727"/>
            <a:ext cx="13337" cy="3602"/>
          </a:xfrm>
          <a:custGeom>
            <a:avLst/>
            <a:gdLst/>
            <a:ahLst/>
            <a:cxnLst/>
            <a:rect l="l" t="t" r="r" b="b"/>
            <a:pathLst>
              <a:path w="17783" h="4802">
                <a:moveTo>
                  <a:pt x="12140" y="3720"/>
                </a:moveTo>
                <a:lnTo>
                  <a:pt x="13165" y="3075"/>
                </a:lnTo>
                <a:lnTo>
                  <a:pt x="14476" y="2809"/>
                </a:lnTo>
                <a:lnTo>
                  <a:pt x="15559" y="2050"/>
                </a:lnTo>
                <a:lnTo>
                  <a:pt x="16812" y="1784"/>
                </a:lnTo>
                <a:lnTo>
                  <a:pt x="17783" y="1025"/>
                </a:lnTo>
                <a:lnTo>
                  <a:pt x="16357" y="968"/>
                </a:lnTo>
                <a:lnTo>
                  <a:pt x="15102" y="1347"/>
                </a:lnTo>
                <a:lnTo>
                  <a:pt x="15672" y="1613"/>
                </a:lnTo>
                <a:lnTo>
                  <a:pt x="14762" y="1879"/>
                </a:lnTo>
                <a:lnTo>
                  <a:pt x="14305" y="1233"/>
                </a:lnTo>
                <a:lnTo>
                  <a:pt x="14647" y="911"/>
                </a:lnTo>
                <a:lnTo>
                  <a:pt x="13678" y="854"/>
                </a:lnTo>
                <a:lnTo>
                  <a:pt x="14818" y="474"/>
                </a:lnTo>
                <a:lnTo>
                  <a:pt x="16014" y="531"/>
                </a:lnTo>
                <a:lnTo>
                  <a:pt x="17098" y="208"/>
                </a:lnTo>
                <a:lnTo>
                  <a:pt x="16300" y="322"/>
                </a:lnTo>
                <a:lnTo>
                  <a:pt x="15332" y="208"/>
                </a:lnTo>
                <a:lnTo>
                  <a:pt x="16014" y="0"/>
                </a:lnTo>
                <a:lnTo>
                  <a:pt x="14703" y="379"/>
                </a:lnTo>
                <a:lnTo>
                  <a:pt x="13336" y="645"/>
                </a:lnTo>
                <a:lnTo>
                  <a:pt x="13451" y="474"/>
                </a:lnTo>
                <a:lnTo>
                  <a:pt x="12424" y="588"/>
                </a:lnTo>
                <a:lnTo>
                  <a:pt x="11968" y="588"/>
                </a:lnTo>
                <a:lnTo>
                  <a:pt x="11741" y="1025"/>
                </a:lnTo>
                <a:lnTo>
                  <a:pt x="12482" y="854"/>
                </a:lnTo>
                <a:lnTo>
                  <a:pt x="11741" y="1233"/>
                </a:lnTo>
                <a:lnTo>
                  <a:pt x="11570" y="702"/>
                </a:lnTo>
                <a:lnTo>
                  <a:pt x="11112" y="816"/>
                </a:lnTo>
                <a:lnTo>
                  <a:pt x="10315" y="1025"/>
                </a:lnTo>
                <a:lnTo>
                  <a:pt x="10542" y="911"/>
                </a:lnTo>
                <a:lnTo>
                  <a:pt x="9973" y="1082"/>
                </a:lnTo>
                <a:lnTo>
                  <a:pt x="9346" y="1233"/>
                </a:lnTo>
                <a:lnTo>
                  <a:pt x="8776" y="1404"/>
                </a:lnTo>
                <a:lnTo>
                  <a:pt x="8947" y="1404"/>
                </a:lnTo>
                <a:lnTo>
                  <a:pt x="7808" y="1727"/>
                </a:lnTo>
                <a:lnTo>
                  <a:pt x="6724" y="2164"/>
                </a:lnTo>
                <a:lnTo>
                  <a:pt x="5643" y="2486"/>
                </a:lnTo>
                <a:lnTo>
                  <a:pt x="5185" y="2486"/>
                </a:lnTo>
                <a:lnTo>
                  <a:pt x="3933" y="2904"/>
                </a:lnTo>
                <a:lnTo>
                  <a:pt x="2734" y="3398"/>
                </a:lnTo>
                <a:lnTo>
                  <a:pt x="1482" y="3929"/>
                </a:lnTo>
                <a:lnTo>
                  <a:pt x="1881" y="3834"/>
                </a:lnTo>
                <a:lnTo>
                  <a:pt x="912" y="4214"/>
                </a:lnTo>
                <a:lnTo>
                  <a:pt x="0" y="4802"/>
                </a:lnTo>
                <a:lnTo>
                  <a:pt x="1254" y="4480"/>
                </a:lnTo>
                <a:lnTo>
                  <a:pt x="2394" y="3929"/>
                </a:lnTo>
                <a:lnTo>
                  <a:pt x="3590" y="3549"/>
                </a:lnTo>
                <a:lnTo>
                  <a:pt x="5185" y="3132"/>
                </a:lnTo>
                <a:lnTo>
                  <a:pt x="6611" y="2429"/>
                </a:lnTo>
                <a:lnTo>
                  <a:pt x="7636" y="2202"/>
                </a:lnTo>
                <a:lnTo>
                  <a:pt x="8720" y="2107"/>
                </a:lnTo>
                <a:lnTo>
                  <a:pt x="9916" y="1727"/>
                </a:lnTo>
                <a:lnTo>
                  <a:pt x="11171" y="1461"/>
                </a:lnTo>
                <a:lnTo>
                  <a:pt x="12482" y="1177"/>
                </a:lnTo>
                <a:lnTo>
                  <a:pt x="11513" y="1670"/>
                </a:lnTo>
                <a:lnTo>
                  <a:pt x="11912" y="2050"/>
                </a:lnTo>
                <a:lnTo>
                  <a:pt x="11171" y="2752"/>
                </a:lnTo>
                <a:lnTo>
                  <a:pt x="12140" y="372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24" name="object 1724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25" name="object 1725"/>
          <p:cNvSpPr/>
          <p:nvPr/>
        </p:nvSpPr>
        <p:spPr>
          <a:xfrm>
            <a:off x="338681" y="527428"/>
            <a:ext cx="1154" cy="569"/>
          </a:xfrm>
          <a:custGeom>
            <a:avLst/>
            <a:gdLst/>
            <a:ahLst/>
            <a:cxnLst/>
            <a:rect l="l" t="t" r="r" b="b"/>
            <a:pathLst>
              <a:path w="1538" h="759">
                <a:moveTo>
                  <a:pt x="1538" y="493"/>
                </a:moveTo>
                <a:lnTo>
                  <a:pt x="0" y="0"/>
                </a:lnTo>
                <a:lnTo>
                  <a:pt x="398" y="759"/>
                </a:lnTo>
                <a:lnTo>
                  <a:pt x="1538" y="493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26" name="object 1726"/>
          <p:cNvSpPr/>
          <p:nvPr/>
        </p:nvSpPr>
        <p:spPr>
          <a:xfrm>
            <a:off x="302347" y="531884"/>
            <a:ext cx="3933" cy="4657"/>
          </a:xfrm>
          <a:custGeom>
            <a:avLst/>
            <a:gdLst/>
            <a:ahLst/>
            <a:cxnLst/>
            <a:rect l="l" t="t" r="r" b="b"/>
            <a:pathLst>
              <a:path w="5244" h="6209">
                <a:moveTo>
                  <a:pt x="227" y="5184"/>
                </a:moveTo>
                <a:lnTo>
                  <a:pt x="457" y="5723"/>
                </a:lnTo>
                <a:lnTo>
                  <a:pt x="797" y="6209"/>
                </a:lnTo>
                <a:lnTo>
                  <a:pt x="2052" y="6101"/>
                </a:lnTo>
                <a:lnTo>
                  <a:pt x="2622" y="5023"/>
                </a:lnTo>
                <a:lnTo>
                  <a:pt x="2906" y="3889"/>
                </a:lnTo>
                <a:lnTo>
                  <a:pt x="3363" y="2866"/>
                </a:lnTo>
                <a:lnTo>
                  <a:pt x="4275" y="2107"/>
                </a:lnTo>
                <a:lnTo>
                  <a:pt x="4901" y="1139"/>
                </a:lnTo>
                <a:lnTo>
                  <a:pt x="5244" y="0"/>
                </a:lnTo>
                <a:lnTo>
                  <a:pt x="4331" y="379"/>
                </a:lnTo>
                <a:lnTo>
                  <a:pt x="3534" y="702"/>
                </a:lnTo>
                <a:lnTo>
                  <a:pt x="3590" y="1670"/>
                </a:lnTo>
                <a:lnTo>
                  <a:pt x="2736" y="2429"/>
                </a:lnTo>
                <a:lnTo>
                  <a:pt x="2052" y="3295"/>
                </a:lnTo>
                <a:lnTo>
                  <a:pt x="1027" y="3834"/>
                </a:lnTo>
                <a:lnTo>
                  <a:pt x="114" y="4537"/>
                </a:lnTo>
                <a:lnTo>
                  <a:pt x="227" y="5184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27" name="object 1727"/>
          <p:cNvSpPr/>
          <p:nvPr/>
        </p:nvSpPr>
        <p:spPr>
          <a:xfrm>
            <a:off x="301791" y="532611"/>
            <a:ext cx="2137" cy="1580"/>
          </a:xfrm>
          <a:custGeom>
            <a:avLst/>
            <a:gdLst/>
            <a:ahLst/>
            <a:cxnLst/>
            <a:rect l="l" t="t" r="r" b="b"/>
            <a:pathLst>
              <a:path w="2849" h="2107">
                <a:moveTo>
                  <a:pt x="58" y="1575"/>
                </a:moveTo>
                <a:lnTo>
                  <a:pt x="227" y="2107"/>
                </a:lnTo>
                <a:lnTo>
                  <a:pt x="855" y="2050"/>
                </a:lnTo>
                <a:lnTo>
                  <a:pt x="1824" y="1670"/>
                </a:lnTo>
                <a:lnTo>
                  <a:pt x="2622" y="987"/>
                </a:lnTo>
                <a:lnTo>
                  <a:pt x="2849" y="56"/>
                </a:lnTo>
                <a:lnTo>
                  <a:pt x="1709" y="322"/>
                </a:lnTo>
                <a:lnTo>
                  <a:pt x="741" y="873"/>
                </a:lnTo>
                <a:lnTo>
                  <a:pt x="0" y="1309"/>
                </a:lnTo>
                <a:lnTo>
                  <a:pt x="58" y="1575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28" name="object 1728"/>
          <p:cNvSpPr/>
          <p:nvPr/>
        </p:nvSpPr>
        <p:spPr>
          <a:xfrm>
            <a:off x="303331" y="519099"/>
            <a:ext cx="56117" cy="29302"/>
          </a:xfrm>
          <a:custGeom>
            <a:avLst/>
            <a:gdLst/>
            <a:ahLst/>
            <a:cxnLst/>
            <a:rect l="l" t="t" r="r" b="b"/>
            <a:pathLst>
              <a:path w="74823" h="39069">
                <a:moveTo>
                  <a:pt x="23766" y="19211"/>
                </a:moveTo>
                <a:lnTo>
                  <a:pt x="23083" y="18452"/>
                </a:lnTo>
                <a:lnTo>
                  <a:pt x="22284" y="17806"/>
                </a:lnTo>
                <a:lnTo>
                  <a:pt x="21315" y="17313"/>
                </a:lnTo>
                <a:lnTo>
                  <a:pt x="20689" y="16079"/>
                </a:lnTo>
                <a:lnTo>
                  <a:pt x="19664" y="15756"/>
                </a:lnTo>
                <a:lnTo>
                  <a:pt x="18580" y="15642"/>
                </a:lnTo>
                <a:lnTo>
                  <a:pt x="17553" y="15756"/>
                </a:lnTo>
                <a:lnTo>
                  <a:pt x="16699" y="16136"/>
                </a:lnTo>
                <a:lnTo>
                  <a:pt x="15730" y="16136"/>
                </a:lnTo>
                <a:lnTo>
                  <a:pt x="14248" y="16610"/>
                </a:lnTo>
                <a:lnTo>
                  <a:pt x="13108" y="16610"/>
                </a:lnTo>
                <a:lnTo>
                  <a:pt x="12083" y="17161"/>
                </a:lnTo>
                <a:lnTo>
                  <a:pt x="10943" y="17598"/>
                </a:lnTo>
                <a:lnTo>
                  <a:pt x="9860" y="17598"/>
                </a:lnTo>
                <a:lnTo>
                  <a:pt x="8776" y="17427"/>
                </a:lnTo>
                <a:lnTo>
                  <a:pt x="7922" y="18243"/>
                </a:lnTo>
                <a:lnTo>
                  <a:pt x="7010" y="19040"/>
                </a:lnTo>
                <a:lnTo>
                  <a:pt x="6555" y="20028"/>
                </a:lnTo>
                <a:lnTo>
                  <a:pt x="7524" y="21260"/>
                </a:lnTo>
                <a:lnTo>
                  <a:pt x="7294" y="22232"/>
                </a:lnTo>
                <a:lnTo>
                  <a:pt x="7010" y="23148"/>
                </a:lnTo>
                <a:lnTo>
                  <a:pt x="7010" y="24065"/>
                </a:lnTo>
                <a:lnTo>
                  <a:pt x="7922" y="24768"/>
                </a:lnTo>
                <a:lnTo>
                  <a:pt x="9119" y="24335"/>
                </a:lnTo>
                <a:lnTo>
                  <a:pt x="10259" y="23743"/>
                </a:lnTo>
                <a:lnTo>
                  <a:pt x="11171" y="22932"/>
                </a:lnTo>
                <a:lnTo>
                  <a:pt x="11570" y="22879"/>
                </a:lnTo>
                <a:lnTo>
                  <a:pt x="11626" y="22015"/>
                </a:lnTo>
                <a:lnTo>
                  <a:pt x="12025" y="20990"/>
                </a:lnTo>
                <a:lnTo>
                  <a:pt x="12993" y="20396"/>
                </a:lnTo>
                <a:lnTo>
                  <a:pt x="14021" y="19914"/>
                </a:lnTo>
                <a:lnTo>
                  <a:pt x="15160" y="19591"/>
                </a:lnTo>
                <a:lnTo>
                  <a:pt x="16186" y="19534"/>
                </a:lnTo>
                <a:lnTo>
                  <a:pt x="15503" y="20179"/>
                </a:lnTo>
                <a:lnTo>
                  <a:pt x="14534" y="20612"/>
                </a:lnTo>
                <a:lnTo>
                  <a:pt x="13622" y="20990"/>
                </a:lnTo>
                <a:lnTo>
                  <a:pt x="13165" y="22393"/>
                </a:lnTo>
                <a:lnTo>
                  <a:pt x="13563" y="23310"/>
                </a:lnTo>
                <a:lnTo>
                  <a:pt x="13108" y="24229"/>
                </a:lnTo>
                <a:lnTo>
                  <a:pt x="12311" y="24929"/>
                </a:lnTo>
                <a:lnTo>
                  <a:pt x="11284" y="24713"/>
                </a:lnTo>
                <a:lnTo>
                  <a:pt x="10544" y="25415"/>
                </a:lnTo>
                <a:lnTo>
                  <a:pt x="9975" y="26171"/>
                </a:lnTo>
                <a:lnTo>
                  <a:pt x="8720" y="26009"/>
                </a:lnTo>
                <a:lnTo>
                  <a:pt x="7465" y="25846"/>
                </a:lnTo>
                <a:lnTo>
                  <a:pt x="6668" y="25307"/>
                </a:lnTo>
                <a:lnTo>
                  <a:pt x="5927" y="24713"/>
                </a:lnTo>
                <a:lnTo>
                  <a:pt x="5300" y="24120"/>
                </a:lnTo>
                <a:lnTo>
                  <a:pt x="6213" y="23743"/>
                </a:lnTo>
                <a:lnTo>
                  <a:pt x="6384" y="22663"/>
                </a:lnTo>
                <a:lnTo>
                  <a:pt x="6839" y="21637"/>
                </a:lnTo>
                <a:lnTo>
                  <a:pt x="5927" y="22340"/>
                </a:lnTo>
                <a:lnTo>
                  <a:pt x="5129" y="23095"/>
                </a:lnTo>
                <a:lnTo>
                  <a:pt x="4160" y="23851"/>
                </a:lnTo>
                <a:lnTo>
                  <a:pt x="3590" y="23418"/>
                </a:lnTo>
                <a:lnTo>
                  <a:pt x="2678" y="23579"/>
                </a:lnTo>
                <a:lnTo>
                  <a:pt x="1881" y="23257"/>
                </a:lnTo>
                <a:lnTo>
                  <a:pt x="855" y="23688"/>
                </a:lnTo>
                <a:lnTo>
                  <a:pt x="0" y="24174"/>
                </a:lnTo>
                <a:lnTo>
                  <a:pt x="494" y="24926"/>
                </a:lnTo>
                <a:lnTo>
                  <a:pt x="8731" y="32278"/>
                </a:lnTo>
                <a:lnTo>
                  <a:pt x="21092" y="37245"/>
                </a:lnTo>
                <a:lnTo>
                  <a:pt x="36305" y="39069"/>
                </a:lnTo>
                <a:lnTo>
                  <a:pt x="44083" y="38609"/>
                </a:lnTo>
                <a:lnTo>
                  <a:pt x="59166" y="34672"/>
                </a:lnTo>
                <a:lnTo>
                  <a:pt x="69967" y="27518"/>
                </a:lnTo>
                <a:lnTo>
                  <a:pt x="74823" y="18129"/>
                </a:lnTo>
                <a:lnTo>
                  <a:pt x="74098" y="17750"/>
                </a:lnTo>
                <a:lnTo>
                  <a:pt x="74159" y="18775"/>
                </a:lnTo>
                <a:lnTo>
                  <a:pt x="72951" y="18566"/>
                </a:lnTo>
                <a:lnTo>
                  <a:pt x="72548" y="19363"/>
                </a:lnTo>
                <a:lnTo>
                  <a:pt x="71863" y="18509"/>
                </a:lnTo>
                <a:lnTo>
                  <a:pt x="71138" y="17598"/>
                </a:lnTo>
                <a:lnTo>
                  <a:pt x="70896" y="16516"/>
                </a:lnTo>
                <a:lnTo>
                  <a:pt x="70614" y="15377"/>
                </a:lnTo>
                <a:lnTo>
                  <a:pt x="70836" y="14238"/>
                </a:lnTo>
                <a:lnTo>
                  <a:pt x="70493" y="13212"/>
                </a:lnTo>
                <a:lnTo>
                  <a:pt x="70614" y="12130"/>
                </a:lnTo>
                <a:lnTo>
                  <a:pt x="71178" y="11865"/>
                </a:lnTo>
                <a:lnTo>
                  <a:pt x="70554" y="10953"/>
                </a:lnTo>
                <a:lnTo>
                  <a:pt x="70050" y="10042"/>
                </a:lnTo>
                <a:lnTo>
                  <a:pt x="70111" y="9055"/>
                </a:lnTo>
                <a:lnTo>
                  <a:pt x="69366" y="7878"/>
                </a:lnTo>
                <a:lnTo>
                  <a:pt x="70151" y="8523"/>
                </a:lnTo>
                <a:lnTo>
                  <a:pt x="70735" y="9492"/>
                </a:lnTo>
                <a:lnTo>
                  <a:pt x="71420" y="10308"/>
                </a:lnTo>
                <a:lnTo>
                  <a:pt x="72145" y="11105"/>
                </a:lnTo>
                <a:lnTo>
                  <a:pt x="72830" y="11978"/>
                </a:lnTo>
                <a:lnTo>
                  <a:pt x="73635" y="12738"/>
                </a:lnTo>
                <a:lnTo>
                  <a:pt x="74602" y="13212"/>
                </a:lnTo>
                <a:lnTo>
                  <a:pt x="74441" y="12567"/>
                </a:lnTo>
                <a:lnTo>
                  <a:pt x="74260" y="11978"/>
                </a:lnTo>
                <a:lnTo>
                  <a:pt x="74038" y="11390"/>
                </a:lnTo>
                <a:lnTo>
                  <a:pt x="73756" y="11105"/>
                </a:lnTo>
                <a:lnTo>
                  <a:pt x="72951" y="10365"/>
                </a:lnTo>
                <a:lnTo>
                  <a:pt x="72145" y="9662"/>
                </a:lnTo>
                <a:lnTo>
                  <a:pt x="71420" y="8903"/>
                </a:lnTo>
                <a:lnTo>
                  <a:pt x="70453" y="8201"/>
                </a:lnTo>
                <a:lnTo>
                  <a:pt x="69768" y="7289"/>
                </a:lnTo>
                <a:lnTo>
                  <a:pt x="69084" y="6359"/>
                </a:lnTo>
                <a:lnTo>
                  <a:pt x="68459" y="5448"/>
                </a:lnTo>
                <a:lnTo>
                  <a:pt x="67593" y="4632"/>
                </a:lnTo>
                <a:lnTo>
                  <a:pt x="66909" y="3720"/>
                </a:lnTo>
                <a:lnTo>
                  <a:pt x="66063" y="2904"/>
                </a:lnTo>
                <a:lnTo>
                  <a:pt x="64973" y="2486"/>
                </a:lnTo>
                <a:lnTo>
                  <a:pt x="63890" y="1993"/>
                </a:lnTo>
                <a:lnTo>
                  <a:pt x="63149" y="1233"/>
                </a:lnTo>
                <a:lnTo>
                  <a:pt x="62238" y="588"/>
                </a:lnTo>
                <a:lnTo>
                  <a:pt x="61497" y="0"/>
                </a:lnTo>
                <a:lnTo>
                  <a:pt x="61326" y="1025"/>
                </a:lnTo>
                <a:lnTo>
                  <a:pt x="61610" y="2107"/>
                </a:lnTo>
                <a:lnTo>
                  <a:pt x="62124" y="3075"/>
                </a:lnTo>
                <a:lnTo>
                  <a:pt x="63036" y="3834"/>
                </a:lnTo>
                <a:lnTo>
                  <a:pt x="62522" y="4954"/>
                </a:lnTo>
                <a:lnTo>
                  <a:pt x="61952" y="5391"/>
                </a:lnTo>
                <a:lnTo>
                  <a:pt x="62238" y="5979"/>
                </a:lnTo>
                <a:lnTo>
                  <a:pt x="61610" y="6150"/>
                </a:lnTo>
                <a:lnTo>
                  <a:pt x="61896" y="6587"/>
                </a:lnTo>
                <a:lnTo>
                  <a:pt x="61098" y="6796"/>
                </a:lnTo>
                <a:lnTo>
                  <a:pt x="60357" y="7441"/>
                </a:lnTo>
                <a:lnTo>
                  <a:pt x="60641" y="7992"/>
                </a:lnTo>
                <a:lnTo>
                  <a:pt x="60071" y="8960"/>
                </a:lnTo>
                <a:lnTo>
                  <a:pt x="59900" y="10080"/>
                </a:lnTo>
                <a:lnTo>
                  <a:pt x="59501" y="11105"/>
                </a:lnTo>
                <a:lnTo>
                  <a:pt x="58249" y="11010"/>
                </a:lnTo>
                <a:lnTo>
                  <a:pt x="57050" y="11162"/>
                </a:lnTo>
                <a:lnTo>
                  <a:pt x="56140" y="11808"/>
                </a:lnTo>
                <a:lnTo>
                  <a:pt x="55113" y="12415"/>
                </a:lnTo>
                <a:lnTo>
                  <a:pt x="54372" y="12301"/>
                </a:lnTo>
                <a:lnTo>
                  <a:pt x="53860" y="13117"/>
                </a:lnTo>
                <a:lnTo>
                  <a:pt x="53119" y="13535"/>
                </a:lnTo>
                <a:lnTo>
                  <a:pt x="52777" y="12738"/>
                </a:lnTo>
                <a:lnTo>
                  <a:pt x="52549" y="11808"/>
                </a:lnTo>
                <a:lnTo>
                  <a:pt x="51637" y="11713"/>
                </a:lnTo>
                <a:lnTo>
                  <a:pt x="50668" y="11656"/>
                </a:lnTo>
                <a:lnTo>
                  <a:pt x="49700" y="11864"/>
                </a:lnTo>
                <a:lnTo>
                  <a:pt x="48900" y="13212"/>
                </a:lnTo>
                <a:lnTo>
                  <a:pt x="47591" y="13535"/>
                </a:lnTo>
                <a:lnTo>
                  <a:pt x="46165" y="13706"/>
                </a:lnTo>
                <a:lnTo>
                  <a:pt x="45539" y="14845"/>
                </a:lnTo>
                <a:lnTo>
                  <a:pt x="44340" y="15490"/>
                </a:lnTo>
                <a:lnTo>
                  <a:pt x="44000" y="16345"/>
                </a:lnTo>
                <a:lnTo>
                  <a:pt x="43372" y="16990"/>
                </a:lnTo>
                <a:lnTo>
                  <a:pt x="43031" y="16933"/>
                </a:lnTo>
                <a:lnTo>
                  <a:pt x="43771" y="17693"/>
                </a:lnTo>
                <a:lnTo>
                  <a:pt x="42745" y="17977"/>
                </a:lnTo>
                <a:lnTo>
                  <a:pt x="41549" y="18186"/>
                </a:lnTo>
                <a:lnTo>
                  <a:pt x="40466" y="17863"/>
                </a:lnTo>
                <a:lnTo>
                  <a:pt x="40294" y="18623"/>
                </a:lnTo>
                <a:lnTo>
                  <a:pt x="40182" y="19363"/>
                </a:lnTo>
                <a:lnTo>
                  <a:pt x="39441" y="18300"/>
                </a:lnTo>
                <a:lnTo>
                  <a:pt x="38871" y="16990"/>
                </a:lnTo>
                <a:lnTo>
                  <a:pt x="38015" y="18072"/>
                </a:lnTo>
                <a:lnTo>
                  <a:pt x="37731" y="19268"/>
                </a:lnTo>
                <a:lnTo>
                  <a:pt x="37332" y="20396"/>
                </a:lnTo>
                <a:lnTo>
                  <a:pt x="36305" y="20396"/>
                </a:lnTo>
                <a:lnTo>
                  <a:pt x="35280" y="20028"/>
                </a:lnTo>
                <a:lnTo>
                  <a:pt x="34311" y="19971"/>
                </a:lnTo>
                <a:lnTo>
                  <a:pt x="33342" y="20288"/>
                </a:lnTo>
                <a:lnTo>
                  <a:pt x="32259" y="20343"/>
                </a:lnTo>
                <a:lnTo>
                  <a:pt x="31232" y="20559"/>
                </a:lnTo>
                <a:lnTo>
                  <a:pt x="29923" y="20612"/>
                </a:lnTo>
                <a:lnTo>
                  <a:pt x="28612" y="20612"/>
                </a:lnTo>
                <a:lnTo>
                  <a:pt x="27357" y="20882"/>
                </a:lnTo>
                <a:lnTo>
                  <a:pt x="26273" y="20122"/>
                </a:lnTo>
                <a:lnTo>
                  <a:pt x="25532" y="21476"/>
                </a:lnTo>
                <a:lnTo>
                  <a:pt x="24507" y="21421"/>
                </a:lnTo>
                <a:lnTo>
                  <a:pt x="23538" y="21637"/>
                </a:lnTo>
                <a:lnTo>
                  <a:pt x="22513" y="22070"/>
                </a:lnTo>
                <a:lnTo>
                  <a:pt x="21486" y="22285"/>
                </a:lnTo>
                <a:lnTo>
                  <a:pt x="20860" y="21529"/>
                </a:lnTo>
                <a:lnTo>
                  <a:pt x="20632" y="20559"/>
                </a:lnTo>
                <a:lnTo>
                  <a:pt x="21202" y="20122"/>
                </a:lnTo>
                <a:lnTo>
                  <a:pt x="22284" y="20774"/>
                </a:lnTo>
                <a:lnTo>
                  <a:pt x="23424" y="21043"/>
                </a:lnTo>
                <a:lnTo>
                  <a:pt x="24678" y="20937"/>
                </a:lnTo>
                <a:lnTo>
                  <a:pt x="24564" y="19800"/>
                </a:lnTo>
                <a:lnTo>
                  <a:pt x="23766" y="19211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29" name="object 1729"/>
          <p:cNvSpPr/>
          <p:nvPr/>
        </p:nvSpPr>
        <p:spPr>
          <a:xfrm>
            <a:off x="324704" y="514442"/>
            <a:ext cx="2522" cy="327"/>
          </a:xfrm>
          <a:custGeom>
            <a:avLst/>
            <a:gdLst/>
            <a:ahLst/>
            <a:cxnLst/>
            <a:rect l="l" t="t" r="r" b="b"/>
            <a:pathLst>
              <a:path w="3363" h="436">
                <a:moveTo>
                  <a:pt x="2565" y="0"/>
                </a:moveTo>
                <a:lnTo>
                  <a:pt x="2336" y="56"/>
                </a:lnTo>
                <a:lnTo>
                  <a:pt x="1367" y="208"/>
                </a:lnTo>
                <a:lnTo>
                  <a:pt x="0" y="379"/>
                </a:lnTo>
                <a:lnTo>
                  <a:pt x="227" y="379"/>
                </a:lnTo>
                <a:lnTo>
                  <a:pt x="1025" y="436"/>
                </a:lnTo>
                <a:lnTo>
                  <a:pt x="1995" y="379"/>
                </a:lnTo>
                <a:lnTo>
                  <a:pt x="1595" y="379"/>
                </a:lnTo>
                <a:lnTo>
                  <a:pt x="2507" y="322"/>
                </a:lnTo>
                <a:lnTo>
                  <a:pt x="3363" y="56"/>
                </a:lnTo>
                <a:lnTo>
                  <a:pt x="2052" y="151"/>
                </a:lnTo>
                <a:lnTo>
                  <a:pt x="256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30" name="object 1730"/>
          <p:cNvSpPr/>
          <p:nvPr/>
        </p:nvSpPr>
        <p:spPr>
          <a:xfrm>
            <a:off x="346803" y="523626"/>
            <a:ext cx="470" cy="242"/>
          </a:xfrm>
          <a:custGeom>
            <a:avLst/>
            <a:gdLst/>
            <a:ahLst/>
            <a:cxnLst/>
            <a:rect l="l" t="t" r="r" b="b"/>
            <a:pathLst>
              <a:path w="626" h="322">
                <a:moveTo>
                  <a:pt x="626" y="113"/>
                </a:moveTo>
                <a:lnTo>
                  <a:pt x="0" y="0"/>
                </a:lnTo>
                <a:lnTo>
                  <a:pt x="457" y="322"/>
                </a:lnTo>
                <a:lnTo>
                  <a:pt x="626" y="113"/>
                </a:lnTo>
                <a:close/>
              </a:path>
            </a:pathLst>
          </a:custGeom>
          <a:solidFill>
            <a:srgbClr val="FB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31" name="object 1731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FB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32" name="object 1732"/>
          <p:cNvSpPr/>
          <p:nvPr/>
        </p:nvSpPr>
        <p:spPr>
          <a:xfrm>
            <a:off x="338681" y="527428"/>
            <a:ext cx="1154" cy="569"/>
          </a:xfrm>
          <a:custGeom>
            <a:avLst/>
            <a:gdLst/>
            <a:ahLst/>
            <a:cxnLst/>
            <a:rect l="l" t="t" r="r" b="b"/>
            <a:pathLst>
              <a:path w="1538" h="759">
                <a:moveTo>
                  <a:pt x="1538" y="493"/>
                </a:moveTo>
                <a:lnTo>
                  <a:pt x="0" y="0"/>
                </a:lnTo>
                <a:lnTo>
                  <a:pt x="398" y="759"/>
                </a:lnTo>
                <a:lnTo>
                  <a:pt x="1538" y="493"/>
                </a:lnTo>
                <a:close/>
              </a:path>
            </a:pathLst>
          </a:custGeom>
          <a:solidFill>
            <a:srgbClr val="FB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33" name="object 1733"/>
          <p:cNvSpPr/>
          <p:nvPr/>
        </p:nvSpPr>
        <p:spPr>
          <a:xfrm>
            <a:off x="341590" y="515852"/>
            <a:ext cx="74" cy="19"/>
          </a:xfrm>
          <a:custGeom>
            <a:avLst/>
            <a:gdLst/>
            <a:ahLst/>
            <a:cxnLst/>
            <a:rect l="l" t="t" r="r" b="b"/>
            <a:pathLst>
              <a:path w="99" h="25">
                <a:moveTo>
                  <a:pt x="99" y="25"/>
                </a:moveTo>
                <a:close/>
              </a:path>
            </a:pathLst>
          </a:custGeom>
          <a:solidFill>
            <a:srgbClr val="FB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34" name="object 1734"/>
          <p:cNvSpPr/>
          <p:nvPr/>
        </p:nvSpPr>
        <p:spPr>
          <a:xfrm>
            <a:off x="315299" y="516593"/>
            <a:ext cx="2478" cy="883"/>
          </a:xfrm>
          <a:custGeom>
            <a:avLst/>
            <a:gdLst/>
            <a:ahLst/>
            <a:cxnLst/>
            <a:rect l="l" t="t" r="r" b="b"/>
            <a:pathLst>
              <a:path w="3304" h="1177">
                <a:moveTo>
                  <a:pt x="0" y="1177"/>
                </a:moveTo>
                <a:lnTo>
                  <a:pt x="342" y="1063"/>
                </a:lnTo>
                <a:lnTo>
                  <a:pt x="1937" y="645"/>
                </a:lnTo>
                <a:lnTo>
                  <a:pt x="3304" y="0"/>
                </a:lnTo>
                <a:lnTo>
                  <a:pt x="2164" y="379"/>
                </a:lnTo>
                <a:lnTo>
                  <a:pt x="1083" y="740"/>
                </a:lnTo>
                <a:lnTo>
                  <a:pt x="0" y="1177"/>
                </a:lnTo>
                <a:close/>
              </a:path>
            </a:pathLst>
          </a:custGeom>
          <a:solidFill>
            <a:srgbClr val="FB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35" name="object 1735"/>
          <p:cNvSpPr/>
          <p:nvPr/>
        </p:nvSpPr>
        <p:spPr>
          <a:xfrm>
            <a:off x="341664" y="515871"/>
            <a:ext cx="6977" cy="2458"/>
          </a:xfrm>
          <a:custGeom>
            <a:avLst/>
            <a:gdLst/>
            <a:ahLst/>
            <a:cxnLst/>
            <a:rect l="l" t="t" r="r" b="b"/>
            <a:pathLst>
              <a:path w="9303" h="3277">
                <a:moveTo>
                  <a:pt x="3090" y="790"/>
                </a:moveTo>
                <a:lnTo>
                  <a:pt x="0" y="0"/>
                </a:lnTo>
                <a:lnTo>
                  <a:pt x="982" y="582"/>
                </a:lnTo>
                <a:lnTo>
                  <a:pt x="2009" y="904"/>
                </a:lnTo>
                <a:lnTo>
                  <a:pt x="2978" y="1436"/>
                </a:lnTo>
                <a:lnTo>
                  <a:pt x="4003" y="1702"/>
                </a:lnTo>
                <a:lnTo>
                  <a:pt x="5030" y="2081"/>
                </a:lnTo>
                <a:lnTo>
                  <a:pt x="5998" y="2575"/>
                </a:lnTo>
                <a:lnTo>
                  <a:pt x="7080" y="2518"/>
                </a:lnTo>
                <a:lnTo>
                  <a:pt x="8220" y="2841"/>
                </a:lnTo>
                <a:lnTo>
                  <a:pt x="9303" y="3277"/>
                </a:lnTo>
                <a:lnTo>
                  <a:pt x="9076" y="3106"/>
                </a:lnTo>
                <a:lnTo>
                  <a:pt x="6170" y="1816"/>
                </a:lnTo>
                <a:lnTo>
                  <a:pt x="3090" y="790"/>
                </a:lnTo>
                <a:close/>
              </a:path>
            </a:pathLst>
          </a:custGeom>
          <a:solidFill>
            <a:srgbClr val="FB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36" name="object 1736"/>
          <p:cNvSpPr/>
          <p:nvPr/>
        </p:nvSpPr>
        <p:spPr>
          <a:xfrm>
            <a:off x="330987" y="514528"/>
            <a:ext cx="1411" cy="113"/>
          </a:xfrm>
          <a:custGeom>
            <a:avLst/>
            <a:gdLst/>
            <a:ahLst/>
            <a:cxnLst/>
            <a:rect l="l" t="t" r="r" b="b"/>
            <a:pathLst>
              <a:path w="1881" h="151">
                <a:moveTo>
                  <a:pt x="1254" y="151"/>
                </a:moveTo>
                <a:lnTo>
                  <a:pt x="1881" y="37"/>
                </a:lnTo>
                <a:lnTo>
                  <a:pt x="1196" y="0"/>
                </a:lnTo>
                <a:lnTo>
                  <a:pt x="855" y="0"/>
                </a:lnTo>
                <a:lnTo>
                  <a:pt x="0" y="94"/>
                </a:lnTo>
                <a:lnTo>
                  <a:pt x="1254" y="151"/>
                </a:lnTo>
                <a:close/>
              </a:path>
            </a:pathLst>
          </a:custGeom>
          <a:solidFill>
            <a:srgbClr val="FB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37" name="object 1737"/>
          <p:cNvSpPr/>
          <p:nvPr/>
        </p:nvSpPr>
        <p:spPr>
          <a:xfrm>
            <a:off x="302347" y="531884"/>
            <a:ext cx="3933" cy="4657"/>
          </a:xfrm>
          <a:custGeom>
            <a:avLst/>
            <a:gdLst/>
            <a:ahLst/>
            <a:cxnLst/>
            <a:rect l="l" t="t" r="r" b="b"/>
            <a:pathLst>
              <a:path w="5244" h="6209">
                <a:moveTo>
                  <a:pt x="227" y="5184"/>
                </a:moveTo>
                <a:lnTo>
                  <a:pt x="457" y="5723"/>
                </a:lnTo>
                <a:lnTo>
                  <a:pt x="797" y="6209"/>
                </a:lnTo>
                <a:lnTo>
                  <a:pt x="2052" y="6101"/>
                </a:lnTo>
                <a:lnTo>
                  <a:pt x="2622" y="5023"/>
                </a:lnTo>
                <a:lnTo>
                  <a:pt x="2906" y="3889"/>
                </a:lnTo>
                <a:lnTo>
                  <a:pt x="3363" y="2866"/>
                </a:lnTo>
                <a:lnTo>
                  <a:pt x="4275" y="2107"/>
                </a:lnTo>
                <a:lnTo>
                  <a:pt x="4901" y="1139"/>
                </a:lnTo>
                <a:lnTo>
                  <a:pt x="5244" y="0"/>
                </a:lnTo>
                <a:lnTo>
                  <a:pt x="4331" y="379"/>
                </a:lnTo>
                <a:lnTo>
                  <a:pt x="3534" y="702"/>
                </a:lnTo>
                <a:lnTo>
                  <a:pt x="3590" y="1670"/>
                </a:lnTo>
                <a:lnTo>
                  <a:pt x="2736" y="2429"/>
                </a:lnTo>
                <a:lnTo>
                  <a:pt x="2052" y="3295"/>
                </a:lnTo>
                <a:lnTo>
                  <a:pt x="1027" y="3834"/>
                </a:lnTo>
                <a:lnTo>
                  <a:pt x="114" y="4537"/>
                </a:lnTo>
                <a:lnTo>
                  <a:pt x="227" y="5184"/>
                </a:lnTo>
                <a:close/>
              </a:path>
            </a:pathLst>
          </a:custGeom>
          <a:solidFill>
            <a:srgbClr val="FB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38" name="object 1738"/>
          <p:cNvSpPr/>
          <p:nvPr/>
        </p:nvSpPr>
        <p:spPr>
          <a:xfrm>
            <a:off x="301791" y="532611"/>
            <a:ext cx="2137" cy="1580"/>
          </a:xfrm>
          <a:custGeom>
            <a:avLst/>
            <a:gdLst/>
            <a:ahLst/>
            <a:cxnLst/>
            <a:rect l="l" t="t" r="r" b="b"/>
            <a:pathLst>
              <a:path w="2849" h="2107">
                <a:moveTo>
                  <a:pt x="58" y="1575"/>
                </a:moveTo>
                <a:lnTo>
                  <a:pt x="227" y="2107"/>
                </a:lnTo>
                <a:lnTo>
                  <a:pt x="855" y="2050"/>
                </a:lnTo>
                <a:lnTo>
                  <a:pt x="1824" y="1670"/>
                </a:lnTo>
                <a:lnTo>
                  <a:pt x="2622" y="987"/>
                </a:lnTo>
                <a:lnTo>
                  <a:pt x="2849" y="56"/>
                </a:lnTo>
                <a:lnTo>
                  <a:pt x="1709" y="322"/>
                </a:lnTo>
                <a:lnTo>
                  <a:pt x="741" y="873"/>
                </a:lnTo>
                <a:lnTo>
                  <a:pt x="0" y="1309"/>
                </a:lnTo>
                <a:lnTo>
                  <a:pt x="58" y="1575"/>
                </a:lnTo>
                <a:close/>
              </a:path>
            </a:pathLst>
          </a:custGeom>
          <a:solidFill>
            <a:srgbClr val="FB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39" name="object 1739"/>
          <p:cNvSpPr/>
          <p:nvPr/>
        </p:nvSpPr>
        <p:spPr>
          <a:xfrm>
            <a:off x="303331" y="519099"/>
            <a:ext cx="56117" cy="29302"/>
          </a:xfrm>
          <a:custGeom>
            <a:avLst/>
            <a:gdLst/>
            <a:ahLst/>
            <a:cxnLst/>
            <a:rect l="l" t="t" r="r" b="b"/>
            <a:pathLst>
              <a:path w="74823" h="39069">
                <a:moveTo>
                  <a:pt x="23766" y="19211"/>
                </a:moveTo>
                <a:lnTo>
                  <a:pt x="23083" y="18452"/>
                </a:lnTo>
                <a:lnTo>
                  <a:pt x="22284" y="17806"/>
                </a:lnTo>
                <a:lnTo>
                  <a:pt x="21315" y="17313"/>
                </a:lnTo>
                <a:lnTo>
                  <a:pt x="20689" y="16079"/>
                </a:lnTo>
                <a:lnTo>
                  <a:pt x="19664" y="15756"/>
                </a:lnTo>
                <a:lnTo>
                  <a:pt x="18580" y="15642"/>
                </a:lnTo>
                <a:lnTo>
                  <a:pt x="17553" y="15756"/>
                </a:lnTo>
                <a:lnTo>
                  <a:pt x="16699" y="16136"/>
                </a:lnTo>
                <a:lnTo>
                  <a:pt x="15730" y="16136"/>
                </a:lnTo>
                <a:lnTo>
                  <a:pt x="14248" y="16610"/>
                </a:lnTo>
                <a:lnTo>
                  <a:pt x="13108" y="16610"/>
                </a:lnTo>
                <a:lnTo>
                  <a:pt x="12083" y="17161"/>
                </a:lnTo>
                <a:lnTo>
                  <a:pt x="10943" y="17598"/>
                </a:lnTo>
                <a:lnTo>
                  <a:pt x="9860" y="17598"/>
                </a:lnTo>
                <a:lnTo>
                  <a:pt x="8776" y="17427"/>
                </a:lnTo>
                <a:lnTo>
                  <a:pt x="7922" y="18243"/>
                </a:lnTo>
                <a:lnTo>
                  <a:pt x="7010" y="19040"/>
                </a:lnTo>
                <a:lnTo>
                  <a:pt x="6555" y="20028"/>
                </a:lnTo>
                <a:lnTo>
                  <a:pt x="7524" y="21260"/>
                </a:lnTo>
                <a:lnTo>
                  <a:pt x="7294" y="22232"/>
                </a:lnTo>
                <a:lnTo>
                  <a:pt x="7010" y="23148"/>
                </a:lnTo>
                <a:lnTo>
                  <a:pt x="7010" y="24065"/>
                </a:lnTo>
                <a:lnTo>
                  <a:pt x="7922" y="24768"/>
                </a:lnTo>
                <a:lnTo>
                  <a:pt x="9119" y="24335"/>
                </a:lnTo>
                <a:lnTo>
                  <a:pt x="10259" y="23743"/>
                </a:lnTo>
                <a:lnTo>
                  <a:pt x="11171" y="22932"/>
                </a:lnTo>
                <a:lnTo>
                  <a:pt x="11570" y="22879"/>
                </a:lnTo>
                <a:lnTo>
                  <a:pt x="11626" y="22015"/>
                </a:lnTo>
                <a:lnTo>
                  <a:pt x="12025" y="20990"/>
                </a:lnTo>
                <a:lnTo>
                  <a:pt x="12993" y="20396"/>
                </a:lnTo>
                <a:lnTo>
                  <a:pt x="14021" y="19914"/>
                </a:lnTo>
                <a:lnTo>
                  <a:pt x="15160" y="19591"/>
                </a:lnTo>
                <a:lnTo>
                  <a:pt x="16186" y="19534"/>
                </a:lnTo>
                <a:lnTo>
                  <a:pt x="15503" y="20179"/>
                </a:lnTo>
                <a:lnTo>
                  <a:pt x="14534" y="20612"/>
                </a:lnTo>
                <a:lnTo>
                  <a:pt x="13622" y="20990"/>
                </a:lnTo>
                <a:lnTo>
                  <a:pt x="13165" y="22393"/>
                </a:lnTo>
                <a:lnTo>
                  <a:pt x="13563" y="23310"/>
                </a:lnTo>
                <a:lnTo>
                  <a:pt x="13108" y="24229"/>
                </a:lnTo>
                <a:lnTo>
                  <a:pt x="12311" y="24929"/>
                </a:lnTo>
                <a:lnTo>
                  <a:pt x="11284" y="24713"/>
                </a:lnTo>
                <a:lnTo>
                  <a:pt x="10544" y="25415"/>
                </a:lnTo>
                <a:lnTo>
                  <a:pt x="9975" y="26171"/>
                </a:lnTo>
                <a:lnTo>
                  <a:pt x="8720" y="26009"/>
                </a:lnTo>
                <a:lnTo>
                  <a:pt x="7465" y="25846"/>
                </a:lnTo>
                <a:lnTo>
                  <a:pt x="6668" y="25307"/>
                </a:lnTo>
                <a:lnTo>
                  <a:pt x="5927" y="24713"/>
                </a:lnTo>
                <a:lnTo>
                  <a:pt x="5300" y="24120"/>
                </a:lnTo>
                <a:lnTo>
                  <a:pt x="6213" y="23743"/>
                </a:lnTo>
                <a:lnTo>
                  <a:pt x="6384" y="22663"/>
                </a:lnTo>
                <a:lnTo>
                  <a:pt x="6839" y="21637"/>
                </a:lnTo>
                <a:lnTo>
                  <a:pt x="5927" y="22340"/>
                </a:lnTo>
                <a:lnTo>
                  <a:pt x="5129" y="23095"/>
                </a:lnTo>
                <a:lnTo>
                  <a:pt x="4160" y="23851"/>
                </a:lnTo>
                <a:lnTo>
                  <a:pt x="3590" y="23418"/>
                </a:lnTo>
                <a:lnTo>
                  <a:pt x="2678" y="23579"/>
                </a:lnTo>
                <a:lnTo>
                  <a:pt x="1881" y="23257"/>
                </a:lnTo>
                <a:lnTo>
                  <a:pt x="855" y="23688"/>
                </a:lnTo>
                <a:lnTo>
                  <a:pt x="0" y="24174"/>
                </a:lnTo>
                <a:lnTo>
                  <a:pt x="494" y="24926"/>
                </a:lnTo>
                <a:lnTo>
                  <a:pt x="8731" y="32278"/>
                </a:lnTo>
                <a:lnTo>
                  <a:pt x="21092" y="37245"/>
                </a:lnTo>
                <a:lnTo>
                  <a:pt x="36305" y="39069"/>
                </a:lnTo>
                <a:lnTo>
                  <a:pt x="44083" y="38609"/>
                </a:lnTo>
                <a:lnTo>
                  <a:pt x="59166" y="34672"/>
                </a:lnTo>
                <a:lnTo>
                  <a:pt x="69967" y="27518"/>
                </a:lnTo>
                <a:lnTo>
                  <a:pt x="74823" y="18129"/>
                </a:lnTo>
                <a:lnTo>
                  <a:pt x="74098" y="17750"/>
                </a:lnTo>
                <a:lnTo>
                  <a:pt x="74159" y="18775"/>
                </a:lnTo>
                <a:lnTo>
                  <a:pt x="72951" y="18566"/>
                </a:lnTo>
                <a:lnTo>
                  <a:pt x="72548" y="19363"/>
                </a:lnTo>
                <a:lnTo>
                  <a:pt x="71863" y="18509"/>
                </a:lnTo>
                <a:lnTo>
                  <a:pt x="71138" y="17598"/>
                </a:lnTo>
                <a:lnTo>
                  <a:pt x="70896" y="16516"/>
                </a:lnTo>
                <a:lnTo>
                  <a:pt x="70614" y="15377"/>
                </a:lnTo>
                <a:lnTo>
                  <a:pt x="70836" y="14238"/>
                </a:lnTo>
                <a:lnTo>
                  <a:pt x="70493" y="13212"/>
                </a:lnTo>
                <a:lnTo>
                  <a:pt x="70614" y="12130"/>
                </a:lnTo>
                <a:lnTo>
                  <a:pt x="71178" y="11865"/>
                </a:lnTo>
                <a:lnTo>
                  <a:pt x="70554" y="10953"/>
                </a:lnTo>
                <a:lnTo>
                  <a:pt x="70050" y="10042"/>
                </a:lnTo>
                <a:lnTo>
                  <a:pt x="70111" y="9055"/>
                </a:lnTo>
                <a:lnTo>
                  <a:pt x="69366" y="7878"/>
                </a:lnTo>
                <a:lnTo>
                  <a:pt x="70151" y="8523"/>
                </a:lnTo>
                <a:lnTo>
                  <a:pt x="70735" y="9492"/>
                </a:lnTo>
                <a:lnTo>
                  <a:pt x="71420" y="10308"/>
                </a:lnTo>
                <a:lnTo>
                  <a:pt x="72145" y="11105"/>
                </a:lnTo>
                <a:lnTo>
                  <a:pt x="72830" y="11978"/>
                </a:lnTo>
                <a:lnTo>
                  <a:pt x="73635" y="12738"/>
                </a:lnTo>
                <a:lnTo>
                  <a:pt x="74602" y="13212"/>
                </a:lnTo>
                <a:lnTo>
                  <a:pt x="74441" y="12567"/>
                </a:lnTo>
                <a:lnTo>
                  <a:pt x="74260" y="11978"/>
                </a:lnTo>
                <a:lnTo>
                  <a:pt x="74038" y="11390"/>
                </a:lnTo>
                <a:lnTo>
                  <a:pt x="73756" y="11105"/>
                </a:lnTo>
                <a:lnTo>
                  <a:pt x="72951" y="10365"/>
                </a:lnTo>
                <a:lnTo>
                  <a:pt x="72145" y="9662"/>
                </a:lnTo>
                <a:lnTo>
                  <a:pt x="71420" y="8903"/>
                </a:lnTo>
                <a:lnTo>
                  <a:pt x="70453" y="8201"/>
                </a:lnTo>
                <a:lnTo>
                  <a:pt x="69768" y="7289"/>
                </a:lnTo>
                <a:lnTo>
                  <a:pt x="69084" y="6359"/>
                </a:lnTo>
                <a:lnTo>
                  <a:pt x="68459" y="5448"/>
                </a:lnTo>
                <a:lnTo>
                  <a:pt x="67593" y="4632"/>
                </a:lnTo>
                <a:lnTo>
                  <a:pt x="66909" y="3720"/>
                </a:lnTo>
                <a:lnTo>
                  <a:pt x="66063" y="2904"/>
                </a:lnTo>
                <a:lnTo>
                  <a:pt x="64973" y="2486"/>
                </a:lnTo>
                <a:lnTo>
                  <a:pt x="63890" y="1993"/>
                </a:lnTo>
                <a:lnTo>
                  <a:pt x="63149" y="1233"/>
                </a:lnTo>
                <a:lnTo>
                  <a:pt x="62238" y="588"/>
                </a:lnTo>
                <a:lnTo>
                  <a:pt x="61497" y="0"/>
                </a:lnTo>
                <a:lnTo>
                  <a:pt x="61326" y="1025"/>
                </a:lnTo>
                <a:lnTo>
                  <a:pt x="61610" y="2107"/>
                </a:lnTo>
                <a:lnTo>
                  <a:pt x="62124" y="3075"/>
                </a:lnTo>
                <a:lnTo>
                  <a:pt x="63036" y="3834"/>
                </a:lnTo>
                <a:lnTo>
                  <a:pt x="62522" y="4954"/>
                </a:lnTo>
                <a:lnTo>
                  <a:pt x="61952" y="5391"/>
                </a:lnTo>
                <a:lnTo>
                  <a:pt x="62238" y="5979"/>
                </a:lnTo>
                <a:lnTo>
                  <a:pt x="61610" y="6150"/>
                </a:lnTo>
                <a:lnTo>
                  <a:pt x="61896" y="6587"/>
                </a:lnTo>
                <a:lnTo>
                  <a:pt x="61098" y="6796"/>
                </a:lnTo>
                <a:lnTo>
                  <a:pt x="60357" y="7441"/>
                </a:lnTo>
                <a:lnTo>
                  <a:pt x="60641" y="7992"/>
                </a:lnTo>
                <a:lnTo>
                  <a:pt x="60071" y="8960"/>
                </a:lnTo>
                <a:lnTo>
                  <a:pt x="59900" y="10080"/>
                </a:lnTo>
                <a:lnTo>
                  <a:pt x="59501" y="11105"/>
                </a:lnTo>
                <a:lnTo>
                  <a:pt x="58249" y="11010"/>
                </a:lnTo>
                <a:lnTo>
                  <a:pt x="57050" y="11162"/>
                </a:lnTo>
                <a:lnTo>
                  <a:pt x="56140" y="11808"/>
                </a:lnTo>
                <a:lnTo>
                  <a:pt x="55113" y="12415"/>
                </a:lnTo>
                <a:lnTo>
                  <a:pt x="54372" y="12301"/>
                </a:lnTo>
                <a:lnTo>
                  <a:pt x="53860" y="13117"/>
                </a:lnTo>
                <a:lnTo>
                  <a:pt x="53119" y="13535"/>
                </a:lnTo>
                <a:lnTo>
                  <a:pt x="52777" y="12738"/>
                </a:lnTo>
                <a:lnTo>
                  <a:pt x="52549" y="11808"/>
                </a:lnTo>
                <a:lnTo>
                  <a:pt x="51637" y="11713"/>
                </a:lnTo>
                <a:lnTo>
                  <a:pt x="50668" y="11656"/>
                </a:lnTo>
                <a:lnTo>
                  <a:pt x="49700" y="11864"/>
                </a:lnTo>
                <a:lnTo>
                  <a:pt x="48900" y="13212"/>
                </a:lnTo>
                <a:lnTo>
                  <a:pt x="47591" y="13535"/>
                </a:lnTo>
                <a:lnTo>
                  <a:pt x="46165" y="13706"/>
                </a:lnTo>
                <a:lnTo>
                  <a:pt x="45539" y="14845"/>
                </a:lnTo>
                <a:lnTo>
                  <a:pt x="44340" y="15490"/>
                </a:lnTo>
                <a:lnTo>
                  <a:pt x="44000" y="16345"/>
                </a:lnTo>
                <a:lnTo>
                  <a:pt x="43372" y="16990"/>
                </a:lnTo>
                <a:lnTo>
                  <a:pt x="43031" y="16933"/>
                </a:lnTo>
                <a:lnTo>
                  <a:pt x="43771" y="17693"/>
                </a:lnTo>
                <a:lnTo>
                  <a:pt x="42745" y="17977"/>
                </a:lnTo>
                <a:lnTo>
                  <a:pt x="41549" y="18186"/>
                </a:lnTo>
                <a:lnTo>
                  <a:pt x="40466" y="17863"/>
                </a:lnTo>
                <a:lnTo>
                  <a:pt x="40294" y="18623"/>
                </a:lnTo>
                <a:lnTo>
                  <a:pt x="40182" y="19363"/>
                </a:lnTo>
                <a:lnTo>
                  <a:pt x="39441" y="18300"/>
                </a:lnTo>
                <a:lnTo>
                  <a:pt x="38871" y="16990"/>
                </a:lnTo>
                <a:lnTo>
                  <a:pt x="38015" y="18072"/>
                </a:lnTo>
                <a:lnTo>
                  <a:pt x="37731" y="19268"/>
                </a:lnTo>
                <a:lnTo>
                  <a:pt x="37332" y="20396"/>
                </a:lnTo>
                <a:lnTo>
                  <a:pt x="36305" y="20396"/>
                </a:lnTo>
                <a:lnTo>
                  <a:pt x="35280" y="20028"/>
                </a:lnTo>
                <a:lnTo>
                  <a:pt x="34311" y="19971"/>
                </a:lnTo>
                <a:lnTo>
                  <a:pt x="33342" y="20288"/>
                </a:lnTo>
                <a:lnTo>
                  <a:pt x="32259" y="20343"/>
                </a:lnTo>
                <a:lnTo>
                  <a:pt x="31232" y="20559"/>
                </a:lnTo>
                <a:lnTo>
                  <a:pt x="29923" y="20612"/>
                </a:lnTo>
                <a:lnTo>
                  <a:pt x="28612" y="20612"/>
                </a:lnTo>
                <a:lnTo>
                  <a:pt x="27357" y="20882"/>
                </a:lnTo>
                <a:lnTo>
                  <a:pt x="26273" y="20122"/>
                </a:lnTo>
                <a:lnTo>
                  <a:pt x="25532" y="21476"/>
                </a:lnTo>
                <a:lnTo>
                  <a:pt x="24507" y="21421"/>
                </a:lnTo>
                <a:lnTo>
                  <a:pt x="23538" y="21637"/>
                </a:lnTo>
                <a:lnTo>
                  <a:pt x="22513" y="22070"/>
                </a:lnTo>
                <a:lnTo>
                  <a:pt x="21486" y="22285"/>
                </a:lnTo>
                <a:lnTo>
                  <a:pt x="20860" y="21529"/>
                </a:lnTo>
                <a:lnTo>
                  <a:pt x="20632" y="20559"/>
                </a:lnTo>
                <a:lnTo>
                  <a:pt x="21202" y="20122"/>
                </a:lnTo>
                <a:lnTo>
                  <a:pt x="22284" y="20774"/>
                </a:lnTo>
                <a:lnTo>
                  <a:pt x="23424" y="21043"/>
                </a:lnTo>
                <a:lnTo>
                  <a:pt x="24678" y="20937"/>
                </a:lnTo>
                <a:lnTo>
                  <a:pt x="24564" y="19800"/>
                </a:lnTo>
                <a:lnTo>
                  <a:pt x="23766" y="19211"/>
                </a:lnTo>
                <a:close/>
              </a:path>
            </a:pathLst>
          </a:custGeom>
          <a:solidFill>
            <a:srgbClr val="FB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40" name="object 1740"/>
          <p:cNvSpPr/>
          <p:nvPr/>
        </p:nvSpPr>
        <p:spPr>
          <a:xfrm>
            <a:off x="345820" y="524324"/>
            <a:ext cx="1069" cy="840"/>
          </a:xfrm>
          <a:custGeom>
            <a:avLst/>
            <a:gdLst/>
            <a:ahLst/>
            <a:cxnLst/>
            <a:rect l="l" t="t" r="r" b="b"/>
            <a:pathLst>
              <a:path w="1425" h="1120">
                <a:moveTo>
                  <a:pt x="227" y="37"/>
                </a:moveTo>
                <a:lnTo>
                  <a:pt x="0" y="645"/>
                </a:lnTo>
                <a:lnTo>
                  <a:pt x="1425" y="1120"/>
                </a:lnTo>
                <a:lnTo>
                  <a:pt x="1367" y="0"/>
                </a:lnTo>
                <a:lnTo>
                  <a:pt x="227" y="37"/>
                </a:lnTo>
                <a:close/>
              </a:path>
            </a:pathLst>
          </a:custGeom>
          <a:solidFill>
            <a:srgbClr val="FB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41" name="object 1741"/>
          <p:cNvSpPr/>
          <p:nvPr/>
        </p:nvSpPr>
        <p:spPr>
          <a:xfrm>
            <a:off x="336929" y="526915"/>
            <a:ext cx="1623" cy="1082"/>
          </a:xfrm>
          <a:custGeom>
            <a:avLst/>
            <a:gdLst/>
            <a:ahLst/>
            <a:cxnLst/>
            <a:rect l="l" t="t" r="r" b="b"/>
            <a:pathLst>
              <a:path w="2164" h="1442">
                <a:moveTo>
                  <a:pt x="0" y="208"/>
                </a:moveTo>
                <a:lnTo>
                  <a:pt x="56" y="1442"/>
                </a:lnTo>
                <a:lnTo>
                  <a:pt x="2164" y="1442"/>
                </a:lnTo>
                <a:lnTo>
                  <a:pt x="1709" y="683"/>
                </a:lnTo>
                <a:lnTo>
                  <a:pt x="96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FB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42" name="object 1742"/>
          <p:cNvSpPr/>
          <p:nvPr/>
        </p:nvSpPr>
        <p:spPr>
          <a:xfrm>
            <a:off x="306664" y="516706"/>
            <a:ext cx="14234" cy="7646"/>
          </a:xfrm>
          <a:custGeom>
            <a:avLst/>
            <a:gdLst/>
            <a:ahLst/>
            <a:cxnLst/>
            <a:rect l="l" t="t" r="r" b="b"/>
            <a:pathLst>
              <a:path w="18979" h="10194">
                <a:moveTo>
                  <a:pt x="2736" y="7403"/>
                </a:moveTo>
                <a:lnTo>
                  <a:pt x="2509" y="7935"/>
                </a:lnTo>
                <a:lnTo>
                  <a:pt x="3649" y="8314"/>
                </a:lnTo>
                <a:lnTo>
                  <a:pt x="4219" y="9169"/>
                </a:lnTo>
                <a:lnTo>
                  <a:pt x="4446" y="10194"/>
                </a:lnTo>
                <a:lnTo>
                  <a:pt x="5471" y="10099"/>
                </a:lnTo>
                <a:lnTo>
                  <a:pt x="6498" y="9871"/>
                </a:lnTo>
                <a:lnTo>
                  <a:pt x="7296" y="9226"/>
                </a:lnTo>
                <a:lnTo>
                  <a:pt x="8321" y="9226"/>
                </a:lnTo>
                <a:lnTo>
                  <a:pt x="9290" y="8903"/>
                </a:lnTo>
                <a:lnTo>
                  <a:pt x="10544" y="8428"/>
                </a:lnTo>
                <a:lnTo>
                  <a:pt x="11513" y="8258"/>
                </a:lnTo>
                <a:lnTo>
                  <a:pt x="12311" y="8049"/>
                </a:lnTo>
                <a:lnTo>
                  <a:pt x="12426" y="7821"/>
                </a:lnTo>
                <a:lnTo>
                  <a:pt x="13565" y="7992"/>
                </a:lnTo>
                <a:lnTo>
                  <a:pt x="14705" y="8144"/>
                </a:lnTo>
                <a:lnTo>
                  <a:pt x="15674" y="8049"/>
                </a:lnTo>
                <a:lnTo>
                  <a:pt x="15789" y="7232"/>
                </a:lnTo>
                <a:lnTo>
                  <a:pt x="15958" y="6530"/>
                </a:lnTo>
                <a:lnTo>
                  <a:pt x="17041" y="5941"/>
                </a:lnTo>
                <a:lnTo>
                  <a:pt x="17098" y="4689"/>
                </a:lnTo>
                <a:lnTo>
                  <a:pt x="18181" y="3512"/>
                </a:lnTo>
                <a:lnTo>
                  <a:pt x="17726" y="3303"/>
                </a:lnTo>
                <a:lnTo>
                  <a:pt x="18010" y="3075"/>
                </a:lnTo>
                <a:lnTo>
                  <a:pt x="18639" y="1784"/>
                </a:lnTo>
                <a:lnTo>
                  <a:pt x="17783" y="1613"/>
                </a:lnTo>
                <a:lnTo>
                  <a:pt x="18353" y="1139"/>
                </a:lnTo>
                <a:lnTo>
                  <a:pt x="18296" y="322"/>
                </a:lnTo>
                <a:lnTo>
                  <a:pt x="18979" y="113"/>
                </a:lnTo>
                <a:lnTo>
                  <a:pt x="17954" y="0"/>
                </a:lnTo>
                <a:lnTo>
                  <a:pt x="16870" y="113"/>
                </a:lnTo>
                <a:lnTo>
                  <a:pt x="15902" y="550"/>
                </a:lnTo>
                <a:lnTo>
                  <a:pt x="14989" y="911"/>
                </a:lnTo>
                <a:lnTo>
                  <a:pt x="14705" y="1347"/>
                </a:lnTo>
                <a:lnTo>
                  <a:pt x="13737" y="1727"/>
                </a:lnTo>
                <a:lnTo>
                  <a:pt x="12768" y="2164"/>
                </a:lnTo>
                <a:lnTo>
                  <a:pt x="11684" y="2372"/>
                </a:lnTo>
                <a:lnTo>
                  <a:pt x="10716" y="2809"/>
                </a:lnTo>
                <a:lnTo>
                  <a:pt x="9461" y="3303"/>
                </a:lnTo>
                <a:lnTo>
                  <a:pt x="9689" y="3018"/>
                </a:lnTo>
                <a:lnTo>
                  <a:pt x="8663" y="3398"/>
                </a:lnTo>
                <a:lnTo>
                  <a:pt x="7810" y="3948"/>
                </a:lnTo>
                <a:lnTo>
                  <a:pt x="7467" y="3568"/>
                </a:lnTo>
                <a:lnTo>
                  <a:pt x="6384" y="3720"/>
                </a:lnTo>
                <a:lnTo>
                  <a:pt x="5415" y="4214"/>
                </a:lnTo>
                <a:lnTo>
                  <a:pt x="4390" y="4594"/>
                </a:lnTo>
                <a:lnTo>
                  <a:pt x="3534" y="5182"/>
                </a:lnTo>
                <a:lnTo>
                  <a:pt x="2565" y="5676"/>
                </a:lnTo>
                <a:lnTo>
                  <a:pt x="1824" y="6378"/>
                </a:lnTo>
                <a:lnTo>
                  <a:pt x="628" y="7175"/>
                </a:lnTo>
                <a:lnTo>
                  <a:pt x="0" y="8371"/>
                </a:lnTo>
                <a:lnTo>
                  <a:pt x="1027" y="7992"/>
                </a:lnTo>
                <a:lnTo>
                  <a:pt x="1824" y="7441"/>
                </a:lnTo>
                <a:lnTo>
                  <a:pt x="2736" y="7403"/>
                </a:lnTo>
                <a:close/>
              </a:path>
            </a:pathLst>
          </a:custGeom>
          <a:solidFill>
            <a:srgbClr val="FB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43" name="object 1743"/>
          <p:cNvSpPr/>
          <p:nvPr/>
        </p:nvSpPr>
        <p:spPr>
          <a:xfrm>
            <a:off x="324010" y="514884"/>
            <a:ext cx="1676" cy="242"/>
          </a:xfrm>
          <a:custGeom>
            <a:avLst/>
            <a:gdLst/>
            <a:ahLst/>
            <a:cxnLst/>
            <a:rect l="l" t="t" r="r" b="b"/>
            <a:pathLst>
              <a:path w="2235" h="322">
                <a:moveTo>
                  <a:pt x="1152" y="322"/>
                </a:moveTo>
                <a:lnTo>
                  <a:pt x="2235" y="0"/>
                </a:lnTo>
                <a:lnTo>
                  <a:pt x="1438" y="113"/>
                </a:lnTo>
                <a:lnTo>
                  <a:pt x="1266" y="56"/>
                </a:lnTo>
                <a:lnTo>
                  <a:pt x="12" y="265"/>
                </a:lnTo>
                <a:lnTo>
                  <a:pt x="1152" y="322"/>
                </a:lnTo>
                <a:close/>
              </a:path>
            </a:pathLst>
          </a:custGeom>
          <a:solidFill>
            <a:srgbClr val="FB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44" name="object 1744"/>
          <p:cNvSpPr/>
          <p:nvPr/>
        </p:nvSpPr>
        <p:spPr>
          <a:xfrm>
            <a:off x="317950" y="515099"/>
            <a:ext cx="8250" cy="2419"/>
          </a:xfrm>
          <a:custGeom>
            <a:avLst/>
            <a:gdLst/>
            <a:ahLst/>
            <a:cxnLst/>
            <a:rect l="l" t="t" r="r" b="b"/>
            <a:pathLst>
              <a:path w="11000" h="3225">
                <a:moveTo>
                  <a:pt x="8889" y="1118"/>
                </a:moveTo>
                <a:lnTo>
                  <a:pt x="7979" y="1384"/>
                </a:lnTo>
                <a:lnTo>
                  <a:pt x="7522" y="738"/>
                </a:lnTo>
                <a:lnTo>
                  <a:pt x="7864" y="416"/>
                </a:lnTo>
                <a:lnTo>
                  <a:pt x="6895" y="359"/>
                </a:lnTo>
                <a:lnTo>
                  <a:pt x="7974" y="0"/>
                </a:lnTo>
                <a:lnTo>
                  <a:pt x="6780" y="207"/>
                </a:lnTo>
                <a:lnTo>
                  <a:pt x="5528" y="473"/>
                </a:lnTo>
                <a:lnTo>
                  <a:pt x="4958" y="738"/>
                </a:lnTo>
                <a:lnTo>
                  <a:pt x="4958" y="586"/>
                </a:lnTo>
                <a:lnTo>
                  <a:pt x="3248" y="966"/>
                </a:lnTo>
                <a:lnTo>
                  <a:pt x="1595" y="1384"/>
                </a:lnTo>
                <a:lnTo>
                  <a:pt x="0" y="1934"/>
                </a:lnTo>
                <a:lnTo>
                  <a:pt x="853" y="1707"/>
                </a:lnTo>
                <a:lnTo>
                  <a:pt x="1937" y="1612"/>
                </a:lnTo>
                <a:lnTo>
                  <a:pt x="3133" y="1232"/>
                </a:lnTo>
                <a:lnTo>
                  <a:pt x="4388" y="966"/>
                </a:lnTo>
                <a:lnTo>
                  <a:pt x="5699" y="681"/>
                </a:lnTo>
                <a:lnTo>
                  <a:pt x="4730" y="1175"/>
                </a:lnTo>
                <a:lnTo>
                  <a:pt x="5129" y="1555"/>
                </a:lnTo>
                <a:lnTo>
                  <a:pt x="4388" y="2257"/>
                </a:lnTo>
                <a:lnTo>
                  <a:pt x="5357" y="3225"/>
                </a:lnTo>
                <a:lnTo>
                  <a:pt x="6382" y="2580"/>
                </a:lnTo>
                <a:lnTo>
                  <a:pt x="7693" y="2314"/>
                </a:lnTo>
                <a:lnTo>
                  <a:pt x="8776" y="1555"/>
                </a:lnTo>
                <a:lnTo>
                  <a:pt x="10029" y="1289"/>
                </a:lnTo>
                <a:lnTo>
                  <a:pt x="11000" y="530"/>
                </a:lnTo>
                <a:lnTo>
                  <a:pt x="9574" y="473"/>
                </a:lnTo>
                <a:lnTo>
                  <a:pt x="8319" y="852"/>
                </a:lnTo>
                <a:lnTo>
                  <a:pt x="8889" y="1118"/>
                </a:lnTo>
                <a:close/>
              </a:path>
            </a:pathLst>
          </a:custGeom>
          <a:solidFill>
            <a:srgbClr val="FB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45" name="object 1745"/>
          <p:cNvSpPr/>
          <p:nvPr/>
        </p:nvSpPr>
        <p:spPr>
          <a:xfrm>
            <a:off x="306965" y="525449"/>
            <a:ext cx="1794" cy="1907"/>
          </a:xfrm>
          <a:custGeom>
            <a:avLst/>
            <a:gdLst/>
            <a:ahLst/>
            <a:cxnLst/>
            <a:rect l="l" t="t" r="r" b="b"/>
            <a:pathLst>
              <a:path w="2392" h="2543">
                <a:moveTo>
                  <a:pt x="1423" y="0"/>
                </a:moveTo>
                <a:lnTo>
                  <a:pt x="569" y="645"/>
                </a:lnTo>
                <a:lnTo>
                  <a:pt x="0" y="1461"/>
                </a:lnTo>
                <a:lnTo>
                  <a:pt x="0" y="2429"/>
                </a:lnTo>
                <a:lnTo>
                  <a:pt x="968" y="2429"/>
                </a:lnTo>
                <a:lnTo>
                  <a:pt x="1879" y="2543"/>
                </a:lnTo>
                <a:lnTo>
                  <a:pt x="2392" y="1252"/>
                </a:lnTo>
                <a:lnTo>
                  <a:pt x="1423" y="0"/>
                </a:lnTo>
                <a:close/>
              </a:path>
            </a:pathLst>
          </a:custGeom>
          <a:solidFill>
            <a:srgbClr val="FB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46" name="object 1746"/>
          <p:cNvSpPr/>
          <p:nvPr/>
        </p:nvSpPr>
        <p:spPr>
          <a:xfrm>
            <a:off x="318761" y="525647"/>
            <a:ext cx="3506" cy="1623"/>
          </a:xfrm>
          <a:custGeom>
            <a:avLst/>
            <a:gdLst/>
            <a:ahLst/>
            <a:cxnLst/>
            <a:rect l="l" t="t" r="r" b="b"/>
            <a:pathLst>
              <a:path w="4674" h="2164">
                <a:moveTo>
                  <a:pt x="4674" y="1689"/>
                </a:moveTo>
                <a:lnTo>
                  <a:pt x="3705" y="987"/>
                </a:lnTo>
                <a:lnTo>
                  <a:pt x="2849" y="1309"/>
                </a:lnTo>
                <a:lnTo>
                  <a:pt x="2793" y="322"/>
                </a:lnTo>
                <a:lnTo>
                  <a:pt x="1768" y="0"/>
                </a:lnTo>
                <a:lnTo>
                  <a:pt x="855" y="436"/>
                </a:lnTo>
                <a:lnTo>
                  <a:pt x="171" y="1195"/>
                </a:lnTo>
                <a:lnTo>
                  <a:pt x="0" y="2164"/>
                </a:lnTo>
                <a:lnTo>
                  <a:pt x="1425" y="2164"/>
                </a:lnTo>
                <a:lnTo>
                  <a:pt x="2736" y="1689"/>
                </a:lnTo>
                <a:lnTo>
                  <a:pt x="3079" y="2107"/>
                </a:lnTo>
                <a:lnTo>
                  <a:pt x="4674" y="1689"/>
                </a:lnTo>
                <a:close/>
              </a:path>
            </a:pathLst>
          </a:custGeom>
          <a:solidFill>
            <a:srgbClr val="FB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47" name="object 1747"/>
          <p:cNvSpPr/>
          <p:nvPr/>
        </p:nvSpPr>
        <p:spPr>
          <a:xfrm>
            <a:off x="323931" y="515083"/>
            <a:ext cx="79" cy="15"/>
          </a:xfrm>
          <a:custGeom>
            <a:avLst/>
            <a:gdLst/>
            <a:ahLst/>
            <a:cxnLst/>
            <a:rect l="l" t="t" r="r" b="b"/>
            <a:pathLst>
              <a:path w="105" h="20">
                <a:moveTo>
                  <a:pt x="105" y="2"/>
                </a:moveTo>
                <a:close/>
              </a:path>
            </a:pathLst>
          </a:custGeom>
          <a:solidFill>
            <a:srgbClr val="FB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48" name="object 1748"/>
          <p:cNvSpPr/>
          <p:nvPr/>
        </p:nvSpPr>
        <p:spPr>
          <a:xfrm>
            <a:off x="336929" y="526915"/>
            <a:ext cx="1623" cy="1082"/>
          </a:xfrm>
          <a:custGeom>
            <a:avLst/>
            <a:gdLst/>
            <a:ahLst/>
            <a:cxnLst/>
            <a:rect l="l" t="t" r="r" b="b"/>
            <a:pathLst>
              <a:path w="2164" h="1442">
                <a:moveTo>
                  <a:pt x="0" y="208"/>
                </a:moveTo>
                <a:lnTo>
                  <a:pt x="56" y="1442"/>
                </a:lnTo>
                <a:lnTo>
                  <a:pt x="2164" y="1442"/>
                </a:lnTo>
                <a:lnTo>
                  <a:pt x="1709" y="683"/>
                </a:lnTo>
                <a:lnTo>
                  <a:pt x="96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FB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49" name="object 1749"/>
          <p:cNvSpPr/>
          <p:nvPr/>
        </p:nvSpPr>
        <p:spPr>
          <a:xfrm>
            <a:off x="321242" y="515411"/>
            <a:ext cx="4958" cy="2107"/>
          </a:xfrm>
          <a:custGeom>
            <a:avLst/>
            <a:gdLst/>
            <a:ahLst/>
            <a:cxnLst/>
            <a:rect l="l" t="t" r="r" b="b"/>
            <a:pathLst>
              <a:path w="6611" h="2809">
                <a:moveTo>
                  <a:pt x="4501" y="702"/>
                </a:moveTo>
                <a:lnTo>
                  <a:pt x="3590" y="968"/>
                </a:lnTo>
                <a:lnTo>
                  <a:pt x="3133" y="322"/>
                </a:lnTo>
                <a:lnTo>
                  <a:pt x="3476" y="0"/>
                </a:lnTo>
                <a:lnTo>
                  <a:pt x="2563" y="170"/>
                </a:lnTo>
                <a:lnTo>
                  <a:pt x="1651" y="322"/>
                </a:lnTo>
                <a:lnTo>
                  <a:pt x="682" y="550"/>
                </a:lnTo>
                <a:lnTo>
                  <a:pt x="741" y="1139"/>
                </a:lnTo>
                <a:lnTo>
                  <a:pt x="0" y="1841"/>
                </a:lnTo>
                <a:lnTo>
                  <a:pt x="968" y="2809"/>
                </a:lnTo>
                <a:lnTo>
                  <a:pt x="1993" y="2164"/>
                </a:lnTo>
                <a:lnTo>
                  <a:pt x="3304" y="1898"/>
                </a:lnTo>
                <a:lnTo>
                  <a:pt x="4388" y="1139"/>
                </a:lnTo>
                <a:lnTo>
                  <a:pt x="5641" y="873"/>
                </a:lnTo>
                <a:lnTo>
                  <a:pt x="6611" y="113"/>
                </a:lnTo>
                <a:lnTo>
                  <a:pt x="5185" y="56"/>
                </a:lnTo>
                <a:lnTo>
                  <a:pt x="3931" y="436"/>
                </a:lnTo>
                <a:lnTo>
                  <a:pt x="4501" y="702"/>
                </a:lnTo>
                <a:close/>
              </a:path>
            </a:pathLst>
          </a:custGeom>
          <a:solidFill>
            <a:srgbClr val="FB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50" name="object 1750"/>
          <p:cNvSpPr/>
          <p:nvPr/>
        </p:nvSpPr>
        <p:spPr>
          <a:xfrm>
            <a:off x="306965" y="525449"/>
            <a:ext cx="1794" cy="1907"/>
          </a:xfrm>
          <a:custGeom>
            <a:avLst/>
            <a:gdLst/>
            <a:ahLst/>
            <a:cxnLst/>
            <a:rect l="l" t="t" r="r" b="b"/>
            <a:pathLst>
              <a:path w="2392" h="2543">
                <a:moveTo>
                  <a:pt x="1423" y="0"/>
                </a:moveTo>
                <a:lnTo>
                  <a:pt x="569" y="645"/>
                </a:lnTo>
                <a:lnTo>
                  <a:pt x="0" y="1461"/>
                </a:lnTo>
                <a:lnTo>
                  <a:pt x="0" y="2429"/>
                </a:lnTo>
                <a:lnTo>
                  <a:pt x="968" y="2429"/>
                </a:lnTo>
                <a:lnTo>
                  <a:pt x="1879" y="2543"/>
                </a:lnTo>
                <a:lnTo>
                  <a:pt x="2392" y="1252"/>
                </a:lnTo>
                <a:lnTo>
                  <a:pt x="1423" y="0"/>
                </a:lnTo>
                <a:close/>
              </a:path>
            </a:pathLst>
          </a:custGeom>
          <a:solidFill>
            <a:srgbClr val="FB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51" name="object 1751"/>
          <p:cNvSpPr/>
          <p:nvPr/>
        </p:nvSpPr>
        <p:spPr>
          <a:xfrm>
            <a:off x="318761" y="525647"/>
            <a:ext cx="3506" cy="1623"/>
          </a:xfrm>
          <a:custGeom>
            <a:avLst/>
            <a:gdLst/>
            <a:ahLst/>
            <a:cxnLst/>
            <a:rect l="l" t="t" r="r" b="b"/>
            <a:pathLst>
              <a:path w="4674" h="2164">
                <a:moveTo>
                  <a:pt x="4674" y="1689"/>
                </a:moveTo>
                <a:lnTo>
                  <a:pt x="3705" y="987"/>
                </a:lnTo>
                <a:lnTo>
                  <a:pt x="2849" y="1309"/>
                </a:lnTo>
                <a:lnTo>
                  <a:pt x="2793" y="322"/>
                </a:lnTo>
                <a:lnTo>
                  <a:pt x="1768" y="0"/>
                </a:lnTo>
                <a:lnTo>
                  <a:pt x="855" y="436"/>
                </a:lnTo>
                <a:lnTo>
                  <a:pt x="171" y="1195"/>
                </a:lnTo>
                <a:lnTo>
                  <a:pt x="0" y="2164"/>
                </a:lnTo>
                <a:lnTo>
                  <a:pt x="1425" y="2164"/>
                </a:lnTo>
                <a:lnTo>
                  <a:pt x="2736" y="1689"/>
                </a:lnTo>
                <a:lnTo>
                  <a:pt x="3079" y="2107"/>
                </a:lnTo>
                <a:lnTo>
                  <a:pt x="4674" y="1689"/>
                </a:lnTo>
                <a:close/>
              </a:path>
            </a:pathLst>
          </a:custGeom>
          <a:solidFill>
            <a:srgbClr val="FB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52" name="object 1752"/>
          <p:cNvSpPr/>
          <p:nvPr/>
        </p:nvSpPr>
        <p:spPr>
          <a:xfrm>
            <a:off x="346803" y="523626"/>
            <a:ext cx="470" cy="242"/>
          </a:xfrm>
          <a:custGeom>
            <a:avLst/>
            <a:gdLst/>
            <a:ahLst/>
            <a:cxnLst/>
            <a:rect l="l" t="t" r="r" b="b"/>
            <a:pathLst>
              <a:path w="626" h="322">
                <a:moveTo>
                  <a:pt x="626" y="113"/>
                </a:moveTo>
                <a:lnTo>
                  <a:pt x="0" y="0"/>
                </a:lnTo>
                <a:lnTo>
                  <a:pt x="457" y="322"/>
                </a:lnTo>
                <a:lnTo>
                  <a:pt x="626" y="113"/>
                </a:lnTo>
                <a:close/>
              </a:path>
            </a:pathLst>
          </a:custGeom>
          <a:solidFill>
            <a:srgbClr val="FB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53" name="object 1753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FB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54" name="object 1754"/>
          <p:cNvSpPr/>
          <p:nvPr/>
        </p:nvSpPr>
        <p:spPr>
          <a:xfrm>
            <a:off x="338681" y="527428"/>
            <a:ext cx="1154" cy="569"/>
          </a:xfrm>
          <a:custGeom>
            <a:avLst/>
            <a:gdLst/>
            <a:ahLst/>
            <a:cxnLst/>
            <a:rect l="l" t="t" r="r" b="b"/>
            <a:pathLst>
              <a:path w="1538" h="759">
                <a:moveTo>
                  <a:pt x="1538" y="493"/>
                </a:moveTo>
                <a:lnTo>
                  <a:pt x="0" y="0"/>
                </a:lnTo>
                <a:lnTo>
                  <a:pt x="398" y="759"/>
                </a:lnTo>
                <a:lnTo>
                  <a:pt x="1538" y="493"/>
                </a:lnTo>
                <a:close/>
              </a:path>
            </a:pathLst>
          </a:custGeom>
          <a:solidFill>
            <a:srgbClr val="FB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55" name="object 1755"/>
          <p:cNvSpPr/>
          <p:nvPr/>
        </p:nvSpPr>
        <p:spPr>
          <a:xfrm>
            <a:off x="306664" y="516706"/>
            <a:ext cx="14234" cy="7646"/>
          </a:xfrm>
          <a:custGeom>
            <a:avLst/>
            <a:gdLst/>
            <a:ahLst/>
            <a:cxnLst/>
            <a:rect l="l" t="t" r="r" b="b"/>
            <a:pathLst>
              <a:path w="18979" h="10194">
                <a:moveTo>
                  <a:pt x="8663" y="3398"/>
                </a:moveTo>
                <a:lnTo>
                  <a:pt x="7810" y="3948"/>
                </a:lnTo>
                <a:lnTo>
                  <a:pt x="7467" y="3568"/>
                </a:lnTo>
                <a:lnTo>
                  <a:pt x="6498" y="3720"/>
                </a:lnTo>
                <a:lnTo>
                  <a:pt x="4446" y="4802"/>
                </a:lnTo>
                <a:lnTo>
                  <a:pt x="2450" y="5941"/>
                </a:lnTo>
                <a:lnTo>
                  <a:pt x="628" y="7232"/>
                </a:lnTo>
                <a:lnTo>
                  <a:pt x="0" y="8371"/>
                </a:lnTo>
                <a:lnTo>
                  <a:pt x="1027" y="7992"/>
                </a:lnTo>
                <a:lnTo>
                  <a:pt x="1824" y="7441"/>
                </a:lnTo>
                <a:lnTo>
                  <a:pt x="2736" y="7403"/>
                </a:lnTo>
                <a:lnTo>
                  <a:pt x="2509" y="7935"/>
                </a:lnTo>
                <a:lnTo>
                  <a:pt x="3649" y="8314"/>
                </a:lnTo>
                <a:lnTo>
                  <a:pt x="4219" y="9169"/>
                </a:lnTo>
                <a:lnTo>
                  <a:pt x="4446" y="10194"/>
                </a:lnTo>
                <a:lnTo>
                  <a:pt x="5471" y="10099"/>
                </a:lnTo>
                <a:lnTo>
                  <a:pt x="6498" y="9871"/>
                </a:lnTo>
                <a:lnTo>
                  <a:pt x="7296" y="9226"/>
                </a:lnTo>
                <a:lnTo>
                  <a:pt x="8321" y="9226"/>
                </a:lnTo>
                <a:lnTo>
                  <a:pt x="9290" y="8903"/>
                </a:lnTo>
                <a:lnTo>
                  <a:pt x="10544" y="8428"/>
                </a:lnTo>
                <a:lnTo>
                  <a:pt x="11513" y="8258"/>
                </a:lnTo>
                <a:lnTo>
                  <a:pt x="12311" y="8049"/>
                </a:lnTo>
                <a:lnTo>
                  <a:pt x="12426" y="7821"/>
                </a:lnTo>
                <a:lnTo>
                  <a:pt x="13565" y="7992"/>
                </a:lnTo>
                <a:lnTo>
                  <a:pt x="14705" y="8144"/>
                </a:lnTo>
                <a:lnTo>
                  <a:pt x="15674" y="8049"/>
                </a:lnTo>
                <a:lnTo>
                  <a:pt x="15789" y="7232"/>
                </a:lnTo>
                <a:lnTo>
                  <a:pt x="15958" y="6530"/>
                </a:lnTo>
                <a:lnTo>
                  <a:pt x="17041" y="5941"/>
                </a:lnTo>
                <a:lnTo>
                  <a:pt x="17098" y="4689"/>
                </a:lnTo>
                <a:lnTo>
                  <a:pt x="18181" y="3512"/>
                </a:lnTo>
                <a:lnTo>
                  <a:pt x="17726" y="3303"/>
                </a:lnTo>
                <a:lnTo>
                  <a:pt x="18010" y="3075"/>
                </a:lnTo>
                <a:lnTo>
                  <a:pt x="18639" y="1784"/>
                </a:lnTo>
                <a:lnTo>
                  <a:pt x="17783" y="1613"/>
                </a:lnTo>
                <a:lnTo>
                  <a:pt x="18353" y="1139"/>
                </a:lnTo>
                <a:lnTo>
                  <a:pt x="18296" y="322"/>
                </a:lnTo>
                <a:lnTo>
                  <a:pt x="18979" y="113"/>
                </a:lnTo>
                <a:lnTo>
                  <a:pt x="17954" y="0"/>
                </a:lnTo>
                <a:lnTo>
                  <a:pt x="16870" y="113"/>
                </a:lnTo>
                <a:lnTo>
                  <a:pt x="15902" y="550"/>
                </a:lnTo>
                <a:lnTo>
                  <a:pt x="14989" y="911"/>
                </a:lnTo>
                <a:lnTo>
                  <a:pt x="14705" y="1347"/>
                </a:lnTo>
                <a:lnTo>
                  <a:pt x="13737" y="1727"/>
                </a:lnTo>
                <a:lnTo>
                  <a:pt x="12768" y="2164"/>
                </a:lnTo>
                <a:lnTo>
                  <a:pt x="11684" y="2372"/>
                </a:lnTo>
                <a:lnTo>
                  <a:pt x="10716" y="2809"/>
                </a:lnTo>
                <a:lnTo>
                  <a:pt x="9461" y="3303"/>
                </a:lnTo>
                <a:lnTo>
                  <a:pt x="9689" y="3018"/>
                </a:lnTo>
                <a:lnTo>
                  <a:pt x="8663" y="3398"/>
                </a:lnTo>
                <a:close/>
              </a:path>
            </a:pathLst>
          </a:custGeom>
          <a:solidFill>
            <a:srgbClr val="FB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56" name="object 1756"/>
          <p:cNvSpPr/>
          <p:nvPr/>
        </p:nvSpPr>
        <p:spPr>
          <a:xfrm>
            <a:off x="343342" y="516664"/>
            <a:ext cx="3248" cy="1139"/>
          </a:xfrm>
          <a:custGeom>
            <a:avLst/>
            <a:gdLst/>
            <a:ahLst/>
            <a:cxnLst/>
            <a:rect l="l" t="t" r="r" b="b"/>
            <a:pathLst>
              <a:path w="4331" h="1518">
                <a:moveTo>
                  <a:pt x="2962" y="930"/>
                </a:moveTo>
                <a:lnTo>
                  <a:pt x="1482" y="436"/>
                </a:lnTo>
                <a:lnTo>
                  <a:pt x="0" y="0"/>
                </a:lnTo>
                <a:lnTo>
                  <a:pt x="741" y="379"/>
                </a:lnTo>
                <a:lnTo>
                  <a:pt x="1766" y="645"/>
                </a:lnTo>
                <a:lnTo>
                  <a:pt x="2793" y="1025"/>
                </a:lnTo>
                <a:lnTo>
                  <a:pt x="3762" y="1518"/>
                </a:lnTo>
                <a:lnTo>
                  <a:pt x="4331" y="1461"/>
                </a:lnTo>
                <a:lnTo>
                  <a:pt x="2962" y="930"/>
                </a:lnTo>
                <a:close/>
              </a:path>
            </a:pathLst>
          </a:custGeom>
          <a:solidFill>
            <a:srgbClr val="FB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57" name="object 1757"/>
          <p:cNvSpPr/>
          <p:nvPr/>
        </p:nvSpPr>
        <p:spPr>
          <a:xfrm>
            <a:off x="302347" y="531884"/>
            <a:ext cx="3933" cy="4657"/>
          </a:xfrm>
          <a:custGeom>
            <a:avLst/>
            <a:gdLst/>
            <a:ahLst/>
            <a:cxnLst/>
            <a:rect l="l" t="t" r="r" b="b"/>
            <a:pathLst>
              <a:path w="5244" h="6209">
                <a:moveTo>
                  <a:pt x="227" y="5184"/>
                </a:moveTo>
                <a:lnTo>
                  <a:pt x="457" y="5723"/>
                </a:lnTo>
                <a:lnTo>
                  <a:pt x="797" y="6209"/>
                </a:lnTo>
                <a:lnTo>
                  <a:pt x="2052" y="6101"/>
                </a:lnTo>
                <a:lnTo>
                  <a:pt x="2622" y="5023"/>
                </a:lnTo>
                <a:lnTo>
                  <a:pt x="2906" y="3889"/>
                </a:lnTo>
                <a:lnTo>
                  <a:pt x="3363" y="2866"/>
                </a:lnTo>
                <a:lnTo>
                  <a:pt x="4275" y="2107"/>
                </a:lnTo>
                <a:lnTo>
                  <a:pt x="4901" y="1139"/>
                </a:lnTo>
                <a:lnTo>
                  <a:pt x="5244" y="0"/>
                </a:lnTo>
                <a:lnTo>
                  <a:pt x="4331" y="379"/>
                </a:lnTo>
                <a:lnTo>
                  <a:pt x="3534" y="702"/>
                </a:lnTo>
                <a:lnTo>
                  <a:pt x="3590" y="1670"/>
                </a:lnTo>
                <a:lnTo>
                  <a:pt x="2736" y="2429"/>
                </a:lnTo>
                <a:lnTo>
                  <a:pt x="2052" y="3295"/>
                </a:lnTo>
                <a:lnTo>
                  <a:pt x="1027" y="3834"/>
                </a:lnTo>
                <a:lnTo>
                  <a:pt x="114" y="4537"/>
                </a:lnTo>
                <a:lnTo>
                  <a:pt x="227" y="5184"/>
                </a:lnTo>
                <a:close/>
              </a:path>
            </a:pathLst>
          </a:custGeom>
          <a:solidFill>
            <a:srgbClr val="FB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58" name="object 1758"/>
          <p:cNvSpPr/>
          <p:nvPr/>
        </p:nvSpPr>
        <p:spPr>
          <a:xfrm>
            <a:off x="301791" y="532611"/>
            <a:ext cx="2137" cy="1580"/>
          </a:xfrm>
          <a:custGeom>
            <a:avLst/>
            <a:gdLst/>
            <a:ahLst/>
            <a:cxnLst/>
            <a:rect l="l" t="t" r="r" b="b"/>
            <a:pathLst>
              <a:path w="2849" h="2107">
                <a:moveTo>
                  <a:pt x="58" y="1575"/>
                </a:moveTo>
                <a:lnTo>
                  <a:pt x="227" y="2107"/>
                </a:lnTo>
                <a:lnTo>
                  <a:pt x="855" y="2050"/>
                </a:lnTo>
                <a:lnTo>
                  <a:pt x="1824" y="1670"/>
                </a:lnTo>
                <a:lnTo>
                  <a:pt x="2622" y="987"/>
                </a:lnTo>
                <a:lnTo>
                  <a:pt x="2849" y="56"/>
                </a:lnTo>
                <a:lnTo>
                  <a:pt x="1709" y="322"/>
                </a:lnTo>
                <a:lnTo>
                  <a:pt x="741" y="873"/>
                </a:lnTo>
                <a:lnTo>
                  <a:pt x="0" y="1309"/>
                </a:lnTo>
                <a:lnTo>
                  <a:pt x="58" y="1575"/>
                </a:lnTo>
                <a:close/>
              </a:path>
            </a:pathLst>
          </a:custGeom>
          <a:solidFill>
            <a:srgbClr val="FB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59" name="object 1759"/>
          <p:cNvSpPr/>
          <p:nvPr/>
        </p:nvSpPr>
        <p:spPr>
          <a:xfrm>
            <a:off x="303331" y="519099"/>
            <a:ext cx="56117" cy="29302"/>
          </a:xfrm>
          <a:custGeom>
            <a:avLst/>
            <a:gdLst/>
            <a:ahLst/>
            <a:cxnLst/>
            <a:rect l="l" t="t" r="r" b="b"/>
            <a:pathLst>
              <a:path w="74823" h="39069">
                <a:moveTo>
                  <a:pt x="23766" y="19211"/>
                </a:moveTo>
                <a:lnTo>
                  <a:pt x="23083" y="18452"/>
                </a:lnTo>
                <a:lnTo>
                  <a:pt x="22284" y="17806"/>
                </a:lnTo>
                <a:lnTo>
                  <a:pt x="21315" y="17313"/>
                </a:lnTo>
                <a:lnTo>
                  <a:pt x="20689" y="16079"/>
                </a:lnTo>
                <a:lnTo>
                  <a:pt x="19664" y="15756"/>
                </a:lnTo>
                <a:lnTo>
                  <a:pt x="18580" y="15642"/>
                </a:lnTo>
                <a:lnTo>
                  <a:pt x="17553" y="15756"/>
                </a:lnTo>
                <a:lnTo>
                  <a:pt x="16699" y="16136"/>
                </a:lnTo>
                <a:lnTo>
                  <a:pt x="15730" y="16136"/>
                </a:lnTo>
                <a:lnTo>
                  <a:pt x="14248" y="16610"/>
                </a:lnTo>
                <a:lnTo>
                  <a:pt x="13108" y="16610"/>
                </a:lnTo>
                <a:lnTo>
                  <a:pt x="12083" y="17161"/>
                </a:lnTo>
                <a:lnTo>
                  <a:pt x="10943" y="17598"/>
                </a:lnTo>
                <a:lnTo>
                  <a:pt x="9860" y="17598"/>
                </a:lnTo>
                <a:lnTo>
                  <a:pt x="8776" y="17427"/>
                </a:lnTo>
                <a:lnTo>
                  <a:pt x="7922" y="18243"/>
                </a:lnTo>
                <a:lnTo>
                  <a:pt x="7010" y="19040"/>
                </a:lnTo>
                <a:lnTo>
                  <a:pt x="6555" y="20028"/>
                </a:lnTo>
                <a:lnTo>
                  <a:pt x="7524" y="21260"/>
                </a:lnTo>
                <a:lnTo>
                  <a:pt x="7294" y="22232"/>
                </a:lnTo>
                <a:lnTo>
                  <a:pt x="7010" y="23148"/>
                </a:lnTo>
                <a:lnTo>
                  <a:pt x="7010" y="24065"/>
                </a:lnTo>
                <a:lnTo>
                  <a:pt x="7922" y="24768"/>
                </a:lnTo>
                <a:lnTo>
                  <a:pt x="9119" y="24335"/>
                </a:lnTo>
                <a:lnTo>
                  <a:pt x="10259" y="23743"/>
                </a:lnTo>
                <a:lnTo>
                  <a:pt x="11171" y="22932"/>
                </a:lnTo>
                <a:lnTo>
                  <a:pt x="11570" y="22879"/>
                </a:lnTo>
                <a:lnTo>
                  <a:pt x="11626" y="22015"/>
                </a:lnTo>
                <a:lnTo>
                  <a:pt x="12025" y="20990"/>
                </a:lnTo>
                <a:lnTo>
                  <a:pt x="12993" y="20396"/>
                </a:lnTo>
                <a:lnTo>
                  <a:pt x="14021" y="19914"/>
                </a:lnTo>
                <a:lnTo>
                  <a:pt x="15160" y="19591"/>
                </a:lnTo>
                <a:lnTo>
                  <a:pt x="16186" y="19534"/>
                </a:lnTo>
                <a:lnTo>
                  <a:pt x="15503" y="20179"/>
                </a:lnTo>
                <a:lnTo>
                  <a:pt x="14534" y="20612"/>
                </a:lnTo>
                <a:lnTo>
                  <a:pt x="13622" y="20990"/>
                </a:lnTo>
                <a:lnTo>
                  <a:pt x="13165" y="22393"/>
                </a:lnTo>
                <a:lnTo>
                  <a:pt x="13563" y="23310"/>
                </a:lnTo>
                <a:lnTo>
                  <a:pt x="13108" y="24229"/>
                </a:lnTo>
                <a:lnTo>
                  <a:pt x="12311" y="24929"/>
                </a:lnTo>
                <a:lnTo>
                  <a:pt x="11284" y="24713"/>
                </a:lnTo>
                <a:lnTo>
                  <a:pt x="10544" y="25415"/>
                </a:lnTo>
                <a:lnTo>
                  <a:pt x="9975" y="26171"/>
                </a:lnTo>
                <a:lnTo>
                  <a:pt x="8720" y="26009"/>
                </a:lnTo>
                <a:lnTo>
                  <a:pt x="7465" y="25846"/>
                </a:lnTo>
                <a:lnTo>
                  <a:pt x="6668" y="25307"/>
                </a:lnTo>
                <a:lnTo>
                  <a:pt x="5927" y="24713"/>
                </a:lnTo>
                <a:lnTo>
                  <a:pt x="5300" y="24120"/>
                </a:lnTo>
                <a:lnTo>
                  <a:pt x="6213" y="23743"/>
                </a:lnTo>
                <a:lnTo>
                  <a:pt x="6384" y="22663"/>
                </a:lnTo>
                <a:lnTo>
                  <a:pt x="6839" y="21637"/>
                </a:lnTo>
                <a:lnTo>
                  <a:pt x="5927" y="22340"/>
                </a:lnTo>
                <a:lnTo>
                  <a:pt x="5129" y="23095"/>
                </a:lnTo>
                <a:lnTo>
                  <a:pt x="4160" y="23851"/>
                </a:lnTo>
                <a:lnTo>
                  <a:pt x="3590" y="23418"/>
                </a:lnTo>
                <a:lnTo>
                  <a:pt x="2678" y="23579"/>
                </a:lnTo>
                <a:lnTo>
                  <a:pt x="1881" y="23257"/>
                </a:lnTo>
                <a:lnTo>
                  <a:pt x="855" y="23688"/>
                </a:lnTo>
                <a:lnTo>
                  <a:pt x="0" y="24174"/>
                </a:lnTo>
                <a:lnTo>
                  <a:pt x="494" y="24926"/>
                </a:lnTo>
                <a:lnTo>
                  <a:pt x="8731" y="32278"/>
                </a:lnTo>
                <a:lnTo>
                  <a:pt x="21092" y="37245"/>
                </a:lnTo>
                <a:lnTo>
                  <a:pt x="36305" y="39069"/>
                </a:lnTo>
                <a:lnTo>
                  <a:pt x="44083" y="38609"/>
                </a:lnTo>
                <a:lnTo>
                  <a:pt x="59166" y="34672"/>
                </a:lnTo>
                <a:lnTo>
                  <a:pt x="69967" y="27518"/>
                </a:lnTo>
                <a:lnTo>
                  <a:pt x="74823" y="18129"/>
                </a:lnTo>
                <a:lnTo>
                  <a:pt x="74098" y="17750"/>
                </a:lnTo>
                <a:lnTo>
                  <a:pt x="74159" y="18775"/>
                </a:lnTo>
                <a:lnTo>
                  <a:pt x="72951" y="18566"/>
                </a:lnTo>
                <a:lnTo>
                  <a:pt x="72548" y="19363"/>
                </a:lnTo>
                <a:lnTo>
                  <a:pt x="71863" y="18509"/>
                </a:lnTo>
                <a:lnTo>
                  <a:pt x="71138" y="17598"/>
                </a:lnTo>
                <a:lnTo>
                  <a:pt x="70896" y="16516"/>
                </a:lnTo>
                <a:lnTo>
                  <a:pt x="70614" y="15377"/>
                </a:lnTo>
                <a:lnTo>
                  <a:pt x="70836" y="14238"/>
                </a:lnTo>
                <a:lnTo>
                  <a:pt x="70493" y="13212"/>
                </a:lnTo>
                <a:lnTo>
                  <a:pt x="70614" y="12130"/>
                </a:lnTo>
                <a:lnTo>
                  <a:pt x="71178" y="11865"/>
                </a:lnTo>
                <a:lnTo>
                  <a:pt x="70554" y="10953"/>
                </a:lnTo>
                <a:lnTo>
                  <a:pt x="70050" y="10042"/>
                </a:lnTo>
                <a:lnTo>
                  <a:pt x="70111" y="9055"/>
                </a:lnTo>
                <a:lnTo>
                  <a:pt x="69366" y="7878"/>
                </a:lnTo>
                <a:lnTo>
                  <a:pt x="70151" y="8523"/>
                </a:lnTo>
                <a:lnTo>
                  <a:pt x="70735" y="9492"/>
                </a:lnTo>
                <a:lnTo>
                  <a:pt x="71420" y="10308"/>
                </a:lnTo>
                <a:lnTo>
                  <a:pt x="72145" y="11105"/>
                </a:lnTo>
                <a:lnTo>
                  <a:pt x="72830" y="11978"/>
                </a:lnTo>
                <a:lnTo>
                  <a:pt x="73635" y="12738"/>
                </a:lnTo>
                <a:lnTo>
                  <a:pt x="74602" y="13212"/>
                </a:lnTo>
                <a:lnTo>
                  <a:pt x="74441" y="12567"/>
                </a:lnTo>
                <a:lnTo>
                  <a:pt x="74260" y="11978"/>
                </a:lnTo>
                <a:lnTo>
                  <a:pt x="74038" y="11390"/>
                </a:lnTo>
                <a:lnTo>
                  <a:pt x="73756" y="11105"/>
                </a:lnTo>
                <a:lnTo>
                  <a:pt x="72951" y="10365"/>
                </a:lnTo>
                <a:lnTo>
                  <a:pt x="72145" y="9662"/>
                </a:lnTo>
                <a:lnTo>
                  <a:pt x="71420" y="8903"/>
                </a:lnTo>
                <a:lnTo>
                  <a:pt x="70453" y="8201"/>
                </a:lnTo>
                <a:lnTo>
                  <a:pt x="69768" y="7289"/>
                </a:lnTo>
                <a:lnTo>
                  <a:pt x="69084" y="6359"/>
                </a:lnTo>
                <a:lnTo>
                  <a:pt x="68459" y="5448"/>
                </a:lnTo>
                <a:lnTo>
                  <a:pt x="67593" y="4632"/>
                </a:lnTo>
                <a:lnTo>
                  <a:pt x="66909" y="3720"/>
                </a:lnTo>
                <a:lnTo>
                  <a:pt x="66063" y="2904"/>
                </a:lnTo>
                <a:lnTo>
                  <a:pt x="64973" y="2486"/>
                </a:lnTo>
                <a:lnTo>
                  <a:pt x="63890" y="1993"/>
                </a:lnTo>
                <a:lnTo>
                  <a:pt x="63149" y="1233"/>
                </a:lnTo>
                <a:lnTo>
                  <a:pt x="62238" y="588"/>
                </a:lnTo>
                <a:lnTo>
                  <a:pt x="61497" y="0"/>
                </a:lnTo>
                <a:lnTo>
                  <a:pt x="61326" y="1025"/>
                </a:lnTo>
                <a:lnTo>
                  <a:pt x="61610" y="2107"/>
                </a:lnTo>
                <a:lnTo>
                  <a:pt x="62124" y="3075"/>
                </a:lnTo>
                <a:lnTo>
                  <a:pt x="63036" y="3834"/>
                </a:lnTo>
                <a:lnTo>
                  <a:pt x="62522" y="4954"/>
                </a:lnTo>
                <a:lnTo>
                  <a:pt x="61952" y="5391"/>
                </a:lnTo>
                <a:lnTo>
                  <a:pt x="62238" y="5979"/>
                </a:lnTo>
                <a:lnTo>
                  <a:pt x="61610" y="6150"/>
                </a:lnTo>
                <a:lnTo>
                  <a:pt x="61896" y="6587"/>
                </a:lnTo>
                <a:lnTo>
                  <a:pt x="61098" y="6796"/>
                </a:lnTo>
                <a:lnTo>
                  <a:pt x="60357" y="7441"/>
                </a:lnTo>
                <a:lnTo>
                  <a:pt x="60641" y="7992"/>
                </a:lnTo>
                <a:lnTo>
                  <a:pt x="60071" y="8960"/>
                </a:lnTo>
                <a:lnTo>
                  <a:pt x="59900" y="10080"/>
                </a:lnTo>
                <a:lnTo>
                  <a:pt x="59501" y="11105"/>
                </a:lnTo>
                <a:lnTo>
                  <a:pt x="58249" y="11010"/>
                </a:lnTo>
                <a:lnTo>
                  <a:pt x="57050" y="11162"/>
                </a:lnTo>
                <a:lnTo>
                  <a:pt x="56140" y="11808"/>
                </a:lnTo>
                <a:lnTo>
                  <a:pt x="55113" y="12415"/>
                </a:lnTo>
                <a:lnTo>
                  <a:pt x="54372" y="12301"/>
                </a:lnTo>
                <a:lnTo>
                  <a:pt x="53860" y="13117"/>
                </a:lnTo>
                <a:lnTo>
                  <a:pt x="53119" y="13535"/>
                </a:lnTo>
                <a:lnTo>
                  <a:pt x="52777" y="12738"/>
                </a:lnTo>
                <a:lnTo>
                  <a:pt x="52549" y="11808"/>
                </a:lnTo>
                <a:lnTo>
                  <a:pt x="51637" y="11713"/>
                </a:lnTo>
                <a:lnTo>
                  <a:pt x="50668" y="11656"/>
                </a:lnTo>
                <a:lnTo>
                  <a:pt x="49700" y="11864"/>
                </a:lnTo>
                <a:lnTo>
                  <a:pt x="48900" y="13212"/>
                </a:lnTo>
                <a:lnTo>
                  <a:pt x="47591" y="13535"/>
                </a:lnTo>
                <a:lnTo>
                  <a:pt x="46165" y="13706"/>
                </a:lnTo>
                <a:lnTo>
                  <a:pt x="45539" y="14845"/>
                </a:lnTo>
                <a:lnTo>
                  <a:pt x="44340" y="15490"/>
                </a:lnTo>
                <a:lnTo>
                  <a:pt x="44000" y="16345"/>
                </a:lnTo>
                <a:lnTo>
                  <a:pt x="43372" y="16990"/>
                </a:lnTo>
                <a:lnTo>
                  <a:pt x="43031" y="16933"/>
                </a:lnTo>
                <a:lnTo>
                  <a:pt x="43771" y="17693"/>
                </a:lnTo>
                <a:lnTo>
                  <a:pt x="42745" y="17977"/>
                </a:lnTo>
                <a:lnTo>
                  <a:pt x="41549" y="18186"/>
                </a:lnTo>
                <a:lnTo>
                  <a:pt x="40466" y="17863"/>
                </a:lnTo>
                <a:lnTo>
                  <a:pt x="40294" y="18623"/>
                </a:lnTo>
                <a:lnTo>
                  <a:pt x="40182" y="19363"/>
                </a:lnTo>
                <a:lnTo>
                  <a:pt x="39441" y="18300"/>
                </a:lnTo>
                <a:lnTo>
                  <a:pt x="38871" y="16990"/>
                </a:lnTo>
                <a:lnTo>
                  <a:pt x="38015" y="18072"/>
                </a:lnTo>
                <a:lnTo>
                  <a:pt x="37731" y="19268"/>
                </a:lnTo>
                <a:lnTo>
                  <a:pt x="37332" y="20396"/>
                </a:lnTo>
                <a:lnTo>
                  <a:pt x="36305" y="20396"/>
                </a:lnTo>
                <a:lnTo>
                  <a:pt x="35280" y="20028"/>
                </a:lnTo>
                <a:lnTo>
                  <a:pt x="34311" y="19971"/>
                </a:lnTo>
                <a:lnTo>
                  <a:pt x="33342" y="20288"/>
                </a:lnTo>
                <a:lnTo>
                  <a:pt x="32259" y="20343"/>
                </a:lnTo>
                <a:lnTo>
                  <a:pt x="31232" y="20559"/>
                </a:lnTo>
                <a:lnTo>
                  <a:pt x="29923" y="20612"/>
                </a:lnTo>
                <a:lnTo>
                  <a:pt x="28612" y="20612"/>
                </a:lnTo>
                <a:lnTo>
                  <a:pt x="27357" y="20882"/>
                </a:lnTo>
                <a:lnTo>
                  <a:pt x="26273" y="20122"/>
                </a:lnTo>
                <a:lnTo>
                  <a:pt x="25532" y="21476"/>
                </a:lnTo>
                <a:lnTo>
                  <a:pt x="24507" y="21421"/>
                </a:lnTo>
                <a:lnTo>
                  <a:pt x="23538" y="21637"/>
                </a:lnTo>
                <a:lnTo>
                  <a:pt x="22513" y="22070"/>
                </a:lnTo>
                <a:lnTo>
                  <a:pt x="21486" y="22285"/>
                </a:lnTo>
                <a:lnTo>
                  <a:pt x="20860" y="21529"/>
                </a:lnTo>
                <a:lnTo>
                  <a:pt x="20632" y="20559"/>
                </a:lnTo>
                <a:lnTo>
                  <a:pt x="21202" y="20122"/>
                </a:lnTo>
                <a:lnTo>
                  <a:pt x="22284" y="20774"/>
                </a:lnTo>
                <a:lnTo>
                  <a:pt x="23424" y="21043"/>
                </a:lnTo>
                <a:lnTo>
                  <a:pt x="24678" y="20937"/>
                </a:lnTo>
                <a:lnTo>
                  <a:pt x="24564" y="19800"/>
                </a:lnTo>
                <a:lnTo>
                  <a:pt x="23766" y="19211"/>
                </a:lnTo>
                <a:close/>
              </a:path>
            </a:pathLst>
          </a:custGeom>
          <a:solidFill>
            <a:srgbClr val="FB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60" name="object 1760"/>
          <p:cNvSpPr/>
          <p:nvPr/>
        </p:nvSpPr>
        <p:spPr>
          <a:xfrm>
            <a:off x="345820" y="524324"/>
            <a:ext cx="1069" cy="840"/>
          </a:xfrm>
          <a:custGeom>
            <a:avLst/>
            <a:gdLst/>
            <a:ahLst/>
            <a:cxnLst/>
            <a:rect l="l" t="t" r="r" b="b"/>
            <a:pathLst>
              <a:path w="1425" h="1120">
                <a:moveTo>
                  <a:pt x="227" y="37"/>
                </a:moveTo>
                <a:lnTo>
                  <a:pt x="0" y="645"/>
                </a:lnTo>
                <a:lnTo>
                  <a:pt x="1425" y="1120"/>
                </a:lnTo>
                <a:lnTo>
                  <a:pt x="1367" y="0"/>
                </a:lnTo>
                <a:lnTo>
                  <a:pt x="227" y="37"/>
                </a:lnTo>
                <a:close/>
              </a:path>
            </a:pathLst>
          </a:custGeom>
          <a:solidFill>
            <a:srgbClr val="FB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61" name="object 1761"/>
          <p:cNvSpPr/>
          <p:nvPr/>
        </p:nvSpPr>
        <p:spPr>
          <a:xfrm>
            <a:off x="318761" y="525647"/>
            <a:ext cx="3506" cy="1623"/>
          </a:xfrm>
          <a:custGeom>
            <a:avLst/>
            <a:gdLst/>
            <a:ahLst/>
            <a:cxnLst/>
            <a:rect l="l" t="t" r="r" b="b"/>
            <a:pathLst>
              <a:path w="4674" h="2164">
                <a:moveTo>
                  <a:pt x="4674" y="1689"/>
                </a:moveTo>
                <a:lnTo>
                  <a:pt x="3705" y="987"/>
                </a:lnTo>
                <a:lnTo>
                  <a:pt x="2849" y="1309"/>
                </a:lnTo>
                <a:lnTo>
                  <a:pt x="2793" y="322"/>
                </a:lnTo>
                <a:lnTo>
                  <a:pt x="1768" y="0"/>
                </a:lnTo>
                <a:lnTo>
                  <a:pt x="855" y="436"/>
                </a:lnTo>
                <a:lnTo>
                  <a:pt x="171" y="1195"/>
                </a:lnTo>
                <a:lnTo>
                  <a:pt x="0" y="2164"/>
                </a:lnTo>
                <a:lnTo>
                  <a:pt x="1425" y="2164"/>
                </a:lnTo>
                <a:lnTo>
                  <a:pt x="2736" y="1689"/>
                </a:lnTo>
                <a:lnTo>
                  <a:pt x="3079" y="2107"/>
                </a:lnTo>
                <a:lnTo>
                  <a:pt x="4674" y="1689"/>
                </a:lnTo>
                <a:close/>
              </a:path>
            </a:pathLst>
          </a:custGeom>
          <a:solidFill>
            <a:srgbClr val="FA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62" name="object 1762"/>
          <p:cNvSpPr/>
          <p:nvPr/>
        </p:nvSpPr>
        <p:spPr>
          <a:xfrm>
            <a:off x="346803" y="523626"/>
            <a:ext cx="470" cy="242"/>
          </a:xfrm>
          <a:custGeom>
            <a:avLst/>
            <a:gdLst/>
            <a:ahLst/>
            <a:cxnLst/>
            <a:rect l="l" t="t" r="r" b="b"/>
            <a:pathLst>
              <a:path w="626" h="322">
                <a:moveTo>
                  <a:pt x="626" y="113"/>
                </a:moveTo>
                <a:lnTo>
                  <a:pt x="0" y="0"/>
                </a:lnTo>
                <a:lnTo>
                  <a:pt x="457" y="322"/>
                </a:lnTo>
                <a:lnTo>
                  <a:pt x="626" y="113"/>
                </a:lnTo>
                <a:close/>
              </a:path>
            </a:pathLst>
          </a:custGeom>
          <a:solidFill>
            <a:srgbClr val="FA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63" name="object 1763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FA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64" name="object 1764"/>
          <p:cNvSpPr/>
          <p:nvPr/>
        </p:nvSpPr>
        <p:spPr>
          <a:xfrm>
            <a:off x="338681" y="527428"/>
            <a:ext cx="1154" cy="569"/>
          </a:xfrm>
          <a:custGeom>
            <a:avLst/>
            <a:gdLst/>
            <a:ahLst/>
            <a:cxnLst/>
            <a:rect l="l" t="t" r="r" b="b"/>
            <a:pathLst>
              <a:path w="1538" h="759">
                <a:moveTo>
                  <a:pt x="1538" y="493"/>
                </a:moveTo>
                <a:lnTo>
                  <a:pt x="0" y="0"/>
                </a:lnTo>
                <a:lnTo>
                  <a:pt x="398" y="759"/>
                </a:lnTo>
                <a:lnTo>
                  <a:pt x="1538" y="493"/>
                </a:lnTo>
                <a:close/>
              </a:path>
            </a:pathLst>
          </a:custGeom>
          <a:solidFill>
            <a:srgbClr val="FA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65" name="object 1765"/>
          <p:cNvSpPr/>
          <p:nvPr/>
        </p:nvSpPr>
        <p:spPr>
          <a:xfrm>
            <a:off x="306664" y="516706"/>
            <a:ext cx="14234" cy="7646"/>
          </a:xfrm>
          <a:custGeom>
            <a:avLst/>
            <a:gdLst/>
            <a:ahLst/>
            <a:cxnLst/>
            <a:rect l="l" t="t" r="r" b="b"/>
            <a:pathLst>
              <a:path w="18979" h="10194">
                <a:moveTo>
                  <a:pt x="8663" y="3398"/>
                </a:moveTo>
                <a:lnTo>
                  <a:pt x="7810" y="3948"/>
                </a:lnTo>
                <a:lnTo>
                  <a:pt x="7580" y="3663"/>
                </a:lnTo>
                <a:lnTo>
                  <a:pt x="4960" y="4916"/>
                </a:lnTo>
                <a:lnTo>
                  <a:pt x="2509" y="6416"/>
                </a:lnTo>
                <a:lnTo>
                  <a:pt x="171" y="8049"/>
                </a:lnTo>
                <a:lnTo>
                  <a:pt x="0" y="8371"/>
                </a:lnTo>
                <a:lnTo>
                  <a:pt x="1027" y="7992"/>
                </a:lnTo>
                <a:lnTo>
                  <a:pt x="1824" y="7441"/>
                </a:lnTo>
                <a:lnTo>
                  <a:pt x="2736" y="7403"/>
                </a:lnTo>
                <a:lnTo>
                  <a:pt x="2509" y="7935"/>
                </a:lnTo>
                <a:lnTo>
                  <a:pt x="3649" y="8314"/>
                </a:lnTo>
                <a:lnTo>
                  <a:pt x="4219" y="9169"/>
                </a:lnTo>
                <a:lnTo>
                  <a:pt x="4446" y="10194"/>
                </a:lnTo>
                <a:lnTo>
                  <a:pt x="5471" y="10099"/>
                </a:lnTo>
                <a:lnTo>
                  <a:pt x="6498" y="9871"/>
                </a:lnTo>
                <a:lnTo>
                  <a:pt x="7296" y="9226"/>
                </a:lnTo>
                <a:lnTo>
                  <a:pt x="8321" y="9226"/>
                </a:lnTo>
                <a:lnTo>
                  <a:pt x="9290" y="8903"/>
                </a:lnTo>
                <a:lnTo>
                  <a:pt x="10544" y="8428"/>
                </a:lnTo>
                <a:lnTo>
                  <a:pt x="11513" y="8258"/>
                </a:lnTo>
                <a:lnTo>
                  <a:pt x="12311" y="8049"/>
                </a:lnTo>
                <a:lnTo>
                  <a:pt x="12426" y="7821"/>
                </a:lnTo>
                <a:lnTo>
                  <a:pt x="13565" y="7992"/>
                </a:lnTo>
                <a:lnTo>
                  <a:pt x="14705" y="8144"/>
                </a:lnTo>
                <a:lnTo>
                  <a:pt x="15674" y="8049"/>
                </a:lnTo>
                <a:lnTo>
                  <a:pt x="15789" y="7232"/>
                </a:lnTo>
                <a:lnTo>
                  <a:pt x="15958" y="6530"/>
                </a:lnTo>
                <a:lnTo>
                  <a:pt x="17041" y="5941"/>
                </a:lnTo>
                <a:lnTo>
                  <a:pt x="17098" y="4689"/>
                </a:lnTo>
                <a:lnTo>
                  <a:pt x="18181" y="3512"/>
                </a:lnTo>
                <a:lnTo>
                  <a:pt x="17726" y="3303"/>
                </a:lnTo>
                <a:lnTo>
                  <a:pt x="18010" y="3075"/>
                </a:lnTo>
                <a:lnTo>
                  <a:pt x="18639" y="1784"/>
                </a:lnTo>
                <a:lnTo>
                  <a:pt x="17783" y="1613"/>
                </a:lnTo>
                <a:lnTo>
                  <a:pt x="18353" y="1139"/>
                </a:lnTo>
                <a:lnTo>
                  <a:pt x="18296" y="322"/>
                </a:lnTo>
                <a:lnTo>
                  <a:pt x="18979" y="113"/>
                </a:lnTo>
                <a:lnTo>
                  <a:pt x="17954" y="0"/>
                </a:lnTo>
                <a:lnTo>
                  <a:pt x="16870" y="113"/>
                </a:lnTo>
                <a:lnTo>
                  <a:pt x="15902" y="550"/>
                </a:lnTo>
                <a:lnTo>
                  <a:pt x="14989" y="911"/>
                </a:lnTo>
                <a:lnTo>
                  <a:pt x="14705" y="1347"/>
                </a:lnTo>
                <a:lnTo>
                  <a:pt x="13737" y="1727"/>
                </a:lnTo>
                <a:lnTo>
                  <a:pt x="12768" y="2164"/>
                </a:lnTo>
                <a:lnTo>
                  <a:pt x="11684" y="2372"/>
                </a:lnTo>
                <a:lnTo>
                  <a:pt x="10716" y="2809"/>
                </a:lnTo>
                <a:lnTo>
                  <a:pt x="9461" y="3303"/>
                </a:lnTo>
                <a:lnTo>
                  <a:pt x="9689" y="3018"/>
                </a:lnTo>
                <a:lnTo>
                  <a:pt x="8663" y="3398"/>
                </a:lnTo>
                <a:close/>
              </a:path>
            </a:pathLst>
          </a:custGeom>
          <a:solidFill>
            <a:srgbClr val="FA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66" name="object 1766"/>
          <p:cNvSpPr/>
          <p:nvPr/>
        </p:nvSpPr>
        <p:spPr>
          <a:xfrm>
            <a:off x="321242" y="515453"/>
            <a:ext cx="4958" cy="2064"/>
          </a:xfrm>
          <a:custGeom>
            <a:avLst/>
            <a:gdLst/>
            <a:ahLst/>
            <a:cxnLst/>
            <a:rect l="l" t="t" r="r" b="b"/>
            <a:pathLst>
              <a:path w="6611" h="2752">
                <a:moveTo>
                  <a:pt x="1482" y="759"/>
                </a:moveTo>
                <a:lnTo>
                  <a:pt x="569" y="911"/>
                </a:lnTo>
                <a:lnTo>
                  <a:pt x="741" y="1082"/>
                </a:lnTo>
                <a:lnTo>
                  <a:pt x="0" y="1784"/>
                </a:lnTo>
                <a:lnTo>
                  <a:pt x="968" y="2752"/>
                </a:lnTo>
                <a:lnTo>
                  <a:pt x="1993" y="2107"/>
                </a:lnTo>
                <a:lnTo>
                  <a:pt x="3304" y="1841"/>
                </a:lnTo>
                <a:lnTo>
                  <a:pt x="4388" y="1082"/>
                </a:lnTo>
                <a:lnTo>
                  <a:pt x="5641" y="816"/>
                </a:lnTo>
                <a:lnTo>
                  <a:pt x="6611" y="56"/>
                </a:lnTo>
                <a:lnTo>
                  <a:pt x="5927" y="0"/>
                </a:lnTo>
                <a:lnTo>
                  <a:pt x="5413" y="113"/>
                </a:lnTo>
                <a:lnTo>
                  <a:pt x="4958" y="170"/>
                </a:lnTo>
                <a:lnTo>
                  <a:pt x="4444" y="208"/>
                </a:lnTo>
                <a:lnTo>
                  <a:pt x="3931" y="379"/>
                </a:lnTo>
                <a:lnTo>
                  <a:pt x="4501" y="645"/>
                </a:lnTo>
                <a:lnTo>
                  <a:pt x="3590" y="911"/>
                </a:lnTo>
                <a:lnTo>
                  <a:pt x="3248" y="436"/>
                </a:lnTo>
                <a:lnTo>
                  <a:pt x="2336" y="588"/>
                </a:lnTo>
                <a:lnTo>
                  <a:pt x="1482" y="759"/>
                </a:lnTo>
                <a:close/>
              </a:path>
            </a:pathLst>
          </a:custGeom>
          <a:solidFill>
            <a:srgbClr val="FA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67" name="object 1767"/>
          <p:cNvSpPr/>
          <p:nvPr/>
        </p:nvSpPr>
        <p:spPr>
          <a:xfrm>
            <a:off x="302347" y="531884"/>
            <a:ext cx="3933" cy="4657"/>
          </a:xfrm>
          <a:custGeom>
            <a:avLst/>
            <a:gdLst/>
            <a:ahLst/>
            <a:cxnLst/>
            <a:rect l="l" t="t" r="r" b="b"/>
            <a:pathLst>
              <a:path w="5244" h="6209">
                <a:moveTo>
                  <a:pt x="227" y="5184"/>
                </a:moveTo>
                <a:lnTo>
                  <a:pt x="457" y="5723"/>
                </a:lnTo>
                <a:lnTo>
                  <a:pt x="797" y="6209"/>
                </a:lnTo>
                <a:lnTo>
                  <a:pt x="2052" y="6101"/>
                </a:lnTo>
                <a:lnTo>
                  <a:pt x="2622" y="5023"/>
                </a:lnTo>
                <a:lnTo>
                  <a:pt x="2906" y="3889"/>
                </a:lnTo>
                <a:lnTo>
                  <a:pt x="3363" y="2866"/>
                </a:lnTo>
                <a:lnTo>
                  <a:pt x="4275" y="2107"/>
                </a:lnTo>
                <a:lnTo>
                  <a:pt x="4901" y="1139"/>
                </a:lnTo>
                <a:lnTo>
                  <a:pt x="5244" y="0"/>
                </a:lnTo>
                <a:lnTo>
                  <a:pt x="4331" y="379"/>
                </a:lnTo>
                <a:lnTo>
                  <a:pt x="3534" y="702"/>
                </a:lnTo>
                <a:lnTo>
                  <a:pt x="3590" y="1670"/>
                </a:lnTo>
                <a:lnTo>
                  <a:pt x="2736" y="2429"/>
                </a:lnTo>
                <a:lnTo>
                  <a:pt x="2052" y="3295"/>
                </a:lnTo>
                <a:lnTo>
                  <a:pt x="1027" y="3834"/>
                </a:lnTo>
                <a:lnTo>
                  <a:pt x="114" y="4537"/>
                </a:lnTo>
                <a:lnTo>
                  <a:pt x="227" y="5184"/>
                </a:lnTo>
                <a:close/>
              </a:path>
            </a:pathLst>
          </a:custGeom>
          <a:solidFill>
            <a:srgbClr val="FA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68" name="object 1768"/>
          <p:cNvSpPr/>
          <p:nvPr/>
        </p:nvSpPr>
        <p:spPr>
          <a:xfrm>
            <a:off x="301791" y="532611"/>
            <a:ext cx="2137" cy="1580"/>
          </a:xfrm>
          <a:custGeom>
            <a:avLst/>
            <a:gdLst/>
            <a:ahLst/>
            <a:cxnLst/>
            <a:rect l="l" t="t" r="r" b="b"/>
            <a:pathLst>
              <a:path w="2849" h="2107">
                <a:moveTo>
                  <a:pt x="58" y="1575"/>
                </a:moveTo>
                <a:lnTo>
                  <a:pt x="227" y="2107"/>
                </a:lnTo>
                <a:lnTo>
                  <a:pt x="855" y="2050"/>
                </a:lnTo>
                <a:lnTo>
                  <a:pt x="1824" y="1670"/>
                </a:lnTo>
                <a:lnTo>
                  <a:pt x="2622" y="987"/>
                </a:lnTo>
                <a:lnTo>
                  <a:pt x="2849" y="56"/>
                </a:lnTo>
                <a:lnTo>
                  <a:pt x="1709" y="322"/>
                </a:lnTo>
                <a:lnTo>
                  <a:pt x="741" y="873"/>
                </a:lnTo>
                <a:lnTo>
                  <a:pt x="0" y="1309"/>
                </a:lnTo>
                <a:lnTo>
                  <a:pt x="58" y="1575"/>
                </a:lnTo>
                <a:close/>
              </a:path>
            </a:pathLst>
          </a:custGeom>
          <a:solidFill>
            <a:srgbClr val="FA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69" name="object 1769"/>
          <p:cNvSpPr/>
          <p:nvPr/>
        </p:nvSpPr>
        <p:spPr>
          <a:xfrm>
            <a:off x="303331" y="519340"/>
            <a:ext cx="56117" cy="29060"/>
          </a:xfrm>
          <a:custGeom>
            <a:avLst/>
            <a:gdLst/>
            <a:ahLst/>
            <a:cxnLst/>
            <a:rect l="l" t="t" r="r" b="b"/>
            <a:pathLst>
              <a:path w="74823" h="38746">
                <a:moveTo>
                  <a:pt x="61441" y="0"/>
                </a:moveTo>
                <a:lnTo>
                  <a:pt x="61326" y="702"/>
                </a:lnTo>
                <a:lnTo>
                  <a:pt x="61610" y="1784"/>
                </a:lnTo>
                <a:lnTo>
                  <a:pt x="62124" y="2752"/>
                </a:lnTo>
                <a:lnTo>
                  <a:pt x="63036" y="3512"/>
                </a:lnTo>
                <a:lnTo>
                  <a:pt x="62522" y="4632"/>
                </a:lnTo>
                <a:lnTo>
                  <a:pt x="61952" y="5068"/>
                </a:lnTo>
                <a:lnTo>
                  <a:pt x="62238" y="5657"/>
                </a:lnTo>
                <a:lnTo>
                  <a:pt x="61610" y="5828"/>
                </a:lnTo>
                <a:lnTo>
                  <a:pt x="61896" y="6264"/>
                </a:lnTo>
                <a:lnTo>
                  <a:pt x="61098" y="6473"/>
                </a:lnTo>
                <a:lnTo>
                  <a:pt x="60357" y="7119"/>
                </a:lnTo>
                <a:lnTo>
                  <a:pt x="60641" y="7669"/>
                </a:lnTo>
                <a:lnTo>
                  <a:pt x="60071" y="8637"/>
                </a:lnTo>
                <a:lnTo>
                  <a:pt x="59900" y="9757"/>
                </a:lnTo>
                <a:lnTo>
                  <a:pt x="59501" y="10782"/>
                </a:lnTo>
                <a:lnTo>
                  <a:pt x="58249" y="10687"/>
                </a:lnTo>
                <a:lnTo>
                  <a:pt x="57050" y="10839"/>
                </a:lnTo>
                <a:lnTo>
                  <a:pt x="56140" y="11485"/>
                </a:lnTo>
                <a:lnTo>
                  <a:pt x="55113" y="12092"/>
                </a:lnTo>
                <a:lnTo>
                  <a:pt x="54372" y="11978"/>
                </a:lnTo>
                <a:lnTo>
                  <a:pt x="53860" y="12795"/>
                </a:lnTo>
                <a:lnTo>
                  <a:pt x="53119" y="13212"/>
                </a:lnTo>
                <a:lnTo>
                  <a:pt x="52777" y="12415"/>
                </a:lnTo>
                <a:lnTo>
                  <a:pt x="52549" y="11485"/>
                </a:lnTo>
                <a:lnTo>
                  <a:pt x="51637" y="11390"/>
                </a:lnTo>
                <a:lnTo>
                  <a:pt x="50668" y="11333"/>
                </a:lnTo>
                <a:lnTo>
                  <a:pt x="49700" y="11542"/>
                </a:lnTo>
                <a:lnTo>
                  <a:pt x="48900" y="12890"/>
                </a:lnTo>
                <a:lnTo>
                  <a:pt x="47591" y="13212"/>
                </a:lnTo>
                <a:lnTo>
                  <a:pt x="46165" y="13383"/>
                </a:lnTo>
                <a:lnTo>
                  <a:pt x="45539" y="14522"/>
                </a:lnTo>
                <a:lnTo>
                  <a:pt x="44340" y="15168"/>
                </a:lnTo>
                <a:lnTo>
                  <a:pt x="44000" y="16022"/>
                </a:lnTo>
                <a:lnTo>
                  <a:pt x="43372" y="16667"/>
                </a:lnTo>
                <a:lnTo>
                  <a:pt x="43031" y="16610"/>
                </a:lnTo>
                <a:lnTo>
                  <a:pt x="43771" y="17370"/>
                </a:lnTo>
                <a:lnTo>
                  <a:pt x="42745" y="17655"/>
                </a:lnTo>
                <a:lnTo>
                  <a:pt x="41549" y="17863"/>
                </a:lnTo>
                <a:lnTo>
                  <a:pt x="40466" y="17541"/>
                </a:lnTo>
                <a:lnTo>
                  <a:pt x="40294" y="18300"/>
                </a:lnTo>
                <a:lnTo>
                  <a:pt x="40182" y="19040"/>
                </a:lnTo>
                <a:lnTo>
                  <a:pt x="39441" y="17977"/>
                </a:lnTo>
                <a:lnTo>
                  <a:pt x="38871" y="16667"/>
                </a:lnTo>
                <a:lnTo>
                  <a:pt x="38015" y="17750"/>
                </a:lnTo>
                <a:lnTo>
                  <a:pt x="37731" y="18945"/>
                </a:lnTo>
                <a:lnTo>
                  <a:pt x="37332" y="20073"/>
                </a:lnTo>
                <a:lnTo>
                  <a:pt x="36305" y="20073"/>
                </a:lnTo>
                <a:lnTo>
                  <a:pt x="35280" y="19705"/>
                </a:lnTo>
                <a:lnTo>
                  <a:pt x="34311" y="19648"/>
                </a:lnTo>
                <a:lnTo>
                  <a:pt x="33342" y="19965"/>
                </a:lnTo>
                <a:lnTo>
                  <a:pt x="32259" y="20020"/>
                </a:lnTo>
                <a:lnTo>
                  <a:pt x="31232" y="20236"/>
                </a:lnTo>
                <a:lnTo>
                  <a:pt x="29923" y="20290"/>
                </a:lnTo>
                <a:lnTo>
                  <a:pt x="28612" y="20290"/>
                </a:lnTo>
                <a:lnTo>
                  <a:pt x="27357" y="20559"/>
                </a:lnTo>
                <a:lnTo>
                  <a:pt x="26273" y="19800"/>
                </a:lnTo>
                <a:lnTo>
                  <a:pt x="25532" y="21153"/>
                </a:lnTo>
                <a:lnTo>
                  <a:pt x="24507" y="21098"/>
                </a:lnTo>
                <a:lnTo>
                  <a:pt x="23538" y="21315"/>
                </a:lnTo>
                <a:lnTo>
                  <a:pt x="22513" y="21748"/>
                </a:lnTo>
                <a:lnTo>
                  <a:pt x="21486" y="21962"/>
                </a:lnTo>
                <a:lnTo>
                  <a:pt x="20860" y="21206"/>
                </a:lnTo>
                <a:lnTo>
                  <a:pt x="20632" y="20236"/>
                </a:lnTo>
                <a:lnTo>
                  <a:pt x="21202" y="19800"/>
                </a:lnTo>
                <a:lnTo>
                  <a:pt x="22284" y="20451"/>
                </a:lnTo>
                <a:lnTo>
                  <a:pt x="23424" y="20720"/>
                </a:lnTo>
                <a:lnTo>
                  <a:pt x="24678" y="20614"/>
                </a:lnTo>
                <a:lnTo>
                  <a:pt x="24564" y="19477"/>
                </a:lnTo>
                <a:lnTo>
                  <a:pt x="23766" y="18889"/>
                </a:lnTo>
                <a:lnTo>
                  <a:pt x="23083" y="18129"/>
                </a:lnTo>
                <a:lnTo>
                  <a:pt x="22284" y="17484"/>
                </a:lnTo>
                <a:lnTo>
                  <a:pt x="21315" y="16990"/>
                </a:lnTo>
                <a:lnTo>
                  <a:pt x="20689" y="15756"/>
                </a:lnTo>
                <a:lnTo>
                  <a:pt x="19664" y="15433"/>
                </a:lnTo>
                <a:lnTo>
                  <a:pt x="18580" y="15320"/>
                </a:lnTo>
                <a:lnTo>
                  <a:pt x="17553" y="15433"/>
                </a:lnTo>
                <a:lnTo>
                  <a:pt x="16699" y="15813"/>
                </a:lnTo>
                <a:lnTo>
                  <a:pt x="15730" y="15813"/>
                </a:lnTo>
                <a:lnTo>
                  <a:pt x="14248" y="16288"/>
                </a:lnTo>
                <a:lnTo>
                  <a:pt x="13108" y="16288"/>
                </a:lnTo>
                <a:lnTo>
                  <a:pt x="12083" y="16838"/>
                </a:lnTo>
                <a:lnTo>
                  <a:pt x="10943" y="17275"/>
                </a:lnTo>
                <a:lnTo>
                  <a:pt x="9860" y="17275"/>
                </a:lnTo>
                <a:lnTo>
                  <a:pt x="8776" y="17104"/>
                </a:lnTo>
                <a:lnTo>
                  <a:pt x="7922" y="17920"/>
                </a:lnTo>
                <a:lnTo>
                  <a:pt x="7010" y="18718"/>
                </a:lnTo>
                <a:lnTo>
                  <a:pt x="6555" y="19705"/>
                </a:lnTo>
                <a:lnTo>
                  <a:pt x="7524" y="20937"/>
                </a:lnTo>
                <a:lnTo>
                  <a:pt x="7294" y="21909"/>
                </a:lnTo>
                <a:lnTo>
                  <a:pt x="7010" y="22826"/>
                </a:lnTo>
                <a:lnTo>
                  <a:pt x="7010" y="23743"/>
                </a:lnTo>
                <a:lnTo>
                  <a:pt x="7922" y="24445"/>
                </a:lnTo>
                <a:lnTo>
                  <a:pt x="9119" y="24012"/>
                </a:lnTo>
                <a:lnTo>
                  <a:pt x="10259" y="23420"/>
                </a:lnTo>
                <a:lnTo>
                  <a:pt x="11171" y="22609"/>
                </a:lnTo>
                <a:lnTo>
                  <a:pt x="11570" y="22556"/>
                </a:lnTo>
                <a:lnTo>
                  <a:pt x="11626" y="21692"/>
                </a:lnTo>
                <a:lnTo>
                  <a:pt x="12025" y="20667"/>
                </a:lnTo>
                <a:lnTo>
                  <a:pt x="12993" y="20073"/>
                </a:lnTo>
                <a:lnTo>
                  <a:pt x="14021" y="19591"/>
                </a:lnTo>
                <a:lnTo>
                  <a:pt x="15160" y="19268"/>
                </a:lnTo>
                <a:lnTo>
                  <a:pt x="16186" y="19211"/>
                </a:lnTo>
                <a:lnTo>
                  <a:pt x="15503" y="19857"/>
                </a:lnTo>
                <a:lnTo>
                  <a:pt x="14534" y="20290"/>
                </a:lnTo>
                <a:lnTo>
                  <a:pt x="13622" y="20667"/>
                </a:lnTo>
                <a:lnTo>
                  <a:pt x="13165" y="22070"/>
                </a:lnTo>
                <a:lnTo>
                  <a:pt x="13563" y="22987"/>
                </a:lnTo>
                <a:lnTo>
                  <a:pt x="13108" y="23906"/>
                </a:lnTo>
                <a:lnTo>
                  <a:pt x="12311" y="24606"/>
                </a:lnTo>
                <a:lnTo>
                  <a:pt x="11284" y="24390"/>
                </a:lnTo>
                <a:lnTo>
                  <a:pt x="10544" y="25092"/>
                </a:lnTo>
                <a:lnTo>
                  <a:pt x="9975" y="25848"/>
                </a:lnTo>
                <a:lnTo>
                  <a:pt x="8720" y="25687"/>
                </a:lnTo>
                <a:lnTo>
                  <a:pt x="7465" y="25523"/>
                </a:lnTo>
                <a:lnTo>
                  <a:pt x="6668" y="24984"/>
                </a:lnTo>
                <a:lnTo>
                  <a:pt x="5927" y="24390"/>
                </a:lnTo>
                <a:lnTo>
                  <a:pt x="5300" y="23798"/>
                </a:lnTo>
                <a:lnTo>
                  <a:pt x="6213" y="23420"/>
                </a:lnTo>
                <a:lnTo>
                  <a:pt x="6384" y="22340"/>
                </a:lnTo>
                <a:lnTo>
                  <a:pt x="6839" y="21315"/>
                </a:lnTo>
                <a:lnTo>
                  <a:pt x="5927" y="22017"/>
                </a:lnTo>
                <a:lnTo>
                  <a:pt x="5129" y="22773"/>
                </a:lnTo>
                <a:lnTo>
                  <a:pt x="4160" y="23528"/>
                </a:lnTo>
                <a:lnTo>
                  <a:pt x="3590" y="23095"/>
                </a:lnTo>
                <a:lnTo>
                  <a:pt x="2678" y="23257"/>
                </a:lnTo>
                <a:lnTo>
                  <a:pt x="1881" y="22934"/>
                </a:lnTo>
                <a:lnTo>
                  <a:pt x="855" y="23365"/>
                </a:lnTo>
                <a:lnTo>
                  <a:pt x="0" y="23851"/>
                </a:lnTo>
                <a:lnTo>
                  <a:pt x="7802" y="31381"/>
                </a:lnTo>
                <a:lnTo>
                  <a:pt x="19845" y="36593"/>
                </a:lnTo>
                <a:lnTo>
                  <a:pt x="34853" y="38730"/>
                </a:lnTo>
                <a:lnTo>
                  <a:pt x="36305" y="38746"/>
                </a:lnTo>
                <a:lnTo>
                  <a:pt x="52777" y="36587"/>
                </a:lnTo>
                <a:lnTo>
                  <a:pt x="65720" y="30765"/>
                </a:lnTo>
                <a:lnTo>
                  <a:pt x="73470" y="22265"/>
                </a:lnTo>
                <a:lnTo>
                  <a:pt x="74823" y="17807"/>
                </a:lnTo>
                <a:lnTo>
                  <a:pt x="74098" y="17427"/>
                </a:lnTo>
                <a:lnTo>
                  <a:pt x="74159" y="18452"/>
                </a:lnTo>
                <a:lnTo>
                  <a:pt x="72951" y="18243"/>
                </a:lnTo>
                <a:lnTo>
                  <a:pt x="72548" y="19040"/>
                </a:lnTo>
                <a:lnTo>
                  <a:pt x="71863" y="18186"/>
                </a:lnTo>
                <a:lnTo>
                  <a:pt x="71138" y="17275"/>
                </a:lnTo>
                <a:lnTo>
                  <a:pt x="70896" y="16193"/>
                </a:lnTo>
                <a:lnTo>
                  <a:pt x="70614" y="15054"/>
                </a:lnTo>
                <a:lnTo>
                  <a:pt x="70836" y="13915"/>
                </a:lnTo>
                <a:lnTo>
                  <a:pt x="70493" y="12890"/>
                </a:lnTo>
                <a:lnTo>
                  <a:pt x="70614" y="11808"/>
                </a:lnTo>
                <a:lnTo>
                  <a:pt x="71178" y="11542"/>
                </a:lnTo>
                <a:lnTo>
                  <a:pt x="70554" y="10631"/>
                </a:lnTo>
                <a:lnTo>
                  <a:pt x="70050" y="9719"/>
                </a:lnTo>
                <a:lnTo>
                  <a:pt x="70111" y="8732"/>
                </a:lnTo>
                <a:lnTo>
                  <a:pt x="69366" y="7555"/>
                </a:lnTo>
                <a:lnTo>
                  <a:pt x="70151" y="8201"/>
                </a:lnTo>
                <a:lnTo>
                  <a:pt x="70735" y="9169"/>
                </a:lnTo>
                <a:lnTo>
                  <a:pt x="71420" y="9985"/>
                </a:lnTo>
                <a:lnTo>
                  <a:pt x="72145" y="10782"/>
                </a:lnTo>
                <a:lnTo>
                  <a:pt x="72830" y="11656"/>
                </a:lnTo>
                <a:lnTo>
                  <a:pt x="73635" y="12415"/>
                </a:lnTo>
                <a:lnTo>
                  <a:pt x="74602" y="12890"/>
                </a:lnTo>
                <a:lnTo>
                  <a:pt x="74441" y="12244"/>
                </a:lnTo>
                <a:lnTo>
                  <a:pt x="74260" y="11656"/>
                </a:lnTo>
                <a:lnTo>
                  <a:pt x="74038" y="11067"/>
                </a:lnTo>
                <a:lnTo>
                  <a:pt x="73756" y="10782"/>
                </a:lnTo>
                <a:lnTo>
                  <a:pt x="72951" y="10042"/>
                </a:lnTo>
                <a:lnTo>
                  <a:pt x="72145" y="9340"/>
                </a:lnTo>
                <a:lnTo>
                  <a:pt x="71420" y="8580"/>
                </a:lnTo>
                <a:lnTo>
                  <a:pt x="70453" y="7878"/>
                </a:lnTo>
                <a:lnTo>
                  <a:pt x="69768" y="6967"/>
                </a:lnTo>
                <a:lnTo>
                  <a:pt x="69084" y="6036"/>
                </a:lnTo>
                <a:lnTo>
                  <a:pt x="68459" y="5125"/>
                </a:lnTo>
                <a:lnTo>
                  <a:pt x="67593" y="4309"/>
                </a:lnTo>
                <a:lnTo>
                  <a:pt x="66909" y="3398"/>
                </a:lnTo>
                <a:lnTo>
                  <a:pt x="66063" y="2581"/>
                </a:lnTo>
                <a:lnTo>
                  <a:pt x="64973" y="2164"/>
                </a:lnTo>
                <a:lnTo>
                  <a:pt x="63890" y="1670"/>
                </a:lnTo>
                <a:lnTo>
                  <a:pt x="63149" y="911"/>
                </a:lnTo>
                <a:lnTo>
                  <a:pt x="62979" y="759"/>
                </a:lnTo>
                <a:lnTo>
                  <a:pt x="62466" y="531"/>
                </a:lnTo>
                <a:lnTo>
                  <a:pt x="61952" y="265"/>
                </a:lnTo>
                <a:lnTo>
                  <a:pt x="61441" y="0"/>
                </a:lnTo>
                <a:close/>
              </a:path>
            </a:pathLst>
          </a:custGeom>
          <a:solidFill>
            <a:srgbClr val="FA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70" name="object 1770"/>
          <p:cNvSpPr/>
          <p:nvPr/>
        </p:nvSpPr>
        <p:spPr>
          <a:xfrm>
            <a:off x="345820" y="524324"/>
            <a:ext cx="1069" cy="840"/>
          </a:xfrm>
          <a:custGeom>
            <a:avLst/>
            <a:gdLst/>
            <a:ahLst/>
            <a:cxnLst/>
            <a:rect l="l" t="t" r="r" b="b"/>
            <a:pathLst>
              <a:path w="1425" h="1120">
                <a:moveTo>
                  <a:pt x="227" y="37"/>
                </a:moveTo>
                <a:lnTo>
                  <a:pt x="0" y="645"/>
                </a:lnTo>
                <a:lnTo>
                  <a:pt x="1425" y="1120"/>
                </a:lnTo>
                <a:lnTo>
                  <a:pt x="1367" y="0"/>
                </a:lnTo>
                <a:lnTo>
                  <a:pt x="227" y="37"/>
                </a:lnTo>
                <a:close/>
              </a:path>
            </a:pathLst>
          </a:custGeom>
          <a:solidFill>
            <a:srgbClr val="FA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71" name="object 1771"/>
          <p:cNvSpPr/>
          <p:nvPr/>
        </p:nvSpPr>
        <p:spPr>
          <a:xfrm>
            <a:off x="336929" y="526915"/>
            <a:ext cx="1623" cy="1082"/>
          </a:xfrm>
          <a:custGeom>
            <a:avLst/>
            <a:gdLst/>
            <a:ahLst/>
            <a:cxnLst/>
            <a:rect l="l" t="t" r="r" b="b"/>
            <a:pathLst>
              <a:path w="2164" h="1442">
                <a:moveTo>
                  <a:pt x="0" y="208"/>
                </a:moveTo>
                <a:lnTo>
                  <a:pt x="56" y="1442"/>
                </a:lnTo>
                <a:lnTo>
                  <a:pt x="2164" y="1442"/>
                </a:lnTo>
                <a:lnTo>
                  <a:pt x="1709" y="683"/>
                </a:lnTo>
                <a:lnTo>
                  <a:pt x="96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FA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72" name="object 1772"/>
          <p:cNvSpPr/>
          <p:nvPr/>
        </p:nvSpPr>
        <p:spPr>
          <a:xfrm>
            <a:off x="306965" y="525449"/>
            <a:ext cx="1794" cy="1907"/>
          </a:xfrm>
          <a:custGeom>
            <a:avLst/>
            <a:gdLst/>
            <a:ahLst/>
            <a:cxnLst/>
            <a:rect l="l" t="t" r="r" b="b"/>
            <a:pathLst>
              <a:path w="2392" h="2543">
                <a:moveTo>
                  <a:pt x="1423" y="0"/>
                </a:moveTo>
                <a:lnTo>
                  <a:pt x="569" y="645"/>
                </a:lnTo>
                <a:lnTo>
                  <a:pt x="0" y="1461"/>
                </a:lnTo>
                <a:lnTo>
                  <a:pt x="0" y="2429"/>
                </a:lnTo>
                <a:lnTo>
                  <a:pt x="968" y="2429"/>
                </a:lnTo>
                <a:lnTo>
                  <a:pt x="1879" y="2543"/>
                </a:lnTo>
                <a:lnTo>
                  <a:pt x="2392" y="1252"/>
                </a:lnTo>
                <a:lnTo>
                  <a:pt x="1423" y="0"/>
                </a:lnTo>
                <a:close/>
              </a:path>
            </a:pathLst>
          </a:custGeom>
          <a:solidFill>
            <a:srgbClr val="FA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73" name="object 1773"/>
          <p:cNvSpPr/>
          <p:nvPr/>
        </p:nvSpPr>
        <p:spPr>
          <a:xfrm>
            <a:off x="318761" y="525647"/>
            <a:ext cx="3506" cy="1623"/>
          </a:xfrm>
          <a:custGeom>
            <a:avLst/>
            <a:gdLst/>
            <a:ahLst/>
            <a:cxnLst/>
            <a:rect l="l" t="t" r="r" b="b"/>
            <a:pathLst>
              <a:path w="4674" h="2164">
                <a:moveTo>
                  <a:pt x="4674" y="1689"/>
                </a:moveTo>
                <a:lnTo>
                  <a:pt x="3705" y="987"/>
                </a:lnTo>
                <a:lnTo>
                  <a:pt x="2849" y="1309"/>
                </a:lnTo>
                <a:lnTo>
                  <a:pt x="2793" y="322"/>
                </a:lnTo>
                <a:lnTo>
                  <a:pt x="1768" y="0"/>
                </a:lnTo>
                <a:lnTo>
                  <a:pt x="855" y="436"/>
                </a:lnTo>
                <a:lnTo>
                  <a:pt x="171" y="1195"/>
                </a:lnTo>
                <a:lnTo>
                  <a:pt x="0" y="2164"/>
                </a:lnTo>
                <a:lnTo>
                  <a:pt x="1425" y="2164"/>
                </a:lnTo>
                <a:lnTo>
                  <a:pt x="2736" y="1689"/>
                </a:lnTo>
                <a:lnTo>
                  <a:pt x="3079" y="2107"/>
                </a:lnTo>
                <a:lnTo>
                  <a:pt x="4674" y="1689"/>
                </a:lnTo>
                <a:close/>
              </a:path>
            </a:pathLst>
          </a:custGeom>
          <a:solidFill>
            <a:srgbClr val="FA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74" name="object 1774"/>
          <p:cNvSpPr/>
          <p:nvPr/>
        </p:nvSpPr>
        <p:spPr>
          <a:xfrm>
            <a:off x="346803" y="523626"/>
            <a:ext cx="470" cy="242"/>
          </a:xfrm>
          <a:custGeom>
            <a:avLst/>
            <a:gdLst/>
            <a:ahLst/>
            <a:cxnLst/>
            <a:rect l="l" t="t" r="r" b="b"/>
            <a:pathLst>
              <a:path w="626" h="322">
                <a:moveTo>
                  <a:pt x="626" y="113"/>
                </a:moveTo>
                <a:lnTo>
                  <a:pt x="0" y="0"/>
                </a:lnTo>
                <a:lnTo>
                  <a:pt x="457" y="322"/>
                </a:lnTo>
                <a:lnTo>
                  <a:pt x="626" y="113"/>
                </a:lnTo>
                <a:close/>
              </a:path>
            </a:pathLst>
          </a:custGeom>
          <a:solidFill>
            <a:srgbClr val="FA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75" name="object 1775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FA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76" name="object 1776"/>
          <p:cNvSpPr/>
          <p:nvPr/>
        </p:nvSpPr>
        <p:spPr>
          <a:xfrm>
            <a:off x="338681" y="527428"/>
            <a:ext cx="1154" cy="569"/>
          </a:xfrm>
          <a:custGeom>
            <a:avLst/>
            <a:gdLst/>
            <a:ahLst/>
            <a:cxnLst/>
            <a:rect l="l" t="t" r="r" b="b"/>
            <a:pathLst>
              <a:path w="1538" h="759">
                <a:moveTo>
                  <a:pt x="1538" y="493"/>
                </a:moveTo>
                <a:lnTo>
                  <a:pt x="0" y="0"/>
                </a:lnTo>
                <a:lnTo>
                  <a:pt x="398" y="759"/>
                </a:lnTo>
                <a:lnTo>
                  <a:pt x="1538" y="493"/>
                </a:lnTo>
                <a:close/>
              </a:path>
            </a:pathLst>
          </a:custGeom>
          <a:solidFill>
            <a:srgbClr val="FA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77" name="object 1777"/>
          <p:cNvSpPr/>
          <p:nvPr/>
        </p:nvSpPr>
        <p:spPr>
          <a:xfrm>
            <a:off x="307392" y="516749"/>
            <a:ext cx="13506" cy="7603"/>
          </a:xfrm>
          <a:custGeom>
            <a:avLst/>
            <a:gdLst/>
            <a:ahLst/>
            <a:cxnLst/>
            <a:rect l="l" t="t" r="r" b="b"/>
            <a:pathLst>
              <a:path w="18008" h="10137">
                <a:moveTo>
                  <a:pt x="5584" y="4480"/>
                </a:moveTo>
                <a:lnTo>
                  <a:pt x="2678" y="6093"/>
                </a:lnTo>
                <a:lnTo>
                  <a:pt x="0" y="7935"/>
                </a:lnTo>
                <a:lnTo>
                  <a:pt x="853" y="7384"/>
                </a:lnTo>
                <a:lnTo>
                  <a:pt x="1766" y="7346"/>
                </a:lnTo>
                <a:lnTo>
                  <a:pt x="1538" y="7878"/>
                </a:lnTo>
                <a:lnTo>
                  <a:pt x="2678" y="8258"/>
                </a:lnTo>
                <a:lnTo>
                  <a:pt x="3248" y="9112"/>
                </a:lnTo>
                <a:lnTo>
                  <a:pt x="3476" y="10137"/>
                </a:lnTo>
                <a:lnTo>
                  <a:pt x="4501" y="10042"/>
                </a:lnTo>
                <a:lnTo>
                  <a:pt x="5528" y="9814"/>
                </a:lnTo>
                <a:lnTo>
                  <a:pt x="6325" y="9169"/>
                </a:lnTo>
                <a:lnTo>
                  <a:pt x="7350" y="9169"/>
                </a:lnTo>
                <a:lnTo>
                  <a:pt x="8319" y="8846"/>
                </a:lnTo>
                <a:lnTo>
                  <a:pt x="9574" y="8371"/>
                </a:lnTo>
                <a:lnTo>
                  <a:pt x="10542" y="8201"/>
                </a:lnTo>
                <a:lnTo>
                  <a:pt x="11340" y="7992"/>
                </a:lnTo>
                <a:lnTo>
                  <a:pt x="11455" y="7764"/>
                </a:lnTo>
                <a:lnTo>
                  <a:pt x="12595" y="7935"/>
                </a:lnTo>
                <a:lnTo>
                  <a:pt x="13735" y="8087"/>
                </a:lnTo>
                <a:lnTo>
                  <a:pt x="14703" y="7992"/>
                </a:lnTo>
                <a:lnTo>
                  <a:pt x="14818" y="7175"/>
                </a:lnTo>
                <a:lnTo>
                  <a:pt x="14987" y="6473"/>
                </a:lnTo>
                <a:lnTo>
                  <a:pt x="16071" y="5885"/>
                </a:lnTo>
                <a:lnTo>
                  <a:pt x="16127" y="4632"/>
                </a:lnTo>
                <a:lnTo>
                  <a:pt x="17211" y="3455"/>
                </a:lnTo>
                <a:lnTo>
                  <a:pt x="16755" y="3246"/>
                </a:lnTo>
                <a:lnTo>
                  <a:pt x="17039" y="3018"/>
                </a:lnTo>
                <a:lnTo>
                  <a:pt x="17668" y="1727"/>
                </a:lnTo>
                <a:lnTo>
                  <a:pt x="16812" y="1556"/>
                </a:lnTo>
                <a:lnTo>
                  <a:pt x="17382" y="1082"/>
                </a:lnTo>
                <a:lnTo>
                  <a:pt x="17325" y="265"/>
                </a:lnTo>
                <a:lnTo>
                  <a:pt x="18008" y="56"/>
                </a:lnTo>
                <a:lnTo>
                  <a:pt x="17553" y="0"/>
                </a:lnTo>
                <a:lnTo>
                  <a:pt x="16298" y="322"/>
                </a:lnTo>
                <a:lnTo>
                  <a:pt x="15102" y="645"/>
                </a:lnTo>
                <a:lnTo>
                  <a:pt x="13906" y="1082"/>
                </a:lnTo>
                <a:lnTo>
                  <a:pt x="13735" y="1290"/>
                </a:lnTo>
                <a:lnTo>
                  <a:pt x="12766" y="1670"/>
                </a:lnTo>
                <a:lnTo>
                  <a:pt x="11797" y="2107"/>
                </a:lnTo>
                <a:lnTo>
                  <a:pt x="10714" y="2316"/>
                </a:lnTo>
                <a:lnTo>
                  <a:pt x="9745" y="2752"/>
                </a:lnTo>
                <a:lnTo>
                  <a:pt x="8490" y="3246"/>
                </a:lnTo>
                <a:lnTo>
                  <a:pt x="5584" y="4480"/>
                </a:lnTo>
                <a:close/>
              </a:path>
            </a:pathLst>
          </a:custGeom>
          <a:solidFill>
            <a:srgbClr val="FA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78" name="object 1778"/>
          <p:cNvSpPr/>
          <p:nvPr/>
        </p:nvSpPr>
        <p:spPr>
          <a:xfrm>
            <a:off x="321241" y="515780"/>
            <a:ext cx="4616" cy="1737"/>
          </a:xfrm>
          <a:custGeom>
            <a:avLst/>
            <a:gdLst/>
            <a:ahLst/>
            <a:cxnLst/>
            <a:rect l="l" t="t" r="r" b="b"/>
            <a:pathLst>
              <a:path w="6154" h="2316">
                <a:moveTo>
                  <a:pt x="342" y="968"/>
                </a:moveTo>
                <a:lnTo>
                  <a:pt x="0" y="1347"/>
                </a:lnTo>
                <a:lnTo>
                  <a:pt x="968" y="2316"/>
                </a:lnTo>
                <a:lnTo>
                  <a:pt x="1993" y="1670"/>
                </a:lnTo>
                <a:lnTo>
                  <a:pt x="3304" y="1404"/>
                </a:lnTo>
                <a:lnTo>
                  <a:pt x="4388" y="645"/>
                </a:lnTo>
                <a:lnTo>
                  <a:pt x="5641" y="379"/>
                </a:lnTo>
                <a:lnTo>
                  <a:pt x="6154" y="0"/>
                </a:lnTo>
                <a:lnTo>
                  <a:pt x="5584" y="56"/>
                </a:lnTo>
                <a:lnTo>
                  <a:pt x="5014" y="94"/>
                </a:lnTo>
                <a:lnTo>
                  <a:pt x="4444" y="208"/>
                </a:lnTo>
                <a:lnTo>
                  <a:pt x="3590" y="474"/>
                </a:lnTo>
                <a:lnTo>
                  <a:pt x="2450" y="531"/>
                </a:lnTo>
                <a:lnTo>
                  <a:pt x="1423" y="759"/>
                </a:lnTo>
                <a:lnTo>
                  <a:pt x="342" y="968"/>
                </a:lnTo>
                <a:close/>
              </a:path>
            </a:pathLst>
          </a:custGeom>
          <a:solidFill>
            <a:srgbClr val="FA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79" name="object 1779"/>
          <p:cNvSpPr/>
          <p:nvPr/>
        </p:nvSpPr>
        <p:spPr>
          <a:xfrm>
            <a:off x="302347" y="531884"/>
            <a:ext cx="3933" cy="4657"/>
          </a:xfrm>
          <a:custGeom>
            <a:avLst/>
            <a:gdLst/>
            <a:ahLst/>
            <a:cxnLst/>
            <a:rect l="l" t="t" r="r" b="b"/>
            <a:pathLst>
              <a:path w="5244" h="6209">
                <a:moveTo>
                  <a:pt x="227" y="5184"/>
                </a:moveTo>
                <a:lnTo>
                  <a:pt x="457" y="5723"/>
                </a:lnTo>
                <a:lnTo>
                  <a:pt x="797" y="6209"/>
                </a:lnTo>
                <a:lnTo>
                  <a:pt x="2052" y="6101"/>
                </a:lnTo>
                <a:lnTo>
                  <a:pt x="2622" y="5023"/>
                </a:lnTo>
                <a:lnTo>
                  <a:pt x="2906" y="3889"/>
                </a:lnTo>
                <a:lnTo>
                  <a:pt x="3363" y="2866"/>
                </a:lnTo>
                <a:lnTo>
                  <a:pt x="4275" y="2107"/>
                </a:lnTo>
                <a:lnTo>
                  <a:pt x="4901" y="1139"/>
                </a:lnTo>
                <a:lnTo>
                  <a:pt x="5244" y="0"/>
                </a:lnTo>
                <a:lnTo>
                  <a:pt x="4331" y="379"/>
                </a:lnTo>
                <a:lnTo>
                  <a:pt x="3534" y="702"/>
                </a:lnTo>
                <a:lnTo>
                  <a:pt x="3590" y="1670"/>
                </a:lnTo>
                <a:lnTo>
                  <a:pt x="2736" y="2429"/>
                </a:lnTo>
                <a:lnTo>
                  <a:pt x="2052" y="3295"/>
                </a:lnTo>
                <a:lnTo>
                  <a:pt x="1027" y="3834"/>
                </a:lnTo>
                <a:lnTo>
                  <a:pt x="114" y="4537"/>
                </a:lnTo>
                <a:lnTo>
                  <a:pt x="227" y="5184"/>
                </a:lnTo>
                <a:close/>
              </a:path>
            </a:pathLst>
          </a:custGeom>
          <a:solidFill>
            <a:srgbClr val="FA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80" name="object 1780"/>
          <p:cNvSpPr/>
          <p:nvPr/>
        </p:nvSpPr>
        <p:spPr>
          <a:xfrm>
            <a:off x="301791" y="532611"/>
            <a:ext cx="2137" cy="1580"/>
          </a:xfrm>
          <a:custGeom>
            <a:avLst/>
            <a:gdLst/>
            <a:ahLst/>
            <a:cxnLst/>
            <a:rect l="l" t="t" r="r" b="b"/>
            <a:pathLst>
              <a:path w="2849" h="2107">
                <a:moveTo>
                  <a:pt x="58" y="1575"/>
                </a:moveTo>
                <a:lnTo>
                  <a:pt x="227" y="2107"/>
                </a:lnTo>
                <a:lnTo>
                  <a:pt x="855" y="2050"/>
                </a:lnTo>
                <a:lnTo>
                  <a:pt x="1824" y="1670"/>
                </a:lnTo>
                <a:lnTo>
                  <a:pt x="2622" y="987"/>
                </a:lnTo>
                <a:lnTo>
                  <a:pt x="2849" y="56"/>
                </a:lnTo>
                <a:lnTo>
                  <a:pt x="1709" y="322"/>
                </a:lnTo>
                <a:lnTo>
                  <a:pt x="741" y="873"/>
                </a:lnTo>
                <a:lnTo>
                  <a:pt x="0" y="1309"/>
                </a:lnTo>
                <a:lnTo>
                  <a:pt x="58" y="1575"/>
                </a:lnTo>
                <a:close/>
              </a:path>
            </a:pathLst>
          </a:custGeom>
          <a:solidFill>
            <a:srgbClr val="FA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81" name="object 1781"/>
          <p:cNvSpPr/>
          <p:nvPr/>
        </p:nvSpPr>
        <p:spPr>
          <a:xfrm>
            <a:off x="303331" y="519668"/>
            <a:ext cx="56117" cy="28732"/>
          </a:xfrm>
          <a:custGeom>
            <a:avLst/>
            <a:gdLst/>
            <a:ahLst/>
            <a:cxnLst/>
            <a:rect l="l" t="t" r="r" b="b"/>
            <a:pathLst>
              <a:path w="74823" h="38309">
                <a:moveTo>
                  <a:pt x="61382" y="0"/>
                </a:moveTo>
                <a:lnTo>
                  <a:pt x="61326" y="265"/>
                </a:lnTo>
                <a:lnTo>
                  <a:pt x="61610" y="1347"/>
                </a:lnTo>
                <a:lnTo>
                  <a:pt x="62124" y="2316"/>
                </a:lnTo>
                <a:lnTo>
                  <a:pt x="63036" y="3075"/>
                </a:lnTo>
                <a:lnTo>
                  <a:pt x="62522" y="4195"/>
                </a:lnTo>
                <a:lnTo>
                  <a:pt x="61952" y="4632"/>
                </a:lnTo>
                <a:lnTo>
                  <a:pt x="62238" y="5220"/>
                </a:lnTo>
                <a:lnTo>
                  <a:pt x="61610" y="5391"/>
                </a:lnTo>
                <a:lnTo>
                  <a:pt x="61896" y="5828"/>
                </a:lnTo>
                <a:lnTo>
                  <a:pt x="61098" y="6036"/>
                </a:lnTo>
                <a:lnTo>
                  <a:pt x="60357" y="6682"/>
                </a:lnTo>
                <a:lnTo>
                  <a:pt x="60641" y="7232"/>
                </a:lnTo>
                <a:lnTo>
                  <a:pt x="60071" y="8201"/>
                </a:lnTo>
                <a:lnTo>
                  <a:pt x="59900" y="9321"/>
                </a:lnTo>
                <a:lnTo>
                  <a:pt x="59501" y="10346"/>
                </a:lnTo>
                <a:lnTo>
                  <a:pt x="58249" y="10251"/>
                </a:lnTo>
                <a:lnTo>
                  <a:pt x="57050" y="10403"/>
                </a:lnTo>
                <a:lnTo>
                  <a:pt x="56140" y="11048"/>
                </a:lnTo>
                <a:lnTo>
                  <a:pt x="55113" y="11656"/>
                </a:lnTo>
                <a:lnTo>
                  <a:pt x="54372" y="11542"/>
                </a:lnTo>
                <a:lnTo>
                  <a:pt x="53860" y="12358"/>
                </a:lnTo>
                <a:lnTo>
                  <a:pt x="53119" y="12776"/>
                </a:lnTo>
                <a:lnTo>
                  <a:pt x="52777" y="11978"/>
                </a:lnTo>
                <a:lnTo>
                  <a:pt x="52549" y="11048"/>
                </a:lnTo>
                <a:lnTo>
                  <a:pt x="51637" y="10953"/>
                </a:lnTo>
                <a:lnTo>
                  <a:pt x="50668" y="10896"/>
                </a:lnTo>
                <a:lnTo>
                  <a:pt x="49700" y="11105"/>
                </a:lnTo>
                <a:lnTo>
                  <a:pt x="48900" y="12453"/>
                </a:lnTo>
                <a:lnTo>
                  <a:pt x="47591" y="12776"/>
                </a:lnTo>
                <a:lnTo>
                  <a:pt x="46165" y="12947"/>
                </a:lnTo>
                <a:lnTo>
                  <a:pt x="45539" y="14086"/>
                </a:lnTo>
                <a:lnTo>
                  <a:pt x="44340" y="14731"/>
                </a:lnTo>
                <a:lnTo>
                  <a:pt x="44000" y="15585"/>
                </a:lnTo>
                <a:lnTo>
                  <a:pt x="43372" y="16231"/>
                </a:lnTo>
                <a:lnTo>
                  <a:pt x="43031" y="16174"/>
                </a:lnTo>
                <a:lnTo>
                  <a:pt x="43771" y="16933"/>
                </a:lnTo>
                <a:lnTo>
                  <a:pt x="42745" y="17218"/>
                </a:lnTo>
                <a:lnTo>
                  <a:pt x="41549" y="17427"/>
                </a:lnTo>
                <a:lnTo>
                  <a:pt x="40466" y="17104"/>
                </a:lnTo>
                <a:lnTo>
                  <a:pt x="40294" y="17863"/>
                </a:lnTo>
                <a:lnTo>
                  <a:pt x="40182" y="18604"/>
                </a:lnTo>
                <a:lnTo>
                  <a:pt x="39441" y="17541"/>
                </a:lnTo>
                <a:lnTo>
                  <a:pt x="38871" y="16231"/>
                </a:lnTo>
                <a:lnTo>
                  <a:pt x="38015" y="17313"/>
                </a:lnTo>
                <a:lnTo>
                  <a:pt x="37731" y="18509"/>
                </a:lnTo>
                <a:lnTo>
                  <a:pt x="37332" y="19637"/>
                </a:lnTo>
                <a:lnTo>
                  <a:pt x="36305" y="19637"/>
                </a:lnTo>
                <a:lnTo>
                  <a:pt x="35280" y="19268"/>
                </a:lnTo>
                <a:lnTo>
                  <a:pt x="34311" y="19211"/>
                </a:lnTo>
                <a:lnTo>
                  <a:pt x="33342" y="19528"/>
                </a:lnTo>
                <a:lnTo>
                  <a:pt x="32259" y="19583"/>
                </a:lnTo>
                <a:lnTo>
                  <a:pt x="31232" y="19800"/>
                </a:lnTo>
                <a:lnTo>
                  <a:pt x="29923" y="19853"/>
                </a:lnTo>
                <a:lnTo>
                  <a:pt x="28612" y="19853"/>
                </a:lnTo>
                <a:lnTo>
                  <a:pt x="27357" y="20122"/>
                </a:lnTo>
                <a:lnTo>
                  <a:pt x="26273" y="19363"/>
                </a:lnTo>
                <a:lnTo>
                  <a:pt x="25532" y="20717"/>
                </a:lnTo>
                <a:lnTo>
                  <a:pt x="24507" y="20662"/>
                </a:lnTo>
                <a:lnTo>
                  <a:pt x="23538" y="20878"/>
                </a:lnTo>
                <a:lnTo>
                  <a:pt x="22513" y="21311"/>
                </a:lnTo>
                <a:lnTo>
                  <a:pt x="21486" y="21525"/>
                </a:lnTo>
                <a:lnTo>
                  <a:pt x="20860" y="20770"/>
                </a:lnTo>
                <a:lnTo>
                  <a:pt x="20632" y="19800"/>
                </a:lnTo>
                <a:lnTo>
                  <a:pt x="21202" y="19363"/>
                </a:lnTo>
                <a:lnTo>
                  <a:pt x="22284" y="20014"/>
                </a:lnTo>
                <a:lnTo>
                  <a:pt x="23424" y="20284"/>
                </a:lnTo>
                <a:lnTo>
                  <a:pt x="24678" y="20178"/>
                </a:lnTo>
                <a:lnTo>
                  <a:pt x="24564" y="19040"/>
                </a:lnTo>
                <a:lnTo>
                  <a:pt x="23766" y="18452"/>
                </a:lnTo>
                <a:lnTo>
                  <a:pt x="23083" y="17693"/>
                </a:lnTo>
                <a:lnTo>
                  <a:pt x="22284" y="17047"/>
                </a:lnTo>
                <a:lnTo>
                  <a:pt x="21315" y="16553"/>
                </a:lnTo>
                <a:lnTo>
                  <a:pt x="20689" y="15320"/>
                </a:lnTo>
                <a:lnTo>
                  <a:pt x="19664" y="14997"/>
                </a:lnTo>
                <a:lnTo>
                  <a:pt x="18580" y="14883"/>
                </a:lnTo>
                <a:lnTo>
                  <a:pt x="17553" y="14997"/>
                </a:lnTo>
                <a:lnTo>
                  <a:pt x="16699" y="15376"/>
                </a:lnTo>
                <a:lnTo>
                  <a:pt x="15730" y="15376"/>
                </a:lnTo>
                <a:lnTo>
                  <a:pt x="14248" y="15851"/>
                </a:lnTo>
                <a:lnTo>
                  <a:pt x="13108" y="15851"/>
                </a:lnTo>
                <a:lnTo>
                  <a:pt x="12083" y="16402"/>
                </a:lnTo>
                <a:lnTo>
                  <a:pt x="10943" y="16838"/>
                </a:lnTo>
                <a:lnTo>
                  <a:pt x="9860" y="16838"/>
                </a:lnTo>
                <a:lnTo>
                  <a:pt x="8776" y="16667"/>
                </a:lnTo>
                <a:lnTo>
                  <a:pt x="7922" y="17484"/>
                </a:lnTo>
                <a:lnTo>
                  <a:pt x="7010" y="18281"/>
                </a:lnTo>
                <a:lnTo>
                  <a:pt x="6555" y="19268"/>
                </a:lnTo>
                <a:lnTo>
                  <a:pt x="7524" y="20500"/>
                </a:lnTo>
                <a:lnTo>
                  <a:pt x="7294" y="21472"/>
                </a:lnTo>
                <a:lnTo>
                  <a:pt x="7010" y="22389"/>
                </a:lnTo>
                <a:lnTo>
                  <a:pt x="7010" y="23306"/>
                </a:lnTo>
                <a:lnTo>
                  <a:pt x="7922" y="24008"/>
                </a:lnTo>
                <a:lnTo>
                  <a:pt x="9119" y="23576"/>
                </a:lnTo>
                <a:lnTo>
                  <a:pt x="10259" y="22983"/>
                </a:lnTo>
                <a:lnTo>
                  <a:pt x="11171" y="22173"/>
                </a:lnTo>
                <a:lnTo>
                  <a:pt x="11570" y="22120"/>
                </a:lnTo>
                <a:lnTo>
                  <a:pt x="11626" y="21256"/>
                </a:lnTo>
                <a:lnTo>
                  <a:pt x="12025" y="20231"/>
                </a:lnTo>
                <a:lnTo>
                  <a:pt x="12993" y="19636"/>
                </a:lnTo>
                <a:lnTo>
                  <a:pt x="14021" y="19154"/>
                </a:lnTo>
                <a:lnTo>
                  <a:pt x="15160" y="18832"/>
                </a:lnTo>
                <a:lnTo>
                  <a:pt x="16186" y="18775"/>
                </a:lnTo>
                <a:lnTo>
                  <a:pt x="15503" y="19420"/>
                </a:lnTo>
                <a:lnTo>
                  <a:pt x="14534" y="19853"/>
                </a:lnTo>
                <a:lnTo>
                  <a:pt x="13622" y="20231"/>
                </a:lnTo>
                <a:lnTo>
                  <a:pt x="13165" y="21634"/>
                </a:lnTo>
                <a:lnTo>
                  <a:pt x="13563" y="22551"/>
                </a:lnTo>
                <a:lnTo>
                  <a:pt x="13108" y="23469"/>
                </a:lnTo>
                <a:lnTo>
                  <a:pt x="12311" y="24170"/>
                </a:lnTo>
                <a:lnTo>
                  <a:pt x="11284" y="23953"/>
                </a:lnTo>
                <a:lnTo>
                  <a:pt x="10544" y="24656"/>
                </a:lnTo>
                <a:lnTo>
                  <a:pt x="9975" y="25411"/>
                </a:lnTo>
                <a:lnTo>
                  <a:pt x="8720" y="25250"/>
                </a:lnTo>
                <a:lnTo>
                  <a:pt x="7465" y="25087"/>
                </a:lnTo>
                <a:lnTo>
                  <a:pt x="6668" y="24548"/>
                </a:lnTo>
                <a:lnTo>
                  <a:pt x="5927" y="23953"/>
                </a:lnTo>
                <a:lnTo>
                  <a:pt x="5300" y="23361"/>
                </a:lnTo>
                <a:lnTo>
                  <a:pt x="6213" y="22983"/>
                </a:lnTo>
                <a:lnTo>
                  <a:pt x="6384" y="21903"/>
                </a:lnTo>
                <a:lnTo>
                  <a:pt x="6839" y="20878"/>
                </a:lnTo>
                <a:lnTo>
                  <a:pt x="5927" y="21580"/>
                </a:lnTo>
                <a:lnTo>
                  <a:pt x="5129" y="22336"/>
                </a:lnTo>
                <a:lnTo>
                  <a:pt x="4160" y="23092"/>
                </a:lnTo>
                <a:lnTo>
                  <a:pt x="3590" y="22659"/>
                </a:lnTo>
                <a:lnTo>
                  <a:pt x="2678" y="22820"/>
                </a:lnTo>
                <a:lnTo>
                  <a:pt x="1881" y="22497"/>
                </a:lnTo>
                <a:lnTo>
                  <a:pt x="855" y="22928"/>
                </a:lnTo>
                <a:lnTo>
                  <a:pt x="0" y="23414"/>
                </a:lnTo>
                <a:lnTo>
                  <a:pt x="7802" y="30944"/>
                </a:lnTo>
                <a:lnTo>
                  <a:pt x="19845" y="36156"/>
                </a:lnTo>
                <a:lnTo>
                  <a:pt x="34853" y="38294"/>
                </a:lnTo>
                <a:lnTo>
                  <a:pt x="36305" y="38309"/>
                </a:lnTo>
                <a:lnTo>
                  <a:pt x="52777" y="36150"/>
                </a:lnTo>
                <a:lnTo>
                  <a:pt x="65720" y="30329"/>
                </a:lnTo>
                <a:lnTo>
                  <a:pt x="73470" y="21829"/>
                </a:lnTo>
                <a:lnTo>
                  <a:pt x="74823" y="17370"/>
                </a:lnTo>
                <a:lnTo>
                  <a:pt x="74098" y="16990"/>
                </a:lnTo>
                <a:lnTo>
                  <a:pt x="74159" y="18015"/>
                </a:lnTo>
                <a:lnTo>
                  <a:pt x="72951" y="17807"/>
                </a:lnTo>
                <a:lnTo>
                  <a:pt x="72548" y="18604"/>
                </a:lnTo>
                <a:lnTo>
                  <a:pt x="71863" y="17750"/>
                </a:lnTo>
                <a:lnTo>
                  <a:pt x="71138" y="16838"/>
                </a:lnTo>
                <a:lnTo>
                  <a:pt x="70896" y="15756"/>
                </a:lnTo>
                <a:lnTo>
                  <a:pt x="70614" y="14617"/>
                </a:lnTo>
                <a:lnTo>
                  <a:pt x="70836" y="13478"/>
                </a:lnTo>
                <a:lnTo>
                  <a:pt x="70493" y="12453"/>
                </a:lnTo>
                <a:lnTo>
                  <a:pt x="70614" y="11371"/>
                </a:lnTo>
                <a:lnTo>
                  <a:pt x="71178" y="11105"/>
                </a:lnTo>
                <a:lnTo>
                  <a:pt x="70554" y="10194"/>
                </a:lnTo>
                <a:lnTo>
                  <a:pt x="70050" y="9283"/>
                </a:lnTo>
                <a:lnTo>
                  <a:pt x="70111" y="8296"/>
                </a:lnTo>
                <a:lnTo>
                  <a:pt x="69366" y="7119"/>
                </a:lnTo>
                <a:lnTo>
                  <a:pt x="70151" y="7764"/>
                </a:lnTo>
                <a:lnTo>
                  <a:pt x="70735" y="8732"/>
                </a:lnTo>
                <a:lnTo>
                  <a:pt x="71420" y="9548"/>
                </a:lnTo>
                <a:lnTo>
                  <a:pt x="72145" y="10346"/>
                </a:lnTo>
                <a:lnTo>
                  <a:pt x="72830" y="11219"/>
                </a:lnTo>
                <a:lnTo>
                  <a:pt x="73635" y="11978"/>
                </a:lnTo>
                <a:lnTo>
                  <a:pt x="74602" y="12453"/>
                </a:lnTo>
                <a:lnTo>
                  <a:pt x="74441" y="11808"/>
                </a:lnTo>
                <a:lnTo>
                  <a:pt x="74260" y="11219"/>
                </a:lnTo>
                <a:lnTo>
                  <a:pt x="74038" y="10631"/>
                </a:lnTo>
                <a:lnTo>
                  <a:pt x="73756" y="10346"/>
                </a:lnTo>
                <a:lnTo>
                  <a:pt x="72951" y="9605"/>
                </a:lnTo>
                <a:lnTo>
                  <a:pt x="72145" y="8903"/>
                </a:lnTo>
                <a:lnTo>
                  <a:pt x="71420" y="8144"/>
                </a:lnTo>
                <a:lnTo>
                  <a:pt x="70453" y="7441"/>
                </a:lnTo>
                <a:lnTo>
                  <a:pt x="69768" y="6530"/>
                </a:lnTo>
                <a:lnTo>
                  <a:pt x="69084" y="5600"/>
                </a:lnTo>
                <a:lnTo>
                  <a:pt x="68459" y="4689"/>
                </a:lnTo>
                <a:lnTo>
                  <a:pt x="67593" y="3872"/>
                </a:lnTo>
                <a:lnTo>
                  <a:pt x="67191" y="3284"/>
                </a:lnTo>
                <a:lnTo>
                  <a:pt x="65318" y="2107"/>
                </a:lnTo>
                <a:lnTo>
                  <a:pt x="63378" y="968"/>
                </a:lnTo>
                <a:lnTo>
                  <a:pt x="61382" y="0"/>
                </a:lnTo>
                <a:close/>
              </a:path>
            </a:pathLst>
          </a:custGeom>
          <a:solidFill>
            <a:srgbClr val="FA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82" name="object 1782"/>
          <p:cNvSpPr/>
          <p:nvPr/>
        </p:nvSpPr>
        <p:spPr>
          <a:xfrm>
            <a:off x="345820" y="524324"/>
            <a:ext cx="1069" cy="840"/>
          </a:xfrm>
          <a:custGeom>
            <a:avLst/>
            <a:gdLst/>
            <a:ahLst/>
            <a:cxnLst/>
            <a:rect l="l" t="t" r="r" b="b"/>
            <a:pathLst>
              <a:path w="1425" h="1120">
                <a:moveTo>
                  <a:pt x="227" y="37"/>
                </a:moveTo>
                <a:lnTo>
                  <a:pt x="0" y="645"/>
                </a:lnTo>
                <a:lnTo>
                  <a:pt x="1425" y="1120"/>
                </a:lnTo>
                <a:lnTo>
                  <a:pt x="1367" y="0"/>
                </a:lnTo>
                <a:lnTo>
                  <a:pt x="227" y="37"/>
                </a:lnTo>
                <a:close/>
              </a:path>
            </a:pathLst>
          </a:custGeom>
          <a:solidFill>
            <a:srgbClr val="FA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83" name="object 1783"/>
          <p:cNvSpPr/>
          <p:nvPr/>
        </p:nvSpPr>
        <p:spPr>
          <a:xfrm>
            <a:off x="336929" y="526915"/>
            <a:ext cx="1623" cy="1082"/>
          </a:xfrm>
          <a:custGeom>
            <a:avLst/>
            <a:gdLst/>
            <a:ahLst/>
            <a:cxnLst/>
            <a:rect l="l" t="t" r="r" b="b"/>
            <a:pathLst>
              <a:path w="2164" h="1442">
                <a:moveTo>
                  <a:pt x="0" y="208"/>
                </a:moveTo>
                <a:lnTo>
                  <a:pt x="56" y="1442"/>
                </a:lnTo>
                <a:lnTo>
                  <a:pt x="2164" y="1442"/>
                </a:lnTo>
                <a:lnTo>
                  <a:pt x="1709" y="683"/>
                </a:lnTo>
                <a:lnTo>
                  <a:pt x="96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FA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84" name="object 1784"/>
          <p:cNvSpPr/>
          <p:nvPr/>
        </p:nvSpPr>
        <p:spPr>
          <a:xfrm>
            <a:off x="306965" y="525449"/>
            <a:ext cx="1794" cy="1907"/>
          </a:xfrm>
          <a:custGeom>
            <a:avLst/>
            <a:gdLst/>
            <a:ahLst/>
            <a:cxnLst/>
            <a:rect l="l" t="t" r="r" b="b"/>
            <a:pathLst>
              <a:path w="2392" h="2543">
                <a:moveTo>
                  <a:pt x="1423" y="0"/>
                </a:moveTo>
                <a:lnTo>
                  <a:pt x="569" y="645"/>
                </a:lnTo>
                <a:lnTo>
                  <a:pt x="0" y="1461"/>
                </a:lnTo>
                <a:lnTo>
                  <a:pt x="0" y="2429"/>
                </a:lnTo>
                <a:lnTo>
                  <a:pt x="968" y="2429"/>
                </a:lnTo>
                <a:lnTo>
                  <a:pt x="1879" y="2543"/>
                </a:lnTo>
                <a:lnTo>
                  <a:pt x="2392" y="1252"/>
                </a:lnTo>
                <a:lnTo>
                  <a:pt x="1423" y="0"/>
                </a:lnTo>
                <a:close/>
              </a:path>
            </a:pathLst>
          </a:custGeom>
          <a:solidFill>
            <a:srgbClr val="FAFC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85" name="object 1785"/>
          <p:cNvSpPr/>
          <p:nvPr/>
        </p:nvSpPr>
        <p:spPr>
          <a:xfrm>
            <a:off x="301791" y="532611"/>
            <a:ext cx="2137" cy="1580"/>
          </a:xfrm>
          <a:custGeom>
            <a:avLst/>
            <a:gdLst/>
            <a:ahLst/>
            <a:cxnLst/>
            <a:rect l="l" t="t" r="r" b="b"/>
            <a:pathLst>
              <a:path w="2849" h="2107">
                <a:moveTo>
                  <a:pt x="58" y="1575"/>
                </a:moveTo>
                <a:lnTo>
                  <a:pt x="227" y="2107"/>
                </a:lnTo>
                <a:lnTo>
                  <a:pt x="855" y="2050"/>
                </a:lnTo>
                <a:lnTo>
                  <a:pt x="1824" y="1670"/>
                </a:lnTo>
                <a:lnTo>
                  <a:pt x="2622" y="987"/>
                </a:lnTo>
                <a:lnTo>
                  <a:pt x="2849" y="56"/>
                </a:lnTo>
                <a:lnTo>
                  <a:pt x="1709" y="322"/>
                </a:lnTo>
                <a:lnTo>
                  <a:pt x="741" y="873"/>
                </a:lnTo>
                <a:lnTo>
                  <a:pt x="0" y="1309"/>
                </a:lnTo>
                <a:lnTo>
                  <a:pt x="58" y="1575"/>
                </a:lnTo>
                <a:close/>
              </a:path>
            </a:pathLst>
          </a:custGeom>
          <a:solidFill>
            <a:srgbClr val="F8FB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86" name="object 1786"/>
          <p:cNvSpPr/>
          <p:nvPr/>
        </p:nvSpPr>
        <p:spPr>
          <a:xfrm>
            <a:off x="345820" y="524324"/>
            <a:ext cx="1069" cy="840"/>
          </a:xfrm>
          <a:custGeom>
            <a:avLst/>
            <a:gdLst/>
            <a:ahLst/>
            <a:cxnLst/>
            <a:rect l="l" t="t" r="r" b="b"/>
            <a:pathLst>
              <a:path w="1425" h="1120">
                <a:moveTo>
                  <a:pt x="227" y="37"/>
                </a:moveTo>
                <a:lnTo>
                  <a:pt x="0" y="645"/>
                </a:lnTo>
                <a:lnTo>
                  <a:pt x="1425" y="1120"/>
                </a:lnTo>
                <a:lnTo>
                  <a:pt x="1367" y="0"/>
                </a:lnTo>
                <a:lnTo>
                  <a:pt x="227" y="37"/>
                </a:lnTo>
                <a:close/>
              </a:path>
            </a:pathLst>
          </a:custGeom>
          <a:solidFill>
            <a:srgbClr val="F8FB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87" name="object 1787"/>
          <p:cNvSpPr/>
          <p:nvPr/>
        </p:nvSpPr>
        <p:spPr>
          <a:xfrm>
            <a:off x="336929" y="526915"/>
            <a:ext cx="1623" cy="1082"/>
          </a:xfrm>
          <a:custGeom>
            <a:avLst/>
            <a:gdLst/>
            <a:ahLst/>
            <a:cxnLst/>
            <a:rect l="l" t="t" r="r" b="b"/>
            <a:pathLst>
              <a:path w="2164" h="1442">
                <a:moveTo>
                  <a:pt x="0" y="208"/>
                </a:moveTo>
                <a:lnTo>
                  <a:pt x="56" y="1442"/>
                </a:lnTo>
                <a:lnTo>
                  <a:pt x="2164" y="1442"/>
                </a:lnTo>
                <a:lnTo>
                  <a:pt x="1709" y="683"/>
                </a:lnTo>
                <a:lnTo>
                  <a:pt x="96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F8FB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88" name="object 1788"/>
          <p:cNvSpPr/>
          <p:nvPr/>
        </p:nvSpPr>
        <p:spPr>
          <a:xfrm>
            <a:off x="306965" y="525449"/>
            <a:ext cx="1794" cy="1907"/>
          </a:xfrm>
          <a:custGeom>
            <a:avLst/>
            <a:gdLst/>
            <a:ahLst/>
            <a:cxnLst/>
            <a:rect l="l" t="t" r="r" b="b"/>
            <a:pathLst>
              <a:path w="2392" h="2543">
                <a:moveTo>
                  <a:pt x="1423" y="0"/>
                </a:moveTo>
                <a:lnTo>
                  <a:pt x="569" y="645"/>
                </a:lnTo>
                <a:lnTo>
                  <a:pt x="0" y="1461"/>
                </a:lnTo>
                <a:lnTo>
                  <a:pt x="0" y="2429"/>
                </a:lnTo>
                <a:lnTo>
                  <a:pt x="968" y="2429"/>
                </a:lnTo>
                <a:lnTo>
                  <a:pt x="1879" y="2543"/>
                </a:lnTo>
                <a:lnTo>
                  <a:pt x="2392" y="1252"/>
                </a:lnTo>
                <a:lnTo>
                  <a:pt x="1423" y="0"/>
                </a:lnTo>
                <a:close/>
              </a:path>
            </a:pathLst>
          </a:custGeom>
          <a:solidFill>
            <a:srgbClr val="F8FB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89" name="object 1789"/>
          <p:cNvSpPr/>
          <p:nvPr/>
        </p:nvSpPr>
        <p:spPr>
          <a:xfrm>
            <a:off x="318761" y="525647"/>
            <a:ext cx="3506" cy="1623"/>
          </a:xfrm>
          <a:custGeom>
            <a:avLst/>
            <a:gdLst/>
            <a:ahLst/>
            <a:cxnLst/>
            <a:rect l="l" t="t" r="r" b="b"/>
            <a:pathLst>
              <a:path w="4674" h="2164">
                <a:moveTo>
                  <a:pt x="4674" y="1689"/>
                </a:moveTo>
                <a:lnTo>
                  <a:pt x="3705" y="987"/>
                </a:lnTo>
                <a:lnTo>
                  <a:pt x="2849" y="1309"/>
                </a:lnTo>
                <a:lnTo>
                  <a:pt x="2793" y="322"/>
                </a:lnTo>
                <a:lnTo>
                  <a:pt x="1768" y="0"/>
                </a:lnTo>
                <a:lnTo>
                  <a:pt x="855" y="436"/>
                </a:lnTo>
                <a:lnTo>
                  <a:pt x="171" y="1195"/>
                </a:lnTo>
                <a:lnTo>
                  <a:pt x="0" y="2164"/>
                </a:lnTo>
                <a:lnTo>
                  <a:pt x="1425" y="2164"/>
                </a:lnTo>
                <a:lnTo>
                  <a:pt x="2736" y="1689"/>
                </a:lnTo>
                <a:lnTo>
                  <a:pt x="3079" y="2107"/>
                </a:lnTo>
                <a:lnTo>
                  <a:pt x="4674" y="1689"/>
                </a:lnTo>
                <a:close/>
              </a:path>
            </a:pathLst>
          </a:custGeom>
          <a:solidFill>
            <a:srgbClr val="F8FB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90" name="object 1790"/>
          <p:cNvSpPr/>
          <p:nvPr/>
        </p:nvSpPr>
        <p:spPr>
          <a:xfrm>
            <a:off x="346803" y="523626"/>
            <a:ext cx="470" cy="242"/>
          </a:xfrm>
          <a:custGeom>
            <a:avLst/>
            <a:gdLst/>
            <a:ahLst/>
            <a:cxnLst/>
            <a:rect l="l" t="t" r="r" b="b"/>
            <a:pathLst>
              <a:path w="626" h="322">
                <a:moveTo>
                  <a:pt x="626" y="113"/>
                </a:moveTo>
                <a:lnTo>
                  <a:pt x="0" y="0"/>
                </a:lnTo>
                <a:lnTo>
                  <a:pt x="457" y="322"/>
                </a:lnTo>
                <a:lnTo>
                  <a:pt x="626" y="113"/>
                </a:lnTo>
                <a:close/>
              </a:path>
            </a:pathLst>
          </a:custGeom>
          <a:solidFill>
            <a:srgbClr val="F8FB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91" name="object 1791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F8FB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92" name="object 1792"/>
          <p:cNvSpPr/>
          <p:nvPr/>
        </p:nvSpPr>
        <p:spPr>
          <a:xfrm>
            <a:off x="338681" y="527428"/>
            <a:ext cx="1154" cy="569"/>
          </a:xfrm>
          <a:custGeom>
            <a:avLst/>
            <a:gdLst/>
            <a:ahLst/>
            <a:cxnLst/>
            <a:rect l="l" t="t" r="r" b="b"/>
            <a:pathLst>
              <a:path w="1538" h="759">
                <a:moveTo>
                  <a:pt x="1538" y="493"/>
                </a:moveTo>
                <a:lnTo>
                  <a:pt x="0" y="0"/>
                </a:lnTo>
                <a:lnTo>
                  <a:pt x="398" y="759"/>
                </a:lnTo>
                <a:lnTo>
                  <a:pt x="1538" y="493"/>
                </a:lnTo>
                <a:close/>
              </a:path>
            </a:pathLst>
          </a:custGeom>
          <a:solidFill>
            <a:srgbClr val="F8FB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93" name="object 1793"/>
          <p:cNvSpPr/>
          <p:nvPr/>
        </p:nvSpPr>
        <p:spPr>
          <a:xfrm>
            <a:off x="303331" y="520024"/>
            <a:ext cx="56117" cy="28376"/>
          </a:xfrm>
          <a:custGeom>
            <a:avLst/>
            <a:gdLst/>
            <a:ahLst/>
            <a:cxnLst/>
            <a:rect l="l" t="t" r="r" b="b"/>
            <a:pathLst>
              <a:path w="74823" h="37835">
                <a:moveTo>
                  <a:pt x="61610" y="873"/>
                </a:moveTo>
                <a:lnTo>
                  <a:pt x="62124" y="1841"/>
                </a:lnTo>
                <a:lnTo>
                  <a:pt x="63036" y="2600"/>
                </a:lnTo>
                <a:lnTo>
                  <a:pt x="62522" y="3720"/>
                </a:lnTo>
                <a:lnTo>
                  <a:pt x="61952" y="4157"/>
                </a:lnTo>
                <a:lnTo>
                  <a:pt x="62238" y="4746"/>
                </a:lnTo>
                <a:lnTo>
                  <a:pt x="61610" y="4916"/>
                </a:lnTo>
                <a:lnTo>
                  <a:pt x="61896" y="5353"/>
                </a:lnTo>
                <a:lnTo>
                  <a:pt x="61098" y="5562"/>
                </a:lnTo>
                <a:lnTo>
                  <a:pt x="60357" y="6207"/>
                </a:lnTo>
                <a:lnTo>
                  <a:pt x="60641" y="6758"/>
                </a:lnTo>
                <a:lnTo>
                  <a:pt x="60071" y="7726"/>
                </a:lnTo>
                <a:lnTo>
                  <a:pt x="59900" y="8846"/>
                </a:lnTo>
                <a:lnTo>
                  <a:pt x="59501" y="9871"/>
                </a:lnTo>
                <a:lnTo>
                  <a:pt x="58249" y="9776"/>
                </a:lnTo>
                <a:lnTo>
                  <a:pt x="57050" y="9928"/>
                </a:lnTo>
                <a:lnTo>
                  <a:pt x="56140" y="10574"/>
                </a:lnTo>
                <a:lnTo>
                  <a:pt x="55113" y="11181"/>
                </a:lnTo>
                <a:lnTo>
                  <a:pt x="54372" y="11067"/>
                </a:lnTo>
                <a:lnTo>
                  <a:pt x="53860" y="11883"/>
                </a:lnTo>
                <a:lnTo>
                  <a:pt x="53119" y="12301"/>
                </a:lnTo>
                <a:lnTo>
                  <a:pt x="52777" y="11504"/>
                </a:lnTo>
                <a:lnTo>
                  <a:pt x="52549" y="10574"/>
                </a:lnTo>
                <a:lnTo>
                  <a:pt x="51637" y="10479"/>
                </a:lnTo>
                <a:lnTo>
                  <a:pt x="50668" y="10422"/>
                </a:lnTo>
                <a:lnTo>
                  <a:pt x="49700" y="10631"/>
                </a:lnTo>
                <a:lnTo>
                  <a:pt x="48900" y="11978"/>
                </a:lnTo>
                <a:lnTo>
                  <a:pt x="47591" y="12301"/>
                </a:lnTo>
                <a:lnTo>
                  <a:pt x="46165" y="12472"/>
                </a:lnTo>
                <a:lnTo>
                  <a:pt x="45539" y="13611"/>
                </a:lnTo>
                <a:lnTo>
                  <a:pt x="44340" y="14256"/>
                </a:lnTo>
                <a:lnTo>
                  <a:pt x="44000" y="15111"/>
                </a:lnTo>
                <a:lnTo>
                  <a:pt x="43372" y="15756"/>
                </a:lnTo>
                <a:lnTo>
                  <a:pt x="43031" y="15699"/>
                </a:lnTo>
                <a:lnTo>
                  <a:pt x="43771" y="16459"/>
                </a:lnTo>
                <a:lnTo>
                  <a:pt x="42745" y="16743"/>
                </a:lnTo>
                <a:lnTo>
                  <a:pt x="41549" y="16952"/>
                </a:lnTo>
                <a:lnTo>
                  <a:pt x="40466" y="16629"/>
                </a:lnTo>
                <a:lnTo>
                  <a:pt x="40294" y="17389"/>
                </a:lnTo>
                <a:lnTo>
                  <a:pt x="40182" y="18129"/>
                </a:lnTo>
                <a:lnTo>
                  <a:pt x="39441" y="17066"/>
                </a:lnTo>
                <a:lnTo>
                  <a:pt x="38871" y="15756"/>
                </a:lnTo>
                <a:lnTo>
                  <a:pt x="38015" y="16838"/>
                </a:lnTo>
                <a:lnTo>
                  <a:pt x="37731" y="18034"/>
                </a:lnTo>
                <a:lnTo>
                  <a:pt x="37332" y="19162"/>
                </a:lnTo>
                <a:lnTo>
                  <a:pt x="36305" y="19162"/>
                </a:lnTo>
                <a:lnTo>
                  <a:pt x="35280" y="18794"/>
                </a:lnTo>
                <a:lnTo>
                  <a:pt x="34311" y="18737"/>
                </a:lnTo>
                <a:lnTo>
                  <a:pt x="33342" y="19054"/>
                </a:lnTo>
                <a:lnTo>
                  <a:pt x="32259" y="19109"/>
                </a:lnTo>
                <a:lnTo>
                  <a:pt x="31232" y="19325"/>
                </a:lnTo>
                <a:lnTo>
                  <a:pt x="29923" y="19378"/>
                </a:lnTo>
                <a:lnTo>
                  <a:pt x="28612" y="19378"/>
                </a:lnTo>
                <a:lnTo>
                  <a:pt x="27357" y="19648"/>
                </a:lnTo>
                <a:lnTo>
                  <a:pt x="26273" y="18889"/>
                </a:lnTo>
                <a:lnTo>
                  <a:pt x="25532" y="20242"/>
                </a:lnTo>
                <a:lnTo>
                  <a:pt x="24507" y="20187"/>
                </a:lnTo>
                <a:lnTo>
                  <a:pt x="23538" y="20403"/>
                </a:lnTo>
                <a:lnTo>
                  <a:pt x="22513" y="20836"/>
                </a:lnTo>
                <a:lnTo>
                  <a:pt x="21486" y="21051"/>
                </a:lnTo>
                <a:lnTo>
                  <a:pt x="20860" y="20295"/>
                </a:lnTo>
                <a:lnTo>
                  <a:pt x="20632" y="19325"/>
                </a:lnTo>
                <a:lnTo>
                  <a:pt x="21202" y="18889"/>
                </a:lnTo>
                <a:lnTo>
                  <a:pt x="22284" y="19540"/>
                </a:lnTo>
                <a:lnTo>
                  <a:pt x="23424" y="19809"/>
                </a:lnTo>
                <a:lnTo>
                  <a:pt x="24678" y="19703"/>
                </a:lnTo>
                <a:lnTo>
                  <a:pt x="24564" y="18566"/>
                </a:lnTo>
                <a:lnTo>
                  <a:pt x="23766" y="17977"/>
                </a:lnTo>
                <a:lnTo>
                  <a:pt x="23083" y="17218"/>
                </a:lnTo>
                <a:lnTo>
                  <a:pt x="22284" y="16572"/>
                </a:lnTo>
                <a:lnTo>
                  <a:pt x="21315" y="16079"/>
                </a:lnTo>
                <a:lnTo>
                  <a:pt x="20689" y="14845"/>
                </a:lnTo>
                <a:lnTo>
                  <a:pt x="19664" y="14522"/>
                </a:lnTo>
                <a:lnTo>
                  <a:pt x="18580" y="14408"/>
                </a:lnTo>
                <a:lnTo>
                  <a:pt x="17553" y="14522"/>
                </a:lnTo>
                <a:lnTo>
                  <a:pt x="16699" y="14902"/>
                </a:lnTo>
                <a:lnTo>
                  <a:pt x="15730" y="14902"/>
                </a:lnTo>
                <a:lnTo>
                  <a:pt x="14248" y="15376"/>
                </a:lnTo>
                <a:lnTo>
                  <a:pt x="13108" y="15376"/>
                </a:lnTo>
                <a:lnTo>
                  <a:pt x="12083" y="15927"/>
                </a:lnTo>
                <a:lnTo>
                  <a:pt x="10943" y="16364"/>
                </a:lnTo>
                <a:lnTo>
                  <a:pt x="9860" y="16364"/>
                </a:lnTo>
                <a:lnTo>
                  <a:pt x="8776" y="16193"/>
                </a:lnTo>
                <a:lnTo>
                  <a:pt x="7922" y="17009"/>
                </a:lnTo>
                <a:lnTo>
                  <a:pt x="7010" y="17806"/>
                </a:lnTo>
                <a:lnTo>
                  <a:pt x="6555" y="18794"/>
                </a:lnTo>
                <a:lnTo>
                  <a:pt x="7524" y="20026"/>
                </a:lnTo>
                <a:lnTo>
                  <a:pt x="7294" y="20998"/>
                </a:lnTo>
                <a:lnTo>
                  <a:pt x="7010" y="21915"/>
                </a:lnTo>
                <a:lnTo>
                  <a:pt x="7010" y="22831"/>
                </a:lnTo>
                <a:lnTo>
                  <a:pt x="7922" y="23534"/>
                </a:lnTo>
                <a:lnTo>
                  <a:pt x="9119" y="23101"/>
                </a:lnTo>
                <a:lnTo>
                  <a:pt x="10259" y="22509"/>
                </a:lnTo>
                <a:lnTo>
                  <a:pt x="11171" y="21698"/>
                </a:lnTo>
                <a:lnTo>
                  <a:pt x="11570" y="21645"/>
                </a:lnTo>
                <a:lnTo>
                  <a:pt x="11626" y="20781"/>
                </a:lnTo>
                <a:lnTo>
                  <a:pt x="12025" y="19756"/>
                </a:lnTo>
                <a:lnTo>
                  <a:pt x="12993" y="19162"/>
                </a:lnTo>
                <a:lnTo>
                  <a:pt x="14021" y="18680"/>
                </a:lnTo>
                <a:lnTo>
                  <a:pt x="15160" y="18357"/>
                </a:lnTo>
                <a:lnTo>
                  <a:pt x="16186" y="18300"/>
                </a:lnTo>
                <a:lnTo>
                  <a:pt x="15503" y="18945"/>
                </a:lnTo>
                <a:lnTo>
                  <a:pt x="14534" y="19378"/>
                </a:lnTo>
                <a:lnTo>
                  <a:pt x="13622" y="19756"/>
                </a:lnTo>
                <a:lnTo>
                  <a:pt x="13165" y="21159"/>
                </a:lnTo>
                <a:lnTo>
                  <a:pt x="13563" y="22076"/>
                </a:lnTo>
                <a:lnTo>
                  <a:pt x="13108" y="22995"/>
                </a:lnTo>
                <a:lnTo>
                  <a:pt x="12311" y="23695"/>
                </a:lnTo>
                <a:lnTo>
                  <a:pt x="11284" y="23479"/>
                </a:lnTo>
                <a:lnTo>
                  <a:pt x="10544" y="24181"/>
                </a:lnTo>
                <a:lnTo>
                  <a:pt x="9975" y="24937"/>
                </a:lnTo>
                <a:lnTo>
                  <a:pt x="8720" y="24775"/>
                </a:lnTo>
                <a:lnTo>
                  <a:pt x="7465" y="24612"/>
                </a:lnTo>
                <a:lnTo>
                  <a:pt x="6668" y="24073"/>
                </a:lnTo>
                <a:lnTo>
                  <a:pt x="5927" y="23479"/>
                </a:lnTo>
                <a:lnTo>
                  <a:pt x="5300" y="22887"/>
                </a:lnTo>
                <a:lnTo>
                  <a:pt x="6213" y="22509"/>
                </a:lnTo>
                <a:lnTo>
                  <a:pt x="6384" y="21429"/>
                </a:lnTo>
                <a:lnTo>
                  <a:pt x="6839" y="20403"/>
                </a:lnTo>
                <a:lnTo>
                  <a:pt x="5927" y="21106"/>
                </a:lnTo>
                <a:lnTo>
                  <a:pt x="5129" y="21861"/>
                </a:lnTo>
                <a:lnTo>
                  <a:pt x="4160" y="22617"/>
                </a:lnTo>
                <a:lnTo>
                  <a:pt x="3590" y="22184"/>
                </a:lnTo>
                <a:lnTo>
                  <a:pt x="2678" y="22345"/>
                </a:lnTo>
                <a:lnTo>
                  <a:pt x="1881" y="22023"/>
                </a:lnTo>
                <a:lnTo>
                  <a:pt x="855" y="22454"/>
                </a:lnTo>
                <a:lnTo>
                  <a:pt x="0" y="22940"/>
                </a:lnTo>
                <a:lnTo>
                  <a:pt x="7802" y="30469"/>
                </a:lnTo>
                <a:lnTo>
                  <a:pt x="19845" y="35682"/>
                </a:lnTo>
                <a:lnTo>
                  <a:pt x="34853" y="37819"/>
                </a:lnTo>
                <a:lnTo>
                  <a:pt x="36305" y="37835"/>
                </a:lnTo>
                <a:lnTo>
                  <a:pt x="52777" y="35676"/>
                </a:lnTo>
                <a:lnTo>
                  <a:pt x="65720" y="29854"/>
                </a:lnTo>
                <a:lnTo>
                  <a:pt x="73470" y="21354"/>
                </a:lnTo>
                <a:lnTo>
                  <a:pt x="74823" y="16895"/>
                </a:lnTo>
                <a:lnTo>
                  <a:pt x="74098" y="16516"/>
                </a:lnTo>
                <a:lnTo>
                  <a:pt x="74159" y="17541"/>
                </a:lnTo>
                <a:lnTo>
                  <a:pt x="72951" y="17332"/>
                </a:lnTo>
                <a:lnTo>
                  <a:pt x="72548" y="18129"/>
                </a:lnTo>
                <a:lnTo>
                  <a:pt x="71863" y="17275"/>
                </a:lnTo>
                <a:lnTo>
                  <a:pt x="71138" y="16364"/>
                </a:lnTo>
                <a:lnTo>
                  <a:pt x="70896" y="15282"/>
                </a:lnTo>
                <a:lnTo>
                  <a:pt x="70614" y="14143"/>
                </a:lnTo>
                <a:lnTo>
                  <a:pt x="70836" y="13004"/>
                </a:lnTo>
                <a:lnTo>
                  <a:pt x="70493" y="11978"/>
                </a:lnTo>
                <a:lnTo>
                  <a:pt x="70614" y="10896"/>
                </a:lnTo>
                <a:lnTo>
                  <a:pt x="71178" y="10631"/>
                </a:lnTo>
                <a:lnTo>
                  <a:pt x="70554" y="9719"/>
                </a:lnTo>
                <a:lnTo>
                  <a:pt x="70050" y="8808"/>
                </a:lnTo>
                <a:lnTo>
                  <a:pt x="70111" y="7821"/>
                </a:lnTo>
                <a:lnTo>
                  <a:pt x="69366" y="6644"/>
                </a:lnTo>
                <a:lnTo>
                  <a:pt x="70151" y="7289"/>
                </a:lnTo>
                <a:lnTo>
                  <a:pt x="70735" y="8258"/>
                </a:lnTo>
                <a:lnTo>
                  <a:pt x="71420" y="9074"/>
                </a:lnTo>
                <a:lnTo>
                  <a:pt x="72145" y="9871"/>
                </a:lnTo>
                <a:lnTo>
                  <a:pt x="72830" y="10744"/>
                </a:lnTo>
                <a:lnTo>
                  <a:pt x="73635" y="11504"/>
                </a:lnTo>
                <a:lnTo>
                  <a:pt x="74602" y="11978"/>
                </a:lnTo>
                <a:lnTo>
                  <a:pt x="74441" y="11333"/>
                </a:lnTo>
                <a:lnTo>
                  <a:pt x="74260" y="10744"/>
                </a:lnTo>
                <a:lnTo>
                  <a:pt x="74038" y="10156"/>
                </a:lnTo>
                <a:lnTo>
                  <a:pt x="73756" y="9871"/>
                </a:lnTo>
                <a:lnTo>
                  <a:pt x="72951" y="9131"/>
                </a:lnTo>
                <a:lnTo>
                  <a:pt x="72145" y="8428"/>
                </a:lnTo>
                <a:lnTo>
                  <a:pt x="71420" y="7669"/>
                </a:lnTo>
                <a:lnTo>
                  <a:pt x="70453" y="6967"/>
                </a:lnTo>
                <a:lnTo>
                  <a:pt x="69768" y="6055"/>
                </a:lnTo>
                <a:lnTo>
                  <a:pt x="69084" y="5125"/>
                </a:lnTo>
                <a:lnTo>
                  <a:pt x="68459" y="4214"/>
                </a:lnTo>
                <a:lnTo>
                  <a:pt x="66164" y="2600"/>
                </a:lnTo>
                <a:lnTo>
                  <a:pt x="63833" y="1195"/>
                </a:lnTo>
                <a:lnTo>
                  <a:pt x="61382" y="0"/>
                </a:lnTo>
                <a:lnTo>
                  <a:pt x="61610" y="873"/>
                </a:lnTo>
                <a:close/>
              </a:path>
            </a:pathLst>
          </a:custGeom>
          <a:solidFill>
            <a:srgbClr val="F8FB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94" name="object 1794"/>
          <p:cNvSpPr/>
          <p:nvPr/>
        </p:nvSpPr>
        <p:spPr>
          <a:xfrm>
            <a:off x="321326" y="516223"/>
            <a:ext cx="3506" cy="1295"/>
          </a:xfrm>
          <a:custGeom>
            <a:avLst/>
            <a:gdLst/>
            <a:ahLst/>
            <a:cxnLst/>
            <a:rect l="l" t="t" r="r" b="b"/>
            <a:pathLst>
              <a:path w="4674" h="1727">
                <a:moveTo>
                  <a:pt x="3079" y="208"/>
                </a:moveTo>
                <a:lnTo>
                  <a:pt x="1538" y="493"/>
                </a:lnTo>
                <a:lnTo>
                  <a:pt x="0" y="873"/>
                </a:lnTo>
                <a:lnTo>
                  <a:pt x="855" y="1727"/>
                </a:lnTo>
                <a:lnTo>
                  <a:pt x="1881" y="1082"/>
                </a:lnTo>
                <a:lnTo>
                  <a:pt x="3192" y="816"/>
                </a:lnTo>
                <a:lnTo>
                  <a:pt x="4275" y="56"/>
                </a:lnTo>
                <a:lnTo>
                  <a:pt x="4674" y="0"/>
                </a:lnTo>
                <a:lnTo>
                  <a:pt x="3079" y="208"/>
                </a:lnTo>
                <a:close/>
              </a:path>
            </a:pathLst>
          </a:custGeom>
          <a:solidFill>
            <a:srgbClr val="F8FB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95" name="object 1795"/>
          <p:cNvSpPr/>
          <p:nvPr/>
        </p:nvSpPr>
        <p:spPr>
          <a:xfrm>
            <a:off x="308547" y="517120"/>
            <a:ext cx="12097" cy="7232"/>
          </a:xfrm>
          <a:custGeom>
            <a:avLst/>
            <a:gdLst/>
            <a:ahLst/>
            <a:cxnLst/>
            <a:rect l="l" t="t" r="r" b="b"/>
            <a:pathLst>
              <a:path w="16129" h="9643">
                <a:moveTo>
                  <a:pt x="4843" y="3815"/>
                </a:moveTo>
                <a:lnTo>
                  <a:pt x="56" y="6853"/>
                </a:lnTo>
                <a:lnTo>
                  <a:pt x="227" y="6853"/>
                </a:lnTo>
                <a:lnTo>
                  <a:pt x="0" y="7384"/>
                </a:lnTo>
                <a:lnTo>
                  <a:pt x="1139" y="7764"/>
                </a:lnTo>
                <a:lnTo>
                  <a:pt x="1709" y="8618"/>
                </a:lnTo>
                <a:lnTo>
                  <a:pt x="1937" y="9643"/>
                </a:lnTo>
                <a:lnTo>
                  <a:pt x="2962" y="9548"/>
                </a:lnTo>
                <a:lnTo>
                  <a:pt x="3989" y="9321"/>
                </a:lnTo>
                <a:lnTo>
                  <a:pt x="4787" y="8675"/>
                </a:lnTo>
                <a:lnTo>
                  <a:pt x="5812" y="8675"/>
                </a:lnTo>
                <a:lnTo>
                  <a:pt x="6780" y="8352"/>
                </a:lnTo>
                <a:lnTo>
                  <a:pt x="8035" y="7878"/>
                </a:lnTo>
                <a:lnTo>
                  <a:pt x="9004" y="7707"/>
                </a:lnTo>
                <a:lnTo>
                  <a:pt x="9801" y="7498"/>
                </a:lnTo>
                <a:lnTo>
                  <a:pt x="9916" y="7270"/>
                </a:lnTo>
                <a:lnTo>
                  <a:pt x="11056" y="7441"/>
                </a:lnTo>
                <a:lnTo>
                  <a:pt x="12196" y="7593"/>
                </a:lnTo>
                <a:lnTo>
                  <a:pt x="13165" y="7498"/>
                </a:lnTo>
                <a:lnTo>
                  <a:pt x="13279" y="6682"/>
                </a:lnTo>
                <a:lnTo>
                  <a:pt x="13449" y="5979"/>
                </a:lnTo>
                <a:lnTo>
                  <a:pt x="14532" y="5391"/>
                </a:lnTo>
                <a:lnTo>
                  <a:pt x="14588" y="4138"/>
                </a:lnTo>
                <a:lnTo>
                  <a:pt x="15672" y="2961"/>
                </a:lnTo>
                <a:lnTo>
                  <a:pt x="15217" y="2752"/>
                </a:lnTo>
                <a:lnTo>
                  <a:pt x="15501" y="2524"/>
                </a:lnTo>
                <a:lnTo>
                  <a:pt x="16129" y="1233"/>
                </a:lnTo>
                <a:lnTo>
                  <a:pt x="15273" y="1063"/>
                </a:lnTo>
                <a:lnTo>
                  <a:pt x="15843" y="588"/>
                </a:lnTo>
                <a:lnTo>
                  <a:pt x="15843" y="0"/>
                </a:lnTo>
                <a:lnTo>
                  <a:pt x="10144" y="1442"/>
                </a:lnTo>
                <a:lnTo>
                  <a:pt x="4843" y="3815"/>
                </a:lnTo>
                <a:close/>
              </a:path>
            </a:pathLst>
          </a:custGeom>
          <a:solidFill>
            <a:srgbClr val="F8FB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96" name="object 1796"/>
          <p:cNvSpPr/>
          <p:nvPr/>
        </p:nvSpPr>
        <p:spPr>
          <a:xfrm>
            <a:off x="302347" y="531884"/>
            <a:ext cx="3933" cy="4657"/>
          </a:xfrm>
          <a:custGeom>
            <a:avLst/>
            <a:gdLst/>
            <a:ahLst/>
            <a:cxnLst/>
            <a:rect l="l" t="t" r="r" b="b"/>
            <a:pathLst>
              <a:path w="5244" h="6209">
                <a:moveTo>
                  <a:pt x="227" y="5184"/>
                </a:moveTo>
                <a:lnTo>
                  <a:pt x="457" y="5723"/>
                </a:lnTo>
                <a:lnTo>
                  <a:pt x="797" y="6209"/>
                </a:lnTo>
                <a:lnTo>
                  <a:pt x="2052" y="6101"/>
                </a:lnTo>
                <a:lnTo>
                  <a:pt x="2622" y="5023"/>
                </a:lnTo>
                <a:lnTo>
                  <a:pt x="2906" y="3889"/>
                </a:lnTo>
                <a:lnTo>
                  <a:pt x="3363" y="2866"/>
                </a:lnTo>
                <a:lnTo>
                  <a:pt x="4275" y="2107"/>
                </a:lnTo>
                <a:lnTo>
                  <a:pt x="4901" y="1139"/>
                </a:lnTo>
                <a:lnTo>
                  <a:pt x="5244" y="0"/>
                </a:lnTo>
                <a:lnTo>
                  <a:pt x="4331" y="379"/>
                </a:lnTo>
                <a:lnTo>
                  <a:pt x="3534" y="702"/>
                </a:lnTo>
                <a:lnTo>
                  <a:pt x="3590" y="1670"/>
                </a:lnTo>
                <a:lnTo>
                  <a:pt x="2736" y="2429"/>
                </a:lnTo>
                <a:lnTo>
                  <a:pt x="2052" y="3295"/>
                </a:lnTo>
                <a:lnTo>
                  <a:pt x="1027" y="3834"/>
                </a:lnTo>
                <a:lnTo>
                  <a:pt x="114" y="4537"/>
                </a:lnTo>
                <a:lnTo>
                  <a:pt x="227" y="5184"/>
                </a:lnTo>
                <a:close/>
              </a:path>
            </a:pathLst>
          </a:custGeom>
          <a:solidFill>
            <a:srgbClr val="F8FB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97" name="object 1797"/>
          <p:cNvSpPr/>
          <p:nvPr/>
        </p:nvSpPr>
        <p:spPr>
          <a:xfrm>
            <a:off x="301791" y="532611"/>
            <a:ext cx="2137" cy="1580"/>
          </a:xfrm>
          <a:custGeom>
            <a:avLst/>
            <a:gdLst/>
            <a:ahLst/>
            <a:cxnLst/>
            <a:rect l="l" t="t" r="r" b="b"/>
            <a:pathLst>
              <a:path w="2849" h="2107">
                <a:moveTo>
                  <a:pt x="58" y="1575"/>
                </a:moveTo>
                <a:lnTo>
                  <a:pt x="227" y="2107"/>
                </a:lnTo>
                <a:lnTo>
                  <a:pt x="855" y="2050"/>
                </a:lnTo>
                <a:lnTo>
                  <a:pt x="1824" y="1670"/>
                </a:lnTo>
                <a:lnTo>
                  <a:pt x="2622" y="987"/>
                </a:lnTo>
                <a:lnTo>
                  <a:pt x="2849" y="56"/>
                </a:lnTo>
                <a:lnTo>
                  <a:pt x="1709" y="322"/>
                </a:lnTo>
                <a:lnTo>
                  <a:pt x="741" y="873"/>
                </a:lnTo>
                <a:lnTo>
                  <a:pt x="0" y="1309"/>
                </a:lnTo>
                <a:lnTo>
                  <a:pt x="58" y="1575"/>
                </a:lnTo>
                <a:close/>
              </a:path>
            </a:pathLst>
          </a:custGeom>
          <a:solidFill>
            <a:srgbClr val="F8FB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98" name="object 1798"/>
          <p:cNvSpPr/>
          <p:nvPr/>
        </p:nvSpPr>
        <p:spPr>
          <a:xfrm>
            <a:off x="303331" y="520436"/>
            <a:ext cx="56117" cy="27963"/>
          </a:xfrm>
          <a:custGeom>
            <a:avLst/>
            <a:gdLst/>
            <a:ahLst/>
            <a:cxnLst/>
            <a:rect l="l" t="t" r="r" b="b"/>
            <a:pathLst>
              <a:path w="74823" h="37284">
                <a:moveTo>
                  <a:pt x="23766" y="17427"/>
                </a:moveTo>
                <a:lnTo>
                  <a:pt x="23083" y="16667"/>
                </a:lnTo>
                <a:lnTo>
                  <a:pt x="22284" y="16022"/>
                </a:lnTo>
                <a:lnTo>
                  <a:pt x="21315" y="15528"/>
                </a:lnTo>
                <a:lnTo>
                  <a:pt x="20689" y="14294"/>
                </a:lnTo>
                <a:lnTo>
                  <a:pt x="19664" y="13972"/>
                </a:lnTo>
                <a:lnTo>
                  <a:pt x="18580" y="13858"/>
                </a:lnTo>
                <a:lnTo>
                  <a:pt x="17553" y="13972"/>
                </a:lnTo>
                <a:lnTo>
                  <a:pt x="16699" y="14351"/>
                </a:lnTo>
                <a:lnTo>
                  <a:pt x="15730" y="14351"/>
                </a:lnTo>
                <a:lnTo>
                  <a:pt x="14248" y="14826"/>
                </a:lnTo>
                <a:lnTo>
                  <a:pt x="13108" y="14826"/>
                </a:lnTo>
                <a:lnTo>
                  <a:pt x="12083" y="15376"/>
                </a:lnTo>
                <a:lnTo>
                  <a:pt x="10943" y="15813"/>
                </a:lnTo>
                <a:lnTo>
                  <a:pt x="9860" y="15813"/>
                </a:lnTo>
                <a:lnTo>
                  <a:pt x="8776" y="15642"/>
                </a:lnTo>
                <a:lnTo>
                  <a:pt x="7922" y="16459"/>
                </a:lnTo>
                <a:lnTo>
                  <a:pt x="7010" y="17256"/>
                </a:lnTo>
                <a:lnTo>
                  <a:pt x="6555" y="18243"/>
                </a:lnTo>
                <a:lnTo>
                  <a:pt x="7524" y="19475"/>
                </a:lnTo>
                <a:lnTo>
                  <a:pt x="7294" y="20447"/>
                </a:lnTo>
                <a:lnTo>
                  <a:pt x="7010" y="21364"/>
                </a:lnTo>
                <a:lnTo>
                  <a:pt x="7010" y="22281"/>
                </a:lnTo>
                <a:lnTo>
                  <a:pt x="7922" y="22983"/>
                </a:lnTo>
                <a:lnTo>
                  <a:pt x="9119" y="22551"/>
                </a:lnTo>
                <a:lnTo>
                  <a:pt x="10259" y="21958"/>
                </a:lnTo>
                <a:lnTo>
                  <a:pt x="11171" y="21148"/>
                </a:lnTo>
                <a:lnTo>
                  <a:pt x="11570" y="21094"/>
                </a:lnTo>
                <a:lnTo>
                  <a:pt x="11626" y="20231"/>
                </a:lnTo>
                <a:lnTo>
                  <a:pt x="12025" y="19206"/>
                </a:lnTo>
                <a:lnTo>
                  <a:pt x="12993" y="18611"/>
                </a:lnTo>
                <a:lnTo>
                  <a:pt x="14021" y="18129"/>
                </a:lnTo>
                <a:lnTo>
                  <a:pt x="15160" y="17806"/>
                </a:lnTo>
                <a:lnTo>
                  <a:pt x="16186" y="17749"/>
                </a:lnTo>
                <a:lnTo>
                  <a:pt x="15503" y="18395"/>
                </a:lnTo>
                <a:lnTo>
                  <a:pt x="14534" y="18828"/>
                </a:lnTo>
                <a:lnTo>
                  <a:pt x="13622" y="19206"/>
                </a:lnTo>
                <a:lnTo>
                  <a:pt x="13165" y="20608"/>
                </a:lnTo>
                <a:lnTo>
                  <a:pt x="13563" y="21525"/>
                </a:lnTo>
                <a:lnTo>
                  <a:pt x="13108" y="22444"/>
                </a:lnTo>
                <a:lnTo>
                  <a:pt x="12311" y="23145"/>
                </a:lnTo>
                <a:lnTo>
                  <a:pt x="11284" y="22928"/>
                </a:lnTo>
                <a:lnTo>
                  <a:pt x="10544" y="23631"/>
                </a:lnTo>
                <a:lnTo>
                  <a:pt x="9975" y="24386"/>
                </a:lnTo>
                <a:lnTo>
                  <a:pt x="8720" y="24225"/>
                </a:lnTo>
                <a:lnTo>
                  <a:pt x="7465" y="24062"/>
                </a:lnTo>
                <a:lnTo>
                  <a:pt x="6668" y="23522"/>
                </a:lnTo>
                <a:lnTo>
                  <a:pt x="5927" y="22928"/>
                </a:lnTo>
                <a:lnTo>
                  <a:pt x="5300" y="22336"/>
                </a:lnTo>
                <a:lnTo>
                  <a:pt x="6213" y="21958"/>
                </a:lnTo>
                <a:lnTo>
                  <a:pt x="6384" y="20878"/>
                </a:lnTo>
                <a:lnTo>
                  <a:pt x="6839" y="19853"/>
                </a:lnTo>
                <a:lnTo>
                  <a:pt x="5927" y="20555"/>
                </a:lnTo>
                <a:lnTo>
                  <a:pt x="5129" y="21311"/>
                </a:lnTo>
                <a:lnTo>
                  <a:pt x="4160" y="22066"/>
                </a:lnTo>
                <a:lnTo>
                  <a:pt x="3590" y="21634"/>
                </a:lnTo>
                <a:lnTo>
                  <a:pt x="2678" y="21795"/>
                </a:lnTo>
                <a:lnTo>
                  <a:pt x="1881" y="21472"/>
                </a:lnTo>
                <a:lnTo>
                  <a:pt x="855" y="21903"/>
                </a:lnTo>
                <a:lnTo>
                  <a:pt x="0" y="22389"/>
                </a:lnTo>
                <a:lnTo>
                  <a:pt x="7802" y="29919"/>
                </a:lnTo>
                <a:lnTo>
                  <a:pt x="19845" y="35131"/>
                </a:lnTo>
                <a:lnTo>
                  <a:pt x="34853" y="37268"/>
                </a:lnTo>
                <a:lnTo>
                  <a:pt x="36305" y="37284"/>
                </a:lnTo>
                <a:lnTo>
                  <a:pt x="52777" y="35125"/>
                </a:lnTo>
                <a:lnTo>
                  <a:pt x="65720" y="29304"/>
                </a:lnTo>
                <a:lnTo>
                  <a:pt x="73470" y="20803"/>
                </a:lnTo>
                <a:lnTo>
                  <a:pt x="74823" y="16345"/>
                </a:lnTo>
                <a:lnTo>
                  <a:pt x="74098" y="15965"/>
                </a:lnTo>
                <a:lnTo>
                  <a:pt x="74159" y="16990"/>
                </a:lnTo>
                <a:lnTo>
                  <a:pt x="72951" y="16781"/>
                </a:lnTo>
                <a:lnTo>
                  <a:pt x="72548" y="17579"/>
                </a:lnTo>
                <a:lnTo>
                  <a:pt x="71863" y="16724"/>
                </a:lnTo>
                <a:lnTo>
                  <a:pt x="71138" y="15813"/>
                </a:lnTo>
                <a:lnTo>
                  <a:pt x="70896" y="14731"/>
                </a:lnTo>
                <a:lnTo>
                  <a:pt x="70614" y="13592"/>
                </a:lnTo>
                <a:lnTo>
                  <a:pt x="70836" y="12453"/>
                </a:lnTo>
                <a:lnTo>
                  <a:pt x="70493" y="11428"/>
                </a:lnTo>
                <a:lnTo>
                  <a:pt x="70614" y="10346"/>
                </a:lnTo>
                <a:lnTo>
                  <a:pt x="71178" y="10080"/>
                </a:lnTo>
                <a:lnTo>
                  <a:pt x="70554" y="9169"/>
                </a:lnTo>
                <a:lnTo>
                  <a:pt x="70050" y="8258"/>
                </a:lnTo>
                <a:lnTo>
                  <a:pt x="70111" y="7270"/>
                </a:lnTo>
                <a:lnTo>
                  <a:pt x="69366" y="6093"/>
                </a:lnTo>
                <a:lnTo>
                  <a:pt x="70151" y="6739"/>
                </a:lnTo>
                <a:lnTo>
                  <a:pt x="70735" y="7707"/>
                </a:lnTo>
                <a:lnTo>
                  <a:pt x="71420" y="8523"/>
                </a:lnTo>
                <a:lnTo>
                  <a:pt x="72145" y="9321"/>
                </a:lnTo>
                <a:lnTo>
                  <a:pt x="72830" y="10194"/>
                </a:lnTo>
                <a:lnTo>
                  <a:pt x="73635" y="10953"/>
                </a:lnTo>
                <a:lnTo>
                  <a:pt x="74602" y="11428"/>
                </a:lnTo>
                <a:lnTo>
                  <a:pt x="74441" y="10782"/>
                </a:lnTo>
                <a:lnTo>
                  <a:pt x="74260" y="10194"/>
                </a:lnTo>
                <a:lnTo>
                  <a:pt x="74038" y="9605"/>
                </a:lnTo>
                <a:lnTo>
                  <a:pt x="73756" y="9321"/>
                </a:lnTo>
                <a:lnTo>
                  <a:pt x="72951" y="8580"/>
                </a:lnTo>
                <a:lnTo>
                  <a:pt x="72145" y="7878"/>
                </a:lnTo>
                <a:lnTo>
                  <a:pt x="71420" y="7119"/>
                </a:lnTo>
                <a:lnTo>
                  <a:pt x="70453" y="6416"/>
                </a:lnTo>
                <a:lnTo>
                  <a:pt x="69768" y="5505"/>
                </a:lnTo>
                <a:lnTo>
                  <a:pt x="69184" y="4689"/>
                </a:lnTo>
                <a:lnTo>
                  <a:pt x="66788" y="2904"/>
                </a:lnTo>
                <a:lnTo>
                  <a:pt x="64232" y="1347"/>
                </a:lnTo>
                <a:lnTo>
                  <a:pt x="61554" y="0"/>
                </a:lnTo>
                <a:lnTo>
                  <a:pt x="61610" y="322"/>
                </a:lnTo>
                <a:lnTo>
                  <a:pt x="62124" y="1290"/>
                </a:lnTo>
                <a:lnTo>
                  <a:pt x="63036" y="2050"/>
                </a:lnTo>
                <a:lnTo>
                  <a:pt x="62522" y="3170"/>
                </a:lnTo>
                <a:lnTo>
                  <a:pt x="61952" y="3606"/>
                </a:lnTo>
                <a:lnTo>
                  <a:pt x="62238" y="4195"/>
                </a:lnTo>
                <a:lnTo>
                  <a:pt x="61610" y="4366"/>
                </a:lnTo>
                <a:lnTo>
                  <a:pt x="61896" y="4802"/>
                </a:lnTo>
                <a:lnTo>
                  <a:pt x="61098" y="5011"/>
                </a:lnTo>
                <a:lnTo>
                  <a:pt x="60357" y="5657"/>
                </a:lnTo>
                <a:lnTo>
                  <a:pt x="60641" y="6207"/>
                </a:lnTo>
                <a:lnTo>
                  <a:pt x="60071" y="7175"/>
                </a:lnTo>
                <a:lnTo>
                  <a:pt x="59900" y="8296"/>
                </a:lnTo>
                <a:lnTo>
                  <a:pt x="59501" y="9321"/>
                </a:lnTo>
                <a:lnTo>
                  <a:pt x="58249" y="9226"/>
                </a:lnTo>
                <a:lnTo>
                  <a:pt x="57050" y="9378"/>
                </a:lnTo>
                <a:lnTo>
                  <a:pt x="56140" y="10023"/>
                </a:lnTo>
                <a:lnTo>
                  <a:pt x="55113" y="10631"/>
                </a:lnTo>
                <a:lnTo>
                  <a:pt x="54372" y="10517"/>
                </a:lnTo>
                <a:lnTo>
                  <a:pt x="53860" y="11333"/>
                </a:lnTo>
                <a:lnTo>
                  <a:pt x="53119" y="11751"/>
                </a:lnTo>
                <a:lnTo>
                  <a:pt x="52777" y="10953"/>
                </a:lnTo>
                <a:lnTo>
                  <a:pt x="52549" y="10023"/>
                </a:lnTo>
                <a:lnTo>
                  <a:pt x="51637" y="9928"/>
                </a:lnTo>
                <a:lnTo>
                  <a:pt x="50668" y="9871"/>
                </a:lnTo>
                <a:lnTo>
                  <a:pt x="49700" y="10080"/>
                </a:lnTo>
                <a:lnTo>
                  <a:pt x="48900" y="11428"/>
                </a:lnTo>
                <a:lnTo>
                  <a:pt x="47591" y="11751"/>
                </a:lnTo>
                <a:lnTo>
                  <a:pt x="46165" y="11921"/>
                </a:lnTo>
                <a:lnTo>
                  <a:pt x="45539" y="13060"/>
                </a:lnTo>
                <a:lnTo>
                  <a:pt x="44340" y="13706"/>
                </a:lnTo>
                <a:lnTo>
                  <a:pt x="44000" y="14560"/>
                </a:lnTo>
                <a:lnTo>
                  <a:pt x="43372" y="15206"/>
                </a:lnTo>
                <a:lnTo>
                  <a:pt x="43031" y="15149"/>
                </a:lnTo>
                <a:lnTo>
                  <a:pt x="43771" y="15908"/>
                </a:lnTo>
                <a:lnTo>
                  <a:pt x="42745" y="16193"/>
                </a:lnTo>
                <a:lnTo>
                  <a:pt x="41549" y="16402"/>
                </a:lnTo>
                <a:lnTo>
                  <a:pt x="40466" y="16079"/>
                </a:lnTo>
                <a:lnTo>
                  <a:pt x="40294" y="16838"/>
                </a:lnTo>
                <a:lnTo>
                  <a:pt x="40182" y="17579"/>
                </a:lnTo>
                <a:lnTo>
                  <a:pt x="39441" y="16516"/>
                </a:lnTo>
                <a:lnTo>
                  <a:pt x="38871" y="15206"/>
                </a:lnTo>
                <a:lnTo>
                  <a:pt x="38015" y="16288"/>
                </a:lnTo>
                <a:lnTo>
                  <a:pt x="37731" y="17484"/>
                </a:lnTo>
                <a:lnTo>
                  <a:pt x="37332" y="18611"/>
                </a:lnTo>
                <a:lnTo>
                  <a:pt x="36305" y="18611"/>
                </a:lnTo>
                <a:lnTo>
                  <a:pt x="35280" y="18243"/>
                </a:lnTo>
                <a:lnTo>
                  <a:pt x="34311" y="18186"/>
                </a:lnTo>
                <a:lnTo>
                  <a:pt x="33342" y="18503"/>
                </a:lnTo>
                <a:lnTo>
                  <a:pt x="32259" y="18558"/>
                </a:lnTo>
                <a:lnTo>
                  <a:pt x="31232" y="18775"/>
                </a:lnTo>
                <a:lnTo>
                  <a:pt x="29923" y="18828"/>
                </a:lnTo>
                <a:lnTo>
                  <a:pt x="28612" y="18828"/>
                </a:lnTo>
                <a:lnTo>
                  <a:pt x="27357" y="19097"/>
                </a:lnTo>
                <a:lnTo>
                  <a:pt x="26273" y="18338"/>
                </a:lnTo>
                <a:lnTo>
                  <a:pt x="25532" y="19692"/>
                </a:lnTo>
                <a:lnTo>
                  <a:pt x="24507" y="19636"/>
                </a:lnTo>
                <a:lnTo>
                  <a:pt x="23538" y="19853"/>
                </a:lnTo>
                <a:lnTo>
                  <a:pt x="22513" y="20286"/>
                </a:lnTo>
                <a:lnTo>
                  <a:pt x="21486" y="20500"/>
                </a:lnTo>
                <a:lnTo>
                  <a:pt x="20860" y="19745"/>
                </a:lnTo>
                <a:lnTo>
                  <a:pt x="20632" y="18775"/>
                </a:lnTo>
                <a:lnTo>
                  <a:pt x="21202" y="18338"/>
                </a:lnTo>
                <a:lnTo>
                  <a:pt x="22284" y="18989"/>
                </a:lnTo>
                <a:lnTo>
                  <a:pt x="23424" y="19259"/>
                </a:lnTo>
                <a:lnTo>
                  <a:pt x="24678" y="19152"/>
                </a:lnTo>
                <a:lnTo>
                  <a:pt x="24564" y="18015"/>
                </a:lnTo>
                <a:lnTo>
                  <a:pt x="23766" y="17427"/>
                </a:lnTo>
                <a:close/>
              </a:path>
            </a:pathLst>
          </a:custGeom>
          <a:solidFill>
            <a:srgbClr val="F8FB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99" name="object 1799"/>
          <p:cNvSpPr/>
          <p:nvPr/>
        </p:nvSpPr>
        <p:spPr>
          <a:xfrm>
            <a:off x="345820" y="524324"/>
            <a:ext cx="1069" cy="840"/>
          </a:xfrm>
          <a:custGeom>
            <a:avLst/>
            <a:gdLst/>
            <a:ahLst/>
            <a:cxnLst/>
            <a:rect l="l" t="t" r="r" b="b"/>
            <a:pathLst>
              <a:path w="1425" h="1120">
                <a:moveTo>
                  <a:pt x="227" y="37"/>
                </a:moveTo>
                <a:lnTo>
                  <a:pt x="0" y="645"/>
                </a:lnTo>
                <a:lnTo>
                  <a:pt x="1425" y="1120"/>
                </a:lnTo>
                <a:lnTo>
                  <a:pt x="1367" y="0"/>
                </a:lnTo>
                <a:lnTo>
                  <a:pt x="227" y="37"/>
                </a:lnTo>
                <a:close/>
              </a:path>
            </a:pathLst>
          </a:custGeom>
          <a:solidFill>
            <a:srgbClr val="F8FB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00" name="object 1800"/>
          <p:cNvSpPr/>
          <p:nvPr/>
        </p:nvSpPr>
        <p:spPr>
          <a:xfrm>
            <a:off x="336929" y="526915"/>
            <a:ext cx="1623" cy="1082"/>
          </a:xfrm>
          <a:custGeom>
            <a:avLst/>
            <a:gdLst/>
            <a:ahLst/>
            <a:cxnLst/>
            <a:rect l="l" t="t" r="r" b="b"/>
            <a:pathLst>
              <a:path w="2164" h="1442">
                <a:moveTo>
                  <a:pt x="0" y="208"/>
                </a:moveTo>
                <a:lnTo>
                  <a:pt x="56" y="1442"/>
                </a:lnTo>
                <a:lnTo>
                  <a:pt x="2164" y="1442"/>
                </a:lnTo>
                <a:lnTo>
                  <a:pt x="1709" y="683"/>
                </a:lnTo>
                <a:lnTo>
                  <a:pt x="96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F8FB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01" name="object 1801"/>
          <p:cNvSpPr/>
          <p:nvPr/>
        </p:nvSpPr>
        <p:spPr>
          <a:xfrm>
            <a:off x="306965" y="525449"/>
            <a:ext cx="1794" cy="1907"/>
          </a:xfrm>
          <a:custGeom>
            <a:avLst/>
            <a:gdLst/>
            <a:ahLst/>
            <a:cxnLst/>
            <a:rect l="l" t="t" r="r" b="b"/>
            <a:pathLst>
              <a:path w="2392" h="2543">
                <a:moveTo>
                  <a:pt x="1423" y="0"/>
                </a:moveTo>
                <a:lnTo>
                  <a:pt x="569" y="645"/>
                </a:lnTo>
                <a:lnTo>
                  <a:pt x="0" y="1461"/>
                </a:lnTo>
                <a:lnTo>
                  <a:pt x="0" y="2429"/>
                </a:lnTo>
                <a:lnTo>
                  <a:pt x="968" y="2429"/>
                </a:lnTo>
                <a:lnTo>
                  <a:pt x="1879" y="2543"/>
                </a:lnTo>
                <a:lnTo>
                  <a:pt x="2392" y="1252"/>
                </a:lnTo>
                <a:lnTo>
                  <a:pt x="1423" y="0"/>
                </a:lnTo>
                <a:close/>
              </a:path>
            </a:pathLst>
          </a:custGeom>
          <a:solidFill>
            <a:srgbClr val="F8FB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02" name="object 1802"/>
          <p:cNvSpPr/>
          <p:nvPr/>
        </p:nvSpPr>
        <p:spPr>
          <a:xfrm>
            <a:off x="318761" y="525647"/>
            <a:ext cx="3506" cy="1623"/>
          </a:xfrm>
          <a:custGeom>
            <a:avLst/>
            <a:gdLst/>
            <a:ahLst/>
            <a:cxnLst/>
            <a:rect l="l" t="t" r="r" b="b"/>
            <a:pathLst>
              <a:path w="4674" h="2164">
                <a:moveTo>
                  <a:pt x="4674" y="1689"/>
                </a:moveTo>
                <a:lnTo>
                  <a:pt x="3705" y="987"/>
                </a:lnTo>
                <a:lnTo>
                  <a:pt x="2849" y="1309"/>
                </a:lnTo>
                <a:lnTo>
                  <a:pt x="2793" y="322"/>
                </a:lnTo>
                <a:lnTo>
                  <a:pt x="1768" y="0"/>
                </a:lnTo>
                <a:lnTo>
                  <a:pt x="855" y="436"/>
                </a:lnTo>
                <a:lnTo>
                  <a:pt x="171" y="1195"/>
                </a:lnTo>
                <a:lnTo>
                  <a:pt x="0" y="2164"/>
                </a:lnTo>
                <a:lnTo>
                  <a:pt x="1425" y="2164"/>
                </a:lnTo>
                <a:lnTo>
                  <a:pt x="2736" y="1689"/>
                </a:lnTo>
                <a:lnTo>
                  <a:pt x="3079" y="2107"/>
                </a:lnTo>
                <a:lnTo>
                  <a:pt x="4674" y="1689"/>
                </a:lnTo>
                <a:close/>
              </a:path>
            </a:pathLst>
          </a:custGeom>
          <a:solidFill>
            <a:srgbClr val="F8FB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03" name="object 1803"/>
          <p:cNvSpPr/>
          <p:nvPr/>
        </p:nvSpPr>
        <p:spPr>
          <a:xfrm>
            <a:off x="346803" y="523626"/>
            <a:ext cx="470" cy="242"/>
          </a:xfrm>
          <a:custGeom>
            <a:avLst/>
            <a:gdLst/>
            <a:ahLst/>
            <a:cxnLst/>
            <a:rect l="l" t="t" r="r" b="b"/>
            <a:pathLst>
              <a:path w="626" h="322">
                <a:moveTo>
                  <a:pt x="626" y="113"/>
                </a:moveTo>
                <a:lnTo>
                  <a:pt x="0" y="0"/>
                </a:lnTo>
                <a:lnTo>
                  <a:pt x="457" y="322"/>
                </a:lnTo>
                <a:lnTo>
                  <a:pt x="626" y="113"/>
                </a:lnTo>
                <a:close/>
              </a:path>
            </a:pathLst>
          </a:custGeom>
          <a:solidFill>
            <a:srgbClr val="F8FB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04" name="object 1804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F8FB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05" name="object 1805"/>
          <p:cNvSpPr/>
          <p:nvPr/>
        </p:nvSpPr>
        <p:spPr>
          <a:xfrm>
            <a:off x="338681" y="527428"/>
            <a:ext cx="1154" cy="569"/>
          </a:xfrm>
          <a:custGeom>
            <a:avLst/>
            <a:gdLst/>
            <a:ahLst/>
            <a:cxnLst/>
            <a:rect l="l" t="t" r="r" b="b"/>
            <a:pathLst>
              <a:path w="1538" h="759">
                <a:moveTo>
                  <a:pt x="1538" y="493"/>
                </a:moveTo>
                <a:lnTo>
                  <a:pt x="0" y="0"/>
                </a:lnTo>
                <a:lnTo>
                  <a:pt x="398" y="759"/>
                </a:lnTo>
                <a:lnTo>
                  <a:pt x="1538" y="493"/>
                </a:lnTo>
                <a:close/>
              </a:path>
            </a:pathLst>
          </a:custGeom>
          <a:solidFill>
            <a:srgbClr val="F8FB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06" name="object 1806"/>
          <p:cNvSpPr/>
          <p:nvPr/>
        </p:nvSpPr>
        <p:spPr>
          <a:xfrm>
            <a:off x="321583" y="516664"/>
            <a:ext cx="2394" cy="854"/>
          </a:xfrm>
          <a:custGeom>
            <a:avLst/>
            <a:gdLst/>
            <a:ahLst/>
            <a:cxnLst/>
            <a:rect l="l" t="t" r="r" b="b"/>
            <a:pathLst>
              <a:path w="3192" h="1139">
                <a:moveTo>
                  <a:pt x="0" y="645"/>
                </a:moveTo>
                <a:lnTo>
                  <a:pt x="513" y="1139"/>
                </a:lnTo>
                <a:lnTo>
                  <a:pt x="1538" y="493"/>
                </a:lnTo>
                <a:lnTo>
                  <a:pt x="2849" y="227"/>
                </a:lnTo>
                <a:lnTo>
                  <a:pt x="3192" y="0"/>
                </a:lnTo>
                <a:lnTo>
                  <a:pt x="2108" y="170"/>
                </a:lnTo>
                <a:lnTo>
                  <a:pt x="1027" y="379"/>
                </a:lnTo>
                <a:lnTo>
                  <a:pt x="0" y="645"/>
                </a:lnTo>
                <a:close/>
              </a:path>
            </a:pathLst>
          </a:custGeom>
          <a:solidFill>
            <a:srgbClr val="F8FB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07" name="object 1807"/>
          <p:cNvSpPr/>
          <p:nvPr/>
        </p:nvSpPr>
        <p:spPr>
          <a:xfrm>
            <a:off x="308589" y="517432"/>
            <a:ext cx="12055" cy="6920"/>
          </a:xfrm>
          <a:custGeom>
            <a:avLst/>
            <a:gdLst/>
            <a:ahLst/>
            <a:cxnLst/>
            <a:rect l="l" t="t" r="r" b="b"/>
            <a:pathLst>
              <a:path w="16073" h="9226">
                <a:moveTo>
                  <a:pt x="4787" y="3834"/>
                </a:moveTo>
                <a:lnTo>
                  <a:pt x="0" y="6967"/>
                </a:lnTo>
                <a:lnTo>
                  <a:pt x="1083" y="7346"/>
                </a:lnTo>
                <a:lnTo>
                  <a:pt x="1653" y="8201"/>
                </a:lnTo>
                <a:lnTo>
                  <a:pt x="1881" y="9226"/>
                </a:lnTo>
                <a:lnTo>
                  <a:pt x="2906" y="9131"/>
                </a:lnTo>
                <a:lnTo>
                  <a:pt x="3933" y="8903"/>
                </a:lnTo>
                <a:lnTo>
                  <a:pt x="4730" y="8258"/>
                </a:lnTo>
                <a:lnTo>
                  <a:pt x="5755" y="8258"/>
                </a:lnTo>
                <a:lnTo>
                  <a:pt x="6724" y="7935"/>
                </a:lnTo>
                <a:lnTo>
                  <a:pt x="7979" y="7460"/>
                </a:lnTo>
                <a:lnTo>
                  <a:pt x="8947" y="7289"/>
                </a:lnTo>
                <a:lnTo>
                  <a:pt x="9745" y="7081"/>
                </a:lnTo>
                <a:lnTo>
                  <a:pt x="9860" y="6853"/>
                </a:lnTo>
                <a:lnTo>
                  <a:pt x="11000" y="7024"/>
                </a:lnTo>
                <a:lnTo>
                  <a:pt x="12140" y="7175"/>
                </a:lnTo>
                <a:lnTo>
                  <a:pt x="13108" y="7081"/>
                </a:lnTo>
                <a:lnTo>
                  <a:pt x="13223" y="6264"/>
                </a:lnTo>
                <a:lnTo>
                  <a:pt x="13392" y="5562"/>
                </a:lnTo>
                <a:lnTo>
                  <a:pt x="14476" y="4973"/>
                </a:lnTo>
                <a:lnTo>
                  <a:pt x="14532" y="3720"/>
                </a:lnTo>
                <a:lnTo>
                  <a:pt x="15616" y="2543"/>
                </a:lnTo>
                <a:lnTo>
                  <a:pt x="15160" y="2335"/>
                </a:lnTo>
                <a:lnTo>
                  <a:pt x="15444" y="2107"/>
                </a:lnTo>
                <a:lnTo>
                  <a:pt x="16073" y="816"/>
                </a:lnTo>
                <a:lnTo>
                  <a:pt x="15217" y="645"/>
                </a:lnTo>
                <a:lnTo>
                  <a:pt x="15787" y="170"/>
                </a:lnTo>
                <a:lnTo>
                  <a:pt x="15787" y="0"/>
                </a:lnTo>
                <a:lnTo>
                  <a:pt x="10087" y="1461"/>
                </a:lnTo>
                <a:lnTo>
                  <a:pt x="4787" y="3834"/>
                </a:lnTo>
                <a:close/>
              </a:path>
            </a:pathLst>
          </a:custGeom>
          <a:solidFill>
            <a:srgbClr val="F8FB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08" name="object 1808"/>
          <p:cNvSpPr/>
          <p:nvPr/>
        </p:nvSpPr>
        <p:spPr>
          <a:xfrm>
            <a:off x="302347" y="531884"/>
            <a:ext cx="3933" cy="4657"/>
          </a:xfrm>
          <a:custGeom>
            <a:avLst/>
            <a:gdLst/>
            <a:ahLst/>
            <a:cxnLst/>
            <a:rect l="l" t="t" r="r" b="b"/>
            <a:pathLst>
              <a:path w="5244" h="6209">
                <a:moveTo>
                  <a:pt x="227" y="5184"/>
                </a:moveTo>
                <a:lnTo>
                  <a:pt x="457" y="5723"/>
                </a:lnTo>
                <a:lnTo>
                  <a:pt x="797" y="6209"/>
                </a:lnTo>
                <a:lnTo>
                  <a:pt x="2052" y="6101"/>
                </a:lnTo>
                <a:lnTo>
                  <a:pt x="2622" y="5023"/>
                </a:lnTo>
                <a:lnTo>
                  <a:pt x="2906" y="3889"/>
                </a:lnTo>
                <a:lnTo>
                  <a:pt x="3363" y="2866"/>
                </a:lnTo>
                <a:lnTo>
                  <a:pt x="4275" y="2107"/>
                </a:lnTo>
                <a:lnTo>
                  <a:pt x="4901" y="1139"/>
                </a:lnTo>
                <a:lnTo>
                  <a:pt x="5244" y="0"/>
                </a:lnTo>
                <a:lnTo>
                  <a:pt x="4331" y="379"/>
                </a:lnTo>
                <a:lnTo>
                  <a:pt x="3534" y="702"/>
                </a:lnTo>
                <a:lnTo>
                  <a:pt x="3590" y="1670"/>
                </a:lnTo>
                <a:lnTo>
                  <a:pt x="2736" y="2429"/>
                </a:lnTo>
                <a:lnTo>
                  <a:pt x="2052" y="3295"/>
                </a:lnTo>
                <a:lnTo>
                  <a:pt x="1027" y="3834"/>
                </a:lnTo>
                <a:lnTo>
                  <a:pt x="114" y="4537"/>
                </a:lnTo>
                <a:lnTo>
                  <a:pt x="227" y="5184"/>
                </a:lnTo>
                <a:close/>
              </a:path>
            </a:pathLst>
          </a:custGeom>
          <a:solidFill>
            <a:srgbClr val="F8FB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09" name="object 1809"/>
          <p:cNvSpPr/>
          <p:nvPr/>
        </p:nvSpPr>
        <p:spPr>
          <a:xfrm>
            <a:off x="301791" y="532611"/>
            <a:ext cx="2137" cy="1580"/>
          </a:xfrm>
          <a:custGeom>
            <a:avLst/>
            <a:gdLst/>
            <a:ahLst/>
            <a:cxnLst/>
            <a:rect l="l" t="t" r="r" b="b"/>
            <a:pathLst>
              <a:path w="2849" h="2107">
                <a:moveTo>
                  <a:pt x="58" y="1575"/>
                </a:moveTo>
                <a:lnTo>
                  <a:pt x="227" y="2107"/>
                </a:lnTo>
                <a:lnTo>
                  <a:pt x="855" y="2050"/>
                </a:lnTo>
                <a:lnTo>
                  <a:pt x="1824" y="1670"/>
                </a:lnTo>
                <a:lnTo>
                  <a:pt x="2622" y="987"/>
                </a:lnTo>
                <a:lnTo>
                  <a:pt x="2849" y="56"/>
                </a:lnTo>
                <a:lnTo>
                  <a:pt x="1709" y="322"/>
                </a:lnTo>
                <a:lnTo>
                  <a:pt x="741" y="873"/>
                </a:lnTo>
                <a:lnTo>
                  <a:pt x="0" y="1309"/>
                </a:lnTo>
                <a:lnTo>
                  <a:pt x="58" y="1575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10" name="object 1810"/>
          <p:cNvSpPr/>
          <p:nvPr/>
        </p:nvSpPr>
        <p:spPr>
          <a:xfrm>
            <a:off x="345820" y="524324"/>
            <a:ext cx="1069" cy="840"/>
          </a:xfrm>
          <a:custGeom>
            <a:avLst/>
            <a:gdLst/>
            <a:ahLst/>
            <a:cxnLst/>
            <a:rect l="l" t="t" r="r" b="b"/>
            <a:pathLst>
              <a:path w="1425" h="1120">
                <a:moveTo>
                  <a:pt x="227" y="37"/>
                </a:moveTo>
                <a:lnTo>
                  <a:pt x="0" y="645"/>
                </a:lnTo>
                <a:lnTo>
                  <a:pt x="1425" y="1120"/>
                </a:lnTo>
                <a:lnTo>
                  <a:pt x="1367" y="0"/>
                </a:lnTo>
                <a:lnTo>
                  <a:pt x="227" y="37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11" name="object 1811"/>
          <p:cNvSpPr/>
          <p:nvPr/>
        </p:nvSpPr>
        <p:spPr>
          <a:xfrm>
            <a:off x="336929" y="526915"/>
            <a:ext cx="1623" cy="1082"/>
          </a:xfrm>
          <a:custGeom>
            <a:avLst/>
            <a:gdLst/>
            <a:ahLst/>
            <a:cxnLst/>
            <a:rect l="l" t="t" r="r" b="b"/>
            <a:pathLst>
              <a:path w="2164" h="1442">
                <a:moveTo>
                  <a:pt x="0" y="208"/>
                </a:moveTo>
                <a:lnTo>
                  <a:pt x="56" y="1442"/>
                </a:lnTo>
                <a:lnTo>
                  <a:pt x="2164" y="1442"/>
                </a:lnTo>
                <a:lnTo>
                  <a:pt x="1709" y="683"/>
                </a:lnTo>
                <a:lnTo>
                  <a:pt x="96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12" name="object 1812"/>
          <p:cNvSpPr/>
          <p:nvPr/>
        </p:nvSpPr>
        <p:spPr>
          <a:xfrm>
            <a:off x="303331" y="520878"/>
            <a:ext cx="56117" cy="27522"/>
          </a:xfrm>
          <a:custGeom>
            <a:avLst/>
            <a:gdLst/>
            <a:ahLst/>
            <a:cxnLst/>
            <a:rect l="l" t="t" r="r" b="b"/>
            <a:pathLst>
              <a:path w="74823" h="36696">
                <a:moveTo>
                  <a:pt x="74159" y="16402"/>
                </a:moveTo>
                <a:lnTo>
                  <a:pt x="72951" y="16193"/>
                </a:lnTo>
                <a:lnTo>
                  <a:pt x="72548" y="16990"/>
                </a:lnTo>
                <a:lnTo>
                  <a:pt x="71863" y="16136"/>
                </a:lnTo>
                <a:lnTo>
                  <a:pt x="71138" y="15225"/>
                </a:lnTo>
                <a:lnTo>
                  <a:pt x="70896" y="14143"/>
                </a:lnTo>
                <a:lnTo>
                  <a:pt x="70614" y="13004"/>
                </a:lnTo>
                <a:lnTo>
                  <a:pt x="70836" y="11865"/>
                </a:lnTo>
                <a:lnTo>
                  <a:pt x="70493" y="10839"/>
                </a:lnTo>
                <a:lnTo>
                  <a:pt x="70614" y="9757"/>
                </a:lnTo>
                <a:lnTo>
                  <a:pt x="71178" y="9492"/>
                </a:lnTo>
                <a:lnTo>
                  <a:pt x="70554" y="8580"/>
                </a:lnTo>
                <a:lnTo>
                  <a:pt x="70050" y="7669"/>
                </a:lnTo>
                <a:lnTo>
                  <a:pt x="70111" y="6682"/>
                </a:lnTo>
                <a:lnTo>
                  <a:pt x="69366" y="5505"/>
                </a:lnTo>
                <a:lnTo>
                  <a:pt x="70151" y="6150"/>
                </a:lnTo>
                <a:lnTo>
                  <a:pt x="70735" y="7119"/>
                </a:lnTo>
                <a:lnTo>
                  <a:pt x="71420" y="7935"/>
                </a:lnTo>
                <a:lnTo>
                  <a:pt x="72145" y="8732"/>
                </a:lnTo>
                <a:lnTo>
                  <a:pt x="72830" y="9605"/>
                </a:lnTo>
                <a:lnTo>
                  <a:pt x="73635" y="10365"/>
                </a:lnTo>
                <a:lnTo>
                  <a:pt x="74602" y="10839"/>
                </a:lnTo>
                <a:lnTo>
                  <a:pt x="74441" y="10194"/>
                </a:lnTo>
                <a:lnTo>
                  <a:pt x="74260" y="9605"/>
                </a:lnTo>
                <a:lnTo>
                  <a:pt x="74038" y="9017"/>
                </a:lnTo>
                <a:lnTo>
                  <a:pt x="73756" y="8732"/>
                </a:lnTo>
                <a:lnTo>
                  <a:pt x="72951" y="7992"/>
                </a:lnTo>
                <a:lnTo>
                  <a:pt x="72145" y="7289"/>
                </a:lnTo>
                <a:lnTo>
                  <a:pt x="71420" y="6530"/>
                </a:lnTo>
                <a:lnTo>
                  <a:pt x="70453" y="5828"/>
                </a:lnTo>
                <a:lnTo>
                  <a:pt x="70050" y="5296"/>
                </a:lnTo>
                <a:lnTo>
                  <a:pt x="67473" y="3246"/>
                </a:lnTo>
                <a:lnTo>
                  <a:pt x="64689" y="1518"/>
                </a:lnTo>
                <a:lnTo>
                  <a:pt x="61781" y="0"/>
                </a:lnTo>
                <a:lnTo>
                  <a:pt x="62124" y="702"/>
                </a:lnTo>
                <a:lnTo>
                  <a:pt x="63036" y="1461"/>
                </a:lnTo>
                <a:lnTo>
                  <a:pt x="62522" y="2581"/>
                </a:lnTo>
                <a:lnTo>
                  <a:pt x="61952" y="3018"/>
                </a:lnTo>
                <a:lnTo>
                  <a:pt x="62238" y="3606"/>
                </a:lnTo>
                <a:lnTo>
                  <a:pt x="61610" y="3777"/>
                </a:lnTo>
                <a:lnTo>
                  <a:pt x="61896" y="4214"/>
                </a:lnTo>
                <a:lnTo>
                  <a:pt x="61098" y="4423"/>
                </a:lnTo>
                <a:lnTo>
                  <a:pt x="60357" y="5068"/>
                </a:lnTo>
                <a:lnTo>
                  <a:pt x="60641" y="5619"/>
                </a:lnTo>
                <a:lnTo>
                  <a:pt x="60071" y="6587"/>
                </a:lnTo>
                <a:lnTo>
                  <a:pt x="59900" y="7707"/>
                </a:lnTo>
                <a:lnTo>
                  <a:pt x="59501" y="8732"/>
                </a:lnTo>
                <a:lnTo>
                  <a:pt x="58249" y="8637"/>
                </a:lnTo>
                <a:lnTo>
                  <a:pt x="57050" y="8789"/>
                </a:lnTo>
                <a:lnTo>
                  <a:pt x="56140" y="9435"/>
                </a:lnTo>
                <a:lnTo>
                  <a:pt x="55113" y="10042"/>
                </a:lnTo>
                <a:lnTo>
                  <a:pt x="54372" y="9928"/>
                </a:lnTo>
                <a:lnTo>
                  <a:pt x="53860" y="10744"/>
                </a:lnTo>
                <a:lnTo>
                  <a:pt x="53119" y="11162"/>
                </a:lnTo>
                <a:lnTo>
                  <a:pt x="52777" y="10365"/>
                </a:lnTo>
                <a:lnTo>
                  <a:pt x="52549" y="9435"/>
                </a:lnTo>
                <a:lnTo>
                  <a:pt x="51637" y="9340"/>
                </a:lnTo>
                <a:lnTo>
                  <a:pt x="50668" y="9283"/>
                </a:lnTo>
                <a:lnTo>
                  <a:pt x="49700" y="9491"/>
                </a:lnTo>
                <a:lnTo>
                  <a:pt x="48900" y="10839"/>
                </a:lnTo>
                <a:lnTo>
                  <a:pt x="47591" y="11162"/>
                </a:lnTo>
                <a:lnTo>
                  <a:pt x="46165" y="11333"/>
                </a:lnTo>
                <a:lnTo>
                  <a:pt x="45539" y="12472"/>
                </a:lnTo>
                <a:lnTo>
                  <a:pt x="44340" y="13117"/>
                </a:lnTo>
                <a:lnTo>
                  <a:pt x="44000" y="13972"/>
                </a:lnTo>
                <a:lnTo>
                  <a:pt x="43372" y="14617"/>
                </a:lnTo>
                <a:lnTo>
                  <a:pt x="43031" y="14560"/>
                </a:lnTo>
                <a:lnTo>
                  <a:pt x="43771" y="15320"/>
                </a:lnTo>
                <a:lnTo>
                  <a:pt x="42745" y="15604"/>
                </a:lnTo>
                <a:lnTo>
                  <a:pt x="41549" y="15813"/>
                </a:lnTo>
                <a:lnTo>
                  <a:pt x="40466" y="15490"/>
                </a:lnTo>
                <a:lnTo>
                  <a:pt x="40294" y="16250"/>
                </a:lnTo>
                <a:lnTo>
                  <a:pt x="40182" y="16990"/>
                </a:lnTo>
                <a:lnTo>
                  <a:pt x="39441" y="15927"/>
                </a:lnTo>
                <a:lnTo>
                  <a:pt x="38871" y="14617"/>
                </a:lnTo>
                <a:lnTo>
                  <a:pt x="38015" y="15699"/>
                </a:lnTo>
                <a:lnTo>
                  <a:pt x="37731" y="16895"/>
                </a:lnTo>
                <a:lnTo>
                  <a:pt x="37332" y="18023"/>
                </a:lnTo>
                <a:lnTo>
                  <a:pt x="36305" y="18023"/>
                </a:lnTo>
                <a:lnTo>
                  <a:pt x="35280" y="17655"/>
                </a:lnTo>
                <a:lnTo>
                  <a:pt x="34311" y="17598"/>
                </a:lnTo>
                <a:lnTo>
                  <a:pt x="33342" y="17915"/>
                </a:lnTo>
                <a:lnTo>
                  <a:pt x="32259" y="17970"/>
                </a:lnTo>
                <a:lnTo>
                  <a:pt x="31232" y="18186"/>
                </a:lnTo>
                <a:lnTo>
                  <a:pt x="29923" y="18239"/>
                </a:lnTo>
                <a:lnTo>
                  <a:pt x="28612" y="18239"/>
                </a:lnTo>
                <a:lnTo>
                  <a:pt x="27357" y="18509"/>
                </a:lnTo>
                <a:lnTo>
                  <a:pt x="26273" y="17749"/>
                </a:lnTo>
                <a:lnTo>
                  <a:pt x="25532" y="19103"/>
                </a:lnTo>
                <a:lnTo>
                  <a:pt x="24507" y="19048"/>
                </a:lnTo>
                <a:lnTo>
                  <a:pt x="23538" y="19264"/>
                </a:lnTo>
                <a:lnTo>
                  <a:pt x="22513" y="19697"/>
                </a:lnTo>
                <a:lnTo>
                  <a:pt x="21486" y="19912"/>
                </a:lnTo>
                <a:lnTo>
                  <a:pt x="20860" y="19156"/>
                </a:lnTo>
                <a:lnTo>
                  <a:pt x="20632" y="18186"/>
                </a:lnTo>
                <a:lnTo>
                  <a:pt x="21202" y="17749"/>
                </a:lnTo>
                <a:lnTo>
                  <a:pt x="22284" y="18401"/>
                </a:lnTo>
                <a:lnTo>
                  <a:pt x="23424" y="18670"/>
                </a:lnTo>
                <a:lnTo>
                  <a:pt x="24678" y="18564"/>
                </a:lnTo>
                <a:lnTo>
                  <a:pt x="24564" y="17427"/>
                </a:lnTo>
                <a:lnTo>
                  <a:pt x="23766" y="16838"/>
                </a:lnTo>
                <a:lnTo>
                  <a:pt x="23083" y="16079"/>
                </a:lnTo>
                <a:lnTo>
                  <a:pt x="22284" y="15433"/>
                </a:lnTo>
                <a:lnTo>
                  <a:pt x="21315" y="14940"/>
                </a:lnTo>
                <a:lnTo>
                  <a:pt x="20689" y="13706"/>
                </a:lnTo>
                <a:lnTo>
                  <a:pt x="19664" y="13383"/>
                </a:lnTo>
                <a:lnTo>
                  <a:pt x="18580" y="13269"/>
                </a:lnTo>
                <a:lnTo>
                  <a:pt x="17553" y="13383"/>
                </a:lnTo>
                <a:lnTo>
                  <a:pt x="16699" y="13763"/>
                </a:lnTo>
                <a:lnTo>
                  <a:pt x="15730" y="13763"/>
                </a:lnTo>
                <a:lnTo>
                  <a:pt x="14248" y="14237"/>
                </a:lnTo>
                <a:lnTo>
                  <a:pt x="13108" y="14237"/>
                </a:lnTo>
                <a:lnTo>
                  <a:pt x="12083" y="14788"/>
                </a:lnTo>
                <a:lnTo>
                  <a:pt x="10943" y="15225"/>
                </a:lnTo>
                <a:lnTo>
                  <a:pt x="9860" y="15225"/>
                </a:lnTo>
                <a:lnTo>
                  <a:pt x="8776" y="15054"/>
                </a:lnTo>
                <a:lnTo>
                  <a:pt x="7922" y="15870"/>
                </a:lnTo>
                <a:lnTo>
                  <a:pt x="7010" y="16667"/>
                </a:lnTo>
                <a:lnTo>
                  <a:pt x="6555" y="17655"/>
                </a:lnTo>
                <a:lnTo>
                  <a:pt x="7524" y="18887"/>
                </a:lnTo>
                <a:lnTo>
                  <a:pt x="7294" y="19859"/>
                </a:lnTo>
                <a:lnTo>
                  <a:pt x="7010" y="20775"/>
                </a:lnTo>
                <a:lnTo>
                  <a:pt x="7010" y="21692"/>
                </a:lnTo>
                <a:lnTo>
                  <a:pt x="7922" y="22395"/>
                </a:lnTo>
                <a:lnTo>
                  <a:pt x="9119" y="21962"/>
                </a:lnTo>
                <a:lnTo>
                  <a:pt x="10259" y="21370"/>
                </a:lnTo>
                <a:lnTo>
                  <a:pt x="11171" y="20559"/>
                </a:lnTo>
                <a:lnTo>
                  <a:pt x="11570" y="20506"/>
                </a:lnTo>
                <a:lnTo>
                  <a:pt x="11626" y="19642"/>
                </a:lnTo>
                <a:lnTo>
                  <a:pt x="12025" y="18617"/>
                </a:lnTo>
                <a:lnTo>
                  <a:pt x="12993" y="18023"/>
                </a:lnTo>
                <a:lnTo>
                  <a:pt x="14021" y="17541"/>
                </a:lnTo>
                <a:lnTo>
                  <a:pt x="15160" y="17218"/>
                </a:lnTo>
                <a:lnTo>
                  <a:pt x="16186" y="17161"/>
                </a:lnTo>
                <a:lnTo>
                  <a:pt x="15503" y="17806"/>
                </a:lnTo>
                <a:lnTo>
                  <a:pt x="14534" y="18239"/>
                </a:lnTo>
                <a:lnTo>
                  <a:pt x="13622" y="18617"/>
                </a:lnTo>
                <a:lnTo>
                  <a:pt x="13165" y="20020"/>
                </a:lnTo>
                <a:lnTo>
                  <a:pt x="13563" y="20937"/>
                </a:lnTo>
                <a:lnTo>
                  <a:pt x="13108" y="21856"/>
                </a:lnTo>
                <a:lnTo>
                  <a:pt x="12311" y="22556"/>
                </a:lnTo>
                <a:lnTo>
                  <a:pt x="11284" y="22340"/>
                </a:lnTo>
                <a:lnTo>
                  <a:pt x="10544" y="23042"/>
                </a:lnTo>
                <a:lnTo>
                  <a:pt x="9975" y="23798"/>
                </a:lnTo>
                <a:lnTo>
                  <a:pt x="8720" y="23636"/>
                </a:lnTo>
                <a:lnTo>
                  <a:pt x="7465" y="23473"/>
                </a:lnTo>
                <a:lnTo>
                  <a:pt x="6668" y="22934"/>
                </a:lnTo>
                <a:lnTo>
                  <a:pt x="5927" y="22340"/>
                </a:lnTo>
                <a:lnTo>
                  <a:pt x="5300" y="21747"/>
                </a:lnTo>
                <a:lnTo>
                  <a:pt x="6213" y="21370"/>
                </a:lnTo>
                <a:lnTo>
                  <a:pt x="6384" y="20289"/>
                </a:lnTo>
                <a:lnTo>
                  <a:pt x="6839" y="19264"/>
                </a:lnTo>
                <a:lnTo>
                  <a:pt x="5927" y="19967"/>
                </a:lnTo>
                <a:lnTo>
                  <a:pt x="5129" y="20722"/>
                </a:lnTo>
                <a:lnTo>
                  <a:pt x="4160" y="21478"/>
                </a:lnTo>
                <a:lnTo>
                  <a:pt x="3590" y="21045"/>
                </a:lnTo>
                <a:lnTo>
                  <a:pt x="2678" y="21206"/>
                </a:lnTo>
                <a:lnTo>
                  <a:pt x="1881" y="20884"/>
                </a:lnTo>
                <a:lnTo>
                  <a:pt x="855" y="21315"/>
                </a:lnTo>
                <a:lnTo>
                  <a:pt x="0" y="21801"/>
                </a:lnTo>
                <a:lnTo>
                  <a:pt x="7802" y="29330"/>
                </a:lnTo>
                <a:lnTo>
                  <a:pt x="19845" y="34542"/>
                </a:lnTo>
                <a:lnTo>
                  <a:pt x="34853" y="36680"/>
                </a:lnTo>
                <a:lnTo>
                  <a:pt x="36305" y="36696"/>
                </a:lnTo>
                <a:lnTo>
                  <a:pt x="52777" y="34536"/>
                </a:lnTo>
                <a:lnTo>
                  <a:pt x="65720" y="28715"/>
                </a:lnTo>
                <a:lnTo>
                  <a:pt x="73470" y="20215"/>
                </a:lnTo>
                <a:lnTo>
                  <a:pt x="74823" y="15756"/>
                </a:lnTo>
                <a:lnTo>
                  <a:pt x="74098" y="15377"/>
                </a:lnTo>
                <a:lnTo>
                  <a:pt x="74159" y="16402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13" name="object 1813"/>
          <p:cNvSpPr/>
          <p:nvPr/>
        </p:nvSpPr>
        <p:spPr>
          <a:xfrm>
            <a:off x="308974" y="517802"/>
            <a:ext cx="11669" cy="6549"/>
          </a:xfrm>
          <a:custGeom>
            <a:avLst/>
            <a:gdLst/>
            <a:ahLst/>
            <a:cxnLst/>
            <a:rect l="l" t="t" r="r" b="b"/>
            <a:pathLst>
              <a:path w="15559" h="8732">
                <a:moveTo>
                  <a:pt x="4501" y="3720"/>
                </a:moveTo>
                <a:lnTo>
                  <a:pt x="0" y="6644"/>
                </a:lnTo>
                <a:lnTo>
                  <a:pt x="569" y="6853"/>
                </a:lnTo>
                <a:lnTo>
                  <a:pt x="1139" y="7707"/>
                </a:lnTo>
                <a:lnTo>
                  <a:pt x="1367" y="8732"/>
                </a:lnTo>
                <a:lnTo>
                  <a:pt x="2392" y="8637"/>
                </a:lnTo>
                <a:lnTo>
                  <a:pt x="3419" y="8409"/>
                </a:lnTo>
                <a:lnTo>
                  <a:pt x="4217" y="7764"/>
                </a:lnTo>
                <a:lnTo>
                  <a:pt x="5242" y="7764"/>
                </a:lnTo>
                <a:lnTo>
                  <a:pt x="6210" y="7441"/>
                </a:lnTo>
                <a:lnTo>
                  <a:pt x="7465" y="6967"/>
                </a:lnTo>
                <a:lnTo>
                  <a:pt x="8434" y="6796"/>
                </a:lnTo>
                <a:lnTo>
                  <a:pt x="9231" y="6587"/>
                </a:lnTo>
                <a:lnTo>
                  <a:pt x="9346" y="6359"/>
                </a:lnTo>
                <a:lnTo>
                  <a:pt x="10486" y="6530"/>
                </a:lnTo>
                <a:lnTo>
                  <a:pt x="11626" y="6682"/>
                </a:lnTo>
                <a:lnTo>
                  <a:pt x="12595" y="6587"/>
                </a:lnTo>
                <a:lnTo>
                  <a:pt x="12709" y="5771"/>
                </a:lnTo>
                <a:lnTo>
                  <a:pt x="12879" y="5068"/>
                </a:lnTo>
                <a:lnTo>
                  <a:pt x="13962" y="4480"/>
                </a:lnTo>
                <a:lnTo>
                  <a:pt x="14019" y="3227"/>
                </a:lnTo>
                <a:lnTo>
                  <a:pt x="15102" y="2050"/>
                </a:lnTo>
                <a:lnTo>
                  <a:pt x="14647" y="1841"/>
                </a:lnTo>
                <a:lnTo>
                  <a:pt x="14931" y="1613"/>
                </a:lnTo>
                <a:lnTo>
                  <a:pt x="15559" y="322"/>
                </a:lnTo>
                <a:lnTo>
                  <a:pt x="14703" y="151"/>
                </a:lnTo>
                <a:lnTo>
                  <a:pt x="14874" y="0"/>
                </a:lnTo>
                <a:lnTo>
                  <a:pt x="9517" y="1518"/>
                </a:lnTo>
                <a:lnTo>
                  <a:pt x="4501" y="3720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14" name="object 1814"/>
          <p:cNvSpPr/>
          <p:nvPr/>
        </p:nvSpPr>
        <p:spPr>
          <a:xfrm>
            <a:off x="306965" y="525449"/>
            <a:ext cx="1794" cy="1907"/>
          </a:xfrm>
          <a:custGeom>
            <a:avLst/>
            <a:gdLst/>
            <a:ahLst/>
            <a:cxnLst/>
            <a:rect l="l" t="t" r="r" b="b"/>
            <a:pathLst>
              <a:path w="2392" h="2543">
                <a:moveTo>
                  <a:pt x="1423" y="0"/>
                </a:moveTo>
                <a:lnTo>
                  <a:pt x="569" y="645"/>
                </a:lnTo>
                <a:lnTo>
                  <a:pt x="0" y="1461"/>
                </a:lnTo>
                <a:lnTo>
                  <a:pt x="0" y="2429"/>
                </a:lnTo>
                <a:lnTo>
                  <a:pt x="968" y="2429"/>
                </a:lnTo>
                <a:lnTo>
                  <a:pt x="1879" y="2543"/>
                </a:lnTo>
                <a:lnTo>
                  <a:pt x="2392" y="1252"/>
                </a:lnTo>
                <a:lnTo>
                  <a:pt x="1423" y="0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15" name="object 1815"/>
          <p:cNvSpPr/>
          <p:nvPr/>
        </p:nvSpPr>
        <p:spPr>
          <a:xfrm>
            <a:off x="318761" y="525647"/>
            <a:ext cx="3506" cy="1623"/>
          </a:xfrm>
          <a:custGeom>
            <a:avLst/>
            <a:gdLst/>
            <a:ahLst/>
            <a:cxnLst/>
            <a:rect l="l" t="t" r="r" b="b"/>
            <a:pathLst>
              <a:path w="4674" h="2164">
                <a:moveTo>
                  <a:pt x="4674" y="1689"/>
                </a:moveTo>
                <a:lnTo>
                  <a:pt x="3705" y="987"/>
                </a:lnTo>
                <a:lnTo>
                  <a:pt x="2849" y="1309"/>
                </a:lnTo>
                <a:lnTo>
                  <a:pt x="2793" y="322"/>
                </a:lnTo>
                <a:lnTo>
                  <a:pt x="1768" y="0"/>
                </a:lnTo>
                <a:lnTo>
                  <a:pt x="855" y="436"/>
                </a:lnTo>
                <a:lnTo>
                  <a:pt x="171" y="1195"/>
                </a:lnTo>
                <a:lnTo>
                  <a:pt x="0" y="2164"/>
                </a:lnTo>
                <a:lnTo>
                  <a:pt x="1425" y="2164"/>
                </a:lnTo>
                <a:lnTo>
                  <a:pt x="2736" y="1689"/>
                </a:lnTo>
                <a:lnTo>
                  <a:pt x="3079" y="2107"/>
                </a:lnTo>
                <a:lnTo>
                  <a:pt x="4674" y="1689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16" name="object 1816"/>
          <p:cNvSpPr/>
          <p:nvPr/>
        </p:nvSpPr>
        <p:spPr>
          <a:xfrm>
            <a:off x="346803" y="523626"/>
            <a:ext cx="470" cy="242"/>
          </a:xfrm>
          <a:custGeom>
            <a:avLst/>
            <a:gdLst/>
            <a:ahLst/>
            <a:cxnLst/>
            <a:rect l="l" t="t" r="r" b="b"/>
            <a:pathLst>
              <a:path w="626" h="322">
                <a:moveTo>
                  <a:pt x="626" y="113"/>
                </a:moveTo>
                <a:lnTo>
                  <a:pt x="0" y="0"/>
                </a:lnTo>
                <a:lnTo>
                  <a:pt x="457" y="322"/>
                </a:lnTo>
                <a:lnTo>
                  <a:pt x="626" y="113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17" name="object 1817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18" name="object 1818"/>
          <p:cNvSpPr/>
          <p:nvPr/>
        </p:nvSpPr>
        <p:spPr>
          <a:xfrm>
            <a:off x="338681" y="527428"/>
            <a:ext cx="1154" cy="569"/>
          </a:xfrm>
          <a:custGeom>
            <a:avLst/>
            <a:gdLst/>
            <a:ahLst/>
            <a:cxnLst/>
            <a:rect l="l" t="t" r="r" b="b"/>
            <a:pathLst>
              <a:path w="1538" h="759">
                <a:moveTo>
                  <a:pt x="1538" y="493"/>
                </a:moveTo>
                <a:lnTo>
                  <a:pt x="0" y="0"/>
                </a:lnTo>
                <a:lnTo>
                  <a:pt x="398" y="759"/>
                </a:lnTo>
                <a:lnTo>
                  <a:pt x="1538" y="493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19" name="object 1819"/>
          <p:cNvSpPr/>
          <p:nvPr/>
        </p:nvSpPr>
        <p:spPr>
          <a:xfrm>
            <a:off x="321839" y="517276"/>
            <a:ext cx="470" cy="242"/>
          </a:xfrm>
          <a:custGeom>
            <a:avLst/>
            <a:gdLst/>
            <a:ahLst/>
            <a:cxnLst/>
            <a:rect l="l" t="t" r="r" b="b"/>
            <a:pathLst>
              <a:path w="626" h="322">
                <a:moveTo>
                  <a:pt x="626" y="0"/>
                </a:moveTo>
                <a:lnTo>
                  <a:pt x="0" y="151"/>
                </a:lnTo>
                <a:lnTo>
                  <a:pt x="171" y="322"/>
                </a:lnTo>
                <a:lnTo>
                  <a:pt x="626" y="0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20" name="object 1820"/>
          <p:cNvSpPr/>
          <p:nvPr/>
        </p:nvSpPr>
        <p:spPr>
          <a:xfrm>
            <a:off x="302347" y="531884"/>
            <a:ext cx="3933" cy="4657"/>
          </a:xfrm>
          <a:custGeom>
            <a:avLst/>
            <a:gdLst/>
            <a:ahLst/>
            <a:cxnLst/>
            <a:rect l="l" t="t" r="r" b="b"/>
            <a:pathLst>
              <a:path w="5244" h="6209">
                <a:moveTo>
                  <a:pt x="227" y="5184"/>
                </a:moveTo>
                <a:lnTo>
                  <a:pt x="457" y="5723"/>
                </a:lnTo>
                <a:lnTo>
                  <a:pt x="797" y="6209"/>
                </a:lnTo>
                <a:lnTo>
                  <a:pt x="2052" y="6101"/>
                </a:lnTo>
                <a:lnTo>
                  <a:pt x="2622" y="5023"/>
                </a:lnTo>
                <a:lnTo>
                  <a:pt x="2906" y="3889"/>
                </a:lnTo>
                <a:lnTo>
                  <a:pt x="3363" y="2866"/>
                </a:lnTo>
                <a:lnTo>
                  <a:pt x="4275" y="2107"/>
                </a:lnTo>
                <a:lnTo>
                  <a:pt x="4901" y="1139"/>
                </a:lnTo>
                <a:lnTo>
                  <a:pt x="5244" y="0"/>
                </a:lnTo>
                <a:lnTo>
                  <a:pt x="4331" y="379"/>
                </a:lnTo>
                <a:lnTo>
                  <a:pt x="3534" y="702"/>
                </a:lnTo>
                <a:lnTo>
                  <a:pt x="3590" y="1670"/>
                </a:lnTo>
                <a:lnTo>
                  <a:pt x="2736" y="2429"/>
                </a:lnTo>
                <a:lnTo>
                  <a:pt x="2052" y="3295"/>
                </a:lnTo>
                <a:lnTo>
                  <a:pt x="1027" y="3834"/>
                </a:lnTo>
                <a:lnTo>
                  <a:pt x="114" y="4537"/>
                </a:lnTo>
                <a:lnTo>
                  <a:pt x="227" y="5184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21" name="object 1821"/>
          <p:cNvSpPr/>
          <p:nvPr/>
        </p:nvSpPr>
        <p:spPr>
          <a:xfrm>
            <a:off x="303331" y="521362"/>
            <a:ext cx="56117" cy="27038"/>
          </a:xfrm>
          <a:custGeom>
            <a:avLst/>
            <a:gdLst/>
            <a:ahLst/>
            <a:cxnLst/>
            <a:rect l="l" t="t" r="r" b="b"/>
            <a:pathLst>
              <a:path w="74823" h="36050">
                <a:moveTo>
                  <a:pt x="23766" y="16193"/>
                </a:moveTo>
                <a:lnTo>
                  <a:pt x="23083" y="15433"/>
                </a:lnTo>
                <a:lnTo>
                  <a:pt x="22284" y="14788"/>
                </a:lnTo>
                <a:lnTo>
                  <a:pt x="21315" y="14294"/>
                </a:lnTo>
                <a:lnTo>
                  <a:pt x="20689" y="13060"/>
                </a:lnTo>
                <a:lnTo>
                  <a:pt x="19664" y="12738"/>
                </a:lnTo>
                <a:lnTo>
                  <a:pt x="18580" y="12624"/>
                </a:lnTo>
                <a:lnTo>
                  <a:pt x="17553" y="12738"/>
                </a:lnTo>
                <a:lnTo>
                  <a:pt x="16699" y="13117"/>
                </a:lnTo>
                <a:lnTo>
                  <a:pt x="15730" y="13117"/>
                </a:lnTo>
                <a:lnTo>
                  <a:pt x="14248" y="13592"/>
                </a:lnTo>
                <a:lnTo>
                  <a:pt x="13108" y="13592"/>
                </a:lnTo>
                <a:lnTo>
                  <a:pt x="12083" y="14142"/>
                </a:lnTo>
                <a:lnTo>
                  <a:pt x="10943" y="14579"/>
                </a:lnTo>
                <a:lnTo>
                  <a:pt x="9860" y="14579"/>
                </a:lnTo>
                <a:lnTo>
                  <a:pt x="8776" y="14408"/>
                </a:lnTo>
                <a:lnTo>
                  <a:pt x="7922" y="15225"/>
                </a:lnTo>
                <a:lnTo>
                  <a:pt x="7010" y="16022"/>
                </a:lnTo>
                <a:lnTo>
                  <a:pt x="6555" y="17009"/>
                </a:lnTo>
                <a:lnTo>
                  <a:pt x="7524" y="18241"/>
                </a:lnTo>
                <a:lnTo>
                  <a:pt x="7294" y="19213"/>
                </a:lnTo>
                <a:lnTo>
                  <a:pt x="7010" y="20130"/>
                </a:lnTo>
                <a:lnTo>
                  <a:pt x="7010" y="21047"/>
                </a:lnTo>
                <a:lnTo>
                  <a:pt x="7922" y="21749"/>
                </a:lnTo>
                <a:lnTo>
                  <a:pt x="9119" y="21317"/>
                </a:lnTo>
                <a:lnTo>
                  <a:pt x="10259" y="20724"/>
                </a:lnTo>
                <a:lnTo>
                  <a:pt x="11171" y="19914"/>
                </a:lnTo>
                <a:lnTo>
                  <a:pt x="11570" y="19860"/>
                </a:lnTo>
                <a:lnTo>
                  <a:pt x="11626" y="18997"/>
                </a:lnTo>
                <a:lnTo>
                  <a:pt x="12025" y="17972"/>
                </a:lnTo>
                <a:lnTo>
                  <a:pt x="12993" y="17377"/>
                </a:lnTo>
                <a:lnTo>
                  <a:pt x="14021" y="16895"/>
                </a:lnTo>
                <a:lnTo>
                  <a:pt x="15160" y="16572"/>
                </a:lnTo>
                <a:lnTo>
                  <a:pt x="16186" y="16515"/>
                </a:lnTo>
                <a:lnTo>
                  <a:pt x="15503" y="17161"/>
                </a:lnTo>
                <a:lnTo>
                  <a:pt x="14534" y="17594"/>
                </a:lnTo>
                <a:lnTo>
                  <a:pt x="13622" y="17972"/>
                </a:lnTo>
                <a:lnTo>
                  <a:pt x="13165" y="19374"/>
                </a:lnTo>
                <a:lnTo>
                  <a:pt x="13563" y="20291"/>
                </a:lnTo>
                <a:lnTo>
                  <a:pt x="13108" y="21210"/>
                </a:lnTo>
                <a:lnTo>
                  <a:pt x="12311" y="21911"/>
                </a:lnTo>
                <a:lnTo>
                  <a:pt x="11284" y="21694"/>
                </a:lnTo>
                <a:lnTo>
                  <a:pt x="10544" y="22397"/>
                </a:lnTo>
                <a:lnTo>
                  <a:pt x="9975" y="23152"/>
                </a:lnTo>
                <a:lnTo>
                  <a:pt x="8720" y="22991"/>
                </a:lnTo>
                <a:lnTo>
                  <a:pt x="7465" y="22828"/>
                </a:lnTo>
                <a:lnTo>
                  <a:pt x="6668" y="22289"/>
                </a:lnTo>
                <a:lnTo>
                  <a:pt x="5927" y="21694"/>
                </a:lnTo>
                <a:lnTo>
                  <a:pt x="5300" y="21102"/>
                </a:lnTo>
                <a:lnTo>
                  <a:pt x="6213" y="20724"/>
                </a:lnTo>
                <a:lnTo>
                  <a:pt x="6384" y="19644"/>
                </a:lnTo>
                <a:lnTo>
                  <a:pt x="6839" y="18619"/>
                </a:lnTo>
                <a:lnTo>
                  <a:pt x="5927" y="19321"/>
                </a:lnTo>
                <a:lnTo>
                  <a:pt x="5129" y="20077"/>
                </a:lnTo>
                <a:lnTo>
                  <a:pt x="4160" y="20832"/>
                </a:lnTo>
                <a:lnTo>
                  <a:pt x="3590" y="20400"/>
                </a:lnTo>
                <a:lnTo>
                  <a:pt x="2678" y="20561"/>
                </a:lnTo>
                <a:lnTo>
                  <a:pt x="1881" y="20238"/>
                </a:lnTo>
                <a:lnTo>
                  <a:pt x="855" y="20669"/>
                </a:lnTo>
                <a:lnTo>
                  <a:pt x="0" y="21155"/>
                </a:lnTo>
                <a:lnTo>
                  <a:pt x="7802" y="28685"/>
                </a:lnTo>
                <a:lnTo>
                  <a:pt x="19845" y="33897"/>
                </a:lnTo>
                <a:lnTo>
                  <a:pt x="34853" y="36034"/>
                </a:lnTo>
                <a:lnTo>
                  <a:pt x="36305" y="36050"/>
                </a:lnTo>
                <a:lnTo>
                  <a:pt x="52777" y="33891"/>
                </a:lnTo>
                <a:lnTo>
                  <a:pt x="65720" y="28070"/>
                </a:lnTo>
                <a:lnTo>
                  <a:pt x="73470" y="19569"/>
                </a:lnTo>
                <a:lnTo>
                  <a:pt x="74823" y="15111"/>
                </a:lnTo>
                <a:lnTo>
                  <a:pt x="74098" y="14731"/>
                </a:lnTo>
                <a:lnTo>
                  <a:pt x="74159" y="15756"/>
                </a:lnTo>
                <a:lnTo>
                  <a:pt x="72951" y="15547"/>
                </a:lnTo>
                <a:lnTo>
                  <a:pt x="72548" y="16345"/>
                </a:lnTo>
                <a:lnTo>
                  <a:pt x="71863" y="15490"/>
                </a:lnTo>
                <a:lnTo>
                  <a:pt x="71138" y="14579"/>
                </a:lnTo>
                <a:lnTo>
                  <a:pt x="70896" y="13497"/>
                </a:lnTo>
                <a:lnTo>
                  <a:pt x="70614" y="12358"/>
                </a:lnTo>
                <a:lnTo>
                  <a:pt x="70836" y="11219"/>
                </a:lnTo>
                <a:lnTo>
                  <a:pt x="70493" y="10194"/>
                </a:lnTo>
                <a:lnTo>
                  <a:pt x="70614" y="9112"/>
                </a:lnTo>
                <a:lnTo>
                  <a:pt x="71178" y="8846"/>
                </a:lnTo>
                <a:lnTo>
                  <a:pt x="70554" y="7935"/>
                </a:lnTo>
                <a:lnTo>
                  <a:pt x="70050" y="7024"/>
                </a:lnTo>
                <a:lnTo>
                  <a:pt x="70111" y="6036"/>
                </a:lnTo>
                <a:lnTo>
                  <a:pt x="69366" y="4859"/>
                </a:lnTo>
                <a:lnTo>
                  <a:pt x="70151" y="5505"/>
                </a:lnTo>
                <a:lnTo>
                  <a:pt x="70735" y="6473"/>
                </a:lnTo>
                <a:lnTo>
                  <a:pt x="71420" y="7289"/>
                </a:lnTo>
                <a:lnTo>
                  <a:pt x="72145" y="8087"/>
                </a:lnTo>
                <a:lnTo>
                  <a:pt x="72830" y="8960"/>
                </a:lnTo>
                <a:lnTo>
                  <a:pt x="73635" y="9719"/>
                </a:lnTo>
                <a:lnTo>
                  <a:pt x="74602" y="10194"/>
                </a:lnTo>
                <a:lnTo>
                  <a:pt x="74501" y="9719"/>
                </a:lnTo>
                <a:lnTo>
                  <a:pt x="74320" y="9283"/>
                </a:lnTo>
                <a:lnTo>
                  <a:pt x="74199" y="8846"/>
                </a:lnTo>
                <a:lnTo>
                  <a:pt x="70675" y="5334"/>
                </a:lnTo>
                <a:lnTo>
                  <a:pt x="66566" y="2373"/>
                </a:lnTo>
                <a:lnTo>
                  <a:pt x="62124" y="0"/>
                </a:lnTo>
                <a:lnTo>
                  <a:pt x="63036" y="816"/>
                </a:lnTo>
                <a:lnTo>
                  <a:pt x="62522" y="1936"/>
                </a:lnTo>
                <a:lnTo>
                  <a:pt x="61952" y="2373"/>
                </a:lnTo>
                <a:lnTo>
                  <a:pt x="62238" y="2961"/>
                </a:lnTo>
                <a:lnTo>
                  <a:pt x="61610" y="3132"/>
                </a:lnTo>
                <a:lnTo>
                  <a:pt x="61896" y="3568"/>
                </a:lnTo>
                <a:lnTo>
                  <a:pt x="61098" y="3777"/>
                </a:lnTo>
                <a:lnTo>
                  <a:pt x="60357" y="4423"/>
                </a:lnTo>
                <a:lnTo>
                  <a:pt x="60641" y="4973"/>
                </a:lnTo>
                <a:lnTo>
                  <a:pt x="60071" y="5941"/>
                </a:lnTo>
                <a:lnTo>
                  <a:pt x="59900" y="7062"/>
                </a:lnTo>
                <a:lnTo>
                  <a:pt x="59501" y="8087"/>
                </a:lnTo>
                <a:lnTo>
                  <a:pt x="58249" y="7992"/>
                </a:lnTo>
                <a:lnTo>
                  <a:pt x="57050" y="8144"/>
                </a:lnTo>
                <a:lnTo>
                  <a:pt x="56140" y="8789"/>
                </a:lnTo>
                <a:lnTo>
                  <a:pt x="55113" y="9397"/>
                </a:lnTo>
                <a:lnTo>
                  <a:pt x="54372" y="9283"/>
                </a:lnTo>
                <a:lnTo>
                  <a:pt x="53860" y="10099"/>
                </a:lnTo>
                <a:lnTo>
                  <a:pt x="53119" y="10517"/>
                </a:lnTo>
                <a:lnTo>
                  <a:pt x="52777" y="9719"/>
                </a:lnTo>
                <a:lnTo>
                  <a:pt x="52549" y="8789"/>
                </a:lnTo>
                <a:lnTo>
                  <a:pt x="51637" y="8694"/>
                </a:lnTo>
                <a:lnTo>
                  <a:pt x="50668" y="8637"/>
                </a:lnTo>
                <a:lnTo>
                  <a:pt x="49700" y="8846"/>
                </a:lnTo>
                <a:lnTo>
                  <a:pt x="48900" y="10194"/>
                </a:lnTo>
                <a:lnTo>
                  <a:pt x="47591" y="10517"/>
                </a:lnTo>
                <a:lnTo>
                  <a:pt x="46165" y="10687"/>
                </a:lnTo>
                <a:lnTo>
                  <a:pt x="45539" y="11827"/>
                </a:lnTo>
                <a:lnTo>
                  <a:pt x="44340" y="12472"/>
                </a:lnTo>
                <a:lnTo>
                  <a:pt x="44000" y="13326"/>
                </a:lnTo>
                <a:lnTo>
                  <a:pt x="43372" y="13972"/>
                </a:lnTo>
                <a:lnTo>
                  <a:pt x="43031" y="13915"/>
                </a:lnTo>
                <a:lnTo>
                  <a:pt x="43771" y="14674"/>
                </a:lnTo>
                <a:lnTo>
                  <a:pt x="42745" y="14959"/>
                </a:lnTo>
                <a:lnTo>
                  <a:pt x="41549" y="15168"/>
                </a:lnTo>
                <a:lnTo>
                  <a:pt x="40466" y="14845"/>
                </a:lnTo>
                <a:lnTo>
                  <a:pt x="40294" y="15604"/>
                </a:lnTo>
                <a:lnTo>
                  <a:pt x="40182" y="16345"/>
                </a:lnTo>
                <a:lnTo>
                  <a:pt x="39441" y="15282"/>
                </a:lnTo>
                <a:lnTo>
                  <a:pt x="38871" y="13972"/>
                </a:lnTo>
                <a:lnTo>
                  <a:pt x="38015" y="15054"/>
                </a:lnTo>
                <a:lnTo>
                  <a:pt x="37731" y="16250"/>
                </a:lnTo>
                <a:lnTo>
                  <a:pt x="37332" y="17377"/>
                </a:lnTo>
                <a:lnTo>
                  <a:pt x="36305" y="17377"/>
                </a:lnTo>
                <a:lnTo>
                  <a:pt x="35280" y="17009"/>
                </a:lnTo>
                <a:lnTo>
                  <a:pt x="34311" y="16952"/>
                </a:lnTo>
                <a:lnTo>
                  <a:pt x="33342" y="17269"/>
                </a:lnTo>
                <a:lnTo>
                  <a:pt x="32259" y="17324"/>
                </a:lnTo>
                <a:lnTo>
                  <a:pt x="31232" y="17541"/>
                </a:lnTo>
                <a:lnTo>
                  <a:pt x="29923" y="17594"/>
                </a:lnTo>
                <a:lnTo>
                  <a:pt x="28612" y="17594"/>
                </a:lnTo>
                <a:lnTo>
                  <a:pt x="27357" y="17863"/>
                </a:lnTo>
                <a:lnTo>
                  <a:pt x="26273" y="17104"/>
                </a:lnTo>
                <a:lnTo>
                  <a:pt x="25532" y="18458"/>
                </a:lnTo>
                <a:lnTo>
                  <a:pt x="24507" y="18403"/>
                </a:lnTo>
                <a:lnTo>
                  <a:pt x="23538" y="18619"/>
                </a:lnTo>
                <a:lnTo>
                  <a:pt x="22513" y="19052"/>
                </a:lnTo>
                <a:lnTo>
                  <a:pt x="21486" y="19266"/>
                </a:lnTo>
                <a:lnTo>
                  <a:pt x="20860" y="18511"/>
                </a:lnTo>
                <a:lnTo>
                  <a:pt x="20632" y="17541"/>
                </a:lnTo>
                <a:lnTo>
                  <a:pt x="21202" y="17104"/>
                </a:lnTo>
                <a:lnTo>
                  <a:pt x="22284" y="17755"/>
                </a:lnTo>
                <a:lnTo>
                  <a:pt x="23424" y="18025"/>
                </a:lnTo>
                <a:lnTo>
                  <a:pt x="24678" y="17918"/>
                </a:lnTo>
                <a:lnTo>
                  <a:pt x="24564" y="16781"/>
                </a:lnTo>
                <a:lnTo>
                  <a:pt x="23766" y="16193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22" name="object 1822"/>
          <p:cNvSpPr/>
          <p:nvPr/>
        </p:nvSpPr>
        <p:spPr>
          <a:xfrm>
            <a:off x="345820" y="524324"/>
            <a:ext cx="1069" cy="840"/>
          </a:xfrm>
          <a:custGeom>
            <a:avLst/>
            <a:gdLst/>
            <a:ahLst/>
            <a:cxnLst/>
            <a:rect l="l" t="t" r="r" b="b"/>
            <a:pathLst>
              <a:path w="1425" h="1120">
                <a:moveTo>
                  <a:pt x="227" y="37"/>
                </a:moveTo>
                <a:lnTo>
                  <a:pt x="0" y="645"/>
                </a:lnTo>
                <a:lnTo>
                  <a:pt x="1425" y="1120"/>
                </a:lnTo>
                <a:lnTo>
                  <a:pt x="1367" y="0"/>
                </a:lnTo>
                <a:lnTo>
                  <a:pt x="227" y="37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23" name="object 1823"/>
          <p:cNvSpPr/>
          <p:nvPr/>
        </p:nvSpPr>
        <p:spPr>
          <a:xfrm>
            <a:off x="336929" y="526915"/>
            <a:ext cx="1623" cy="1082"/>
          </a:xfrm>
          <a:custGeom>
            <a:avLst/>
            <a:gdLst/>
            <a:ahLst/>
            <a:cxnLst/>
            <a:rect l="l" t="t" r="r" b="b"/>
            <a:pathLst>
              <a:path w="2164" h="1442">
                <a:moveTo>
                  <a:pt x="0" y="208"/>
                </a:moveTo>
                <a:lnTo>
                  <a:pt x="56" y="1442"/>
                </a:lnTo>
                <a:lnTo>
                  <a:pt x="2164" y="1442"/>
                </a:lnTo>
                <a:lnTo>
                  <a:pt x="1709" y="683"/>
                </a:lnTo>
                <a:lnTo>
                  <a:pt x="96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24" name="object 1824"/>
          <p:cNvSpPr/>
          <p:nvPr/>
        </p:nvSpPr>
        <p:spPr>
          <a:xfrm>
            <a:off x="306965" y="525449"/>
            <a:ext cx="1794" cy="1907"/>
          </a:xfrm>
          <a:custGeom>
            <a:avLst/>
            <a:gdLst/>
            <a:ahLst/>
            <a:cxnLst/>
            <a:rect l="l" t="t" r="r" b="b"/>
            <a:pathLst>
              <a:path w="2392" h="2543">
                <a:moveTo>
                  <a:pt x="1423" y="0"/>
                </a:moveTo>
                <a:lnTo>
                  <a:pt x="569" y="645"/>
                </a:lnTo>
                <a:lnTo>
                  <a:pt x="0" y="1461"/>
                </a:lnTo>
                <a:lnTo>
                  <a:pt x="0" y="2429"/>
                </a:lnTo>
                <a:lnTo>
                  <a:pt x="968" y="2429"/>
                </a:lnTo>
                <a:lnTo>
                  <a:pt x="1879" y="2543"/>
                </a:lnTo>
                <a:lnTo>
                  <a:pt x="2392" y="1252"/>
                </a:lnTo>
                <a:lnTo>
                  <a:pt x="1423" y="0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25" name="object 1825"/>
          <p:cNvSpPr/>
          <p:nvPr/>
        </p:nvSpPr>
        <p:spPr>
          <a:xfrm>
            <a:off x="318761" y="525647"/>
            <a:ext cx="3506" cy="1623"/>
          </a:xfrm>
          <a:custGeom>
            <a:avLst/>
            <a:gdLst/>
            <a:ahLst/>
            <a:cxnLst/>
            <a:rect l="l" t="t" r="r" b="b"/>
            <a:pathLst>
              <a:path w="4674" h="2164">
                <a:moveTo>
                  <a:pt x="4674" y="1689"/>
                </a:moveTo>
                <a:lnTo>
                  <a:pt x="3705" y="987"/>
                </a:lnTo>
                <a:lnTo>
                  <a:pt x="2849" y="1309"/>
                </a:lnTo>
                <a:lnTo>
                  <a:pt x="2793" y="322"/>
                </a:lnTo>
                <a:lnTo>
                  <a:pt x="1768" y="0"/>
                </a:lnTo>
                <a:lnTo>
                  <a:pt x="855" y="436"/>
                </a:lnTo>
                <a:lnTo>
                  <a:pt x="171" y="1195"/>
                </a:lnTo>
                <a:lnTo>
                  <a:pt x="0" y="2164"/>
                </a:lnTo>
                <a:lnTo>
                  <a:pt x="1425" y="2164"/>
                </a:lnTo>
                <a:lnTo>
                  <a:pt x="2736" y="1689"/>
                </a:lnTo>
                <a:lnTo>
                  <a:pt x="3079" y="2107"/>
                </a:lnTo>
                <a:lnTo>
                  <a:pt x="4674" y="1689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26" name="object 1826"/>
          <p:cNvSpPr/>
          <p:nvPr/>
        </p:nvSpPr>
        <p:spPr>
          <a:xfrm>
            <a:off x="346803" y="523626"/>
            <a:ext cx="470" cy="242"/>
          </a:xfrm>
          <a:custGeom>
            <a:avLst/>
            <a:gdLst/>
            <a:ahLst/>
            <a:cxnLst/>
            <a:rect l="l" t="t" r="r" b="b"/>
            <a:pathLst>
              <a:path w="626" h="322">
                <a:moveTo>
                  <a:pt x="626" y="113"/>
                </a:moveTo>
                <a:lnTo>
                  <a:pt x="0" y="0"/>
                </a:lnTo>
                <a:lnTo>
                  <a:pt x="457" y="322"/>
                </a:lnTo>
                <a:lnTo>
                  <a:pt x="626" y="113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27" name="object 1827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28" name="object 1828"/>
          <p:cNvSpPr/>
          <p:nvPr/>
        </p:nvSpPr>
        <p:spPr>
          <a:xfrm>
            <a:off x="338681" y="527428"/>
            <a:ext cx="1154" cy="569"/>
          </a:xfrm>
          <a:custGeom>
            <a:avLst/>
            <a:gdLst/>
            <a:ahLst/>
            <a:cxnLst/>
            <a:rect l="l" t="t" r="r" b="b"/>
            <a:pathLst>
              <a:path w="1538" h="759">
                <a:moveTo>
                  <a:pt x="1538" y="493"/>
                </a:moveTo>
                <a:lnTo>
                  <a:pt x="0" y="0"/>
                </a:lnTo>
                <a:lnTo>
                  <a:pt x="398" y="759"/>
                </a:lnTo>
                <a:lnTo>
                  <a:pt x="1538" y="493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29" name="object 1829"/>
          <p:cNvSpPr/>
          <p:nvPr/>
        </p:nvSpPr>
        <p:spPr>
          <a:xfrm>
            <a:off x="309357" y="518045"/>
            <a:ext cx="11286" cy="6307"/>
          </a:xfrm>
          <a:custGeom>
            <a:avLst/>
            <a:gdLst/>
            <a:ahLst/>
            <a:cxnLst/>
            <a:rect l="l" t="t" r="r" b="b"/>
            <a:pathLst>
              <a:path w="15048" h="8409">
                <a:moveTo>
                  <a:pt x="4503" y="3606"/>
                </a:moveTo>
                <a:lnTo>
                  <a:pt x="0" y="6473"/>
                </a:lnTo>
                <a:lnTo>
                  <a:pt x="628" y="7384"/>
                </a:lnTo>
                <a:lnTo>
                  <a:pt x="855" y="8409"/>
                </a:lnTo>
                <a:lnTo>
                  <a:pt x="1881" y="8314"/>
                </a:lnTo>
                <a:lnTo>
                  <a:pt x="2908" y="8087"/>
                </a:lnTo>
                <a:lnTo>
                  <a:pt x="3705" y="7441"/>
                </a:lnTo>
                <a:lnTo>
                  <a:pt x="4730" y="7441"/>
                </a:lnTo>
                <a:lnTo>
                  <a:pt x="5699" y="7118"/>
                </a:lnTo>
                <a:lnTo>
                  <a:pt x="6954" y="6644"/>
                </a:lnTo>
                <a:lnTo>
                  <a:pt x="7922" y="6473"/>
                </a:lnTo>
                <a:lnTo>
                  <a:pt x="8720" y="6264"/>
                </a:lnTo>
                <a:lnTo>
                  <a:pt x="8835" y="6036"/>
                </a:lnTo>
                <a:lnTo>
                  <a:pt x="9975" y="6207"/>
                </a:lnTo>
                <a:lnTo>
                  <a:pt x="11114" y="6359"/>
                </a:lnTo>
                <a:lnTo>
                  <a:pt x="12083" y="6264"/>
                </a:lnTo>
                <a:lnTo>
                  <a:pt x="12198" y="5448"/>
                </a:lnTo>
                <a:lnTo>
                  <a:pt x="12367" y="4745"/>
                </a:lnTo>
                <a:lnTo>
                  <a:pt x="13451" y="4157"/>
                </a:lnTo>
                <a:lnTo>
                  <a:pt x="13507" y="2904"/>
                </a:lnTo>
                <a:lnTo>
                  <a:pt x="14591" y="1727"/>
                </a:lnTo>
                <a:lnTo>
                  <a:pt x="14135" y="1518"/>
                </a:lnTo>
                <a:lnTo>
                  <a:pt x="14419" y="1290"/>
                </a:lnTo>
                <a:lnTo>
                  <a:pt x="15048" y="0"/>
                </a:lnTo>
                <a:lnTo>
                  <a:pt x="14876" y="0"/>
                </a:lnTo>
                <a:lnTo>
                  <a:pt x="9517" y="1404"/>
                </a:lnTo>
                <a:lnTo>
                  <a:pt x="4503" y="3606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30" name="object 1830"/>
          <p:cNvSpPr/>
          <p:nvPr/>
        </p:nvSpPr>
        <p:spPr>
          <a:xfrm>
            <a:off x="302347" y="531884"/>
            <a:ext cx="3933" cy="4657"/>
          </a:xfrm>
          <a:custGeom>
            <a:avLst/>
            <a:gdLst/>
            <a:ahLst/>
            <a:cxnLst/>
            <a:rect l="l" t="t" r="r" b="b"/>
            <a:pathLst>
              <a:path w="5244" h="6209">
                <a:moveTo>
                  <a:pt x="227" y="5184"/>
                </a:moveTo>
                <a:lnTo>
                  <a:pt x="457" y="5723"/>
                </a:lnTo>
                <a:lnTo>
                  <a:pt x="797" y="6209"/>
                </a:lnTo>
                <a:lnTo>
                  <a:pt x="2052" y="6101"/>
                </a:lnTo>
                <a:lnTo>
                  <a:pt x="2622" y="5023"/>
                </a:lnTo>
                <a:lnTo>
                  <a:pt x="2906" y="3889"/>
                </a:lnTo>
                <a:lnTo>
                  <a:pt x="3363" y="2866"/>
                </a:lnTo>
                <a:lnTo>
                  <a:pt x="4275" y="2107"/>
                </a:lnTo>
                <a:lnTo>
                  <a:pt x="4901" y="1139"/>
                </a:lnTo>
                <a:lnTo>
                  <a:pt x="5244" y="0"/>
                </a:lnTo>
                <a:lnTo>
                  <a:pt x="4331" y="379"/>
                </a:lnTo>
                <a:lnTo>
                  <a:pt x="3534" y="702"/>
                </a:lnTo>
                <a:lnTo>
                  <a:pt x="3590" y="1670"/>
                </a:lnTo>
                <a:lnTo>
                  <a:pt x="2736" y="2429"/>
                </a:lnTo>
                <a:lnTo>
                  <a:pt x="2052" y="3295"/>
                </a:lnTo>
                <a:lnTo>
                  <a:pt x="1027" y="3834"/>
                </a:lnTo>
                <a:lnTo>
                  <a:pt x="114" y="4537"/>
                </a:lnTo>
                <a:lnTo>
                  <a:pt x="227" y="5184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31" name="object 1831"/>
          <p:cNvSpPr/>
          <p:nvPr/>
        </p:nvSpPr>
        <p:spPr>
          <a:xfrm>
            <a:off x="301791" y="532611"/>
            <a:ext cx="2137" cy="1580"/>
          </a:xfrm>
          <a:custGeom>
            <a:avLst/>
            <a:gdLst/>
            <a:ahLst/>
            <a:cxnLst/>
            <a:rect l="l" t="t" r="r" b="b"/>
            <a:pathLst>
              <a:path w="2849" h="2107">
                <a:moveTo>
                  <a:pt x="58" y="1575"/>
                </a:moveTo>
                <a:lnTo>
                  <a:pt x="227" y="2107"/>
                </a:lnTo>
                <a:lnTo>
                  <a:pt x="855" y="2050"/>
                </a:lnTo>
                <a:lnTo>
                  <a:pt x="1824" y="1670"/>
                </a:lnTo>
                <a:lnTo>
                  <a:pt x="2622" y="987"/>
                </a:lnTo>
                <a:lnTo>
                  <a:pt x="2849" y="56"/>
                </a:lnTo>
                <a:lnTo>
                  <a:pt x="1709" y="322"/>
                </a:lnTo>
                <a:lnTo>
                  <a:pt x="741" y="873"/>
                </a:lnTo>
                <a:lnTo>
                  <a:pt x="0" y="1309"/>
                </a:lnTo>
                <a:lnTo>
                  <a:pt x="58" y="1575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32" name="object 1832"/>
          <p:cNvSpPr/>
          <p:nvPr/>
        </p:nvSpPr>
        <p:spPr>
          <a:xfrm>
            <a:off x="302347" y="531884"/>
            <a:ext cx="3933" cy="4657"/>
          </a:xfrm>
          <a:custGeom>
            <a:avLst/>
            <a:gdLst/>
            <a:ahLst/>
            <a:cxnLst/>
            <a:rect l="l" t="t" r="r" b="b"/>
            <a:pathLst>
              <a:path w="5244" h="6209">
                <a:moveTo>
                  <a:pt x="227" y="5184"/>
                </a:moveTo>
                <a:lnTo>
                  <a:pt x="457" y="5723"/>
                </a:lnTo>
                <a:lnTo>
                  <a:pt x="797" y="6209"/>
                </a:lnTo>
                <a:lnTo>
                  <a:pt x="2052" y="6101"/>
                </a:lnTo>
                <a:lnTo>
                  <a:pt x="2622" y="5023"/>
                </a:lnTo>
                <a:lnTo>
                  <a:pt x="2906" y="3889"/>
                </a:lnTo>
                <a:lnTo>
                  <a:pt x="3363" y="2866"/>
                </a:lnTo>
                <a:lnTo>
                  <a:pt x="4275" y="2107"/>
                </a:lnTo>
                <a:lnTo>
                  <a:pt x="4901" y="1139"/>
                </a:lnTo>
                <a:lnTo>
                  <a:pt x="5244" y="0"/>
                </a:lnTo>
                <a:lnTo>
                  <a:pt x="4331" y="379"/>
                </a:lnTo>
                <a:lnTo>
                  <a:pt x="3534" y="702"/>
                </a:lnTo>
                <a:lnTo>
                  <a:pt x="3590" y="1670"/>
                </a:lnTo>
                <a:lnTo>
                  <a:pt x="2736" y="2429"/>
                </a:lnTo>
                <a:lnTo>
                  <a:pt x="2052" y="3295"/>
                </a:lnTo>
                <a:lnTo>
                  <a:pt x="1027" y="3834"/>
                </a:lnTo>
                <a:lnTo>
                  <a:pt x="114" y="4537"/>
                </a:lnTo>
                <a:lnTo>
                  <a:pt x="227" y="5184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33" name="object 1833"/>
          <p:cNvSpPr/>
          <p:nvPr/>
        </p:nvSpPr>
        <p:spPr>
          <a:xfrm>
            <a:off x="301791" y="532611"/>
            <a:ext cx="2137" cy="1580"/>
          </a:xfrm>
          <a:custGeom>
            <a:avLst/>
            <a:gdLst/>
            <a:ahLst/>
            <a:cxnLst/>
            <a:rect l="l" t="t" r="r" b="b"/>
            <a:pathLst>
              <a:path w="2849" h="2107">
                <a:moveTo>
                  <a:pt x="58" y="1575"/>
                </a:moveTo>
                <a:lnTo>
                  <a:pt x="227" y="2107"/>
                </a:lnTo>
                <a:lnTo>
                  <a:pt x="855" y="2050"/>
                </a:lnTo>
                <a:lnTo>
                  <a:pt x="1824" y="1670"/>
                </a:lnTo>
                <a:lnTo>
                  <a:pt x="2622" y="987"/>
                </a:lnTo>
                <a:lnTo>
                  <a:pt x="2849" y="56"/>
                </a:lnTo>
                <a:lnTo>
                  <a:pt x="1709" y="322"/>
                </a:lnTo>
                <a:lnTo>
                  <a:pt x="741" y="873"/>
                </a:lnTo>
                <a:lnTo>
                  <a:pt x="0" y="1309"/>
                </a:lnTo>
                <a:lnTo>
                  <a:pt x="58" y="1575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34" name="object 1834"/>
          <p:cNvSpPr/>
          <p:nvPr/>
        </p:nvSpPr>
        <p:spPr>
          <a:xfrm>
            <a:off x="303331" y="522046"/>
            <a:ext cx="56117" cy="26354"/>
          </a:xfrm>
          <a:custGeom>
            <a:avLst/>
            <a:gdLst/>
            <a:ahLst/>
            <a:cxnLst/>
            <a:rect l="l" t="t" r="r" b="b"/>
            <a:pathLst>
              <a:path w="74823" h="35139">
                <a:moveTo>
                  <a:pt x="60357" y="3512"/>
                </a:moveTo>
                <a:lnTo>
                  <a:pt x="60641" y="4062"/>
                </a:lnTo>
                <a:lnTo>
                  <a:pt x="60071" y="5030"/>
                </a:lnTo>
                <a:lnTo>
                  <a:pt x="59900" y="6150"/>
                </a:lnTo>
                <a:lnTo>
                  <a:pt x="59501" y="7175"/>
                </a:lnTo>
                <a:lnTo>
                  <a:pt x="58249" y="7081"/>
                </a:lnTo>
                <a:lnTo>
                  <a:pt x="57050" y="7232"/>
                </a:lnTo>
                <a:lnTo>
                  <a:pt x="56140" y="7878"/>
                </a:lnTo>
                <a:lnTo>
                  <a:pt x="55113" y="8485"/>
                </a:lnTo>
                <a:lnTo>
                  <a:pt x="54372" y="8371"/>
                </a:lnTo>
                <a:lnTo>
                  <a:pt x="53860" y="9188"/>
                </a:lnTo>
                <a:lnTo>
                  <a:pt x="53119" y="9605"/>
                </a:lnTo>
                <a:lnTo>
                  <a:pt x="52777" y="8808"/>
                </a:lnTo>
                <a:lnTo>
                  <a:pt x="52549" y="7878"/>
                </a:lnTo>
                <a:lnTo>
                  <a:pt x="51637" y="7783"/>
                </a:lnTo>
                <a:lnTo>
                  <a:pt x="50668" y="7726"/>
                </a:lnTo>
                <a:lnTo>
                  <a:pt x="49700" y="7935"/>
                </a:lnTo>
                <a:lnTo>
                  <a:pt x="48900" y="9283"/>
                </a:lnTo>
                <a:lnTo>
                  <a:pt x="47591" y="9605"/>
                </a:lnTo>
                <a:lnTo>
                  <a:pt x="46165" y="9776"/>
                </a:lnTo>
                <a:lnTo>
                  <a:pt x="45539" y="10915"/>
                </a:lnTo>
                <a:lnTo>
                  <a:pt x="44340" y="11561"/>
                </a:lnTo>
                <a:lnTo>
                  <a:pt x="44000" y="12415"/>
                </a:lnTo>
                <a:lnTo>
                  <a:pt x="43372" y="13060"/>
                </a:lnTo>
                <a:lnTo>
                  <a:pt x="43031" y="13004"/>
                </a:lnTo>
                <a:lnTo>
                  <a:pt x="43771" y="13763"/>
                </a:lnTo>
                <a:lnTo>
                  <a:pt x="42745" y="14048"/>
                </a:lnTo>
                <a:lnTo>
                  <a:pt x="41549" y="14256"/>
                </a:lnTo>
                <a:lnTo>
                  <a:pt x="40466" y="13934"/>
                </a:lnTo>
                <a:lnTo>
                  <a:pt x="40294" y="14693"/>
                </a:lnTo>
                <a:lnTo>
                  <a:pt x="40182" y="15433"/>
                </a:lnTo>
                <a:lnTo>
                  <a:pt x="39441" y="14370"/>
                </a:lnTo>
                <a:lnTo>
                  <a:pt x="38871" y="13060"/>
                </a:lnTo>
                <a:lnTo>
                  <a:pt x="38015" y="14143"/>
                </a:lnTo>
                <a:lnTo>
                  <a:pt x="37731" y="15339"/>
                </a:lnTo>
                <a:lnTo>
                  <a:pt x="37332" y="16466"/>
                </a:lnTo>
                <a:lnTo>
                  <a:pt x="36305" y="16466"/>
                </a:lnTo>
                <a:lnTo>
                  <a:pt x="35280" y="16098"/>
                </a:lnTo>
                <a:lnTo>
                  <a:pt x="34311" y="16041"/>
                </a:lnTo>
                <a:lnTo>
                  <a:pt x="33342" y="16358"/>
                </a:lnTo>
                <a:lnTo>
                  <a:pt x="32259" y="16413"/>
                </a:lnTo>
                <a:lnTo>
                  <a:pt x="31232" y="16629"/>
                </a:lnTo>
                <a:lnTo>
                  <a:pt x="29923" y="16683"/>
                </a:lnTo>
                <a:lnTo>
                  <a:pt x="28612" y="16683"/>
                </a:lnTo>
                <a:lnTo>
                  <a:pt x="27357" y="16952"/>
                </a:lnTo>
                <a:lnTo>
                  <a:pt x="26273" y="16193"/>
                </a:lnTo>
                <a:lnTo>
                  <a:pt x="25532" y="17546"/>
                </a:lnTo>
                <a:lnTo>
                  <a:pt x="24507" y="17491"/>
                </a:lnTo>
                <a:lnTo>
                  <a:pt x="23538" y="17708"/>
                </a:lnTo>
                <a:lnTo>
                  <a:pt x="22513" y="18141"/>
                </a:lnTo>
                <a:lnTo>
                  <a:pt x="21486" y="18355"/>
                </a:lnTo>
                <a:lnTo>
                  <a:pt x="20860" y="17599"/>
                </a:lnTo>
                <a:lnTo>
                  <a:pt x="20632" y="16629"/>
                </a:lnTo>
                <a:lnTo>
                  <a:pt x="21202" y="16193"/>
                </a:lnTo>
                <a:lnTo>
                  <a:pt x="22284" y="16844"/>
                </a:lnTo>
                <a:lnTo>
                  <a:pt x="23424" y="17114"/>
                </a:lnTo>
                <a:lnTo>
                  <a:pt x="24678" y="17007"/>
                </a:lnTo>
                <a:lnTo>
                  <a:pt x="24564" y="15870"/>
                </a:lnTo>
                <a:lnTo>
                  <a:pt x="23766" y="15282"/>
                </a:lnTo>
                <a:lnTo>
                  <a:pt x="23083" y="14522"/>
                </a:lnTo>
                <a:lnTo>
                  <a:pt x="22284" y="13877"/>
                </a:lnTo>
                <a:lnTo>
                  <a:pt x="21315" y="13383"/>
                </a:lnTo>
                <a:lnTo>
                  <a:pt x="20689" y="12149"/>
                </a:lnTo>
                <a:lnTo>
                  <a:pt x="19664" y="11826"/>
                </a:lnTo>
                <a:lnTo>
                  <a:pt x="18580" y="11713"/>
                </a:lnTo>
                <a:lnTo>
                  <a:pt x="17553" y="11826"/>
                </a:lnTo>
                <a:lnTo>
                  <a:pt x="16699" y="12206"/>
                </a:lnTo>
                <a:lnTo>
                  <a:pt x="15730" y="12206"/>
                </a:lnTo>
                <a:lnTo>
                  <a:pt x="14248" y="12681"/>
                </a:lnTo>
                <a:lnTo>
                  <a:pt x="13108" y="12681"/>
                </a:lnTo>
                <a:lnTo>
                  <a:pt x="12083" y="13231"/>
                </a:lnTo>
                <a:lnTo>
                  <a:pt x="10943" y="13668"/>
                </a:lnTo>
                <a:lnTo>
                  <a:pt x="9860" y="13668"/>
                </a:lnTo>
                <a:lnTo>
                  <a:pt x="8776" y="13497"/>
                </a:lnTo>
                <a:lnTo>
                  <a:pt x="7922" y="14313"/>
                </a:lnTo>
                <a:lnTo>
                  <a:pt x="7010" y="15111"/>
                </a:lnTo>
                <a:lnTo>
                  <a:pt x="6555" y="16098"/>
                </a:lnTo>
                <a:lnTo>
                  <a:pt x="7524" y="17330"/>
                </a:lnTo>
                <a:lnTo>
                  <a:pt x="7294" y="18302"/>
                </a:lnTo>
                <a:lnTo>
                  <a:pt x="7010" y="19219"/>
                </a:lnTo>
                <a:lnTo>
                  <a:pt x="7010" y="20136"/>
                </a:lnTo>
                <a:lnTo>
                  <a:pt x="7922" y="20838"/>
                </a:lnTo>
                <a:lnTo>
                  <a:pt x="9119" y="20405"/>
                </a:lnTo>
                <a:lnTo>
                  <a:pt x="10259" y="19813"/>
                </a:lnTo>
                <a:lnTo>
                  <a:pt x="11171" y="19002"/>
                </a:lnTo>
                <a:lnTo>
                  <a:pt x="11570" y="18949"/>
                </a:lnTo>
                <a:lnTo>
                  <a:pt x="11626" y="18085"/>
                </a:lnTo>
                <a:lnTo>
                  <a:pt x="12025" y="17060"/>
                </a:lnTo>
                <a:lnTo>
                  <a:pt x="12993" y="16466"/>
                </a:lnTo>
                <a:lnTo>
                  <a:pt x="14021" y="15984"/>
                </a:lnTo>
                <a:lnTo>
                  <a:pt x="15160" y="15661"/>
                </a:lnTo>
                <a:lnTo>
                  <a:pt x="16186" y="15604"/>
                </a:lnTo>
                <a:lnTo>
                  <a:pt x="15503" y="16250"/>
                </a:lnTo>
                <a:lnTo>
                  <a:pt x="14534" y="16683"/>
                </a:lnTo>
                <a:lnTo>
                  <a:pt x="13622" y="17060"/>
                </a:lnTo>
                <a:lnTo>
                  <a:pt x="13165" y="18463"/>
                </a:lnTo>
                <a:lnTo>
                  <a:pt x="13563" y="19380"/>
                </a:lnTo>
                <a:lnTo>
                  <a:pt x="13108" y="20299"/>
                </a:lnTo>
                <a:lnTo>
                  <a:pt x="12311" y="21000"/>
                </a:lnTo>
                <a:lnTo>
                  <a:pt x="11284" y="20783"/>
                </a:lnTo>
                <a:lnTo>
                  <a:pt x="10544" y="21485"/>
                </a:lnTo>
                <a:lnTo>
                  <a:pt x="9975" y="22241"/>
                </a:lnTo>
                <a:lnTo>
                  <a:pt x="8720" y="22080"/>
                </a:lnTo>
                <a:lnTo>
                  <a:pt x="7465" y="21916"/>
                </a:lnTo>
                <a:lnTo>
                  <a:pt x="6668" y="21377"/>
                </a:lnTo>
                <a:lnTo>
                  <a:pt x="5927" y="20783"/>
                </a:lnTo>
                <a:lnTo>
                  <a:pt x="5300" y="20191"/>
                </a:lnTo>
                <a:lnTo>
                  <a:pt x="6213" y="19813"/>
                </a:lnTo>
                <a:lnTo>
                  <a:pt x="6384" y="18733"/>
                </a:lnTo>
                <a:lnTo>
                  <a:pt x="6839" y="17708"/>
                </a:lnTo>
                <a:lnTo>
                  <a:pt x="5927" y="18410"/>
                </a:lnTo>
                <a:lnTo>
                  <a:pt x="5129" y="19166"/>
                </a:lnTo>
                <a:lnTo>
                  <a:pt x="4160" y="19921"/>
                </a:lnTo>
                <a:lnTo>
                  <a:pt x="3590" y="19488"/>
                </a:lnTo>
                <a:lnTo>
                  <a:pt x="2678" y="19650"/>
                </a:lnTo>
                <a:lnTo>
                  <a:pt x="1881" y="19327"/>
                </a:lnTo>
                <a:lnTo>
                  <a:pt x="855" y="19758"/>
                </a:lnTo>
                <a:lnTo>
                  <a:pt x="0" y="20244"/>
                </a:lnTo>
                <a:lnTo>
                  <a:pt x="7802" y="27774"/>
                </a:lnTo>
                <a:lnTo>
                  <a:pt x="19845" y="32986"/>
                </a:lnTo>
                <a:lnTo>
                  <a:pt x="34853" y="35123"/>
                </a:lnTo>
                <a:lnTo>
                  <a:pt x="36305" y="35139"/>
                </a:lnTo>
                <a:lnTo>
                  <a:pt x="52777" y="32980"/>
                </a:lnTo>
                <a:lnTo>
                  <a:pt x="65720" y="27158"/>
                </a:lnTo>
                <a:lnTo>
                  <a:pt x="73470" y="18658"/>
                </a:lnTo>
                <a:lnTo>
                  <a:pt x="74823" y="14200"/>
                </a:lnTo>
                <a:lnTo>
                  <a:pt x="74098" y="13820"/>
                </a:lnTo>
                <a:lnTo>
                  <a:pt x="74159" y="14845"/>
                </a:lnTo>
                <a:lnTo>
                  <a:pt x="72951" y="14636"/>
                </a:lnTo>
                <a:lnTo>
                  <a:pt x="72548" y="15434"/>
                </a:lnTo>
                <a:lnTo>
                  <a:pt x="71863" y="14579"/>
                </a:lnTo>
                <a:lnTo>
                  <a:pt x="71138" y="13668"/>
                </a:lnTo>
                <a:lnTo>
                  <a:pt x="70896" y="12586"/>
                </a:lnTo>
                <a:lnTo>
                  <a:pt x="70614" y="11447"/>
                </a:lnTo>
                <a:lnTo>
                  <a:pt x="70836" y="10308"/>
                </a:lnTo>
                <a:lnTo>
                  <a:pt x="70493" y="9283"/>
                </a:lnTo>
                <a:lnTo>
                  <a:pt x="70614" y="8201"/>
                </a:lnTo>
                <a:lnTo>
                  <a:pt x="71178" y="7935"/>
                </a:lnTo>
                <a:lnTo>
                  <a:pt x="70554" y="7024"/>
                </a:lnTo>
                <a:lnTo>
                  <a:pt x="70050" y="6112"/>
                </a:lnTo>
                <a:lnTo>
                  <a:pt x="70111" y="5125"/>
                </a:lnTo>
                <a:lnTo>
                  <a:pt x="69708" y="4537"/>
                </a:lnTo>
                <a:lnTo>
                  <a:pt x="67593" y="2866"/>
                </a:lnTo>
                <a:lnTo>
                  <a:pt x="65378" y="1347"/>
                </a:lnTo>
                <a:lnTo>
                  <a:pt x="62979" y="0"/>
                </a:lnTo>
                <a:lnTo>
                  <a:pt x="62522" y="1025"/>
                </a:lnTo>
                <a:lnTo>
                  <a:pt x="61952" y="1461"/>
                </a:lnTo>
                <a:lnTo>
                  <a:pt x="62238" y="2050"/>
                </a:lnTo>
                <a:lnTo>
                  <a:pt x="61610" y="2221"/>
                </a:lnTo>
                <a:lnTo>
                  <a:pt x="61896" y="2657"/>
                </a:lnTo>
                <a:lnTo>
                  <a:pt x="61098" y="2866"/>
                </a:lnTo>
                <a:lnTo>
                  <a:pt x="60357" y="3512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35" name="object 1835"/>
          <p:cNvSpPr/>
          <p:nvPr/>
        </p:nvSpPr>
        <p:spPr>
          <a:xfrm>
            <a:off x="345820" y="524324"/>
            <a:ext cx="1069" cy="840"/>
          </a:xfrm>
          <a:custGeom>
            <a:avLst/>
            <a:gdLst/>
            <a:ahLst/>
            <a:cxnLst/>
            <a:rect l="l" t="t" r="r" b="b"/>
            <a:pathLst>
              <a:path w="1425" h="1120">
                <a:moveTo>
                  <a:pt x="227" y="37"/>
                </a:moveTo>
                <a:lnTo>
                  <a:pt x="0" y="645"/>
                </a:lnTo>
                <a:lnTo>
                  <a:pt x="1425" y="1120"/>
                </a:lnTo>
                <a:lnTo>
                  <a:pt x="1367" y="0"/>
                </a:lnTo>
                <a:lnTo>
                  <a:pt x="227" y="37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36" name="object 1836"/>
          <p:cNvSpPr/>
          <p:nvPr/>
        </p:nvSpPr>
        <p:spPr>
          <a:xfrm>
            <a:off x="336929" y="526915"/>
            <a:ext cx="1623" cy="1082"/>
          </a:xfrm>
          <a:custGeom>
            <a:avLst/>
            <a:gdLst/>
            <a:ahLst/>
            <a:cxnLst/>
            <a:rect l="l" t="t" r="r" b="b"/>
            <a:pathLst>
              <a:path w="2164" h="1442">
                <a:moveTo>
                  <a:pt x="0" y="208"/>
                </a:moveTo>
                <a:lnTo>
                  <a:pt x="56" y="1442"/>
                </a:lnTo>
                <a:lnTo>
                  <a:pt x="2164" y="1442"/>
                </a:lnTo>
                <a:lnTo>
                  <a:pt x="1709" y="683"/>
                </a:lnTo>
                <a:lnTo>
                  <a:pt x="96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37" name="object 1837"/>
          <p:cNvSpPr/>
          <p:nvPr/>
        </p:nvSpPr>
        <p:spPr>
          <a:xfrm>
            <a:off x="356201" y="525932"/>
            <a:ext cx="3081" cy="3075"/>
          </a:xfrm>
          <a:custGeom>
            <a:avLst/>
            <a:gdLst/>
            <a:ahLst/>
            <a:cxnLst/>
            <a:rect l="l" t="t" r="r" b="b"/>
            <a:pathLst>
              <a:path w="4108" h="4100">
                <a:moveTo>
                  <a:pt x="1651" y="1993"/>
                </a:moveTo>
                <a:lnTo>
                  <a:pt x="2336" y="2866"/>
                </a:lnTo>
                <a:lnTo>
                  <a:pt x="3141" y="3625"/>
                </a:lnTo>
                <a:lnTo>
                  <a:pt x="4108" y="4100"/>
                </a:lnTo>
                <a:lnTo>
                  <a:pt x="3947" y="3625"/>
                </a:lnTo>
                <a:lnTo>
                  <a:pt x="2738" y="2335"/>
                </a:lnTo>
                <a:lnTo>
                  <a:pt x="1429" y="1139"/>
                </a:lnTo>
                <a:lnTo>
                  <a:pt x="0" y="0"/>
                </a:lnTo>
                <a:lnTo>
                  <a:pt x="241" y="379"/>
                </a:lnTo>
                <a:lnTo>
                  <a:pt x="926" y="1195"/>
                </a:lnTo>
                <a:lnTo>
                  <a:pt x="1651" y="1993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38" name="object 1838"/>
          <p:cNvSpPr/>
          <p:nvPr/>
        </p:nvSpPr>
        <p:spPr>
          <a:xfrm>
            <a:off x="306965" y="525449"/>
            <a:ext cx="1794" cy="1907"/>
          </a:xfrm>
          <a:custGeom>
            <a:avLst/>
            <a:gdLst/>
            <a:ahLst/>
            <a:cxnLst/>
            <a:rect l="l" t="t" r="r" b="b"/>
            <a:pathLst>
              <a:path w="2392" h="2543">
                <a:moveTo>
                  <a:pt x="1423" y="0"/>
                </a:moveTo>
                <a:lnTo>
                  <a:pt x="569" y="645"/>
                </a:lnTo>
                <a:lnTo>
                  <a:pt x="0" y="1461"/>
                </a:lnTo>
                <a:lnTo>
                  <a:pt x="0" y="2429"/>
                </a:lnTo>
                <a:lnTo>
                  <a:pt x="968" y="2429"/>
                </a:lnTo>
                <a:lnTo>
                  <a:pt x="1879" y="2543"/>
                </a:lnTo>
                <a:lnTo>
                  <a:pt x="2392" y="1252"/>
                </a:lnTo>
                <a:lnTo>
                  <a:pt x="1423" y="0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39" name="object 1839"/>
          <p:cNvSpPr/>
          <p:nvPr/>
        </p:nvSpPr>
        <p:spPr>
          <a:xfrm>
            <a:off x="318761" y="525647"/>
            <a:ext cx="3506" cy="1623"/>
          </a:xfrm>
          <a:custGeom>
            <a:avLst/>
            <a:gdLst/>
            <a:ahLst/>
            <a:cxnLst/>
            <a:rect l="l" t="t" r="r" b="b"/>
            <a:pathLst>
              <a:path w="4674" h="2164">
                <a:moveTo>
                  <a:pt x="4674" y="1689"/>
                </a:moveTo>
                <a:lnTo>
                  <a:pt x="3705" y="987"/>
                </a:lnTo>
                <a:lnTo>
                  <a:pt x="2849" y="1309"/>
                </a:lnTo>
                <a:lnTo>
                  <a:pt x="2793" y="322"/>
                </a:lnTo>
                <a:lnTo>
                  <a:pt x="1768" y="0"/>
                </a:lnTo>
                <a:lnTo>
                  <a:pt x="855" y="436"/>
                </a:lnTo>
                <a:lnTo>
                  <a:pt x="171" y="1195"/>
                </a:lnTo>
                <a:lnTo>
                  <a:pt x="0" y="2164"/>
                </a:lnTo>
                <a:lnTo>
                  <a:pt x="1425" y="2164"/>
                </a:lnTo>
                <a:lnTo>
                  <a:pt x="2736" y="1689"/>
                </a:lnTo>
                <a:lnTo>
                  <a:pt x="3079" y="2107"/>
                </a:lnTo>
                <a:lnTo>
                  <a:pt x="4674" y="1689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40" name="object 1840"/>
          <p:cNvSpPr/>
          <p:nvPr/>
        </p:nvSpPr>
        <p:spPr>
          <a:xfrm>
            <a:off x="346803" y="523626"/>
            <a:ext cx="470" cy="242"/>
          </a:xfrm>
          <a:custGeom>
            <a:avLst/>
            <a:gdLst/>
            <a:ahLst/>
            <a:cxnLst/>
            <a:rect l="l" t="t" r="r" b="b"/>
            <a:pathLst>
              <a:path w="626" h="322">
                <a:moveTo>
                  <a:pt x="626" y="113"/>
                </a:moveTo>
                <a:lnTo>
                  <a:pt x="0" y="0"/>
                </a:lnTo>
                <a:lnTo>
                  <a:pt x="457" y="322"/>
                </a:lnTo>
                <a:lnTo>
                  <a:pt x="626" y="113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41" name="object 1841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42" name="object 1842"/>
          <p:cNvSpPr/>
          <p:nvPr/>
        </p:nvSpPr>
        <p:spPr>
          <a:xfrm>
            <a:off x="338681" y="527428"/>
            <a:ext cx="1154" cy="569"/>
          </a:xfrm>
          <a:custGeom>
            <a:avLst/>
            <a:gdLst/>
            <a:ahLst/>
            <a:cxnLst/>
            <a:rect l="l" t="t" r="r" b="b"/>
            <a:pathLst>
              <a:path w="1538" h="759">
                <a:moveTo>
                  <a:pt x="1538" y="493"/>
                </a:moveTo>
                <a:lnTo>
                  <a:pt x="0" y="0"/>
                </a:lnTo>
                <a:lnTo>
                  <a:pt x="398" y="759"/>
                </a:lnTo>
                <a:lnTo>
                  <a:pt x="1538" y="493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43" name="object 1843"/>
          <p:cNvSpPr/>
          <p:nvPr/>
        </p:nvSpPr>
        <p:spPr>
          <a:xfrm>
            <a:off x="309530" y="518373"/>
            <a:ext cx="10985" cy="5980"/>
          </a:xfrm>
          <a:custGeom>
            <a:avLst/>
            <a:gdLst/>
            <a:ahLst/>
            <a:cxnLst/>
            <a:rect l="l" t="t" r="r" b="b"/>
            <a:pathLst>
              <a:path w="14647" h="7973">
                <a:moveTo>
                  <a:pt x="4444" y="3549"/>
                </a:moveTo>
                <a:lnTo>
                  <a:pt x="0" y="6359"/>
                </a:lnTo>
                <a:lnTo>
                  <a:pt x="398" y="6948"/>
                </a:lnTo>
                <a:lnTo>
                  <a:pt x="626" y="7973"/>
                </a:lnTo>
                <a:lnTo>
                  <a:pt x="1651" y="7878"/>
                </a:lnTo>
                <a:lnTo>
                  <a:pt x="2678" y="7650"/>
                </a:lnTo>
                <a:lnTo>
                  <a:pt x="3476" y="7005"/>
                </a:lnTo>
                <a:lnTo>
                  <a:pt x="4501" y="7005"/>
                </a:lnTo>
                <a:lnTo>
                  <a:pt x="5469" y="6682"/>
                </a:lnTo>
                <a:lnTo>
                  <a:pt x="6724" y="6207"/>
                </a:lnTo>
                <a:lnTo>
                  <a:pt x="7693" y="6036"/>
                </a:lnTo>
                <a:lnTo>
                  <a:pt x="8490" y="5828"/>
                </a:lnTo>
                <a:lnTo>
                  <a:pt x="8605" y="5600"/>
                </a:lnTo>
                <a:lnTo>
                  <a:pt x="9745" y="5771"/>
                </a:lnTo>
                <a:lnTo>
                  <a:pt x="10885" y="5923"/>
                </a:lnTo>
                <a:lnTo>
                  <a:pt x="11854" y="5828"/>
                </a:lnTo>
                <a:lnTo>
                  <a:pt x="11968" y="5011"/>
                </a:lnTo>
                <a:lnTo>
                  <a:pt x="12138" y="4309"/>
                </a:lnTo>
                <a:lnTo>
                  <a:pt x="13221" y="3720"/>
                </a:lnTo>
                <a:lnTo>
                  <a:pt x="13277" y="2467"/>
                </a:lnTo>
                <a:lnTo>
                  <a:pt x="14361" y="1290"/>
                </a:lnTo>
                <a:lnTo>
                  <a:pt x="13906" y="1082"/>
                </a:lnTo>
                <a:lnTo>
                  <a:pt x="14190" y="854"/>
                </a:lnTo>
                <a:lnTo>
                  <a:pt x="14647" y="0"/>
                </a:lnTo>
                <a:lnTo>
                  <a:pt x="9346" y="1404"/>
                </a:lnTo>
                <a:lnTo>
                  <a:pt x="4444" y="3549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44" name="object 1844"/>
          <p:cNvSpPr/>
          <p:nvPr/>
        </p:nvSpPr>
        <p:spPr>
          <a:xfrm>
            <a:off x="338681" y="527428"/>
            <a:ext cx="1154" cy="569"/>
          </a:xfrm>
          <a:custGeom>
            <a:avLst/>
            <a:gdLst/>
            <a:ahLst/>
            <a:cxnLst/>
            <a:rect l="l" t="t" r="r" b="b"/>
            <a:pathLst>
              <a:path w="1538" h="759">
                <a:moveTo>
                  <a:pt x="1538" y="493"/>
                </a:moveTo>
                <a:lnTo>
                  <a:pt x="0" y="0"/>
                </a:lnTo>
                <a:lnTo>
                  <a:pt x="398" y="759"/>
                </a:lnTo>
                <a:lnTo>
                  <a:pt x="1538" y="493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45" name="object 1845"/>
          <p:cNvSpPr/>
          <p:nvPr/>
        </p:nvSpPr>
        <p:spPr>
          <a:xfrm>
            <a:off x="309700" y="518728"/>
            <a:ext cx="10600" cy="5624"/>
          </a:xfrm>
          <a:custGeom>
            <a:avLst/>
            <a:gdLst/>
            <a:ahLst/>
            <a:cxnLst/>
            <a:rect l="l" t="t" r="r" b="b"/>
            <a:pathLst>
              <a:path w="14133" h="7498">
                <a:moveTo>
                  <a:pt x="4331" y="3512"/>
                </a:moveTo>
                <a:lnTo>
                  <a:pt x="0" y="6264"/>
                </a:lnTo>
                <a:lnTo>
                  <a:pt x="171" y="6473"/>
                </a:lnTo>
                <a:lnTo>
                  <a:pt x="398" y="7498"/>
                </a:lnTo>
                <a:lnTo>
                  <a:pt x="1423" y="7403"/>
                </a:lnTo>
                <a:lnTo>
                  <a:pt x="2450" y="7175"/>
                </a:lnTo>
                <a:lnTo>
                  <a:pt x="3248" y="6530"/>
                </a:lnTo>
                <a:lnTo>
                  <a:pt x="4273" y="6530"/>
                </a:lnTo>
                <a:lnTo>
                  <a:pt x="5242" y="6207"/>
                </a:lnTo>
                <a:lnTo>
                  <a:pt x="6496" y="5733"/>
                </a:lnTo>
                <a:lnTo>
                  <a:pt x="7465" y="5562"/>
                </a:lnTo>
                <a:lnTo>
                  <a:pt x="8263" y="5353"/>
                </a:lnTo>
                <a:lnTo>
                  <a:pt x="8377" y="5125"/>
                </a:lnTo>
                <a:lnTo>
                  <a:pt x="9517" y="5296"/>
                </a:lnTo>
                <a:lnTo>
                  <a:pt x="10657" y="5448"/>
                </a:lnTo>
                <a:lnTo>
                  <a:pt x="11626" y="5353"/>
                </a:lnTo>
                <a:lnTo>
                  <a:pt x="11741" y="4537"/>
                </a:lnTo>
                <a:lnTo>
                  <a:pt x="11910" y="3834"/>
                </a:lnTo>
                <a:lnTo>
                  <a:pt x="12993" y="3246"/>
                </a:lnTo>
                <a:lnTo>
                  <a:pt x="13050" y="1993"/>
                </a:lnTo>
                <a:lnTo>
                  <a:pt x="14133" y="816"/>
                </a:lnTo>
                <a:lnTo>
                  <a:pt x="13678" y="607"/>
                </a:lnTo>
                <a:lnTo>
                  <a:pt x="13962" y="379"/>
                </a:lnTo>
                <a:lnTo>
                  <a:pt x="14133" y="0"/>
                </a:lnTo>
                <a:lnTo>
                  <a:pt x="9060" y="1404"/>
                </a:lnTo>
                <a:lnTo>
                  <a:pt x="4331" y="3512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46" name="object 1846"/>
          <p:cNvSpPr/>
          <p:nvPr/>
        </p:nvSpPr>
        <p:spPr>
          <a:xfrm>
            <a:off x="357229" y="527229"/>
            <a:ext cx="1676" cy="1580"/>
          </a:xfrm>
          <a:custGeom>
            <a:avLst/>
            <a:gdLst/>
            <a:ahLst/>
            <a:cxnLst/>
            <a:rect l="l" t="t" r="r" b="b"/>
            <a:pathLst>
              <a:path w="2235" h="2107">
                <a:moveTo>
                  <a:pt x="0" y="0"/>
                </a:moveTo>
                <a:lnTo>
                  <a:pt x="281" y="265"/>
                </a:lnTo>
                <a:lnTo>
                  <a:pt x="966" y="1139"/>
                </a:lnTo>
                <a:lnTo>
                  <a:pt x="1772" y="1898"/>
                </a:lnTo>
                <a:lnTo>
                  <a:pt x="2235" y="2107"/>
                </a:lnTo>
                <a:lnTo>
                  <a:pt x="1550" y="1404"/>
                </a:lnTo>
                <a:lnTo>
                  <a:pt x="805" y="702"/>
                </a:lnTo>
                <a:lnTo>
                  <a:pt x="0" y="0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47" name="object 1847"/>
          <p:cNvSpPr/>
          <p:nvPr/>
        </p:nvSpPr>
        <p:spPr>
          <a:xfrm>
            <a:off x="302347" y="531884"/>
            <a:ext cx="3933" cy="4657"/>
          </a:xfrm>
          <a:custGeom>
            <a:avLst/>
            <a:gdLst/>
            <a:ahLst/>
            <a:cxnLst/>
            <a:rect l="l" t="t" r="r" b="b"/>
            <a:pathLst>
              <a:path w="5244" h="6209">
                <a:moveTo>
                  <a:pt x="227" y="5184"/>
                </a:moveTo>
                <a:lnTo>
                  <a:pt x="457" y="5723"/>
                </a:lnTo>
                <a:lnTo>
                  <a:pt x="797" y="6209"/>
                </a:lnTo>
                <a:lnTo>
                  <a:pt x="2052" y="6101"/>
                </a:lnTo>
                <a:lnTo>
                  <a:pt x="2622" y="5023"/>
                </a:lnTo>
                <a:lnTo>
                  <a:pt x="2906" y="3889"/>
                </a:lnTo>
                <a:lnTo>
                  <a:pt x="3363" y="2866"/>
                </a:lnTo>
                <a:lnTo>
                  <a:pt x="4275" y="2107"/>
                </a:lnTo>
                <a:lnTo>
                  <a:pt x="4901" y="1139"/>
                </a:lnTo>
                <a:lnTo>
                  <a:pt x="5244" y="0"/>
                </a:lnTo>
                <a:lnTo>
                  <a:pt x="4331" y="379"/>
                </a:lnTo>
                <a:lnTo>
                  <a:pt x="3534" y="702"/>
                </a:lnTo>
                <a:lnTo>
                  <a:pt x="3590" y="1670"/>
                </a:lnTo>
                <a:lnTo>
                  <a:pt x="2736" y="2429"/>
                </a:lnTo>
                <a:lnTo>
                  <a:pt x="2052" y="3295"/>
                </a:lnTo>
                <a:lnTo>
                  <a:pt x="1027" y="3834"/>
                </a:lnTo>
                <a:lnTo>
                  <a:pt x="114" y="4537"/>
                </a:lnTo>
                <a:lnTo>
                  <a:pt x="227" y="5184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48" name="object 1848"/>
          <p:cNvSpPr/>
          <p:nvPr/>
        </p:nvSpPr>
        <p:spPr>
          <a:xfrm>
            <a:off x="301791" y="532611"/>
            <a:ext cx="2137" cy="1580"/>
          </a:xfrm>
          <a:custGeom>
            <a:avLst/>
            <a:gdLst/>
            <a:ahLst/>
            <a:cxnLst/>
            <a:rect l="l" t="t" r="r" b="b"/>
            <a:pathLst>
              <a:path w="2849" h="2107">
                <a:moveTo>
                  <a:pt x="58" y="1575"/>
                </a:moveTo>
                <a:lnTo>
                  <a:pt x="227" y="2107"/>
                </a:lnTo>
                <a:lnTo>
                  <a:pt x="855" y="2050"/>
                </a:lnTo>
                <a:lnTo>
                  <a:pt x="1824" y="1670"/>
                </a:lnTo>
                <a:lnTo>
                  <a:pt x="2622" y="987"/>
                </a:lnTo>
                <a:lnTo>
                  <a:pt x="2849" y="56"/>
                </a:lnTo>
                <a:lnTo>
                  <a:pt x="1709" y="322"/>
                </a:lnTo>
                <a:lnTo>
                  <a:pt x="741" y="873"/>
                </a:lnTo>
                <a:lnTo>
                  <a:pt x="0" y="1309"/>
                </a:lnTo>
                <a:lnTo>
                  <a:pt x="58" y="1575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49" name="object 1849"/>
          <p:cNvSpPr/>
          <p:nvPr/>
        </p:nvSpPr>
        <p:spPr>
          <a:xfrm>
            <a:off x="345820" y="524324"/>
            <a:ext cx="1069" cy="840"/>
          </a:xfrm>
          <a:custGeom>
            <a:avLst/>
            <a:gdLst/>
            <a:ahLst/>
            <a:cxnLst/>
            <a:rect l="l" t="t" r="r" b="b"/>
            <a:pathLst>
              <a:path w="1425" h="1120">
                <a:moveTo>
                  <a:pt x="227" y="37"/>
                </a:moveTo>
                <a:lnTo>
                  <a:pt x="0" y="645"/>
                </a:lnTo>
                <a:lnTo>
                  <a:pt x="1425" y="1120"/>
                </a:lnTo>
                <a:lnTo>
                  <a:pt x="1367" y="0"/>
                </a:lnTo>
                <a:lnTo>
                  <a:pt x="227" y="37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50" name="object 1850"/>
          <p:cNvSpPr/>
          <p:nvPr/>
        </p:nvSpPr>
        <p:spPr>
          <a:xfrm>
            <a:off x="336929" y="526915"/>
            <a:ext cx="1623" cy="1082"/>
          </a:xfrm>
          <a:custGeom>
            <a:avLst/>
            <a:gdLst/>
            <a:ahLst/>
            <a:cxnLst/>
            <a:rect l="l" t="t" r="r" b="b"/>
            <a:pathLst>
              <a:path w="2164" h="1442">
                <a:moveTo>
                  <a:pt x="0" y="208"/>
                </a:moveTo>
                <a:lnTo>
                  <a:pt x="56" y="1442"/>
                </a:lnTo>
                <a:lnTo>
                  <a:pt x="2164" y="1442"/>
                </a:lnTo>
                <a:lnTo>
                  <a:pt x="1709" y="683"/>
                </a:lnTo>
                <a:lnTo>
                  <a:pt x="96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51" name="object 1851"/>
          <p:cNvSpPr/>
          <p:nvPr/>
        </p:nvSpPr>
        <p:spPr>
          <a:xfrm>
            <a:off x="303331" y="522331"/>
            <a:ext cx="56117" cy="26069"/>
          </a:xfrm>
          <a:custGeom>
            <a:avLst/>
            <a:gdLst/>
            <a:ahLst/>
            <a:cxnLst/>
            <a:rect l="l" t="t" r="r" b="b"/>
            <a:pathLst>
              <a:path w="74823" h="34759">
                <a:moveTo>
                  <a:pt x="74159" y="14465"/>
                </a:moveTo>
                <a:lnTo>
                  <a:pt x="72951" y="14257"/>
                </a:lnTo>
                <a:lnTo>
                  <a:pt x="72548" y="15054"/>
                </a:lnTo>
                <a:lnTo>
                  <a:pt x="71863" y="14200"/>
                </a:lnTo>
                <a:lnTo>
                  <a:pt x="71138" y="13288"/>
                </a:lnTo>
                <a:lnTo>
                  <a:pt x="70896" y="12206"/>
                </a:lnTo>
                <a:lnTo>
                  <a:pt x="70614" y="11067"/>
                </a:lnTo>
                <a:lnTo>
                  <a:pt x="70836" y="9928"/>
                </a:lnTo>
                <a:lnTo>
                  <a:pt x="70493" y="8903"/>
                </a:lnTo>
                <a:lnTo>
                  <a:pt x="70614" y="7821"/>
                </a:lnTo>
                <a:lnTo>
                  <a:pt x="71178" y="7555"/>
                </a:lnTo>
                <a:lnTo>
                  <a:pt x="70554" y="6644"/>
                </a:lnTo>
                <a:lnTo>
                  <a:pt x="70050" y="5733"/>
                </a:lnTo>
                <a:lnTo>
                  <a:pt x="70050" y="4973"/>
                </a:lnTo>
                <a:lnTo>
                  <a:pt x="67815" y="3132"/>
                </a:lnTo>
                <a:lnTo>
                  <a:pt x="65378" y="1461"/>
                </a:lnTo>
                <a:lnTo>
                  <a:pt x="62808" y="0"/>
                </a:lnTo>
                <a:lnTo>
                  <a:pt x="62522" y="645"/>
                </a:lnTo>
                <a:lnTo>
                  <a:pt x="61952" y="1082"/>
                </a:lnTo>
                <a:lnTo>
                  <a:pt x="62238" y="1670"/>
                </a:lnTo>
                <a:lnTo>
                  <a:pt x="61610" y="1841"/>
                </a:lnTo>
                <a:lnTo>
                  <a:pt x="61896" y="2278"/>
                </a:lnTo>
                <a:lnTo>
                  <a:pt x="61098" y="2486"/>
                </a:lnTo>
                <a:lnTo>
                  <a:pt x="60357" y="3132"/>
                </a:lnTo>
                <a:lnTo>
                  <a:pt x="60641" y="3682"/>
                </a:lnTo>
                <a:lnTo>
                  <a:pt x="60071" y="4651"/>
                </a:lnTo>
                <a:lnTo>
                  <a:pt x="59900" y="5771"/>
                </a:lnTo>
                <a:lnTo>
                  <a:pt x="59501" y="6796"/>
                </a:lnTo>
                <a:lnTo>
                  <a:pt x="58249" y="6701"/>
                </a:lnTo>
                <a:lnTo>
                  <a:pt x="57050" y="6853"/>
                </a:lnTo>
                <a:lnTo>
                  <a:pt x="56140" y="7498"/>
                </a:lnTo>
                <a:lnTo>
                  <a:pt x="55113" y="8106"/>
                </a:lnTo>
                <a:lnTo>
                  <a:pt x="54372" y="7992"/>
                </a:lnTo>
                <a:lnTo>
                  <a:pt x="53860" y="8808"/>
                </a:lnTo>
                <a:lnTo>
                  <a:pt x="53119" y="9226"/>
                </a:lnTo>
                <a:lnTo>
                  <a:pt x="52777" y="8428"/>
                </a:lnTo>
                <a:lnTo>
                  <a:pt x="52549" y="7498"/>
                </a:lnTo>
                <a:lnTo>
                  <a:pt x="51637" y="7403"/>
                </a:lnTo>
                <a:lnTo>
                  <a:pt x="50668" y="7346"/>
                </a:lnTo>
                <a:lnTo>
                  <a:pt x="49700" y="7555"/>
                </a:lnTo>
                <a:lnTo>
                  <a:pt x="48900" y="8903"/>
                </a:lnTo>
                <a:lnTo>
                  <a:pt x="47591" y="9226"/>
                </a:lnTo>
                <a:lnTo>
                  <a:pt x="46165" y="9397"/>
                </a:lnTo>
                <a:lnTo>
                  <a:pt x="45539" y="10536"/>
                </a:lnTo>
                <a:lnTo>
                  <a:pt x="44340" y="11181"/>
                </a:lnTo>
                <a:lnTo>
                  <a:pt x="44000" y="12035"/>
                </a:lnTo>
                <a:lnTo>
                  <a:pt x="43372" y="12681"/>
                </a:lnTo>
                <a:lnTo>
                  <a:pt x="43031" y="12624"/>
                </a:lnTo>
                <a:lnTo>
                  <a:pt x="43771" y="13383"/>
                </a:lnTo>
                <a:lnTo>
                  <a:pt x="42745" y="13668"/>
                </a:lnTo>
                <a:lnTo>
                  <a:pt x="41549" y="13877"/>
                </a:lnTo>
                <a:lnTo>
                  <a:pt x="40466" y="13554"/>
                </a:lnTo>
                <a:lnTo>
                  <a:pt x="40294" y="14313"/>
                </a:lnTo>
                <a:lnTo>
                  <a:pt x="40182" y="15054"/>
                </a:lnTo>
                <a:lnTo>
                  <a:pt x="39441" y="13991"/>
                </a:lnTo>
                <a:lnTo>
                  <a:pt x="38871" y="12681"/>
                </a:lnTo>
                <a:lnTo>
                  <a:pt x="38015" y="13763"/>
                </a:lnTo>
                <a:lnTo>
                  <a:pt x="37731" y="14959"/>
                </a:lnTo>
                <a:lnTo>
                  <a:pt x="37332" y="16086"/>
                </a:lnTo>
                <a:lnTo>
                  <a:pt x="36305" y="16086"/>
                </a:lnTo>
                <a:lnTo>
                  <a:pt x="35280" y="15718"/>
                </a:lnTo>
                <a:lnTo>
                  <a:pt x="34311" y="15661"/>
                </a:lnTo>
                <a:lnTo>
                  <a:pt x="33342" y="15978"/>
                </a:lnTo>
                <a:lnTo>
                  <a:pt x="32259" y="16033"/>
                </a:lnTo>
                <a:lnTo>
                  <a:pt x="31232" y="16250"/>
                </a:lnTo>
                <a:lnTo>
                  <a:pt x="29923" y="16303"/>
                </a:lnTo>
                <a:lnTo>
                  <a:pt x="28612" y="16303"/>
                </a:lnTo>
                <a:lnTo>
                  <a:pt x="27357" y="16572"/>
                </a:lnTo>
                <a:lnTo>
                  <a:pt x="26273" y="15813"/>
                </a:lnTo>
                <a:lnTo>
                  <a:pt x="25532" y="17167"/>
                </a:lnTo>
                <a:lnTo>
                  <a:pt x="24507" y="17112"/>
                </a:lnTo>
                <a:lnTo>
                  <a:pt x="23538" y="17328"/>
                </a:lnTo>
                <a:lnTo>
                  <a:pt x="22513" y="17761"/>
                </a:lnTo>
                <a:lnTo>
                  <a:pt x="21486" y="17975"/>
                </a:lnTo>
                <a:lnTo>
                  <a:pt x="20860" y="17220"/>
                </a:lnTo>
                <a:lnTo>
                  <a:pt x="20632" y="16250"/>
                </a:lnTo>
                <a:lnTo>
                  <a:pt x="21202" y="15813"/>
                </a:lnTo>
                <a:lnTo>
                  <a:pt x="22284" y="16464"/>
                </a:lnTo>
                <a:lnTo>
                  <a:pt x="23424" y="16734"/>
                </a:lnTo>
                <a:lnTo>
                  <a:pt x="24678" y="16628"/>
                </a:lnTo>
                <a:lnTo>
                  <a:pt x="24564" y="15490"/>
                </a:lnTo>
                <a:lnTo>
                  <a:pt x="23766" y="14902"/>
                </a:lnTo>
                <a:lnTo>
                  <a:pt x="23083" y="14143"/>
                </a:lnTo>
                <a:lnTo>
                  <a:pt x="22284" y="13497"/>
                </a:lnTo>
                <a:lnTo>
                  <a:pt x="21315" y="13003"/>
                </a:lnTo>
                <a:lnTo>
                  <a:pt x="20689" y="11770"/>
                </a:lnTo>
                <a:lnTo>
                  <a:pt x="19664" y="11447"/>
                </a:lnTo>
                <a:lnTo>
                  <a:pt x="18580" y="11333"/>
                </a:lnTo>
                <a:lnTo>
                  <a:pt x="17553" y="11447"/>
                </a:lnTo>
                <a:lnTo>
                  <a:pt x="16699" y="11826"/>
                </a:lnTo>
                <a:lnTo>
                  <a:pt x="15730" y="11826"/>
                </a:lnTo>
                <a:lnTo>
                  <a:pt x="14248" y="12301"/>
                </a:lnTo>
                <a:lnTo>
                  <a:pt x="13108" y="12301"/>
                </a:lnTo>
                <a:lnTo>
                  <a:pt x="12083" y="12852"/>
                </a:lnTo>
                <a:lnTo>
                  <a:pt x="10943" y="13288"/>
                </a:lnTo>
                <a:lnTo>
                  <a:pt x="9860" y="13288"/>
                </a:lnTo>
                <a:lnTo>
                  <a:pt x="8776" y="13117"/>
                </a:lnTo>
                <a:lnTo>
                  <a:pt x="7922" y="13934"/>
                </a:lnTo>
                <a:lnTo>
                  <a:pt x="7010" y="14731"/>
                </a:lnTo>
                <a:lnTo>
                  <a:pt x="6555" y="15718"/>
                </a:lnTo>
                <a:lnTo>
                  <a:pt x="7524" y="16950"/>
                </a:lnTo>
                <a:lnTo>
                  <a:pt x="7294" y="17922"/>
                </a:lnTo>
                <a:lnTo>
                  <a:pt x="7010" y="18839"/>
                </a:lnTo>
                <a:lnTo>
                  <a:pt x="7010" y="19756"/>
                </a:lnTo>
                <a:lnTo>
                  <a:pt x="7922" y="20458"/>
                </a:lnTo>
                <a:lnTo>
                  <a:pt x="9119" y="20026"/>
                </a:lnTo>
                <a:lnTo>
                  <a:pt x="10259" y="19433"/>
                </a:lnTo>
                <a:lnTo>
                  <a:pt x="11171" y="18623"/>
                </a:lnTo>
                <a:lnTo>
                  <a:pt x="11570" y="18570"/>
                </a:lnTo>
                <a:lnTo>
                  <a:pt x="11626" y="17706"/>
                </a:lnTo>
                <a:lnTo>
                  <a:pt x="12025" y="16681"/>
                </a:lnTo>
                <a:lnTo>
                  <a:pt x="12993" y="16086"/>
                </a:lnTo>
                <a:lnTo>
                  <a:pt x="14021" y="15604"/>
                </a:lnTo>
                <a:lnTo>
                  <a:pt x="15160" y="15282"/>
                </a:lnTo>
                <a:lnTo>
                  <a:pt x="16186" y="15225"/>
                </a:lnTo>
                <a:lnTo>
                  <a:pt x="15503" y="15870"/>
                </a:lnTo>
                <a:lnTo>
                  <a:pt x="14534" y="16303"/>
                </a:lnTo>
                <a:lnTo>
                  <a:pt x="13622" y="16681"/>
                </a:lnTo>
                <a:lnTo>
                  <a:pt x="13165" y="18084"/>
                </a:lnTo>
                <a:lnTo>
                  <a:pt x="13563" y="19000"/>
                </a:lnTo>
                <a:lnTo>
                  <a:pt x="13108" y="19919"/>
                </a:lnTo>
                <a:lnTo>
                  <a:pt x="12311" y="20620"/>
                </a:lnTo>
                <a:lnTo>
                  <a:pt x="11284" y="20403"/>
                </a:lnTo>
                <a:lnTo>
                  <a:pt x="10544" y="21106"/>
                </a:lnTo>
                <a:lnTo>
                  <a:pt x="9975" y="21861"/>
                </a:lnTo>
                <a:lnTo>
                  <a:pt x="8720" y="21700"/>
                </a:lnTo>
                <a:lnTo>
                  <a:pt x="7465" y="21537"/>
                </a:lnTo>
                <a:lnTo>
                  <a:pt x="6668" y="20998"/>
                </a:lnTo>
                <a:lnTo>
                  <a:pt x="5927" y="20403"/>
                </a:lnTo>
                <a:lnTo>
                  <a:pt x="5300" y="19811"/>
                </a:lnTo>
                <a:lnTo>
                  <a:pt x="6213" y="19433"/>
                </a:lnTo>
                <a:lnTo>
                  <a:pt x="6384" y="18353"/>
                </a:lnTo>
                <a:lnTo>
                  <a:pt x="6839" y="17328"/>
                </a:lnTo>
                <a:lnTo>
                  <a:pt x="5927" y="18030"/>
                </a:lnTo>
                <a:lnTo>
                  <a:pt x="5129" y="18786"/>
                </a:lnTo>
                <a:lnTo>
                  <a:pt x="4160" y="19542"/>
                </a:lnTo>
                <a:lnTo>
                  <a:pt x="3590" y="19109"/>
                </a:lnTo>
                <a:lnTo>
                  <a:pt x="2678" y="19270"/>
                </a:lnTo>
                <a:lnTo>
                  <a:pt x="1881" y="18947"/>
                </a:lnTo>
                <a:lnTo>
                  <a:pt x="855" y="19378"/>
                </a:lnTo>
                <a:lnTo>
                  <a:pt x="0" y="19864"/>
                </a:lnTo>
                <a:lnTo>
                  <a:pt x="7802" y="27394"/>
                </a:lnTo>
                <a:lnTo>
                  <a:pt x="19845" y="32606"/>
                </a:lnTo>
                <a:lnTo>
                  <a:pt x="34853" y="34743"/>
                </a:lnTo>
                <a:lnTo>
                  <a:pt x="36305" y="34759"/>
                </a:lnTo>
                <a:lnTo>
                  <a:pt x="52777" y="32600"/>
                </a:lnTo>
                <a:lnTo>
                  <a:pt x="65720" y="26779"/>
                </a:lnTo>
                <a:lnTo>
                  <a:pt x="73470" y="18279"/>
                </a:lnTo>
                <a:lnTo>
                  <a:pt x="74823" y="13820"/>
                </a:lnTo>
                <a:lnTo>
                  <a:pt x="74098" y="13440"/>
                </a:lnTo>
                <a:lnTo>
                  <a:pt x="74159" y="14465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52" name="object 1852"/>
          <p:cNvSpPr/>
          <p:nvPr/>
        </p:nvSpPr>
        <p:spPr>
          <a:xfrm>
            <a:off x="306965" y="525449"/>
            <a:ext cx="1794" cy="1907"/>
          </a:xfrm>
          <a:custGeom>
            <a:avLst/>
            <a:gdLst/>
            <a:ahLst/>
            <a:cxnLst/>
            <a:rect l="l" t="t" r="r" b="b"/>
            <a:pathLst>
              <a:path w="2392" h="2543">
                <a:moveTo>
                  <a:pt x="1423" y="0"/>
                </a:moveTo>
                <a:lnTo>
                  <a:pt x="569" y="645"/>
                </a:lnTo>
                <a:lnTo>
                  <a:pt x="0" y="1461"/>
                </a:lnTo>
                <a:lnTo>
                  <a:pt x="0" y="2429"/>
                </a:lnTo>
                <a:lnTo>
                  <a:pt x="968" y="2429"/>
                </a:lnTo>
                <a:lnTo>
                  <a:pt x="1879" y="2543"/>
                </a:lnTo>
                <a:lnTo>
                  <a:pt x="2392" y="1252"/>
                </a:lnTo>
                <a:lnTo>
                  <a:pt x="1423" y="0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53" name="object 1853"/>
          <p:cNvSpPr/>
          <p:nvPr/>
        </p:nvSpPr>
        <p:spPr>
          <a:xfrm>
            <a:off x="318761" y="525647"/>
            <a:ext cx="3506" cy="1623"/>
          </a:xfrm>
          <a:custGeom>
            <a:avLst/>
            <a:gdLst/>
            <a:ahLst/>
            <a:cxnLst/>
            <a:rect l="l" t="t" r="r" b="b"/>
            <a:pathLst>
              <a:path w="4674" h="2164">
                <a:moveTo>
                  <a:pt x="4674" y="1689"/>
                </a:moveTo>
                <a:lnTo>
                  <a:pt x="3705" y="987"/>
                </a:lnTo>
                <a:lnTo>
                  <a:pt x="2849" y="1309"/>
                </a:lnTo>
                <a:lnTo>
                  <a:pt x="2793" y="322"/>
                </a:lnTo>
                <a:lnTo>
                  <a:pt x="1768" y="0"/>
                </a:lnTo>
                <a:lnTo>
                  <a:pt x="855" y="436"/>
                </a:lnTo>
                <a:lnTo>
                  <a:pt x="171" y="1195"/>
                </a:lnTo>
                <a:lnTo>
                  <a:pt x="0" y="2164"/>
                </a:lnTo>
                <a:lnTo>
                  <a:pt x="1425" y="2164"/>
                </a:lnTo>
                <a:lnTo>
                  <a:pt x="2736" y="1689"/>
                </a:lnTo>
                <a:lnTo>
                  <a:pt x="3079" y="2107"/>
                </a:lnTo>
                <a:lnTo>
                  <a:pt x="4674" y="1689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54" name="object 1854"/>
          <p:cNvSpPr/>
          <p:nvPr/>
        </p:nvSpPr>
        <p:spPr>
          <a:xfrm>
            <a:off x="346803" y="523626"/>
            <a:ext cx="470" cy="242"/>
          </a:xfrm>
          <a:custGeom>
            <a:avLst/>
            <a:gdLst/>
            <a:ahLst/>
            <a:cxnLst/>
            <a:rect l="l" t="t" r="r" b="b"/>
            <a:pathLst>
              <a:path w="626" h="322">
                <a:moveTo>
                  <a:pt x="626" y="113"/>
                </a:moveTo>
                <a:lnTo>
                  <a:pt x="0" y="0"/>
                </a:lnTo>
                <a:lnTo>
                  <a:pt x="457" y="322"/>
                </a:lnTo>
                <a:lnTo>
                  <a:pt x="626" y="113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55" name="object 1855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56" name="object 1856"/>
          <p:cNvSpPr/>
          <p:nvPr/>
        </p:nvSpPr>
        <p:spPr>
          <a:xfrm>
            <a:off x="345820" y="524324"/>
            <a:ext cx="1069" cy="840"/>
          </a:xfrm>
          <a:custGeom>
            <a:avLst/>
            <a:gdLst/>
            <a:ahLst/>
            <a:cxnLst/>
            <a:rect l="l" t="t" r="r" b="b"/>
            <a:pathLst>
              <a:path w="1425" h="1120">
                <a:moveTo>
                  <a:pt x="227" y="37"/>
                </a:moveTo>
                <a:lnTo>
                  <a:pt x="0" y="645"/>
                </a:lnTo>
                <a:lnTo>
                  <a:pt x="1425" y="1120"/>
                </a:lnTo>
                <a:lnTo>
                  <a:pt x="1367" y="0"/>
                </a:lnTo>
                <a:lnTo>
                  <a:pt x="227" y="37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57" name="object 1857"/>
          <p:cNvSpPr/>
          <p:nvPr/>
        </p:nvSpPr>
        <p:spPr>
          <a:xfrm>
            <a:off x="336929" y="526915"/>
            <a:ext cx="1623" cy="1082"/>
          </a:xfrm>
          <a:custGeom>
            <a:avLst/>
            <a:gdLst/>
            <a:ahLst/>
            <a:cxnLst/>
            <a:rect l="l" t="t" r="r" b="b"/>
            <a:pathLst>
              <a:path w="2164" h="1442">
                <a:moveTo>
                  <a:pt x="0" y="208"/>
                </a:moveTo>
                <a:lnTo>
                  <a:pt x="56" y="1442"/>
                </a:lnTo>
                <a:lnTo>
                  <a:pt x="2164" y="1442"/>
                </a:lnTo>
                <a:lnTo>
                  <a:pt x="1709" y="683"/>
                </a:lnTo>
                <a:lnTo>
                  <a:pt x="96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58" name="object 1858"/>
          <p:cNvSpPr/>
          <p:nvPr/>
        </p:nvSpPr>
        <p:spPr>
          <a:xfrm>
            <a:off x="303331" y="522616"/>
            <a:ext cx="56117" cy="25784"/>
          </a:xfrm>
          <a:custGeom>
            <a:avLst/>
            <a:gdLst/>
            <a:ahLst/>
            <a:cxnLst/>
            <a:rect l="l" t="t" r="r" b="b"/>
            <a:pathLst>
              <a:path w="74823" h="34379">
                <a:moveTo>
                  <a:pt x="74159" y="14086"/>
                </a:moveTo>
                <a:lnTo>
                  <a:pt x="72951" y="13877"/>
                </a:lnTo>
                <a:lnTo>
                  <a:pt x="72548" y="14674"/>
                </a:lnTo>
                <a:lnTo>
                  <a:pt x="71863" y="13820"/>
                </a:lnTo>
                <a:lnTo>
                  <a:pt x="71138" y="12909"/>
                </a:lnTo>
                <a:lnTo>
                  <a:pt x="70896" y="11827"/>
                </a:lnTo>
                <a:lnTo>
                  <a:pt x="70614" y="10688"/>
                </a:lnTo>
                <a:lnTo>
                  <a:pt x="70836" y="9548"/>
                </a:lnTo>
                <a:lnTo>
                  <a:pt x="70493" y="8523"/>
                </a:lnTo>
                <a:lnTo>
                  <a:pt x="70614" y="7441"/>
                </a:lnTo>
                <a:lnTo>
                  <a:pt x="71178" y="7175"/>
                </a:lnTo>
                <a:lnTo>
                  <a:pt x="70554" y="6264"/>
                </a:lnTo>
                <a:lnTo>
                  <a:pt x="70050" y="5353"/>
                </a:lnTo>
                <a:lnTo>
                  <a:pt x="70050" y="5125"/>
                </a:lnTo>
                <a:lnTo>
                  <a:pt x="67775" y="3189"/>
                </a:lnTo>
                <a:lnTo>
                  <a:pt x="65257" y="1518"/>
                </a:lnTo>
                <a:lnTo>
                  <a:pt x="62637" y="0"/>
                </a:lnTo>
                <a:lnTo>
                  <a:pt x="62522" y="265"/>
                </a:lnTo>
                <a:lnTo>
                  <a:pt x="61952" y="702"/>
                </a:lnTo>
                <a:lnTo>
                  <a:pt x="62238" y="1290"/>
                </a:lnTo>
                <a:lnTo>
                  <a:pt x="61610" y="1461"/>
                </a:lnTo>
                <a:lnTo>
                  <a:pt x="61896" y="1898"/>
                </a:lnTo>
                <a:lnTo>
                  <a:pt x="61098" y="2107"/>
                </a:lnTo>
                <a:lnTo>
                  <a:pt x="60357" y="2752"/>
                </a:lnTo>
                <a:lnTo>
                  <a:pt x="60641" y="3303"/>
                </a:lnTo>
                <a:lnTo>
                  <a:pt x="60071" y="4271"/>
                </a:lnTo>
                <a:lnTo>
                  <a:pt x="59900" y="5391"/>
                </a:lnTo>
                <a:lnTo>
                  <a:pt x="59501" y="6416"/>
                </a:lnTo>
                <a:lnTo>
                  <a:pt x="58249" y="6321"/>
                </a:lnTo>
                <a:lnTo>
                  <a:pt x="57050" y="6473"/>
                </a:lnTo>
                <a:lnTo>
                  <a:pt x="56140" y="7118"/>
                </a:lnTo>
                <a:lnTo>
                  <a:pt x="55113" y="7726"/>
                </a:lnTo>
                <a:lnTo>
                  <a:pt x="54372" y="7612"/>
                </a:lnTo>
                <a:lnTo>
                  <a:pt x="53860" y="8428"/>
                </a:lnTo>
                <a:lnTo>
                  <a:pt x="53119" y="8846"/>
                </a:lnTo>
                <a:lnTo>
                  <a:pt x="52777" y="8049"/>
                </a:lnTo>
                <a:lnTo>
                  <a:pt x="52549" y="7118"/>
                </a:lnTo>
                <a:lnTo>
                  <a:pt x="51637" y="7024"/>
                </a:lnTo>
                <a:lnTo>
                  <a:pt x="50668" y="6967"/>
                </a:lnTo>
                <a:lnTo>
                  <a:pt x="49700" y="7175"/>
                </a:lnTo>
                <a:lnTo>
                  <a:pt x="48900" y="8523"/>
                </a:lnTo>
                <a:lnTo>
                  <a:pt x="47591" y="8846"/>
                </a:lnTo>
                <a:lnTo>
                  <a:pt x="46165" y="9017"/>
                </a:lnTo>
                <a:lnTo>
                  <a:pt x="45539" y="10156"/>
                </a:lnTo>
                <a:lnTo>
                  <a:pt x="44340" y="10801"/>
                </a:lnTo>
                <a:lnTo>
                  <a:pt x="44000" y="11656"/>
                </a:lnTo>
                <a:lnTo>
                  <a:pt x="43372" y="12301"/>
                </a:lnTo>
                <a:lnTo>
                  <a:pt x="43031" y="12244"/>
                </a:lnTo>
                <a:lnTo>
                  <a:pt x="43771" y="13004"/>
                </a:lnTo>
                <a:lnTo>
                  <a:pt x="42745" y="13288"/>
                </a:lnTo>
                <a:lnTo>
                  <a:pt x="41549" y="13497"/>
                </a:lnTo>
                <a:lnTo>
                  <a:pt x="40466" y="13174"/>
                </a:lnTo>
                <a:lnTo>
                  <a:pt x="40294" y="13934"/>
                </a:lnTo>
                <a:lnTo>
                  <a:pt x="40182" y="14674"/>
                </a:lnTo>
                <a:lnTo>
                  <a:pt x="39441" y="13611"/>
                </a:lnTo>
                <a:lnTo>
                  <a:pt x="38871" y="12301"/>
                </a:lnTo>
                <a:lnTo>
                  <a:pt x="38015" y="13383"/>
                </a:lnTo>
                <a:lnTo>
                  <a:pt x="37731" y="14579"/>
                </a:lnTo>
                <a:lnTo>
                  <a:pt x="37332" y="15707"/>
                </a:lnTo>
                <a:lnTo>
                  <a:pt x="36305" y="15707"/>
                </a:lnTo>
                <a:lnTo>
                  <a:pt x="35280" y="15339"/>
                </a:lnTo>
                <a:lnTo>
                  <a:pt x="34311" y="15282"/>
                </a:lnTo>
                <a:lnTo>
                  <a:pt x="33342" y="15599"/>
                </a:lnTo>
                <a:lnTo>
                  <a:pt x="32259" y="15654"/>
                </a:lnTo>
                <a:lnTo>
                  <a:pt x="31232" y="15870"/>
                </a:lnTo>
                <a:lnTo>
                  <a:pt x="29923" y="15923"/>
                </a:lnTo>
                <a:lnTo>
                  <a:pt x="28612" y="15923"/>
                </a:lnTo>
                <a:lnTo>
                  <a:pt x="27357" y="16193"/>
                </a:lnTo>
                <a:lnTo>
                  <a:pt x="26273" y="15433"/>
                </a:lnTo>
                <a:lnTo>
                  <a:pt x="25532" y="16787"/>
                </a:lnTo>
                <a:lnTo>
                  <a:pt x="24507" y="16732"/>
                </a:lnTo>
                <a:lnTo>
                  <a:pt x="23538" y="16948"/>
                </a:lnTo>
                <a:lnTo>
                  <a:pt x="22513" y="17381"/>
                </a:lnTo>
                <a:lnTo>
                  <a:pt x="21486" y="17596"/>
                </a:lnTo>
                <a:lnTo>
                  <a:pt x="20860" y="16840"/>
                </a:lnTo>
                <a:lnTo>
                  <a:pt x="20632" y="15870"/>
                </a:lnTo>
                <a:lnTo>
                  <a:pt x="21202" y="15433"/>
                </a:lnTo>
                <a:lnTo>
                  <a:pt x="22284" y="16085"/>
                </a:lnTo>
                <a:lnTo>
                  <a:pt x="23424" y="16354"/>
                </a:lnTo>
                <a:lnTo>
                  <a:pt x="24678" y="16248"/>
                </a:lnTo>
                <a:lnTo>
                  <a:pt x="24564" y="15111"/>
                </a:lnTo>
                <a:lnTo>
                  <a:pt x="23766" y="14522"/>
                </a:lnTo>
                <a:lnTo>
                  <a:pt x="23083" y="13763"/>
                </a:lnTo>
                <a:lnTo>
                  <a:pt x="22284" y="13117"/>
                </a:lnTo>
                <a:lnTo>
                  <a:pt x="21315" y="12624"/>
                </a:lnTo>
                <a:lnTo>
                  <a:pt x="20689" y="11390"/>
                </a:lnTo>
                <a:lnTo>
                  <a:pt x="19664" y="11067"/>
                </a:lnTo>
                <a:lnTo>
                  <a:pt x="18580" y="10953"/>
                </a:lnTo>
                <a:lnTo>
                  <a:pt x="17553" y="11067"/>
                </a:lnTo>
                <a:lnTo>
                  <a:pt x="16699" y="11447"/>
                </a:lnTo>
                <a:lnTo>
                  <a:pt x="15730" y="11447"/>
                </a:lnTo>
                <a:lnTo>
                  <a:pt x="14248" y="11921"/>
                </a:lnTo>
                <a:lnTo>
                  <a:pt x="13108" y="11921"/>
                </a:lnTo>
                <a:lnTo>
                  <a:pt x="12083" y="12472"/>
                </a:lnTo>
                <a:lnTo>
                  <a:pt x="10943" y="12909"/>
                </a:lnTo>
                <a:lnTo>
                  <a:pt x="9860" y="12909"/>
                </a:lnTo>
                <a:lnTo>
                  <a:pt x="8776" y="12738"/>
                </a:lnTo>
                <a:lnTo>
                  <a:pt x="7922" y="13554"/>
                </a:lnTo>
                <a:lnTo>
                  <a:pt x="7010" y="14351"/>
                </a:lnTo>
                <a:lnTo>
                  <a:pt x="6555" y="15338"/>
                </a:lnTo>
                <a:lnTo>
                  <a:pt x="7524" y="16571"/>
                </a:lnTo>
                <a:lnTo>
                  <a:pt x="7294" y="17543"/>
                </a:lnTo>
                <a:lnTo>
                  <a:pt x="7010" y="18459"/>
                </a:lnTo>
                <a:lnTo>
                  <a:pt x="7010" y="19376"/>
                </a:lnTo>
                <a:lnTo>
                  <a:pt x="7922" y="20079"/>
                </a:lnTo>
                <a:lnTo>
                  <a:pt x="9119" y="19646"/>
                </a:lnTo>
                <a:lnTo>
                  <a:pt x="10259" y="19054"/>
                </a:lnTo>
                <a:lnTo>
                  <a:pt x="11171" y="18243"/>
                </a:lnTo>
                <a:lnTo>
                  <a:pt x="11570" y="18190"/>
                </a:lnTo>
                <a:lnTo>
                  <a:pt x="11626" y="17326"/>
                </a:lnTo>
                <a:lnTo>
                  <a:pt x="12025" y="16301"/>
                </a:lnTo>
                <a:lnTo>
                  <a:pt x="12993" y="15707"/>
                </a:lnTo>
                <a:lnTo>
                  <a:pt x="14021" y="15225"/>
                </a:lnTo>
                <a:lnTo>
                  <a:pt x="15160" y="14902"/>
                </a:lnTo>
                <a:lnTo>
                  <a:pt x="16186" y="14845"/>
                </a:lnTo>
                <a:lnTo>
                  <a:pt x="15503" y="15490"/>
                </a:lnTo>
                <a:lnTo>
                  <a:pt x="14534" y="15923"/>
                </a:lnTo>
                <a:lnTo>
                  <a:pt x="13622" y="16301"/>
                </a:lnTo>
                <a:lnTo>
                  <a:pt x="13165" y="17704"/>
                </a:lnTo>
                <a:lnTo>
                  <a:pt x="13563" y="18621"/>
                </a:lnTo>
                <a:lnTo>
                  <a:pt x="13108" y="19540"/>
                </a:lnTo>
                <a:lnTo>
                  <a:pt x="12311" y="20240"/>
                </a:lnTo>
                <a:lnTo>
                  <a:pt x="11284" y="20024"/>
                </a:lnTo>
                <a:lnTo>
                  <a:pt x="10544" y="20726"/>
                </a:lnTo>
                <a:lnTo>
                  <a:pt x="9975" y="21482"/>
                </a:lnTo>
                <a:lnTo>
                  <a:pt x="8720" y="21320"/>
                </a:lnTo>
                <a:lnTo>
                  <a:pt x="7465" y="21157"/>
                </a:lnTo>
                <a:lnTo>
                  <a:pt x="6668" y="20618"/>
                </a:lnTo>
                <a:lnTo>
                  <a:pt x="5927" y="20024"/>
                </a:lnTo>
                <a:lnTo>
                  <a:pt x="5300" y="19431"/>
                </a:lnTo>
                <a:lnTo>
                  <a:pt x="6213" y="19054"/>
                </a:lnTo>
                <a:lnTo>
                  <a:pt x="6384" y="17973"/>
                </a:lnTo>
                <a:lnTo>
                  <a:pt x="6839" y="16948"/>
                </a:lnTo>
                <a:lnTo>
                  <a:pt x="5927" y="17651"/>
                </a:lnTo>
                <a:lnTo>
                  <a:pt x="5129" y="18406"/>
                </a:lnTo>
                <a:lnTo>
                  <a:pt x="4160" y="19162"/>
                </a:lnTo>
                <a:lnTo>
                  <a:pt x="3590" y="18729"/>
                </a:lnTo>
                <a:lnTo>
                  <a:pt x="2678" y="18890"/>
                </a:lnTo>
                <a:lnTo>
                  <a:pt x="1881" y="18568"/>
                </a:lnTo>
                <a:lnTo>
                  <a:pt x="855" y="18999"/>
                </a:lnTo>
                <a:lnTo>
                  <a:pt x="0" y="19485"/>
                </a:lnTo>
                <a:lnTo>
                  <a:pt x="7802" y="27014"/>
                </a:lnTo>
                <a:lnTo>
                  <a:pt x="19845" y="32226"/>
                </a:lnTo>
                <a:lnTo>
                  <a:pt x="34853" y="34364"/>
                </a:lnTo>
                <a:lnTo>
                  <a:pt x="36305" y="34379"/>
                </a:lnTo>
                <a:lnTo>
                  <a:pt x="52777" y="32220"/>
                </a:lnTo>
                <a:lnTo>
                  <a:pt x="65720" y="26399"/>
                </a:lnTo>
                <a:lnTo>
                  <a:pt x="73470" y="17899"/>
                </a:lnTo>
                <a:lnTo>
                  <a:pt x="74823" y="13440"/>
                </a:lnTo>
                <a:lnTo>
                  <a:pt x="74098" y="13061"/>
                </a:lnTo>
                <a:lnTo>
                  <a:pt x="74159" y="14086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59" name="object 1859"/>
          <p:cNvSpPr/>
          <p:nvPr/>
        </p:nvSpPr>
        <p:spPr>
          <a:xfrm>
            <a:off x="306965" y="525449"/>
            <a:ext cx="1794" cy="1907"/>
          </a:xfrm>
          <a:custGeom>
            <a:avLst/>
            <a:gdLst/>
            <a:ahLst/>
            <a:cxnLst/>
            <a:rect l="l" t="t" r="r" b="b"/>
            <a:pathLst>
              <a:path w="2392" h="2543">
                <a:moveTo>
                  <a:pt x="1423" y="0"/>
                </a:moveTo>
                <a:lnTo>
                  <a:pt x="569" y="645"/>
                </a:lnTo>
                <a:lnTo>
                  <a:pt x="0" y="1461"/>
                </a:lnTo>
                <a:lnTo>
                  <a:pt x="0" y="2429"/>
                </a:lnTo>
                <a:lnTo>
                  <a:pt x="968" y="2429"/>
                </a:lnTo>
                <a:lnTo>
                  <a:pt x="1879" y="2543"/>
                </a:lnTo>
                <a:lnTo>
                  <a:pt x="2392" y="1252"/>
                </a:lnTo>
                <a:lnTo>
                  <a:pt x="1423" y="0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60" name="object 1860"/>
          <p:cNvSpPr/>
          <p:nvPr/>
        </p:nvSpPr>
        <p:spPr>
          <a:xfrm>
            <a:off x="318761" y="525647"/>
            <a:ext cx="3506" cy="1623"/>
          </a:xfrm>
          <a:custGeom>
            <a:avLst/>
            <a:gdLst/>
            <a:ahLst/>
            <a:cxnLst/>
            <a:rect l="l" t="t" r="r" b="b"/>
            <a:pathLst>
              <a:path w="4674" h="2164">
                <a:moveTo>
                  <a:pt x="4674" y="1689"/>
                </a:moveTo>
                <a:lnTo>
                  <a:pt x="3705" y="987"/>
                </a:lnTo>
                <a:lnTo>
                  <a:pt x="2849" y="1309"/>
                </a:lnTo>
                <a:lnTo>
                  <a:pt x="2793" y="322"/>
                </a:lnTo>
                <a:lnTo>
                  <a:pt x="1768" y="0"/>
                </a:lnTo>
                <a:lnTo>
                  <a:pt x="855" y="436"/>
                </a:lnTo>
                <a:lnTo>
                  <a:pt x="171" y="1195"/>
                </a:lnTo>
                <a:lnTo>
                  <a:pt x="0" y="2164"/>
                </a:lnTo>
                <a:lnTo>
                  <a:pt x="1425" y="2164"/>
                </a:lnTo>
                <a:lnTo>
                  <a:pt x="2736" y="1689"/>
                </a:lnTo>
                <a:lnTo>
                  <a:pt x="3079" y="2107"/>
                </a:lnTo>
                <a:lnTo>
                  <a:pt x="4674" y="1689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61" name="object 1861"/>
          <p:cNvSpPr/>
          <p:nvPr/>
        </p:nvSpPr>
        <p:spPr>
          <a:xfrm>
            <a:off x="346803" y="523626"/>
            <a:ext cx="470" cy="242"/>
          </a:xfrm>
          <a:custGeom>
            <a:avLst/>
            <a:gdLst/>
            <a:ahLst/>
            <a:cxnLst/>
            <a:rect l="l" t="t" r="r" b="b"/>
            <a:pathLst>
              <a:path w="626" h="322">
                <a:moveTo>
                  <a:pt x="626" y="113"/>
                </a:moveTo>
                <a:lnTo>
                  <a:pt x="0" y="0"/>
                </a:lnTo>
                <a:lnTo>
                  <a:pt x="457" y="322"/>
                </a:lnTo>
                <a:lnTo>
                  <a:pt x="626" y="113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62" name="object 1862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63" name="object 1863"/>
          <p:cNvSpPr/>
          <p:nvPr/>
        </p:nvSpPr>
        <p:spPr>
          <a:xfrm>
            <a:off x="338681" y="527428"/>
            <a:ext cx="1154" cy="569"/>
          </a:xfrm>
          <a:custGeom>
            <a:avLst/>
            <a:gdLst/>
            <a:ahLst/>
            <a:cxnLst/>
            <a:rect l="l" t="t" r="r" b="b"/>
            <a:pathLst>
              <a:path w="1538" h="759">
                <a:moveTo>
                  <a:pt x="1538" y="493"/>
                </a:moveTo>
                <a:lnTo>
                  <a:pt x="0" y="0"/>
                </a:lnTo>
                <a:lnTo>
                  <a:pt x="398" y="759"/>
                </a:lnTo>
                <a:lnTo>
                  <a:pt x="1538" y="493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64" name="object 1864"/>
          <p:cNvSpPr/>
          <p:nvPr/>
        </p:nvSpPr>
        <p:spPr>
          <a:xfrm>
            <a:off x="309828" y="519141"/>
            <a:ext cx="10472" cy="5211"/>
          </a:xfrm>
          <a:custGeom>
            <a:avLst/>
            <a:gdLst/>
            <a:ahLst/>
            <a:cxnLst/>
            <a:rect l="l" t="t" r="r" b="b"/>
            <a:pathLst>
              <a:path w="13962" h="6948">
                <a:moveTo>
                  <a:pt x="8720" y="1347"/>
                </a:moveTo>
                <a:lnTo>
                  <a:pt x="4160" y="3455"/>
                </a:lnTo>
                <a:lnTo>
                  <a:pt x="0" y="6093"/>
                </a:lnTo>
                <a:lnTo>
                  <a:pt x="227" y="6948"/>
                </a:lnTo>
                <a:lnTo>
                  <a:pt x="1252" y="6853"/>
                </a:lnTo>
                <a:lnTo>
                  <a:pt x="2279" y="6625"/>
                </a:lnTo>
                <a:lnTo>
                  <a:pt x="3077" y="5979"/>
                </a:lnTo>
                <a:lnTo>
                  <a:pt x="4102" y="5979"/>
                </a:lnTo>
                <a:lnTo>
                  <a:pt x="5071" y="5657"/>
                </a:lnTo>
                <a:lnTo>
                  <a:pt x="6325" y="5182"/>
                </a:lnTo>
                <a:lnTo>
                  <a:pt x="7294" y="5011"/>
                </a:lnTo>
                <a:lnTo>
                  <a:pt x="8092" y="4802"/>
                </a:lnTo>
                <a:lnTo>
                  <a:pt x="8206" y="4575"/>
                </a:lnTo>
                <a:lnTo>
                  <a:pt x="9346" y="4745"/>
                </a:lnTo>
                <a:lnTo>
                  <a:pt x="10486" y="4897"/>
                </a:lnTo>
                <a:lnTo>
                  <a:pt x="11455" y="4802"/>
                </a:lnTo>
                <a:lnTo>
                  <a:pt x="11570" y="3986"/>
                </a:lnTo>
                <a:lnTo>
                  <a:pt x="11739" y="3284"/>
                </a:lnTo>
                <a:lnTo>
                  <a:pt x="12822" y="2695"/>
                </a:lnTo>
                <a:lnTo>
                  <a:pt x="12879" y="1442"/>
                </a:lnTo>
                <a:lnTo>
                  <a:pt x="13962" y="265"/>
                </a:lnTo>
                <a:lnTo>
                  <a:pt x="13507" y="56"/>
                </a:lnTo>
                <a:lnTo>
                  <a:pt x="8720" y="1347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65" name="object 1865"/>
          <p:cNvSpPr/>
          <p:nvPr/>
        </p:nvSpPr>
        <p:spPr>
          <a:xfrm>
            <a:off x="302347" y="531884"/>
            <a:ext cx="3933" cy="4657"/>
          </a:xfrm>
          <a:custGeom>
            <a:avLst/>
            <a:gdLst/>
            <a:ahLst/>
            <a:cxnLst/>
            <a:rect l="l" t="t" r="r" b="b"/>
            <a:pathLst>
              <a:path w="5244" h="6209">
                <a:moveTo>
                  <a:pt x="227" y="5184"/>
                </a:moveTo>
                <a:lnTo>
                  <a:pt x="457" y="5723"/>
                </a:lnTo>
                <a:lnTo>
                  <a:pt x="797" y="6209"/>
                </a:lnTo>
                <a:lnTo>
                  <a:pt x="2052" y="6101"/>
                </a:lnTo>
                <a:lnTo>
                  <a:pt x="2622" y="5023"/>
                </a:lnTo>
                <a:lnTo>
                  <a:pt x="2906" y="3889"/>
                </a:lnTo>
                <a:lnTo>
                  <a:pt x="3363" y="2866"/>
                </a:lnTo>
                <a:lnTo>
                  <a:pt x="4275" y="2107"/>
                </a:lnTo>
                <a:lnTo>
                  <a:pt x="4901" y="1139"/>
                </a:lnTo>
                <a:lnTo>
                  <a:pt x="5244" y="0"/>
                </a:lnTo>
                <a:lnTo>
                  <a:pt x="4331" y="379"/>
                </a:lnTo>
                <a:lnTo>
                  <a:pt x="3534" y="702"/>
                </a:lnTo>
                <a:lnTo>
                  <a:pt x="3590" y="1670"/>
                </a:lnTo>
                <a:lnTo>
                  <a:pt x="2736" y="2429"/>
                </a:lnTo>
                <a:lnTo>
                  <a:pt x="2052" y="3295"/>
                </a:lnTo>
                <a:lnTo>
                  <a:pt x="1027" y="3834"/>
                </a:lnTo>
                <a:lnTo>
                  <a:pt x="114" y="4537"/>
                </a:lnTo>
                <a:lnTo>
                  <a:pt x="227" y="5184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66" name="object 1866"/>
          <p:cNvSpPr/>
          <p:nvPr/>
        </p:nvSpPr>
        <p:spPr>
          <a:xfrm>
            <a:off x="301791" y="532611"/>
            <a:ext cx="2137" cy="1580"/>
          </a:xfrm>
          <a:custGeom>
            <a:avLst/>
            <a:gdLst/>
            <a:ahLst/>
            <a:cxnLst/>
            <a:rect l="l" t="t" r="r" b="b"/>
            <a:pathLst>
              <a:path w="2849" h="2107">
                <a:moveTo>
                  <a:pt x="58" y="1575"/>
                </a:moveTo>
                <a:lnTo>
                  <a:pt x="227" y="2107"/>
                </a:lnTo>
                <a:lnTo>
                  <a:pt x="855" y="2050"/>
                </a:lnTo>
                <a:lnTo>
                  <a:pt x="1824" y="1670"/>
                </a:lnTo>
                <a:lnTo>
                  <a:pt x="2622" y="987"/>
                </a:lnTo>
                <a:lnTo>
                  <a:pt x="2849" y="56"/>
                </a:lnTo>
                <a:lnTo>
                  <a:pt x="1709" y="322"/>
                </a:lnTo>
                <a:lnTo>
                  <a:pt x="741" y="873"/>
                </a:lnTo>
                <a:lnTo>
                  <a:pt x="0" y="1309"/>
                </a:lnTo>
                <a:lnTo>
                  <a:pt x="58" y="1575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67" name="object 1867"/>
          <p:cNvSpPr/>
          <p:nvPr/>
        </p:nvSpPr>
        <p:spPr>
          <a:xfrm>
            <a:off x="309913" y="519383"/>
            <a:ext cx="10345" cy="4969"/>
          </a:xfrm>
          <a:custGeom>
            <a:avLst/>
            <a:gdLst/>
            <a:ahLst/>
            <a:cxnLst/>
            <a:rect l="l" t="t" r="r" b="b"/>
            <a:pathLst>
              <a:path w="13793" h="6625">
                <a:moveTo>
                  <a:pt x="4217" y="3512"/>
                </a:moveTo>
                <a:lnTo>
                  <a:pt x="0" y="6207"/>
                </a:lnTo>
                <a:lnTo>
                  <a:pt x="114" y="6625"/>
                </a:lnTo>
                <a:lnTo>
                  <a:pt x="1139" y="6530"/>
                </a:lnTo>
                <a:lnTo>
                  <a:pt x="2167" y="6302"/>
                </a:lnTo>
                <a:lnTo>
                  <a:pt x="2964" y="5657"/>
                </a:lnTo>
                <a:lnTo>
                  <a:pt x="3989" y="5657"/>
                </a:lnTo>
                <a:lnTo>
                  <a:pt x="4958" y="5334"/>
                </a:lnTo>
                <a:lnTo>
                  <a:pt x="6213" y="4859"/>
                </a:lnTo>
                <a:lnTo>
                  <a:pt x="7181" y="4689"/>
                </a:lnTo>
                <a:lnTo>
                  <a:pt x="7979" y="4480"/>
                </a:lnTo>
                <a:lnTo>
                  <a:pt x="8094" y="4252"/>
                </a:lnTo>
                <a:lnTo>
                  <a:pt x="9233" y="4423"/>
                </a:lnTo>
                <a:lnTo>
                  <a:pt x="10373" y="4575"/>
                </a:lnTo>
                <a:lnTo>
                  <a:pt x="11342" y="4480"/>
                </a:lnTo>
                <a:lnTo>
                  <a:pt x="11457" y="3663"/>
                </a:lnTo>
                <a:lnTo>
                  <a:pt x="11626" y="2961"/>
                </a:lnTo>
                <a:lnTo>
                  <a:pt x="12709" y="2372"/>
                </a:lnTo>
                <a:lnTo>
                  <a:pt x="12766" y="1120"/>
                </a:lnTo>
                <a:lnTo>
                  <a:pt x="13793" y="0"/>
                </a:lnTo>
                <a:lnTo>
                  <a:pt x="8835" y="1404"/>
                </a:lnTo>
                <a:lnTo>
                  <a:pt x="4217" y="3512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68" name="object 1868"/>
          <p:cNvSpPr/>
          <p:nvPr/>
        </p:nvSpPr>
        <p:spPr>
          <a:xfrm>
            <a:off x="302347" y="531884"/>
            <a:ext cx="3933" cy="4657"/>
          </a:xfrm>
          <a:custGeom>
            <a:avLst/>
            <a:gdLst/>
            <a:ahLst/>
            <a:cxnLst/>
            <a:rect l="l" t="t" r="r" b="b"/>
            <a:pathLst>
              <a:path w="5244" h="6209">
                <a:moveTo>
                  <a:pt x="227" y="5184"/>
                </a:moveTo>
                <a:lnTo>
                  <a:pt x="457" y="5723"/>
                </a:lnTo>
                <a:lnTo>
                  <a:pt x="797" y="6209"/>
                </a:lnTo>
                <a:lnTo>
                  <a:pt x="2052" y="6101"/>
                </a:lnTo>
                <a:lnTo>
                  <a:pt x="2622" y="5023"/>
                </a:lnTo>
                <a:lnTo>
                  <a:pt x="2906" y="3889"/>
                </a:lnTo>
                <a:lnTo>
                  <a:pt x="3363" y="2866"/>
                </a:lnTo>
                <a:lnTo>
                  <a:pt x="4275" y="2107"/>
                </a:lnTo>
                <a:lnTo>
                  <a:pt x="4901" y="1139"/>
                </a:lnTo>
                <a:lnTo>
                  <a:pt x="5244" y="0"/>
                </a:lnTo>
                <a:lnTo>
                  <a:pt x="4331" y="379"/>
                </a:lnTo>
                <a:lnTo>
                  <a:pt x="3534" y="702"/>
                </a:lnTo>
                <a:lnTo>
                  <a:pt x="3590" y="1670"/>
                </a:lnTo>
                <a:lnTo>
                  <a:pt x="2736" y="2429"/>
                </a:lnTo>
                <a:lnTo>
                  <a:pt x="2052" y="3295"/>
                </a:lnTo>
                <a:lnTo>
                  <a:pt x="1027" y="3834"/>
                </a:lnTo>
                <a:lnTo>
                  <a:pt x="114" y="4537"/>
                </a:lnTo>
                <a:lnTo>
                  <a:pt x="227" y="5184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69" name="object 1869"/>
          <p:cNvSpPr/>
          <p:nvPr/>
        </p:nvSpPr>
        <p:spPr>
          <a:xfrm>
            <a:off x="301791" y="532611"/>
            <a:ext cx="2137" cy="1580"/>
          </a:xfrm>
          <a:custGeom>
            <a:avLst/>
            <a:gdLst/>
            <a:ahLst/>
            <a:cxnLst/>
            <a:rect l="l" t="t" r="r" b="b"/>
            <a:pathLst>
              <a:path w="2849" h="2107">
                <a:moveTo>
                  <a:pt x="58" y="1575"/>
                </a:moveTo>
                <a:lnTo>
                  <a:pt x="227" y="2107"/>
                </a:lnTo>
                <a:lnTo>
                  <a:pt x="855" y="2050"/>
                </a:lnTo>
                <a:lnTo>
                  <a:pt x="1824" y="1670"/>
                </a:lnTo>
                <a:lnTo>
                  <a:pt x="2622" y="987"/>
                </a:lnTo>
                <a:lnTo>
                  <a:pt x="2849" y="56"/>
                </a:lnTo>
                <a:lnTo>
                  <a:pt x="1709" y="322"/>
                </a:lnTo>
                <a:lnTo>
                  <a:pt x="741" y="873"/>
                </a:lnTo>
                <a:lnTo>
                  <a:pt x="0" y="1309"/>
                </a:lnTo>
                <a:lnTo>
                  <a:pt x="58" y="1575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70" name="object 1870"/>
          <p:cNvSpPr/>
          <p:nvPr/>
        </p:nvSpPr>
        <p:spPr>
          <a:xfrm>
            <a:off x="345820" y="524324"/>
            <a:ext cx="1069" cy="840"/>
          </a:xfrm>
          <a:custGeom>
            <a:avLst/>
            <a:gdLst/>
            <a:ahLst/>
            <a:cxnLst/>
            <a:rect l="l" t="t" r="r" b="b"/>
            <a:pathLst>
              <a:path w="1425" h="1120">
                <a:moveTo>
                  <a:pt x="227" y="37"/>
                </a:moveTo>
                <a:lnTo>
                  <a:pt x="0" y="645"/>
                </a:lnTo>
                <a:lnTo>
                  <a:pt x="1425" y="1120"/>
                </a:lnTo>
                <a:lnTo>
                  <a:pt x="1367" y="0"/>
                </a:lnTo>
                <a:lnTo>
                  <a:pt x="227" y="37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71" name="object 1871"/>
          <p:cNvSpPr/>
          <p:nvPr/>
        </p:nvSpPr>
        <p:spPr>
          <a:xfrm>
            <a:off x="336929" y="526915"/>
            <a:ext cx="1623" cy="1082"/>
          </a:xfrm>
          <a:custGeom>
            <a:avLst/>
            <a:gdLst/>
            <a:ahLst/>
            <a:cxnLst/>
            <a:rect l="l" t="t" r="r" b="b"/>
            <a:pathLst>
              <a:path w="2164" h="1442">
                <a:moveTo>
                  <a:pt x="0" y="208"/>
                </a:moveTo>
                <a:lnTo>
                  <a:pt x="56" y="1442"/>
                </a:lnTo>
                <a:lnTo>
                  <a:pt x="2164" y="1442"/>
                </a:lnTo>
                <a:lnTo>
                  <a:pt x="1709" y="683"/>
                </a:lnTo>
                <a:lnTo>
                  <a:pt x="96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72" name="object 1872"/>
          <p:cNvSpPr/>
          <p:nvPr/>
        </p:nvSpPr>
        <p:spPr>
          <a:xfrm>
            <a:off x="303331" y="522900"/>
            <a:ext cx="56117" cy="25500"/>
          </a:xfrm>
          <a:custGeom>
            <a:avLst/>
            <a:gdLst/>
            <a:ahLst/>
            <a:cxnLst/>
            <a:rect l="l" t="t" r="r" b="b"/>
            <a:pathLst>
              <a:path w="74823" h="34000">
                <a:moveTo>
                  <a:pt x="74159" y="13706"/>
                </a:moveTo>
                <a:lnTo>
                  <a:pt x="72951" y="13497"/>
                </a:lnTo>
                <a:lnTo>
                  <a:pt x="72548" y="14294"/>
                </a:lnTo>
                <a:lnTo>
                  <a:pt x="71863" y="13440"/>
                </a:lnTo>
                <a:lnTo>
                  <a:pt x="71138" y="12529"/>
                </a:lnTo>
                <a:lnTo>
                  <a:pt x="70896" y="11447"/>
                </a:lnTo>
                <a:lnTo>
                  <a:pt x="70614" y="10308"/>
                </a:lnTo>
                <a:lnTo>
                  <a:pt x="70836" y="9169"/>
                </a:lnTo>
                <a:lnTo>
                  <a:pt x="70493" y="8144"/>
                </a:lnTo>
                <a:lnTo>
                  <a:pt x="70614" y="7062"/>
                </a:lnTo>
                <a:lnTo>
                  <a:pt x="71178" y="6796"/>
                </a:lnTo>
                <a:lnTo>
                  <a:pt x="70554" y="5885"/>
                </a:lnTo>
                <a:lnTo>
                  <a:pt x="70332" y="5505"/>
                </a:lnTo>
                <a:lnTo>
                  <a:pt x="67936" y="3455"/>
                </a:lnTo>
                <a:lnTo>
                  <a:pt x="65257" y="1575"/>
                </a:lnTo>
                <a:lnTo>
                  <a:pt x="62410" y="0"/>
                </a:lnTo>
                <a:lnTo>
                  <a:pt x="61952" y="322"/>
                </a:lnTo>
                <a:lnTo>
                  <a:pt x="62238" y="911"/>
                </a:lnTo>
                <a:lnTo>
                  <a:pt x="61610" y="1082"/>
                </a:lnTo>
                <a:lnTo>
                  <a:pt x="61896" y="1518"/>
                </a:lnTo>
                <a:lnTo>
                  <a:pt x="61098" y="1727"/>
                </a:lnTo>
                <a:lnTo>
                  <a:pt x="60357" y="2372"/>
                </a:lnTo>
                <a:lnTo>
                  <a:pt x="60641" y="2923"/>
                </a:lnTo>
                <a:lnTo>
                  <a:pt x="60071" y="3891"/>
                </a:lnTo>
                <a:lnTo>
                  <a:pt x="59900" y="5011"/>
                </a:lnTo>
                <a:lnTo>
                  <a:pt x="59501" y="6036"/>
                </a:lnTo>
                <a:lnTo>
                  <a:pt x="58249" y="5941"/>
                </a:lnTo>
                <a:lnTo>
                  <a:pt x="57050" y="6093"/>
                </a:lnTo>
                <a:lnTo>
                  <a:pt x="56140" y="6739"/>
                </a:lnTo>
                <a:lnTo>
                  <a:pt x="55113" y="7346"/>
                </a:lnTo>
                <a:lnTo>
                  <a:pt x="54372" y="7232"/>
                </a:lnTo>
                <a:lnTo>
                  <a:pt x="53860" y="8049"/>
                </a:lnTo>
                <a:lnTo>
                  <a:pt x="53119" y="8466"/>
                </a:lnTo>
                <a:lnTo>
                  <a:pt x="52777" y="7669"/>
                </a:lnTo>
                <a:lnTo>
                  <a:pt x="52549" y="6739"/>
                </a:lnTo>
                <a:lnTo>
                  <a:pt x="51637" y="6644"/>
                </a:lnTo>
                <a:lnTo>
                  <a:pt x="50668" y="6587"/>
                </a:lnTo>
                <a:lnTo>
                  <a:pt x="49700" y="6796"/>
                </a:lnTo>
                <a:lnTo>
                  <a:pt x="48900" y="8144"/>
                </a:lnTo>
                <a:lnTo>
                  <a:pt x="47591" y="8466"/>
                </a:lnTo>
                <a:lnTo>
                  <a:pt x="46165" y="8637"/>
                </a:lnTo>
                <a:lnTo>
                  <a:pt x="45539" y="9776"/>
                </a:lnTo>
                <a:lnTo>
                  <a:pt x="44340" y="10422"/>
                </a:lnTo>
                <a:lnTo>
                  <a:pt x="44000" y="11276"/>
                </a:lnTo>
                <a:lnTo>
                  <a:pt x="43372" y="11921"/>
                </a:lnTo>
                <a:lnTo>
                  <a:pt x="43031" y="11864"/>
                </a:lnTo>
                <a:lnTo>
                  <a:pt x="43771" y="12624"/>
                </a:lnTo>
                <a:lnTo>
                  <a:pt x="42745" y="12909"/>
                </a:lnTo>
                <a:lnTo>
                  <a:pt x="41549" y="13117"/>
                </a:lnTo>
                <a:lnTo>
                  <a:pt x="40466" y="12795"/>
                </a:lnTo>
                <a:lnTo>
                  <a:pt x="40294" y="13554"/>
                </a:lnTo>
                <a:lnTo>
                  <a:pt x="40182" y="14294"/>
                </a:lnTo>
                <a:lnTo>
                  <a:pt x="39441" y="13231"/>
                </a:lnTo>
                <a:lnTo>
                  <a:pt x="38871" y="11921"/>
                </a:lnTo>
                <a:lnTo>
                  <a:pt x="38015" y="13003"/>
                </a:lnTo>
                <a:lnTo>
                  <a:pt x="37731" y="14199"/>
                </a:lnTo>
                <a:lnTo>
                  <a:pt x="37332" y="15327"/>
                </a:lnTo>
                <a:lnTo>
                  <a:pt x="36305" y="15327"/>
                </a:lnTo>
                <a:lnTo>
                  <a:pt x="35280" y="14959"/>
                </a:lnTo>
                <a:lnTo>
                  <a:pt x="34311" y="14902"/>
                </a:lnTo>
                <a:lnTo>
                  <a:pt x="33342" y="15219"/>
                </a:lnTo>
                <a:lnTo>
                  <a:pt x="32259" y="15274"/>
                </a:lnTo>
                <a:lnTo>
                  <a:pt x="31232" y="15490"/>
                </a:lnTo>
                <a:lnTo>
                  <a:pt x="29923" y="15544"/>
                </a:lnTo>
                <a:lnTo>
                  <a:pt x="28612" y="15544"/>
                </a:lnTo>
                <a:lnTo>
                  <a:pt x="27357" y="15813"/>
                </a:lnTo>
                <a:lnTo>
                  <a:pt x="26273" y="15054"/>
                </a:lnTo>
                <a:lnTo>
                  <a:pt x="25532" y="16407"/>
                </a:lnTo>
                <a:lnTo>
                  <a:pt x="24507" y="16352"/>
                </a:lnTo>
                <a:lnTo>
                  <a:pt x="23538" y="16569"/>
                </a:lnTo>
                <a:lnTo>
                  <a:pt x="22513" y="17001"/>
                </a:lnTo>
                <a:lnTo>
                  <a:pt x="21486" y="17216"/>
                </a:lnTo>
                <a:lnTo>
                  <a:pt x="20860" y="16460"/>
                </a:lnTo>
                <a:lnTo>
                  <a:pt x="20632" y="15490"/>
                </a:lnTo>
                <a:lnTo>
                  <a:pt x="21202" y="15054"/>
                </a:lnTo>
                <a:lnTo>
                  <a:pt x="22284" y="15705"/>
                </a:lnTo>
                <a:lnTo>
                  <a:pt x="23424" y="15974"/>
                </a:lnTo>
                <a:lnTo>
                  <a:pt x="24678" y="15868"/>
                </a:lnTo>
                <a:lnTo>
                  <a:pt x="24564" y="14731"/>
                </a:lnTo>
                <a:lnTo>
                  <a:pt x="23766" y="14143"/>
                </a:lnTo>
                <a:lnTo>
                  <a:pt x="23083" y="13383"/>
                </a:lnTo>
                <a:lnTo>
                  <a:pt x="22284" y="12738"/>
                </a:lnTo>
                <a:lnTo>
                  <a:pt x="21315" y="12244"/>
                </a:lnTo>
                <a:lnTo>
                  <a:pt x="20689" y="11010"/>
                </a:lnTo>
                <a:lnTo>
                  <a:pt x="19664" y="10687"/>
                </a:lnTo>
                <a:lnTo>
                  <a:pt x="18580" y="10574"/>
                </a:lnTo>
                <a:lnTo>
                  <a:pt x="17553" y="10687"/>
                </a:lnTo>
                <a:lnTo>
                  <a:pt x="16699" y="11067"/>
                </a:lnTo>
                <a:lnTo>
                  <a:pt x="15730" y="11067"/>
                </a:lnTo>
                <a:lnTo>
                  <a:pt x="14248" y="11542"/>
                </a:lnTo>
                <a:lnTo>
                  <a:pt x="13108" y="11542"/>
                </a:lnTo>
                <a:lnTo>
                  <a:pt x="12083" y="12092"/>
                </a:lnTo>
                <a:lnTo>
                  <a:pt x="10943" y="12529"/>
                </a:lnTo>
                <a:lnTo>
                  <a:pt x="9860" y="12529"/>
                </a:lnTo>
                <a:lnTo>
                  <a:pt x="8776" y="12358"/>
                </a:lnTo>
                <a:lnTo>
                  <a:pt x="7922" y="13174"/>
                </a:lnTo>
                <a:lnTo>
                  <a:pt x="7010" y="13972"/>
                </a:lnTo>
                <a:lnTo>
                  <a:pt x="6555" y="14959"/>
                </a:lnTo>
                <a:lnTo>
                  <a:pt x="7524" y="16191"/>
                </a:lnTo>
                <a:lnTo>
                  <a:pt x="7294" y="17163"/>
                </a:lnTo>
                <a:lnTo>
                  <a:pt x="7010" y="18080"/>
                </a:lnTo>
                <a:lnTo>
                  <a:pt x="7010" y="18997"/>
                </a:lnTo>
                <a:lnTo>
                  <a:pt x="7922" y="19699"/>
                </a:lnTo>
                <a:lnTo>
                  <a:pt x="9119" y="19266"/>
                </a:lnTo>
                <a:lnTo>
                  <a:pt x="10259" y="18674"/>
                </a:lnTo>
                <a:lnTo>
                  <a:pt x="11171" y="17863"/>
                </a:lnTo>
                <a:lnTo>
                  <a:pt x="11570" y="17810"/>
                </a:lnTo>
                <a:lnTo>
                  <a:pt x="11626" y="16946"/>
                </a:lnTo>
                <a:lnTo>
                  <a:pt x="12025" y="15921"/>
                </a:lnTo>
                <a:lnTo>
                  <a:pt x="12993" y="15327"/>
                </a:lnTo>
                <a:lnTo>
                  <a:pt x="14021" y="14845"/>
                </a:lnTo>
                <a:lnTo>
                  <a:pt x="15160" y="14522"/>
                </a:lnTo>
                <a:lnTo>
                  <a:pt x="16186" y="14465"/>
                </a:lnTo>
                <a:lnTo>
                  <a:pt x="15503" y="15111"/>
                </a:lnTo>
                <a:lnTo>
                  <a:pt x="14534" y="15544"/>
                </a:lnTo>
                <a:lnTo>
                  <a:pt x="13622" y="15921"/>
                </a:lnTo>
                <a:lnTo>
                  <a:pt x="13165" y="17324"/>
                </a:lnTo>
                <a:lnTo>
                  <a:pt x="13563" y="18241"/>
                </a:lnTo>
                <a:lnTo>
                  <a:pt x="13108" y="19160"/>
                </a:lnTo>
                <a:lnTo>
                  <a:pt x="12311" y="19860"/>
                </a:lnTo>
                <a:lnTo>
                  <a:pt x="11284" y="19644"/>
                </a:lnTo>
                <a:lnTo>
                  <a:pt x="10544" y="20346"/>
                </a:lnTo>
                <a:lnTo>
                  <a:pt x="9975" y="21102"/>
                </a:lnTo>
                <a:lnTo>
                  <a:pt x="8720" y="20941"/>
                </a:lnTo>
                <a:lnTo>
                  <a:pt x="7465" y="20777"/>
                </a:lnTo>
                <a:lnTo>
                  <a:pt x="6668" y="20238"/>
                </a:lnTo>
                <a:lnTo>
                  <a:pt x="5927" y="19644"/>
                </a:lnTo>
                <a:lnTo>
                  <a:pt x="5300" y="19052"/>
                </a:lnTo>
                <a:lnTo>
                  <a:pt x="6213" y="18674"/>
                </a:lnTo>
                <a:lnTo>
                  <a:pt x="6384" y="17594"/>
                </a:lnTo>
                <a:lnTo>
                  <a:pt x="6839" y="16569"/>
                </a:lnTo>
                <a:lnTo>
                  <a:pt x="5927" y="17271"/>
                </a:lnTo>
                <a:lnTo>
                  <a:pt x="5129" y="18027"/>
                </a:lnTo>
                <a:lnTo>
                  <a:pt x="4160" y="18782"/>
                </a:lnTo>
                <a:lnTo>
                  <a:pt x="3590" y="18349"/>
                </a:lnTo>
                <a:lnTo>
                  <a:pt x="2678" y="18511"/>
                </a:lnTo>
                <a:lnTo>
                  <a:pt x="1881" y="18188"/>
                </a:lnTo>
                <a:lnTo>
                  <a:pt x="855" y="18619"/>
                </a:lnTo>
                <a:lnTo>
                  <a:pt x="0" y="19105"/>
                </a:lnTo>
                <a:lnTo>
                  <a:pt x="7802" y="26635"/>
                </a:lnTo>
                <a:lnTo>
                  <a:pt x="19845" y="31847"/>
                </a:lnTo>
                <a:lnTo>
                  <a:pt x="34853" y="33984"/>
                </a:lnTo>
                <a:lnTo>
                  <a:pt x="36305" y="34000"/>
                </a:lnTo>
                <a:lnTo>
                  <a:pt x="52777" y="31841"/>
                </a:lnTo>
                <a:lnTo>
                  <a:pt x="65720" y="26019"/>
                </a:lnTo>
                <a:lnTo>
                  <a:pt x="73470" y="17519"/>
                </a:lnTo>
                <a:lnTo>
                  <a:pt x="74823" y="13061"/>
                </a:lnTo>
                <a:lnTo>
                  <a:pt x="74098" y="12681"/>
                </a:lnTo>
                <a:lnTo>
                  <a:pt x="74159" y="13706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73" name="object 1873"/>
          <p:cNvSpPr/>
          <p:nvPr/>
        </p:nvSpPr>
        <p:spPr>
          <a:xfrm>
            <a:off x="306965" y="525449"/>
            <a:ext cx="1794" cy="1907"/>
          </a:xfrm>
          <a:custGeom>
            <a:avLst/>
            <a:gdLst/>
            <a:ahLst/>
            <a:cxnLst/>
            <a:rect l="l" t="t" r="r" b="b"/>
            <a:pathLst>
              <a:path w="2392" h="2543">
                <a:moveTo>
                  <a:pt x="1423" y="0"/>
                </a:moveTo>
                <a:lnTo>
                  <a:pt x="569" y="645"/>
                </a:lnTo>
                <a:lnTo>
                  <a:pt x="0" y="1461"/>
                </a:lnTo>
                <a:lnTo>
                  <a:pt x="0" y="2429"/>
                </a:lnTo>
                <a:lnTo>
                  <a:pt x="968" y="2429"/>
                </a:lnTo>
                <a:lnTo>
                  <a:pt x="1879" y="2543"/>
                </a:lnTo>
                <a:lnTo>
                  <a:pt x="2392" y="1252"/>
                </a:lnTo>
                <a:lnTo>
                  <a:pt x="1423" y="0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74" name="object 1874"/>
          <p:cNvSpPr/>
          <p:nvPr/>
        </p:nvSpPr>
        <p:spPr>
          <a:xfrm>
            <a:off x="318761" y="525647"/>
            <a:ext cx="3506" cy="1623"/>
          </a:xfrm>
          <a:custGeom>
            <a:avLst/>
            <a:gdLst/>
            <a:ahLst/>
            <a:cxnLst/>
            <a:rect l="l" t="t" r="r" b="b"/>
            <a:pathLst>
              <a:path w="4674" h="2164">
                <a:moveTo>
                  <a:pt x="4674" y="1689"/>
                </a:moveTo>
                <a:lnTo>
                  <a:pt x="3705" y="987"/>
                </a:lnTo>
                <a:lnTo>
                  <a:pt x="2849" y="1309"/>
                </a:lnTo>
                <a:lnTo>
                  <a:pt x="2793" y="322"/>
                </a:lnTo>
                <a:lnTo>
                  <a:pt x="1768" y="0"/>
                </a:lnTo>
                <a:lnTo>
                  <a:pt x="855" y="436"/>
                </a:lnTo>
                <a:lnTo>
                  <a:pt x="171" y="1195"/>
                </a:lnTo>
                <a:lnTo>
                  <a:pt x="0" y="2164"/>
                </a:lnTo>
                <a:lnTo>
                  <a:pt x="1425" y="2164"/>
                </a:lnTo>
                <a:lnTo>
                  <a:pt x="2736" y="1689"/>
                </a:lnTo>
                <a:lnTo>
                  <a:pt x="3079" y="2107"/>
                </a:lnTo>
                <a:lnTo>
                  <a:pt x="4674" y="1689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75" name="object 1875"/>
          <p:cNvSpPr/>
          <p:nvPr/>
        </p:nvSpPr>
        <p:spPr>
          <a:xfrm>
            <a:off x="346803" y="523626"/>
            <a:ext cx="470" cy="242"/>
          </a:xfrm>
          <a:custGeom>
            <a:avLst/>
            <a:gdLst/>
            <a:ahLst/>
            <a:cxnLst/>
            <a:rect l="l" t="t" r="r" b="b"/>
            <a:pathLst>
              <a:path w="626" h="322">
                <a:moveTo>
                  <a:pt x="626" y="113"/>
                </a:moveTo>
                <a:lnTo>
                  <a:pt x="0" y="0"/>
                </a:lnTo>
                <a:lnTo>
                  <a:pt x="457" y="322"/>
                </a:lnTo>
                <a:lnTo>
                  <a:pt x="626" y="113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76" name="object 1876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77" name="object 1877"/>
          <p:cNvSpPr/>
          <p:nvPr/>
        </p:nvSpPr>
        <p:spPr>
          <a:xfrm>
            <a:off x="338681" y="527428"/>
            <a:ext cx="1154" cy="569"/>
          </a:xfrm>
          <a:custGeom>
            <a:avLst/>
            <a:gdLst/>
            <a:ahLst/>
            <a:cxnLst/>
            <a:rect l="l" t="t" r="r" b="b"/>
            <a:pathLst>
              <a:path w="1538" h="759">
                <a:moveTo>
                  <a:pt x="1538" y="493"/>
                </a:moveTo>
                <a:lnTo>
                  <a:pt x="0" y="0"/>
                </a:lnTo>
                <a:lnTo>
                  <a:pt x="398" y="759"/>
                </a:lnTo>
                <a:lnTo>
                  <a:pt x="1538" y="493"/>
                </a:lnTo>
                <a:close/>
              </a:path>
            </a:pathLst>
          </a:custGeom>
          <a:solidFill>
            <a:srgbClr val="F5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78" name="object 1878"/>
          <p:cNvSpPr/>
          <p:nvPr/>
        </p:nvSpPr>
        <p:spPr>
          <a:xfrm>
            <a:off x="338681" y="527428"/>
            <a:ext cx="1154" cy="569"/>
          </a:xfrm>
          <a:custGeom>
            <a:avLst/>
            <a:gdLst/>
            <a:ahLst/>
            <a:cxnLst/>
            <a:rect l="l" t="t" r="r" b="b"/>
            <a:pathLst>
              <a:path w="1538" h="759">
                <a:moveTo>
                  <a:pt x="1538" y="493"/>
                </a:moveTo>
                <a:lnTo>
                  <a:pt x="0" y="0"/>
                </a:lnTo>
                <a:lnTo>
                  <a:pt x="398" y="759"/>
                </a:lnTo>
                <a:lnTo>
                  <a:pt x="1538" y="493"/>
                </a:lnTo>
                <a:close/>
              </a:path>
            </a:pathLst>
          </a:custGeom>
          <a:solidFill>
            <a:srgbClr val="F4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79" name="object 1879"/>
          <p:cNvSpPr/>
          <p:nvPr/>
        </p:nvSpPr>
        <p:spPr>
          <a:xfrm>
            <a:off x="310041" y="519824"/>
            <a:ext cx="9831" cy="4499"/>
          </a:xfrm>
          <a:custGeom>
            <a:avLst/>
            <a:gdLst/>
            <a:ahLst/>
            <a:cxnLst/>
            <a:rect l="l" t="t" r="r" b="b"/>
            <a:pathLst>
              <a:path w="13108" h="5998">
                <a:moveTo>
                  <a:pt x="3989" y="3455"/>
                </a:moveTo>
                <a:lnTo>
                  <a:pt x="0" y="5998"/>
                </a:lnTo>
                <a:lnTo>
                  <a:pt x="968" y="5941"/>
                </a:lnTo>
                <a:lnTo>
                  <a:pt x="1995" y="5714"/>
                </a:lnTo>
                <a:lnTo>
                  <a:pt x="2793" y="5068"/>
                </a:lnTo>
                <a:lnTo>
                  <a:pt x="3818" y="5068"/>
                </a:lnTo>
                <a:lnTo>
                  <a:pt x="4787" y="4745"/>
                </a:lnTo>
                <a:lnTo>
                  <a:pt x="6041" y="4271"/>
                </a:lnTo>
                <a:lnTo>
                  <a:pt x="7010" y="4100"/>
                </a:lnTo>
                <a:lnTo>
                  <a:pt x="7808" y="3891"/>
                </a:lnTo>
                <a:lnTo>
                  <a:pt x="7922" y="3663"/>
                </a:lnTo>
                <a:lnTo>
                  <a:pt x="9062" y="3834"/>
                </a:lnTo>
                <a:lnTo>
                  <a:pt x="10202" y="3986"/>
                </a:lnTo>
                <a:lnTo>
                  <a:pt x="11171" y="3891"/>
                </a:lnTo>
                <a:lnTo>
                  <a:pt x="11286" y="3075"/>
                </a:lnTo>
                <a:lnTo>
                  <a:pt x="11455" y="2372"/>
                </a:lnTo>
                <a:lnTo>
                  <a:pt x="12538" y="1784"/>
                </a:lnTo>
                <a:lnTo>
                  <a:pt x="12595" y="531"/>
                </a:lnTo>
                <a:lnTo>
                  <a:pt x="13108" y="0"/>
                </a:lnTo>
                <a:lnTo>
                  <a:pt x="8377" y="1404"/>
                </a:lnTo>
                <a:lnTo>
                  <a:pt x="3989" y="3455"/>
                </a:lnTo>
                <a:close/>
              </a:path>
            </a:pathLst>
          </a:custGeom>
          <a:solidFill>
            <a:srgbClr val="F4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80" name="object 1880"/>
          <p:cNvSpPr/>
          <p:nvPr/>
        </p:nvSpPr>
        <p:spPr>
          <a:xfrm>
            <a:off x="306965" y="525619"/>
            <a:ext cx="1794" cy="1737"/>
          </a:xfrm>
          <a:custGeom>
            <a:avLst/>
            <a:gdLst/>
            <a:ahLst/>
            <a:cxnLst/>
            <a:rect l="l" t="t" r="r" b="b"/>
            <a:pathLst>
              <a:path w="2392" h="2316">
                <a:moveTo>
                  <a:pt x="2392" y="1025"/>
                </a:moveTo>
                <a:lnTo>
                  <a:pt x="1595" y="0"/>
                </a:lnTo>
                <a:lnTo>
                  <a:pt x="1081" y="417"/>
                </a:lnTo>
                <a:lnTo>
                  <a:pt x="511" y="797"/>
                </a:lnTo>
                <a:lnTo>
                  <a:pt x="0" y="1233"/>
                </a:lnTo>
                <a:lnTo>
                  <a:pt x="0" y="2202"/>
                </a:lnTo>
                <a:lnTo>
                  <a:pt x="968" y="2202"/>
                </a:lnTo>
                <a:lnTo>
                  <a:pt x="1879" y="2316"/>
                </a:lnTo>
                <a:lnTo>
                  <a:pt x="2392" y="1025"/>
                </a:lnTo>
                <a:close/>
              </a:path>
            </a:pathLst>
          </a:custGeom>
          <a:solidFill>
            <a:srgbClr val="F4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81" name="object 1881"/>
          <p:cNvSpPr/>
          <p:nvPr/>
        </p:nvSpPr>
        <p:spPr>
          <a:xfrm>
            <a:off x="302347" y="531884"/>
            <a:ext cx="3933" cy="4657"/>
          </a:xfrm>
          <a:custGeom>
            <a:avLst/>
            <a:gdLst/>
            <a:ahLst/>
            <a:cxnLst/>
            <a:rect l="l" t="t" r="r" b="b"/>
            <a:pathLst>
              <a:path w="5244" h="6209">
                <a:moveTo>
                  <a:pt x="227" y="5184"/>
                </a:moveTo>
                <a:lnTo>
                  <a:pt x="457" y="5723"/>
                </a:lnTo>
                <a:lnTo>
                  <a:pt x="797" y="6209"/>
                </a:lnTo>
                <a:lnTo>
                  <a:pt x="2052" y="6101"/>
                </a:lnTo>
                <a:lnTo>
                  <a:pt x="2622" y="5023"/>
                </a:lnTo>
                <a:lnTo>
                  <a:pt x="2906" y="3889"/>
                </a:lnTo>
                <a:lnTo>
                  <a:pt x="3363" y="2866"/>
                </a:lnTo>
                <a:lnTo>
                  <a:pt x="4275" y="2107"/>
                </a:lnTo>
                <a:lnTo>
                  <a:pt x="4901" y="1139"/>
                </a:lnTo>
                <a:lnTo>
                  <a:pt x="5244" y="0"/>
                </a:lnTo>
                <a:lnTo>
                  <a:pt x="4331" y="379"/>
                </a:lnTo>
                <a:lnTo>
                  <a:pt x="3534" y="702"/>
                </a:lnTo>
                <a:lnTo>
                  <a:pt x="3590" y="1670"/>
                </a:lnTo>
                <a:lnTo>
                  <a:pt x="2736" y="2429"/>
                </a:lnTo>
                <a:lnTo>
                  <a:pt x="2052" y="3295"/>
                </a:lnTo>
                <a:lnTo>
                  <a:pt x="1027" y="3834"/>
                </a:lnTo>
                <a:lnTo>
                  <a:pt x="114" y="4537"/>
                </a:lnTo>
                <a:lnTo>
                  <a:pt x="227" y="5184"/>
                </a:lnTo>
                <a:close/>
              </a:path>
            </a:pathLst>
          </a:custGeom>
          <a:solidFill>
            <a:srgbClr val="F4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82" name="object 1882"/>
          <p:cNvSpPr/>
          <p:nvPr/>
        </p:nvSpPr>
        <p:spPr>
          <a:xfrm>
            <a:off x="301791" y="532611"/>
            <a:ext cx="2137" cy="1580"/>
          </a:xfrm>
          <a:custGeom>
            <a:avLst/>
            <a:gdLst/>
            <a:ahLst/>
            <a:cxnLst/>
            <a:rect l="l" t="t" r="r" b="b"/>
            <a:pathLst>
              <a:path w="2849" h="2107">
                <a:moveTo>
                  <a:pt x="58" y="1575"/>
                </a:moveTo>
                <a:lnTo>
                  <a:pt x="227" y="2107"/>
                </a:lnTo>
                <a:lnTo>
                  <a:pt x="855" y="2050"/>
                </a:lnTo>
                <a:lnTo>
                  <a:pt x="1824" y="1670"/>
                </a:lnTo>
                <a:lnTo>
                  <a:pt x="2622" y="987"/>
                </a:lnTo>
                <a:lnTo>
                  <a:pt x="2849" y="56"/>
                </a:lnTo>
                <a:lnTo>
                  <a:pt x="1709" y="322"/>
                </a:lnTo>
                <a:lnTo>
                  <a:pt x="741" y="873"/>
                </a:lnTo>
                <a:lnTo>
                  <a:pt x="0" y="1309"/>
                </a:lnTo>
                <a:lnTo>
                  <a:pt x="58" y="1575"/>
                </a:lnTo>
                <a:close/>
              </a:path>
            </a:pathLst>
          </a:custGeom>
          <a:solidFill>
            <a:srgbClr val="F4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83" name="object 1883"/>
          <p:cNvSpPr/>
          <p:nvPr/>
        </p:nvSpPr>
        <p:spPr>
          <a:xfrm>
            <a:off x="345820" y="524324"/>
            <a:ext cx="1069" cy="840"/>
          </a:xfrm>
          <a:custGeom>
            <a:avLst/>
            <a:gdLst/>
            <a:ahLst/>
            <a:cxnLst/>
            <a:rect l="l" t="t" r="r" b="b"/>
            <a:pathLst>
              <a:path w="1425" h="1120">
                <a:moveTo>
                  <a:pt x="227" y="37"/>
                </a:moveTo>
                <a:lnTo>
                  <a:pt x="0" y="645"/>
                </a:lnTo>
                <a:lnTo>
                  <a:pt x="1425" y="1120"/>
                </a:lnTo>
                <a:lnTo>
                  <a:pt x="1367" y="0"/>
                </a:lnTo>
                <a:lnTo>
                  <a:pt x="227" y="37"/>
                </a:lnTo>
                <a:close/>
              </a:path>
            </a:pathLst>
          </a:custGeom>
          <a:solidFill>
            <a:srgbClr val="F4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84" name="object 1884"/>
          <p:cNvSpPr/>
          <p:nvPr/>
        </p:nvSpPr>
        <p:spPr>
          <a:xfrm>
            <a:off x="336929" y="526915"/>
            <a:ext cx="1623" cy="1082"/>
          </a:xfrm>
          <a:custGeom>
            <a:avLst/>
            <a:gdLst/>
            <a:ahLst/>
            <a:cxnLst/>
            <a:rect l="l" t="t" r="r" b="b"/>
            <a:pathLst>
              <a:path w="2164" h="1442">
                <a:moveTo>
                  <a:pt x="0" y="208"/>
                </a:moveTo>
                <a:lnTo>
                  <a:pt x="56" y="1442"/>
                </a:lnTo>
                <a:lnTo>
                  <a:pt x="2164" y="1442"/>
                </a:lnTo>
                <a:lnTo>
                  <a:pt x="1709" y="683"/>
                </a:lnTo>
                <a:lnTo>
                  <a:pt x="96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F4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85" name="object 1885"/>
          <p:cNvSpPr/>
          <p:nvPr/>
        </p:nvSpPr>
        <p:spPr>
          <a:xfrm>
            <a:off x="303331" y="523099"/>
            <a:ext cx="56117" cy="25301"/>
          </a:xfrm>
          <a:custGeom>
            <a:avLst/>
            <a:gdLst/>
            <a:ahLst/>
            <a:cxnLst/>
            <a:rect l="l" t="t" r="r" b="b"/>
            <a:pathLst>
              <a:path w="74823" h="33734">
                <a:moveTo>
                  <a:pt x="68399" y="4062"/>
                </a:moveTo>
                <a:lnTo>
                  <a:pt x="65318" y="1841"/>
                </a:lnTo>
                <a:lnTo>
                  <a:pt x="62011" y="0"/>
                </a:lnTo>
                <a:lnTo>
                  <a:pt x="62238" y="645"/>
                </a:lnTo>
                <a:lnTo>
                  <a:pt x="61610" y="816"/>
                </a:lnTo>
                <a:lnTo>
                  <a:pt x="61896" y="1252"/>
                </a:lnTo>
                <a:lnTo>
                  <a:pt x="61098" y="1461"/>
                </a:lnTo>
                <a:lnTo>
                  <a:pt x="60357" y="2107"/>
                </a:lnTo>
                <a:lnTo>
                  <a:pt x="60641" y="2657"/>
                </a:lnTo>
                <a:lnTo>
                  <a:pt x="60071" y="3625"/>
                </a:lnTo>
                <a:lnTo>
                  <a:pt x="59900" y="4745"/>
                </a:lnTo>
                <a:lnTo>
                  <a:pt x="59501" y="5771"/>
                </a:lnTo>
                <a:lnTo>
                  <a:pt x="58249" y="5676"/>
                </a:lnTo>
                <a:lnTo>
                  <a:pt x="57050" y="5828"/>
                </a:lnTo>
                <a:lnTo>
                  <a:pt x="56140" y="6473"/>
                </a:lnTo>
                <a:lnTo>
                  <a:pt x="55113" y="7081"/>
                </a:lnTo>
                <a:lnTo>
                  <a:pt x="54372" y="6967"/>
                </a:lnTo>
                <a:lnTo>
                  <a:pt x="53860" y="7783"/>
                </a:lnTo>
                <a:lnTo>
                  <a:pt x="53119" y="8201"/>
                </a:lnTo>
                <a:lnTo>
                  <a:pt x="52777" y="7403"/>
                </a:lnTo>
                <a:lnTo>
                  <a:pt x="52549" y="6473"/>
                </a:lnTo>
                <a:lnTo>
                  <a:pt x="51637" y="6378"/>
                </a:lnTo>
                <a:lnTo>
                  <a:pt x="50668" y="6321"/>
                </a:lnTo>
                <a:lnTo>
                  <a:pt x="49700" y="6530"/>
                </a:lnTo>
                <a:lnTo>
                  <a:pt x="48900" y="7878"/>
                </a:lnTo>
                <a:lnTo>
                  <a:pt x="47591" y="8201"/>
                </a:lnTo>
                <a:lnTo>
                  <a:pt x="46165" y="8371"/>
                </a:lnTo>
                <a:lnTo>
                  <a:pt x="45539" y="9510"/>
                </a:lnTo>
                <a:lnTo>
                  <a:pt x="44340" y="10156"/>
                </a:lnTo>
                <a:lnTo>
                  <a:pt x="44000" y="11010"/>
                </a:lnTo>
                <a:lnTo>
                  <a:pt x="43372" y="11656"/>
                </a:lnTo>
                <a:lnTo>
                  <a:pt x="43031" y="11599"/>
                </a:lnTo>
                <a:lnTo>
                  <a:pt x="43771" y="12358"/>
                </a:lnTo>
                <a:lnTo>
                  <a:pt x="42745" y="12643"/>
                </a:lnTo>
                <a:lnTo>
                  <a:pt x="41549" y="12852"/>
                </a:lnTo>
                <a:lnTo>
                  <a:pt x="40466" y="12529"/>
                </a:lnTo>
                <a:lnTo>
                  <a:pt x="40294" y="13288"/>
                </a:lnTo>
                <a:lnTo>
                  <a:pt x="40182" y="14029"/>
                </a:lnTo>
                <a:lnTo>
                  <a:pt x="39441" y="12966"/>
                </a:lnTo>
                <a:lnTo>
                  <a:pt x="38871" y="11656"/>
                </a:lnTo>
                <a:lnTo>
                  <a:pt x="38015" y="12738"/>
                </a:lnTo>
                <a:lnTo>
                  <a:pt x="37731" y="13934"/>
                </a:lnTo>
                <a:lnTo>
                  <a:pt x="37332" y="15061"/>
                </a:lnTo>
                <a:lnTo>
                  <a:pt x="36305" y="15061"/>
                </a:lnTo>
                <a:lnTo>
                  <a:pt x="35280" y="14693"/>
                </a:lnTo>
                <a:lnTo>
                  <a:pt x="34311" y="14636"/>
                </a:lnTo>
                <a:lnTo>
                  <a:pt x="33342" y="14953"/>
                </a:lnTo>
                <a:lnTo>
                  <a:pt x="32259" y="15008"/>
                </a:lnTo>
                <a:lnTo>
                  <a:pt x="31232" y="15225"/>
                </a:lnTo>
                <a:lnTo>
                  <a:pt x="29923" y="15278"/>
                </a:lnTo>
                <a:lnTo>
                  <a:pt x="28612" y="15278"/>
                </a:lnTo>
                <a:lnTo>
                  <a:pt x="27357" y="15547"/>
                </a:lnTo>
                <a:lnTo>
                  <a:pt x="26273" y="14788"/>
                </a:lnTo>
                <a:lnTo>
                  <a:pt x="25532" y="16142"/>
                </a:lnTo>
                <a:lnTo>
                  <a:pt x="24507" y="16086"/>
                </a:lnTo>
                <a:lnTo>
                  <a:pt x="23538" y="16303"/>
                </a:lnTo>
                <a:lnTo>
                  <a:pt x="22513" y="16736"/>
                </a:lnTo>
                <a:lnTo>
                  <a:pt x="21486" y="16950"/>
                </a:lnTo>
                <a:lnTo>
                  <a:pt x="20860" y="16195"/>
                </a:lnTo>
                <a:lnTo>
                  <a:pt x="20632" y="15225"/>
                </a:lnTo>
                <a:lnTo>
                  <a:pt x="21202" y="14788"/>
                </a:lnTo>
                <a:lnTo>
                  <a:pt x="22284" y="15439"/>
                </a:lnTo>
                <a:lnTo>
                  <a:pt x="23424" y="15709"/>
                </a:lnTo>
                <a:lnTo>
                  <a:pt x="24678" y="15602"/>
                </a:lnTo>
                <a:lnTo>
                  <a:pt x="24564" y="14465"/>
                </a:lnTo>
                <a:lnTo>
                  <a:pt x="23766" y="13877"/>
                </a:lnTo>
                <a:lnTo>
                  <a:pt x="23083" y="13117"/>
                </a:lnTo>
                <a:lnTo>
                  <a:pt x="22284" y="12472"/>
                </a:lnTo>
                <a:lnTo>
                  <a:pt x="21315" y="11978"/>
                </a:lnTo>
                <a:lnTo>
                  <a:pt x="20689" y="10744"/>
                </a:lnTo>
                <a:lnTo>
                  <a:pt x="19664" y="10422"/>
                </a:lnTo>
                <a:lnTo>
                  <a:pt x="18580" y="10308"/>
                </a:lnTo>
                <a:lnTo>
                  <a:pt x="17553" y="10422"/>
                </a:lnTo>
                <a:lnTo>
                  <a:pt x="16699" y="10801"/>
                </a:lnTo>
                <a:lnTo>
                  <a:pt x="15730" y="10801"/>
                </a:lnTo>
                <a:lnTo>
                  <a:pt x="14248" y="11276"/>
                </a:lnTo>
                <a:lnTo>
                  <a:pt x="13108" y="11276"/>
                </a:lnTo>
                <a:lnTo>
                  <a:pt x="12083" y="11826"/>
                </a:lnTo>
                <a:lnTo>
                  <a:pt x="10943" y="12263"/>
                </a:lnTo>
                <a:lnTo>
                  <a:pt x="9860" y="12263"/>
                </a:lnTo>
                <a:lnTo>
                  <a:pt x="8776" y="12092"/>
                </a:lnTo>
                <a:lnTo>
                  <a:pt x="7922" y="12909"/>
                </a:lnTo>
                <a:lnTo>
                  <a:pt x="7010" y="13706"/>
                </a:lnTo>
                <a:lnTo>
                  <a:pt x="6555" y="14693"/>
                </a:lnTo>
                <a:lnTo>
                  <a:pt x="7524" y="15925"/>
                </a:lnTo>
                <a:lnTo>
                  <a:pt x="7294" y="16897"/>
                </a:lnTo>
                <a:lnTo>
                  <a:pt x="7010" y="17814"/>
                </a:lnTo>
                <a:lnTo>
                  <a:pt x="7010" y="18731"/>
                </a:lnTo>
                <a:lnTo>
                  <a:pt x="7922" y="19433"/>
                </a:lnTo>
                <a:lnTo>
                  <a:pt x="9119" y="19000"/>
                </a:lnTo>
                <a:lnTo>
                  <a:pt x="10259" y="18408"/>
                </a:lnTo>
                <a:lnTo>
                  <a:pt x="11171" y="17598"/>
                </a:lnTo>
                <a:lnTo>
                  <a:pt x="11570" y="17544"/>
                </a:lnTo>
                <a:lnTo>
                  <a:pt x="11626" y="16681"/>
                </a:lnTo>
                <a:lnTo>
                  <a:pt x="12025" y="15656"/>
                </a:lnTo>
                <a:lnTo>
                  <a:pt x="12993" y="15061"/>
                </a:lnTo>
                <a:lnTo>
                  <a:pt x="14021" y="14579"/>
                </a:lnTo>
                <a:lnTo>
                  <a:pt x="15160" y="14256"/>
                </a:lnTo>
                <a:lnTo>
                  <a:pt x="16186" y="14199"/>
                </a:lnTo>
                <a:lnTo>
                  <a:pt x="15503" y="14845"/>
                </a:lnTo>
                <a:lnTo>
                  <a:pt x="14534" y="15278"/>
                </a:lnTo>
                <a:lnTo>
                  <a:pt x="13622" y="15656"/>
                </a:lnTo>
                <a:lnTo>
                  <a:pt x="13165" y="17058"/>
                </a:lnTo>
                <a:lnTo>
                  <a:pt x="13563" y="17975"/>
                </a:lnTo>
                <a:lnTo>
                  <a:pt x="13108" y="18894"/>
                </a:lnTo>
                <a:lnTo>
                  <a:pt x="12311" y="19595"/>
                </a:lnTo>
                <a:lnTo>
                  <a:pt x="11284" y="19378"/>
                </a:lnTo>
                <a:lnTo>
                  <a:pt x="10544" y="20081"/>
                </a:lnTo>
                <a:lnTo>
                  <a:pt x="9975" y="20836"/>
                </a:lnTo>
                <a:lnTo>
                  <a:pt x="8720" y="20675"/>
                </a:lnTo>
                <a:lnTo>
                  <a:pt x="7465" y="20512"/>
                </a:lnTo>
                <a:lnTo>
                  <a:pt x="6668" y="19972"/>
                </a:lnTo>
                <a:lnTo>
                  <a:pt x="5927" y="19378"/>
                </a:lnTo>
                <a:lnTo>
                  <a:pt x="5300" y="18786"/>
                </a:lnTo>
                <a:lnTo>
                  <a:pt x="6213" y="18408"/>
                </a:lnTo>
                <a:lnTo>
                  <a:pt x="6384" y="17328"/>
                </a:lnTo>
                <a:lnTo>
                  <a:pt x="6839" y="16303"/>
                </a:lnTo>
                <a:lnTo>
                  <a:pt x="5927" y="17005"/>
                </a:lnTo>
                <a:lnTo>
                  <a:pt x="5129" y="17761"/>
                </a:lnTo>
                <a:lnTo>
                  <a:pt x="4160" y="18516"/>
                </a:lnTo>
                <a:lnTo>
                  <a:pt x="3590" y="18084"/>
                </a:lnTo>
                <a:lnTo>
                  <a:pt x="2678" y="18245"/>
                </a:lnTo>
                <a:lnTo>
                  <a:pt x="1881" y="17922"/>
                </a:lnTo>
                <a:lnTo>
                  <a:pt x="855" y="18353"/>
                </a:lnTo>
                <a:lnTo>
                  <a:pt x="0" y="18839"/>
                </a:lnTo>
                <a:lnTo>
                  <a:pt x="7802" y="26369"/>
                </a:lnTo>
                <a:lnTo>
                  <a:pt x="19845" y="31581"/>
                </a:lnTo>
                <a:lnTo>
                  <a:pt x="34853" y="33718"/>
                </a:lnTo>
                <a:lnTo>
                  <a:pt x="36305" y="33734"/>
                </a:lnTo>
                <a:lnTo>
                  <a:pt x="52777" y="31575"/>
                </a:lnTo>
                <a:lnTo>
                  <a:pt x="65720" y="25754"/>
                </a:lnTo>
                <a:lnTo>
                  <a:pt x="73470" y="17253"/>
                </a:lnTo>
                <a:lnTo>
                  <a:pt x="74823" y="12795"/>
                </a:lnTo>
                <a:lnTo>
                  <a:pt x="74098" y="12415"/>
                </a:lnTo>
                <a:lnTo>
                  <a:pt x="74159" y="13440"/>
                </a:lnTo>
                <a:lnTo>
                  <a:pt x="72951" y="13231"/>
                </a:lnTo>
                <a:lnTo>
                  <a:pt x="72548" y="14029"/>
                </a:lnTo>
                <a:lnTo>
                  <a:pt x="71863" y="13174"/>
                </a:lnTo>
                <a:lnTo>
                  <a:pt x="71138" y="12263"/>
                </a:lnTo>
                <a:lnTo>
                  <a:pt x="70896" y="11181"/>
                </a:lnTo>
                <a:lnTo>
                  <a:pt x="70614" y="10042"/>
                </a:lnTo>
                <a:lnTo>
                  <a:pt x="70836" y="8903"/>
                </a:lnTo>
                <a:lnTo>
                  <a:pt x="70493" y="7878"/>
                </a:lnTo>
                <a:lnTo>
                  <a:pt x="70614" y="6796"/>
                </a:lnTo>
                <a:lnTo>
                  <a:pt x="71178" y="6530"/>
                </a:lnTo>
                <a:lnTo>
                  <a:pt x="68399" y="4062"/>
                </a:lnTo>
                <a:close/>
              </a:path>
            </a:pathLst>
          </a:custGeom>
          <a:solidFill>
            <a:srgbClr val="F4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86" name="object 1886"/>
          <p:cNvSpPr/>
          <p:nvPr/>
        </p:nvSpPr>
        <p:spPr>
          <a:xfrm>
            <a:off x="318761" y="525647"/>
            <a:ext cx="3506" cy="1623"/>
          </a:xfrm>
          <a:custGeom>
            <a:avLst/>
            <a:gdLst/>
            <a:ahLst/>
            <a:cxnLst/>
            <a:rect l="l" t="t" r="r" b="b"/>
            <a:pathLst>
              <a:path w="4674" h="2164">
                <a:moveTo>
                  <a:pt x="4674" y="1689"/>
                </a:moveTo>
                <a:lnTo>
                  <a:pt x="3705" y="987"/>
                </a:lnTo>
                <a:lnTo>
                  <a:pt x="2849" y="1309"/>
                </a:lnTo>
                <a:lnTo>
                  <a:pt x="2793" y="322"/>
                </a:lnTo>
                <a:lnTo>
                  <a:pt x="1768" y="0"/>
                </a:lnTo>
                <a:lnTo>
                  <a:pt x="855" y="436"/>
                </a:lnTo>
                <a:lnTo>
                  <a:pt x="171" y="1195"/>
                </a:lnTo>
                <a:lnTo>
                  <a:pt x="0" y="2164"/>
                </a:lnTo>
                <a:lnTo>
                  <a:pt x="1425" y="2164"/>
                </a:lnTo>
                <a:lnTo>
                  <a:pt x="2736" y="1689"/>
                </a:lnTo>
                <a:lnTo>
                  <a:pt x="3079" y="2107"/>
                </a:lnTo>
                <a:lnTo>
                  <a:pt x="4674" y="1689"/>
                </a:lnTo>
                <a:close/>
              </a:path>
            </a:pathLst>
          </a:custGeom>
          <a:solidFill>
            <a:srgbClr val="F4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87" name="object 1887"/>
          <p:cNvSpPr/>
          <p:nvPr/>
        </p:nvSpPr>
        <p:spPr>
          <a:xfrm>
            <a:off x="346803" y="523626"/>
            <a:ext cx="470" cy="242"/>
          </a:xfrm>
          <a:custGeom>
            <a:avLst/>
            <a:gdLst/>
            <a:ahLst/>
            <a:cxnLst/>
            <a:rect l="l" t="t" r="r" b="b"/>
            <a:pathLst>
              <a:path w="626" h="322">
                <a:moveTo>
                  <a:pt x="626" y="113"/>
                </a:moveTo>
                <a:lnTo>
                  <a:pt x="0" y="0"/>
                </a:lnTo>
                <a:lnTo>
                  <a:pt x="457" y="322"/>
                </a:lnTo>
                <a:lnTo>
                  <a:pt x="626" y="113"/>
                </a:lnTo>
                <a:close/>
              </a:path>
            </a:pathLst>
          </a:custGeom>
          <a:solidFill>
            <a:srgbClr val="F4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88" name="object 1888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F4F9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89" name="object 1889"/>
          <p:cNvSpPr/>
          <p:nvPr/>
        </p:nvSpPr>
        <p:spPr>
          <a:xfrm>
            <a:off x="338681" y="527428"/>
            <a:ext cx="1154" cy="569"/>
          </a:xfrm>
          <a:custGeom>
            <a:avLst/>
            <a:gdLst/>
            <a:ahLst/>
            <a:cxnLst/>
            <a:rect l="l" t="t" r="r" b="b"/>
            <a:pathLst>
              <a:path w="1538" h="759">
                <a:moveTo>
                  <a:pt x="1538" y="493"/>
                </a:moveTo>
                <a:lnTo>
                  <a:pt x="0" y="0"/>
                </a:lnTo>
                <a:lnTo>
                  <a:pt x="398" y="759"/>
                </a:lnTo>
                <a:lnTo>
                  <a:pt x="1538" y="493"/>
                </a:lnTo>
                <a:close/>
              </a:path>
            </a:pathLst>
          </a:custGeom>
          <a:solidFill>
            <a:srgbClr val="F1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90" name="object 1890"/>
          <p:cNvSpPr/>
          <p:nvPr/>
        </p:nvSpPr>
        <p:spPr>
          <a:xfrm>
            <a:off x="310684" y="520266"/>
            <a:ext cx="8804" cy="4015"/>
          </a:xfrm>
          <a:custGeom>
            <a:avLst/>
            <a:gdLst/>
            <a:ahLst/>
            <a:cxnLst/>
            <a:rect l="l" t="t" r="r" b="b"/>
            <a:pathLst>
              <a:path w="11739" h="5353">
                <a:moveTo>
                  <a:pt x="3590" y="3075"/>
                </a:moveTo>
                <a:lnTo>
                  <a:pt x="0" y="5353"/>
                </a:lnTo>
                <a:lnTo>
                  <a:pt x="1139" y="5125"/>
                </a:lnTo>
                <a:lnTo>
                  <a:pt x="1937" y="4480"/>
                </a:lnTo>
                <a:lnTo>
                  <a:pt x="2962" y="4480"/>
                </a:lnTo>
                <a:lnTo>
                  <a:pt x="3931" y="4157"/>
                </a:lnTo>
                <a:lnTo>
                  <a:pt x="5185" y="3682"/>
                </a:lnTo>
                <a:lnTo>
                  <a:pt x="6154" y="3512"/>
                </a:lnTo>
                <a:lnTo>
                  <a:pt x="6952" y="3303"/>
                </a:lnTo>
                <a:lnTo>
                  <a:pt x="7066" y="3075"/>
                </a:lnTo>
                <a:lnTo>
                  <a:pt x="8206" y="3246"/>
                </a:lnTo>
                <a:lnTo>
                  <a:pt x="9346" y="3398"/>
                </a:lnTo>
                <a:lnTo>
                  <a:pt x="10315" y="3303"/>
                </a:lnTo>
                <a:lnTo>
                  <a:pt x="10430" y="2486"/>
                </a:lnTo>
                <a:lnTo>
                  <a:pt x="10599" y="1784"/>
                </a:lnTo>
                <a:lnTo>
                  <a:pt x="11682" y="1195"/>
                </a:lnTo>
                <a:lnTo>
                  <a:pt x="11739" y="0"/>
                </a:lnTo>
                <a:lnTo>
                  <a:pt x="7522" y="1309"/>
                </a:lnTo>
                <a:lnTo>
                  <a:pt x="3590" y="3075"/>
                </a:lnTo>
                <a:close/>
              </a:path>
            </a:pathLst>
          </a:custGeom>
          <a:solidFill>
            <a:srgbClr val="F1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91" name="object 1891"/>
          <p:cNvSpPr/>
          <p:nvPr/>
        </p:nvSpPr>
        <p:spPr>
          <a:xfrm>
            <a:off x="306965" y="525861"/>
            <a:ext cx="1794" cy="1495"/>
          </a:xfrm>
          <a:custGeom>
            <a:avLst/>
            <a:gdLst/>
            <a:ahLst/>
            <a:cxnLst/>
            <a:rect l="l" t="t" r="r" b="b"/>
            <a:pathLst>
              <a:path w="2392" h="1993">
                <a:moveTo>
                  <a:pt x="2392" y="702"/>
                </a:moveTo>
                <a:lnTo>
                  <a:pt x="1879" y="0"/>
                </a:lnTo>
                <a:lnTo>
                  <a:pt x="1252" y="474"/>
                </a:lnTo>
                <a:lnTo>
                  <a:pt x="626" y="968"/>
                </a:lnTo>
                <a:lnTo>
                  <a:pt x="0" y="1442"/>
                </a:lnTo>
                <a:lnTo>
                  <a:pt x="0" y="1879"/>
                </a:lnTo>
                <a:lnTo>
                  <a:pt x="968" y="1879"/>
                </a:lnTo>
                <a:lnTo>
                  <a:pt x="1879" y="1993"/>
                </a:lnTo>
                <a:lnTo>
                  <a:pt x="2392" y="702"/>
                </a:lnTo>
                <a:close/>
              </a:path>
            </a:pathLst>
          </a:custGeom>
          <a:solidFill>
            <a:srgbClr val="F1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92" name="object 1892"/>
          <p:cNvSpPr/>
          <p:nvPr/>
        </p:nvSpPr>
        <p:spPr>
          <a:xfrm>
            <a:off x="302347" y="531884"/>
            <a:ext cx="3933" cy="4657"/>
          </a:xfrm>
          <a:custGeom>
            <a:avLst/>
            <a:gdLst/>
            <a:ahLst/>
            <a:cxnLst/>
            <a:rect l="l" t="t" r="r" b="b"/>
            <a:pathLst>
              <a:path w="5244" h="6209">
                <a:moveTo>
                  <a:pt x="227" y="5184"/>
                </a:moveTo>
                <a:lnTo>
                  <a:pt x="457" y="5723"/>
                </a:lnTo>
                <a:lnTo>
                  <a:pt x="797" y="6209"/>
                </a:lnTo>
                <a:lnTo>
                  <a:pt x="2052" y="6101"/>
                </a:lnTo>
                <a:lnTo>
                  <a:pt x="2622" y="5023"/>
                </a:lnTo>
                <a:lnTo>
                  <a:pt x="2906" y="3889"/>
                </a:lnTo>
                <a:lnTo>
                  <a:pt x="3363" y="2866"/>
                </a:lnTo>
                <a:lnTo>
                  <a:pt x="4275" y="2107"/>
                </a:lnTo>
                <a:lnTo>
                  <a:pt x="4901" y="1139"/>
                </a:lnTo>
                <a:lnTo>
                  <a:pt x="5244" y="0"/>
                </a:lnTo>
                <a:lnTo>
                  <a:pt x="4331" y="379"/>
                </a:lnTo>
                <a:lnTo>
                  <a:pt x="3534" y="702"/>
                </a:lnTo>
                <a:lnTo>
                  <a:pt x="3590" y="1670"/>
                </a:lnTo>
                <a:lnTo>
                  <a:pt x="2736" y="2429"/>
                </a:lnTo>
                <a:lnTo>
                  <a:pt x="2052" y="3295"/>
                </a:lnTo>
                <a:lnTo>
                  <a:pt x="1027" y="3834"/>
                </a:lnTo>
                <a:lnTo>
                  <a:pt x="114" y="4537"/>
                </a:lnTo>
                <a:lnTo>
                  <a:pt x="227" y="5184"/>
                </a:lnTo>
                <a:close/>
              </a:path>
            </a:pathLst>
          </a:custGeom>
          <a:solidFill>
            <a:srgbClr val="F1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93" name="object 1893"/>
          <p:cNvSpPr/>
          <p:nvPr/>
        </p:nvSpPr>
        <p:spPr>
          <a:xfrm>
            <a:off x="301791" y="532611"/>
            <a:ext cx="2137" cy="1580"/>
          </a:xfrm>
          <a:custGeom>
            <a:avLst/>
            <a:gdLst/>
            <a:ahLst/>
            <a:cxnLst/>
            <a:rect l="l" t="t" r="r" b="b"/>
            <a:pathLst>
              <a:path w="2849" h="2107">
                <a:moveTo>
                  <a:pt x="58" y="1575"/>
                </a:moveTo>
                <a:lnTo>
                  <a:pt x="227" y="2107"/>
                </a:lnTo>
                <a:lnTo>
                  <a:pt x="855" y="2050"/>
                </a:lnTo>
                <a:lnTo>
                  <a:pt x="1824" y="1670"/>
                </a:lnTo>
                <a:lnTo>
                  <a:pt x="2622" y="987"/>
                </a:lnTo>
                <a:lnTo>
                  <a:pt x="2849" y="56"/>
                </a:lnTo>
                <a:lnTo>
                  <a:pt x="1709" y="322"/>
                </a:lnTo>
                <a:lnTo>
                  <a:pt x="741" y="873"/>
                </a:lnTo>
                <a:lnTo>
                  <a:pt x="0" y="1309"/>
                </a:lnTo>
                <a:lnTo>
                  <a:pt x="58" y="1575"/>
                </a:lnTo>
                <a:close/>
              </a:path>
            </a:pathLst>
          </a:custGeom>
          <a:solidFill>
            <a:srgbClr val="F1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94" name="object 1894"/>
          <p:cNvSpPr/>
          <p:nvPr/>
        </p:nvSpPr>
        <p:spPr>
          <a:xfrm>
            <a:off x="345820" y="524324"/>
            <a:ext cx="1069" cy="840"/>
          </a:xfrm>
          <a:custGeom>
            <a:avLst/>
            <a:gdLst/>
            <a:ahLst/>
            <a:cxnLst/>
            <a:rect l="l" t="t" r="r" b="b"/>
            <a:pathLst>
              <a:path w="1425" h="1120">
                <a:moveTo>
                  <a:pt x="227" y="37"/>
                </a:moveTo>
                <a:lnTo>
                  <a:pt x="0" y="645"/>
                </a:lnTo>
                <a:lnTo>
                  <a:pt x="1425" y="1120"/>
                </a:lnTo>
                <a:lnTo>
                  <a:pt x="1367" y="0"/>
                </a:lnTo>
                <a:lnTo>
                  <a:pt x="227" y="37"/>
                </a:lnTo>
                <a:close/>
              </a:path>
            </a:pathLst>
          </a:custGeom>
          <a:solidFill>
            <a:srgbClr val="F1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95" name="object 1895"/>
          <p:cNvSpPr/>
          <p:nvPr/>
        </p:nvSpPr>
        <p:spPr>
          <a:xfrm>
            <a:off x="336929" y="526915"/>
            <a:ext cx="1623" cy="1082"/>
          </a:xfrm>
          <a:custGeom>
            <a:avLst/>
            <a:gdLst/>
            <a:ahLst/>
            <a:cxnLst/>
            <a:rect l="l" t="t" r="r" b="b"/>
            <a:pathLst>
              <a:path w="2164" h="1442">
                <a:moveTo>
                  <a:pt x="0" y="208"/>
                </a:moveTo>
                <a:lnTo>
                  <a:pt x="56" y="1442"/>
                </a:lnTo>
                <a:lnTo>
                  <a:pt x="2164" y="1442"/>
                </a:lnTo>
                <a:lnTo>
                  <a:pt x="1709" y="683"/>
                </a:lnTo>
                <a:lnTo>
                  <a:pt x="96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F1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96" name="object 1896"/>
          <p:cNvSpPr/>
          <p:nvPr/>
        </p:nvSpPr>
        <p:spPr>
          <a:xfrm>
            <a:off x="303331" y="523513"/>
            <a:ext cx="56117" cy="24887"/>
          </a:xfrm>
          <a:custGeom>
            <a:avLst/>
            <a:gdLst/>
            <a:ahLst/>
            <a:cxnLst/>
            <a:rect l="l" t="t" r="r" b="b"/>
            <a:pathLst>
              <a:path w="74823" h="33183">
                <a:moveTo>
                  <a:pt x="68117" y="3834"/>
                </a:moveTo>
                <a:lnTo>
                  <a:pt x="65257" y="1727"/>
                </a:lnTo>
                <a:lnTo>
                  <a:pt x="62180" y="0"/>
                </a:lnTo>
                <a:lnTo>
                  <a:pt x="61610" y="265"/>
                </a:lnTo>
                <a:lnTo>
                  <a:pt x="61896" y="702"/>
                </a:lnTo>
                <a:lnTo>
                  <a:pt x="61098" y="911"/>
                </a:lnTo>
                <a:lnTo>
                  <a:pt x="60357" y="1556"/>
                </a:lnTo>
                <a:lnTo>
                  <a:pt x="60641" y="2107"/>
                </a:lnTo>
                <a:lnTo>
                  <a:pt x="60071" y="3075"/>
                </a:lnTo>
                <a:lnTo>
                  <a:pt x="59900" y="4195"/>
                </a:lnTo>
                <a:lnTo>
                  <a:pt x="59501" y="5220"/>
                </a:lnTo>
                <a:lnTo>
                  <a:pt x="58249" y="5125"/>
                </a:lnTo>
                <a:lnTo>
                  <a:pt x="57050" y="5277"/>
                </a:lnTo>
                <a:lnTo>
                  <a:pt x="56140" y="5922"/>
                </a:lnTo>
                <a:lnTo>
                  <a:pt x="55113" y="6530"/>
                </a:lnTo>
                <a:lnTo>
                  <a:pt x="54372" y="6416"/>
                </a:lnTo>
                <a:lnTo>
                  <a:pt x="53860" y="7232"/>
                </a:lnTo>
                <a:lnTo>
                  <a:pt x="53119" y="7650"/>
                </a:lnTo>
                <a:lnTo>
                  <a:pt x="52777" y="6853"/>
                </a:lnTo>
                <a:lnTo>
                  <a:pt x="52549" y="5922"/>
                </a:lnTo>
                <a:lnTo>
                  <a:pt x="51637" y="5828"/>
                </a:lnTo>
                <a:lnTo>
                  <a:pt x="50668" y="5771"/>
                </a:lnTo>
                <a:lnTo>
                  <a:pt x="49700" y="5979"/>
                </a:lnTo>
                <a:lnTo>
                  <a:pt x="48900" y="7327"/>
                </a:lnTo>
                <a:lnTo>
                  <a:pt x="47591" y="7650"/>
                </a:lnTo>
                <a:lnTo>
                  <a:pt x="46165" y="7821"/>
                </a:lnTo>
                <a:lnTo>
                  <a:pt x="45539" y="8960"/>
                </a:lnTo>
                <a:lnTo>
                  <a:pt x="44340" y="9605"/>
                </a:lnTo>
                <a:lnTo>
                  <a:pt x="44000" y="10460"/>
                </a:lnTo>
                <a:lnTo>
                  <a:pt x="43372" y="11105"/>
                </a:lnTo>
                <a:lnTo>
                  <a:pt x="43031" y="11048"/>
                </a:lnTo>
                <a:lnTo>
                  <a:pt x="43771" y="11808"/>
                </a:lnTo>
                <a:lnTo>
                  <a:pt x="42745" y="12092"/>
                </a:lnTo>
                <a:lnTo>
                  <a:pt x="41549" y="12301"/>
                </a:lnTo>
                <a:lnTo>
                  <a:pt x="40466" y="11978"/>
                </a:lnTo>
                <a:lnTo>
                  <a:pt x="40294" y="12738"/>
                </a:lnTo>
                <a:lnTo>
                  <a:pt x="40182" y="13478"/>
                </a:lnTo>
                <a:lnTo>
                  <a:pt x="39441" y="12415"/>
                </a:lnTo>
                <a:lnTo>
                  <a:pt x="38871" y="11105"/>
                </a:lnTo>
                <a:lnTo>
                  <a:pt x="38015" y="12187"/>
                </a:lnTo>
                <a:lnTo>
                  <a:pt x="37731" y="13383"/>
                </a:lnTo>
                <a:lnTo>
                  <a:pt x="37332" y="14511"/>
                </a:lnTo>
                <a:lnTo>
                  <a:pt x="36305" y="14511"/>
                </a:lnTo>
                <a:lnTo>
                  <a:pt x="35280" y="14143"/>
                </a:lnTo>
                <a:lnTo>
                  <a:pt x="34311" y="14086"/>
                </a:lnTo>
                <a:lnTo>
                  <a:pt x="33342" y="14403"/>
                </a:lnTo>
                <a:lnTo>
                  <a:pt x="32259" y="14458"/>
                </a:lnTo>
                <a:lnTo>
                  <a:pt x="31232" y="14674"/>
                </a:lnTo>
                <a:lnTo>
                  <a:pt x="29923" y="14727"/>
                </a:lnTo>
                <a:lnTo>
                  <a:pt x="28612" y="14727"/>
                </a:lnTo>
                <a:lnTo>
                  <a:pt x="27357" y="14997"/>
                </a:lnTo>
                <a:lnTo>
                  <a:pt x="26273" y="14237"/>
                </a:lnTo>
                <a:lnTo>
                  <a:pt x="25532" y="15591"/>
                </a:lnTo>
                <a:lnTo>
                  <a:pt x="24507" y="15536"/>
                </a:lnTo>
                <a:lnTo>
                  <a:pt x="23538" y="15752"/>
                </a:lnTo>
                <a:lnTo>
                  <a:pt x="22513" y="16185"/>
                </a:lnTo>
                <a:lnTo>
                  <a:pt x="21486" y="16400"/>
                </a:lnTo>
                <a:lnTo>
                  <a:pt x="20860" y="15644"/>
                </a:lnTo>
                <a:lnTo>
                  <a:pt x="20632" y="14674"/>
                </a:lnTo>
                <a:lnTo>
                  <a:pt x="21202" y="14237"/>
                </a:lnTo>
                <a:lnTo>
                  <a:pt x="22284" y="14889"/>
                </a:lnTo>
                <a:lnTo>
                  <a:pt x="23424" y="15158"/>
                </a:lnTo>
                <a:lnTo>
                  <a:pt x="24678" y="15052"/>
                </a:lnTo>
                <a:lnTo>
                  <a:pt x="24564" y="13915"/>
                </a:lnTo>
                <a:lnTo>
                  <a:pt x="23766" y="13326"/>
                </a:lnTo>
                <a:lnTo>
                  <a:pt x="23083" y="12567"/>
                </a:lnTo>
                <a:lnTo>
                  <a:pt x="22284" y="11921"/>
                </a:lnTo>
                <a:lnTo>
                  <a:pt x="21315" y="11428"/>
                </a:lnTo>
                <a:lnTo>
                  <a:pt x="20689" y="10194"/>
                </a:lnTo>
                <a:lnTo>
                  <a:pt x="19664" y="9871"/>
                </a:lnTo>
                <a:lnTo>
                  <a:pt x="18580" y="9757"/>
                </a:lnTo>
                <a:lnTo>
                  <a:pt x="17553" y="9871"/>
                </a:lnTo>
                <a:lnTo>
                  <a:pt x="16699" y="10251"/>
                </a:lnTo>
                <a:lnTo>
                  <a:pt x="15730" y="10251"/>
                </a:lnTo>
                <a:lnTo>
                  <a:pt x="14248" y="10725"/>
                </a:lnTo>
                <a:lnTo>
                  <a:pt x="13108" y="10725"/>
                </a:lnTo>
                <a:lnTo>
                  <a:pt x="12083" y="11276"/>
                </a:lnTo>
                <a:lnTo>
                  <a:pt x="10943" y="11713"/>
                </a:lnTo>
                <a:lnTo>
                  <a:pt x="9860" y="11713"/>
                </a:lnTo>
                <a:lnTo>
                  <a:pt x="8776" y="11542"/>
                </a:lnTo>
                <a:lnTo>
                  <a:pt x="7922" y="12358"/>
                </a:lnTo>
                <a:lnTo>
                  <a:pt x="7010" y="13155"/>
                </a:lnTo>
                <a:lnTo>
                  <a:pt x="6555" y="14142"/>
                </a:lnTo>
                <a:lnTo>
                  <a:pt x="7524" y="15375"/>
                </a:lnTo>
                <a:lnTo>
                  <a:pt x="7294" y="16347"/>
                </a:lnTo>
                <a:lnTo>
                  <a:pt x="7010" y="17263"/>
                </a:lnTo>
                <a:lnTo>
                  <a:pt x="7010" y="18180"/>
                </a:lnTo>
                <a:lnTo>
                  <a:pt x="7922" y="18883"/>
                </a:lnTo>
                <a:lnTo>
                  <a:pt x="9119" y="18450"/>
                </a:lnTo>
                <a:lnTo>
                  <a:pt x="10259" y="17858"/>
                </a:lnTo>
                <a:lnTo>
                  <a:pt x="11171" y="17047"/>
                </a:lnTo>
                <a:lnTo>
                  <a:pt x="11570" y="16994"/>
                </a:lnTo>
                <a:lnTo>
                  <a:pt x="11626" y="16130"/>
                </a:lnTo>
                <a:lnTo>
                  <a:pt x="12025" y="15105"/>
                </a:lnTo>
                <a:lnTo>
                  <a:pt x="12993" y="14511"/>
                </a:lnTo>
                <a:lnTo>
                  <a:pt x="14021" y="14029"/>
                </a:lnTo>
                <a:lnTo>
                  <a:pt x="15160" y="13706"/>
                </a:lnTo>
                <a:lnTo>
                  <a:pt x="16186" y="13649"/>
                </a:lnTo>
                <a:lnTo>
                  <a:pt x="15503" y="14294"/>
                </a:lnTo>
                <a:lnTo>
                  <a:pt x="14534" y="14727"/>
                </a:lnTo>
                <a:lnTo>
                  <a:pt x="13622" y="15105"/>
                </a:lnTo>
                <a:lnTo>
                  <a:pt x="13165" y="16508"/>
                </a:lnTo>
                <a:lnTo>
                  <a:pt x="13563" y="17425"/>
                </a:lnTo>
                <a:lnTo>
                  <a:pt x="13108" y="18344"/>
                </a:lnTo>
                <a:lnTo>
                  <a:pt x="12311" y="19044"/>
                </a:lnTo>
                <a:lnTo>
                  <a:pt x="11284" y="18828"/>
                </a:lnTo>
                <a:lnTo>
                  <a:pt x="10544" y="19530"/>
                </a:lnTo>
                <a:lnTo>
                  <a:pt x="9975" y="20286"/>
                </a:lnTo>
                <a:lnTo>
                  <a:pt x="8720" y="20124"/>
                </a:lnTo>
                <a:lnTo>
                  <a:pt x="7465" y="19961"/>
                </a:lnTo>
                <a:lnTo>
                  <a:pt x="6668" y="19422"/>
                </a:lnTo>
                <a:lnTo>
                  <a:pt x="5927" y="18828"/>
                </a:lnTo>
                <a:lnTo>
                  <a:pt x="5300" y="18235"/>
                </a:lnTo>
                <a:lnTo>
                  <a:pt x="6213" y="17858"/>
                </a:lnTo>
                <a:lnTo>
                  <a:pt x="6384" y="16777"/>
                </a:lnTo>
                <a:lnTo>
                  <a:pt x="6839" y="15752"/>
                </a:lnTo>
                <a:lnTo>
                  <a:pt x="5927" y="16455"/>
                </a:lnTo>
                <a:lnTo>
                  <a:pt x="5129" y="17210"/>
                </a:lnTo>
                <a:lnTo>
                  <a:pt x="4160" y="17966"/>
                </a:lnTo>
                <a:lnTo>
                  <a:pt x="3590" y="17533"/>
                </a:lnTo>
                <a:lnTo>
                  <a:pt x="2678" y="17694"/>
                </a:lnTo>
                <a:lnTo>
                  <a:pt x="1881" y="17372"/>
                </a:lnTo>
                <a:lnTo>
                  <a:pt x="855" y="17803"/>
                </a:lnTo>
                <a:lnTo>
                  <a:pt x="0" y="18289"/>
                </a:lnTo>
                <a:lnTo>
                  <a:pt x="7802" y="25818"/>
                </a:lnTo>
                <a:lnTo>
                  <a:pt x="19845" y="31030"/>
                </a:lnTo>
                <a:lnTo>
                  <a:pt x="34853" y="33168"/>
                </a:lnTo>
                <a:lnTo>
                  <a:pt x="36305" y="33183"/>
                </a:lnTo>
                <a:lnTo>
                  <a:pt x="52777" y="31024"/>
                </a:lnTo>
                <a:lnTo>
                  <a:pt x="65720" y="25203"/>
                </a:lnTo>
                <a:lnTo>
                  <a:pt x="73470" y="16703"/>
                </a:lnTo>
                <a:lnTo>
                  <a:pt x="74823" y="12244"/>
                </a:lnTo>
                <a:lnTo>
                  <a:pt x="74098" y="11865"/>
                </a:lnTo>
                <a:lnTo>
                  <a:pt x="74159" y="12890"/>
                </a:lnTo>
                <a:lnTo>
                  <a:pt x="72951" y="12681"/>
                </a:lnTo>
                <a:lnTo>
                  <a:pt x="72548" y="13478"/>
                </a:lnTo>
                <a:lnTo>
                  <a:pt x="71863" y="12624"/>
                </a:lnTo>
                <a:lnTo>
                  <a:pt x="71138" y="11713"/>
                </a:lnTo>
                <a:lnTo>
                  <a:pt x="70896" y="10631"/>
                </a:lnTo>
                <a:lnTo>
                  <a:pt x="70614" y="9492"/>
                </a:lnTo>
                <a:lnTo>
                  <a:pt x="70836" y="8352"/>
                </a:lnTo>
                <a:lnTo>
                  <a:pt x="70493" y="7327"/>
                </a:lnTo>
                <a:lnTo>
                  <a:pt x="70614" y="6245"/>
                </a:lnTo>
                <a:lnTo>
                  <a:pt x="68117" y="3834"/>
                </a:lnTo>
                <a:close/>
              </a:path>
            </a:pathLst>
          </a:custGeom>
          <a:solidFill>
            <a:srgbClr val="F1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97" name="object 1897"/>
          <p:cNvSpPr/>
          <p:nvPr/>
        </p:nvSpPr>
        <p:spPr>
          <a:xfrm>
            <a:off x="318761" y="525647"/>
            <a:ext cx="3506" cy="1623"/>
          </a:xfrm>
          <a:custGeom>
            <a:avLst/>
            <a:gdLst/>
            <a:ahLst/>
            <a:cxnLst/>
            <a:rect l="l" t="t" r="r" b="b"/>
            <a:pathLst>
              <a:path w="4674" h="2164">
                <a:moveTo>
                  <a:pt x="4674" y="1689"/>
                </a:moveTo>
                <a:lnTo>
                  <a:pt x="3705" y="987"/>
                </a:lnTo>
                <a:lnTo>
                  <a:pt x="2849" y="1309"/>
                </a:lnTo>
                <a:lnTo>
                  <a:pt x="2793" y="322"/>
                </a:lnTo>
                <a:lnTo>
                  <a:pt x="1768" y="0"/>
                </a:lnTo>
                <a:lnTo>
                  <a:pt x="855" y="436"/>
                </a:lnTo>
                <a:lnTo>
                  <a:pt x="171" y="1195"/>
                </a:lnTo>
                <a:lnTo>
                  <a:pt x="0" y="2164"/>
                </a:lnTo>
                <a:lnTo>
                  <a:pt x="1425" y="2164"/>
                </a:lnTo>
                <a:lnTo>
                  <a:pt x="2736" y="1689"/>
                </a:lnTo>
                <a:lnTo>
                  <a:pt x="3079" y="2107"/>
                </a:lnTo>
                <a:lnTo>
                  <a:pt x="4674" y="1689"/>
                </a:lnTo>
                <a:close/>
              </a:path>
            </a:pathLst>
          </a:custGeom>
          <a:solidFill>
            <a:srgbClr val="F1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98" name="object 1898"/>
          <p:cNvSpPr/>
          <p:nvPr/>
        </p:nvSpPr>
        <p:spPr>
          <a:xfrm>
            <a:off x="346803" y="523626"/>
            <a:ext cx="470" cy="242"/>
          </a:xfrm>
          <a:custGeom>
            <a:avLst/>
            <a:gdLst/>
            <a:ahLst/>
            <a:cxnLst/>
            <a:rect l="l" t="t" r="r" b="b"/>
            <a:pathLst>
              <a:path w="626" h="322">
                <a:moveTo>
                  <a:pt x="626" y="113"/>
                </a:moveTo>
                <a:lnTo>
                  <a:pt x="0" y="0"/>
                </a:lnTo>
                <a:lnTo>
                  <a:pt x="457" y="322"/>
                </a:lnTo>
                <a:lnTo>
                  <a:pt x="626" y="113"/>
                </a:lnTo>
                <a:close/>
              </a:path>
            </a:pathLst>
          </a:custGeom>
          <a:solidFill>
            <a:srgbClr val="F1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99" name="object 1899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F1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00" name="object 1900"/>
          <p:cNvSpPr/>
          <p:nvPr/>
        </p:nvSpPr>
        <p:spPr>
          <a:xfrm>
            <a:off x="338681" y="527428"/>
            <a:ext cx="1154" cy="569"/>
          </a:xfrm>
          <a:custGeom>
            <a:avLst/>
            <a:gdLst/>
            <a:ahLst/>
            <a:cxnLst/>
            <a:rect l="l" t="t" r="r" b="b"/>
            <a:pathLst>
              <a:path w="1538" h="759">
                <a:moveTo>
                  <a:pt x="1538" y="493"/>
                </a:moveTo>
                <a:lnTo>
                  <a:pt x="0" y="0"/>
                </a:lnTo>
                <a:lnTo>
                  <a:pt x="398" y="759"/>
                </a:lnTo>
                <a:lnTo>
                  <a:pt x="1538" y="493"/>
                </a:lnTo>
                <a:close/>
              </a:path>
            </a:pathLst>
          </a:custGeom>
          <a:solidFill>
            <a:srgbClr val="F1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01" name="object 1901"/>
          <p:cNvSpPr/>
          <p:nvPr/>
        </p:nvSpPr>
        <p:spPr>
          <a:xfrm>
            <a:off x="312394" y="520594"/>
            <a:ext cx="7094" cy="3032"/>
          </a:xfrm>
          <a:custGeom>
            <a:avLst/>
            <a:gdLst/>
            <a:ahLst/>
            <a:cxnLst/>
            <a:rect l="l" t="t" r="r" b="b"/>
            <a:pathLst>
              <a:path w="9459" h="4043">
                <a:moveTo>
                  <a:pt x="4787" y="2638"/>
                </a:moveTo>
                <a:lnTo>
                  <a:pt x="5927" y="2809"/>
                </a:lnTo>
                <a:lnTo>
                  <a:pt x="7066" y="2961"/>
                </a:lnTo>
                <a:lnTo>
                  <a:pt x="8035" y="2866"/>
                </a:lnTo>
                <a:lnTo>
                  <a:pt x="8150" y="2050"/>
                </a:lnTo>
                <a:lnTo>
                  <a:pt x="8319" y="1347"/>
                </a:lnTo>
                <a:lnTo>
                  <a:pt x="9403" y="759"/>
                </a:lnTo>
                <a:lnTo>
                  <a:pt x="9459" y="0"/>
                </a:lnTo>
                <a:lnTo>
                  <a:pt x="6098" y="1025"/>
                </a:lnTo>
                <a:lnTo>
                  <a:pt x="2962" y="2372"/>
                </a:lnTo>
                <a:lnTo>
                  <a:pt x="0" y="4043"/>
                </a:lnTo>
                <a:lnTo>
                  <a:pt x="682" y="4043"/>
                </a:lnTo>
                <a:lnTo>
                  <a:pt x="1651" y="3720"/>
                </a:lnTo>
                <a:lnTo>
                  <a:pt x="2906" y="3246"/>
                </a:lnTo>
                <a:lnTo>
                  <a:pt x="3874" y="3075"/>
                </a:lnTo>
                <a:lnTo>
                  <a:pt x="4672" y="2866"/>
                </a:lnTo>
                <a:lnTo>
                  <a:pt x="4787" y="2638"/>
                </a:lnTo>
                <a:close/>
              </a:path>
            </a:pathLst>
          </a:custGeom>
          <a:solidFill>
            <a:srgbClr val="F1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02" name="object 1902"/>
          <p:cNvSpPr/>
          <p:nvPr/>
        </p:nvSpPr>
        <p:spPr>
          <a:xfrm>
            <a:off x="307050" y="526103"/>
            <a:ext cx="1709" cy="1253"/>
          </a:xfrm>
          <a:custGeom>
            <a:avLst/>
            <a:gdLst/>
            <a:ahLst/>
            <a:cxnLst/>
            <a:rect l="l" t="t" r="r" b="b"/>
            <a:pathLst>
              <a:path w="2279" h="1670">
                <a:moveTo>
                  <a:pt x="2279" y="379"/>
                </a:moveTo>
                <a:lnTo>
                  <a:pt x="1995" y="0"/>
                </a:lnTo>
                <a:lnTo>
                  <a:pt x="1311" y="531"/>
                </a:lnTo>
                <a:lnTo>
                  <a:pt x="684" y="1025"/>
                </a:lnTo>
                <a:lnTo>
                  <a:pt x="0" y="1556"/>
                </a:lnTo>
                <a:lnTo>
                  <a:pt x="855" y="1556"/>
                </a:lnTo>
                <a:lnTo>
                  <a:pt x="1766" y="1670"/>
                </a:lnTo>
                <a:lnTo>
                  <a:pt x="2279" y="379"/>
                </a:lnTo>
                <a:close/>
              </a:path>
            </a:pathLst>
          </a:custGeom>
          <a:solidFill>
            <a:srgbClr val="F1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03" name="object 1903"/>
          <p:cNvSpPr/>
          <p:nvPr/>
        </p:nvSpPr>
        <p:spPr>
          <a:xfrm>
            <a:off x="302347" y="531884"/>
            <a:ext cx="3933" cy="4657"/>
          </a:xfrm>
          <a:custGeom>
            <a:avLst/>
            <a:gdLst/>
            <a:ahLst/>
            <a:cxnLst/>
            <a:rect l="l" t="t" r="r" b="b"/>
            <a:pathLst>
              <a:path w="5244" h="6209">
                <a:moveTo>
                  <a:pt x="227" y="5184"/>
                </a:moveTo>
                <a:lnTo>
                  <a:pt x="457" y="5723"/>
                </a:lnTo>
                <a:lnTo>
                  <a:pt x="797" y="6209"/>
                </a:lnTo>
                <a:lnTo>
                  <a:pt x="2052" y="6101"/>
                </a:lnTo>
                <a:lnTo>
                  <a:pt x="2622" y="5023"/>
                </a:lnTo>
                <a:lnTo>
                  <a:pt x="2906" y="3889"/>
                </a:lnTo>
                <a:lnTo>
                  <a:pt x="3363" y="2866"/>
                </a:lnTo>
                <a:lnTo>
                  <a:pt x="4275" y="2107"/>
                </a:lnTo>
                <a:lnTo>
                  <a:pt x="4901" y="1139"/>
                </a:lnTo>
                <a:lnTo>
                  <a:pt x="5244" y="0"/>
                </a:lnTo>
                <a:lnTo>
                  <a:pt x="4331" y="379"/>
                </a:lnTo>
                <a:lnTo>
                  <a:pt x="3534" y="702"/>
                </a:lnTo>
                <a:lnTo>
                  <a:pt x="3590" y="1670"/>
                </a:lnTo>
                <a:lnTo>
                  <a:pt x="2736" y="2429"/>
                </a:lnTo>
                <a:lnTo>
                  <a:pt x="2052" y="3295"/>
                </a:lnTo>
                <a:lnTo>
                  <a:pt x="1027" y="3834"/>
                </a:lnTo>
                <a:lnTo>
                  <a:pt x="114" y="4537"/>
                </a:lnTo>
                <a:lnTo>
                  <a:pt x="227" y="5184"/>
                </a:lnTo>
                <a:close/>
              </a:path>
            </a:pathLst>
          </a:custGeom>
          <a:solidFill>
            <a:srgbClr val="F1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04" name="object 1904"/>
          <p:cNvSpPr/>
          <p:nvPr/>
        </p:nvSpPr>
        <p:spPr>
          <a:xfrm>
            <a:off x="301791" y="532611"/>
            <a:ext cx="2137" cy="1580"/>
          </a:xfrm>
          <a:custGeom>
            <a:avLst/>
            <a:gdLst/>
            <a:ahLst/>
            <a:cxnLst/>
            <a:rect l="l" t="t" r="r" b="b"/>
            <a:pathLst>
              <a:path w="2849" h="2107">
                <a:moveTo>
                  <a:pt x="58" y="1575"/>
                </a:moveTo>
                <a:lnTo>
                  <a:pt x="227" y="2107"/>
                </a:lnTo>
                <a:lnTo>
                  <a:pt x="855" y="2050"/>
                </a:lnTo>
                <a:lnTo>
                  <a:pt x="1824" y="1670"/>
                </a:lnTo>
                <a:lnTo>
                  <a:pt x="2622" y="987"/>
                </a:lnTo>
                <a:lnTo>
                  <a:pt x="2849" y="56"/>
                </a:lnTo>
                <a:lnTo>
                  <a:pt x="1709" y="322"/>
                </a:lnTo>
                <a:lnTo>
                  <a:pt x="741" y="873"/>
                </a:lnTo>
                <a:lnTo>
                  <a:pt x="0" y="1309"/>
                </a:lnTo>
                <a:lnTo>
                  <a:pt x="58" y="1575"/>
                </a:lnTo>
                <a:close/>
              </a:path>
            </a:pathLst>
          </a:custGeom>
          <a:solidFill>
            <a:srgbClr val="F1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05" name="object 1905"/>
          <p:cNvSpPr/>
          <p:nvPr/>
        </p:nvSpPr>
        <p:spPr>
          <a:xfrm>
            <a:off x="303331" y="523669"/>
            <a:ext cx="56117" cy="24731"/>
          </a:xfrm>
          <a:custGeom>
            <a:avLst/>
            <a:gdLst/>
            <a:ahLst/>
            <a:cxnLst/>
            <a:rect l="l" t="t" r="r" b="b"/>
            <a:pathLst>
              <a:path w="74823" h="32975">
                <a:moveTo>
                  <a:pt x="23766" y="13117"/>
                </a:moveTo>
                <a:lnTo>
                  <a:pt x="23083" y="12358"/>
                </a:lnTo>
                <a:lnTo>
                  <a:pt x="22284" y="11713"/>
                </a:lnTo>
                <a:lnTo>
                  <a:pt x="21315" y="11219"/>
                </a:lnTo>
                <a:lnTo>
                  <a:pt x="20689" y="9985"/>
                </a:lnTo>
                <a:lnTo>
                  <a:pt x="19664" y="9662"/>
                </a:lnTo>
                <a:lnTo>
                  <a:pt x="18580" y="9548"/>
                </a:lnTo>
                <a:lnTo>
                  <a:pt x="17553" y="9662"/>
                </a:lnTo>
                <a:lnTo>
                  <a:pt x="16699" y="10042"/>
                </a:lnTo>
                <a:lnTo>
                  <a:pt x="15730" y="10042"/>
                </a:lnTo>
                <a:lnTo>
                  <a:pt x="14248" y="10517"/>
                </a:lnTo>
                <a:lnTo>
                  <a:pt x="13108" y="10517"/>
                </a:lnTo>
                <a:lnTo>
                  <a:pt x="12083" y="11067"/>
                </a:lnTo>
                <a:lnTo>
                  <a:pt x="10943" y="11504"/>
                </a:lnTo>
                <a:lnTo>
                  <a:pt x="9860" y="11504"/>
                </a:lnTo>
                <a:lnTo>
                  <a:pt x="8776" y="11333"/>
                </a:lnTo>
                <a:lnTo>
                  <a:pt x="7922" y="12149"/>
                </a:lnTo>
                <a:lnTo>
                  <a:pt x="7010" y="12946"/>
                </a:lnTo>
                <a:lnTo>
                  <a:pt x="6555" y="13934"/>
                </a:lnTo>
                <a:lnTo>
                  <a:pt x="7524" y="15166"/>
                </a:lnTo>
                <a:lnTo>
                  <a:pt x="7294" y="16138"/>
                </a:lnTo>
                <a:lnTo>
                  <a:pt x="7010" y="17055"/>
                </a:lnTo>
                <a:lnTo>
                  <a:pt x="7010" y="17972"/>
                </a:lnTo>
                <a:lnTo>
                  <a:pt x="7922" y="18674"/>
                </a:lnTo>
                <a:lnTo>
                  <a:pt x="9119" y="18241"/>
                </a:lnTo>
                <a:lnTo>
                  <a:pt x="10259" y="17649"/>
                </a:lnTo>
                <a:lnTo>
                  <a:pt x="11171" y="16838"/>
                </a:lnTo>
                <a:lnTo>
                  <a:pt x="11570" y="16785"/>
                </a:lnTo>
                <a:lnTo>
                  <a:pt x="11626" y="15921"/>
                </a:lnTo>
                <a:lnTo>
                  <a:pt x="12025" y="14896"/>
                </a:lnTo>
                <a:lnTo>
                  <a:pt x="12993" y="14302"/>
                </a:lnTo>
                <a:lnTo>
                  <a:pt x="14021" y="13820"/>
                </a:lnTo>
                <a:lnTo>
                  <a:pt x="15160" y="13497"/>
                </a:lnTo>
                <a:lnTo>
                  <a:pt x="16186" y="13440"/>
                </a:lnTo>
                <a:lnTo>
                  <a:pt x="15503" y="14086"/>
                </a:lnTo>
                <a:lnTo>
                  <a:pt x="14534" y="14518"/>
                </a:lnTo>
                <a:lnTo>
                  <a:pt x="13622" y="14896"/>
                </a:lnTo>
                <a:lnTo>
                  <a:pt x="13165" y="16299"/>
                </a:lnTo>
                <a:lnTo>
                  <a:pt x="13563" y="17216"/>
                </a:lnTo>
                <a:lnTo>
                  <a:pt x="13108" y="18135"/>
                </a:lnTo>
                <a:lnTo>
                  <a:pt x="12311" y="18835"/>
                </a:lnTo>
                <a:lnTo>
                  <a:pt x="11284" y="18619"/>
                </a:lnTo>
                <a:lnTo>
                  <a:pt x="10544" y="19321"/>
                </a:lnTo>
                <a:lnTo>
                  <a:pt x="9975" y="20077"/>
                </a:lnTo>
                <a:lnTo>
                  <a:pt x="8720" y="19916"/>
                </a:lnTo>
                <a:lnTo>
                  <a:pt x="7465" y="19752"/>
                </a:lnTo>
                <a:lnTo>
                  <a:pt x="6668" y="19213"/>
                </a:lnTo>
                <a:lnTo>
                  <a:pt x="5927" y="18619"/>
                </a:lnTo>
                <a:lnTo>
                  <a:pt x="5300" y="18027"/>
                </a:lnTo>
                <a:lnTo>
                  <a:pt x="6213" y="17649"/>
                </a:lnTo>
                <a:lnTo>
                  <a:pt x="6384" y="16569"/>
                </a:lnTo>
                <a:lnTo>
                  <a:pt x="6839" y="15543"/>
                </a:lnTo>
                <a:lnTo>
                  <a:pt x="5927" y="16246"/>
                </a:lnTo>
                <a:lnTo>
                  <a:pt x="5129" y="17001"/>
                </a:lnTo>
                <a:lnTo>
                  <a:pt x="4160" y="17757"/>
                </a:lnTo>
                <a:lnTo>
                  <a:pt x="3590" y="17324"/>
                </a:lnTo>
                <a:lnTo>
                  <a:pt x="2678" y="17486"/>
                </a:lnTo>
                <a:lnTo>
                  <a:pt x="1881" y="17163"/>
                </a:lnTo>
                <a:lnTo>
                  <a:pt x="855" y="17594"/>
                </a:lnTo>
                <a:lnTo>
                  <a:pt x="0" y="18080"/>
                </a:lnTo>
                <a:lnTo>
                  <a:pt x="7802" y="25609"/>
                </a:lnTo>
                <a:lnTo>
                  <a:pt x="19845" y="30822"/>
                </a:lnTo>
                <a:lnTo>
                  <a:pt x="34853" y="32959"/>
                </a:lnTo>
                <a:lnTo>
                  <a:pt x="36305" y="32975"/>
                </a:lnTo>
                <a:lnTo>
                  <a:pt x="52777" y="30816"/>
                </a:lnTo>
                <a:lnTo>
                  <a:pt x="65720" y="24994"/>
                </a:lnTo>
                <a:lnTo>
                  <a:pt x="73470" y="16494"/>
                </a:lnTo>
                <a:lnTo>
                  <a:pt x="74823" y="12035"/>
                </a:lnTo>
                <a:lnTo>
                  <a:pt x="74098" y="11656"/>
                </a:lnTo>
                <a:lnTo>
                  <a:pt x="74159" y="12681"/>
                </a:lnTo>
                <a:lnTo>
                  <a:pt x="72951" y="12472"/>
                </a:lnTo>
                <a:lnTo>
                  <a:pt x="72548" y="13269"/>
                </a:lnTo>
                <a:lnTo>
                  <a:pt x="71863" y="12415"/>
                </a:lnTo>
                <a:lnTo>
                  <a:pt x="71138" y="11504"/>
                </a:lnTo>
                <a:lnTo>
                  <a:pt x="70896" y="10422"/>
                </a:lnTo>
                <a:lnTo>
                  <a:pt x="70614" y="9283"/>
                </a:lnTo>
                <a:lnTo>
                  <a:pt x="70836" y="8144"/>
                </a:lnTo>
                <a:lnTo>
                  <a:pt x="70493" y="7119"/>
                </a:lnTo>
                <a:lnTo>
                  <a:pt x="70554" y="6378"/>
                </a:lnTo>
                <a:lnTo>
                  <a:pt x="67875" y="3948"/>
                </a:lnTo>
                <a:lnTo>
                  <a:pt x="64917" y="1841"/>
                </a:lnTo>
                <a:lnTo>
                  <a:pt x="61725" y="0"/>
                </a:lnTo>
                <a:lnTo>
                  <a:pt x="61896" y="493"/>
                </a:lnTo>
                <a:lnTo>
                  <a:pt x="61098" y="702"/>
                </a:lnTo>
                <a:lnTo>
                  <a:pt x="60357" y="1347"/>
                </a:lnTo>
                <a:lnTo>
                  <a:pt x="60641" y="1898"/>
                </a:lnTo>
                <a:lnTo>
                  <a:pt x="60071" y="2866"/>
                </a:lnTo>
                <a:lnTo>
                  <a:pt x="59900" y="3986"/>
                </a:lnTo>
                <a:lnTo>
                  <a:pt x="59501" y="5011"/>
                </a:lnTo>
                <a:lnTo>
                  <a:pt x="58249" y="4916"/>
                </a:lnTo>
                <a:lnTo>
                  <a:pt x="57050" y="5068"/>
                </a:lnTo>
                <a:lnTo>
                  <a:pt x="56140" y="5714"/>
                </a:lnTo>
                <a:lnTo>
                  <a:pt x="55113" y="6321"/>
                </a:lnTo>
                <a:lnTo>
                  <a:pt x="54372" y="6207"/>
                </a:lnTo>
                <a:lnTo>
                  <a:pt x="53860" y="7024"/>
                </a:lnTo>
                <a:lnTo>
                  <a:pt x="53119" y="7441"/>
                </a:lnTo>
                <a:lnTo>
                  <a:pt x="52777" y="6644"/>
                </a:lnTo>
                <a:lnTo>
                  <a:pt x="52549" y="5714"/>
                </a:lnTo>
                <a:lnTo>
                  <a:pt x="51637" y="5619"/>
                </a:lnTo>
                <a:lnTo>
                  <a:pt x="50668" y="5562"/>
                </a:lnTo>
                <a:lnTo>
                  <a:pt x="49700" y="5771"/>
                </a:lnTo>
                <a:lnTo>
                  <a:pt x="48900" y="7118"/>
                </a:lnTo>
                <a:lnTo>
                  <a:pt x="47591" y="7441"/>
                </a:lnTo>
                <a:lnTo>
                  <a:pt x="46165" y="7612"/>
                </a:lnTo>
                <a:lnTo>
                  <a:pt x="45539" y="8751"/>
                </a:lnTo>
                <a:lnTo>
                  <a:pt x="44340" y="9397"/>
                </a:lnTo>
                <a:lnTo>
                  <a:pt x="44000" y="10251"/>
                </a:lnTo>
                <a:lnTo>
                  <a:pt x="43372" y="10896"/>
                </a:lnTo>
                <a:lnTo>
                  <a:pt x="43031" y="10839"/>
                </a:lnTo>
                <a:lnTo>
                  <a:pt x="43771" y="11599"/>
                </a:lnTo>
                <a:lnTo>
                  <a:pt x="42745" y="11883"/>
                </a:lnTo>
                <a:lnTo>
                  <a:pt x="41549" y="12092"/>
                </a:lnTo>
                <a:lnTo>
                  <a:pt x="40466" y="11770"/>
                </a:lnTo>
                <a:lnTo>
                  <a:pt x="40294" y="12529"/>
                </a:lnTo>
                <a:lnTo>
                  <a:pt x="40182" y="13269"/>
                </a:lnTo>
                <a:lnTo>
                  <a:pt x="39441" y="12206"/>
                </a:lnTo>
                <a:lnTo>
                  <a:pt x="38871" y="10896"/>
                </a:lnTo>
                <a:lnTo>
                  <a:pt x="38015" y="11978"/>
                </a:lnTo>
                <a:lnTo>
                  <a:pt x="37731" y="13174"/>
                </a:lnTo>
                <a:lnTo>
                  <a:pt x="37332" y="14302"/>
                </a:lnTo>
                <a:lnTo>
                  <a:pt x="36305" y="14302"/>
                </a:lnTo>
                <a:lnTo>
                  <a:pt x="35280" y="13934"/>
                </a:lnTo>
                <a:lnTo>
                  <a:pt x="34311" y="13877"/>
                </a:lnTo>
                <a:lnTo>
                  <a:pt x="33342" y="14194"/>
                </a:lnTo>
                <a:lnTo>
                  <a:pt x="32259" y="14249"/>
                </a:lnTo>
                <a:lnTo>
                  <a:pt x="31232" y="14465"/>
                </a:lnTo>
                <a:lnTo>
                  <a:pt x="29923" y="14518"/>
                </a:lnTo>
                <a:lnTo>
                  <a:pt x="28612" y="14518"/>
                </a:lnTo>
                <a:lnTo>
                  <a:pt x="27357" y="14788"/>
                </a:lnTo>
                <a:lnTo>
                  <a:pt x="26273" y="14029"/>
                </a:lnTo>
                <a:lnTo>
                  <a:pt x="25532" y="15382"/>
                </a:lnTo>
                <a:lnTo>
                  <a:pt x="24507" y="15327"/>
                </a:lnTo>
                <a:lnTo>
                  <a:pt x="23538" y="15544"/>
                </a:lnTo>
                <a:lnTo>
                  <a:pt x="22513" y="15976"/>
                </a:lnTo>
                <a:lnTo>
                  <a:pt x="21486" y="16191"/>
                </a:lnTo>
                <a:lnTo>
                  <a:pt x="20860" y="15435"/>
                </a:lnTo>
                <a:lnTo>
                  <a:pt x="20632" y="14465"/>
                </a:lnTo>
                <a:lnTo>
                  <a:pt x="21202" y="14029"/>
                </a:lnTo>
                <a:lnTo>
                  <a:pt x="22284" y="14680"/>
                </a:lnTo>
                <a:lnTo>
                  <a:pt x="23424" y="14949"/>
                </a:lnTo>
                <a:lnTo>
                  <a:pt x="24678" y="14843"/>
                </a:lnTo>
                <a:lnTo>
                  <a:pt x="24564" y="13706"/>
                </a:lnTo>
                <a:lnTo>
                  <a:pt x="23766" y="13117"/>
                </a:lnTo>
                <a:close/>
              </a:path>
            </a:pathLst>
          </a:custGeom>
          <a:solidFill>
            <a:srgbClr val="F1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06" name="object 1906"/>
          <p:cNvSpPr/>
          <p:nvPr/>
        </p:nvSpPr>
        <p:spPr>
          <a:xfrm>
            <a:off x="345820" y="524324"/>
            <a:ext cx="1069" cy="840"/>
          </a:xfrm>
          <a:custGeom>
            <a:avLst/>
            <a:gdLst/>
            <a:ahLst/>
            <a:cxnLst/>
            <a:rect l="l" t="t" r="r" b="b"/>
            <a:pathLst>
              <a:path w="1425" h="1120">
                <a:moveTo>
                  <a:pt x="227" y="37"/>
                </a:moveTo>
                <a:lnTo>
                  <a:pt x="0" y="645"/>
                </a:lnTo>
                <a:lnTo>
                  <a:pt x="1425" y="1120"/>
                </a:lnTo>
                <a:lnTo>
                  <a:pt x="1367" y="0"/>
                </a:lnTo>
                <a:lnTo>
                  <a:pt x="227" y="37"/>
                </a:lnTo>
                <a:close/>
              </a:path>
            </a:pathLst>
          </a:custGeom>
          <a:solidFill>
            <a:srgbClr val="F1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07" name="object 1907"/>
          <p:cNvSpPr/>
          <p:nvPr/>
        </p:nvSpPr>
        <p:spPr>
          <a:xfrm>
            <a:off x="336929" y="526915"/>
            <a:ext cx="1623" cy="1082"/>
          </a:xfrm>
          <a:custGeom>
            <a:avLst/>
            <a:gdLst/>
            <a:ahLst/>
            <a:cxnLst/>
            <a:rect l="l" t="t" r="r" b="b"/>
            <a:pathLst>
              <a:path w="2164" h="1442">
                <a:moveTo>
                  <a:pt x="0" y="208"/>
                </a:moveTo>
                <a:lnTo>
                  <a:pt x="56" y="1442"/>
                </a:lnTo>
                <a:lnTo>
                  <a:pt x="2164" y="1442"/>
                </a:lnTo>
                <a:lnTo>
                  <a:pt x="1709" y="683"/>
                </a:lnTo>
                <a:lnTo>
                  <a:pt x="96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F1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08" name="object 1908"/>
          <p:cNvSpPr/>
          <p:nvPr/>
        </p:nvSpPr>
        <p:spPr>
          <a:xfrm>
            <a:off x="318761" y="525647"/>
            <a:ext cx="3506" cy="1623"/>
          </a:xfrm>
          <a:custGeom>
            <a:avLst/>
            <a:gdLst/>
            <a:ahLst/>
            <a:cxnLst/>
            <a:rect l="l" t="t" r="r" b="b"/>
            <a:pathLst>
              <a:path w="4674" h="2164">
                <a:moveTo>
                  <a:pt x="4674" y="1689"/>
                </a:moveTo>
                <a:lnTo>
                  <a:pt x="3705" y="987"/>
                </a:lnTo>
                <a:lnTo>
                  <a:pt x="2849" y="1309"/>
                </a:lnTo>
                <a:lnTo>
                  <a:pt x="2793" y="322"/>
                </a:lnTo>
                <a:lnTo>
                  <a:pt x="1768" y="0"/>
                </a:lnTo>
                <a:lnTo>
                  <a:pt x="855" y="436"/>
                </a:lnTo>
                <a:lnTo>
                  <a:pt x="171" y="1195"/>
                </a:lnTo>
                <a:lnTo>
                  <a:pt x="0" y="2164"/>
                </a:lnTo>
                <a:lnTo>
                  <a:pt x="1425" y="2164"/>
                </a:lnTo>
                <a:lnTo>
                  <a:pt x="2736" y="1689"/>
                </a:lnTo>
                <a:lnTo>
                  <a:pt x="3079" y="2107"/>
                </a:lnTo>
                <a:lnTo>
                  <a:pt x="4674" y="1689"/>
                </a:lnTo>
                <a:close/>
              </a:path>
            </a:pathLst>
          </a:custGeom>
          <a:solidFill>
            <a:srgbClr val="F1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09" name="object 1909"/>
          <p:cNvSpPr/>
          <p:nvPr/>
        </p:nvSpPr>
        <p:spPr>
          <a:xfrm>
            <a:off x="346803" y="523626"/>
            <a:ext cx="470" cy="242"/>
          </a:xfrm>
          <a:custGeom>
            <a:avLst/>
            <a:gdLst/>
            <a:ahLst/>
            <a:cxnLst/>
            <a:rect l="l" t="t" r="r" b="b"/>
            <a:pathLst>
              <a:path w="626" h="322">
                <a:moveTo>
                  <a:pt x="626" y="113"/>
                </a:moveTo>
                <a:lnTo>
                  <a:pt x="0" y="0"/>
                </a:lnTo>
                <a:lnTo>
                  <a:pt x="457" y="322"/>
                </a:lnTo>
                <a:lnTo>
                  <a:pt x="626" y="113"/>
                </a:lnTo>
                <a:close/>
              </a:path>
            </a:pathLst>
          </a:custGeom>
          <a:solidFill>
            <a:srgbClr val="F1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10" name="object 1910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F1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11" name="object 1911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F1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12" name="object 1912"/>
          <p:cNvSpPr/>
          <p:nvPr/>
        </p:nvSpPr>
        <p:spPr>
          <a:xfrm>
            <a:off x="338681" y="527428"/>
            <a:ext cx="1154" cy="569"/>
          </a:xfrm>
          <a:custGeom>
            <a:avLst/>
            <a:gdLst/>
            <a:ahLst/>
            <a:cxnLst/>
            <a:rect l="l" t="t" r="r" b="b"/>
            <a:pathLst>
              <a:path w="1538" h="759">
                <a:moveTo>
                  <a:pt x="1538" y="493"/>
                </a:moveTo>
                <a:lnTo>
                  <a:pt x="0" y="0"/>
                </a:lnTo>
                <a:lnTo>
                  <a:pt x="398" y="759"/>
                </a:lnTo>
                <a:lnTo>
                  <a:pt x="1538" y="493"/>
                </a:lnTo>
                <a:close/>
              </a:path>
            </a:pathLst>
          </a:custGeom>
          <a:solidFill>
            <a:srgbClr val="F1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13" name="object 1913"/>
          <p:cNvSpPr/>
          <p:nvPr/>
        </p:nvSpPr>
        <p:spPr>
          <a:xfrm>
            <a:off x="313333" y="520921"/>
            <a:ext cx="6113" cy="2549"/>
          </a:xfrm>
          <a:custGeom>
            <a:avLst/>
            <a:gdLst/>
            <a:ahLst/>
            <a:cxnLst/>
            <a:rect l="l" t="t" r="r" b="b"/>
            <a:pathLst>
              <a:path w="8150" h="3398">
                <a:moveTo>
                  <a:pt x="2622" y="2050"/>
                </a:moveTo>
                <a:lnTo>
                  <a:pt x="0" y="3398"/>
                </a:lnTo>
                <a:lnTo>
                  <a:pt x="398" y="3284"/>
                </a:lnTo>
                <a:lnTo>
                  <a:pt x="1653" y="2809"/>
                </a:lnTo>
                <a:lnTo>
                  <a:pt x="2622" y="2638"/>
                </a:lnTo>
                <a:lnTo>
                  <a:pt x="3419" y="2429"/>
                </a:lnTo>
                <a:lnTo>
                  <a:pt x="3534" y="2202"/>
                </a:lnTo>
                <a:lnTo>
                  <a:pt x="4674" y="2372"/>
                </a:lnTo>
                <a:lnTo>
                  <a:pt x="5814" y="2524"/>
                </a:lnTo>
                <a:lnTo>
                  <a:pt x="6782" y="2429"/>
                </a:lnTo>
                <a:lnTo>
                  <a:pt x="6897" y="1613"/>
                </a:lnTo>
                <a:lnTo>
                  <a:pt x="7066" y="911"/>
                </a:lnTo>
                <a:lnTo>
                  <a:pt x="8150" y="322"/>
                </a:lnTo>
                <a:lnTo>
                  <a:pt x="8150" y="0"/>
                </a:lnTo>
                <a:lnTo>
                  <a:pt x="5300" y="911"/>
                </a:lnTo>
                <a:lnTo>
                  <a:pt x="2622" y="2050"/>
                </a:lnTo>
                <a:close/>
              </a:path>
            </a:pathLst>
          </a:custGeom>
          <a:solidFill>
            <a:srgbClr val="F1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14" name="object 1914"/>
          <p:cNvSpPr/>
          <p:nvPr/>
        </p:nvSpPr>
        <p:spPr>
          <a:xfrm>
            <a:off x="307564" y="526346"/>
            <a:ext cx="1196" cy="1010"/>
          </a:xfrm>
          <a:custGeom>
            <a:avLst/>
            <a:gdLst/>
            <a:ahLst/>
            <a:cxnLst/>
            <a:rect l="l" t="t" r="r" b="b"/>
            <a:pathLst>
              <a:path w="1595" h="1347">
                <a:moveTo>
                  <a:pt x="1081" y="1347"/>
                </a:moveTo>
                <a:lnTo>
                  <a:pt x="1595" y="56"/>
                </a:lnTo>
                <a:lnTo>
                  <a:pt x="1025" y="417"/>
                </a:lnTo>
                <a:lnTo>
                  <a:pt x="511" y="797"/>
                </a:lnTo>
                <a:lnTo>
                  <a:pt x="0" y="1233"/>
                </a:lnTo>
                <a:lnTo>
                  <a:pt x="171" y="1233"/>
                </a:lnTo>
                <a:lnTo>
                  <a:pt x="1081" y="1347"/>
                </a:lnTo>
                <a:close/>
              </a:path>
            </a:pathLst>
          </a:custGeom>
          <a:solidFill>
            <a:srgbClr val="F1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15" name="object 1915"/>
          <p:cNvSpPr/>
          <p:nvPr/>
        </p:nvSpPr>
        <p:spPr>
          <a:xfrm>
            <a:off x="302347" y="531884"/>
            <a:ext cx="3933" cy="4657"/>
          </a:xfrm>
          <a:custGeom>
            <a:avLst/>
            <a:gdLst/>
            <a:ahLst/>
            <a:cxnLst/>
            <a:rect l="l" t="t" r="r" b="b"/>
            <a:pathLst>
              <a:path w="5244" h="6209">
                <a:moveTo>
                  <a:pt x="227" y="5184"/>
                </a:moveTo>
                <a:lnTo>
                  <a:pt x="457" y="5723"/>
                </a:lnTo>
                <a:lnTo>
                  <a:pt x="797" y="6209"/>
                </a:lnTo>
                <a:lnTo>
                  <a:pt x="2052" y="6101"/>
                </a:lnTo>
                <a:lnTo>
                  <a:pt x="2622" y="5023"/>
                </a:lnTo>
                <a:lnTo>
                  <a:pt x="2906" y="3889"/>
                </a:lnTo>
                <a:lnTo>
                  <a:pt x="3363" y="2866"/>
                </a:lnTo>
                <a:lnTo>
                  <a:pt x="4275" y="2107"/>
                </a:lnTo>
                <a:lnTo>
                  <a:pt x="4901" y="1139"/>
                </a:lnTo>
                <a:lnTo>
                  <a:pt x="5244" y="0"/>
                </a:lnTo>
                <a:lnTo>
                  <a:pt x="4331" y="379"/>
                </a:lnTo>
                <a:lnTo>
                  <a:pt x="3534" y="702"/>
                </a:lnTo>
                <a:lnTo>
                  <a:pt x="3590" y="1670"/>
                </a:lnTo>
                <a:lnTo>
                  <a:pt x="2736" y="2429"/>
                </a:lnTo>
                <a:lnTo>
                  <a:pt x="2052" y="3295"/>
                </a:lnTo>
                <a:lnTo>
                  <a:pt x="1027" y="3834"/>
                </a:lnTo>
                <a:lnTo>
                  <a:pt x="114" y="4537"/>
                </a:lnTo>
                <a:lnTo>
                  <a:pt x="227" y="5184"/>
                </a:lnTo>
                <a:close/>
              </a:path>
            </a:pathLst>
          </a:custGeom>
          <a:solidFill>
            <a:srgbClr val="F1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16" name="object 1916"/>
          <p:cNvSpPr/>
          <p:nvPr/>
        </p:nvSpPr>
        <p:spPr>
          <a:xfrm>
            <a:off x="301791" y="532611"/>
            <a:ext cx="2137" cy="1580"/>
          </a:xfrm>
          <a:custGeom>
            <a:avLst/>
            <a:gdLst/>
            <a:ahLst/>
            <a:cxnLst/>
            <a:rect l="l" t="t" r="r" b="b"/>
            <a:pathLst>
              <a:path w="2849" h="2107">
                <a:moveTo>
                  <a:pt x="58" y="1575"/>
                </a:moveTo>
                <a:lnTo>
                  <a:pt x="227" y="2107"/>
                </a:lnTo>
                <a:lnTo>
                  <a:pt x="855" y="2050"/>
                </a:lnTo>
                <a:lnTo>
                  <a:pt x="1824" y="1670"/>
                </a:lnTo>
                <a:lnTo>
                  <a:pt x="2622" y="987"/>
                </a:lnTo>
                <a:lnTo>
                  <a:pt x="2849" y="56"/>
                </a:lnTo>
                <a:lnTo>
                  <a:pt x="1709" y="322"/>
                </a:lnTo>
                <a:lnTo>
                  <a:pt x="741" y="873"/>
                </a:lnTo>
                <a:lnTo>
                  <a:pt x="0" y="1309"/>
                </a:lnTo>
                <a:lnTo>
                  <a:pt x="58" y="1575"/>
                </a:lnTo>
                <a:close/>
              </a:path>
            </a:pathLst>
          </a:custGeom>
          <a:solidFill>
            <a:srgbClr val="F1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17" name="object 1917"/>
          <p:cNvSpPr/>
          <p:nvPr/>
        </p:nvSpPr>
        <p:spPr>
          <a:xfrm>
            <a:off x="303331" y="524081"/>
            <a:ext cx="56117" cy="24318"/>
          </a:xfrm>
          <a:custGeom>
            <a:avLst/>
            <a:gdLst/>
            <a:ahLst/>
            <a:cxnLst/>
            <a:rect l="l" t="t" r="r" b="b"/>
            <a:pathLst>
              <a:path w="74823" h="32424">
                <a:moveTo>
                  <a:pt x="23766" y="12567"/>
                </a:moveTo>
                <a:lnTo>
                  <a:pt x="23083" y="11807"/>
                </a:lnTo>
                <a:lnTo>
                  <a:pt x="22284" y="11162"/>
                </a:lnTo>
                <a:lnTo>
                  <a:pt x="21315" y="10668"/>
                </a:lnTo>
                <a:lnTo>
                  <a:pt x="20689" y="9434"/>
                </a:lnTo>
                <a:lnTo>
                  <a:pt x="19664" y="9112"/>
                </a:lnTo>
                <a:lnTo>
                  <a:pt x="18580" y="8998"/>
                </a:lnTo>
                <a:lnTo>
                  <a:pt x="17553" y="9112"/>
                </a:lnTo>
                <a:lnTo>
                  <a:pt x="16699" y="9491"/>
                </a:lnTo>
                <a:lnTo>
                  <a:pt x="15730" y="9491"/>
                </a:lnTo>
                <a:lnTo>
                  <a:pt x="14248" y="9966"/>
                </a:lnTo>
                <a:lnTo>
                  <a:pt x="13108" y="9966"/>
                </a:lnTo>
                <a:lnTo>
                  <a:pt x="12083" y="10517"/>
                </a:lnTo>
                <a:lnTo>
                  <a:pt x="10943" y="10953"/>
                </a:lnTo>
                <a:lnTo>
                  <a:pt x="9860" y="10953"/>
                </a:lnTo>
                <a:lnTo>
                  <a:pt x="8776" y="10782"/>
                </a:lnTo>
                <a:lnTo>
                  <a:pt x="7922" y="11599"/>
                </a:lnTo>
                <a:lnTo>
                  <a:pt x="7010" y="12396"/>
                </a:lnTo>
                <a:lnTo>
                  <a:pt x="6555" y="13383"/>
                </a:lnTo>
                <a:lnTo>
                  <a:pt x="7524" y="14615"/>
                </a:lnTo>
                <a:lnTo>
                  <a:pt x="7294" y="15587"/>
                </a:lnTo>
                <a:lnTo>
                  <a:pt x="7010" y="16504"/>
                </a:lnTo>
                <a:lnTo>
                  <a:pt x="7010" y="17421"/>
                </a:lnTo>
                <a:lnTo>
                  <a:pt x="7922" y="18123"/>
                </a:lnTo>
                <a:lnTo>
                  <a:pt x="9119" y="17691"/>
                </a:lnTo>
                <a:lnTo>
                  <a:pt x="10259" y="17098"/>
                </a:lnTo>
                <a:lnTo>
                  <a:pt x="11171" y="16288"/>
                </a:lnTo>
                <a:lnTo>
                  <a:pt x="11570" y="16235"/>
                </a:lnTo>
                <a:lnTo>
                  <a:pt x="11626" y="15371"/>
                </a:lnTo>
                <a:lnTo>
                  <a:pt x="12025" y="14346"/>
                </a:lnTo>
                <a:lnTo>
                  <a:pt x="12993" y="13751"/>
                </a:lnTo>
                <a:lnTo>
                  <a:pt x="14021" y="13269"/>
                </a:lnTo>
                <a:lnTo>
                  <a:pt x="15160" y="12947"/>
                </a:lnTo>
                <a:lnTo>
                  <a:pt x="16186" y="12890"/>
                </a:lnTo>
                <a:lnTo>
                  <a:pt x="15503" y="13535"/>
                </a:lnTo>
                <a:lnTo>
                  <a:pt x="14534" y="13968"/>
                </a:lnTo>
                <a:lnTo>
                  <a:pt x="13622" y="14346"/>
                </a:lnTo>
                <a:lnTo>
                  <a:pt x="13165" y="15749"/>
                </a:lnTo>
                <a:lnTo>
                  <a:pt x="13563" y="16665"/>
                </a:lnTo>
                <a:lnTo>
                  <a:pt x="13108" y="17584"/>
                </a:lnTo>
                <a:lnTo>
                  <a:pt x="12311" y="18285"/>
                </a:lnTo>
                <a:lnTo>
                  <a:pt x="11284" y="18068"/>
                </a:lnTo>
                <a:lnTo>
                  <a:pt x="10544" y="18771"/>
                </a:lnTo>
                <a:lnTo>
                  <a:pt x="9975" y="19526"/>
                </a:lnTo>
                <a:lnTo>
                  <a:pt x="8720" y="19365"/>
                </a:lnTo>
                <a:lnTo>
                  <a:pt x="7465" y="19202"/>
                </a:lnTo>
                <a:lnTo>
                  <a:pt x="6668" y="18663"/>
                </a:lnTo>
                <a:lnTo>
                  <a:pt x="5927" y="18068"/>
                </a:lnTo>
                <a:lnTo>
                  <a:pt x="5300" y="17476"/>
                </a:lnTo>
                <a:lnTo>
                  <a:pt x="6213" y="17098"/>
                </a:lnTo>
                <a:lnTo>
                  <a:pt x="6384" y="16018"/>
                </a:lnTo>
                <a:lnTo>
                  <a:pt x="6839" y="14993"/>
                </a:lnTo>
                <a:lnTo>
                  <a:pt x="5927" y="15695"/>
                </a:lnTo>
                <a:lnTo>
                  <a:pt x="5129" y="16451"/>
                </a:lnTo>
                <a:lnTo>
                  <a:pt x="4160" y="17206"/>
                </a:lnTo>
                <a:lnTo>
                  <a:pt x="3590" y="16774"/>
                </a:lnTo>
                <a:lnTo>
                  <a:pt x="2678" y="16935"/>
                </a:lnTo>
                <a:lnTo>
                  <a:pt x="1881" y="16612"/>
                </a:lnTo>
                <a:lnTo>
                  <a:pt x="855" y="17043"/>
                </a:lnTo>
                <a:lnTo>
                  <a:pt x="0" y="17529"/>
                </a:lnTo>
                <a:lnTo>
                  <a:pt x="7802" y="25059"/>
                </a:lnTo>
                <a:lnTo>
                  <a:pt x="19845" y="30271"/>
                </a:lnTo>
                <a:lnTo>
                  <a:pt x="34853" y="32408"/>
                </a:lnTo>
                <a:lnTo>
                  <a:pt x="36305" y="32424"/>
                </a:lnTo>
                <a:lnTo>
                  <a:pt x="52777" y="30265"/>
                </a:lnTo>
                <a:lnTo>
                  <a:pt x="65720" y="24444"/>
                </a:lnTo>
                <a:lnTo>
                  <a:pt x="73470" y="15944"/>
                </a:lnTo>
                <a:lnTo>
                  <a:pt x="74823" y="11485"/>
                </a:lnTo>
                <a:lnTo>
                  <a:pt x="74098" y="11105"/>
                </a:lnTo>
                <a:lnTo>
                  <a:pt x="74159" y="12130"/>
                </a:lnTo>
                <a:lnTo>
                  <a:pt x="72951" y="11921"/>
                </a:lnTo>
                <a:lnTo>
                  <a:pt x="72548" y="12719"/>
                </a:lnTo>
                <a:lnTo>
                  <a:pt x="71863" y="11865"/>
                </a:lnTo>
                <a:lnTo>
                  <a:pt x="71138" y="10953"/>
                </a:lnTo>
                <a:lnTo>
                  <a:pt x="70896" y="9871"/>
                </a:lnTo>
                <a:lnTo>
                  <a:pt x="70614" y="8732"/>
                </a:lnTo>
                <a:lnTo>
                  <a:pt x="70836" y="7593"/>
                </a:lnTo>
                <a:lnTo>
                  <a:pt x="70493" y="6568"/>
                </a:lnTo>
                <a:lnTo>
                  <a:pt x="70554" y="6359"/>
                </a:lnTo>
                <a:lnTo>
                  <a:pt x="67875" y="3929"/>
                </a:lnTo>
                <a:lnTo>
                  <a:pt x="64973" y="1765"/>
                </a:lnTo>
                <a:lnTo>
                  <a:pt x="61781" y="0"/>
                </a:lnTo>
                <a:lnTo>
                  <a:pt x="61098" y="151"/>
                </a:lnTo>
                <a:lnTo>
                  <a:pt x="60357" y="797"/>
                </a:lnTo>
                <a:lnTo>
                  <a:pt x="60641" y="1347"/>
                </a:lnTo>
                <a:lnTo>
                  <a:pt x="60071" y="2316"/>
                </a:lnTo>
                <a:lnTo>
                  <a:pt x="59900" y="3436"/>
                </a:lnTo>
                <a:lnTo>
                  <a:pt x="59501" y="4461"/>
                </a:lnTo>
                <a:lnTo>
                  <a:pt x="58249" y="4366"/>
                </a:lnTo>
                <a:lnTo>
                  <a:pt x="57050" y="4518"/>
                </a:lnTo>
                <a:lnTo>
                  <a:pt x="56140" y="5163"/>
                </a:lnTo>
                <a:lnTo>
                  <a:pt x="55113" y="5771"/>
                </a:lnTo>
                <a:lnTo>
                  <a:pt x="54372" y="5657"/>
                </a:lnTo>
                <a:lnTo>
                  <a:pt x="53860" y="6473"/>
                </a:lnTo>
                <a:lnTo>
                  <a:pt x="53119" y="6891"/>
                </a:lnTo>
                <a:lnTo>
                  <a:pt x="52777" y="6093"/>
                </a:lnTo>
                <a:lnTo>
                  <a:pt x="52549" y="5163"/>
                </a:lnTo>
                <a:lnTo>
                  <a:pt x="51637" y="5068"/>
                </a:lnTo>
                <a:lnTo>
                  <a:pt x="50668" y="5011"/>
                </a:lnTo>
                <a:lnTo>
                  <a:pt x="49700" y="5220"/>
                </a:lnTo>
                <a:lnTo>
                  <a:pt x="48900" y="6568"/>
                </a:lnTo>
                <a:lnTo>
                  <a:pt x="47591" y="6891"/>
                </a:lnTo>
                <a:lnTo>
                  <a:pt x="46165" y="7062"/>
                </a:lnTo>
                <a:lnTo>
                  <a:pt x="45539" y="8201"/>
                </a:lnTo>
                <a:lnTo>
                  <a:pt x="44340" y="8846"/>
                </a:lnTo>
                <a:lnTo>
                  <a:pt x="44000" y="9700"/>
                </a:lnTo>
                <a:lnTo>
                  <a:pt x="43372" y="10346"/>
                </a:lnTo>
                <a:lnTo>
                  <a:pt x="43031" y="10289"/>
                </a:lnTo>
                <a:lnTo>
                  <a:pt x="43771" y="11048"/>
                </a:lnTo>
                <a:lnTo>
                  <a:pt x="42745" y="11333"/>
                </a:lnTo>
                <a:lnTo>
                  <a:pt x="41549" y="11542"/>
                </a:lnTo>
                <a:lnTo>
                  <a:pt x="40466" y="11219"/>
                </a:lnTo>
                <a:lnTo>
                  <a:pt x="40294" y="11978"/>
                </a:lnTo>
                <a:lnTo>
                  <a:pt x="40182" y="12719"/>
                </a:lnTo>
                <a:lnTo>
                  <a:pt x="39441" y="11656"/>
                </a:lnTo>
                <a:lnTo>
                  <a:pt x="38871" y="10346"/>
                </a:lnTo>
                <a:lnTo>
                  <a:pt x="38015" y="11428"/>
                </a:lnTo>
                <a:lnTo>
                  <a:pt x="37731" y="12624"/>
                </a:lnTo>
                <a:lnTo>
                  <a:pt x="37332" y="13751"/>
                </a:lnTo>
                <a:lnTo>
                  <a:pt x="36305" y="13751"/>
                </a:lnTo>
                <a:lnTo>
                  <a:pt x="35280" y="13383"/>
                </a:lnTo>
                <a:lnTo>
                  <a:pt x="34311" y="13326"/>
                </a:lnTo>
                <a:lnTo>
                  <a:pt x="33342" y="13643"/>
                </a:lnTo>
                <a:lnTo>
                  <a:pt x="32259" y="13698"/>
                </a:lnTo>
                <a:lnTo>
                  <a:pt x="31232" y="13915"/>
                </a:lnTo>
                <a:lnTo>
                  <a:pt x="29923" y="13968"/>
                </a:lnTo>
                <a:lnTo>
                  <a:pt x="28612" y="13968"/>
                </a:lnTo>
                <a:lnTo>
                  <a:pt x="27357" y="14237"/>
                </a:lnTo>
                <a:lnTo>
                  <a:pt x="26273" y="13478"/>
                </a:lnTo>
                <a:lnTo>
                  <a:pt x="25532" y="14832"/>
                </a:lnTo>
                <a:lnTo>
                  <a:pt x="24507" y="14777"/>
                </a:lnTo>
                <a:lnTo>
                  <a:pt x="23538" y="14993"/>
                </a:lnTo>
                <a:lnTo>
                  <a:pt x="22513" y="15426"/>
                </a:lnTo>
                <a:lnTo>
                  <a:pt x="21486" y="15640"/>
                </a:lnTo>
                <a:lnTo>
                  <a:pt x="20860" y="14885"/>
                </a:lnTo>
                <a:lnTo>
                  <a:pt x="20632" y="13915"/>
                </a:lnTo>
                <a:lnTo>
                  <a:pt x="21202" y="13478"/>
                </a:lnTo>
                <a:lnTo>
                  <a:pt x="22284" y="14129"/>
                </a:lnTo>
                <a:lnTo>
                  <a:pt x="23424" y="14399"/>
                </a:lnTo>
                <a:lnTo>
                  <a:pt x="24678" y="14292"/>
                </a:lnTo>
                <a:lnTo>
                  <a:pt x="24564" y="13155"/>
                </a:lnTo>
                <a:lnTo>
                  <a:pt x="23766" y="12567"/>
                </a:lnTo>
                <a:close/>
              </a:path>
            </a:pathLst>
          </a:custGeom>
          <a:solidFill>
            <a:srgbClr val="F1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18" name="object 1918"/>
          <p:cNvSpPr/>
          <p:nvPr/>
        </p:nvSpPr>
        <p:spPr>
          <a:xfrm>
            <a:off x="345820" y="524324"/>
            <a:ext cx="1069" cy="840"/>
          </a:xfrm>
          <a:custGeom>
            <a:avLst/>
            <a:gdLst/>
            <a:ahLst/>
            <a:cxnLst/>
            <a:rect l="l" t="t" r="r" b="b"/>
            <a:pathLst>
              <a:path w="1425" h="1120">
                <a:moveTo>
                  <a:pt x="227" y="37"/>
                </a:moveTo>
                <a:lnTo>
                  <a:pt x="0" y="645"/>
                </a:lnTo>
                <a:lnTo>
                  <a:pt x="1425" y="1120"/>
                </a:lnTo>
                <a:lnTo>
                  <a:pt x="1367" y="0"/>
                </a:lnTo>
                <a:lnTo>
                  <a:pt x="227" y="37"/>
                </a:lnTo>
                <a:close/>
              </a:path>
            </a:pathLst>
          </a:custGeom>
          <a:solidFill>
            <a:srgbClr val="F1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19" name="object 1919"/>
          <p:cNvSpPr/>
          <p:nvPr/>
        </p:nvSpPr>
        <p:spPr>
          <a:xfrm>
            <a:off x="336929" y="526915"/>
            <a:ext cx="1623" cy="1082"/>
          </a:xfrm>
          <a:custGeom>
            <a:avLst/>
            <a:gdLst/>
            <a:ahLst/>
            <a:cxnLst/>
            <a:rect l="l" t="t" r="r" b="b"/>
            <a:pathLst>
              <a:path w="2164" h="1442">
                <a:moveTo>
                  <a:pt x="0" y="208"/>
                </a:moveTo>
                <a:lnTo>
                  <a:pt x="56" y="1442"/>
                </a:lnTo>
                <a:lnTo>
                  <a:pt x="2164" y="1442"/>
                </a:lnTo>
                <a:lnTo>
                  <a:pt x="1709" y="683"/>
                </a:lnTo>
                <a:lnTo>
                  <a:pt x="96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F1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20" name="object 1920"/>
          <p:cNvSpPr/>
          <p:nvPr/>
        </p:nvSpPr>
        <p:spPr>
          <a:xfrm>
            <a:off x="318761" y="525647"/>
            <a:ext cx="3506" cy="1623"/>
          </a:xfrm>
          <a:custGeom>
            <a:avLst/>
            <a:gdLst/>
            <a:ahLst/>
            <a:cxnLst/>
            <a:rect l="l" t="t" r="r" b="b"/>
            <a:pathLst>
              <a:path w="4674" h="2164">
                <a:moveTo>
                  <a:pt x="4674" y="1689"/>
                </a:moveTo>
                <a:lnTo>
                  <a:pt x="3705" y="987"/>
                </a:lnTo>
                <a:lnTo>
                  <a:pt x="2849" y="1309"/>
                </a:lnTo>
                <a:lnTo>
                  <a:pt x="2793" y="322"/>
                </a:lnTo>
                <a:lnTo>
                  <a:pt x="1768" y="0"/>
                </a:lnTo>
                <a:lnTo>
                  <a:pt x="855" y="436"/>
                </a:lnTo>
                <a:lnTo>
                  <a:pt x="171" y="1195"/>
                </a:lnTo>
                <a:lnTo>
                  <a:pt x="0" y="2164"/>
                </a:lnTo>
                <a:lnTo>
                  <a:pt x="1425" y="2164"/>
                </a:lnTo>
                <a:lnTo>
                  <a:pt x="2736" y="1689"/>
                </a:lnTo>
                <a:lnTo>
                  <a:pt x="3079" y="2107"/>
                </a:lnTo>
                <a:lnTo>
                  <a:pt x="4674" y="1689"/>
                </a:lnTo>
                <a:close/>
              </a:path>
            </a:pathLst>
          </a:custGeom>
          <a:solidFill>
            <a:srgbClr val="F1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21" name="object 1921"/>
          <p:cNvSpPr/>
          <p:nvPr/>
        </p:nvSpPr>
        <p:spPr>
          <a:xfrm>
            <a:off x="346803" y="523626"/>
            <a:ext cx="470" cy="242"/>
          </a:xfrm>
          <a:custGeom>
            <a:avLst/>
            <a:gdLst/>
            <a:ahLst/>
            <a:cxnLst/>
            <a:rect l="l" t="t" r="r" b="b"/>
            <a:pathLst>
              <a:path w="626" h="322">
                <a:moveTo>
                  <a:pt x="626" y="113"/>
                </a:moveTo>
                <a:lnTo>
                  <a:pt x="0" y="0"/>
                </a:lnTo>
                <a:lnTo>
                  <a:pt x="457" y="322"/>
                </a:lnTo>
                <a:lnTo>
                  <a:pt x="626" y="113"/>
                </a:lnTo>
                <a:close/>
              </a:path>
            </a:pathLst>
          </a:custGeom>
          <a:solidFill>
            <a:srgbClr val="F1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22" name="object 1922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EF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23" name="object 1923"/>
          <p:cNvSpPr/>
          <p:nvPr/>
        </p:nvSpPr>
        <p:spPr>
          <a:xfrm>
            <a:off x="338681" y="527428"/>
            <a:ext cx="1154" cy="569"/>
          </a:xfrm>
          <a:custGeom>
            <a:avLst/>
            <a:gdLst/>
            <a:ahLst/>
            <a:cxnLst/>
            <a:rect l="l" t="t" r="r" b="b"/>
            <a:pathLst>
              <a:path w="1538" h="759">
                <a:moveTo>
                  <a:pt x="1538" y="493"/>
                </a:moveTo>
                <a:lnTo>
                  <a:pt x="0" y="0"/>
                </a:lnTo>
                <a:lnTo>
                  <a:pt x="398" y="759"/>
                </a:lnTo>
                <a:lnTo>
                  <a:pt x="1538" y="493"/>
                </a:lnTo>
                <a:close/>
              </a:path>
            </a:pathLst>
          </a:custGeom>
          <a:solidFill>
            <a:srgbClr val="EF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24" name="object 1924"/>
          <p:cNvSpPr/>
          <p:nvPr/>
        </p:nvSpPr>
        <p:spPr>
          <a:xfrm>
            <a:off x="315213" y="521362"/>
            <a:ext cx="3847" cy="1538"/>
          </a:xfrm>
          <a:custGeom>
            <a:avLst/>
            <a:gdLst/>
            <a:ahLst/>
            <a:cxnLst/>
            <a:rect l="l" t="t" r="r" b="b"/>
            <a:pathLst>
              <a:path w="5129" h="2050">
                <a:moveTo>
                  <a:pt x="1027" y="1613"/>
                </a:moveTo>
                <a:lnTo>
                  <a:pt x="2167" y="1784"/>
                </a:lnTo>
                <a:lnTo>
                  <a:pt x="3306" y="1936"/>
                </a:lnTo>
                <a:lnTo>
                  <a:pt x="4275" y="1841"/>
                </a:lnTo>
                <a:lnTo>
                  <a:pt x="4390" y="1025"/>
                </a:lnTo>
                <a:lnTo>
                  <a:pt x="4559" y="322"/>
                </a:lnTo>
                <a:lnTo>
                  <a:pt x="5129" y="0"/>
                </a:lnTo>
                <a:lnTo>
                  <a:pt x="3363" y="588"/>
                </a:lnTo>
                <a:lnTo>
                  <a:pt x="1653" y="1290"/>
                </a:lnTo>
                <a:lnTo>
                  <a:pt x="0" y="2050"/>
                </a:lnTo>
                <a:lnTo>
                  <a:pt x="912" y="1841"/>
                </a:lnTo>
                <a:lnTo>
                  <a:pt x="1027" y="1613"/>
                </a:lnTo>
                <a:close/>
              </a:path>
            </a:pathLst>
          </a:custGeom>
          <a:solidFill>
            <a:srgbClr val="EF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25" name="object 1925"/>
          <p:cNvSpPr/>
          <p:nvPr/>
        </p:nvSpPr>
        <p:spPr>
          <a:xfrm>
            <a:off x="307990" y="526915"/>
            <a:ext cx="556" cy="441"/>
          </a:xfrm>
          <a:custGeom>
            <a:avLst/>
            <a:gdLst/>
            <a:ahLst/>
            <a:cxnLst/>
            <a:rect l="l" t="t" r="r" b="b"/>
            <a:pathLst>
              <a:path w="741" h="588">
                <a:moveTo>
                  <a:pt x="283" y="360"/>
                </a:moveTo>
                <a:lnTo>
                  <a:pt x="0" y="531"/>
                </a:lnTo>
                <a:lnTo>
                  <a:pt x="511" y="588"/>
                </a:lnTo>
                <a:lnTo>
                  <a:pt x="741" y="0"/>
                </a:lnTo>
                <a:lnTo>
                  <a:pt x="283" y="360"/>
                </a:lnTo>
                <a:close/>
              </a:path>
            </a:pathLst>
          </a:custGeom>
          <a:solidFill>
            <a:srgbClr val="EF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26" name="object 1926"/>
          <p:cNvSpPr/>
          <p:nvPr/>
        </p:nvSpPr>
        <p:spPr>
          <a:xfrm>
            <a:off x="301836" y="532611"/>
            <a:ext cx="2093" cy="1580"/>
          </a:xfrm>
          <a:custGeom>
            <a:avLst/>
            <a:gdLst/>
            <a:ahLst/>
            <a:cxnLst/>
            <a:rect l="l" t="t" r="r" b="b"/>
            <a:pathLst>
              <a:path w="2791" h="2107">
                <a:moveTo>
                  <a:pt x="56" y="1252"/>
                </a:moveTo>
                <a:lnTo>
                  <a:pt x="0" y="1632"/>
                </a:lnTo>
                <a:lnTo>
                  <a:pt x="169" y="2107"/>
                </a:lnTo>
                <a:lnTo>
                  <a:pt x="797" y="2050"/>
                </a:lnTo>
                <a:lnTo>
                  <a:pt x="1766" y="1670"/>
                </a:lnTo>
                <a:lnTo>
                  <a:pt x="2563" y="987"/>
                </a:lnTo>
                <a:lnTo>
                  <a:pt x="2791" y="56"/>
                </a:lnTo>
                <a:lnTo>
                  <a:pt x="1651" y="322"/>
                </a:lnTo>
                <a:lnTo>
                  <a:pt x="682" y="873"/>
                </a:lnTo>
                <a:lnTo>
                  <a:pt x="56" y="1252"/>
                </a:lnTo>
                <a:close/>
              </a:path>
            </a:pathLst>
          </a:custGeom>
          <a:solidFill>
            <a:srgbClr val="EF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27" name="object 1927"/>
          <p:cNvSpPr/>
          <p:nvPr/>
        </p:nvSpPr>
        <p:spPr>
          <a:xfrm>
            <a:off x="302347" y="531884"/>
            <a:ext cx="3933" cy="4657"/>
          </a:xfrm>
          <a:custGeom>
            <a:avLst/>
            <a:gdLst/>
            <a:ahLst/>
            <a:cxnLst/>
            <a:rect l="l" t="t" r="r" b="b"/>
            <a:pathLst>
              <a:path w="5244" h="6209">
                <a:moveTo>
                  <a:pt x="227" y="5184"/>
                </a:moveTo>
                <a:lnTo>
                  <a:pt x="457" y="5723"/>
                </a:lnTo>
                <a:lnTo>
                  <a:pt x="797" y="6209"/>
                </a:lnTo>
                <a:lnTo>
                  <a:pt x="2052" y="6101"/>
                </a:lnTo>
                <a:lnTo>
                  <a:pt x="2622" y="5023"/>
                </a:lnTo>
                <a:lnTo>
                  <a:pt x="2906" y="3889"/>
                </a:lnTo>
                <a:lnTo>
                  <a:pt x="3363" y="2866"/>
                </a:lnTo>
                <a:lnTo>
                  <a:pt x="4275" y="2107"/>
                </a:lnTo>
                <a:lnTo>
                  <a:pt x="4901" y="1139"/>
                </a:lnTo>
                <a:lnTo>
                  <a:pt x="5244" y="0"/>
                </a:lnTo>
                <a:lnTo>
                  <a:pt x="4331" y="379"/>
                </a:lnTo>
                <a:lnTo>
                  <a:pt x="3534" y="702"/>
                </a:lnTo>
                <a:lnTo>
                  <a:pt x="3590" y="1670"/>
                </a:lnTo>
                <a:lnTo>
                  <a:pt x="2736" y="2429"/>
                </a:lnTo>
                <a:lnTo>
                  <a:pt x="2052" y="3295"/>
                </a:lnTo>
                <a:lnTo>
                  <a:pt x="1027" y="3834"/>
                </a:lnTo>
                <a:lnTo>
                  <a:pt x="114" y="4537"/>
                </a:lnTo>
                <a:lnTo>
                  <a:pt x="227" y="5184"/>
                </a:lnTo>
                <a:close/>
              </a:path>
            </a:pathLst>
          </a:custGeom>
          <a:solidFill>
            <a:srgbClr val="EF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28" name="object 1928"/>
          <p:cNvSpPr/>
          <p:nvPr/>
        </p:nvSpPr>
        <p:spPr>
          <a:xfrm>
            <a:off x="345820" y="524324"/>
            <a:ext cx="1069" cy="840"/>
          </a:xfrm>
          <a:custGeom>
            <a:avLst/>
            <a:gdLst/>
            <a:ahLst/>
            <a:cxnLst/>
            <a:rect l="l" t="t" r="r" b="b"/>
            <a:pathLst>
              <a:path w="1425" h="1120">
                <a:moveTo>
                  <a:pt x="227" y="37"/>
                </a:moveTo>
                <a:lnTo>
                  <a:pt x="0" y="645"/>
                </a:lnTo>
                <a:lnTo>
                  <a:pt x="1425" y="1120"/>
                </a:lnTo>
                <a:lnTo>
                  <a:pt x="1367" y="0"/>
                </a:lnTo>
                <a:lnTo>
                  <a:pt x="227" y="37"/>
                </a:lnTo>
                <a:close/>
              </a:path>
            </a:pathLst>
          </a:custGeom>
          <a:solidFill>
            <a:srgbClr val="EF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29" name="object 1929"/>
          <p:cNvSpPr/>
          <p:nvPr/>
        </p:nvSpPr>
        <p:spPr>
          <a:xfrm>
            <a:off x="336929" y="526915"/>
            <a:ext cx="1623" cy="1082"/>
          </a:xfrm>
          <a:custGeom>
            <a:avLst/>
            <a:gdLst/>
            <a:ahLst/>
            <a:cxnLst/>
            <a:rect l="l" t="t" r="r" b="b"/>
            <a:pathLst>
              <a:path w="2164" h="1442">
                <a:moveTo>
                  <a:pt x="0" y="208"/>
                </a:moveTo>
                <a:lnTo>
                  <a:pt x="56" y="1442"/>
                </a:lnTo>
                <a:lnTo>
                  <a:pt x="2164" y="1442"/>
                </a:lnTo>
                <a:lnTo>
                  <a:pt x="1709" y="683"/>
                </a:lnTo>
                <a:lnTo>
                  <a:pt x="96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EF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30" name="object 1930"/>
          <p:cNvSpPr/>
          <p:nvPr/>
        </p:nvSpPr>
        <p:spPr>
          <a:xfrm>
            <a:off x="303331" y="524153"/>
            <a:ext cx="56117" cy="24247"/>
          </a:xfrm>
          <a:custGeom>
            <a:avLst/>
            <a:gdLst/>
            <a:ahLst/>
            <a:cxnLst/>
            <a:rect l="l" t="t" r="r" b="b"/>
            <a:pathLst>
              <a:path w="74823" h="32329">
                <a:moveTo>
                  <a:pt x="74159" y="12035"/>
                </a:moveTo>
                <a:lnTo>
                  <a:pt x="72951" y="11827"/>
                </a:lnTo>
                <a:lnTo>
                  <a:pt x="72548" y="12624"/>
                </a:lnTo>
                <a:lnTo>
                  <a:pt x="71863" y="11770"/>
                </a:lnTo>
                <a:lnTo>
                  <a:pt x="71138" y="10858"/>
                </a:lnTo>
                <a:lnTo>
                  <a:pt x="70896" y="9776"/>
                </a:lnTo>
                <a:lnTo>
                  <a:pt x="70614" y="8637"/>
                </a:lnTo>
                <a:lnTo>
                  <a:pt x="70836" y="7498"/>
                </a:lnTo>
                <a:lnTo>
                  <a:pt x="70675" y="6967"/>
                </a:lnTo>
                <a:lnTo>
                  <a:pt x="67815" y="4328"/>
                </a:lnTo>
                <a:lnTo>
                  <a:pt x="64631" y="1955"/>
                </a:lnTo>
                <a:lnTo>
                  <a:pt x="61211" y="0"/>
                </a:lnTo>
                <a:lnTo>
                  <a:pt x="60357" y="702"/>
                </a:lnTo>
                <a:lnTo>
                  <a:pt x="60641" y="1252"/>
                </a:lnTo>
                <a:lnTo>
                  <a:pt x="60071" y="2221"/>
                </a:lnTo>
                <a:lnTo>
                  <a:pt x="59900" y="3341"/>
                </a:lnTo>
                <a:lnTo>
                  <a:pt x="59501" y="4366"/>
                </a:lnTo>
                <a:lnTo>
                  <a:pt x="58249" y="4271"/>
                </a:lnTo>
                <a:lnTo>
                  <a:pt x="57050" y="4423"/>
                </a:lnTo>
                <a:lnTo>
                  <a:pt x="56140" y="5068"/>
                </a:lnTo>
                <a:lnTo>
                  <a:pt x="55113" y="5676"/>
                </a:lnTo>
                <a:lnTo>
                  <a:pt x="54372" y="5562"/>
                </a:lnTo>
                <a:lnTo>
                  <a:pt x="53860" y="6378"/>
                </a:lnTo>
                <a:lnTo>
                  <a:pt x="53119" y="6796"/>
                </a:lnTo>
                <a:lnTo>
                  <a:pt x="52777" y="5998"/>
                </a:lnTo>
                <a:lnTo>
                  <a:pt x="52549" y="5068"/>
                </a:lnTo>
                <a:lnTo>
                  <a:pt x="51637" y="4973"/>
                </a:lnTo>
                <a:lnTo>
                  <a:pt x="50668" y="4916"/>
                </a:lnTo>
                <a:lnTo>
                  <a:pt x="49700" y="5125"/>
                </a:lnTo>
                <a:lnTo>
                  <a:pt x="48900" y="6473"/>
                </a:lnTo>
                <a:lnTo>
                  <a:pt x="47591" y="6796"/>
                </a:lnTo>
                <a:lnTo>
                  <a:pt x="46165" y="6967"/>
                </a:lnTo>
                <a:lnTo>
                  <a:pt x="45539" y="8106"/>
                </a:lnTo>
                <a:lnTo>
                  <a:pt x="44340" y="8751"/>
                </a:lnTo>
                <a:lnTo>
                  <a:pt x="44000" y="9605"/>
                </a:lnTo>
                <a:lnTo>
                  <a:pt x="43372" y="10251"/>
                </a:lnTo>
                <a:lnTo>
                  <a:pt x="43031" y="10194"/>
                </a:lnTo>
                <a:lnTo>
                  <a:pt x="43771" y="10953"/>
                </a:lnTo>
                <a:lnTo>
                  <a:pt x="42745" y="11238"/>
                </a:lnTo>
                <a:lnTo>
                  <a:pt x="41549" y="11447"/>
                </a:lnTo>
                <a:lnTo>
                  <a:pt x="40466" y="11124"/>
                </a:lnTo>
                <a:lnTo>
                  <a:pt x="40294" y="11883"/>
                </a:lnTo>
                <a:lnTo>
                  <a:pt x="40182" y="12624"/>
                </a:lnTo>
                <a:lnTo>
                  <a:pt x="39441" y="11561"/>
                </a:lnTo>
                <a:lnTo>
                  <a:pt x="38871" y="10251"/>
                </a:lnTo>
                <a:lnTo>
                  <a:pt x="38015" y="11333"/>
                </a:lnTo>
                <a:lnTo>
                  <a:pt x="37731" y="12529"/>
                </a:lnTo>
                <a:lnTo>
                  <a:pt x="37332" y="13657"/>
                </a:lnTo>
                <a:lnTo>
                  <a:pt x="36305" y="13657"/>
                </a:lnTo>
                <a:lnTo>
                  <a:pt x="35280" y="13288"/>
                </a:lnTo>
                <a:lnTo>
                  <a:pt x="34311" y="13231"/>
                </a:lnTo>
                <a:lnTo>
                  <a:pt x="33342" y="13548"/>
                </a:lnTo>
                <a:lnTo>
                  <a:pt x="32259" y="13603"/>
                </a:lnTo>
                <a:lnTo>
                  <a:pt x="31232" y="13820"/>
                </a:lnTo>
                <a:lnTo>
                  <a:pt x="29923" y="13873"/>
                </a:lnTo>
                <a:lnTo>
                  <a:pt x="28612" y="13873"/>
                </a:lnTo>
                <a:lnTo>
                  <a:pt x="27357" y="14143"/>
                </a:lnTo>
                <a:lnTo>
                  <a:pt x="26273" y="13383"/>
                </a:lnTo>
                <a:lnTo>
                  <a:pt x="25532" y="14737"/>
                </a:lnTo>
                <a:lnTo>
                  <a:pt x="24507" y="14682"/>
                </a:lnTo>
                <a:lnTo>
                  <a:pt x="23538" y="14898"/>
                </a:lnTo>
                <a:lnTo>
                  <a:pt x="22513" y="15331"/>
                </a:lnTo>
                <a:lnTo>
                  <a:pt x="21486" y="15545"/>
                </a:lnTo>
                <a:lnTo>
                  <a:pt x="20860" y="14790"/>
                </a:lnTo>
                <a:lnTo>
                  <a:pt x="20632" y="13820"/>
                </a:lnTo>
                <a:lnTo>
                  <a:pt x="21202" y="13383"/>
                </a:lnTo>
                <a:lnTo>
                  <a:pt x="22284" y="14034"/>
                </a:lnTo>
                <a:lnTo>
                  <a:pt x="23424" y="14304"/>
                </a:lnTo>
                <a:lnTo>
                  <a:pt x="24678" y="14198"/>
                </a:lnTo>
                <a:lnTo>
                  <a:pt x="24564" y="13060"/>
                </a:lnTo>
                <a:lnTo>
                  <a:pt x="23766" y="12472"/>
                </a:lnTo>
                <a:lnTo>
                  <a:pt x="23083" y="11713"/>
                </a:lnTo>
                <a:lnTo>
                  <a:pt x="22284" y="11067"/>
                </a:lnTo>
                <a:lnTo>
                  <a:pt x="21315" y="10574"/>
                </a:lnTo>
                <a:lnTo>
                  <a:pt x="20689" y="9340"/>
                </a:lnTo>
                <a:lnTo>
                  <a:pt x="19664" y="9017"/>
                </a:lnTo>
                <a:lnTo>
                  <a:pt x="18580" y="8903"/>
                </a:lnTo>
                <a:lnTo>
                  <a:pt x="17553" y="9017"/>
                </a:lnTo>
                <a:lnTo>
                  <a:pt x="16699" y="9396"/>
                </a:lnTo>
                <a:lnTo>
                  <a:pt x="15730" y="9396"/>
                </a:lnTo>
                <a:lnTo>
                  <a:pt x="14248" y="9871"/>
                </a:lnTo>
                <a:lnTo>
                  <a:pt x="13108" y="9871"/>
                </a:lnTo>
                <a:lnTo>
                  <a:pt x="12083" y="10422"/>
                </a:lnTo>
                <a:lnTo>
                  <a:pt x="10943" y="10858"/>
                </a:lnTo>
                <a:lnTo>
                  <a:pt x="9860" y="10858"/>
                </a:lnTo>
                <a:lnTo>
                  <a:pt x="8776" y="10687"/>
                </a:lnTo>
                <a:lnTo>
                  <a:pt x="7922" y="11504"/>
                </a:lnTo>
                <a:lnTo>
                  <a:pt x="7010" y="12301"/>
                </a:lnTo>
                <a:lnTo>
                  <a:pt x="6555" y="13288"/>
                </a:lnTo>
                <a:lnTo>
                  <a:pt x="7524" y="14520"/>
                </a:lnTo>
                <a:lnTo>
                  <a:pt x="7294" y="15492"/>
                </a:lnTo>
                <a:lnTo>
                  <a:pt x="7010" y="16409"/>
                </a:lnTo>
                <a:lnTo>
                  <a:pt x="7010" y="17326"/>
                </a:lnTo>
                <a:lnTo>
                  <a:pt x="7922" y="18029"/>
                </a:lnTo>
                <a:lnTo>
                  <a:pt x="9119" y="17596"/>
                </a:lnTo>
                <a:lnTo>
                  <a:pt x="10259" y="17003"/>
                </a:lnTo>
                <a:lnTo>
                  <a:pt x="11171" y="16193"/>
                </a:lnTo>
                <a:lnTo>
                  <a:pt x="11570" y="16140"/>
                </a:lnTo>
                <a:lnTo>
                  <a:pt x="11626" y="15276"/>
                </a:lnTo>
                <a:lnTo>
                  <a:pt x="12025" y="14251"/>
                </a:lnTo>
                <a:lnTo>
                  <a:pt x="12993" y="13657"/>
                </a:lnTo>
                <a:lnTo>
                  <a:pt x="14021" y="13174"/>
                </a:lnTo>
                <a:lnTo>
                  <a:pt x="15160" y="12852"/>
                </a:lnTo>
                <a:lnTo>
                  <a:pt x="16186" y="12795"/>
                </a:lnTo>
                <a:lnTo>
                  <a:pt x="15503" y="13440"/>
                </a:lnTo>
                <a:lnTo>
                  <a:pt x="14534" y="13873"/>
                </a:lnTo>
                <a:lnTo>
                  <a:pt x="13622" y="14251"/>
                </a:lnTo>
                <a:lnTo>
                  <a:pt x="13165" y="15654"/>
                </a:lnTo>
                <a:lnTo>
                  <a:pt x="13563" y="16571"/>
                </a:lnTo>
                <a:lnTo>
                  <a:pt x="13108" y="17489"/>
                </a:lnTo>
                <a:lnTo>
                  <a:pt x="12311" y="18190"/>
                </a:lnTo>
                <a:lnTo>
                  <a:pt x="11284" y="17973"/>
                </a:lnTo>
                <a:lnTo>
                  <a:pt x="10544" y="18676"/>
                </a:lnTo>
                <a:lnTo>
                  <a:pt x="9975" y="19431"/>
                </a:lnTo>
                <a:lnTo>
                  <a:pt x="8720" y="19270"/>
                </a:lnTo>
                <a:lnTo>
                  <a:pt x="7465" y="19107"/>
                </a:lnTo>
                <a:lnTo>
                  <a:pt x="6668" y="18568"/>
                </a:lnTo>
                <a:lnTo>
                  <a:pt x="5927" y="17973"/>
                </a:lnTo>
                <a:lnTo>
                  <a:pt x="5300" y="17381"/>
                </a:lnTo>
                <a:lnTo>
                  <a:pt x="6213" y="17003"/>
                </a:lnTo>
                <a:lnTo>
                  <a:pt x="6384" y="15923"/>
                </a:lnTo>
                <a:lnTo>
                  <a:pt x="6839" y="14898"/>
                </a:lnTo>
                <a:lnTo>
                  <a:pt x="5927" y="15600"/>
                </a:lnTo>
                <a:lnTo>
                  <a:pt x="5129" y="16356"/>
                </a:lnTo>
                <a:lnTo>
                  <a:pt x="4160" y="17112"/>
                </a:lnTo>
                <a:lnTo>
                  <a:pt x="3590" y="16679"/>
                </a:lnTo>
                <a:lnTo>
                  <a:pt x="2678" y="16840"/>
                </a:lnTo>
                <a:lnTo>
                  <a:pt x="1881" y="16517"/>
                </a:lnTo>
                <a:lnTo>
                  <a:pt x="855" y="16948"/>
                </a:lnTo>
                <a:lnTo>
                  <a:pt x="0" y="17434"/>
                </a:lnTo>
                <a:lnTo>
                  <a:pt x="7802" y="24964"/>
                </a:lnTo>
                <a:lnTo>
                  <a:pt x="19845" y="30176"/>
                </a:lnTo>
                <a:lnTo>
                  <a:pt x="34853" y="32314"/>
                </a:lnTo>
                <a:lnTo>
                  <a:pt x="36305" y="32329"/>
                </a:lnTo>
                <a:lnTo>
                  <a:pt x="52750" y="30178"/>
                </a:lnTo>
                <a:lnTo>
                  <a:pt x="65690" y="24373"/>
                </a:lnTo>
                <a:lnTo>
                  <a:pt x="73458" y="15884"/>
                </a:lnTo>
                <a:lnTo>
                  <a:pt x="74823" y="11447"/>
                </a:lnTo>
                <a:lnTo>
                  <a:pt x="74723" y="11276"/>
                </a:lnTo>
                <a:lnTo>
                  <a:pt x="74098" y="11010"/>
                </a:lnTo>
                <a:lnTo>
                  <a:pt x="74159" y="12035"/>
                </a:lnTo>
                <a:close/>
              </a:path>
            </a:pathLst>
          </a:custGeom>
          <a:solidFill>
            <a:srgbClr val="EF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31" name="object 1931"/>
          <p:cNvSpPr/>
          <p:nvPr/>
        </p:nvSpPr>
        <p:spPr>
          <a:xfrm>
            <a:off x="318761" y="525647"/>
            <a:ext cx="3506" cy="1623"/>
          </a:xfrm>
          <a:custGeom>
            <a:avLst/>
            <a:gdLst/>
            <a:ahLst/>
            <a:cxnLst/>
            <a:rect l="l" t="t" r="r" b="b"/>
            <a:pathLst>
              <a:path w="4674" h="2164">
                <a:moveTo>
                  <a:pt x="4674" y="1689"/>
                </a:moveTo>
                <a:lnTo>
                  <a:pt x="3705" y="987"/>
                </a:lnTo>
                <a:lnTo>
                  <a:pt x="2849" y="1309"/>
                </a:lnTo>
                <a:lnTo>
                  <a:pt x="2793" y="322"/>
                </a:lnTo>
                <a:lnTo>
                  <a:pt x="1768" y="0"/>
                </a:lnTo>
                <a:lnTo>
                  <a:pt x="855" y="436"/>
                </a:lnTo>
                <a:lnTo>
                  <a:pt x="171" y="1195"/>
                </a:lnTo>
                <a:lnTo>
                  <a:pt x="0" y="2164"/>
                </a:lnTo>
                <a:lnTo>
                  <a:pt x="1425" y="2164"/>
                </a:lnTo>
                <a:lnTo>
                  <a:pt x="2736" y="1689"/>
                </a:lnTo>
                <a:lnTo>
                  <a:pt x="3079" y="2107"/>
                </a:lnTo>
                <a:lnTo>
                  <a:pt x="4674" y="1689"/>
                </a:lnTo>
                <a:close/>
              </a:path>
            </a:pathLst>
          </a:custGeom>
          <a:solidFill>
            <a:srgbClr val="EF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32" name="object 1932"/>
          <p:cNvSpPr/>
          <p:nvPr/>
        </p:nvSpPr>
        <p:spPr>
          <a:xfrm>
            <a:off x="346803" y="523626"/>
            <a:ext cx="470" cy="242"/>
          </a:xfrm>
          <a:custGeom>
            <a:avLst/>
            <a:gdLst/>
            <a:ahLst/>
            <a:cxnLst/>
            <a:rect l="l" t="t" r="r" b="b"/>
            <a:pathLst>
              <a:path w="626" h="322">
                <a:moveTo>
                  <a:pt x="626" y="113"/>
                </a:moveTo>
                <a:lnTo>
                  <a:pt x="0" y="0"/>
                </a:lnTo>
                <a:lnTo>
                  <a:pt x="457" y="322"/>
                </a:lnTo>
                <a:lnTo>
                  <a:pt x="626" y="113"/>
                </a:lnTo>
                <a:close/>
              </a:path>
            </a:pathLst>
          </a:custGeom>
          <a:solidFill>
            <a:srgbClr val="EF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33" name="object 1933"/>
          <p:cNvSpPr/>
          <p:nvPr/>
        </p:nvSpPr>
        <p:spPr>
          <a:xfrm>
            <a:off x="338681" y="527428"/>
            <a:ext cx="1154" cy="569"/>
          </a:xfrm>
          <a:custGeom>
            <a:avLst/>
            <a:gdLst/>
            <a:ahLst/>
            <a:cxnLst/>
            <a:rect l="l" t="t" r="r" b="b"/>
            <a:pathLst>
              <a:path w="1538" h="759">
                <a:moveTo>
                  <a:pt x="1538" y="493"/>
                </a:moveTo>
                <a:lnTo>
                  <a:pt x="0" y="0"/>
                </a:lnTo>
                <a:lnTo>
                  <a:pt x="398" y="759"/>
                </a:lnTo>
                <a:lnTo>
                  <a:pt x="1538" y="493"/>
                </a:lnTo>
                <a:close/>
              </a:path>
            </a:pathLst>
          </a:custGeom>
          <a:solidFill>
            <a:srgbClr val="EF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34" name="object 1934"/>
          <p:cNvSpPr/>
          <p:nvPr/>
        </p:nvSpPr>
        <p:spPr>
          <a:xfrm>
            <a:off x="318761" y="525647"/>
            <a:ext cx="3506" cy="1623"/>
          </a:xfrm>
          <a:custGeom>
            <a:avLst/>
            <a:gdLst/>
            <a:ahLst/>
            <a:cxnLst/>
            <a:rect l="l" t="t" r="r" b="b"/>
            <a:pathLst>
              <a:path w="4674" h="2164">
                <a:moveTo>
                  <a:pt x="4674" y="1689"/>
                </a:moveTo>
                <a:lnTo>
                  <a:pt x="3705" y="987"/>
                </a:lnTo>
                <a:lnTo>
                  <a:pt x="2849" y="1309"/>
                </a:lnTo>
                <a:lnTo>
                  <a:pt x="2793" y="322"/>
                </a:lnTo>
                <a:lnTo>
                  <a:pt x="1768" y="0"/>
                </a:lnTo>
                <a:lnTo>
                  <a:pt x="855" y="436"/>
                </a:lnTo>
                <a:lnTo>
                  <a:pt x="171" y="1195"/>
                </a:lnTo>
                <a:lnTo>
                  <a:pt x="0" y="2164"/>
                </a:lnTo>
                <a:lnTo>
                  <a:pt x="1425" y="2164"/>
                </a:lnTo>
                <a:lnTo>
                  <a:pt x="2736" y="1689"/>
                </a:lnTo>
                <a:lnTo>
                  <a:pt x="3079" y="2107"/>
                </a:lnTo>
                <a:lnTo>
                  <a:pt x="4674" y="1689"/>
                </a:lnTo>
                <a:close/>
              </a:path>
            </a:pathLst>
          </a:custGeom>
          <a:solidFill>
            <a:srgbClr val="EF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35" name="object 1935"/>
          <p:cNvSpPr/>
          <p:nvPr/>
        </p:nvSpPr>
        <p:spPr>
          <a:xfrm>
            <a:off x="316496" y="521846"/>
            <a:ext cx="2095" cy="968"/>
          </a:xfrm>
          <a:custGeom>
            <a:avLst/>
            <a:gdLst/>
            <a:ahLst/>
            <a:cxnLst/>
            <a:rect l="l" t="t" r="r" b="b"/>
            <a:pathLst>
              <a:path w="2793" h="1290">
                <a:moveTo>
                  <a:pt x="1824" y="322"/>
                </a:moveTo>
                <a:lnTo>
                  <a:pt x="912" y="702"/>
                </a:lnTo>
                <a:lnTo>
                  <a:pt x="0" y="1082"/>
                </a:lnTo>
                <a:lnTo>
                  <a:pt x="457" y="1139"/>
                </a:lnTo>
                <a:lnTo>
                  <a:pt x="1597" y="1290"/>
                </a:lnTo>
                <a:lnTo>
                  <a:pt x="2565" y="1195"/>
                </a:lnTo>
                <a:lnTo>
                  <a:pt x="2680" y="379"/>
                </a:lnTo>
                <a:lnTo>
                  <a:pt x="2793" y="0"/>
                </a:lnTo>
                <a:lnTo>
                  <a:pt x="1824" y="322"/>
                </a:lnTo>
                <a:close/>
              </a:path>
            </a:pathLst>
          </a:custGeom>
          <a:solidFill>
            <a:srgbClr val="EF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36" name="object 1936"/>
          <p:cNvSpPr/>
          <p:nvPr/>
        </p:nvSpPr>
        <p:spPr>
          <a:xfrm>
            <a:off x="301919" y="532611"/>
            <a:ext cx="2009" cy="1580"/>
          </a:xfrm>
          <a:custGeom>
            <a:avLst/>
            <a:gdLst/>
            <a:ahLst/>
            <a:cxnLst/>
            <a:rect l="l" t="t" r="r" b="b"/>
            <a:pathLst>
              <a:path w="2678" h="2107">
                <a:moveTo>
                  <a:pt x="285" y="1461"/>
                </a:moveTo>
                <a:lnTo>
                  <a:pt x="0" y="1898"/>
                </a:lnTo>
                <a:lnTo>
                  <a:pt x="56" y="2107"/>
                </a:lnTo>
                <a:lnTo>
                  <a:pt x="684" y="2050"/>
                </a:lnTo>
                <a:lnTo>
                  <a:pt x="1653" y="1670"/>
                </a:lnTo>
                <a:lnTo>
                  <a:pt x="2450" y="987"/>
                </a:lnTo>
                <a:lnTo>
                  <a:pt x="2678" y="56"/>
                </a:lnTo>
                <a:lnTo>
                  <a:pt x="1538" y="322"/>
                </a:lnTo>
                <a:lnTo>
                  <a:pt x="912" y="702"/>
                </a:lnTo>
                <a:lnTo>
                  <a:pt x="569" y="1082"/>
                </a:lnTo>
                <a:lnTo>
                  <a:pt x="285" y="1461"/>
                </a:lnTo>
                <a:close/>
              </a:path>
            </a:pathLst>
          </a:custGeom>
          <a:solidFill>
            <a:srgbClr val="EF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37" name="object 1937"/>
          <p:cNvSpPr/>
          <p:nvPr/>
        </p:nvSpPr>
        <p:spPr>
          <a:xfrm>
            <a:off x="302347" y="531884"/>
            <a:ext cx="3933" cy="4657"/>
          </a:xfrm>
          <a:custGeom>
            <a:avLst/>
            <a:gdLst/>
            <a:ahLst/>
            <a:cxnLst/>
            <a:rect l="l" t="t" r="r" b="b"/>
            <a:pathLst>
              <a:path w="5244" h="6209">
                <a:moveTo>
                  <a:pt x="227" y="5184"/>
                </a:moveTo>
                <a:lnTo>
                  <a:pt x="457" y="5723"/>
                </a:lnTo>
                <a:lnTo>
                  <a:pt x="797" y="6209"/>
                </a:lnTo>
                <a:lnTo>
                  <a:pt x="2052" y="6101"/>
                </a:lnTo>
                <a:lnTo>
                  <a:pt x="2622" y="5023"/>
                </a:lnTo>
                <a:lnTo>
                  <a:pt x="2906" y="3889"/>
                </a:lnTo>
                <a:lnTo>
                  <a:pt x="3363" y="2866"/>
                </a:lnTo>
                <a:lnTo>
                  <a:pt x="4275" y="2107"/>
                </a:lnTo>
                <a:lnTo>
                  <a:pt x="4901" y="1139"/>
                </a:lnTo>
                <a:lnTo>
                  <a:pt x="5244" y="0"/>
                </a:lnTo>
                <a:lnTo>
                  <a:pt x="4331" y="379"/>
                </a:lnTo>
                <a:lnTo>
                  <a:pt x="3534" y="702"/>
                </a:lnTo>
                <a:lnTo>
                  <a:pt x="3590" y="1670"/>
                </a:lnTo>
                <a:lnTo>
                  <a:pt x="2736" y="2429"/>
                </a:lnTo>
                <a:lnTo>
                  <a:pt x="2052" y="3295"/>
                </a:lnTo>
                <a:lnTo>
                  <a:pt x="1027" y="3834"/>
                </a:lnTo>
                <a:lnTo>
                  <a:pt x="114" y="4537"/>
                </a:lnTo>
                <a:lnTo>
                  <a:pt x="227" y="5184"/>
                </a:lnTo>
                <a:close/>
              </a:path>
            </a:pathLst>
          </a:custGeom>
          <a:solidFill>
            <a:srgbClr val="EF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38" name="object 1938"/>
          <p:cNvSpPr/>
          <p:nvPr/>
        </p:nvSpPr>
        <p:spPr>
          <a:xfrm>
            <a:off x="345820" y="524324"/>
            <a:ext cx="1069" cy="840"/>
          </a:xfrm>
          <a:custGeom>
            <a:avLst/>
            <a:gdLst/>
            <a:ahLst/>
            <a:cxnLst/>
            <a:rect l="l" t="t" r="r" b="b"/>
            <a:pathLst>
              <a:path w="1425" h="1120">
                <a:moveTo>
                  <a:pt x="227" y="37"/>
                </a:moveTo>
                <a:lnTo>
                  <a:pt x="0" y="645"/>
                </a:lnTo>
                <a:lnTo>
                  <a:pt x="1425" y="1120"/>
                </a:lnTo>
                <a:lnTo>
                  <a:pt x="1367" y="0"/>
                </a:lnTo>
                <a:lnTo>
                  <a:pt x="227" y="37"/>
                </a:lnTo>
                <a:close/>
              </a:path>
            </a:pathLst>
          </a:custGeom>
          <a:solidFill>
            <a:srgbClr val="EF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39" name="object 1939"/>
          <p:cNvSpPr/>
          <p:nvPr/>
        </p:nvSpPr>
        <p:spPr>
          <a:xfrm>
            <a:off x="336929" y="526915"/>
            <a:ext cx="1623" cy="1082"/>
          </a:xfrm>
          <a:custGeom>
            <a:avLst/>
            <a:gdLst/>
            <a:ahLst/>
            <a:cxnLst/>
            <a:rect l="l" t="t" r="r" b="b"/>
            <a:pathLst>
              <a:path w="2164" h="1442">
                <a:moveTo>
                  <a:pt x="0" y="208"/>
                </a:moveTo>
                <a:lnTo>
                  <a:pt x="56" y="1442"/>
                </a:lnTo>
                <a:lnTo>
                  <a:pt x="2164" y="1442"/>
                </a:lnTo>
                <a:lnTo>
                  <a:pt x="1709" y="683"/>
                </a:lnTo>
                <a:lnTo>
                  <a:pt x="96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EF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40" name="object 1940"/>
          <p:cNvSpPr/>
          <p:nvPr/>
        </p:nvSpPr>
        <p:spPr>
          <a:xfrm>
            <a:off x="303331" y="524353"/>
            <a:ext cx="56042" cy="24047"/>
          </a:xfrm>
          <a:custGeom>
            <a:avLst/>
            <a:gdLst/>
            <a:ahLst/>
            <a:cxnLst/>
            <a:rect l="l" t="t" r="r" b="b"/>
            <a:pathLst>
              <a:path w="74723" h="32063">
                <a:moveTo>
                  <a:pt x="74159" y="11770"/>
                </a:moveTo>
                <a:lnTo>
                  <a:pt x="72951" y="11561"/>
                </a:lnTo>
                <a:lnTo>
                  <a:pt x="72548" y="12358"/>
                </a:lnTo>
                <a:lnTo>
                  <a:pt x="71863" y="11504"/>
                </a:lnTo>
                <a:lnTo>
                  <a:pt x="71138" y="10593"/>
                </a:lnTo>
                <a:lnTo>
                  <a:pt x="70896" y="9511"/>
                </a:lnTo>
                <a:lnTo>
                  <a:pt x="70614" y="8371"/>
                </a:lnTo>
                <a:lnTo>
                  <a:pt x="70796" y="7403"/>
                </a:lnTo>
                <a:lnTo>
                  <a:pt x="67815" y="4537"/>
                </a:lnTo>
                <a:lnTo>
                  <a:pt x="64518" y="2050"/>
                </a:lnTo>
                <a:lnTo>
                  <a:pt x="60812" y="0"/>
                </a:lnTo>
                <a:lnTo>
                  <a:pt x="60357" y="436"/>
                </a:lnTo>
                <a:lnTo>
                  <a:pt x="60641" y="987"/>
                </a:lnTo>
                <a:lnTo>
                  <a:pt x="60071" y="1955"/>
                </a:lnTo>
                <a:lnTo>
                  <a:pt x="59900" y="3075"/>
                </a:lnTo>
                <a:lnTo>
                  <a:pt x="59501" y="4100"/>
                </a:lnTo>
                <a:lnTo>
                  <a:pt x="58249" y="4005"/>
                </a:lnTo>
                <a:lnTo>
                  <a:pt x="57050" y="4157"/>
                </a:lnTo>
                <a:lnTo>
                  <a:pt x="56140" y="4802"/>
                </a:lnTo>
                <a:lnTo>
                  <a:pt x="55113" y="5410"/>
                </a:lnTo>
                <a:lnTo>
                  <a:pt x="54372" y="5296"/>
                </a:lnTo>
                <a:lnTo>
                  <a:pt x="53860" y="6112"/>
                </a:lnTo>
                <a:lnTo>
                  <a:pt x="53119" y="6530"/>
                </a:lnTo>
                <a:lnTo>
                  <a:pt x="52777" y="5733"/>
                </a:lnTo>
                <a:lnTo>
                  <a:pt x="52549" y="4802"/>
                </a:lnTo>
                <a:lnTo>
                  <a:pt x="51637" y="4708"/>
                </a:lnTo>
                <a:lnTo>
                  <a:pt x="50668" y="4651"/>
                </a:lnTo>
                <a:lnTo>
                  <a:pt x="49700" y="4859"/>
                </a:lnTo>
                <a:lnTo>
                  <a:pt x="48900" y="6207"/>
                </a:lnTo>
                <a:lnTo>
                  <a:pt x="47591" y="6530"/>
                </a:lnTo>
                <a:lnTo>
                  <a:pt x="46165" y="6701"/>
                </a:lnTo>
                <a:lnTo>
                  <a:pt x="45539" y="7840"/>
                </a:lnTo>
                <a:lnTo>
                  <a:pt x="44340" y="8485"/>
                </a:lnTo>
                <a:lnTo>
                  <a:pt x="44000" y="9340"/>
                </a:lnTo>
                <a:lnTo>
                  <a:pt x="43372" y="9985"/>
                </a:lnTo>
                <a:lnTo>
                  <a:pt x="43031" y="9928"/>
                </a:lnTo>
                <a:lnTo>
                  <a:pt x="43771" y="10687"/>
                </a:lnTo>
                <a:lnTo>
                  <a:pt x="42745" y="10972"/>
                </a:lnTo>
                <a:lnTo>
                  <a:pt x="41549" y="11181"/>
                </a:lnTo>
                <a:lnTo>
                  <a:pt x="40466" y="10858"/>
                </a:lnTo>
                <a:lnTo>
                  <a:pt x="40294" y="11618"/>
                </a:lnTo>
                <a:lnTo>
                  <a:pt x="40182" y="12358"/>
                </a:lnTo>
                <a:lnTo>
                  <a:pt x="39441" y="11295"/>
                </a:lnTo>
                <a:lnTo>
                  <a:pt x="38871" y="9985"/>
                </a:lnTo>
                <a:lnTo>
                  <a:pt x="38015" y="11067"/>
                </a:lnTo>
                <a:lnTo>
                  <a:pt x="37731" y="12263"/>
                </a:lnTo>
                <a:lnTo>
                  <a:pt x="37332" y="13391"/>
                </a:lnTo>
                <a:lnTo>
                  <a:pt x="36305" y="13391"/>
                </a:lnTo>
                <a:lnTo>
                  <a:pt x="35280" y="13022"/>
                </a:lnTo>
                <a:lnTo>
                  <a:pt x="34311" y="12966"/>
                </a:lnTo>
                <a:lnTo>
                  <a:pt x="33342" y="13283"/>
                </a:lnTo>
                <a:lnTo>
                  <a:pt x="32259" y="13338"/>
                </a:lnTo>
                <a:lnTo>
                  <a:pt x="31232" y="13554"/>
                </a:lnTo>
                <a:lnTo>
                  <a:pt x="29923" y="13607"/>
                </a:lnTo>
                <a:lnTo>
                  <a:pt x="28612" y="13607"/>
                </a:lnTo>
                <a:lnTo>
                  <a:pt x="27357" y="13877"/>
                </a:lnTo>
                <a:lnTo>
                  <a:pt x="26273" y="13117"/>
                </a:lnTo>
                <a:lnTo>
                  <a:pt x="25532" y="14471"/>
                </a:lnTo>
                <a:lnTo>
                  <a:pt x="24507" y="14416"/>
                </a:lnTo>
                <a:lnTo>
                  <a:pt x="23538" y="14632"/>
                </a:lnTo>
                <a:lnTo>
                  <a:pt x="22513" y="15065"/>
                </a:lnTo>
                <a:lnTo>
                  <a:pt x="21486" y="15280"/>
                </a:lnTo>
                <a:lnTo>
                  <a:pt x="20860" y="14524"/>
                </a:lnTo>
                <a:lnTo>
                  <a:pt x="20632" y="13554"/>
                </a:lnTo>
                <a:lnTo>
                  <a:pt x="21202" y="13117"/>
                </a:lnTo>
                <a:lnTo>
                  <a:pt x="22284" y="13769"/>
                </a:lnTo>
                <a:lnTo>
                  <a:pt x="23424" y="14038"/>
                </a:lnTo>
                <a:lnTo>
                  <a:pt x="24678" y="13932"/>
                </a:lnTo>
                <a:lnTo>
                  <a:pt x="24564" y="12795"/>
                </a:lnTo>
                <a:lnTo>
                  <a:pt x="23766" y="12206"/>
                </a:lnTo>
                <a:lnTo>
                  <a:pt x="23083" y="11447"/>
                </a:lnTo>
                <a:lnTo>
                  <a:pt x="22284" y="10801"/>
                </a:lnTo>
                <a:lnTo>
                  <a:pt x="21315" y="10308"/>
                </a:lnTo>
                <a:lnTo>
                  <a:pt x="20689" y="9074"/>
                </a:lnTo>
                <a:lnTo>
                  <a:pt x="19664" y="8751"/>
                </a:lnTo>
                <a:lnTo>
                  <a:pt x="18580" y="8637"/>
                </a:lnTo>
                <a:lnTo>
                  <a:pt x="17553" y="8751"/>
                </a:lnTo>
                <a:lnTo>
                  <a:pt x="16699" y="9131"/>
                </a:lnTo>
                <a:lnTo>
                  <a:pt x="15730" y="9131"/>
                </a:lnTo>
                <a:lnTo>
                  <a:pt x="14248" y="9605"/>
                </a:lnTo>
                <a:lnTo>
                  <a:pt x="13108" y="9605"/>
                </a:lnTo>
                <a:lnTo>
                  <a:pt x="12083" y="10156"/>
                </a:lnTo>
                <a:lnTo>
                  <a:pt x="10943" y="10592"/>
                </a:lnTo>
                <a:lnTo>
                  <a:pt x="9860" y="10592"/>
                </a:lnTo>
                <a:lnTo>
                  <a:pt x="8776" y="10422"/>
                </a:lnTo>
                <a:lnTo>
                  <a:pt x="7922" y="11238"/>
                </a:lnTo>
                <a:lnTo>
                  <a:pt x="7010" y="12035"/>
                </a:lnTo>
                <a:lnTo>
                  <a:pt x="6555" y="13022"/>
                </a:lnTo>
                <a:lnTo>
                  <a:pt x="7524" y="14254"/>
                </a:lnTo>
                <a:lnTo>
                  <a:pt x="7294" y="15226"/>
                </a:lnTo>
                <a:lnTo>
                  <a:pt x="7010" y="16143"/>
                </a:lnTo>
                <a:lnTo>
                  <a:pt x="7010" y="17060"/>
                </a:lnTo>
                <a:lnTo>
                  <a:pt x="7922" y="17763"/>
                </a:lnTo>
                <a:lnTo>
                  <a:pt x="9119" y="17330"/>
                </a:lnTo>
                <a:lnTo>
                  <a:pt x="10259" y="16738"/>
                </a:lnTo>
                <a:lnTo>
                  <a:pt x="11171" y="15927"/>
                </a:lnTo>
                <a:lnTo>
                  <a:pt x="11570" y="15874"/>
                </a:lnTo>
                <a:lnTo>
                  <a:pt x="11626" y="15010"/>
                </a:lnTo>
                <a:lnTo>
                  <a:pt x="12025" y="13985"/>
                </a:lnTo>
                <a:lnTo>
                  <a:pt x="12993" y="13391"/>
                </a:lnTo>
                <a:lnTo>
                  <a:pt x="14021" y="12909"/>
                </a:lnTo>
                <a:lnTo>
                  <a:pt x="15160" y="12586"/>
                </a:lnTo>
                <a:lnTo>
                  <a:pt x="16186" y="12529"/>
                </a:lnTo>
                <a:lnTo>
                  <a:pt x="15503" y="13174"/>
                </a:lnTo>
                <a:lnTo>
                  <a:pt x="14534" y="13607"/>
                </a:lnTo>
                <a:lnTo>
                  <a:pt x="13622" y="13985"/>
                </a:lnTo>
                <a:lnTo>
                  <a:pt x="13165" y="15388"/>
                </a:lnTo>
                <a:lnTo>
                  <a:pt x="13563" y="16305"/>
                </a:lnTo>
                <a:lnTo>
                  <a:pt x="13108" y="17224"/>
                </a:lnTo>
                <a:lnTo>
                  <a:pt x="12311" y="17924"/>
                </a:lnTo>
                <a:lnTo>
                  <a:pt x="11284" y="17708"/>
                </a:lnTo>
                <a:lnTo>
                  <a:pt x="10544" y="18410"/>
                </a:lnTo>
                <a:lnTo>
                  <a:pt x="9975" y="19166"/>
                </a:lnTo>
                <a:lnTo>
                  <a:pt x="8720" y="19004"/>
                </a:lnTo>
                <a:lnTo>
                  <a:pt x="7465" y="18841"/>
                </a:lnTo>
                <a:lnTo>
                  <a:pt x="6668" y="18302"/>
                </a:lnTo>
                <a:lnTo>
                  <a:pt x="5927" y="17708"/>
                </a:lnTo>
                <a:lnTo>
                  <a:pt x="5300" y="17115"/>
                </a:lnTo>
                <a:lnTo>
                  <a:pt x="6213" y="16738"/>
                </a:lnTo>
                <a:lnTo>
                  <a:pt x="6384" y="15657"/>
                </a:lnTo>
                <a:lnTo>
                  <a:pt x="6839" y="14632"/>
                </a:lnTo>
                <a:lnTo>
                  <a:pt x="5927" y="15335"/>
                </a:lnTo>
                <a:lnTo>
                  <a:pt x="5129" y="16090"/>
                </a:lnTo>
                <a:lnTo>
                  <a:pt x="4160" y="16846"/>
                </a:lnTo>
                <a:lnTo>
                  <a:pt x="3590" y="16413"/>
                </a:lnTo>
                <a:lnTo>
                  <a:pt x="2678" y="16574"/>
                </a:lnTo>
                <a:lnTo>
                  <a:pt x="1881" y="16252"/>
                </a:lnTo>
                <a:lnTo>
                  <a:pt x="855" y="16683"/>
                </a:lnTo>
                <a:lnTo>
                  <a:pt x="0" y="17169"/>
                </a:lnTo>
                <a:lnTo>
                  <a:pt x="7802" y="24698"/>
                </a:lnTo>
                <a:lnTo>
                  <a:pt x="19845" y="29910"/>
                </a:lnTo>
                <a:lnTo>
                  <a:pt x="34853" y="32048"/>
                </a:lnTo>
                <a:lnTo>
                  <a:pt x="36305" y="32063"/>
                </a:lnTo>
                <a:lnTo>
                  <a:pt x="52621" y="29942"/>
                </a:lnTo>
                <a:lnTo>
                  <a:pt x="65504" y="24217"/>
                </a:lnTo>
                <a:lnTo>
                  <a:pt x="73331" y="15851"/>
                </a:lnTo>
                <a:lnTo>
                  <a:pt x="74723" y="11770"/>
                </a:lnTo>
                <a:lnTo>
                  <a:pt x="74320" y="11238"/>
                </a:lnTo>
                <a:lnTo>
                  <a:pt x="74098" y="11010"/>
                </a:lnTo>
                <a:lnTo>
                  <a:pt x="74159" y="11770"/>
                </a:lnTo>
                <a:close/>
              </a:path>
            </a:pathLst>
          </a:custGeom>
          <a:solidFill>
            <a:srgbClr val="EF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41" name="object 1941"/>
          <p:cNvSpPr/>
          <p:nvPr/>
        </p:nvSpPr>
        <p:spPr>
          <a:xfrm>
            <a:off x="346803" y="523626"/>
            <a:ext cx="470" cy="242"/>
          </a:xfrm>
          <a:custGeom>
            <a:avLst/>
            <a:gdLst/>
            <a:ahLst/>
            <a:cxnLst/>
            <a:rect l="l" t="t" r="r" b="b"/>
            <a:pathLst>
              <a:path w="626" h="322">
                <a:moveTo>
                  <a:pt x="626" y="113"/>
                </a:moveTo>
                <a:lnTo>
                  <a:pt x="0" y="0"/>
                </a:lnTo>
                <a:lnTo>
                  <a:pt x="457" y="322"/>
                </a:lnTo>
                <a:lnTo>
                  <a:pt x="626" y="113"/>
                </a:lnTo>
                <a:close/>
              </a:path>
            </a:pathLst>
          </a:custGeom>
          <a:solidFill>
            <a:srgbClr val="EF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42" name="object 1942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EFF8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43" name="object 1943"/>
          <p:cNvSpPr/>
          <p:nvPr/>
        </p:nvSpPr>
        <p:spPr>
          <a:xfrm>
            <a:off x="338681" y="527428"/>
            <a:ext cx="1154" cy="569"/>
          </a:xfrm>
          <a:custGeom>
            <a:avLst/>
            <a:gdLst/>
            <a:ahLst/>
            <a:cxnLst/>
            <a:rect l="l" t="t" r="r" b="b"/>
            <a:pathLst>
              <a:path w="1538" h="759">
                <a:moveTo>
                  <a:pt x="1538" y="493"/>
                </a:moveTo>
                <a:lnTo>
                  <a:pt x="0" y="0"/>
                </a:lnTo>
                <a:lnTo>
                  <a:pt x="398" y="759"/>
                </a:lnTo>
                <a:lnTo>
                  <a:pt x="1538" y="493"/>
                </a:lnTo>
                <a:close/>
              </a:path>
            </a:pathLst>
          </a:custGeom>
          <a:solidFill>
            <a:srgbClr val="EDF7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44" name="object 1944"/>
          <p:cNvSpPr/>
          <p:nvPr/>
        </p:nvSpPr>
        <p:spPr>
          <a:xfrm>
            <a:off x="346803" y="523626"/>
            <a:ext cx="385" cy="242"/>
          </a:xfrm>
          <a:custGeom>
            <a:avLst/>
            <a:gdLst/>
            <a:ahLst/>
            <a:cxnLst/>
            <a:rect l="l" t="t" r="r" b="b"/>
            <a:pathLst>
              <a:path w="513" h="322">
                <a:moveTo>
                  <a:pt x="513" y="227"/>
                </a:moveTo>
                <a:lnTo>
                  <a:pt x="0" y="0"/>
                </a:lnTo>
                <a:lnTo>
                  <a:pt x="457" y="322"/>
                </a:lnTo>
                <a:close/>
              </a:path>
            </a:pathLst>
          </a:custGeom>
          <a:solidFill>
            <a:srgbClr val="EDF7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45" name="object 1945"/>
          <p:cNvSpPr/>
          <p:nvPr/>
        </p:nvSpPr>
        <p:spPr>
          <a:xfrm>
            <a:off x="318761" y="525647"/>
            <a:ext cx="3506" cy="1623"/>
          </a:xfrm>
          <a:custGeom>
            <a:avLst/>
            <a:gdLst/>
            <a:ahLst/>
            <a:cxnLst/>
            <a:rect l="l" t="t" r="r" b="b"/>
            <a:pathLst>
              <a:path w="4674" h="2164">
                <a:moveTo>
                  <a:pt x="4674" y="1689"/>
                </a:moveTo>
                <a:lnTo>
                  <a:pt x="3705" y="987"/>
                </a:lnTo>
                <a:lnTo>
                  <a:pt x="2849" y="1309"/>
                </a:lnTo>
                <a:lnTo>
                  <a:pt x="2793" y="322"/>
                </a:lnTo>
                <a:lnTo>
                  <a:pt x="1768" y="0"/>
                </a:lnTo>
                <a:lnTo>
                  <a:pt x="855" y="436"/>
                </a:lnTo>
                <a:lnTo>
                  <a:pt x="171" y="1195"/>
                </a:lnTo>
                <a:lnTo>
                  <a:pt x="0" y="2164"/>
                </a:lnTo>
                <a:lnTo>
                  <a:pt x="1425" y="2164"/>
                </a:lnTo>
                <a:lnTo>
                  <a:pt x="2736" y="1689"/>
                </a:lnTo>
                <a:lnTo>
                  <a:pt x="3079" y="2107"/>
                </a:lnTo>
                <a:lnTo>
                  <a:pt x="4674" y="1689"/>
                </a:lnTo>
                <a:close/>
              </a:path>
            </a:pathLst>
          </a:custGeom>
          <a:solidFill>
            <a:srgbClr val="EDF7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46" name="object 1946"/>
          <p:cNvSpPr/>
          <p:nvPr/>
        </p:nvSpPr>
        <p:spPr>
          <a:xfrm>
            <a:off x="317095" y="522216"/>
            <a:ext cx="1411" cy="598"/>
          </a:xfrm>
          <a:custGeom>
            <a:avLst/>
            <a:gdLst/>
            <a:ahLst/>
            <a:cxnLst/>
            <a:rect l="l" t="t" r="r" b="b"/>
            <a:pathLst>
              <a:path w="1881" h="797">
                <a:moveTo>
                  <a:pt x="1252" y="208"/>
                </a:moveTo>
                <a:lnTo>
                  <a:pt x="626" y="436"/>
                </a:lnTo>
                <a:lnTo>
                  <a:pt x="0" y="702"/>
                </a:lnTo>
                <a:lnTo>
                  <a:pt x="797" y="797"/>
                </a:lnTo>
                <a:lnTo>
                  <a:pt x="1766" y="702"/>
                </a:lnTo>
                <a:lnTo>
                  <a:pt x="1881" y="0"/>
                </a:lnTo>
                <a:lnTo>
                  <a:pt x="1252" y="208"/>
                </a:lnTo>
                <a:close/>
              </a:path>
            </a:pathLst>
          </a:custGeom>
          <a:solidFill>
            <a:srgbClr val="EDF7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47" name="object 1947"/>
          <p:cNvSpPr/>
          <p:nvPr/>
        </p:nvSpPr>
        <p:spPr>
          <a:xfrm>
            <a:off x="302177" y="532611"/>
            <a:ext cx="1752" cy="1580"/>
          </a:xfrm>
          <a:custGeom>
            <a:avLst/>
            <a:gdLst/>
            <a:ahLst/>
            <a:cxnLst/>
            <a:rect l="l" t="t" r="r" b="b"/>
            <a:pathLst>
              <a:path w="2336" h="2107">
                <a:moveTo>
                  <a:pt x="2336" y="56"/>
                </a:moveTo>
                <a:lnTo>
                  <a:pt x="1423" y="284"/>
                </a:lnTo>
                <a:lnTo>
                  <a:pt x="968" y="873"/>
                </a:lnTo>
                <a:lnTo>
                  <a:pt x="455" y="1461"/>
                </a:lnTo>
                <a:lnTo>
                  <a:pt x="0" y="2107"/>
                </a:lnTo>
                <a:lnTo>
                  <a:pt x="342" y="2050"/>
                </a:lnTo>
                <a:lnTo>
                  <a:pt x="1311" y="1670"/>
                </a:lnTo>
                <a:lnTo>
                  <a:pt x="2108" y="987"/>
                </a:lnTo>
                <a:lnTo>
                  <a:pt x="2336" y="56"/>
                </a:lnTo>
                <a:close/>
              </a:path>
            </a:pathLst>
          </a:custGeom>
          <a:solidFill>
            <a:srgbClr val="EDF7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48" name="object 1948"/>
          <p:cNvSpPr/>
          <p:nvPr/>
        </p:nvSpPr>
        <p:spPr>
          <a:xfrm>
            <a:off x="303330" y="524595"/>
            <a:ext cx="55952" cy="23806"/>
          </a:xfrm>
          <a:custGeom>
            <a:avLst/>
            <a:gdLst/>
            <a:ahLst/>
            <a:cxnLst/>
            <a:rect l="l" t="t" r="r" b="b"/>
            <a:pathLst>
              <a:path w="74602" h="31741">
                <a:moveTo>
                  <a:pt x="74159" y="11447"/>
                </a:moveTo>
                <a:lnTo>
                  <a:pt x="72951" y="11238"/>
                </a:lnTo>
                <a:lnTo>
                  <a:pt x="72548" y="12035"/>
                </a:lnTo>
                <a:lnTo>
                  <a:pt x="71863" y="11181"/>
                </a:lnTo>
                <a:lnTo>
                  <a:pt x="71138" y="10270"/>
                </a:lnTo>
                <a:lnTo>
                  <a:pt x="70896" y="9188"/>
                </a:lnTo>
                <a:lnTo>
                  <a:pt x="70614" y="8049"/>
                </a:lnTo>
                <a:lnTo>
                  <a:pt x="70675" y="7555"/>
                </a:lnTo>
                <a:lnTo>
                  <a:pt x="67714" y="4651"/>
                </a:lnTo>
                <a:lnTo>
                  <a:pt x="64291" y="2069"/>
                </a:lnTo>
                <a:lnTo>
                  <a:pt x="60529" y="0"/>
                </a:lnTo>
                <a:lnTo>
                  <a:pt x="60357" y="113"/>
                </a:lnTo>
                <a:lnTo>
                  <a:pt x="60641" y="664"/>
                </a:lnTo>
                <a:lnTo>
                  <a:pt x="60071" y="1632"/>
                </a:lnTo>
                <a:lnTo>
                  <a:pt x="59900" y="2752"/>
                </a:lnTo>
                <a:lnTo>
                  <a:pt x="59501" y="3777"/>
                </a:lnTo>
                <a:lnTo>
                  <a:pt x="58249" y="3682"/>
                </a:lnTo>
                <a:lnTo>
                  <a:pt x="57050" y="3834"/>
                </a:lnTo>
                <a:lnTo>
                  <a:pt x="56140" y="4480"/>
                </a:lnTo>
                <a:lnTo>
                  <a:pt x="55113" y="5087"/>
                </a:lnTo>
                <a:lnTo>
                  <a:pt x="54372" y="4973"/>
                </a:lnTo>
                <a:lnTo>
                  <a:pt x="53860" y="5790"/>
                </a:lnTo>
                <a:lnTo>
                  <a:pt x="53119" y="6207"/>
                </a:lnTo>
                <a:lnTo>
                  <a:pt x="52777" y="5410"/>
                </a:lnTo>
                <a:lnTo>
                  <a:pt x="52549" y="4480"/>
                </a:lnTo>
                <a:lnTo>
                  <a:pt x="51637" y="4385"/>
                </a:lnTo>
                <a:lnTo>
                  <a:pt x="50668" y="4328"/>
                </a:lnTo>
                <a:lnTo>
                  <a:pt x="49700" y="4537"/>
                </a:lnTo>
                <a:lnTo>
                  <a:pt x="48900" y="5885"/>
                </a:lnTo>
                <a:lnTo>
                  <a:pt x="47591" y="6207"/>
                </a:lnTo>
                <a:lnTo>
                  <a:pt x="46165" y="6378"/>
                </a:lnTo>
                <a:lnTo>
                  <a:pt x="45539" y="7517"/>
                </a:lnTo>
                <a:lnTo>
                  <a:pt x="44340" y="8163"/>
                </a:lnTo>
                <a:lnTo>
                  <a:pt x="44000" y="9017"/>
                </a:lnTo>
                <a:lnTo>
                  <a:pt x="43372" y="9662"/>
                </a:lnTo>
                <a:lnTo>
                  <a:pt x="43031" y="9605"/>
                </a:lnTo>
                <a:lnTo>
                  <a:pt x="43771" y="10365"/>
                </a:lnTo>
                <a:lnTo>
                  <a:pt x="42745" y="10649"/>
                </a:lnTo>
                <a:lnTo>
                  <a:pt x="41549" y="10858"/>
                </a:lnTo>
                <a:lnTo>
                  <a:pt x="40466" y="10536"/>
                </a:lnTo>
                <a:lnTo>
                  <a:pt x="40294" y="11295"/>
                </a:lnTo>
                <a:lnTo>
                  <a:pt x="40182" y="12035"/>
                </a:lnTo>
                <a:lnTo>
                  <a:pt x="39441" y="10972"/>
                </a:lnTo>
                <a:lnTo>
                  <a:pt x="38871" y="9662"/>
                </a:lnTo>
                <a:lnTo>
                  <a:pt x="38015" y="10744"/>
                </a:lnTo>
                <a:lnTo>
                  <a:pt x="37731" y="11940"/>
                </a:lnTo>
                <a:lnTo>
                  <a:pt x="37332" y="13068"/>
                </a:lnTo>
                <a:lnTo>
                  <a:pt x="36305" y="13068"/>
                </a:lnTo>
                <a:lnTo>
                  <a:pt x="35280" y="12700"/>
                </a:lnTo>
                <a:lnTo>
                  <a:pt x="34311" y="12643"/>
                </a:lnTo>
                <a:lnTo>
                  <a:pt x="33342" y="12960"/>
                </a:lnTo>
                <a:lnTo>
                  <a:pt x="32259" y="13015"/>
                </a:lnTo>
                <a:lnTo>
                  <a:pt x="31232" y="13231"/>
                </a:lnTo>
                <a:lnTo>
                  <a:pt x="29923" y="13284"/>
                </a:lnTo>
                <a:lnTo>
                  <a:pt x="28612" y="13284"/>
                </a:lnTo>
                <a:lnTo>
                  <a:pt x="27357" y="13554"/>
                </a:lnTo>
                <a:lnTo>
                  <a:pt x="26273" y="12795"/>
                </a:lnTo>
                <a:lnTo>
                  <a:pt x="25532" y="14148"/>
                </a:lnTo>
                <a:lnTo>
                  <a:pt x="24507" y="14093"/>
                </a:lnTo>
                <a:lnTo>
                  <a:pt x="23538" y="14310"/>
                </a:lnTo>
                <a:lnTo>
                  <a:pt x="22513" y="14742"/>
                </a:lnTo>
                <a:lnTo>
                  <a:pt x="21486" y="14957"/>
                </a:lnTo>
                <a:lnTo>
                  <a:pt x="20860" y="14201"/>
                </a:lnTo>
                <a:lnTo>
                  <a:pt x="20632" y="13231"/>
                </a:lnTo>
                <a:lnTo>
                  <a:pt x="21202" y="12795"/>
                </a:lnTo>
                <a:lnTo>
                  <a:pt x="22284" y="13446"/>
                </a:lnTo>
                <a:lnTo>
                  <a:pt x="23424" y="13715"/>
                </a:lnTo>
                <a:lnTo>
                  <a:pt x="24678" y="13609"/>
                </a:lnTo>
                <a:lnTo>
                  <a:pt x="24564" y="12472"/>
                </a:lnTo>
                <a:lnTo>
                  <a:pt x="23766" y="11883"/>
                </a:lnTo>
                <a:lnTo>
                  <a:pt x="23083" y="11124"/>
                </a:lnTo>
                <a:lnTo>
                  <a:pt x="22284" y="10479"/>
                </a:lnTo>
                <a:lnTo>
                  <a:pt x="21315" y="9985"/>
                </a:lnTo>
                <a:lnTo>
                  <a:pt x="20689" y="8751"/>
                </a:lnTo>
                <a:lnTo>
                  <a:pt x="19664" y="8428"/>
                </a:lnTo>
                <a:lnTo>
                  <a:pt x="18580" y="8314"/>
                </a:lnTo>
                <a:lnTo>
                  <a:pt x="17553" y="8428"/>
                </a:lnTo>
                <a:lnTo>
                  <a:pt x="16699" y="8808"/>
                </a:lnTo>
                <a:lnTo>
                  <a:pt x="15730" y="8808"/>
                </a:lnTo>
                <a:lnTo>
                  <a:pt x="14248" y="9283"/>
                </a:lnTo>
                <a:lnTo>
                  <a:pt x="13108" y="9283"/>
                </a:lnTo>
                <a:lnTo>
                  <a:pt x="12083" y="9833"/>
                </a:lnTo>
                <a:lnTo>
                  <a:pt x="10943" y="10270"/>
                </a:lnTo>
                <a:lnTo>
                  <a:pt x="9860" y="10270"/>
                </a:lnTo>
                <a:lnTo>
                  <a:pt x="8776" y="10099"/>
                </a:lnTo>
                <a:lnTo>
                  <a:pt x="7922" y="10915"/>
                </a:lnTo>
                <a:lnTo>
                  <a:pt x="7010" y="11713"/>
                </a:lnTo>
                <a:lnTo>
                  <a:pt x="6555" y="12700"/>
                </a:lnTo>
                <a:lnTo>
                  <a:pt x="7524" y="13932"/>
                </a:lnTo>
                <a:lnTo>
                  <a:pt x="7294" y="14904"/>
                </a:lnTo>
                <a:lnTo>
                  <a:pt x="7010" y="15821"/>
                </a:lnTo>
                <a:lnTo>
                  <a:pt x="7010" y="16738"/>
                </a:lnTo>
                <a:lnTo>
                  <a:pt x="7922" y="17440"/>
                </a:lnTo>
                <a:lnTo>
                  <a:pt x="9119" y="17007"/>
                </a:lnTo>
                <a:lnTo>
                  <a:pt x="10259" y="16415"/>
                </a:lnTo>
                <a:lnTo>
                  <a:pt x="11171" y="15604"/>
                </a:lnTo>
                <a:lnTo>
                  <a:pt x="11570" y="15551"/>
                </a:lnTo>
                <a:lnTo>
                  <a:pt x="11626" y="14687"/>
                </a:lnTo>
                <a:lnTo>
                  <a:pt x="12025" y="13662"/>
                </a:lnTo>
                <a:lnTo>
                  <a:pt x="12993" y="13068"/>
                </a:lnTo>
                <a:lnTo>
                  <a:pt x="14021" y="12586"/>
                </a:lnTo>
                <a:lnTo>
                  <a:pt x="15160" y="12263"/>
                </a:lnTo>
                <a:lnTo>
                  <a:pt x="16186" y="12206"/>
                </a:lnTo>
                <a:lnTo>
                  <a:pt x="15503" y="12852"/>
                </a:lnTo>
                <a:lnTo>
                  <a:pt x="14534" y="13284"/>
                </a:lnTo>
                <a:lnTo>
                  <a:pt x="13622" y="13662"/>
                </a:lnTo>
                <a:lnTo>
                  <a:pt x="13165" y="15065"/>
                </a:lnTo>
                <a:lnTo>
                  <a:pt x="13563" y="15982"/>
                </a:lnTo>
                <a:lnTo>
                  <a:pt x="13108" y="16901"/>
                </a:lnTo>
                <a:lnTo>
                  <a:pt x="12311" y="17601"/>
                </a:lnTo>
                <a:lnTo>
                  <a:pt x="11284" y="17385"/>
                </a:lnTo>
                <a:lnTo>
                  <a:pt x="10544" y="18087"/>
                </a:lnTo>
                <a:lnTo>
                  <a:pt x="9975" y="18843"/>
                </a:lnTo>
                <a:lnTo>
                  <a:pt x="8720" y="18682"/>
                </a:lnTo>
                <a:lnTo>
                  <a:pt x="7465" y="18518"/>
                </a:lnTo>
                <a:lnTo>
                  <a:pt x="6668" y="17979"/>
                </a:lnTo>
                <a:lnTo>
                  <a:pt x="5927" y="17385"/>
                </a:lnTo>
                <a:lnTo>
                  <a:pt x="5300" y="16793"/>
                </a:lnTo>
                <a:lnTo>
                  <a:pt x="6213" y="16415"/>
                </a:lnTo>
                <a:lnTo>
                  <a:pt x="6384" y="15335"/>
                </a:lnTo>
                <a:lnTo>
                  <a:pt x="6839" y="14310"/>
                </a:lnTo>
                <a:lnTo>
                  <a:pt x="5927" y="15012"/>
                </a:lnTo>
                <a:lnTo>
                  <a:pt x="5129" y="15768"/>
                </a:lnTo>
                <a:lnTo>
                  <a:pt x="4160" y="16523"/>
                </a:lnTo>
                <a:lnTo>
                  <a:pt x="3590" y="16090"/>
                </a:lnTo>
                <a:lnTo>
                  <a:pt x="2678" y="16252"/>
                </a:lnTo>
                <a:lnTo>
                  <a:pt x="1881" y="15929"/>
                </a:lnTo>
                <a:lnTo>
                  <a:pt x="855" y="16360"/>
                </a:lnTo>
                <a:lnTo>
                  <a:pt x="0" y="16846"/>
                </a:lnTo>
                <a:lnTo>
                  <a:pt x="7802" y="24376"/>
                </a:lnTo>
                <a:lnTo>
                  <a:pt x="19845" y="29588"/>
                </a:lnTo>
                <a:lnTo>
                  <a:pt x="34853" y="31725"/>
                </a:lnTo>
                <a:lnTo>
                  <a:pt x="36305" y="31741"/>
                </a:lnTo>
                <a:lnTo>
                  <a:pt x="52496" y="29658"/>
                </a:lnTo>
                <a:lnTo>
                  <a:pt x="65331" y="24024"/>
                </a:lnTo>
                <a:lnTo>
                  <a:pt x="73211" y="15760"/>
                </a:lnTo>
                <a:lnTo>
                  <a:pt x="74602" y="11997"/>
                </a:lnTo>
                <a:lnTo>
                  <a:pt x="74320" y="11561"/>
                </a:lnTo>
                <a:lnTo>
                  <a:pt x="74159" y="11447"/>
                </a:lnTo>
                <a:close/>
              </a:path>
            </a:pathLst>
          </a:custGeom>
          <a:solidFill>
            <a:srgbClr val="EDF7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49" name="object 1949"/>
          <p:cNvSpPr/>
          <p:nvPr/>
        </p:nvSpPr>
        <p:spPr>
          <a:xfrm>
            <a:off x="302347" y="531884"/>
            <a:ext cx="3933" cy="4657"/>
          </a:xfrm>
          <a:custGeom>
            <a:avLst/>
            <a:gdLst/>
            <a:ahLst/>
            <a:cxnLst/>
            <a:rect l="l" t="t" r="r" b="b"/>
            <a:pathLst>
              <a:path w="5244" h="6209">
                <a:moveTo>
                  <a:pt x="227" y="5184"/>
                </a:moveTo>
                <a:lnTo>
                  <a:pt x="457" y="5723"/>
                </a:lnTo>
                <a:lnTo>
                  <a:pt x="797" y="6209"/>
                </a:lnTo>
                <a:lnTo>
                  <a:pt x="2052" y="6101"/>
                </a:lnTo>
                <a:lnTo>
                  <a:pt x="2622" y="5023"/>
                </a:lnTo>
                <a:lnTo>
                  <a:pt x="2906" y="3889"/>
                </a:lnTo>
                <a:lnTo>
                  <a:pt x="3363" y="2866"/>
                </a:lnTo>
                <a:lnTo>
                  <a:pt x="4275" y="2107"/>
                </a:lnTo>
                <a:lnTo>
                  <a:pt x="4901" y="1139"/>
                </a:lnTo>
                <a:lnTo>
                  <a:pt x="5244" y="0"/>
                </a:lnTo>
                <a:lnTo>
                  <a:pt x="4331" y="379"/>
                </a:lnTo>
                <a:lnTo>
                  <a:pt x="3534" y="702"/>
                </a:lnTo>
                <a:lnTo>
                  <a:pt x="3590" y="1670"/>
                </a:lnTo>
                <a:lnTo>
                  <a:pt x="2736" y="2429"/>
                </a:lnTo>
                <a:lnTo>
                  <a:pt x="2052" y="3295"/>
                </a:lnTo>
                <a:lnTo>
                  <a:pt x="1027" y="3834"/>
                </a:lnTo>
                <a:lnTo>
                  <a:pt x="114" y="4537"/>
                </a:lnTo>
                <a:lnTo>
                  <a:pt x="227" y="5184"/>
                </a:lnTo>
                <a:close/>
              </a:path>
            </a:pathLst>
          </a:custGeom>
          <a:solidFill>
            <a:srgbClr val="EDF7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50" name="object 1950"/>
          <p:cNvSpPr/>
          <p:nvPr/>
        </p:nvSpPr>
        <p:spPr>
          <a:xfrm>
            <a:off x="345820" y="524324"/>
            <a:ext cx="1069" cy="840"/>
          </a:xfrm>
          <a:custGeom>
            <a:avLst/>
            <a:gdLst/>
            <a:ahLst/>
            <a:cxnLst/>
            <a:rect l="l" t="t" r="r" b="b"/>
            <a:pathLst>
              <a:path w="1425" h="1120">
                <a:moveTo>
                  <a:pt x="227" y="37"/>
                </a:moveTo>
                <a:lnTo>
                  <a:pt x="0" y="645"/>
                </a:lnTo>
                <a:lnTo>
                  <a:pt x="1425" y="1120"/>
                </a:lnTo>
                <a:lnTo>
                  <a:pt x="1367" y="0"/>
                </a:lnTo>
                <a:lnTo>
                  <a:pt x="227" y="37"/>
                </a:lnTo>
                <a:close/>
              </a:path>
            </a:pathLst>
          </a:custGeom>
          <a:solidFill>
            <a:srgbClr val="EDF7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51" name="object 1951"/>
          <p:cNvSpPr/>
          <p:nvPr/>
        </p:nvSpPr>
        <p:spPr>
          <a:xfrm>
            <a:off x="336929" y="526915"/>
            <a:ext cx="1623" cy="1082"/>
          </a:xfrm>
          <a:custGeom>
            <a:avLst/>
            <a:gdLst/>
            <a:ahLst/>
            <a:cxnLst/>
            <a:rect l="l" t="t" r="r" b="b"/>
            <a:pathLst>
              <a:path w="2164" h="1442">
                <a:moveTo>
                  <a:pt x="0" y="208"/>
                </a:moveTo>
                <a:lnTo>
                  <a:pt x="56" y="1442"/>
                </a:lnTo>
                <a:lnTo>
                  <a:pt x="2164" y="1442"/>
                </a:lnTo>
                <a:lnTo>
                  <a:pt x="1709" y="683"/>
                </a:lnTo>
                <a:lnTo>
                  <a:pt x="96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EDF7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52" name="object 1952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EDF7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53" name="object 1953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EDF7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54" name="object 1954"/>
          <p:cNvSpPr/>
          <p:nvPr/>
        </p:nvSpPr>
        <p:spPr>
          <a:xfrm>
            <a:off x="338681" y="527428"/>
            <a:ext cx="1154" cy="569"/>
          </a:xfrm>
          <a:custGeom>
            <a:avLst/>
            <a:gdLst/>
            <a:ahLst/>
            <a:cxnLst/>
            <a:rect l="l" t="t" r="r" b="b"/>
            <a:pathLst>
              <a:path w="1538" h="759">
                <a:moveTo>
                  <a:pt x="1538" y="493"/>
                </a:moveTo>
                <a:lnTo>
                  <a:pt x="0" y="0"/>
                </a:lnTo>
                <a:lnTo>
                  <a:pt x="398" y="759"/>
                </a:lnTo>
                <a:lnTo>
                  <a:pt x="1538" y="493"/>
                </a:lnTo>
                <a:close/>
              </a:path>
            </a:pathLst>
          </a:custGeom>
          <a:solidFill>
            <a:srgbClr val="EDF7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55" name="object 1955"/>
          <p:cNvSpPr/>
          <p:nvPr/>
        </p:nvSpPr>
        <p:spPr>
          <a:xfrm>
            <a:off x="318761" y="525647"/>
            <a:ext cx="3506" cy="1623"/>
          </a:xfrm>
          <a:custGeom>
            <a:avLst/>
            <a:gdLst/>
            <a:ahLst/>
            <a:cxnLst/>
            <a:rect l="l" t="t" r="r" b="b"/>
            <a:pathLst>
              <a:path w="4674" h="2164">
                <a:moveTo>
                  <a:pt x="4674" y="1689"/>
                </a:moveTo>
                <a:lnTo>
                  <a:pt x="3705" y="987"/>
                </a:lnTo>
                <a:lnTo>
                  <a:pt x="2849" y="1309"/>
                </a:lnTo>
                <a:lnTo>
                  <a:pt x="2793" y="322"/>
                </a:lnTo>
                <a:lnTo>
                  <a:pt x="1768" y="0"/>
                </a:lnTo>
                <a:lnTo>
                  <a:pt x="855" y="436"/>
                </a:lnTo>
                <a:lnTo>
                  <a:pt x="171" y="1195"/>
                </a:lnTo>
                <a:lnTo>
                  <a:pt x="0" y="2164"/>
                </a:lnTo>
                <a:lnTo>
                  <a:pt x="1425" y="2164"/>
                </a:lnTo>
                <a:lnTo>
                  <a:pt x="2736" y="1689"/>
                </a:lnTo>
                <a:lnTo>
                  <a:pt x="3079" y="2107"/>
                </a:lnTo>
                <a:lnTo>
                  <a:pt x="4674" y="1689"/>
                </a:lnTo>
                <a:close/>
              </a:path>
            </a:pathLst>
          </a:custGeom>
          <a:solidFill>
            <a:srgbClr val="EDF7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56" name="object 1956"/>
          <p:cNvSpPr/>
          <p:nvPr/>
        </p:nvSpPr>
        <p:spPr>
          <a:xfrm>
            <a:off x="317865" y="522572"/>
            <a:ext cx="598" cy="213"/>
          </a:xfrm>
          <a:custGeom>
            <a:avLst/>
            <a:gdLst/>
            <a:ahLst/>
            <a:cxnLst/>
            <a:rect l="l" t="t" r="r" b="b"/>
            <a:pathLst>
              <a:path w="797" h="284">
                <a:moveTo>
                  <a:pt x="227" y="170"/>
                </a:moveTo>
                <a:lnTo>
                  <a:pt x="0" y="284"/>
                </a:lnTo>
                <a:lnTo>
                  <a:pt x="741" y="227"/>
                </a:lnTo>
                <a:lnTo>
                  <a:pt x="797" y="0"/>
                </a:lnTo>
                <a:lnTo>
                  <a:pt x="227" y="170"/>
                </a:lnTo>
                <a:close/>
              </a:path>
            </a:pathLst>
          </a:custGeom>
          <a:solidFill>
            <a:srgbClr val="EDF7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57" name="object 1957"/>
          <p:cNvSpPr/>
          <p:nvPr/>
        </p:nvSpPr>
        <p:spPr>
          <a:xfrm>
            <a:off x="303330" y="524965"/>
            <a:ext cx="55876" cy="23435"/>
          </a:xfrm>
          <a:custGeom>
            <a:avLst/>
            <a:gdLst/>
            <a:ahLst/>
            <a:cxnLst/>
            <a:rect l="l" t="t" r="r" b="b"/>
            <a:pathLst>
              <a:path w="74501" h="31247">
                <a:moveTo>
                  <a:pt x="73857" y="11219"/>
                </a:moveTo>
                <a:lnTo>
                  <a:pt x="73575" y="10839"/>
                </a:lnTo>
                <a:lnTo>
                  <a:pt x="72951" y="10744"/>
                </a:lnTo>
                <a:lnTo>
                  <a:pt x="72548" y="11542"/>
                </a:lnTo>
                <a:lnTo>
                  <a:pt x="71863" y="10688"/>
                </a:lnTo>
                <a:lnTo>
                  <a:pt x="71138" y="9776"/>
                </a:lnTo>
                <a:lnTo>
                  <a:pt x="70896" y="8694"/>
                </a:lnTo>
                <a:lnTo>
                  <a:pt x="70614" y="7612"/>
                </a:lnTo>
                <a:lnTo>
                  <a:pt x="67654" y="4651"/>
                </a:lnTo>
                <a:lnTo>
                  <a:pt x="64291" y="2107"/>
                </a:lnTo>
                <a:lnTo>
                  <a:pt x="60585" y="0"/>
                </a:lnTo>
                <a:lnTo>
                  <a:pt x="60641" y="170"/>
                </a:lnTo>
                <a:lnTo>
                  <a:pt x="60071" y="1139"/>
                </a:lnTo>
                <a:lnTo>
                  <a:pt x="59900" y="2259"/>
                </a:lnTo>
                <a:lnTo>
                  <a:pt x="59501" y="3284"/>
                </a:lnTo>
                <a:lnTo>
                  <a:pt x="58249" y="3189"/>
                </a:lnTo>
                <a:lnTo>
                  <a:pt x="57050" y="3341"/>
                </a:lnTo>
                <a:lnTo>
                  <a:pt x="56140" y="3986"/>
                </a:lnTo>
                <a:lnTo>
                  <a:pt x="55113" y="4594"/>
                </a:lnTo>
                <a:lnTo>
                  <a:pt x="54372" y="4480"/>
                </a:lnTo>
                <a:lnTo>
                  <a:pt x="53860" y="5296"/>
                </a:lnTo>
                <a:lnTo>
                  <a:pt x="53119" y="5714"/>
                </a:lnTo>
                <a:lnTo>
                  <a:pt x="52777" y="4916"/>
                </a:lnTo>
                <a:lnTo>
                  <a:pt x="52549" y="3986"/>
                </a:lnTo>
                <a:lnTo>
                  <a:pt x="51637" y="3891"/>
                </a:lnTo>
                <a:lnTo>
                  <a:pt x="50668" y="3834"/>
                </a:lnTo>
                <a:lnTo>
                  <a:pt x="49700" y="4043"/>
                </a:lnTo>
                <a:lnTo>
                  <a:pt x="48900" y="5391"/>
                </a:lnTo>
                <a:lnTo>
                  <a:pt x="47591" y="5714"/>
                </a:lnTo>
                <a:lnTo>
                  <a:pt x="46165" y="5885"/>
                </a:lnTo>
                <a:lnTo>
                  <a:pt x="45539" y="7024"/>
                </a:lnTo>
                <a:lnTo>
                  <a:pt x="44340" y="7669"/>
                </a:lnTo>
                <a:lnTo>
                  <a:pt x="44000" y="8523"/>
                </a:lnTo>
                <a:lnTo>
                  <a:pt x="43372" y="9169"/>
                </a:lnTo>
                <a:lnTo>
                  <a:pt x="43031" y="9112"/>
                </a:lnTo>
                <a:lnTo>
                  <a:pt x="43771" y="9871"/>
                </a:lnTo>
                <a:lnTo>
                  <a:pt x="42745" y="10156"/>
                </a:lnTo>
                <a:lnTo>
                  <a:pt x="41549" y="10365"/>
                </a:lnTo>
                <a:lnTo>
                  <a:pt x="40466" y="10042"/>
                </a:lnTo>
                <a:lnTo>
                  <a:pt x="40294" y="10801"/>
                </a:lnTo>
                <a:lnTo>
                  <a:pt x="40182" y="11542"/>
                </a:lnTo>
                <a:lnTo>
                  <a:pt x="39441" y="10479"/>
                </a:lnTo>
                <a:lnTo>
                  <a:pt x="38871" y="9169"/>
                </a:lnTo>
                <a:lnTo>
                  <a:pt x="38015" y="10251"/>
                </a:lnTo>
                <a:lnTo>
                  <a:pt x="37731" y="11447"/>
                </a:lnTo>
                <a:lnTo>
                  <a:pt x="37332" y="12574"/>
                </a:lnTo>
                <a:lnTo>
                  <a:pt x="36305" y="12574"/>
                </a:lnTo>
                <a:lnTo>
                  <a:pt x="35280" y="12206"/>
                </a:lnTo>
                <a:lnTo>
                  <a:pt x="34311" y="12149"/>
                </a:lnTo>
                <a:lnTo>
                  <a:pt x="33342" y="12466"/>
                </a:lnTo>
                <a:lnTo>
                  <a:pt x="32259" y="12521"/>
                </a:lnTo>
                <a:lnTo>
                  <a:pt x="31232" y="12738"/>
                </a:lnTo>
                <a:lnTo>
                  <a:pt x="29923" y="12791"/>
                </a:lnTo>
                <a:lnTo>
                  <a:pt x="28612" y="12791"/>
                </a:lnTo>
                <a:lnTo>
                  <a:pt x="27357" y="13060"/>
                </a:lnTo>
                <a:lnTo>
                  <a:pt x="26273" y="12301"/>
                </a:lnTo>
                <a:lnTo>
                  <a:pt x="25532" y="13655"/>
                </a:lnTo>
                <a:lnTo>
                  <a:pt x="24507" y="13600"/>
                </a:lnTo>
                <a:lnTo>
                  <a:pt x="23538" y="13816"/>
                </a:lnTo>
                <a:lnTo>
                  <a:pt x="22513" y="14249"/>
                </a:lnTo>
                <a:lnTo>
                  <a:pt x="21486" y="14463"/>
                </a:lnTo>
                <a:lnTo>
                  <a:pt x="20860" y="13708"/>
                </a:lnTo>
                <a:lnTo>
                  <a:pt x="20632" y="12738"/>
                </a:lnTo>
                <a:lnTo>
                  <a:pt x="21202" y="12301"/>
                </a:lnTo>
                <a:lnTo>
                  <a:pt x="22284" y="12952"/>
                </a:lnTo>
                <a:lnTo>
                  <a:pt x="23424" y="13222"/>
                </a:lnTo>
                <a:lnTo>
                  <a:pt x="24678" y="13115"/>
                </a:lnTo>
                <a:lnTo>
                  <a:pt x="24564" y="11978"/>
                </a:lnTo>
                <a:lnTo>
                  <a:pt x="23766" y="11390"/>
                </a:lnTo>
                <a:lnTo>
                  <a:pt x="23083" y="10630"/>
                </a:lnTo>
                <a:lnTo>
                  <a:pt x="22284" y="9985"/>
                </a:lnTo>
                <a:lnTo>
                  <a:pt x="21315" y="9491"/>
                </a:lnTo>
                <a:lnTo>
                  <a:pt x="20689" y="8257"/>
                </a:lnTo>
                <a:lnTo>
                  <a:pt x="19664" y="7935"/>
                </a:lnTo>
                <a:lnTo>
                  <a:pt x="18580" y="7821"/>
                </a:lnTo>
                <a:lnTo>
                  <a:pt x="17553" y="7935"/>
                </a:lnTo>
                <a:lnTo>
                  <a:pt x="16699" y="8314"/>
                </a:lnTo>
                <a:lnTo>
                  <a:pt x="15730" y="8314"/>
                </a:lnTo>
                <a:lnTo>
                  <a:pt x="14248" y="8789"/>
                </a:lnTo>
                <a:lnTo>
                  <a:pt x="13108" y="8789"/>
                </a:lnTo>
                <a:lnTo>
                  <a:pt x="12083" y="9340"/>
                </a:lnTo>
                <a:lnTo>
                  <a:pt x="10943" y="9776"/>
                </a:lnTo>
                <a:lnTo>
                  <a:pt x="9860" y="9776"/>
                </a:lnTo>
                <a:lnTo>
                  <a:pt x="8776" y="9605"/>
                </a:lnTo>
                <a:lnTo>
                  <a:pt x="7922" y="10422"/>
                </a:lnTo>
                <a:lnTo>
                  <a:pt x="7010" y="11219"/>
                </a:lnTo>
                <a:lnTo>
                  <a:pt x="6555" y="12206"/>
                </a:lnTo>
                <a:lnTo>
                  <a:pt x="7524" y="13438"/>
                </a:lnTo>
                <a:lnTo>
                  <a:pt x="7294" y="14410"/>
                </a:lnTo>
                <a:lnTo>
                  <a:pt x="7010" y="15327"/>
                </a:lnTo>
                <a:lnTo>
                  <a:pt x="7010" y="16244"/>
                </a:lnTo>
                <a:lnTo>
                  <a:pt x="7922" y="16946"/>
                </a:lnTo>
                <a:lnTo>
                  <a:pt x="9119" y="16514"/>
                </a:lnTo>
                <a:lnTo>
                  <a:pt x="10259" y="15921"/>
                </a:lnTo>
                <a:lnTo>
                  <a:pt x="11171" y="15111"/>
                </a:lnTo>
                <a:lnTo>
                  <a:pt x="11570" y="15058"/>
                </a:lnTo>
                <a:lnTo>
                  <a:pt x="11626" y="14194"/>
                </a:lnTo>
                <a:lnTo>
                  <a:pt x="12025" y="13169"/>
                </a:lnTo>
                <a:lnTo>
                  <a:pt x="12993" y="12574"/>
                </a:lnTo>
                <a:lnTo>
                  <a:pt x="14021" y="12092"/>
                </a:lnTo>
                <a:lnTo>
                  <a:pt x="15160" y="11769"/>
                </a:lnTo>
                <a:lnTo>
                  <a:pt x="16186" y="11713"/>
                </a:lnTo>
                <a:lnTo>
                  <a:pt x="15503" y="12358"/>
                </a:lnTo>
                <a:lnTo>
                  <a:pt x="14534" y="12791"/>
                </a:lnTo>
                <a:lnTo>
                  <a:pt x="13622" y="13169"/>
                </a:lnTo>
                <a:lnTo>
                  <a:pt x="13165" y="14572"/>
                </a:lnTo>
                <a:lnTo>
                  <a:pt x="13563" y="15488"/>
                </a:lnTo>
                <a:lnTo>
                  <a:pt x="13108" y="16407"/>
                </a:lnTo>
                <a:lnTo>
                  <a:pt x="12311" y="17108"/>
                </a:lnTo>
                <a:lnTo>
                  <a:pt x="11284" y="16891"/>
                </a:lnTo>
                <a:lnTo>
                  <a:pt x="10544" y="17594"/>
                </a:lnTo>
                <a:lnTo>
                  <a:pt x="9975" y="18349"/>
                </a:lnTo>
                <a:lnTo>
                  <a:pt x="8720" y="18188"/>
                </a:lnTo>
                <a:lnTo>
                  <a:pt x="7465" y="18025"/>
                </a:lnTo>
                <a:lnTo>
                  <a:pt x="6668" y="17486"/>
                </a:lnTo>
                <a:lnTo>
                  <a:pt x="5927" y="16891"/>
                </a:lnTo>
                <a:lnTo>
                  <a:pt x="5300" y="16299"/>
                </a:lnTo>
                <a:lnTo>
                  <a:pt x="6213" y="15921"/>
                </a:lnTo>
                <a:lnTo>
                  <a:pt x="6384" y="14841"/>
                </a:lnTo>
                <a:lnTo>
                  <a:pt x="6839" y="13816"/>
                </a:lnTo>
                <a:lnTo>
                  <a:pt x="5927" y="14518"/>
                </a:lnTo>
                <a:lnTo>
                  <a:pt x="5129" y="15274"/>
                </a:lnTo>
                <a:lnTo>
                  <a:pt x="4160" y="16029"/>
                </a:lnTo>
                <a:lnTo>
                  <a:pt x="3590" y="15597"/>
                </a:lnTo>
                <a:lnTo>
                  <a:pt x="2678" y="15758"/>
                </a:lnTo>
                <a:lnTo>
                  <a:pt x="1881" y="15435"/>
                </a:lnTo>
                <a:lnTo>
                  <a:pt x="855" y="15866"/>
                </a:lnTo>
                <a:lnTo>
                  <a:pt x="0" y="16352"/>
                </a:lnTo>
                <a:lnTo>
                  <a:pt x="7802" y="23882"/>
                </a:lnTo>
                <a:lnTo>
                  <a:pt x="19845" y="29094"/>
                </a:lnTo>
                <a:lnTo>
                  <a:pt x="34853" y="31231"/>
                </a:lnTo>
                <a:lnTo>
                  <a:pt x="36305" y="31247"/>
                </a:lnTo>
                <a:lnTo>
                  <a:pt x="52380" y="29198"/>
                </a:lnTo>
                <a:lnTo>
                  <a:pt x="65162" y="23644"/>
                </a:lnTo>
                <a:lnTo>
                  <a:pt x="73103" y="15473"/>
                </a:lnTo>
                <a:lnTo>
                  <a:pt x="74501" y="11978"/>
                </a:lnTo>
                <a:lnTo>
                  <a:pt x="74199" y="11599"/>
                </a:lnTo>
                <a:lnTo>
                  <a:pt x="73857" y="11219"/>
                </a:lnTo>
                <a:close/>
              </a:path>
            </a:pathLst>
          </a:custGeom>
          <a:solidFill>
            <a:srgbClr val="EDF7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58" name="object 1958"/>
          <p:cNvSpPr/>
          <p:nvPr/>
        </p:nvSpPr>
        <p:spPr>
          <a:xfrm>
            <a:off x="302691" y="532653"/>
            <a:ext cx="1238" cy="1381"/>
          </a:xfrm>
          <a:custGeom>
            <a:avLst/>
            <a:gdLst/>
            <a:ahLst/>
            <a:cxnLst/>
            <a:rect l="l" t="t" r="r" b="b"/>
            <a:pathLst>
              <a:path w="1651" h="1841">
                <a:moveTo>
                  <a:pt x="1651" y="0"/>
                </a:moveTo>
                <a:lnTo>
                  <a:pt x="968" y="588"/>
                </a:lnTo>
                <a:lnTo>
                  <a:pt x="511" y="1195"/>
                </a:lnTo>
                <a:lnTo>
                  <a:pt x="0" y="1841"/>
                </a:lnTo>
                <a:lnTo>
                  <a:pt x="626" y="1613"/>
                </a:lnTo>
                <a:lnTo>
                  <a:pt x="1423" y="930"/>
                </a:lnTo>
                <a:lnTo>
                  <a:pt x="1651" y="0"/>
                </a:lnTo>
                <a:close/>
              </a:path>
            </a:pathLst>
          </a:custGeom>
          <a:solidFill>
            <a:srgbClr val="EDF7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59" name="object 1959"/>
          <p:cNvSpPr/>
          <p:nvPr/>
        </p:nvSpPr>
        <p:spPr>
          <a:xfrm>
            <a:off x="302347" y="531884"/>
            <a:ext cx="3933" cy="4657"/>
          </a:xfrm>
          <a:custGeom>
            <a:avLst/>
            <a:gdLst/>
            <a:ahLst/>
            <a:cxnLst/>
            <a:rect l="l" t="t" r="r" b="b"/>
            <a:pathLst>
              <a:path w="5244" h="6209">
                <a:moveTo>
                  <a:pt x="227" y="5184"/>
                </a:moveTo>
                <a:lnTo>
                  <a:pt x="457" y="5723"/>
                </a:lnTo>
                <a:lnTo>
                  <a:pt x="797" y="6209"/>
                </a:lnTo>
                <a:lnTo>
                  <a:pt x="2052" y="6101"/>
                </a:lnTo>
                <a:lnTo>
                  <a:pt x="2622" y="5023"/>
                </a:lnTo>
                <a:lnTo>
                  <a:pt x="2906" y="3889"/>
                </a:lnTo>
                <a:lnTo>
                  <a:pt x="3363" y="2866"/>
                </a:lnTo>
                <a:lnTo>
                  <a:pt x="4275" y="2107"/>
                </a:lnTo>
                <a:lnTo>
                  <a:pt x="4901" y="1139"/>
                </a:lnTo>
                <a:lnTo>
                  <a:pt x="5244" y="0"/>
                </a:lnTo>
                <a:lnTo>
                  <a:pt x="4331" y="379"/>
                </a:lnTo>
                <a:lnTo>
                  <a:pt x="3534" y="702"/>
                </a:lnTo>
                <a:lnTo>
                  <a:pt x="3590" y="1670"/>
                </a:lnTo>
                <a:lnTo>
                  <a:pt x="2736" y="2429"/>
                </a:lnTo>
                <a:lnTo>
                  <a:pt x="2052" y="3295"/>
                </a:lnTo>
                <a:lnTo>
                  <a:pt x="1027" y="3834"/>
                </a:lnTo>
                <a:lnTo>
                  <a:pt x="114" y="4537"/>
                </a:lnTo>
                <a:lnTo>
                  <a:pt x="227" y="5184"/>
                </a:lnTo>
                <a:close/>
              </a:path>
            </a:pathLst>
          </a:custGeom>
          <a:solidFill>
            <a:srgbClr val="EDF7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60" name="object 1960"/>
          <p:cNvSpPr/>
          <p:nvPr/>
        </p:nvSpPr>
        <p:spPr>
          <a:xfrm>
            <a:off x="345820" y="524324"/>
            <a:ext cx="1069" cy="840"/>
          </a:xfrm>
          <a:custGeom>
            <a:avLst/>
            <a:gdLst/>
            <a:ahLst/>
            <a:cxnLst/>
            <a:rect l="l" t="t" r="r" b="b"/>
            <a:pathLst>
              <a:path w="1425" h="1120">
                <a:moveTo>
                  <a:pt x="227" y="37"/>
                </a:moveTo>
                <a:lnTo>
                  <a:pt x="0" y="645"/>
                </a:lnTo>
                <a:lnTo>
                  <a:pt x="1425" y="1120"/>
                </a:lnTo>
                <a:lnTo>
                  <a:pt x="1367" y="0"/>
                </a:lnTo>
                <a:lnTo>
                  <a:pt x="227" y="37"/>
                </a:lnTo>
                <a:close/>
              </a:path>
            </a:pathLst>
          </a:custGeom>
          <a:solidFill>
            <a:srgbClr val="EDF7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61" name="object 1961"/>
          <p:cNvSpPr/>
          <p:nvPr/>
        </p:nvSpPr>
        <p:spPr>
          <a:xfrm>
            <a:off x="336929" y="526915"/>
            <a:ext cx="1623" cy="1082"/>
          </a:xfrm>
          <a:custGeom>
            <a:avLst/>
            <a:gdLst/>
            <a:ahLst/>
            <a:cxnLst/>
            <a:rect l="l" t="t" r="r" b="b"/>
            <a:pathLst>
              <a:path w="2164" h="1442">
                <a:moveTo>
                  <a:pt x="0" y="208"/>
                </a:moveTo>
                <a:lnTo>
                  <a:pt x="56" y="1442"/>
                </a:lnTo>
                <a:lnTo>
                  <a:pt x="2164" y="1442"/>
                </a:lnTo>
                <a:lnTo>
                  <a:pt x="1709" y="683"/>
                </a:lnTo>
                <a:lnTo>
                  <a:pt x="96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EDF7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62" name="object 1962"/>
          <p:cNvSpPr/>
          <p:nvPr/>
        </p:nvSpPr>
        <p:spPr>
          <a:xfrm>
            <a:off x="338681" y="527428"/>
            <a:ext cx="1154" cy="569"/>
          </a:xfrm>
          <a:custGeom>
            <a:avLst/>
            <a:gdLst/>
            <a:ahLst/>
            <a:cxnLst/>
            <a:rect l="l" t="t" r="r" b="b"/>
            <a:pathLst>
              <a:path w="1538" h="759">
                <a:moveTo>
                  <a:pt x="1538" y="493"/>
                </a:moveTo>
                <a:lnTo>
                  <a:pt x="0" y="0"/>
                </a:lnTo>
                <a:lnTo>
                  <a:pt x="398" y="759"/>
                </a:lnTo>
                <a:lnTo>
                  <a:pt x="1538" y="493"/>
                </a:lnTo>
                <a:close/>
              </a:path>
            </a:pathLst>
          </a:custGeom>
          <a:solidFill>
            <a:srgbClr val="EDF7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63" name="object 1963"/>
          <p:cNvSpPr/>
          <p:nvPr/>
        </p:nvSpPr>
        <p:spPr>
          <a:xfrm>
            <a:off x="303330" y="525292"/>
            <a:ext cx="55785" cy="23108"/>
          </a:xfrm>
          <a:custGeom>
            <a:avLst/>
            <a:gdLst/>
            <a:ahLst/>
            <a:cxnLst/>
            <a:rect l="l" t="t" r="r" b="b"/>
            <a:pathLst>
              <a:path w="74380" h="30811">
                <a:moveTo>
                  <a:pt x="73005" y="15255"/>
                </a:moveTo>
                <a:lnTo>
                  <a:pt x="74380" y="12085"/>
                </a:lnTo>
                <a:lnTo>
                  <a:pt x="73917" y="11485"/>
                </a:lnTo>
                <a:lnTo>
                  <a:pt x="73474" y="10896"/>
                </a:lnTo>
                <a:lnTo>
                  <a:pt x="72951" y="10365"/>
                </a:lnTo>
                <a:lnTo>
                  <a:pt x="72548" y="11105"/>
                </a:lnTo>
                <a:lnTo>
                  <a:pt x="71863" y="10251"/>
                </a:lnTo>
                <a:lnTo>
                  <a:pt x="71138" y="9340"/>
                </a:lnTo>
                <a:lnTo>
                  <a:pt x="70896" y="8258"/>
                </a:lnTo>
                <a:lnTo>
                  <a:pt x="70796" y="7935"/>
                </a:lnTo>
                <a:lnTo>
                  <a:pt x="67815" y="4859"/>
                </a:lnTo>
                <a:lnTo>
                  <a:pt x="64347" y="2164"/>
                </a:lnTo>
                <a:lnTo>
                  <a:pt x="60470" y="0"/>
                </a:lnTo>
                <a:lnTo>
                  <a:pt x="60071" y="702"/>
                </a:lnTo>
                <a:lnTo>
                  <a:pt x="59900" y="1822"/>
                </a:lnTo>
                <a:lnTo>
                  <a:pt x="59501" y="2847"/>
                </a:lnTo>
                <a:lnTo>
                  <a:pt x="58249" y="2752"/>
                </a:lnTo>
                <a:lnTo>
                  <a:pt x="57050" y="2904"/>
                </a:lnTo>
                <a:lnTo>
                  <a:pt x="56140" y="3550"/>
                </a:lnTo>
                <a:lnTo>
                  <a:pt x="55113" y="4157"/>
                </a:lnTo>
                <a:lnTo>
                  <a:pt x="54372" y="4043"/>
                </a:lnTo>
                <a:lnTo>
                  <a:pt x="53860" y="4859"/>
                </a:lnTo>
                <a:lnTo>
                  <a:pt x="53119" y="5277"/>
                </a:lnTo>
                <a:lnTo>
                  <a:pt x="52777" y="4480"/>
                </a:lnTo>
                <a:lnTo>
                  <a:pt x="52549" y="3549"/>
                </a:lnTo>
                <a:lnTo>
                  <a:pt x="51637" y="3455"/>
                </a:lnTo>
                <a:lnTo>
                  <a:pt x="50668" y="3398"/>
                </a:lnTo>
                <a:lnTo>
                  <a:pt x="49700" y="3606"/>
                </a:lnTo>
                <a:lnTo>
                  <a:pt x="48900" y="4954"/>
                </a:lnTo>
                <a:lnTo>
                  <a:pt x="47591" y="5277"/>
                </a:lnTo>
                <a:lnTo>
                  <a:pt x="46165" y="5448"/>
                </a:lnTo>
                <a:lnTo>
                  <a:pt x="45539" y="6587"/>
                </a:lnTo>
                <a:lnTo>
                  <a:pt x="44340" y="7232"/>
                </a:lnTo>
                <a:lnTo>
                  <a:pt x="44000" y="8087"/>
                </a:lnTo>
                <a:lnTo>
                  <a:pt x="43372" y="8732"/>
                </a:lnTo>
                <a:lnTo>
                  <a:pt x="43031" y="8675"/>
                </a:lnTo>
                <a:lnTo>
                  <a:pt x="43771" y="9435"/>
                </a:lnTo>
                <a:lnTo>
                  <a:pt x="42745" y="9719"/>
                </a:lnTo>
                <a:lnTo>
                  <a:pt x="41549" y="9928"/>
                </a:lnTo>
                <a:lnTo>
                  <a:pt x="40466" y="9605"/>
                </a:lnTo>
                <a:lnTo>
                  <a:pt x="40294" y="10365"/>
                </a:lnTo>
                <a:lnTo>
                  <a:pt x="40182" y="11105"/>
                </a:lnTo>
                <a:lnTo>
                  <a:pt x="39441" y="10042"/>
                </a:lnTo>
                <a:lnTo>
                  <a:pt x="38871" y="8732"/>
                </a:lnTo>
                <a:lnTo>
                  <a:pt x="38015" y="9814"/>
                </a:lnTo>
                <a:lnTo>
                  <a:pt x="37731" y="11010"/>
                </a:lnTo>
                <a:lnTo>
                  <a:pt x="37332" y="12138"/>
                </a:lnTo>
                <a:lnTo>
                  <a:pt x="36305" y="12138"/>
                </a:lnTo>
                <a:lnTo>
                  <a:pt x="35280" y="11770"/>
                </a:lnTo>
                <a:lnTo>
                  <a:pt x="34311" y="11713"/>
                </a:lnTo>
                <a:lnTo>
                  <a:pt x="33342" y="12030"/>
                </a:lnTo>
                <a:lnTo>
                  <a:pt x="32259" y="12085"/>
                </a:lnTo>
                <a:lnTo>
                  <a:pt x="31232" y="12301"/>
                </a:lnTo>
                <a:lnTo>
                  <a:pt x="29923" y="12354"/>
                </a:lnTo>
                <a:lnTo>
                  <a:pt x="28612" y="12354"/>
                </a:lnTo>
                <a:lnTo>
                  <a:pt x="27357" y="12624"/>
                </a:lnTo>
                <a:lnTo>
                  <a:pt x="26273" y="11864"/>
                </a:lnTo>
                <a:lnTo>
                  <a:pt x="25532" y="13218"/>
                </a:lnTo>
                <a:lnTo>
                  <a:pt x="24507" y="13163"/>
                </a:lnTo>
                <a:lnTo>
                  <a:pt x="23538" y="13379"/>
                </a:lnTo>
                <a:lnTo>
                  <a:pt x="22513" y="13812"/>
                </a:lnTo>
                <a:lnTo>
                  <a:pt x="21486" y="14027"/>
                </a:lnTo>
                <a:lnTo>
                  <a:pt x="20860" y="13271"/>
                </a:lnTo>
                <a:lnTo>
                  <a:pt x="20632" y="12301"/>
                </a:lnTo>
                <a:lnTo>
                  <a:pt x="21202" y="11864"/>
                </a:lnTo>
                <a:lnTo>
                  <a:pt x="22284" y="12516"/>
                </a:lnTo>
                <a:lnTo>
                  <a:pt x="23424" y="12785"/>
                </a:lnTo>
                <a:lnTo>
                  <a:pt x="24678" y="12679"/>
                </a:lnTo>
                <a:lnTo>
                  <a:pt x="24564" y="11542"/>
                </a:lnTo>
                <a:lnTo>
                  <a:pt x="23766" y="10953"/>
                </a:lnTo>
                <a:lnTo>
                  <a:pt x="23083" y="10194"/>
                </a:lnTo>
                <a:lnTo>
                  <a:pt x="22284" y="9548"/>
                </a:lnTo>
                <a:lnTo>
                  <a:pt x="21315" y="9055"/>
                </a:lnTo>
                <a:lnTo>
                  <a:pt x="20689" y="7821"/>
                </a:lnTo>
                <a:lnTo>
                  <a:pt x="19664" y="7498"/>
                </a:lnTo>
                <a:lnTo>
                  <a:pt x="18580" y="7384"/>
                </a:lnTo>
                <a:lnTo>
                  <a:pt x="17553" y="7498"/>
                </a:lnTo>
                <a:lnTo>
                  <a:pt x="16699" y="7878"/>
                </a:lnTo>
                <a:lnTo>
                  <a:pt x="15730" y="7878"/>
                </a:lnTo>
                <a:lnTo>
                  <a:pt x="14248" y="8352"/>
                </a:lnTo>
                <a:lnTo>
                  <a:pt x="13108" y="8352"/>
                </a:lnTo>
                <a:lnTo>
                  <a:pt x="12083" y="8903"/>
                </a:lnTo>
                <a:lnTo>
                  <a:pt x="10943" y="9340"/>
                </a:lnTo>
                <a:lnTo>
                  <a:pt x="9860" y="9340"/>
                </a:lnTo>
                <a:lnTo>
                  <a:pt x="8776" y="9169"/>
                </a:lnTo>
                <a:lnTo>
                  <a:pt x="7922" y="9985"/>
                </a:lnTo>
                <a:lnTo>
                  <a:pt x="7010" y="10782"/>
                </a:lnTo>
                <a:lnTo>
                  <a:pt x="6555" y="11769"/>
                </a:lnTo>
                <a:lnTo>
                  <a:pt x="7524" y="13002"/>
                </a:lnTo>
                <a:lnTo>
                  <a:pt x="7294" y="13974"/>
                </a:lnTo>
                <a:lnTo>
                  <a:pt x="7010" y="14890"/>
                </a:lnTo>
                <a:lnTo>
                  <a:pt x="7010" y="15807"/>
                </a:lnTo>
                <a:lnTo>
                  <a:pt x="7922" y="16510"/>
                </a:lnTo>
                <a:lnTo>
                  <a:pt x="9119" y="16077"/>
                </a:lnTo>
                <a:lnTo>
                  <a:pt x="10259" y="15485"/>
                </a:lnTo>
                <a:lnTo>
                  <a:pt x="11171" y="14674"/>
                </a:lnTo>
                <a:lnTo>
                  <a:pt x="11570" y="14621"/>
                </a:lnTo>
                <a:lnTo>
                  <a:pt x="11626" y="13757"/>
                </a:lnTo>
                <a:lnTo>
                  <a:pt x="12025" y="12732"/>
                </a:lnTo>
                <a:lnTo>
                  <a:pt x="12993" y="12138"/>
                </a:lnTo>
                <a:lnTo>
                  <a:pt x="14021" y="11656"/>
                </a:lnTo>
                <a:lnTo>
                  <a:pt x="15160" y="11333"/>
                </a:lnTo>
                <a:lnTo>
                  <a:pt x="16186" y="11276"/>
                </a:lnTo>
                <a:lnTo>
                  <a:pt x="15503" y="11921"/>
                </a:lnTo>
                <a:lnTo>
                  <a:pt x="14534" y="12354"/>
                </a:lnTo>
                <a:lnTo>
                  <a:pt x="13622" y="12732"/>
                </a:lnTo>
                <a:lnTo>
                  <a:pt x="13165" y="14135"/>
                </a:lnTo>
                <a:lnTo>
                  <a:pt x="13563" y="15052"/>
                </a:lnTo>
                <a:lnTo>
                  <a:pt x="13108" y="15971"/>
                </a:lnTo>
                <a:lnTo>
                  <a:pt x="12311" y="16671"/>
                </a:lnTo>
                <a:lnTo>
                  <a:pt x="11284" y="16455"/>
                </a:lnTo>
                <a:lnTo>
                  <a:pt x="10544" y="17157"/>
                </a:lnTo>
                <a:lnTo>
                  <a:pt x="9975" y="17913"/>
                </a:lnTo>
                <a:lnTo>
                  <a:pt x="8720" y="17751"/>
                </a:lnTo>
                <a:lnTo>
                  <a:pt x="7465" y="17588"/>
                </a:lnTo>
                <a:lnTo>
                  <a:pt x="6668" y="17049"/>
                </a:lnTo>
                <a:lnTo>
                  <a:pt x="5927" y="16455"/>
                </a:lnTo>
                <a:lnTo>
                  <a:pt x="5300" y="15862"/>
                </a:lnTo>
                <a:lnTo>
                  <a:pt x="6213" y="15485"/>
                </a:lnTo>
                <a:lnTo>
                  <a:pt x="6384" y="14404"/>
                </a:lnTo>
                <a:lnTo>
                  <a:pt x="6839" y="13379"/>
                </a:lnTo>
                <a:lnTo>
                  <a:pt x="5927" y="14082"/>
                </a:lnTo>
                <a:lnTo>
                  <a:pt x="5129" y="14837"/>
                </a:lnTo>
                <a:lnTo>
                  <a:pt x="4160" y="15593"/>
                </a:lnTo>
                <a:lnTo>
                  <a:pt x="3590" y="15160"/>
                </a:lnTo>
                <a:lnTo>
                  <a:pt x="2678" y="15321"/>
                </a:lnTo>
                <a:lnTo>
                  <a:pt x="1881" y="14999"/>
                </a:lnTo>
                <a:lnTo>
                  <a:pt x="855" y="15430"/>
                </a:lnTo>
                <a:lnTo>
                  <a:pt x="0" y="15916"/>
                </a:lnTo>
                <a:lnTo>
                  <a:pt x="7802" y="23445"/>
                </a:lnTo>
                <a:lnTo>
                  <a:pt x="19845" y="28657"/>
                </a:lnTo>
                <a:lnTo>
                  <a:pt x="34853" y="30795"/>
                </a:lnTo>
                <a:lnTo>
                  <a:pt x="36305" y="30811"/>
                </a:lnTo>
                <a:lnTo>
                  <a:pt x="52277" y="28784"/>
                </a:lnTo>
                <a:lnTo>
                  <a:pt x="65010" y="23301"/>
                </a:lnTo>
                <a:lnTo>
                  <a:pt x="73005" y="15255"/>
                </a:lnTo>
                <a:close/>
              </a:path>
            </a:pathLst>
          </a:custGeom>
          <a:solidFill>
            <a:srgbClr val="EDF7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64" name="object 1964"/>
          <p:cNvSpPr/>
          <p:nvPr/>
        </p:nvSpPr>
        <p:spPr>
          <a:xfrm>
            <a:off x="303373" y="533180"/>
            <a:ext cx="427" cy="484"/>
          </a:xfrm>
          <a:custGeom>
            <a:avLst/>
            <a:gdLst/>
            <a:ahLst/>
            <a:cxnLst/>
            <a:rect l="l" t="t" r="r" b="b"/>
            <a:pathLst>
              <a:path w="569" h="645">
                <a:moveTo>
                  <a:pt x="171" y="436"/>
                </a:moveTo>
                <a:lnTo>
                  <a:pt x="0" y="645"/>
                </a:lnTo>
                <a:lnTo>
                  <a:pt x="513" y="227"/>
                </a:lnTo>
                <a:lnTo>
                  <a:pt x="569" y="0"/>
                </a:lnTo>
                <a:lnTo>
                  <a:pt x="171" y="436"/>
                </a:lnTo>
                <a:close/>
              </a:path>
            </a:pathLst>
          </a:custGeom>
          <a:solidFill>
            <a:srgbClr val="EDF7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65" name="object 1965"/>
          <p:cNvSpPr/>
          <p:nvPr/>
        </p:nvSpPr>
        <p:spPr>
          <a:xfrm>
            <a:off x="345820" y="524324"/>
            <a:ext cx="1069" cy="840"/>
          </a:xfrm>
          <a:custGeom>
            <a:avLst/>
            <a:gdLst/>
            <a:ahLst/>
            <a:cxnLst/>
            <a:rect l="l" t="t" r="r" b="b"/>
            <a:pathLst>
              <a:path w="1425" h="1120">
                <a:moveTo>
                  <a:pt x="1425" y="1120"/>
                </a:moveTo>
                <a:lnTo>
                  <a:pt x="1367" y="0"/>
                </a:lnTo>
                <a:lnTo>
                  <a:pt x="227" y="37"/>
                </a:lnTo>
                <a:lnTo>
                  <a:pt x="0" y="645"/>
                </a:lnTo>
                <a:lnTo>
                  <a:pt x="1425" y="1120"/>
                </a:lnTo>
                <a:close/>
              </a:path>
            </a:pathLst>
          </a:custGeom>
          <a:solidFill>
            <a:srgbClr val="EDF7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66" name="object 1966"/>
          <p:cNvSpPr/>
          <p:nvPr/>
        </p:nvSpPr>
        <p:spPr>
          <a:xfrm>
            <a:off x="302347" y="531884"/>
            <a:ext cx="3933" cy="4657"/>
          </a:xfrm>
          <a:custGeom>
            <a:avLst/>
            <a:gdLst/>
            <a:ahLst/>
            <a:cxnLst/>
            <a:rect l="l" t="t" r="r" b="b"/>
            <a:pathLst>
              <a:path w="5244" h="6209">
                <a:moveTo>
                  <a:pt x="227" y="5184"/>
                </a:moveTo>
                <a:lnTo>
                  <a:pt x="457" y="5723"/>
                </a:lnTo>
                <a:lnTo>
                  <a:pt x="797" y="6209"/>
                </a:lnTo>
                <a:lnTo>
                  <a:pt x="2052" y="6101"/>
                </a:lnTo>
                <a:lnTo>
                  <a:pt x="2622" y="5023"/>
                </a:lnTo>
                <a:lnTo>
                  <a:pt x="2906" y="3889"/>
                </a:lnTo>
                <a:lnTo>
                  <a:pt x="3363" y="2866"/>
                </a:lnTo>
                <a:lnTo>
                  <a:pt x="4275" y="2107"/>
                </a:lnTo>
                <a:lnTo>
                  <a:pt x="4901" y="1139"/>
                </a:lnTo>
                <a:lnTo>
                  <a:pt x="5244" y="0"/>
                </a:lnTo>
                <a:lnTo>
                  <a:pt x="4331" y="379"/>
                </a:lnTo>
                <a:lnTo>
                  <a:pt x="3534" y="702"/>
                </a:lnTo>
                <a:lnTo>
                  <a:pt x="3590" y="1670"/>
                </a:lnTo>
                <a:lnTo>
                  <a:pt x="2736" y="2429"/>
                </a:lnTo>
                <a:lnTo>
                  <a:pt x="2052" y="3295"/>
                </a:lnTo>
                <a:lnTo>
                  <a:pt x="1027" y="3834"/>
                </a:lnTo>
                <a:lnTo>
                  <a:pt x="114" y="4537"/>
                </a:lnTo>
                <a:lnTo>
                  <a:pt x="227" y="5184"/>
                </a:lnTo>
                <a:close/>
              </a:path>
            </a:pathLst>
          </a:custGeom>
          <a:solidFill>
            <a:srgbClr val="EDF7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67" name="object 1967"/>
          <p:cNvSpPr/>
          <p:nvPr/>
        </p:nvSpPr>
        <p:spPr>
          <a:xfrm>
            <a:off x="336929" y="526915"/>
            <a:ext cx="1623" cy="1082"/>
          </a:xfrm>
          <a:custGeom>
            <a:avLst/>
            <a:gdLst/>
            <a:ahLst/>
            <a:cxnLst/>
            <a:rect l="l" t="t" r="r" b="b"/>
            <a:pathLst>
              <a:path w="2164" h="1442">
                <a:moveTo>
                  <a:pt x="0" y="208"/>
                </a:moveTo>
                <a:lnTo>
                  <a:pt x="56" y="1442"/>
                </a:lnTo>
                <a:lnTo>
                  <a:pt x="2164" y="1442"/>
                </a:lnTo>
                <a:lnTo>
                  <a:pt x="1709" y="683"/>
                </a:lnTo>
                <a:lnTo>
                  <a:pt x="96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EDF7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68" name="object 1968"/>
          <p:cNvSpPr/>
          <p:nvPr/>
        </p:nvSpPr>
        <p:spPr>
          <a:xfrm>
            <a:off x="318761" y="525647"/>
            <a:ext cx="3506" cy="1623"/>
          </a:xfrm>
          <a:custGeom>
            <a:avLst/>
            <a:gdLst/>
            <a:ahLst/>
            <a:cxnLst/>
            <a:rect l="l" t="t" r="r" b="b"/>
            <a:pathLst>
              <a:path w="4674" h="2164">
                <a:moveTo>
                  <a:pt x="4674" y="1689"/>
                </a:moveTo>
                <a:lnTo>
                  <a:pt x="3705" y="987"/>
                </a:lnTo>
                <a:lnTo>
                  <a:pt x="2849" y="1309"/>
                </a:lnTo>
                <a:lnTo>
                  <a:pt x="2793" y="322"/>
                </a:lnTo>
                <a:lnTo>
                  <a:pt x="1768" y="0"/>
                </a:lnTo>
                <a:lnTo>
                  <a:pt x="855" y="436"/>
                </a:lnTo>
                <a:lnTo>
                  <a:pt x="171" y="1195"/>
                </a:lnTo>
                <a:lnTo>
                  <a:pt x="0" y="2164"/>
                </a:lnTo>
                <a:lnTo>
                  <a:pt x="1425" y="2164"/>
                </a:lnTo>
                <a:lnTo>
                  <a:pt x="2736" y="1689"/>
                </a:lnTo>
                <a:lnTo>
                  <a:pt x="3079" y="2107"/>
                </a:lnTo>
                <a:lnTo>
                  <a:pt x="4674" y="1689"/>
                </a:lnTo>
                <a:close/>
              </a:path>
            </a:pathLst>
          </a:custGeom>
          <a:solidFill>
            <a:srgbClr val="EDF7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69" name="object 1969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EDF7FC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70" name="object 1970"/>
          <p:cNvSpPr/>
          <p:nvPr/>
        </p:nvSpPr>
        <p:spPr>
          <a:xfrm>
            <a:off x="345820" y="524352"/>
            <a:ext cx="1069" cy="812"/>
          </a:xfrm>
          <a:custGeom>
            <a:avLst/>
            <a:gdLst/>
            <a:ahLst/>
            <a:cxnLst/>
            <a:rect l="l" t="t" r="r" b="b"/>
            <a:pathLst>
              <a:path w="1425" h="1082">
                <a:moveTo>
                  <a:pt x="1425" y="1082"/>
                </a:moveTo>
                <a:lnTo>
                  <a:pt x="1367" y="436"/>
                </a:lnTo>
                <a:lnTo>
                  <a:pt x="799" y="170"/>
                </a:lnTo>
                <a:lnTo>
                  <a:pt x="227" y="0"/>
                </a:lnTo>
                <a:lnTo>
                  <a:pt x="0" y="607"/>
                </a:lnTo>
                <a:lnTo>
                  <a:pt x="1425" y="1082"/>
                </a:lnTo>
                <a:close/>
              </a:path>
            </a:pathLst>
          </a:custGeom>
          <a:solidFill>
            <a:srgbClr val="EBF6F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71" name="object 1971"/>
          <p:cNvSpPr/>
          <p:nvPr/>
        </p:nvSpPr>
        <p:spPr>
          <a:xfrm>
            <a:off x="336929" y="526915"/>
            <a:ext cx="1623" cy="1082"/>
          </a:xfrm>
          <a:custGeom>
            <a:avLst/>
            <a:gdLst/>
            <a:ahLst/>
            <a:cxnLst/>
            <a:rect l="l" t="t" r="r" b="b"/>
            <a:pathLst>
              <a:path w="2164" h="1442">
                <a:moveTo>
                  <a:pt x="0" y="208"/>
                </a:moveTo>
                <a:lnTo>
                  <a:pt x="56" y="1442"/>
                </a:lnTo>
                <a:lnTo>
                  <a:pt x="2164" y="1442"/>
                </a:lnTo>
                <a:lnTo>
                  <a:pt x="1709" y="683"/>
                </a:lnTo>
                <a:lnTo>
                  <a:pt x="96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EBF6F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72" name="object 1972"/>
          <p:cNvSpPr/>
          <p:nvPr/>
        </p:nvSpPr>
        <p:spPr>
          <a:xfrm>
            <a:off x="318761" y="525647"/>
            <a:ext cx="3506" cy="1623"/>
          </a:xfrm>
          <a:custGeom>
            <a:avLst/>
            <a:gdLst/>
            <a:ahLst/>
            <a:cxnLst/>
            <a:rect l="l" t="t" r="r" b="b"/>
            <a:pathLst>
              <a:path w="4674" h="2164">
                <a:moveTo>
                  <a:pt x="4674" y="1689"/>
                </a:moveTo>
                <a:lnTo>
                  <a:pt x="3705" y="987"/>
                </a:lnTo>
                <a:lnTo>
                  <a:pt x="2849" y="1309"/>
                </a:lnTo>
                <a:lnTo>
                  <a:pt x="2793" y="322"/>
                </a:lnTo>
                <a:lnTo>
                  <a:pt x="1768" y="0"/>
                </a:lnTo>
                <a:lnTo>
                  <a:pt x="855" y="436"/>
                </a:lnTo>
                <a:lnTo>
                  <a:pt x="171" y="1195"/>
                </a:lnTo>
                <a:lnTo>
                  <a:pt x="0" y="2164"/>
                </a:lnTo>
                <a:lnTo>
                  <a:pt x="1425" y="2164"/>
                </a:lnTo>
                <a:lnTo>
                  <a:pt x="2736" y="1689"/>
                </a:lnTo>
                <a:lnTo>
                  <a:pt x="3079" y="2107"/>
                </a:lnTo>
                <a:lnTo>
                  <a:pt x="4674" y="1689"/>
                </a:lnTo>
                <a:close/>
              </a:path>
            </a:pathLst>
          </a:custGeom>
          <a:solidFill>
            <a:srgbClr val="EBF6F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73" name="object 1973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EBF6F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74" name="object 1974"/>
          <p:cNvSpPr/>
          <p:nvPr/>
        </p:nvSpPr>
        <p:spPr>
          <a:xfrm>
            <a:off x="338681" y="527428"/>
            <a:ext cx="1154" cy="569"/>
          </a:xfrm>
          <a:custGeom>
            <a:avLst/>
            <a:gdLst/>
            <a:ahLst/>
            <a:cxnLst/>
            <a:rect l="l" t="t" r="r" b="b"/>
            <a:pathLst>
              <a:path w="1538" h="759">
                <a:moveTo>
                  <a:pt x="1538" y="493"/>
                </a:moveTo>
                <a:lnTo>
                  <a:pt x="0" y="0"/>
                </a:lnTo>
                <a:lnTo>
                  <a:pt x="398" y="759"/>
                </a:lnTo>
                <a:lnTo>
                  <a:pt x="1538" y="493"/>
                </a:lnTo>
                <a:close/>
              </a:path>
            </a:pathLst>
          </a:custGeom>
          <a:solidFill>
            <a:srgbClr val="EBF6F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75" name="object 1975"/>
          <p:cNvSpPr/>
          <p:nvPr/>
        </p:nvSpPr>
        <p:spPr>
          <a:xfrm>
            <a:off x="302390" y="531884"/>
            <a:ext cx="3890" cy="4657"/>
          </a:xfrm>
          <a:custGeom>
            <a:avLst/>
            <a:gdLst/>
            <a:ahLst/>
            <a:cxnLst/>
            <a:rect l="l" t="t" r="r" b="b"/>
            <a:pathLst>
              <a:path w="5187" h="6209">
                <a:moveTo>
                  <a:pt x="229" y="5292"/>
                </a:moveTo>
                <a:lnTo>
                  <a:pt x="457" y="5776"/>
                </a:lnTo>
                <a:lnTo>
                  <a:pt x="741" y="6209"/>
                </a:lnTo>
                <a:lnTo>
                  <a:pt x="1995" y="6101"/>
                </a:lnTo>
                <a:lnTo>
                  <a:pt x="2565" y="5023"/>
                </a:lnTo>
                <a:lnTo>
                  <a:pt x="2849" y="3889"/>
                </a:lnTo>
                <a:lnTo>
                  <a:pt x="3306" y="2866"/>
                </a:lnTo>
                <a:lnTo>
                  <a:pt x="4219" y="2107"/>
                </a:lnTo>
                <a:lnTo>
                  <a:pt x="4845" y="1139"/>
                </a:lnTo>
                <a:lnTo>
                  <a:pt x="5187" y="0"/>
                </a:lnTo>
                <a:lnTo>
                  <a:pt x="4275" y="379"/>
                </a:lnTo>
                <a:lnTo>
                  <a:pt x="3478" y="702"/>
                </a:lnTo>
                <a:lnTo>
                  <a:pt x="3534" y="1670"/>
                </a:lnTo>
                <a:lnTo>
                  <a:pt x="2680" y="2429"/>
                </a:lnTo>
                <a:lnTo>
                  <a:pt x="1995" y="3295"/>
                </a:lnTo>
                <a:lnTo>
                  <a:pt x="970" y="3834"/>
                </a:lnTo>
                <a:lnTo>
                  <a:pt x="457" y="4212"/>
                </a:lnTo>
                <a:lnTo>
                  <a:pt x="0" y="4806"/>
                </a:lnTo>
                <a:lnTo>
                  <a:pt x="229" y="5292"/>
                </a:lnTo>
                <a:close/>
              </a:path>
            </a:pathLst>
          </a:custGeom>
          <a:solidFill>
            <a:srgbClr val="EBF6F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76" name="object 1976"/>
          <p:cNvSpPr/>
          <p:nvPr/>
        </p:nvSpPr>
        <p:spPr>
          <a:xfrm>
            <a:off x="303331" y="525577"/>
            <a:ext cx="55649" cy="22823"/>
          </a:xfrm>
          <a:custGeom>
            <a:avLst/>
            <a:gdLst/>
            <a:ahLst/>
            <a:cxnLst/>
            <a:rect l="l" t="t" r="r" b="b"/>
            <a:pathLst>
              <a:path w="74199" h="30431">
                <a:moveTo>
                  <a:pt x="23766" y="10574"/>
                </a:moveTo>
                <a:lnTo>
                  <a:pt x="23083" y="9814"/>
                </a:lnTo>
                <a:lnTo>
                  <a:pt x="22284" y="9169"/>
                </a:lnTo>
                <a:lnTo>
                  <a:pt x="21315" y="8675"/>
                </a:lnTo>
                <a:lnTo>
                  <a:pt x="20689" y="7441"/>
                </a:lnTo>
                <a:lnTo>
                  <a:pt x="19664" y="7118"/>
                </a:lnTo>
                <a:lnTo>
                  <a:pt x="18580" y="7005"/>
                </a:lnTo>
                <a:lnTo>
                  <a:pt x="17553" y="7118"/>
                </a:lnTo>
                <a:lnTo>
                  <a:pt x="16699" y="7498"/>
                </a:lnTo>
                <a:lnTo>
                  <a:pt x="15730" y="7498"/>
                </a:lnTo>
                <a:lnTo>
                  <a:pt x="14248" y="7973"/>
                </a:lnTo>
                <a:lnTo>
                  <a:pt x="13108" y="7973"/>
                </a:lnTo>
                <a:lnTo>
                  <a:pt x="12083" y="8523"/>
                </a:lnTo>
                <a:lnTo>
                  <a:pt x="10943" y="8960"/>
                </a:lnTo>
                <a:lnTo>
                  <a:pt x="9860" y="8960"/>
                </a:lnTo>
                <a:lnTo>
                  <a:pt x="8776" y="8789"/>
                </a:lnTo>
                <a:lnTo>
                  <a:pt x="7922" y="9605"/>
                </a:lnTo>
                <a:lnTo>
                  <a:pt x="7010" y="10403"/>
                </a:lnTo>
                <a:lnTo>
                  <a:pt x="6555" y="11390"/>
                </a:lnTo>
                <a:lnTo>
                  <a:pt x="7524" y="12622"/>
                </a:lnTo>
                <a:lnTo>
                  <a:pt x="7294" y="13594"/>
                </a:lnTo>
                <a:lnTo>
                  <a:pt x="7010" y="14511"/>
                </a:lnTo>
                <a:lnTo>
                  <a:pt x="7010" y="15428"/>
                </a:lnTo>
                <a:lnTo>
                  <a:pt x="7922" y="16130"/>
                </a:lnTo>
                <a:lnTo>
                  <a:pt x="9119" y="15697"/>
                </a:lnTo>
                <a:lnTo>
                  <a:pt x="10259" y="15105"/>
                </a:lnTo>
                <a:lnTo>
                  <a:pt x="11171" y="14294"/>
                </a:lnTo>
                <a:lnTo>
                  <a:pt x="11570" y="14241"/>
                </a:lnTo>
                <a:lnTo>
                  <a:pt x="11626" y="13377"/>
                </a:lnTo>
                <a:lnTo>
                  <a:pt x="12025" y="12352"/>
                </a:lnTo>
                <a:lnTo>
                  <a:pt x="12993" y="11758"/>
                </a:lnTo>
                <a:lnTo>
                  <a:pt x="14021" y="11276"/>
                </a:lnTo>
                <a:lnTo>
                  <a:pt x="15160" y="10953"/>
                </a:lnTo>
                <a:lnTo>
                  <a:pt x="16186" y="10896"/>
                </a:lnTo>
                <a:lnTo>
                  <a:pt x="15503" y="11542"/>
                </a:lnTo>
                <a:lnTo>
                  <a:pt x="14534" y="11975"/>
                </a:lnTo>
                <a:lnTo>
                  <a:pt x="13622" y="12352"/>
                </a:lnTo>
                <a:lnTo>
                  <a:pt x="13165" y="13755"/>
                </a:lnTo>
                <a:lnTo>
                  <a:pt x="13563" y="14672"/>
                </a:lnTo>
                <a:lnTo>
                  <a:pt x="13108" y="15591"/>
                </a:lnTo>
                <a:lnTo>
                  <a:pt x="12311" y="16291"/>
                </a:lnTo>
                <a:lnTo>
                  <a:pt x="11284" y="16075"/>
                </a:lnTo>
                <a:lnTo>
                  <a:pt x="10544" y="16777"/>
                </a:lnTo>
                <a:lnTo>
                  <a:pt x="9975" y="17533"/>
                </a:lnTo>
                <a:lnTo>
                  <a:pt x="8720" y="17372"/>
                </a:lnTo>
                <a:lnTo>
                  <a:pt x="7465" y="17208"/>
                </a:lnTo>
                <a:lnTo>
                  <a:pt x="6668" y="16669"/>
                </a:lnTo>
                <a:lnTo>
                  <a:pt x="5927" y="16075"/>
                </a:lnTo>
                <a:lnTo>
                  <a:pt x="5300" y="15483"/>
                </a:lnTo>
                <a:lnTo>
                  <a:pt x="6213" y="15105"/>
                </a:lnTo>
                <a:lnTo>
                  <a:pt x="6384" y="14025"/>
                </a:lnTo>
                <a:lnTo>
                  <a:pt x="6839" y="13000"/>
                </a:lnTo>
                <a:lnTo>
                  <a:pt x="5927" y="13702"/>
                </a:lnTo>
                <a:lnTo>
                  <a:pt x="5129" y="14458"/>
                </a:lnTo>
                <a:lnTo>
                  <a:pt x="4160" y="15213"/>
                </a:lnTo>
                <a:lnTo>
                  <a:pt x="3590" y="14780"/>
                </a:lnTo>
                <a:lnTo>
                  <a:pt x="2678" y="14942"/>
                </a:lnTo>
                <a:lnTo>
                  <a:pt x="1881" y="14619"/>
                </a:lnTo>
                <a:lnTo>
                  <a:pt x="855" y="15050"/>
                </a:lnTo>
                <a:lnTo>
                  <a:pt x="0" y="15536"/>
                </a:lnTo>
                <a:lnTo>
                  <a:pt x="7802" y="23066"/>
                </a:lnTo>
                <a:lnTo>
                  <a:pt x="19845" y="28278"/>
                </a:lnTo>
                <a:lnTo>
                  <a:pt x="34853" y="30415"/>
                </a:lnTo>
                <a:lnTo>
                  <a:pt x="36305" y="30431"/>
                </a:lnTo>
                <a:lnTo>
                  <a:pt x="52164" y="28434"/>
                </a:lnTo>
                <a:lnTo>
                  <a:pt x="64862" y="23021"/>
                </a:lnTo>
                <a:lnTo>
                  <a:pt x="72890" y="15057"/>
                </a:lnTo>
                <a:lnTo>
                  <a:pt x="74199" y="12191"/>
                </a:lnTo>
                <a:lnTo>
                  <a:pt x="73756" y="11599"/>
                </a:lnTo>
                <a:lnTo>
                  <a:pt x="73232" y="10953"/>
                </a:lnTo>
                <a:lnTo>
                  <a:pt x="72789" y="10365"/>
                </a:lnTo>
                <a:lnTo>
                  <a:pt x="72548" y="10725"/>
                </a:lnTo>
                <a:lnTo>
                  <a:pt x="71863" y="9871"/>
                </a:lnTo>
                <a:lnTo>
                  <a:pt x="71138" y="8960"/>
                </a:lnTo>
                <a:lnTo>
                  <a:pt x="71017" y="8409"/>
                </a:lnTo>
                <a:lnTo>
                  <a:pt x="67936" y="5125"/>
                </a:lnTo>
                <a:lnTo>
                  <a:pt x="64291" y="2259"/>
                </a:lnTo>
                <a:lnTo>
                  <a:pt x="60299" y="0"/>
                </a:lnTo>
                <a:lnTo>
                  <a:pt x="60071" y="322"/>
                </a:lnTo>
                <a:lnTo>
                  <a:pt x="59900" y="1442"/>
                </a:lnTo>
                <a:lnTo>
                  <a:pt x="59501" y="2467"/>
                </a:lnTo>
                <a:lnTo>
                  <a:pt x="58249" y="2372"/>
                </a:lnTo>
                <a:lnTo>
                  <a:pt x="57050" y="2524"/>
                </a:lnTo>
                <a:lnTo>
                  <a:pt x="56140" y="3170"/>
                </a:lnTo>
                <a:lnTo>
                  <a:pt x="55113" y="3777"/>
                </a:lnTo>
                <a:lnTo>
                  <a:pt x="54372" y="3663"/>
                </a:lnTo>
                <a:lnTo>
                  <a:pt x="53860" y="4480"/>
                </a:lnTo>
                <a:lnTo>
                  <a:pt x="53119" y="4897"/>
                </a:lnTo>
                <a:lnTo>
                  <a:pt x="52777" y="4100"/>
                </a:lnTo>
                <a:lnTo>
                  <a:pt x="52549" y="3170"/>
                </a:lnTo>
                <a:lnTo>
                  <a:pt x="51637" y="3075"/>
                </a:lnTo>
                <a:lnTo>
                  <a:pt x="50668" y="3018"/>
                </a:lnTo>
                <a:lnTo>
                  <a:pt x="49700" y="3227"/>
                </a:lnTo>
                <a:lnTo>
                  <a:pt x="48900" y="4575"/>
                </a:lnTo>
                <a:lnTo>
                  <a:pt x="47591" y="4897"/>
                </a:lnTo>
                <a:lnTo>
                  <a:pt x="46165" y="5068"/>
                </a:lnTo>
                <a:lnTo>
                  <a:pt x="45539" y="6207"/>
                </a:lnTo>
                <a:lnTo>
                  <a:pt x="44340" y="6853"/>
                </a:lnTo>
                <a:lnTo>
                  <a:pt x="44000" y="7707"/>
                </a:lnTo>
                <a:lnTo>
                  <a:pt x="43372" y="8352"/>
                </a:lnTo>
                <a:lnTo>
                  <a:pt x="43031" y="8295"/>
                </a:lnTo>
                <a:lnTo>
                  <a:pt x="43771" y="9055"/>
                </a:lnTo>
                <a:lnTo>
                  <a:pt x="42745" y="9340"/>
                </a:lnTo>
                <a:lnTo>
                  <a:pt x="41549" y="9548"/>
                </a:lnTo>
                <a:lnTo>
                  <a:pt x="40466" y="9226"/>
                </a:lnTo>
                <a:lnTo>
                  <a:pt x="40294" y="9985"/>
                </a:lnTo>
                <a:lnTo>
                  <a:pt x="40182" y="10725"/>
                </a:lnTo>
                <a:lnTo>
                  <a:pt x="39441" y="9662"/>
                </a:lnTo>
                <a:lnTo>
                  <a:pt x="38871" y="8352"/>
                </a:lnTo>
                <a:lnTo>
                  <a:pt x="38015" y="9435"/>
                </a:lnTo>
                <a:lnTo>
                  <a:pt x="37731" y="10631"/>
                </a:lnTo>
                <a:lnTo>
                  <a:pt x="37332" y="11758"/>
                </a:lnTo>
                <a:lnTo>
                  <a:pt x="36305" y="11758"/>
                </a:lnTo>
                <a:lnTo>
                  <a:pt x="35280" y="11390"/>
                </a:lnTo>
                <a:lnTo>
                  <a:pt x="34311" y="11333"/>
                </a:lnTo>
                <a:lnTo>
                  <a:pt x="33342" y="11650"/>
                </a:lnTo>
                <a:lnTo>
                  <a:pt x="32259" y="11705"/>
                </a:lnTo>
                <a:lnTo>
                  <a:pt x="31232" y="11921"/>
                </a:lnTo>
                <a:lnTo>
                  <a:pt x="29923" y="11975"/>
                </a:lnTo>
                <a:lnTo>
                  <a:pt x="28612" y="11975"/>
                </a:lnTo>
                <a:lnTo>
                  <a:pt x="27357" y="12244"/>
                </a:lnTo>
                <a:lnTo>
                  <a:pt x="26273" y="11485"/>
                </a:lnTo>
                <a:lnTo>
                  <a:pt x="25532" y="12838"/>
                </a:lnTo>
                <a:lnTo>
                  <a:pt x="24507" y="12783"/>
                </a:lnTo>
                <a:lnTo>
                  <a:pt x="23538" y="13000"/>
                </a:lnTo>
                <a:lnTo>
                  <a:pt x="22513" y="13433"/>
                </a:lnTo>
                <a:lnTo>
                  <a:pt x="21486" y="13647"/>
                </a:lnTo>
                <a:lnTo>
                  <a:pt x="20860" y="12891"/>
                </a:lnTo>
                <a:lnTo>
                  <a:pt x="20632" y="11921"/>
                </a:lnTo>
                <a:lnTo>
                  <a:pt x="21202" y="11485"/>
                </a:lnTo>
                <a:lnTo>
                  <a:pt x="22284" y="12136"/>
                </a:lnTo>
                <a:lnTo>
                  <a:pt x="23424" y="12405"/>
                </a:lnTo>
                <a:lnTo>
                  <a:pt x="24678" y="12299"/>
                </a:lnTo>
                <a:lnTo>
                  <a:pt x="24564" y="11162"/>
                </a:lnTo>
                <a:lnTo>
                  <a:pt x="23766" y="10574"/>
                </a:lnTo>
                <a:close/>
              </a:path>
            </a:pathLst>
          </a:custGeom>
          <a:solidFill>
            <a:srgbClr val="EBF6F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77" name="object 1977"/>
          <p:cNvSpPr/>
          <p:nvPr/>
        </p:nvSpPr>
        <p:spPr>
          <a:xfrm>
            <a:off x="302732" y="531884"/>
            <a:ext cx="3548" cy="4657"/>
          </a:xfrm>
          <a:custGeom>
            <a:avLst/>
            <a:gdLst/>
            <a:ahLst/>
            <a:cxnLst/>
            <a:rect l="l" t="t" r="r" b="b"/>
            <a:pathLst>
              <a:path w="4730" h="6209">
                <a:moveTo>
                  <a:pt x="2392" y="3889"/>
                </a:moveTo>
                <a:lnTo>
                  <a:pt x="2849" y="2866"/>
                </a:lnTo>
                <a:lnTo>
                  <a:pt x="3762" y="2107"/>
                </a:lnTo>
                <a:lnTo>
                  <a:pt x="4388" y="1139"/>
                </a:lnTo>
                <a:lnTo>
                  <a:pt x="4730" y="0"/>
                </a:lnTo>
                <a:lnTo>
                  <a:pt x="2906" y="1784"/>
                </a:lnTo>
                <a:lnTo>
                  <a:pt x="1367" y="3673"/>
                </a:lnTo>
                <a:lnTo>
                  <a:pt x="0" y="5670"/>
                </a:lnTo>
                <a:lnTo>
                  <a:pt x="283" y="6209"/>
                </a:lnTo>
                <a:lnTo>
                  <a:pt x="1538" y="6101"/>
                </a:lnTo>
                <a:lnTo>
                  <a:pt x="2108" y="5023"/>
                </a:lnTo>
                <a:lnTo>
                  <a:pt x="2392" y="3889"/>
                </a:lnTo>
                <a:close/>
              </a:path>
            </a:pathLst>
          </a:custGeom>
          <a:solidFill>
            <a:srgbClr val="E9F5F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78" name="object 1978"/>
          <p:cNvSpPr/>
          <p:nvPr/>
        </p:nvSpPr>
        <p:spPr>
          <a:xfrm>
            <a:off x="336929" y="526915"/>
            <a:ext cx="1623" cy="1082"/>
          </a:xfrm>
          <a:custGeom>
            <a:avLst/>
            <a:gdLst/>
            <a:ahLst/>
            <a:cxnLst/>
            <a:rect l="l" t="t" r="r" b="b"/>
            <a:pathLst>
              <a:path w="2164" h="1442">
                <a:moveTo>
                  <a:pt x="0" y="208"/>
                </a:moveTo>
                <a:lnTo>
                  <a:pt x="56" y="1442"/>
                </a:lnTo>
                <a:lnTo>
                  <a:pt x="2164" y="1442"/>
                </a:lnTo>
                <a:lnTo>
                  <a:pt x="1709" y="683"/>
                </a:lnTo>
                <a:lnTo>
                  <a:pt x="96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E9F5F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79" name="object 1979"/>
          <p:cNvSpPr/>
          <p:nvPr/>
        </p:nvSpPr>
        <p:spPr>
          <a:xfrm>
            <a:off x="318761" y="525647"/>
            <a:ext cx="3506" cy="1623"/>
          </a:xfrm>
          <a:custGeom>
            <a:avLst/>
            <a:gdLst/>
            <a:ahLst/>
            <a:cxnLst/>
            <a:rect l="l" t="t" r="r" b="b"/>
            <a:pathLst>
              <a:path w="4674" h="2164">
                <a:moveTo>
                  <a:pt x="4674" y="1689"/>
                </a:moveTo>
                <a:lnTo>
                  <a:pt x="3705" y="987"/>
                </a:lnTo>
                <a:lnTo>
                  <a:pt x="2849" y="1309"/>
                </a:lnTo>
                <a:lnTo>
                  <a:pt x="2793" y="322"/>
                </a:lnTo>
                <a:lnTo>
                  <a:pt x="1768" y="0"/>
                </a:lnTo>
                <a:lnTo>
                  <a:pt x="855" y="436"/>
                </a:lnTo>
                <a:lnTo>
                  <a:pt x="171" y="1195"/>
                </a:lnTo>
                <a:lnTo>
                  <a:pt x="0" y="2164"/>
                </a:lnTo>
                <a:lnTo>
                  <a:pt x="1425" y="2164"/>
                </a:lnTo>
                <a:lnTo>
                  <a:pt x="2736" y="1689"/>
                </a:lnTo>
                <a:lnTo>
                  <a:pt x="3079" y="2107"/>
                </a:lnTo>
                <a:lnTo>
                  <a:pt x="4674" y="1689"/>
                </a:lnTo>
                <a:close/>
              </a:path>
            </a:pathLst>
          </a:custGeom>
          <a:solidFill>
            <a:srgbClr val="E9F5F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80" name="object 1980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E9F5F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81" name="object 1981"/>
          <p:cNvSpPr/>
          <p:nvPr/>
        </p:nvSpPr>
        <p:spPr>
          <a:xfrm>
            <a:off x="338681" y="527428"/>
            <a:ext cx="1154" cy="569"/>
          </a:xfrm>
          <a:custGeom>
            <a:avLst/>
            <a:gdLst/>
            <a:ahLst/>
            <a:cxnLst/>
            <a:rect l="l" t="t" r="r" b="b"/>
            <a:pathLst>
              <a:path w="1538" h="759">
                <a:moveTo>
                  <a:pt x="1538" y="493"/>
                </a:moveTo>
                <a:lnTo>
                  <a:pt x="0" y="0"/>
                </a:lnTo>
                <a:lnTo>
                  <a:pt x="398" y="759"/>
                </a:lnTo>
                <a:lnTo>
                  <a:pt x="1538" y="493"/>
                </a:lnTo>
                <a:close/>
              </a:path>
            </a:pathLst>
          </a:custGeom>
          <a:solidFill>
            <a:srgbClr val="E9F5F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82" name="object 1982"/>
          <p:cNvSpPr/>
          <p:nvPr/>
        </p:nvSpPr>
        <p:spPr>
          <a:xfrm>
            <a:off x="303330" y="526175"/>
            <a:ext cx="55393" cy="22225"/>
          </a:xfrm>
          <a:custGeom>
            <a:avLst/>
            <a:gdLst/>
            <a:ahLst/>
            <a:cxnLst/>
            <a:rect l="l" t="t" r="r" b="b"/>
            <a:pathLst>
              <a:path w="73857" h="29633">
                <a:moveTo>
                  <a:pt x="73857" y="12311"/>
                </a:moveTo>
                <a:lnTo>
                  <a:pt x="70212" y="7346"/>
                </a:lnTo>
                <a:lnTo>
                  <a:pt x="65479" y="3132"/>
                </a:lnTo>
                <a:lnTo>
                  <a:pt x="60015" y="0"/>
                </a:lnTo>
                <a:lnTo>
                  <a:pt x="59900" y="645"/>
                </a:lnTo>
                <a:lnTo>
                  <a:pt x="59501" y="1670"/>
                </a:lnTo>
                <a:lnTo>
                  <a:pt x="58249" y="1575"/>
                </a:lnTo>
                <a:lnTo>
                  <a:pt x="57050" y="1727"/>
                </a:lnTo>
                <a:lnTo>
                  <a:pt x="56140" y="2372"/>
                </a:lnTo>
                <a:lnTo>
                  <a:pt x="55113" y="2980"/>
                </a:lnTo>
                <a:lnTo>
                  <a:pt x="54372" y="2866"/>
                </a:lnTo>
                <a:lnTo>
                  <a:pt x="53860" y="3682"/>
                </a:lnTo>
                <a:lnTo>
                  <a:pt x="53119" y="4100"/>
                </a:lnTo>
                <a:lnTo>
                  <a:pt x="52777" y="3303"/>
                </a:lnTo>
                <a:lnTo>
                  <a:pt x="52549" y="2372"/>
                </a:lnTo>
                <a:lnTo>
                  <a:pt x="51637" y="2278"/>
                </a:lnTo>
                <a:lnTo>
                  <a:pt x="50668" y="2221"/>
                </a:lnTo>
                <a:lnTo>
                  <a:pt x="49700" y="2429"/>
                </a:lnTo>
                <a:lnTo>
                  <a:pt x="48900" y="3777"/>
                </a:lnTo>
                <a:lnTo>
                  <a:pt x="47591" y="4100"/>
                </a:lnTo>
                <a:lnTo>
                  <a:pt x="46165" y="4271"/>
                </a:lnTo>
                <a:lnTo>
                  <a:pt x="45539" y="5410"/>
                </a:lnTo>
                <a:lnTo>
                  <a:pt x="44340" y="6055"/>
                </a:lnTo>
                <a:lnTo>
                  <a:pt x="44000" y="6910"/>
                </a:lnTo>
                <a:lnTo>
                  <a:pt x="43372" y="7555"/>
                </a:lnTo>
                <a:lnTo>
                  <a:pt x="43031" y="7498"/>
                </a:lnTo>
                <a:lnTo>
                  <a:pt x="43771" y="8258"/>
                </a:lnTo>
                <a:lnTo>
                  <a:pt x="42745" y="8542"/>
                </a:lnTo>
                <a:lnTo>
                  <a:pt x="41549" y="8751"/>
                </a:lnTo>
                <a:lnTo>
                  <a:pt x="40466" y="8428"/>
                </a:lnTo>
                <a:lnTo>
                  <a:pt x="40294" y="9188"/>
                </a:lnTo>
                <a:lnTo>
                  <a:pt x="40182" y="9928"/>
                </a:lnTo>
                <a:lnTo>
                  <a:pt x="39441" y="8865"/>
                </a:lnTo>
                <a:lnTo>
                  <a:pt x="38871" y="7555"/>
                </a:lnTo>
                <a:lnTo>
                  <a:pt x="38015" y="8637"/>
                </a:lnTo>
                <a:lnTo>
                  <a:pt x="37731" y="9833"/>
                </a:lnTo>
                <a:lnTo>
                  <a:pt x="37332" y="10961"/>
                </a:lnTo>
                <a:lnTo>
                  <a:pt x="36305" y="10961"/>
                </a:lnTo>
                <a:lnTo>
                  <a:pt x="35280" y="10593"/>
                </a:lnTo>
                <a:lnTo>
                  <a:pt x="34311" y="10536"/>
                </a:lnTo>
                <a:lnTo>
                  <a:pt x="33342" y="10853"/>
                </a:lnTo>
                <a:lnTo>
                  <a:pt x="32259" y="10908"/>
                </a:lnTo>
                <a:lnTo>
                  <a:pt x="31232" y="11124"/>
                </a:lnTo>
                <a:lnTo>
                  <a:pt x="29923" y="11177"/>
                </a:lnTo>
                <a:lnTo>
                  <a:pt x="28612" y="11177"/>
                </a:lnTo>
                <a:lnTo>
                  <a:pt x="27357" y="11447"/>
                </a:lnTo>
                <a:lnTo>
                  <a:pt x="26273" y="10687"/>
                </a:lnTo>
                <a:lnTo>
                  <a:pt x="25532" y="12041"/>
                </a:lnTo>
                <a:lnTo>
                  <a:pt x="24507" y="11986"/>
                </a:lnTo>
                <a:lnTo>
                  <a:pt x="23538" y="12202"/>
                </a:lnTo>
                <a:lnTo>
                  <a:pt x="22513" y="12635"/>
                </a:lnTo>
                <a:lnTo>
                  <a:pt x="21486" y="12850"/>
                </a:lnTo>
                <a:lnTo>
                  <a:pt x="20860" y="12094"/>
                </a:lnTo>
                <a:lnTo>
                  <a:pt x="20632" y="11124"/>
                </a:lnTo>
                <a:lnTo>
                  <a:pt x="21202" y="10687"/>
                </a:lnTo>
                <a:lnTo>
                  <a:pt x="22284" y="11339"/>
                </a:lnTo>
                <a:lnTo>
                  <a:pt x="23424" y="11608"/>
                </a:lnTo>
                <a:lnTo>
                  <a:pt x="24678" y="11502"/>
                </a:lnTo>
                <a:lnTo>
                  <a:pt x="24564" y="10365"/>
                </a:lnTo>
                <a:lnTo>
                  <a:pt x="23766" y="9776"/>
                </a:lnTo>
                <a:lnTo>
                  <a:pt x="23083" y="9017"/>
                </a:lnTo>
                <a:lnTo>
                  <a:pt x="22284" y="8371"/>
                </a:lnTo>
                <a:lnTo>
                  <a:pt x="21315" y="7878"/>
                </a:lnTo>
                <a:lnTo>
                  <a:pt x="20689" y="6644"/>
                </a:lnTo>
                <a:lnTo>
                  <a:pt x="19664" y="6321"/>
                </a:lnTo>
                <a:lnTo>
                  <a:pt x="18580" y="6207"/>
                </a:lnTo>
                <a:lnTo>
                  <a:pt x="17553" y="6321"/>
                </a:lnTo>
                <a:lnTo>
                  <a:pt x="16699" y="6701"/>
                </a:lnTo>
                <a:lnTo>
                  <a:pt x="15730" y="6701"/>
                </a:lnTo>
                <a:lnTo>
                  <a:pt x="14248" y="7175"/>
                </a:lnTo>
                <a:lnTo>
                  <a:pt x="13108" y="7175"/>
                </a:lnTo>
                <a:lnTo>
                  <a:pt x="12083" y="7726"/>
                </a:lnTo>
                <a:lnTo>
                  <a:pt x="10943" y="8163"/>
                </a:lnTo>
                <a:lnTo>
                  <a:pt x="9860" y="8163"/>
                </a:lnTo>
                <a:lnTo>
                  <a:pt x="8776" y="7992"/>
                </a:lnTo>
                <a:lnTo>
                  <a:pt x="7922" y="8808"/>
                </a:lnTo>
                <a:lnTo>
                  <a:pt x="7010" y="9605"/>
                </a:lnTo>
                <a:lnTo>
                  <a:pt x="6555" y="10592"/>
                </a:lnTo>
                <a:lnTo>
                  <a:pt x="7524" y="11825"/>
                </a:lnTo>
                <a:lnTo>
                  <a:pt x="7294" y="12797"/>
                </a:lnTo>
                <a:lnTo>
                  <a:pt x="7010" y="13713"/>
                </a:lnTo>
                <a:lnTo>
                  <a:pt x="7010" y="14630"/>
                </a:lnTo>
                <a:lnTo>
                  <a:pt x="7922" y="15333"/>
                </a:lnTo>
                <a:lnTo>
                  <a:pt x="9119" y="14900"/>
                </a:lnTo>
                <a:lnTo>
                  <a:pt x="10259" y="14308"/>
                </a:lnTo>
                <a:lnTo>
                  <a:pt x="11171" y="13497"/>
                </a:lnTo>
                <a:lnTo>
                  <a:pt x="11570" y="13444"/>
                </a:lnTo>
                <a:lnTo>
                  <a:pt x="11626" y="12580"/>
                </a:lnTo>
                <a:lnTo>
                  <a:pt x="12025" y="11555"/>
                </a:lnTo>
                <a:lnTo>
                  <a:pt x="12993" y="10961"/>
                </a:lnTo>
                <a:lnTo>
                  <a:pt x="14021" y="10479"/>
                </a:lnTo>
                <a:lnTo>
                  <a:pt x="15160" y="10156"/>
                </a:lnTo>
                <a:lnTo>
                  <a:pt x="16186" y="10099"/>
                </a:lnTo>
                <a:lnTo>
                  <a:pt x="15503" y="10744"/>
                </a:lnTo>
                <a:lnTo>
                  <a:pt x="14534" y="11177"/>
                </a:lnTo>
                <a:lnTo>
                  <a:pt x="13622" y="11555"/>
                </a:lnTo>
                <a:lnTo>
                  <a:pt x="13165" y="12958"/>
                </a:lnTo>
                <a:lnTo>
                  <a:pt x="13563" y="13875"/>
                </a:lnTo>
                <a:lnTo>
                  <a:pt x="13108" y="14794"/>
                </a:lnTo>
                <a:lnTo>
                  <a:pt x="12311" y="15494"/>
                </a:lnTo>
                <a:lnTo>
                  <a:pt x="11284" y="15278"/>
                </a:lnTo>
                <a:lnTo>
                  <a:pt x="10544" y="15980"/>
                </a:lnTo>
                <a:lnTo>
                  <a:pt x="9975" y="16736"/>
                </a:lnTo>
                <a:lnTo>
                  <a:pt x="8720" y="16574"/>
                </a:lnTo>
                <a:lnTo>
                  <a:pt x="7465" y="16411"/>
                </a:lnTo>
                <a:lnTo>
                  <a:pt x="6668" y="15872"/>
                </a:lnTo>
                <a:lnTo>
                  <a:pt x="5927" y="15278"/>
                </a:lnTo>
                <a:lnTo>
                  <a:pt x="5300" y="14685"/>
                </a:lnTo>
                <a:lnTo>
                  <a:pt x="6213" y="14308"/>
                </a:lnTo>
                <a:lnTo>
                  <a:pt x="6384" y="13227"/>
                </a:lnTo>
                <a:lnTo>
                  <a:pt x="6839" y="12202"/>
                </a:lnTo>
                <a:lnTo>
                  <a:pt x="5927" y="12905"/>
                </a:lnTo>
                <a:lnTo>
                  <a:pt x="5129" y="13660"/>
                </a:lnTo>
                <a:lnTo>
                  <a:pt x="4160" y="14416"/>
                </a:lnTo>
                <a:lnTo>
                  <a:pt x="3590" y="13983"/>
                </a:lnTo>
                <a:lnTo>
                  <a:pt x="2678" y="14144"/>
                </a:lnTo>
                <a:lnTo>
                  <a:pt x="1881" y="13822"/>
                </a:lnTo>
                <a:lnTo>
                  <a:pt x="855" y="14253"/>
                </a:lnTo>
                <a:lnTo>
                  <a:pt x="0" y="14739"/>
                </a:lnTo>
                <a:lnTo>
                  <a:pt x="7802" y="22268"/>
                </a:lnTo>
                <a:lnTo>
                  <a:pt x="19845" y="27480"/>
                </a:lnTo>
                <a:lnTo>
                  <a:pt x="34853" y="29618"/>
                </a:lnTo>
                <a:lnTo>
                  <a:pt x="36305" y="29633"/>
                </a:lnTo>
                <a:lnTo>
                  <a:pt x="51983" y="27693"/>
                </a:lnTo>
                <a:lnTo>
                  <a:pt x="64576" y="22415"/>
                </a:lnTo>
                <a:lnTo>
                  <a:pt x="72675" y="14617"/>
                </a:lnTo>
                <a:lnTo>
                  <a:pt x="73857" y="12311"/>
                </a:lnTo>
                <a:close/>
              </a:path>
            </a:pathLst>
          </a:custGeom>
          <a:solidFill>
            <a:srgbClr val="E9F5F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83" name="object 1983"/>
          <p:cNvSpPr/>
          <p:nvPr/>
        </p:nvSpPr>
        <p:spPr>
          <a:xfrm>
            <a:off x="303245" y="534720"/>
            <a:ext cx="1326" cy="1821"/>
          </a:xfrm>
          <a:custGeom>
            <a:avLst/>
            <a:gdLst/>
            <a:ahLst/>
            <a:cxnLst/>
            <a:rect l="l" t="t" r="r" b="b"/>
            <a:pathLst>
              <a:path w="1768" h="2428">
                <a:moveTo>
                  <a:pt x="1139" y="755"/>
                </a:moveTo>
                <a:lnTo>
                  <a:pt x="513" y="1564"/>
                </a:lnTo>
                <a:lnTo>
                  <a:pt x="0" y="2428"/>
                </a:lnTo>
                <a:lnTo>
                  <a:pt x="855" y="2319"/>
                </a:lnTo>
                <a:lnTo>
                  <a:pt x="1425" y="1241"/>
                </a:lnTo>
                <a:lnTo>
                  <a:pt x="1709" y="108"/>
                </a:lnTo>
                <a:lnTo>
                  <a:pt x="1139" y="755"/>
                </a:lnTo>
                <a:close/>
              </a:path>
            </a:pathLst>
          </a:custGeom>
          <a:solidFill>
            <a:srgbClr val="E2F0F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84" name="object 1984"/>
          <p:cNvSpPr/>
          <p:nvPr/>
        </p:nvSpPr>
        <p:spPr>
          <a:xfrm>
            <a:off x="336929" y="526915"/>
            <a:ext cx="1623" cy="1082"/>
          </a:xfrm>
          <a:custGeom>
            <a:avLst/>
            <a:gdLst/>
            <a:ahLst/>
            <a:cxnLst/>
            <a:rect l="l" t="t" r="r" b="b"/>
            <a:pathLst>
              <a:path w="2164" h="1442">
                <a:moveTo>
                  <a:pt x="0" y="208"/>
                </a:moveTo>
                <a:lnTo>
                  <a:pt x="56" y="1442"/>
                </a:lnTo>
                <a:lnTo>
                  <a:pt x="2164" y="1442"/>
                </a:lnTo>
                <a:lnTo>
                  <a:pt x="1709" y="683"/>
                </a:lnTo>
                <a:lnTo>
                  <a:pt x="96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E2F0F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85" name="object 1985"/>
          <p:cNvSpPr/>
          <p:nvPr/>
        </p:nvSpPr>
        <p:spPr>
          <a:xfrm>
            <a:off x="318761" y="525647"/>
            <a:ext cx="3506" cy="1623"/>
          </a:xfrm>
          <a:custGeom>
            <a:avLst/>
            <a:gdLst/>
            <a:ahLst/>
            <a:cxnLst/>
            <a:rect l="l" t="t" r="r" b="b"/>
            <a:pathLst>
              <a:path w="4674" h="2164">
                <a:moveTo>
                  <a:pt x="4674" y="1689"/>
                </a:moveTo>
                <a:lnTo>
                  <a:pt x="3705" y="987"/>
                </a:lnTo>
                <a:lnTo>
                  <a:pt x="2849" y="1309"/>
                </a:lnTo>
                <a:lnTo>
                  <a:pt x="2793" y="322"/>
                </a:lnTo>
                <a:lnTo>
                  <a:pt x="1768" y="0"/>
                </a:lnTo>
                <a:lnTo>
                  <a:pt x="855" y="436"/>
                </a:lnTo>
                <a:lnTo>
                  <a:pt x="171" y="1195"/>
                </a:lnTo>
                <a:lnTo>
                  <a:pt x="0" y="2164"/>
                </a:lnTo>
                <a:lnTo>
                  <a:pt x="1425" y="2164"/>
                </a:lnTo>
                <a:lnTo>
                  <a:pt x="2736" y="1689"/>
                </a:lnTo>
                <a:lnTo>
                  <a:pt x="3079" y="2107"/>
                </a:lnTo>
                <a:lnTo>
                  <a:pt x="4674" y="1689"/>
                </a:lnTo>
                <a:close/>
              </a:path>
            </a:pathLst>
          </a:custGeom>
          <a:solidFill>
            <a:srgbClr val="E2F0F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86" name="object 1986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E2F0F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87" name="object 1987"/>
          <p:cNvSpPr/>
          <p:nvPr/>
        </p:nvSpPr>
        <p:spPr>
          <a:xfrm>
            <a:off x="338681" y="527428"/>
            <a:ext cx="1154" cy="569"/>
          </a:xfrm>
          <a:custGeom>
            <a:avLst/>
            <a:gdLst/>
            <a:ahLst/>
            <a:cxnLst/>
            <a:rect l="l" t="t" r="r" b="b"/>
            <a:pathLst>
              <a:path w="1538" h="759">
                <a:moveTo>
                  <a:pt x="1538" y="493"/>
                </a:moveTo>
                <a:lnTo>
                  <a:pt x="0" y="0"/>
                </a:lnTo>
                <a:lnTo>
                  <a:pt x="398" y="759"/>
                </a:lnTo>
                <a:lnTo>
                  <a:pt x="1538" y="493"/>
                </a:lnTo>
                <a:close/>
              </a:path>
            </a:pathLst>
          </a:custGeom>
          <a:solidFill>
            <a:srgbClr val="E2F0F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88" name="object 1988"/>
          <p:cNvSpPr/>
          <p:nvPr/>
        </p:nvSpPr>
        <p:spPr>
          <a:xfrm>
            <a:off x="303330" y="526787"/>
            <a:ext cx="55106" cy="21613"/>
          </a:xfrm>
          <a:custGeom>
            <a:avLst/>
            <a:gdLst/>
            <a:ahLst/>
            <a:cxnLst/>
            <a:rect l="l" t="t" r="r" b="b"/>
            <a:pathLst>
              <a:path w="73474" h="28817">
                <a:moveTo>
                  <a:pt x="73474" y="12411"/>
                </a:moveTo>
                <a:lnTo>
                  <a:pt x="69930" y="7384"/>
                </a:lnTo>
                <a:lnTo>
                  <a:pt x="65257" y="3189"/>
                </a:lnTo>
                <a:lnTo>
                  <a:pt x="59844" y="0"/>
                </a:lnTo>
                <a:lnTo>
                  <a:pt x="59501" y="854"/>
                </a:lnTo>
                <a:lnTo>
                  <a:pt x="58249" y="759"/>
                </a:lnTo>
                <a:lnTo>
                  <a:pt x="57050" y="911"/>
                </a:lnTo>
                <a:lnTo>
                  <a:pt x="56140" y="1556"/>
                </a:lnTo>
                <a:lnTo>
                  <a:pt x="55113" y="2164"/>
                </a:lnTo>
                <a:lnTo>
                  <a:pt x="54372" y="2050"/>
                </a:lnTo>
                <a:lnTo>
                  <a:pt x="53860" y="2866"/>
                </a:lnTo>
                <a:lnTo>
                  <a:pt x="53119" y="3284"/>
                </a:lnTo>
                <a:lnTo>
                  <a:pt x="52777" y="2486"/>
                </a:lnTo>
                <a:lnTo>
                  <a:pt x="52549" y="1556"/>
                </a:lnTo>
                <a:lnTo>
                  <a:pt x="51637" y="1461"/>
                </a:lnTo>
                <a:lnTo>
                  <a:pt x="50668" y="1404"/>
                </a:lnTo>
                <a:lnTo>
                  <a:pt x="49700" y="1613"/>
                </a:lnTo>
                <a:lnTo>
                  <a:pt x="48900" y="2961"/>
                </a:lnTo>
                <a:lnTo>
                  <a:pt x="47591" y="3284"/>
                </a:lnTo>
                <a:lnTo>
                  <a:pt x="46165" y="3455"/>
                </a:lnTo>
                <a:lnTo>
                  <a:pt x="45539" y="4594"/>
                </a:lnTo>
                <a:lnTo>
                  <a:pt x="44340" y="5239"/>
                </a:lnTo>
                <a:lnTo>
                  <a:pt x="44000" y="6093"/>
                </a:lnTo>
                <a:lnTo>
                  <a:pt x="43372" y="6739"/>
                </a:lnTo>
                <a:lnTo>
                  <a:pt x="43031" y="6682"/>
                </a:lnTo>
                <a:lnTo>
                  <a:pt x="43771" y="7441"/>
                </a:lnTo>
                <a:lnTo>
                  <a:pt x="42745" y="7726"/>
                </a:lnTo>
                <a:lnTo>
                  <a:pt x="41549" y="7935"/>
                </a:lnTo>
                <a:lnTo>
                  <a:pt x="40466" y="7612"/>
                </a:lnTo>
                <a:lnTo>
                  <a:pt x="40294" y="8371"/>
                </a:lnTo>
                <a:lnTo>
                  <a:pt x="40182" y="9112"/>
                </a:lnTo>
                <a:lnTo>
                  <a:pt x="39441" y="8049"/>
                </a:lnTo>
                <a:lnTo>
                  <a:pt x="38871" y="6739"/>
                </a:lnTo>
                <a:lnTo>
                  <a:pt x="38015" y="7821"/>
                </a:lnTo>
                <a:lnTo>
                  <a:pt x="37731" y="9017"/>
                </a:lnTo>
                <a:lnTo>
                  <a:pt x="37332" y="10145"/>
                </a:lnTo>
                <a:lnTo>
                  <a:pt x="36305" y="10145"/>
                </a:lnTo>
                <a:lnTo>
                  <a:pt x="35280" y="9776"/>
                </a:lnTo>
                <a:lnTo>
                  <a:pt x="34311" y="9719"/>
                </a:lnTo>
                <a:lnTo>
                  <a:pt x="33342" y="10036"/>
                </a:lnTo>
                <a:lnTo>
                  <a:pt x="32259" y="10091"/>
                </a:lnTo>
                <a:lnTo>
                  <a:pt x="31232" y="10308"/>
                </a:lnTo>
                <a:lnTo>
                  <a:pt x="29923" y="10361"/>
                </a:lnTo>
                <a:lnTo>
                  <a:pt x="28612" y="10361"/>
                </a:lnTo>
                <a:lnTo>
                  <a:pt x="27357" y="10630"/>
                </a:lnTo>
                <a:lnTo>
                  <a:pt x="26273" y="9871"/>
                </a:lnTo>
                <a:lnTo>
                  <a:pt x="25532" y="11225"/>
                </a:lnTo>
                <a:lnTo>
                  <a:pt x="24507" y="11170"/>
                </a:lnTo>
                <a:lnTo>
                  <a:pt x="23538" y="11386"/>
                </a:lnTo>
                <a:lnTo>
                  <a:pt x="22513" y="11819"/>
                </a:lnTo>
                <a:lnTo>
                  <a:pt x="21486" y="12033"/>
                </a:lnTo>
                <a:lnTo>
                  <a:pt x="20860" y="11278"/>
                </a:lnTo>
                <a:lnTo>
                  <a:pt x="20632" y="10308"/>
                </a:lnTo>
                <a:lnTo>
                  <a:pt x="21202" y="9871"/>
                </a:lnTo>
                <a:lnTo>
                  <a:pt x="22284" y="10522"/>
                </a:lnTo>
                <a:lnTo>
                  <a:pt x="23424" y="10792"/>
                </a:lnTo>
                <a:lnTo>
                  <a:pt x="24678" y="10686"/>
                </a:lnTo>
                <a:lnTo>
                  <a:pt x="24564" y="9548"/>
                </a:lnTo>
                <a:lnTo>
                  <a:pt x="23766" y="8960"/>
                </a:lnTo>
                <a:lnTo>
                  <a:pt x="23083" y="8201"/>
                </a:lnTo>
                <a:lnTo>
                  <a:pt x="22284" y="7555"/>
                </a:lnTo>
                <a:lnTo>
                  <a:pt x="21315" y="7061"/>
                </a:lnTo>
                <a:lnTo>
                  <a:pt x="20689" y="5828"/>
                </a:lnTo>
                <a:lnTo>
                  <a:pt x="19664" y="5505"/>
                </a:lnTo>
                <a:lnTo>
                  <a:pt x="18580" y="5391"/>
                </a:lnTo>
                <a:lnTo>
                  <a:pt x="17553" y="5505"/>
                </a:lnTo>
                <a:lnTo>
                  <a:pt x="16699" y="5884"/>
                </a:lnTo>
                <a:lnTo>
                  <a:pt x="15730" y="5884"/>
                </a:lnTo>
                <a:lnTo>
                  <a:pt x="14248" y="6359"/>
                </a:lnTo>
                <a:lnTo>
                  <a:pt x="13108" y="6359"/>
                </a:lnTo>
                <a:lnTo>
                  <a:pt x="12083" y="6910"/>
                </a:lnTo>
                <a:lnTo>
                  <a:pt x="10943" y="7346"/>
                </a:lnTo>
                <a:lnTo>
                  <a:pt x="9860" y="7346"/>
                </a:lnTo>
                <a:lnTo>
                  <a:pt x="8776" y="7175"/>
                </a:lnTo>
                <a:lnTo>
                  <a:pt x="7922" y="7992"/>
                </a:lnTo>
                <a:lnTo>
                  <a:pt x="7010" y="8789"/>
                </a:lnTo>
                <a:lnTo>
                  <a:pt x="6555" y="9776"/>
                </a:lnTo>
                <a:lnTo>
                  <a:pt x="7524" y="11008"/>
                </a:lnTo>
                <a:lnTo>
                  <a:pt x="7294" y="11980"/>
                </a:lnTo>
                <a:lnTo>
                  <a:pt x="7010" y="12897"/>
                </a:lnTo>
                <a:lnTo>
                  <a:pt x="7010" y="13814"/>
                </a:lnTo>
                <a:lnTo>
                  <a:pt x="7922" y="14516"/>
                </a:lnTo>
                <a:lnTo>
                  <a:pt x="9119" y="14084"/>
                </a:lnTo>
                <a:lnTo>
                  <a:pt x="10259" y="13491"/>
                </a:lnTo>
                <a:lnTo>
                  <a:pt x="11171" y="12681"/>
                </a:lnTo>
                <a:lnTo>
                  <a:pt x="11570" y="12628"/>
                </a:lnTo>
                <a:lnTo>
                  <a:pt x="11626" y="11764"/>
                </a:lnTo>
                <a:lnTo>
                  <a:pt x="12025" y="10739"/>
                </a:lnTo>
                <a:lnTo>
                  <a:pt x="12993" y="10144"/>
                </a:lnTo>
                <a:lnTo>
                  <a:pt x="14021" y="9662"/>
                </a:lnTo>
                <a:lnTo>
                  <a:pt x="15160" y="9340"/>
                </a:lnTo>
                <a:lnTo>
                  <a:pt x="16186" y="9283"/>
                </a:lnTo>
                <a:lnTo>
                  <a:pt x="15503" y="9928"/>
                </a:lnTo>
                <a:lnTo>
                  <a:pt x="14534" y="10361"/>
                </a:lnTo>
                <a:lnTo>
                  <a:pt x="13622" y="10739"/>
                </a:lnTo>
                <a:lnTo>
                  <a:pt x="13165" y="12142"/>
                </a:lnTo>
                <a:lnTo>
                  <a:pt x="13563" y="13059"/>
                </a:lnTo>
                <a:lnTo>
                  <a:pt x="13108" y="13977"/>
                </a:lnTo>
                <a:lnTo>
                  <a:pt x="12311" y="14678"/>
                </a:lnTo>
                <a:lnTo>
                  <a:pt x="11284" y="14461"/>
                </a:lnTo>
                <a:lnTo>
                  <a:pt x="10544" y="15164"/>
                </a:lnTo>
                <a:lnTo>
                  <a:pt x="9975" y="15919"/>
                </a:lnTo>
                <a:lnTo>
                  <a:pt x="8720" y="15758"/>
                </a:lnTo>
                <a:lnTo>
                  <a:pt x="7465" y="15595"/>
                </a:lnTo>
                <a:lnTo>
                  <a:pt x="6668" y="15056"/>
                </a:lnTo>
                <a:lnTo>
                  <a:pt x="5927" y="14461"/>
                </a:lnTo>
                <a:lnTo>
                  <a:pt x="5300" y="13869"/>
                </a:lnTo>
                <a:lnTo>
                  <a:pt x="6213" y="13491"/>
                </a:lnTo>
                <a:lnTo>
                  <a:pt x="6384" y="12411"/>
                </a:lnTo>
                <a:lnTo>
                  <a:pt x="6839" y="11386"/>
                </a:lnTo>
                <a:lnTo>
                  <a:pt x="5927" y="12088"/>
                </a:lnTo>
                <a:lnTo>
                  <a:pt x="5129" y="12844"/>
                </a:lnTo>
                <a:lnTo>
                  <a:pt x="4160" y="13600"/>
                </a:lnTo>
                <a:lnTo>
                  <a:pt x="3590" y="13167"/>
                </a:lnTo>
                <a:lnTo>
                  <a:pt x="2678" y="13328"/>
                </a:lnTo>
                <a:lnTo>
                  <a:pt x="1881" y="13005"/>
                </a:lnTo>
                <a:lnTo>
                  <a:pt x="855" y="13436"/>
                </a:lnTo>
                <a:lnTo>
                  <a:pt x="0" y="13922"/>
                </a:lnTo>
                <a:lnTo>
                  <a:pt x="7802" y="21452"/>
                </a:lnTo>
                <a:lnTo>
                  <a:pt x="19845" y="26664"/>
                </a:lnTo>
                <a:lnTo>
                  <a:pt x="34853" y="28802"/>
                </a:lnTo>
                <a:lnTo>
                  <a:pt x="36305" y="28817"/>
                </a:lnTo>
                <a:lnTo>
                  <a:pt x="51793" y="26924"/>
                </a:lnTo>
                <a:lnTo>
                  <a:pt x="64310" y="21772"/>
                </a:lnTo>
                <a:lnTo>
                  <a:pt x="72485" y="14154"/>
                </a:lnTo>
                <a:lnTo>
                  <a:pt x="73474" y="12411"/>
                </a:lnTo>
                <a:close/>
              </a:path>
            </a:pathLst>
          </a:custGeom>
          <a:solidFill>
            <a:srgbClr val="E2F0F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89" name="object 1989"/>
          <p:cNvSpPr/>
          <p:nvPr/>
        </p:nvSpPr>
        <p:spPr>
          <a:xfrm>
            <a:off x="318761" y="525647"/>
            <a:ext cx="3506" cy="1623"/>
          </a:xfrm>
          <a:custGeom>
            <a:avLst/>
            <a:gdLst/>
            <a:ahLst/>
            <a:cxnLst/>
            <a:rect l="l" t="t" r="r" b="b"/>
            <a:pathLst>
              <a:path w="4674" h="2164">
                <a:moveTo>
                  <a:pt x="4674" y="1689"/>
                </a:moveTo>
                <a:lnTo>
                  <a:pt x="3705" y="987"/>
                </a:lnTo>
                <a:lnTo>
                  <a:pt x="2849" y="1309"/>
                </a:lnTo>
                <a:lnTo>
                  <a:pt x="2793" y="322"/>
                </a:lnTo>
                <a:lnTo>
                  <a:pt x="1768" y="0"/>
                </a:lnTo>
                <a:lnTo>
                  <a:pt x="855" y="436"/>
                </a:lnTo>
                <a:lnTo>
                  <a:pt x="171" y="1195"/>
                </a:lnTo>
                <a:lnTo>
                  <a:pt x="0" y="2164"/>
                </a:lnTo>
                <a:lnTo>
                  <a:pt x="1425" y="2164"/>
                </a:lnTo>
                <a:lnTo>
                  <a:pt x="2736" y="1689"/>
                </a:lnTo>
                <a:lnTo>
                  <a:pt x="3079" y="2107"/>
                </a:lnTo>
                <a:lnTo>
                  <a:pt x="4674" y="1689"/>
                </a:lnTo>
                <a:close/>
              </a:path>
            </a:pathLst>
          </a:custGeom>
          <a:solidFill>
            <a:srgbClr val="E0EFF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90" name="object 1990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E0EFF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91" name="object 1991"/>
          <p:cNvSpPr/>
          <p:nvPr/>
        </p:nvSpPr>
        <p:spPr>
          <a:xfrm>
            <a:off x="338681" y="527428"/>
            <a:ext cx="1154" cy="569"/>
          </a:xfrm>
          <a:custGeom>
            <a:avLst/>
            <a:gdLst/>
            <a:ahLst/>
            <a:cxnLst/>
            <a:rect l="l" t="t" r="r" b="b"/>
            <a:pathLst>
              <a:path w="1538" h="759">
                <a:moveTo>
                  <a:pt x="1538" y="493"/>
                </a:moveTo>
                <a:lnTo>
                  <a:pt x="0" y="0"/>
                </a:lnTo>
                <a:lnTo>
                  <a:pt x="398" y="759"/>
                </a:lnTo>
                <a:lnTo>
                  <a:pt x="1538" y="493"/>
                </a:lnTo>
                <a:close/>
              </a:path>
            </a:pathLst>
          </a:custGeom>
          <a:solidFill>
            <a:srgbClr val="E0EFF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92" name="object 1992"/>
          <p:cNvSpPr/>
          <p:nvPr/>
        </p:nvSpPr>
        <p:spPr>
          <a:xfrm>
            <a:off x="303416" y="527356"/>
            <a:ext cx="54672" cy="21044"/>
          </a:xfrm>
          <a:custGeom>
            <a:avLst/>
            <a:gdLst/>
            <a:ahLst/>
            <a:cxnLst/>
            <a:rect l="l" t="t" r="r" b="b"/>
            <a:pathLst>
              <a:path w="72896" h="28058">
                <a:moveTo>
                  <a:pt x="51522" y="702"/>
                </a:moveTo>
                <a:lnTo>
                  <a:pt x="50553" y="645"/>
                </a:lnTo>
                <a:lnTo>
                  <a:pt x="49585" y="854"/>
                </a:lnTo>
                <a:lnTo>
                  <a:pt x="48785" y="2202"/>
                </a:lnTo>
                <a:lnTo>
                  <a:pt x="47476" y="2524"/>
                </a:lnTo>
                <a:lnTo>
                  <a:pt x="46050" y="2695"/>
                </a:lnTo>
                <a:lnTo>
                  <a:pt x="45424" y="3834"/>
                </a:lnTo>
                <a:lnTo>
                  <a:pt x="44226" y="4480"/>
                </a:lnTo>
                <a:lnTo>
                  <a:pt x="43885" y="5334"/>
                </a:lnTo>
                <a:lnTo>
                  <a:pt x="43257" y="5979"/>
                </a:lnTo>
                <a:lnTo>
                  <a:pt x="42917" y="5922"/>
                </a:lnTo>
                <a:lnTo>
                  <a:pt x="43656" y="6682"/>
                </a:lnTo>
                <a:lnTo>
                  <a:pt x="42631" y="6967"/>
                </a:lnTo>
                <a:lnTo>
                  <a:pt x="41434" y="7175"/>
                </a:lnTo>
                <a:lnTo>
                  <a:pt x="40351" y="6853"/>
                </a:lnTo>
                <a:lnTo>
                  <a:pt x="40180" y="7612"/>
                </a:lnTo>
                <a:lnTo>
                  <a:pt x="40067" y="8352"/>
                </a:lnTo>
                <a:lnTo>
                  <a:pt x="39326" y="7289"/>
                </a:lnTo>
                <a:lnTo>
                  <a:pt x="38756" y="5979"/>
                </a:lnTo>
                <a:lnTo>
                  <a:pt x="37900" y="7062"/>
                </a:lnTo>
                <a:lnTo>
                  <a:pt x="37616" y="8258"/>
                </a:lnTo>
                <a:lnTo>
                  <a:pt x="37217" y="9385"/>
                </a:lnTo>
                <a:lnTo>
                  <a:pt x="36190" y="9385"/>
                </a:lnTo>
                <a:lnTo>
                  <a:pt x="35165" y="9017"/>
                </a:lnTo>
                <a:lnTo>
                  <a:pt x="34196" y="8960"/>
                </a:lnTo>
                <a:lnTo>
                  <a:pt x="33228" y="9277"/>
                </a:lnTo>
                <a:lnTo>
                  <a:pt x="32144" y="9332"/>
                </a:lnTo>
                <a:lnTo>
                  <a:pt x="31117" y="9548"/>
                </a:lnTo>
                <a:lnTo>
                  <a:pt x="29808" y="9602"/>
                </a:lnTo>
                <a:lnTo>
                  <a:pt x="28497" y="9602"/>
                </a:lnTo>
                <a:lnTo>
                  <a:pt x="27242" y="9871"/>
                </a:lnTo>
                <a:lnTo>
                  <a:pt x="26159" y="9112"/>
                </a:lnTo>
                <a:lnTo>
                  <a:pt x="25417" y="10465"/>
                </a:lnTo>
                <a:lnTo>
                  <a:pt x="24392" y="10410"/>
                </a:lnTo>
                <a:lnTo>
                  <a:pt x="23424" y="10627"/>
                </a:lnTo>
                <a:lnTo>
                  <a:pt x="22399" y="11060"/>
                </a:lnTo>
                <a:lnTo>
                  <a:pt x="21371" y="11274"/>
                </a:lnTo>
                <a:lnTo>
                  <a:pt x="20745" y="10518"/>
                </a:lnTo>
                <a:lnTo>
                  <a:pt x="20518" y="9548"/>
                </a:lnTo>
                <a:lnTo>
                  <a:pt x="21087" y="9112"/>
                </a:lnTo>
                <a:lnTo>
                  <a:pt x="22169" y="9763"/>
                </a:lnTo>
                <a:lnTo>
                  <a:pt x="23309" y="10032"/>
                </a:lnTo>
                <a:lnTo>
                  <a:pt x="24564" y="9926"/>
                </a:lnTo>
                <a:lnTo>
                  <a:pt x="24449" y="8789"/>
                </a:lnTo>
                <a:lnTo>
                  <a:pt x="23651" y="8201"/>
                </a:lnTo>
                <a:lnTo>
                  <a:pt x="22969" y="7441"/>
                </a:lnTo>
                <a:lnTo>
                  <a:pt x="22169" y="6796"/>
                </a:lnTo>
                <a:lnTo>
                  <a:pt x="21200" y="6302"/>
                </a:lnTo>
                <a:lnTo>
                  <a:pt x="20574" y="5068"/>
                </a:lnTo>
                <a:lnTo>
                  <a:pt x="19549" y="4745"/>
                </a:lnTo>
                <a:lnTo>
                  <a:pt x="18465" y="4632"/>
                </a:lnTo>
                <a:lnTo>
                  <a:pt x="17438" y="4745"/>
                </a:lnTo>
                <a:lnTo>
                  <a:pt x="16584" y="5125"/>
                </a:lnTo>
                <a:lnTo>
                  <a:pt x="15616" y="5125"/>
                </a:lnTo>
                <a:lnTo>
                  <a:pt x="14133" y="5600"/>
                </a:lnTo>
                <a:lnTo>
                  <a:pt x="12993" y="5600"/>
                </a:lnTo>
                <a:lnTo>
                  <a:pt x="11968" y="6150"/>
                </a:lnTo>
                <a:lnTo>
                  <a:pt x="10828" y="6587"/>
                </a:lnTo>
                <a:lnTo>
                  <a:pt x="9745" y="6587"/>
                </a:lnTo>
                <a:lnTo>
                  <a:pt x="8661" y="6416"/>
                </a:lnTo>
                <a:lnTo>
                  <a:pt x="7808" y="7232"/>
                </a:lnTo>
                <a:lnTo>
                  <a:pt x="6895" y="8030"/>
                </a:lnTo>
                <a:lnTo>
                  <a:pt x="6440" y="9017"/>
                </a:lnTo>
                <a:lnTo>
                  <a:pt x="7409" y="10249"/>
                </a:lnTo>
                <a:lnTo>
                  <a:pt x="7179" y="11221"/>
                </a:lnTo>
                <a:lnTo>
                  <a:pt x="6895" y="12138"/>
                </a:lnTo>
                <a:lnTo>
                  <a:pt x="6895" y="13055"/>
                </a:lnTo>
                <a:lnTo>
                  <a:pt x="7808" y="13757"/>
                </a:lnTo>
                <a:lnTo>
                  <a:pt x="9004" y="13324"/>
                </a:lnTo>
                <a:lnTo>
                  <a:pt x="10144" y="12732"/>
                </a:lnTo>
                <a:lnTo>
                  <a:pt x="11056" y="11921"/>
                </a:lnTo>
                <a:lnTo>
                  <a:pt x="11455" y="11868"/>
                </a:lnTo>
                <a:lnTo>
                  <a:pt x="11511" y="11004"/>
                </a:lnTo>
                <a:lnTo>
                  <a:pt x="11910" y="9979"/>
                </a:lnTo>
                <a:lnTo>
                  <a:pt x="12879" y="9385"/>
                </a:lnTo>
                <a:lnTo>
                  <a:pt x="13906" y="8903"/>
                </a:lnTo>
                <a:lnTo>
                  <a:pt x="15046" y="8580"/>
                </a:lnTo>
                <a:lnTo>
                  <a:pt x="16071" y="8523"/>
                </a:lnTo>
                <a:lnTo>
                  <a:pt x="15388" y="9169"/>
                </a:lnTo>
                <a:lnTo>
                  <a:pt x="14419" y="9602"/>
                </a:lnTo>
                <a:lnTo>
                  <a:pt x="13507" y="9979"/>
                </a:lnTo>
                <a:lnTo>
                  <a:pt x="13050" y="11382"/>
                </a:lnTo>
                <a:lnTo>
                  <a:pt x="13449" y="12299"/>
                </a:lnTo>
                <a:lnTo>
                  <a:pt x="12993" y="13218"/>
                </a:lnTo>
                <a:lnTo>
                  <a:pt x="12196" y="13918"/>
                </a:lnTo>
                <a:lnTo>
                  <a:pt x="11169" y="13702"/>
                </a:lnTo>
                <a:lnTo>
                  <a:pt x="10430" y="14404"/>
                </a:lnTo>
                <a:lnTo>
                  <a:pt x="9860" y="15160"/>
                </a:lnTo>
                <a:lnTo>
                  <a:pt x="8605" y="14999"/>
                </a:lnTo>
                <a:lnTo>
                  <a:pt x="7350" y="14835"/>
                </a:lnTo>
                <a:lnTo>
                  <a:pt x="6553" y="14296"/>
                </a:lnTo>
                <a:lnTo>
                  <a:pt x="5812" y="13702"/>
                </a:lnTo>
                <a:lnTo>
                  <a:pt x="5185" y="13110"/>
                </a:lnTo>
                <a:lnTo>
                  <a:pt x="6098" y="12732"/>
                </a:lnTo>
                <a:lnTo>
                  <a:pt x="6269" y="11652"/>
                </a:lnTo>
                <a:lnTo>
                  <a:pt x="6724" y="10627"/>
                </a:lnTo>
                <a:lnTo>
                  <a:pt x="5812" y="11329"/>
                </a:lnTo>
                <a:lnTo>
                  <a:pt x="5014" y="12085"/>
                </a:lnTo>
                <a:lnTo>
                  <a:pt x="4046" y="12840"/>
                </a:lnTo>
                <a:lnTo>
                  <a:pt x="3476" y="12407"/>
                </a:lnTo>
                <a:lnTo>
                  <a:pt x="2563" y="12569"/>
                </a:lnTo>
                <a:lnTo>
                  <a:pt x="1766" y="12246"/>
                </a:lnTo>
                <a:lnTo>
                  <a:pt x="741" y="12677"/>
                </a:lnTo>
                <a:lnTo>
                  <a:pt x="283" y="12946"/>
                </a:lnTo>
                <a:lnTo>
                  <a:pt x="0" y="13379"/>
                </a:lnTo>
                <a:lnTo>
                  <a:pt x="7897" y="20838"/>
                </a:lnTo>
                <a:lnTo>
                  <a:pt x="19973" y="25976"/>
                </a:lnTo>
                <a:lnTo>
                  <a:pt x="34979" y="28047"/>
                </a:lnTo>
                <a:lnTo>
                  <a:pt x="36190" y="28058"/>
                </a:lnTo>
                <a:lnTo>
                  <a:pt x="51521" y="26200"/>
                </a:lnTo>
                <a:lnTo>
                  <a:pt x="63956" y="21144"/>
                </a:lnTo>
                <a:lnTo>
                  <a:pt x="72160" y="13662"/>
                </a:lnTo>
                <a:lnTo>
                  <a:pt x="72896" y="12463"/>
                </a:lnTo>
                <a:lnTo>
                  <a:pt x="69412" y="7441"/>
                </a:lnTo>
                <a:lnTo>
                  <a:pt x="64802" y="3189"/>
                </a:lnTo>
                <a:lnTo>
                  <a:pt x="59445" y="0"/>
                </a:lnTo>
                <a:lnTo>
                  <a:pt x="58134" y="0"/>
                </a:lnTo>
                <a:lnTo>
                  <a:pt x="56936" y="151"/>
                </a:lnTo>
                <a:lnTo>
                  <a:pt x="56025" y="797"/>
                </a:lnTo>
                <a:lnTo>
                  <a:pt x="54998" y="1404"/>
                </a:lnTo>
                <a:lnTo>
                  <a:pt x="54257" y="1290"/>
                </a:lnTo>
                <a:lnTo>
                  <a:pt x="53746" y="2107"/>
                </a:lnTo>
                <a:lnTo>
                  <a:pt x="53004" y="2524"/>
                </a:lnTo>
                <a:lnTo>
                  <a:pt x="52662" y="1727"/>
                </a:lnTo>
                <a:lnTo>
                  <a:pt x="52434" y="797"/>
                </a:lnTo>
                <a:lnTo>
                  <a:pt x="51522" y="702"/>
                </a:lnTo>
                <a:close/>
              </a:path>
            </a:pathLst>
          </a:custGeom>
          <a:solidFill>
            <a:srgbClr val="E0EFF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93" name="object 1993"/>
          <p:cNvSpPr/>
          <p:nvPr/>
        </p:nvSpPr>
        <p:spPr>
          <a:xfrm>
            <a:off x="336929" y="526915"/>
            <a:ext cx="1623" cy="1082"/>
          </a:xfrm>
          <a:custGeom>
            <a:avLst/>
            <a:gdLst/>
            <a:ahLst/>
            <a:cxnLst/>
            <a:rect l="l" t="t" r="r" b="b"/>
            <a:pathLst>
              <a:path w="2164" h="1442">
                <a:moveTo>
                  <a:pt x="0" y="208"/>
                </a:moveTo>
                <a:lnTo>
                  <a:pt x="56" y="1442"/>
                </a:lnTo>
                <a:lnTo>
                  <a:pt x="2164" y="1442"/>
                </a:lnTo>
                <a:lnTo>
                  <a:pt x="1709" y="683"/>
                </a:lnTo>
                <a:lnTo>
                  <a:pt x="96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E0EFF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94" name="object 1994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DBEC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95" name="object 1995"/>
          <p:cNvSpPr/>
          <p:nvPr/>
        </p:nvSpPr>
        <p:spPr>
          <a:xfrm>
            <a:off x="338681" y="527428"/>
            <a:ext cx="1154" cy="569"/>
          </a:xfrm>
          <a:custGeom>
            <a:avLst/>
            <a:gdLst/>
            <a:ahLst/>
            <a:cxnLst/>
            <a:rect l="l" t="t" r="r" b="b"/>
            <a:pathLst>
              <a:path w="1538" h="759">
                <a:moveTo>
                  <a:pt x="1538" y="493"/>
                </a:moveTo>
                <a:lnTo>
                  <a:pt x="0" y="0"/>
                </a:lnTo>
                <a:lnTo>
                  <a:pt x="398" y="759"/>
                </a:lnTo>
                <a:lnTo>
                  <a:pt x="1538" y="493"/>
                </a:lnTo>
                <a:close/>
              </a:path>
            </a:pathLst>
          </a:custGeom>
          <a:solidFill>
            <a:srgbClr val="DBEC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96" name="object 1996"/>
          <p:cNvSpPr/>
          <p:nvPr/>
        </p:nvSpPr>
        <p:spPr>
          <a:xfrm>
            <a:off x="303801" y="527400"/>
            <a:ext cx="53941" cy="21001"/>
          </a:xfrm>
          <a:custGeom>
            <a:avLst/>
            <a:gdLst/>
            <a:ahLst/>
            <a:cxnLst/>
            <a:rect l="l" t="t" r="r" b="b"/>
            <a:pathLst>
              <a:path w="71921" h="28001">
                <a:moveTo>
                  <a:pt x="5300" y="11272"/>
                </a:moveTo>
                <a:lnTo>
                  <a:pt x="4503" y="12028"/>
                </a:lnTo>
                <a:lnTo>
                  <a:pt x="3534" y="12783"/>
                </a:lnTo>
                <a:lnTo>
                  <a:pt x="2964" y="12350"/>
                </a:lnTo>
                <a:lnTo>
                  <a:pt x="2052" y="12512"/>
                </a:lnTo>
                <a:lnTo>
                  <a:pt x="1254" y="12189"/>
                </a:lnTo>
                <a:lnTo>
                  <a:pt x="799" y="12783"/>
                </a:lnTo>
                <a:lnTo>
                  <a:pt x="398" y="13431"/>
                </a:lnTo>
                <a:lnTo>
                  <a:pt x="0" y="14078"/>
                </a:lnTo>
                <a:lnTo>
                  <a:pt x="8208" y="21301"/>
                </a:lnTo>
                <a:lnTo>
                  <a:pt x="20433" y="26178"/>
                </a:lnTo>
                <a:lnTo>
                  <a:pt x="35428" y="28000"/>
                </a:lnTo>
                <a:lnTo>
                  <a:pt x="35678" y="28001"/>
                </a:lnTo>
                <a:lnTo>
                  <a:pt x="50851" y="26183"/>
                </a:lnTo>
                <a:lnTo>
                  <a:pt x="63215" y="21232"/>
                </a:lnTo>
                <a:lnTo>
                  <a:pt x="71466" y="13899"/>
                </a:lnTo>
                <a:lnTo>
                  <a:pt x="71921" y="13214"/>
                </a:lnTo>
                <a:lnTo>
                  <a:pt x="68216" y="7764"/>
                </a:lnTo>
                <a:lnTo>
                  <a:pt x="63207" y="3227"/>
                </a:lnTo>
                <a:lnTo>
                  <a:pt x="57336" y="0"/>
                </a:lnTo>
                <a:lnTo>
                  <a:pt x="56424" y="94"/>
                </a:lnTo>
                <a:lnTo>
                  <a:pt x="55514" y="740"/>
                </a:lnTo>
                <a:lnTo>
                  <a:pt x="54487" y="1347"/>
                </a:lnTo>
                <a:lnTo>
                  <a:pt x="53746" y="1233"/>
                </a:lnTo>
                <a:lnTo>
                  <a:pt x="53234" y="2050"/>
                </a:lnTo>
                <a:lnTo>
                  <a:pt x="52493" y="2467"/>
                </a:lnTo>
                <a:lnTo>
                  <a:pt x="52151" y="1670"/>
                </a:lnTo>
                <a:lnTo>
                  <a:pt x="51923" y="740"/>
                </a:lnTo>
                <a:lnTo>
                  <a:pt x="51011" y="645"/>
                </a:lnTo>
                <a:lnTo>
                  <a:pt x="50042" y="588"/>
                </a:lnTo>
                <a:lnTo>
                  <a:pt x="49073" y="797"/>
                </a:lnTo>
                <a:lnTo>
                  <a:pt x="48274" y="2145"/>
                </a:lnTo>
                <a:lnTo>
                  <a:pt x="46965" y="2467"/>
                </a:lnTo>
                <a:lnTo>
                  <a:pt x="45539" y="2638"/>
                </a:lnTo>
                <a:lnTo>
                  <a:pt x="44912" y="3777"/>
                </a:lnTo>
                <a:lnTo>
                  <a:pt x="43714" y="4423"/>
                </a:lnTo>
                <a:lnTo>
                  <a:pt x="43374" y="5277"/>
                </a:lnTo>
                <a:lnTo>
                  <a:pt x="42745" y="5922"/>
                </a:lnTo>
                <a:lnTo>
                  <a:pt x="42405" y="5866"/>
                </a:lnTo>
                <a:lnTo>
                  <a:pt x="43144" y="6625"/>
                </a:lnTo>
                <a:lnTo>
                  <a:pt x="42119" y="6910"/>
                </a:lnTo>
                <a:lnTo>
                  <a:pt x="40923" y="7118"/>
                </a:lnTo>
                <a:lnTo>
                  <a:pt x="39839" y="6796"/>
                </a:lnTo>
                <a:lnTo>
                  <a:pt x="39668" y="7555"/>
                </a:lnTo>
                <a:lnTo>
                  <a:pt x="39555" y="8295"/>
                </a:lnTo>
                <a:lnTo>
                  <a:pt x="38814" y="7232"/>
                </a:lnTo>
                <a:lnTo>
                  <a:pt x="38244" y="5922"/>
                </a:lnTo>
                <a:lnTo>
                  <a:pt x="37388" y="7005"/>
                </a:lnTo>
                <a:lnTo>
                  <a:pt x="37104" y="8201"/>
                </a:lnTo>
                <a:lnTo>
                  <a:pt x="36706" y="9328"/>
                </a:lnTo>
                <a:lnTo>
                  <a:pt x="35678" y="9328"/>
                </a:lnTo>
                <a:lnTo>
                  <a:pt x="34653" y="8960"/>
                </a:lnTo>
                <a:lnTo>
                  <a:pt x="33685" y="8903"/>
                </a:lnTo>
                <a:lnTo>
                  <a:pt x="32716" y="9220"/>
                </a:lnTo>
                <a:lnTo>
                  <a:pt x="31632" y="9275"/>
                </a:lnTo>
                <a:lnTo>
                  <a:pt x="30605" y="9491"/>
                </a:lnTo>
                <a:lnTo>
                  <a:pt x="29296" y="9545"/>
                </a:lnTo>
                <a:lnTo>
                  <a:pt x="27985" y="9545"/>
                </a:lnTo>
                <a:lnTo>
                  <a:pt x="26731" y="9814"/>
                </a:lnTo>
                <a:lnTo>
                  <a:pt x="25647" y="9055"/>
                </a:lnTo>
                <a:lnTo>
                  <a:pt x="24906" y="10408"/>
                </a:lnTo>
                <a:lnTo>
                  <a:pt x="23881" y="10353"/>
                </a:lnTo>
                <a:lnTo>
                  <a:pt x="22912" y="10570"/>
                </a:lnTo>
                <a:lnTo>
                  <a:pt x="21887" y="11003"/>
                </a:lnTo>
                <a:lnTo>
                  <a:pt x="20860" y="11217"/>
                </a:lnTo>
                <a:lnTo>
                  <a:pt x="20234" y="10462"/>
                </a:lnTo>
                <a:lnTo>
                  <a:pt x="20006" y="9491"/>
                </a:lnTo>
                <a:lnTo>
                  <a:pt x="20576" y="9055"/>
                </a:lnTo>
                <a:lnTo>
                  <a:pt x="21657" y="9706"/>
                </a:lnTo>
                <a:lnTo>
                  <a:pt x="22797" y="9976"/>
                </a:lnTo>
                <a:lnTo>
                  <a:pt x="24052" y="9869"/>
                </a:lnTo>
                <a:lnTo>
                  <a:pt x="23937" y="8732"/>
                </a:lnTo>
                <a:lnTo>
                  <a:pt x="23140" y="8144"/>
                </a:lnTo>
                <a:lnTo>
                  <a:pt x="22457" y="7384"/>
                </a:lnTo>
                <a:lnTo>
                  <a:pt x="21657" y="6739"/>
                </a:lnTo>
                <a:lnTo>
                  <a:pt x="20689" y="6245"/>
                </a:lnTo>
                <a:lnTo>
                  <a:pt x="20062" y="5011"/>
                </a:lnTo>
                <a:lnTo>
                  <a:pt x="19037" y="4688"/>
                </a:lnTo>
                <a:lnTo>
                  <a:pt x="17954" y="4575"/>
                </a:lnTo>
                <a:lnTo>
                  <a:pt x="16927" y="4688"/>
                </a:lnTo>
                <a:lnTo>
                  <a:pt x="16073" y="5068"/>
                </a:lnTo>
                <a:lnTo>
                  <a:pt x="15104" y="5068"/>
                </a:lnTo>
                <a:lnTo>
                  <a:pt x="13622" y="5543"/>
                </a:lnTo>
                <a:lnTo>
                  <a:pt x="12482" y="5543"/>
                </a:lnTo>
                <a:lnTo>
                  <a:pt x="11457" y="6093"/>
                </a:lnTo>
                <a:lnTo>
                  <a:pt x="10317" y="6530"/>
                </a:lnTo>
                <a:lnTo>
                  <a:pt x="9233" y="6530"/>
                </a:lnTo>
                <a:lnTo>
                  <a:pt x="8150" y="6359"/>
                </a:lnTo>
                <a:lnTo>
                  <a:pt x="7296" y="7175"/>
                </a:lnTo>
                <a:lnTo>
                  <a:pt x="6384" y="7973"/>
                </a:lnTo>
                <a:lnTo>
                  <a:pt x="5929" y="8960"/>
                </a:lnTo>
                <a:lnTo>
                  <a:pt x="6897" y="10192"/>
                </a:lnTo>
                <a:lnTo>
                  <a:pt x="6668" y="11164"/>
                </a:lnTo>
                <a:lnTo>
                  <a:pt x="6384" y="12081"/>
                </a:lnTo>
                <a:lnTo>
                  <a:pt x="6384" y="12998"/>
                </a:lnTo>
                <a:lnTo>
                  <a:pt x="7296" y="13700"/>
                </a:lnTo>
                <a:lnTo>
                  <a:pt x="8492" y="13267"/>
                </a:lnTo>
                <a:lnTo>
                  <a:pt x="9632" y="12675"/>
                </a:lnTo>
                <a:lnTo>
                  <a:pt x="10544" y="11864"/>
                </a:lnTo>
                <a:lnTo>
                  <a:pt x="10943" y="11811"/>
                </a:lnTo>
                <a:lnTo>
                  <a:pt x="11000" y="10947"/>
                </a:lnTo>
                <a:lnTo>
                  <a:pt x="11398" y="9922"/>
                </a:lnTo>
                <a:lnTo>
                  <a:pt x="12367" y="9328"/>
                </a:lnTo>
                <a:lnTo>
                  <a:pt x="13394" y="8846"/>
                </a:lnTo>
                <a:lnTo>
                  <a:pt x="14534" y="8523"/>
                </a:lnTo>
                <a:lnTo>
                  <a:pt x="15559" y="8466"/>
                </a:lnTo>
                <a:lnTo>
                  <a:pt x="14876" y="9112"/>
                </a:lnTo>
                <a:lnTo>
                  <a:pt x="13908" y="9545"/>
                </a:lnTo>
                <a:lnTo>
                  <a:pt x="12995" y="9922"/>
                </a:lnTo>
                <a:lnTo>
                  <a:pt x="12538" y="11325"/>
                </a:lnTo>
                <a:lnTo>
                  <a:pt x="12937" y="12242"/>
                </a:lnTo>
                <a:lnTo>
                  <a:pt x="12482" y="13161"/>
                </a:lnTo>
                <a:lnTo>
                  <a:pt x="11684" y="13862"/>
                </a:lnTo>
                <a:lnTo>
                  <a:pt x="10657" y="13645"/>
                </a:lnTo>
                <a:lnTo>
                  <a:pt x="9918" y="14348"/>
                </a:lnTo>
                <a:lnTo>
                  <a:pt x="9348" y="15103"/>
                </a:lnTo>
                <a:lnTo>
                  <a:pt x="8094" y="14942"/>
                </a:lnTo>
                <a:lnTo>
                  <a:pt x="6839" y="14778"/>
                </a:lnTo>
                <a:lnTo>
                  <a:pt x="6041" y="14239"/>
                </a:lnTo>
                <a:lnTo>
                  <a:pt x="5300" y="13645"/>
                </a:lnTo>
                <a:lnTo>
                  <a:pt x="4674" y="13053"/>
                </a:lnTo>
                <a:lnTo>
                  <a:pt x="5586" y="12675"/>
                </a:lnTo>
                <a:lnTo>
                  <a:pt x="5757" y="11595"/>
                </a:lnTo>
                <a:lnTo>
                  <a:pt x="6213" y="10570"/>
                </a:lnTo>
                <a:lnTo>
                  <a:pt x="5300" y="11272"/>
                </a:lnTo>
                <a:close/>
              </a:path>
            </a:pathLst>
          </a:custGeom>
          <a:solidFill>
            <a:srgbClr val="DBEC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97" name="object 1997"/>
          <p:cNvSpPr/>
          <p:nvPr/>
        </p:nvSpPr>
        <p:spPr>
          <a:xfrm>
            <a:off x="336929" y="526915"/>
            <a:ext cx="1623" cy="1082"/>
          </a:xfrm>
          <a:custGeom>
            <a:avLst/>
            <a:gdLst/>
            <a:ahLst/>
            <a:cxnLst/>
            <a:rect l="l" t="t" r="r" b="b"/>
            <a:pathLst>
              <a:path w="2164" h="1442">
                <a:moveTo>
                  <a:pt x="0" y="208"/>
                </a:moveTo>
                <a:lnTo>
                  <a:pt x="56" y="1442"/>
                </a:lnTo>
                <a:lnTo>
                  <a:pt x="2164" y="1442"/>
                </a:lnTo>
                <a:lnTo>
                  <a:pt x="1709" y="683"/>
                </a:lnTo>
                <a:lnTo>
                  <a:pt x="96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DBEC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98" name="object 1998"/>
          <p:cNvSpPr/>
          <p:nvPr/>
        </p:nvSpPr>
        <p:spPr>
          <a:xfrm>
            <a:off x="318761" y="525647"/>
            <a:ext cx="3506" cy="1623"/>
          </a:xfrm>
          <a:custGeom>
            <a:avLst/>
            <a:gdLst/>
            <a:ahLst/>
            <a:cxnLst/>
            <a:rect l="l" t="t" r="r" b="b"/>
            <a:pathLst>
              <a:path w="4674" h="2164">
                <a:moveTo>
                  <a:pt x="4674" y="1689"/>
                </a:moveTo>
                <a:lnTo>
                  <a:pt x="3705" y="987"/>
                </a:lnTo>
                <a:lnTo>
                  <a:pt x="2849" y="1309"/>
                </a:lnTo>
                <a:lnTo>
                  <a:pt x="2793" y="322"/>
                </a:lnTo>
                <a:lnTo>
                  <a:pt x="1768" y="0"/>
                </a:lnTo>
                <a:lnTo>
                  <a:pt x="855" y="436"/>
                </a:lnTo>
                <a:lnTo>
                  <a:pt x="171" y="1195"/>
                </a:lnTo>
                <a:lnTo>
                  <a:pt x="0" y="2164"/>
                </a:lnTo>
                <a:lnTo>
                  <a:pt x="1425" y="2164"/>
                </a:lnTo>
                <a:lnTo>
                  <a:pt x="2736" y="1689"/>
                </a:lnTo>
                <a:lnTo>
                  <a:pt x="3079" y="2107"/>
                </a:lnTo>
                <a:lnTo>
                  <a:pt x="4674" y="1689"/>
                </a:lnTo>
                <a:close/>
              </a:path>
            </a:pathLst>
          </a:custGeom>
          <a:solidFill>
            <a:srgbClr val="DBEC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99" name="object 1999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D6EA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00" name="object 2000"/>
          <p:cNvSpPr/>
          <p:nvPr/>
        </p:nvSpPr>
        <p:spPr>
          <a:xfrm>
            <a:off x="338681" y="527428"/>
            <a:ext cx="1154" cy="569"/>
          </a:xfrm>
          <a:custGeom>
            <a:avLst/>
            <a:gdLst/>
            <a:ahLst/>
            <a:cxnLst/>
            <a:rect l="l" t="t" r="r" b="b"/>
            <a:pathLst>
              <a:path w="1538" h="759">
                <a:moveTo>
                  <a:pt x="1538" y="493"/>
                </a:moveTo>
                <a:lnTo>
                  <a:pt x="0" y="0"/>
                </a:lnTo>
                <a:lnTo>
                  <a:pt x="398" y="759"/>
                </a:lnTo>
                <a:lnTo>
                  <a:pt x="1538" y="493"/>
                </a:lnTo>
                <a:close/>
              </a:path>
            </a:pathLst>
          </a:custGeom>
          <a:solidFill>
            <a:srgbClr val="D6EA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01" name="object 2001"/>
          <p:cNvSpPr/>
          <p:nvPr/>
        </p:nvSpPr>
        <p:spPr>
          <a:xfrm>
            <a:off x="318761" y="525776"/>
            <a:ext cx="3506" cy="1495"/>
          </a:xfrm>
          <a:custGeom>
            <a:avLst/>
            <a:gdLst/>
            <a:ahLst/>
            <a:cxnLst/>
            <a:rect l="l" t="t" r="r" b="b"/>
            <a:pathLst>
              <a:path w="4674" h="1993">
                <a:moveTo>
                  <a:pt x="1425" y="1993"/>
                </a:moveTo>
                <a:lnTo>
                  <a:pt x="2736" y="1518"/>
                </a:lnTo>
                <a:lnTo>
                  <a:pt x="3079" y="1936"/>
                </a:lnTo>
                <a:lnTo>
                  <a:pt x="4674" y="1518"/>
                </a:lnTo>
                <a:lnTo>
                  <a:pt x="3705" y="816"/>
                </a:lnTo>
                <a:lnTo>
                  <a:pt x="2849" y="1139"/>
                </a:lnTo>
                <a:lnTo>
                  <a:pt x="2793" y="151"/>
                </a:lnTo>
                <a:lnTo>
                  <a:pt x="2167" y="0"/>
                </a:lnTo>
                <a:lnTo>
                  <a:pt x="1653" y="151"/>
                </a:lnTo>
                <a:lnTo>
                  <a:pt x="1083" y="322"/>
                </a:lnTo>
                <a:lnTo>
                  <a:pt x="569" y="531"/>
                </a:lnTo>
                <a:lnTo>
                  <a:pt x="171" y="1025"/>
                </a:lnTo>
                <a:lnTo>
                  <a:pt x="0" y="1993"/>
                </a:lnTo>
                <a:lnTo>
                  <a:pt x="1425" y="1993"/>
                </a:lnTo>
                <a:close/>
              </a:path>
            </a:pathLst>
          </a:custGeom>
          <a:solidFill>
            <a:srgbClr val="D6EA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02" name="object 2002"/>
          <p:cNvSpPr/>
          <p:nvPr/>
        </p:nvSpPr>
        <p:spPr>
          <a:xfrm>
            <a:off x="304185" y="527641"/>
            <a:ext cx="53178" cy="20759"/>
          </a:xfrm>
          <a:custGeom>
            <a:avLst/>
            <a:gdLst/>
            <a:ahLst/>
            <a:cxnLst/>
            <a:rect l="l" t="t" r="r" b="b"/>
            <a:pathLst>
              <a:path w="70904" h="27678">
                <a:moveTo>
                  <a:pt x="4787" y="10949"/>
                </a:moveTo>
                <a:lnTo>
                  <a:pt x="3989" y="11705"/>
                </a:lnTo>
                <a:lnTo>
                  <a:pt x="3020" y="12460"/>
                </a:lnTo>
                <a:lnTo>
                  <a:pt x="2450" y="12028"/>
                </a:lnTo>
                <a:lnTo>
                  <a:pt x="1538" y="12189"/>
                </a:lnTo>
                <a:lnTo>
                  <a:pt x="1025" y="12945"/>
                </a:lnTo>
                <a:lnTo>
                  <a:pt x="513" y="13700"/>
                </a:lnTo>
                <a:lnTo>
                  <a:pt x="0" y="14456"/>
                </a:lnTo>
                <a:lnTo>
                  <a:pt x="8529" y="21444"/>
                </a:lnTo>
                <a:lnTo>
                  <a:pt x="20860" y="26080"/>
                </a:lnTo>
                <a:lnTo>
                  <a:pt x="35165" y="27678"/>
                </a:lnTo>
                <a:lnTo>
                  <a:pt x="50199" y="25902"/>
                </a:lnTo>
                <a:lnTo>
                  <a:pt x="62474" y="21050"/>
                </a:lnTo>
                <a:lnTo>
                  <a:pt x="70769" y="13837"/>
                </a:lnTo>
                <a:lnTo>
                  <a:pt x="70904" y="13647"/>
                </a:lnTo>
                <a:lnTo>
                  <a:pt x="67138" y="7935"/>
                </a:lnTo>
                <a:lnTo>
                  <a:pt x="61896" y="3227"/>
                </a:lnTo>
                <a:lnTo>
                  <a:pt x="55627" y="0"/>
                </a:lnTo>
                <a:lnTo>
                  <a:pt x="55000" y="417"/>
                </a:lnTo>
                <a:lnTo>
                  <a:pt x="53973" y="1025"/>
                </a:lnTo>
                <a:lnTo>
                  <a:pt x="53232" y="911"/>
                </a:lnTo>
                <a:lnTo>
                  <a:pt x="52720" y="1727"/>
                </a:lnTo>
                <a:lnTo>
                  <a:pt x="51979" y="2145"/>
                </a:lnTo>
                <a:lnTo>
                  <a:pt x="51637" y="1347"/>
                </a:lnTo>
                <a:lnTo>
                  <a:pt x="51409" y="417"/>
                </a:lnTo>
                <a:lnTo>
                  <a:pt x="50497" y="322"/>
                </a:lnTo>
                <a:lnTo>
                  <a:pt x="49528" y="265"/>
                </a:lnTo>
                <a:lnTo>
                  <a:pt x="48560" y="474"/>
                </a:lnTo>
                <a:lnTo>
                  <a:pt x="47760" y="1822"/>
                </a:lnTo>
                <a:lnTo>
                  <a:pt x="46451" y="2145"/>
                </a:lnTo>
                <a:lnTo>
                  <a:pt x="45025" y="2316"/>
                </a:lnTo>
                <a:lnTo>
                  <a:pt x="44399" y="3455"/>
                </a:lnTo>
                <a:lnTo>
                  <a:pt x="43201" y="4100"/>
                </a:lnTo>
                <a:lnTo>
                  <a:pt x="42860" y="4954"/>
                </a:lnTo>
                <a:lnTo>
                  <a:pt x="42232" y="5600"/>
                </a:lnTo>
                <a:lnTo>
                  <a:pt x="41891" y="5543"/>
                </a:lnTo>
                <a:lnTo>
                  <a:pt x="42631" y="6302"/>
                </a:lnTo>
                <a:lnTo>
                  <a:pt x="41606" y="6587"/>
                </a:lnTo>
                <a:lnTo>
                  <a:pt x="40409" y="6796"/>
                </a:lnTo>
                <a:lnTo>
                  <a:pt x="39326" y="6473"/>
                </a:lnTo>
                <a:lnTo>
                  <a:pt x="39155" y="7232"/>
                </a:lnTo>
                <a:lnTo>
                  <a:pt x="39042" y="7973"/>
                </a:lnTo>
                <a:lnTo>
                  <a:pt x="38301" y="6910"/>
                </a:lnTo>
                <a:lnTo>
                  <a:pt x="37731" y="5600"/>
                </a:lnTo>
                <a:lnTo>
                  <a:pt x="36875" y="6682"/>
                </a:lnTo>
                <a:lnTo>
                  <a:pt x="36591" y="7878"/>
                </a:lnTo>
                <a:lnTo>
                  <a:pt x="36192" y="9005"/>
                </a:lnTo>
                <a:lnTo>
                  <a:pt x="35165" y="9005"/>
                </a:lnTo>
                <a:lnTo>
                  <a:pt x="34140" y="8637"/>
                </a:lnTo>
                <a:lnTo>
                  <a:pt x="33171" y="8580"/>
                </a:lnTo>
                <a:lnTo>
                  <a:pt x="32202" y="8897"/>
                </a:lnTo>
                <a:lnTo>
                  <a:pt x="31119" y="8952"/>
                </a:lnTo>
                <a:lnTo>
                  <a:pt x="30092" y="9169"/>
                </a:lnTo>
                <a:lnTo>
                  <a:pt x="28783" y="9222"/>
                </a:lnTo>
                <a:lnTo>
                  <a:pt x="27472" y="9222"/>
                </a:lnTo>
                <a:lnTo>
                  <a:pt x="26217" y="9491"/>
                </a:lnTo>
                <a:lnTo>
                  <a:pt x="25133" y="8732"/>
                </a:lnTo>
                <a:lnTo>
                  <a:pt x="24392" y="10086"/>
                </a:lnTo>
                <a:lnTo>
                  <a:pt x="23367" y="10031"/>
                </a:lnTo>
                <a:lnTo>
                  <a:pt x="22399" y="10247"/>
                </a:lnTo>
                <a:lnTo>
                  <a:pt x="21373" y="10680"/>
                </a:lnTo>
                <a:lnTo>
                  <a:pt x="20346" y="10894"/>
                </a:lnTo>
                <a:lnTo>
                  <a:pt x="19720" y="10139"/>
                </a:lnTo>
                <a:lnTo>
                  <a:pt x="19492" y="9169"/>
                </a:lnTo>
                <a:lnTo>
                  <a:pt x="20062" y="8732"/>
                </a:lnTo>
                <a:lnTo>
                  <a:pt x="21144" y="9383"/>
                </a:lnTo>
                <a:lnTo>
                  <a:pt x="22284" y="9653"/>
                </a:lnTo>
                <a:lnTo>
                  <a:pt x="23538" y="9546"/>
                </a:lnTo>
                <a:lnTo>
                  <a:pt x="23424" y="8409"/>
                </a:lnTo>
                <a:lnTo>
                  <a:pt x="22626" y="7821"/>
                </a:lnTo>
                <a:lnTo>
                  <a:pt x="21943" y="7061"/>
                </a:lnTo>
                <a:lnTo>
                  <a:pt x="21144" y="6416"/>
                </a:lnTo>
                <a:lnTo>
                  <a:pt x="20175" y="5922"/>
                </a:lnTo>
                <a:lnTo>
                  <a:pt x="19549" y="4688"/>
                </a:lnTo>
                <a:lnTo>
                  <a:pt x="18524" y="4366"/>
                </a:lnTo>
                <a:lnTo>
                  <a:pt x="17440" y="4252"/>
                </a:lnTo>
                <a:lnTo>
                  <a:pt x="16413" y="4366"/>
                </a:lnTo>
                <a:lnTo>
                  <a:pt x="15559" y="4745"/>
                </a:lnTo>
                <a:lnTo>
                  <a:pt x="14591" y="4745"/>
                </a:lnTo>
                <a:lnTo>
                  <a:pt x="13108" y="5220"/>
                </a:lnTo>
                <a:lnTo>
                  <a:pt x="11968" y="5220"/>
                </a:lnTo>
                <a:lnTo>
                  <a:pt x="10943" y="5771"/>
                </a:lnTo>
                <a:lnTo>
                  <a:pt x="9803" y="6207"/>
                </a:lnTo>
                <a:lnTo>
                  <a:pt x="8720" y="6207"/>
                </a:lnTo>
                <a:lnTo>
                  <a:pt x="7636" y="6036"/>
                </a:lnTo>
                <a:lnTo>
                  <a:pt x="6782" y="6853"/>
                </a:lnTo>
                <a:lnTo>
                  <a:pt x="5870" y="7650"/>
                </a:lnTo>
                <a:lnTo>
                  <a:pt x="5415" y="8637"/>
                </a:lnTo>
                <a:lnTo>
                  <a:pt x="6384" y="9869"/>
                </a:lnTo>
                <a:lnTo>
                  <a:pt x="6154" y="10841"/>
                </a:lnTo>
                <a:lnTo>
                  <a:pt x="5870" y="11758"/>
                </a:lnTo>
                <a:lnTo>
                  <a:pt x="5870" y="12675"/>
                </a:lnTo>
                <a:lnTo>
                  <a:pt x="6782" y="13377"/>
                </a:lnTo>
                <a:lnTo>
                  <a:pt x="7979" y="12945"/>
                </a:lnTo>
                <a:lnTo>
                  <a:pt x="9119" y="12352"/>
                </a:lnTo>
                <a:lnTo>
                  <a:pt x="10031" y="11542"/>
                </a:lnTo>
                <a:lnTo>
                  <a:pt x="10430" y="11489"/>
                </a:lnTo>
                <a:lnTo>
                  <a:pt x="10486" y="10625"/>
                </a:lnTo>
                <a:lnTo>
                  <a:pt x="10885" y="9600"/>
                </a:lnTo>
                <a:lnTo>
                  <a:pt x="11854" y="9005"/>
                </a:lnTo>
                <a:lnTo>
                  <a:pt x="12881" y="8523"/>
                </a:lnTo>
                <a:lnTo>
                  <a:pt x="14021" y="8201"/>
                </a:lnTo>
                <a:lnTo>
                  <a:pt x="15046" y="8144"/>
                </a:lnTo>
                <a:lnTo>
                  <a:pt x="14363" y="8789"/>
                </a:lnTo>
                <a:lnTo>
                  <a:pt x="13394" y="9222"/>
                </a:lnTo>
                <a:lnTo>
                  <a:pt x="12482" y="9600"/>
                </a:lnTo>
                <a:lnTo>
                  <a:pt x="12025" y="11003"/>
                </a:lnTo>
                <a:lnTo>
                  <a:pt x="12424" y="11919"/>
                </a:lnTo>
                <a:lnTo>
                  <a:pt x="11968" y="12838"/>
                </a:lnTo>
                <a:lnTo>
                  <a:pt x="11171" y="13539"/>
                </a:lnTo>
                <a:lnTo>
                  <a:pt x="10144" y="13322"/>
                </a:lnTo>
                <a:lnTo>
                  <a:pt x="9405" y="14025"/>
                </a:lnTo>
                <a:lnTo>
                  <a:pt x="8835" y="14780"/>
                </a:lnTo>
                <a:lnTo>
                  <a:pt x="7580" y="14619"/>
                </a:lnTo>
                <a:lnTo>
                  <a:pt x="6325" y="14456"/>
                </a:lnTo>
                <a:lnTo>
                  <a:pt x="5528" y="13917"/>
                </a:lnTo>
                <a:lnTo>
                  <a:pt x="4787" y="13322"/>
                </a:lnTo>
                <a:lnTo>
                  <a:pt x="4160" y="12730"/>
                </a:lnTo>
                <a:lnTo>
                  <a:pt x="5073" y="12352"/>
                </a:lnTo>
                <a:lnTo>
                  <a:pt x="5244" y="11272"/>
                </a:lnTo>
                <a:lnTo>
                  <a:pt x="5699" y="10247"/>
                </a:lnTo>
                <a:lnTo>
                  <a:pt x="4787" y="10949"/>
                </a:lnTo>
                <a:close/>
              </a:path>
            </a:pathLst>
          </a:custGeom>
          <a:solidFill>
            <a:srgbClr val="D6EA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03" name="object 2003"/>
          <p:cNvSpPr/>
          <p:nvPr/>
        </p:nvSpPr>
        <p:spPr>
          <a:xfrm>
            <a:off x="336929" y="526915"/>
            <a:ext cx="1623" cy="1082"/>
          </a:xfrm>
          <a:custGeom>
            <a:avLst/>
            <a:gdLst/>
            <a:ahLst/>
            <a:cxnLst/>
            <a:rect l="l" t="t" r="r" b="b"/>
            <a:pathLst>
              <a:path w="2164" h="1442">
                <a:moveTo>
                  <a:pt x="0" y="208"/>
                </a:moveTo>
                <a:lnTo>
                  <a:pt x="56" y="1442"/>
                </a:lnTo>
                <a:lnTo>
                  <a:pt x="2164" y="1442"/>
                </a:lnTo>
                <a:lnTo>
                  <a:pt x="1709" y="683"/>
                </a:lnTo>
                <a:lnTo>
                  <a:pt x="96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D6EAF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04" name="object 2004"/>
          <p:cNvSpPr/>
          <p:nvPr/>
        </p:nvSpPr>
        <p:spPr>
          <a:xfrm>
            <a:off x="336929" y="526915"/>
            <a:ext cx="1623" cy="1082"/>
          </a:xfrm>
          <a:custGeom>
            <a:avLst/>
            <a:gdLst/>
            <a:ahLst/>
            <a:cxnLst/>
            <a:rect l="l" t="t" r="r" b="b"/>
            <a:pathLst>
              <a:path w="2164" h="1442">
                <a:moveTo>
                  <a:pt x="0" y="208"/>
                </a:moveTo>
                <a:lnTo>
                  <a:pt x="56" y="1442"/>
                </a:lnTo>
                <a:lnTo>
                  <a:pt x="2164" y="1442"/>
                </a:lnTo>
                <a:lnTo>
                  <a:pt x="1709" y="683"/>
                </a:lnTo>
                <a:lnTo>
                  <a:pt x="96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D2E7F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05" name="object 2005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D2E7F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06" name="object 2006"/>
          <p:cNvSpPr/>
          <p:nvPr/>
        </p:nvSpPr>
        <p:spPr>
          <a:xfrm>
            <a:off x="338681" y="527428"/>
            <a:ext cx="1154" cy="569"/>
          </a:xfrm>
          <a:custGeom>
            <a:avLst/>
            <a:gdLst/>
            <a:ahLst/>
            <a:cxnLst/>
            <a:rect l="l" t="t" r="r" b="b"/>
            <a:pathLst>
              <a:path w="1538" h="759">
                <a:moveTo>
                  <a:pt x="1538" y="493"/>
                </a:moveTo>
                <a:lnTo>
                  <a:pt x="0" y="0"/>
                </a:lnTo>
                <a:lnTo>
                  <a:pt x="398" y="759"/>
                </a:lnTo>
                <a:lnTo>
                  <a:pt x="1538" y="493"/>
                </a:lnTo>
                <a:close/>
              </a:path>
            </a:pathLst>
          </a:custGeom>
          <a:solidFill>
            <a:srgbClr val="D2E7F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07" name="object 2007"/>
          <p:cNvSpPr/>
          <p:nvPr/>
        </p:nvSpPr>
        <p:spPr>
          <a:xfrm>
            <a:off x="304613" y="527840"/>
            <a:ext cx="52358" cy="20559"/>
          </a:xfrm>
          <a:custGeom>
            <a:avLst/>
            <a:gdLst/>
            <a:ahLst/>
            <a:cxnLst/>
            <a:rect l="l" t="t" r="r" b="b"/>
            <a:pathLst>
              <a:path w="69811" h="27412">
                <a:moveTo>
                  <a:pt x="36305" y="6416"/>
                </a:moveTo>
                <a:lnTo>
                  <a:pt x="36021" y="7612"/>
                </a:lnTo>
                <a:lnTo>
                  <a:pt x="35622" y="8740"/>
                </a:lnTo>
                <a:lnTo>
                  <a:pt x="34595" y="8740"/>
                </a:lnTo>
                <a:lnTo>
                  <a:pt x="33570" y="8371"/>
                </a:lnTo>
                <a:lnTo>
                  <a:pt x="32601" y="8314"/>
                </a:lnTo>
                <a:lnTo>
                  <a:pt x="31632" y="8631"/>
                </a:lnTo>
                <a:lnTo>
                  <a:pt x="30549" y="8687"/>
                </a:lnTo>
                <a:lnTo>
                  <a:pt x="29522" y="8903"/>
                </a:lnTo>
                <a:lnTo>
                  <a:pt x="28213" y="8956"/>
                </a:lnTo>
                <a:lnTo>
                  <a:pt x="26902" y="8956"/>
                </a:lnTo>
                <a:lnTo>
                  <a:pt x="25647" y="9226"/>
                </a:lnTo>
                <a:lnTo>
                  <a:pt x="24564" y="8466"/>
                </a:lnTo>
                <a:lnTo>
                  <a:pt x="23822" y="9820"/>
                </a:lnTo>
                <a:lnTo>
                  <a:pt x="22797" y="9765"/>
                </a:lnTo>
                <a:lnTo>
                  <a:pt x="21829" y="9981"/>
                </a:lnTo>
                <a:lnTo>
                  <a:pt x="20804" y="10414"/>
                </a:lnTo>
                <a:lnTo>
                  <a:pt x="19776" y="10629"/>
                </a:lnTo>
                <a:lnTo>
                  <a:pt x="19150" y="9873"/>
                </a:lnTo>
                <a:lnTo>
                  <a:pt x="18922" y="8903"/>
                </a:lnTo>
                <a:lnTo>
                  <a:pt x="19492" y="8466"/>
                </a:lnTo>
                <a:lnTo>
                  <a:pt x="20574" y="9117"/>
                </a:lnTo>
                <a:lnTo>
                  <a:pt x="21714" y="9387"/>
                </a:lnTo>
                <a:lnTo>
                  <a:pt x="22969" y="9281"/>
                </a:lnTo>
                <a:lnTo>
                  <a:pt x="22854" y="8144"/>
                </a:lnTo>
                <a:lnTo>
                  <a:pt x="22056" y="7555"/>
                </a:lnTo>
                <a:lnTo>
                  <a:pt x="21373" y="6796"/>
                </a:lnTo>
                <a:lnTo>
                  <a:pt x="20574" y="6150"/>
                </a:lnTo>
                <a:lnTo>
                  <a:pt x="19605" y="5657"/>
                </a:lnTo>
                <a:lnTo>
                  <a:pt x="18979" y="4423"/>
                </a:lnTo>
                <a:lnTo>
                  <a:pt x="17954" y="4100"/>
                </a:lnTo>
                <a:lnTo>
                  <a:pt x="16870" y="3986"/>
                </a:lnTo>
                <a:lnTo>
                  <a:pt x="15843" y="4100"/>
                </a:lnTo>
                <a:lnTo>
                  <a:pt x="14989" y="4480"/>
                </a:lnTo>
                <a:lnTo>
                  <a:pt x="14021" y="4480"/>
                </a:lnTo>
                <a:lnTo>
                  <a:pt x="12538" y="4954"/>
                </a:lnTo>
                <a:lnTo>
                  <a:pt x="11398" y="4954"/>
                </a:lnTo>
                <a:lnTo>
                  <a:pt x="10373" y="5505"/>
                </a:lnTo>
                <a:lnTo>
                  <a:pt x="9233" y="5941"/>
                </a:lnTo>
                <a:lnTo>
                  <a:pt x="8150" y="5941"/>
                </a:lnTo>
                <a:lnTo>
                  <a:pt x="7636" y="5884"/>
                </a:lnTo>
                <a:lnTo>
                  <a:pt x="6668" y="6682"/>
                </a:lnTo>
                <a:lnTo>
                  <a:pt x="5755" y="7555"/>
                </a:lnTo>
                <a:lnTo>
                  <a:pt x="4901" y="8466"/>
                </a:lnTo>
                <a:lnTo>
                  <a:pt x="5814" y="9603"/>
                </a:lnTo>
                <a:lnTo>
                  <a:pt x="5584" y="10575"/>
                </a:lnTo>
                <a:lnTo>
                  <a:pt x="5300" y="11492"/>
                </a:lnTo>
                <a:lnTo>
                  <a:pt x="5300" y="12409"/>
                </a:lnTo>
                <a:lnTo>
                  <a:pt x="6213" y="13112"/>
                </a:lnTo>
                <a:lnTo>
                  <a:pt x="7409" y="12679"/>
                </a:lnTo>
                <a:lnTo>
                  <a:pt x="8549" y="12087"/>
                </a:lnTo>
                <a:lnTo>
                  <a:pt x="9461" y="11276"/>
                </a:lnTo>
                <a:lnTo>
                  <a:pt x="9860" y="11223"/>
                </a:lnTo>
                <a:lnTo>
                  <a:pt x="9916" y="10359"/>
                </a:lnTo>
                <a:lnTo>
                  <a:pt x="10315" y="9334"/>
                </a:lnTo>
                <a:lnTo>
                  <a:pt x="11284" y="8740"/>
                </a:lnTo>
                <a:lnTo>
                  <a:pt x="12311" y="8257"/>
                </a:lnTo>
                <a:lnTo>
                  <a:pt x="13451" y="7935"/>
                </a:lnTo>
                <a:lnTo>
                  <a:pt x="14476" y="7878"/>
                </a:lnTo>
                <a:lnTo>
                  <a:pt x="13793" y="8523"/>
                </a:lnTo>
                <a:lnTo>
                  <a:pt x="12824" y="8956"/>
                </a:lnTo>
                <a:lnTo>
                  <a:pt x="11912" y="9334"/>
                </a:lnTo>
                <a:lnTo>
                  <a:pt x="11455" y="10737"/>
                </a:lnTo>
                <a:lnTo>
                  <a:pt x="11854" y="11654"/>
                </a:lnTo>
                <a:lnTo>
                  <a:pt x="11398" y="12573"/>
                </a:lnTo>
                <a:lnTo>
                  <a:pt x="10601" y="13273"/>
                </a:lnTo>
                <a:lnTo>
                  <a:pt x="9574" y="13057"/>
                </a:lnTo>
                <a:lnTo>
                  <a:pt x="8835" y="13759"/>
                </a:lnTo>
                <a:lnTo>
                  <a:pt x="8265" y="14515"/>
                </a:lnTo>
                <a:lnTo>
                  <a:pt x="7010" y="14353"/>
                </a:lnTo>
                <a:lnTo>
                  <a:pt x="5755" y="14190"/>
                </a:lnTo>
                <a:lnTo>
                  <a:pt x="4958" y="13651"/>
                </a:lnTo>
                <a:lnTo>
                  <a:pt x="4217" y="13057"/>
                </a:lnTo>
                <a:lnTo>
                  <a:pt x="3590" y="12464"/>
                </a:lnTo>
                <a:lnTo>
                  <a:pt x="4503" y="12087"/>
                </a:lnTo>
                <a:lnTo>
                  <a:pt x="4674" y="11006"/>
                </a:lnTo>
                <a:lnTo>
                  <a:pt x="5129" y="9981"/>
                </a:lnTo>
                <a:lnTo>
                  <a:pt x="4217" y="10684"/>
                </a:lnTo>
                <a:lnTo>
                  <a:pt x="3419" y="11439"/>
                </a:lnTo>
                <a:lnTo>
                  <a:pt x="2450" y="12195"/>
                </a:lnTo>
                <a:lnTo>
                  <a:pt x="2052" y="11870"/>
                </a:lnTo>
                <a:lnTo>
                  <a:pt x="1311" y="12842"/>
                </a:lnTo>
                <a:lnTo>
                  <a:pt x="626" y="13867"/>
                </a:lnTo>
                <a:lnTo>
                  <a:pt x="0" y="14892"/>
                </a:lnTo>
                <a:lnTo>
                  <a:pt x="8806" y="21645"/>
                </a:lnTo>
                <a:lnTo>
                  <a:pt x="21255" y="26034"/>
                </a:lnTo>
                <a:lnTo>
                  <a:pt x="34595" y="27412"/>
                </a:lnTo>
                <a:lnTo>
                  <a:pt x="49475" y="25668"/>
                </a:lnTo>
                <a:lnTo>
                  <a:pt x="61694" y="20900"/>
                </a:lnTo>
                <a:lnTo>
                  <a:pt x="69811" y="14084"/>
                </a:lnTo>
                <a:lnTo>
                  <a:pt x="66065" y="8258"/>
                </a:lnTo>
                <a:lnTo>
                  <a:pt x="60700" y="3455"/>
                </a:lnTo>
                <a:lnTo>
                  <a:pt x="54316" y="208"/>
                </a:lnTo>
                <a:lnTo>
                  <a:pt x="53403" y="759"/>
                </a:lnTo>
                <a:lnTo>
                  <a:pt x="52662" y="645"/>
                </a:lnTo>
                <a:lnTo>
                  <a:pt x="52151" y="1461"/>
                </a:lnTo>
                <a:lnTo>
                  <a:pt x="51409" y="1879"/>
                </a:lnTo>
                <a:lnTo>
                  <a:pt x="51067" y="1082"/>
                </a:lnTo>
                <a:lnTo>
                  <a:pt x="50839" y="151"/>
                </a:lnTo>
                <a:lnTo>
                  <a:pt x="49927" y="56"/>
                </a:lnTo>
                <a:lnTo>
                  <a:pt x="48958" y="0"/>
                </a:lnTo>
                <a:lnTo>
                  <a:pt x="47990" y="208"/>
                </a:lnTo>
                <a:lnTo>
                  <a:pt x="47190" y="1556"/>
                </a:lnTo>
                <a:lnTo>
                  <a:pt x="45881" y="1879"/>
                </a:lnTo>
                <a:lnTo>
                  <a:pt x="44455" y="2050"/>
                </a:lnTo>
                <a:lnTo>
                  <a:pt x="43829" y="3189"/>
                </a:lnTo>
                <a:lnTo>
                  <a:pt x="42631" y="3834"/>
                </a:lnTo>
                <a:lnTo>
                  <a:pt x="42290" y="4689"/>
                </a:lnTo>
                <a:lnTo>
                  <a:pt x="41662" y="5334"/>
                </a:lnTo>
                <a:lnTo>
                  <a:pt x="41322" y="5277"/>
                </a:lnTo>
                <a:lnTo>
                  <a:pt x="42061" y="6036"/>
                </a:lnTo>
                <a:lnTo>
                  <a:pt x="41036" y="6321"/>
                </a:lnTo>
                <a:lnTo>
                  <a:pt x="39839" y="6530"/>
                </a:lnTo>
                <a:lnTo>
                  <a:pt x="38756" y="6207"/>
                </a:lnTo>
                <a:lnTo>
                  <a:pt x="38585" y="6967"/>
                </a:lnTo>
                <a:lnTo>
                  <a:pt x="38472" y="7707"/>
                </a:lnTo>
                <a:lnTo>
                  <a:pt x="37731" y="6644"/>
                </a:lnTo>
                <a:lnTo>
                  <a:pt x="37161" y="5334"/>
                </a:lnTo>
                <a:lnTo>
                  <a:pt x="36305" y="6416"/>
                </a:lnTo>
                <a:close/>
              </a:path>
            </a:pathLst>
          </a:custGeom>
          <a:solidFill>
            <a:srgbClr val="D2E7F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08" name="object 2008"/>
          <p:cNvSpPr/>
          <p:nvPr/>
        </p:nvSpPr>
        <p:spPr>
          <a:xfrm>
            <a:off x="318761" y="526217"/>
            <a:ext cx="3506" cy="1053"/>
          </a:xfrm>
          <a:custGeom>
            <a:avLst/>
            <a:gdLst/>
            <a:ahLst/>
            <a:cxnLst/>
            <a:rect l="l" t="t" r="r" b="b"/>
            <a:pathLst>
              <a:path w="4674" h="1404">
                <a:moveTo>
                  <a:pt x="4674" y="930"/>
                </a:moveTo>
                <a:lnTo>
                  <a:pt x="3705" y="227"/>
                </a:lnTo>
                <a:lnTo>
                  <a:pt x="2849" y="550"/>
                </a:lnTo>
                <a:lnTo>
                  <a:pt x="2793" y="0"/>
                </a:lnTo>
                <a:lnTo>
                  <a:pt x="1881" y="322"/>
                </a:lnTo>
                <a:lnTo>
                  <a:pt x="968" y="645"/>
                </a:lnTo>
                <a:lnTo>
                  <a:pt x="58" y="1025"/>
                </a:lnTo>
                <a:lnTo>
                  <a:pt x="0" y="1404"/>
                </a:lnTo>
                <a:lnTo>
                  <a:pt x="1425" y="1404"/>
                </a:lnTo>
                <a:lnTo>
                  <a:pt x="2736" y="930"/>
                </a:lnTo>
                <a:lnTo>
                  <a:pt x="3079" y="1347"/>
                </a:lnTo>
                <a:lnTo>
                  <a:pt x="4674" y="930"/>
                </a:lnTo>
                <a:close/>
              </a:path>
            </a:pathLst>
          </a:custGeom>
          <a:solidFill>
            <a:srgbClr val="D2E7F7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09" name="object 2009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CEE6F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10" name="object 2010"/>
          <p:cNvSpPr/>
          <p:nvPr/>
        </p:nvSpPr>
        <p:spPr>
          <a:xfrm>
            <a:off x="338681" y="527428"/>
            <a:ext cx="1154" cy="569"/>
          </a:xfrm>
          <a:custGeom>
            <a:avLst/>
            <a:gdLst/>
            <a:ahLst/>
            <a:cxnLst/>
            <a:rect l="l" t="t" r="r" b="b"/>
            <a:pathLst>
              <a:path w="1538" h="759">
                <a:moveTo>
                  <a:pt x="1538" y="493"/>
                </a:moveTo>
                <a:lnTo>
                  <a:pt x="0" y="0"/>
                </a:lnTo>
                <a:lnTo>
                  <a:pt x="398" y="759"/>
                </a:lnTo>
                <a:lnTo>
                  <a:pt x="1538" y="493"/>
                </a:lnTo>
                <a:close/>
              </a:path>
            </a:pathLst>
          </a:custGeom>
          <a:solidFill>
            <a:srgbClr val="CEE6F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11" name="object 2011"/>
          <p:cNvSpPr/>
          <p:nvPr/>
        </p:nvSpPr>
        <p:spPr>
          <a:xfrm>
            <a:off x="305040" y="527840"/>
            <a:ext cx="51508" cy="20559"/>
          </a:xfrm>
          <a:custGeom>
            <a:avLst/>
            <a:gdLst/>
            <a:ahLst/>
            <a:cxnLst/>
            <a:rect l="l" t="t" r="r" b="b"/>
            <a:pathLst>
              <a:path w="68677" h="27412">
                <a:moveTo>
                  <a:pt x="11342" y="9334"/>
                </a:moveTo>
                <a:lnTo>
                  <a:pt x="10885" y="10737"/>
                </a:lnTo>
                <a:lnTo>
                  <a:pt x="11284" y="11654"/>
                </a:lnTo>
                <a:lnTo>
                  <a:pt x="10828" y="12573"/>
                </a:lnTo>
                <a:lnTo>
                  <a:pt x="10031" y="13273"/>
                </a:lnTo>
                <a:lnTo>
                  <a:pt x="9004" y="13057"/>
                </a:lnTo>
                <a:lnTo>
                  <a:pt x="8265" y="13759"/>
                </a:lnTo>
                <a:lnTo>
                  <a:pt x="7695" y="14515"/>
                </a:lnTo>
                <a:lnTo>
                  <a:pt x="6440" y="14353"/>
                </a:lnTo>
                <a:lnTo>
                  <a:pt x="5185" y="14190"/>
                </a:lnTo>
                <a:lnTo>
                  <a:pt x="4388" y="13651"/>
                </a:lnTo>
                <a:lnTo>
                  <a:pt x="3647" y="13057"/>
                </a:lnTo>
                <a:lnTo>
                  <a:pt x="3020" y="12464"/>
                </a:lnTo>
                <a:lnTo>
                  <a:pt x="3933" y="12087"/>
                </a:lnTo>
                <a:lnTo>
                  <a:pt x="4104" y="11006"/>
                </a:lnTo>
                <a:lnTo>
                  <a:pt x="1881" y="12679"/>
                </a:lnTo>
                <a:lnTo>
                  <a:pt x="0" y="15540"/>
                </a:lnTo>
                <a:lnTo>
                  <a:pt x="9057" y="22058"/>
                </a:lnTo>
                <a:lnTo>
                  <a:pt x="21621" y="26222"/>
                </a:lnTo>
                <a:lnTo>
                  <a:pt x="34025" y="27412"/>
                </a:lnTo>
                <a:lnTo>
                  <a:pt x="48779" y="25701"/>
                </a:lnTo>
                <a:lnTo>
                  <a:pt x="60927" y="21017"/>
                </a:lnTo>
                <a:lnTo>
                  <a:pt x="68677" y="14784"/>
                </a:lnTo>
                <a:lnTo>
                  <a:pt x="64850" y="8795"/>
                </a:lnTo>
                <a:lnTo>
                  <a:pt x="59389" y="3929"/>
                </a:lnTo>
                <a:lnTo>
                  <a:pt x="52890" y="702"/>
                </a:lnTo>
                <a:lnTo>
                  <a:pt x="52092" y="645"/>
                </a:lnTo>
                <a:lnTo>
                  <a:pt x="51581" y="1461"/>
                </a:lnTo>
                <a:lnTo>
                  <a:pt x="50839" y="1879"/>
                </a:lnTo>
                <a:lnTo>
                  <a:pt x="50497" y="1082"/>
                </a:lnTo>
                <a:lnTo>
                  <a:pt x="50269" y="151"/>
                </a:lnTo>
                <a:lnTo>
                  <a:pt x="49357" y="56"/>
                </a:lnTo>
                <a:lnTo>
                  <a:pt x="48388" y="0"/>
                </a:lnTo>
                <a:lnTo>
                  <a:pt x="47420" y="208"/>
                </a:lnTo>
                <a:lnTo>
                  <a:pt x="46620" y="1556"/>
                </a:lnTo>
                <a:lnTo>
                  <a:pt x="45311" y="1879"/>
                </a:lnTo>
                <a:lnTo>
                  <a:pt x="43885" y="2050"/>
                </a:lnTo>
                <a:lnTo>
                  <a:pt x="43259" y="3189"/>
                </a:lnTo>
                <a:lnTo>
                  <a:pt x="42061" y="3834"/>
                </a:lnTo>
                <a:lnTo>
                  <a:pt x="41720" y="4689"/>
                </a:lnTo>
                <a:lnTo>
                  <a:pt x="41092" y="5334"/>
                </a:lnTo>
                <a:lnTo>
                  <a:pt x="40752" y="5277"/>
                </a:lnTo>
                <a:lnTo>
                  <a:pt x="41491" y="6036"/>
                </a:lnTo>
                <a:lnTo>
                  <a:pt x="40466" y="6321"/>
                </a:lnTo>
                <a:lnTo>
                  <a:pt x="39269" y="6530"/>
                </a:lnTo>
                <a:lnTo>
                  <a:pt x="38186" y="6207"/>
                </a:lnTo>
                <a:lnTo>
                  <a:pt x="38015" y="6967"/>
                </a:lnTo>
                <a:lnTo>
                  <a:pt x="37902" y="7707"/>
                </a:lnTo>
                <a:lnTo>
                  <a:pt x="37161" y="6644"/>
                </a:lnTo>
                <a:lnTo>
                  <a:pt x="36591" y="5334"/>
                </a:lnTo>
                <a:lnTo>
                  <a:pt x="35735" y="6416"/>
                </a:lnTo>
                <a:lnTo>
                  <a:pt x="35451" y="7612"/>
                </a:lnTo>
                <a:lnTo>
                  <a:pt x="35052" y="8740"/>
                </a:lnTo>
                <a:lnTo>
                  <a:pt x="34025" y="8740"/>
                </a:lnTo>
                <a:lnTo>
                  <a:pt x="33000" y="8371"/>
                </a:lnTo>
                <a:lnTo>
                  <a:pt x="32031" y="8314"/>
                </a:lnTo>
                <a:lnTo>
                  <a:pt x="31063" y="8631"/>
                </a:lnTo>
                <a:lnTo>
                  <a:pt x="29979" y="8687"/>
                </a:lnTo>
                <a:lnTo>
                  <a:pt x="28952" y="8903"/>
                </a:lnTo>
                <a:lnTo>
                  <a:pt x="27643" y="8956"/>
                </a:lnTo>
                <a:lnTo>
                  <a:pt x="26332" y="8956"/>
                </a:lnTo>
                <a:lnTo>
                  <a:pt x="25077" y="9226"/>
                </a:lnTo>
                <a:lnTo>
                  <a:pt x="23994" y="8466"/>
                </a:lnTo>
                <a:lnTo>
                  <a:pt x="23252" y="9820"/>
                </a:lnTo>
                <a:lnTo>
                  <a:pt x="22227" y="9765"/>
                </a:lnTo>
                <a:lnTo>
                  <a:pt x="21259" y="9981"/>
                </a:lnTo>
                <a:lnTo>
                  <a:pt x="20234" y="10414"/>
                </a:lnTo>
                <a:lnTo>
                  <a:pt x="19206" y="10629"/>
                </a:lnTo>
                <a:lnTo>
                  <a:pt x="18580" y="9873"/>
                </a:lnTo>
                <a:lnTo>
                  <a:pt x="18353" y="8903"/>
                </a:lnTo>
                <a:lnTo>
                  <a:pt x="18922" y="8466"/>
                </a:lnTo>
                <a:lnTo>
                  <a:pt x="20004" y="9117"/>
                </a:lnTo>
                <a:lnTo>
                  <a:pt x="21144" y="9387"/>
                </a:lnTo>
                <a:lnTo>
                  <a:pt x="22399" y="9281"/>
                </a:lnTo>
                <a:lnTo>
                  <a:pt x="22284" y="8144"/>
                </a:lnTo>
                <a:lnTo>
                  <a:pt x="21486" y="7555"/>
                </a:lnTo>
                <a:lnTo>
                  <a:pt x="20804" y="6796"/>
                </a:lnTo>
                <a:lnTo>
                  <a:pt x="20004" y="6150"/>
                </a:lnTo>
                <a:lnTo>
                  <a:pt x="19035" y="5657"/>
                </a:lnTo>
                <a:lnTo>
                  <a:pt x="18409" y="4423"/>
                </a:lnTo>
                <a:lnTo>
                  <a:pt x="17384" y="4100"/>
                </a:lnTo>
                <a:lnTo>
                  <a:pt x="16300" y="3986"/>
                </a:lnTo>
                <a:lnTo>
                  <a:pt x="15273" y="4100"/>
                </a:lnTo>
                <a:lnTo>
                  <a:pt x="14419" y="4480"/>
                </a:lnTo>
                <a:lnTo>
                  <a:pt x="13451" y="4480"/>
                </a:lnTo>
                <a:lnTo>
                  <a:pt x="11968" y="4954"/>
                </a:lnTo>
                <a:lnTo>
                  <a:pt x="10828" y="4954"/>
                </a:lnTo>
                <a:lnTo>
                  <a:pt x="9803" y="5505"/>
                </a:lnTo>
                <a:lnTo>
                  <a:pt x="8663" y="5941"/>
                </a:lnTo>
                <a:lnTo>
                  <a:pt x="8265" y="5941"/>
                </a:lnTo>
                <a:lnTo>
                  <a:pt x="7066" y="6967"/>
                </a:lnTo>
                <a:lnTo>
                  <a:pt x="5927" y="7992"/>
                </a:lnTo>
                <a:lnTo>
                  <a:pt x="4845" y="9117"/>
                </a:lnTo>
                <a:lnTo>
                  <a:pt x="5244" y="9603"/>
                </a:lnTo>
                <a:lnTo>
                  <a:pt x="5014" y="10575"/>
                </a:lnTo>
                <a:lnTo>
                  <a:pt x="4730" y="11492"/>
                </a:lnTo>
                <a:lnTo>
                  <a:pt x="4730" y="12409"/>
                </a:lnTo>
                <a:lnTo>
                  <a:pt x="5643" y="13112"/>
                </a:lnTo>
                <a:lnTo>
                  <a:pt x="6839" y="12679"/>
                </a:lnTo>
                <a:lnTo>
                  <a:pt x="7979" y="12087"/>
                </a:lnTo>
                <a:lnTo>
                  <a:pt x="8891" y="11276"/>
                </a:lnTo>
                <a:lnTo>
                  <a:pt x="9290" y="11223"/>
                </a:lnTo>
                <a:lnTo>
                  <a:pt x="9346" y="10359"/>
                </a:lnTo>
                <a:lnTo>
                  <a:pt x="9745" y="9334"/>
                </a:lnTo>
                <a:lnTo>
                  <a:pt x="10714" y="8740"/>
                </a:lnTo>
                <a:lnTo>
                  <a:pt x="11741" y="8257"/>
                </a:lnTo>
                <a:lnTo>
                  <a:pt x="12881" y="7935"/>
                </a:lnTo>
                <a:lnTo>
                  <a:pt x="13906" y="7878"/>
                </a:lnTo>
                <a:lnTo>
                  <a:pt x="13223" y="8523"/>
                </a:lnTo>
                <a:lnTo>
                  <a:pt x="12254" y="8956"/>
                </a:lnTo>
                <a:lnTo>
                  <a:pt x="11342" y="9334"/>
                </a:lnTo>
                <a:close/>
              </a:path>
            </a:pathLst>
          </a:custGeom>
          <a:solidFill>
            <a:srgbClr val="CEE6F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12" name="object 2012"/>
          <p:cNvSpPr/>
          <p:nvPr/>
        </p:nvSpPr>
        <p:spPr>
          <a:xfrm>
            <a:off x="319745" y="526588"/>
            <a:ext cx="2522" cy="683"/>
          </a:xfrm>
          <a:custGeom>
            <a:avLst/>
            <a:gdLst/>
            <a:ahLst/>
            <a:cxnLst/>
            <a:rect l="l" t="t" r="r" b="b"/>
            <a:pathLst>
              <a:path w="3363" h="911">
                <a:moveTo>
                  <a:pt x="1824" y="265"/>
                </a:moveTo>
                <a:lnTo>
                  <a:pt x="912" y="588"/>
                </a:lnTo>
                <a:lnTo>
                  <a:pt x="0" y="911"/>
                </a:lnTo>
                <a:lnTo>
                  <a:pt x="1425" y="436"/>
                </a:lnTo>
                <a:lnTo>
                  <a:pt x="1768" y="854"/>
                </a:lnTo>
                <a:lnTo>
                  <a:pt x="3363" y="436"/>
                </a:lnTo>
                <a:lnTo>
                  <a:pt x="2736" y="0"/>
                </a:lnTo>
                <a:lnTo>
                  <a:pt x="1824" y="265"/>
                </a:lnTo>
                <a:close/>
              </a:path>
            </a:pathLst>
          </a:custGeom>
          <a:solidFill>
            <a:srgbClr val="CEE6F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13" name="object 2013"/>
          <p:cNvSpPr/>
          <p:nvPr/>
        </p:nvSpPr>
        <p:spPr>
          <a:xfrm>
            <a:off x="336929" y="526915"/>
            <a:ext cx="1623" cy="1082"/>
          </a:xfrm>
          <a:custGeom>
            <a:avLst/>
            <a:gdLst/>
            <a:ahLst/>
            <a:cxnLst/>
            <a:rect l="l" t="t" r="r" b="b"/>
            <a:pathLst>
              <a:path w="2164" h="1442">
                <a:moveTo>
                  <a:pt x="0" y="208"/>
                </a:moveTo>
                <a:lnTo>
                  <a:pt x="56" y="1442"/>
                </a:lnTo>
                <a:lnTo>
                  <a:pt x="2164" y="1442"/>
                </a:lnTo>
                <a:lnTo>
                  <a:pt x="1709" y="683"/>
                </a:lnTo>
                <a:lnTo>
                  <a:pt x="96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CEE6F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14" name="object 2014"/>
          <p:cNvSpPr/>
          <p:nvPr/>
        </p:nvSpPr>
        <p:spPr>
          <a:xfrm>
            <a:off x="307434" y="536339"/>
            <a:ext cx="640" cy="769"/>
          </a:xfrm>
          <a:custGeom>
            <a:avLst/>
            <a:gdLst/>
            <a:ahLst/>
            <a:cxnLst/>
            <a:rect l="l" t="t" r="r" b="b"/>
            <a:pathLst>
              <a:path w="853" h="1025">
                <a:moveTo>
                  <a:pt x="283" y="700"/>
                </a:moveTo>
                <a:lnTo>
                  <a:pt x="0" y="1025"/>
                </a:lnTo>
                <a:lnTo>
                  <a:pt x="741" y="755"/>
                </a:lnTo>
                <a:lnTo>
                  <a:pt x="853" y="0"/>
                </a:lnTo>
                <a:lnTo>
                  <a:pt x="283" y="700"/>
                </a:lnTo>
                <a:close/>
              </a:path>
            </a:pathLst>
          </a:custGeom>
          <a:solidFill>
            <a:srgbClr val="C9E2F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15" name="object 2015"/>
          <p:cNvSpPr/>
          <p:nvPr/>
        </p:nvSpPr>
        <p:spPr>
          <a:xfrm>
            <a:off x="336929" y="526915"/>
            <a:ext cx="1623" cy="1082"/>
          </a:xfrm>
          <a:custGeom>
            <a:avLst/>
            <a:gdLst/>
            <a:ahLst/>
            <a:cxnLst/>
            <a:rect l="l" t="t" r="r" b="b"/>
            <a:pathLst>
              <a:path w="2164" h="1442">
                <a:moveTo>
                  <a:pt x="0" y="208"/>
                </a:moveTo>
                <a:lnTo>
                  <a:pt x="56" y="1442"/>
                </a:lnTo>
                <a:lnTo>
                  <a:pt x="2164" y="1442"/>
                </a:lnTo>
                <a:lnTo>
                  <a:pt x="1709" y="683"/>
                </a:lnTo>
                <a:lnTo>
                  <a:pt x="968" y="0"/>
                </a:lnTo>
                <a:lnTo>
                  <a:pt x="0" y="208"/>
                </a:lnTo>
                <a:close/>
              </a:path>
            </a:pathLst>
          </a:custGeom>
          <a:solidFill>
            <a:srgbClr val="C9E2F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16" name="object 2016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C9E2F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17" name="object 2017"/>
          <p:cNvSpPr/>
          <p:nvPr/>
        </p:nvSpPr>
        <p:spPr>
          <a:xfrm>
            <a:off x="338681" y="527428"/>
            <a:ext cx="1154" cy="569"/>
          </a:xfrm>
          <a:custGeom>
            <a:avLst/>
            <a:gdLst/>
            <a:ahLst/>
            <a:cxnLst/>
            <a:rect l="l" t="t" r="r" b="b"/>
            <a:pathLst>
              <a:path w="1538" h="759">
                <a:moveTo>
                  <a:pt x="1538" y="493"/>
                </a:moveTo>
                <a:lnTo>
                  <a:pt x="0" y="0"/>
                </a:lnTo>
                <a:lnTo>
                  <a:pt x="398" y="759"/>
                </a:lnTo>
                <a:lnTo>
                  <a:pt x="1538" y="493"/>
                </a:lnTo>
                <a:close/>
              </a:path>
            </a:pathLst>
          </a:custGeom>
          <a:solidFill>
            <a:srgbClr val="C9E2F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18" name="object 2018"/>
          <p:cNvSpPr/>
          <p:nvPr/>
        </p:nvSpPr>
        <p:spPr>
          <a:xfrm>
            <a:off x="305511" y="527840"/>
            <a:ext cx="50615" cy="20559"/>
          </a:xfrm>
          <a:custGeom>
            <a:avLst/>
            <a:gdLst/>
            <a:ahLst/>
            <a:cxnLst/>
            <a:rect l="l" t="t" r="r" b="b"/>
            <a:pathLst>
              <a:path w="67487" h="27412">
                <a:moveTo>
                  <a:pt x="8720" y="10359"/>
                </a:moveTo>
                <a:lnTo>
                  <a:pt x="9119" y="9334"/>
                </a:lnTo>
                <a:lnTo>
                  <a:pt x="10087" y="8740"/>
                </a:lnTo>
                <a:lnTo>
                  <a:pt x="11114" y="8257"/>
                </a:lnTo>
                <a:lnTo>
                  <a:pt x="12254" y="7935"/>
                </a:lnTo>
                <a:lnTo>
                  <a:pt x="13279" y="7878"/>
                </a:lnTo>
                <a:lnTo>
                  <a:pt x="12597" y="8523"/>
                </a:lnTo>
                <a:lnTo>
                  <a:pt x="11628" y="8956"/>
                </a:lnTo>
                <a:lnTo>
                  <a:pt x="10716" y="9334"/>
                </a:lnTo>
                <a:lnTo>
                  <a:pt x="10259" y="10737"/>
                </a:lnTo>
                <a:lnTo>
                  <a:pt x="10657" y="11654"/>
                </a:lnTo>
                <a:lnTo>
                  <a:pt x="10202" y="12573"/>
                </a:lnTo>
                <a:lnTo>
                  <a:pt x="9405" y="13273"/>
                </a:lnTo>
                <a:lnTo>
                  <a:pt x="8377" y="13057"/>
                </a:lnTo>
                <a:lnTo>
                  <a:pt x="7638" y="13759"/>
                </a:lnTo>
                <a:lnTo>
                  <a:pt x="7068" y="14515"/>
                </a:lnTo>
                <a:lnTo>
                  <a:pt x="5814" y="14353"/>
                </a:lnTo>
                <a:lnTo>
                  <a:pt x="4559" y="14190"/>
                </a:lnTo>
                <a:lnTo>
                  <a:pt x="3762" y="13651"/>
                </a:lnTo>
                <a:lnTo>
                  <a:pt x="3020" y="13057"/>
                </a:lnTo>
                <a:lnTo>
                  <a:pt x="2450" y="12517"/>
                </a:lnTo>
                <a:lnTo>
                  <a:pt x="1538" y="13706"/>
                </a:lnTo>
                <a:lnTo>
                  <a:pt x="741" y="14892"/>
                </a:lnTo>
                <a:lnTo>
                  <a:pt x="0" y="16134"/>
                </a:lnTo>
                <a:lnTo>
                  <a:pt x="9307" y="22454"/>
                </a:lnTo>
                <a:lnTo>
                  <a:pt x="21964" y="26401"/>
                </a:lnTo>
                <a:lnTo>
                  <a:pt x="33399" y="27412"/>
                </a:lnTo>
                <a:lnTo>
                  <a:pt x="48017" y="25725"/>
                </a:lnTo>
                <a:lnTo>
                  <a:pt x="60099" y="21112"/>
                </a:lnTo>
                <a:lnTo>
                  <a:pt x="67487" y="15432"/>
                </a:lnTo>
                <a:lnTo>
                  <a:pt x="63600" y="9281"/>
                </a:lnTo>
                <a:lnTo>
                  <a:pt x="57963" y="4252"/>
                </a:lnTo>
                <a:lnTo>
                  <a:pt x="51182" y="1082"/>
                </a:lnTo>
                <a:lnTo>
                  <a:pt x="50954" y="1461"/>
                </a:lnTo>
                <a:lnTo>
                  <a:pt x="50213" y="1879"/>
                </a:lnTo>
                <a:lnTo>
                  <a:pt x="49871" y="1082"/>
                </a:lnTo>
                <a:lnTo>
                  <a:pt x="49756" y="474"/>
                </a:lnTo>
                <a:lnTo>
                  <a:pt x="49015" y="151"/>
                </a:lnTo>
                <a:lnTo>
                  <a:pt x="48674" y="56"/>
                </a:lnTo>
                <a:lnTo>
                  <a:pt x="47762" y="0"/>
                </a:lnTo>
                <a:lnTo>
                  <a:pt x="46793" y="208"/>
                </a:lnTo>
                <a:lnTo>
                  <a:pt x="45994" y="1556"/>
                </a:lnTo>
                <a:lnTo>
                  <a:pt x="44685" y="1879"/>
                </a:lnTo>
                <a:lnTo>
                  <a:pt x="43259" y="2050"/>
                </a:lnTo>
                <a:lnTo>
                  <a:pt x="42633" y="3189"/>
                </a:lnTo>
                <a:lnTo>
                  <a:pt x="41434" y="3834"/>
                </a:lnTo>
                <a:lnTo>
                  <a:pt x="41094" y="4689"/>
                </a:lnTo>
                <a:lnTo>
                  <a:pt x="40466" y="5334"/>
                </a:lnTo>
                <a:lnTo>
                  <a:pt x="40125" y="5277"/>
                </a:lnTo>
                <a:lnTo>
                  <a:pt x="40864" y="6036"/>
                </a:lnTo>
                <a:lnTo>
                  <a:pt x="39839" y="6321"/>
                </a:lnTo>
                <a:lnTo>
                  <a:pt x="38643" y="6530"/>
                </a:lnTo>
                <a:lnTo>
                  <a:pt x="37560" y="6207"/>
                </a:lnTo>
                <a:lnTo>
                  <a:pt x="37388" y="6967"/>
                </a:lnTo>
                <a:lnTo>
                  <a:pt x="37276" y="7707"/>
                </a:lnTo>
                <a:lnTo>
                  <a:pt x="36534" y="6644"/>
                </a:lnTo>
                <a:lnTo>
                  <a:pt x="35964" y="5334"/>
                </a:lnTo>
                <a:lnTo>
                  <a:pt x="35109" y="6416"/>
                </a:lnTo>
                <a:lnTo>
                  <a:pt x="34825" y="7612"/>
                </a:lnTo>
                <a:lnTo>
                  <a:pt x="34426" y="8740"/>
                </a:lnTo>
                <a:lnTo>
                  <a:pt x="33399" y="8740"/>
                </a:lnTo>
                <a:lnTo>
                  <a:pt x="32374" y="8371"/>
                </a:lnTo>
                <a:lnTo>
                  <a:pt x="31405" y="8314"/>
                </a:lnTo>
                <a:lnTo>
                  <a:pt x="30436" y="8631"/>
                </a:lnTo>
                <a:lnTo>
                  <a:pt x="29353" y="8687"/>
                </a:lnTo>
                <a:lnTo>
                  <a:pt x="28326" y="8903"/>
                </a:lnTo>
                <a:lnTo>
                  <a:pt x="27017" y="8956"/>
                </a:lnTo>
                <a:lnTo>
                  <a:pt x="25705" y="8956"/>
                </a:lnTo>
                <a:lnTo>
                  <a:pt x="24451" y="9226"/>
                </a:lnTo>
                <a:lnTo>
                  <a:pt x="23367" y="8466"/>
                </a:lnTo>
                <a:lnTo>
                  <a:pt x="22626" y="9820"/>
                </a:lnTo>
                <a:lnTo>
                  <a:pt x="21601" y="9765"/>
                </a:lnTo>
                <a:lnTo>
                  <a:pt x="20632" y="9981"/>
                </a:lnTo>
                <a:lnTo>
                  <a:pt x="19607" y="10414"/>
                </a:lnTo>
                <a:lnTo>
                  <a:pt x="18580" y="10629"/>
                </a:lnTo>
                <a:lnTo>
                  <a:pt x="17954" y="9873"/>
                </a:lnTo>
                <a:lnTo>
                  <a:pt x="17726" y="8903"/>
                </a:lnTo>
                <a:lnTo>
                  <a:pt x="18296" y="8466"/>
                </a:lnTo>
                <a:lnTo>
                  <a:pt x="19378" y="9117"/>
                </a:lnTo>
                <a:lnTo>
                  <a:pt x="20518" y="9387"/>
                </a:lnTo>
                <a:lnTo>
                  <a:pt x="21772" y="9281"/>
                </a:lnTo>
                <a:lnTo>
                  <a:pt x="21657" y="8144"/>
                </a:lnTo>
                <a:lnTo>
                  <a:pt x="20860" y="7555"/>
                </a:lnTo>
                <a:lnTo>
                  <a:pt x="20177" y="6796"/>
                </a:lnTo>
                <a:lnTo>
                  <a:pt x="19378" y="6150"/>
                </a:lnTo>
                <a:lnTo>
                  <a:pt x="18409" y="5657"/>
                </a:lnTo>
                <a:lnTo>
                  <a:pt x="17783" y="4423"/>
                </a:lnTo>
                <a:lnTo>
                  <a:pt x="16758" y="4100"/>
                </a:lnTo>
                <a:lnTo>
                  <a:pt x="15674" y="3986"/>
                </a:lnTo>
                <a:lnTo>
                  <a:pt x="14647" y="4100"/>
                </a:lnTo>
                <a:lnTo>
                  <a:pt x="13793" y="4480"/>
                </a:lnTo>
                <a:lnTo>
                  <a:pt x="12824" y="4480"/>
                </a:lnTo>
                <a:lnTo>
                  <a:pt x="11342" y="4954"/>
                </a:lnTo>
                <a:lnTo>
                  <a:pt x="10202" y="4954"/>
                </a:lnTo>
                <a:lnTo>
                  <a:pt x="8094" y="6530"/>
                </a:lnTo>
                <a:lnTo>
                  <a:pt x="6213" y="8201"/>
                </a:lnTo>
                <a:lnTo>
                  <a:pt x="4503" y="10036"/>
                </a:lnTo>
                <a:lnTo>
                  <a:pt x="4388" y="10575"/>
                </a:lnTo>
                <a:lnTo>
                  <a:pt x="4104" y="11492"/>
                </a:lnTo>
                <a:lnTo>
                  <a:pt x="4104" y="12409"/>
                </a:lnTo>
                <a:lnTo>
                  <a:pt x="5016" y="13112"/>
                </a:lnTo>
                <a:lnTo>
                  <a:pt x="6213" y="12679"/>
                </a:lnTo>
                <a:lnTo>
                  <a:pt x="7352" y="12087"/>
                </a:lnTo>
                <a:lnTo>
                  <a:pt x="8265" y="11276"/>
                </a:lnTo>
                <a:lnTo>
                  <a:pt x="8663" y="11223"/>
                </a:lnTo>
                <a:lnTo>
                  <a:pt x="8720" y="10359"/>
                </a:lnTo>
                <a:close/>
              </a:path>
            </a:pathLst>
          </a:custGeom>
          <a:solidFill>
            <a:srgbClr val="C9E2F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19" name="object 2019"/>
          <p:cNvSpPr/>
          <p:nvPr/>
        </p:nvSpPr>
        <p:spPr>
          <a:xfrm>
            <a:off x="336929" y="527072"/>
            <a:ext cx="1623" cy="925"/>
          </a:xfrm>
          <a:custGeom>
            <a:avLst/>
            <a:gdLst/>
            <a:ahLst/>
            <a:cxnLst/>
            <a:rect l="l" t="t" r="r" b="b"/>
            <a:pathLst>
              <a:path w="2164" h="1233">
                <a:moveTo>
                  <a:pt x="0" y="0"/>
                </a:moveTo>
                <a:lnTo>
                  <a:pt x="56" y="1233"/>
                </a:lnTo>
                <a:lnTo>
                  <a:pt x="2164" y="1233"/>
                </a:lnTo>
                <a:lnTo>
                  <a:pt x="1709" y="474"/>
                </a:lnTo>
                <a:lnTo>
                  <a:pt x="1423" y="208"/>
                </a:lnTo>
                <a:lnTo>
                  <a:pt x="626" y="56"/>
                </a:lnTo>
                <a:lnTo>
                  <a:pt x="0" y="0"/>
                </a:lnTo>
                <a:close/>
              </a:path>
            </a:pathLst>
          </a:custGeom>
          <a:solidFill>
            <a:srgbClr val="C5E0F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20" name="object 2020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C5E0F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21" name="object 2021"/>
          <p:cNvSpPr/>
          <p:nvPr/>
        </p:nvSpPr>
        <p:spPr>
          <a:xfrm>
            <a:off x="338681" y="527428"/>
            <a:ext cx="1154" cy="569"/>
          </a:xfrm>
          <a:custGeom>
            <a:avLst/>
            <a:gdLst/>
            <a:ahLst/>
            <a:cxnLst/>
            <a:rect l="l" t="t" r="r" b="b"/>
            <a:pathLst>
              <a:path w="1538" h="759">
                <a:moveTo>
                  <a:pt x="1538" y="493"/>
                </a:moveTo>
                <a:lnTo>
                  <a:pt x="0" y="0"/>
                </a:lnTo>
                <a:lnTo>
                  <a:pt x="398" y="759"/>
                </a:lnTo>
                <a:lnTo>
                  <a:pt x="1538" y="493"/>
                </a:lnTo>
                <a:close/>
              </a:path>
            </a:pathLst>
          </a:custGeom>
          <a:solidFill>
            <a:srgbClr val="C5E0F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22" name="object 2022"/>
          <p:cNvSpPr/>
          <p:nvPr/>
        </p:nvSpPr>
        <p:spPr>
          <a:xfrm>
            <a:off x="305981" y="527997"/>
            <a:ext cx="49676" cy="20403"/>
          </a:xfrm>
          <a:custGeom>
            <a:avLst/>
            <a:gdLst/>
            <a:ahLst/>
            <a:cxnLst/>
            <a:rect l="l" t="t" r="r" b="b"/>
            <a:pathLst>
              <a:path w="66234" h="27204">
                <a:moveTo>
                  <a:pt x="34480" y="6207"/>
                </a:moveTo>
                <a:lnTo>
                  <a:pt x="34196" y="7403"/>
                </a:lnTo>
                <a:lnTo>
                  <a:pt x="33797" y="8531"/>
                </a:lnTo>
                <a:lnTo>
                  <a:pt x="32770" y="8531"/>
                </a:lnTo>
                <a:lnTo>
                  <a:pt x="31745" y="8163"/>
                </a:lnTo>
                <a:lnTo>
                  <a:pt x="30777" y="8106"/>
                </a:lnTo>
                <a:lnTo>
                  <a:pt x="29808" y="8423"/>
                </a:lnTo>
                <a:lnTo>
                  <a:pt x="28724" y="8478"/>
                </a:lnTo>
                <a:lnTo>
                  <a:pt x="27697" y="8694"/>
                </a:lnTo>
                <a:lnTo>
                  <a:pt x="26388" y="8747"/>
                </a:lnTo>
                <a:lnTo>
                  <a:pt x="25077" y="8747"/>
                </a:lnTo>
                <a:lnTo>
                  <a:pt x="23822" y="9017"/>
                </a:lnTo>
                <a:lnTo>
                  <a:pt x="22739" y="8257"/>
                </a:lnTo>
                <a:lnTo>
                  <a:pt x="21998" y="9611"/>
                </a:lnTo>
                <a:lnTo>
                  <a:pt x="20973" y="9556"/>
                </a:lnTo>
                <a:lnTo>
                  <a:pt x="20004" y="9772"/>
                </a:lnTo>
                <a:lnTo>
                  <a:pt x="18979" y="10205"/>
                </a:lnTo>
                <a:lnTo>
                  <a:pt x="17952" y="10420"/>
                </a:lnTo>
                <a:lnTo>
                  <a:pt x="17325" y="9664"/>
                </a:lnTo>
                <a:lnTo>
                  <a:pt x="17098" y="8694"/>
                </a:lnTo>
                <a:lnTo>
                  <a:pt x="17668" y="8257"/>
                </a:lnTo>
                <a:lnTo>
                  <a:pt x="18749" y="8909"/>
                </a:lnTo>
                <a:lnTo>
                  <a:pt x="19889" y="9178"/>
                </a:lnTo>
                <a:lnTo>
                  <a:pt x="21144" y="9072"/>
                </a:lnTo>
                <a:lnTo>
                  <a:pt x="21029" y="7935"/>
                </a:lnTo>
                <a:lnTo>
                  <a:pt x="20232" y="7346"/>
                </a:lnTo>
                <a:lnTo>
                  <a:pt x="19549" y="6587"/>
                </a:lnTo>
                <a:lnTo>
                  <a:pt x="18749" y="5941"/>
                </a:lnTo>
                <a:lnTo>
                  <a:pt x="17781" y="5448"/>
                </a:lnTo>
                <a:lnTo>
                  <a:pt x="17154" y="4214"/>
                </a:lnTo>
                <a:lnTo>
                  <a:pt x="16129" y="3891"/>
                </a:lnTo>
                <a:lnTo>
                  <a:pt x="15046" y="3777"/>
                </a:lnTo>
                <a:lnTo>
                  <a:pt x="14019" y="3891"/>
                </a:lnTo>
                <a:lnTo>
                  <a:pt x="13165" y="4271"/>
                </a:lnTo>
                <a:lnTo>
                  <a:pt x="12196" y="4271"/>
                </a:lnTo>
                <a:lnTo>
                  <a:pt x="11227" y="4594"/>
                </a:lnTo>
                <a:lnTo>
                  <a:pt x="8319" y="6530"/>
                </a:lnTo>
                <a:lnTo>
                  <a:pt x="5699" y="8909"/>
                </a:lnTo>
                <a:lnTo>
                  <a:pt x="3476" y="11553"/>
                </a:lnTo>
                <a:lnTo>
                  <a:pt x="3476" y="12200"/>
                </a:lnTo>
                <a:lnTo>
                  <a:pt x="4388" y="12903"/>
                </a:lnTo>
                <a:lnTo>
                  <a:pt x="5584" y="12470"/>
                </a:lnTo>
                <a:lnTo>
                  <a:pt x="6724" y="11878"/>
                </a:lnTo>
                <a:lnTo>
                  <a:pt x="7636" y="11067"/>
                </a:lnTo>
                <a:lnTo>
                  <a:pt x="8035" y="11014"/>
                </a:lnTo>
                <a:lnTo>
                  <a:pt x="8092" y="10150"/>
                </a:lnTo>
                <a:lnTo>
                  <a:pt x="8490" y="9125"/>
                </a:lnTo>
                <a:lnTo>
                  <a:pt x="9459" y="8531"/>
                </a:lnTo>
                <a:lnTo>
                  <a:pt x="10486" y="8049"/>
                </a:lnTo>
                <a:lnTo>
                  <a:pt x="11626" y="7726"/>
                </a:lnTo>
                <a:lnTo>
                  <a:pt x="12651" y="7669"/>
                </a:lnTo>
                <a:lnTo>
                  <a:pt x="11968" y="8314"/>
                </a:lnTo>
                <a:lnTo>
                  <a:pt x="11000" y="8747"/>
                </a:lnTo>
                <a:lnTo>
                  <a:pt x="10087" y="9125"/>
                </a:lnTo>
                <a:lnTo>
                  <a:pt x="9630" y="10528"/>
                </a:lnTo>
                <a:lnTo>
                  <a:pt x="10029" y="11445"/>
                </a:lnTo>
                <a:lnTo>
                  <a:pt x="9574" y="12364"/>
                </a:lnTo>
                <a:lnTo>
                  <a:pt x="8776" y="13064"/>
                </a:lnTo>
                <a:lnTo>
                  <a:pt x="7749" y="12848"/>
                </a:lnTo>
                <a:lnTo>
                  <a:pt x="7010" y="13550"/>
                </a:lnTo>
                <a:lnTo>
                  <a:pt x="6440" y="14306"/>
                </a:lnTo>
                <a:lnTo>
                  <a:pt x="5185" y="14144"/>
                </a:lnTo>
                <a:lnTo>
                  <a:pt x="3931" y="13981"/>
                </a:lnTo>
                <a:lnTo>
                  <a:pt x="3133" y="13442"/>
                </a:lnTo>
                <a:lnTo>
                  <a:pt x="2450" y="12903"/>
                </a:lnTo>
                <a:lnTo>
                  <a:pt x="1538" y="14036"/>
                </a:lnTo>
                <a:lnTo>
                  <a:pt x="741" y="15278"/>
                </a:lnTo>
                <a:lnTo>
                  <a:pt x="0" y="16572"/>
                </a:lnTo>
                <a:lnTo>
                  <a:pt x="9526" y="22648"/>
                </a:lnTo>
                <a:lnTo>
                  <a:pt x="22283" y="26360"/>
                </a:lnTo>
                <a:lnTo>
                  <a:pt x="32770" y="27204"/>
                </a:lnTo>
                <a:lnTo>
                  <a:pt x="47305" y="25552"/>
                </a:lnTo>
                <a:lnTo>
                  <a:pt x="59317" y="21017"/>
                </a:lnTo>
                <a:lnTo>
                  <a:pt x="66234" y="15870"/>
                </a:lnTo>
                <a:lnTo>
                  <a:pt x="62468" y="9664"/>
                </a:lnTo>
                <a:lnTo>
                  <a:pt x="56764" y="4651"/>
                </a:lnTo>
                <a:lnTo>
                  <a:pt x="49925" y="1518"/>
                </a:lnTo>
                <a:lnTo>
                  <a:pt x="49585" y="1670"/>
                </a:lnTo>
                <a:lnTo>
                  <a:pt x="49414" y="1252"/>
                </a:lnTo>
                <a:lnTo>
                  <a:pt x="48330" y="816"/>
                </a:lnTo>
                <a:lnTo>
                  <a:pt x="47247" y="379"/>
                </a:lnTo>
                <a:lnTo>
                  <a:pt x="46165" y="0"/>
                </a:lnTo>
                <a:lnTo>
                  <a:pt x="45366" y="1347"/>
                </a:lnTo>
                <a:lnTo>
                  <a:pt x="44056" y="1670"/>
                </a:lnTo>
                <a:lnTo>
                  <a:pt x="42631" y="1841"/>
                </a:lnTo>
                <a:lnTo>
                  <a:pt x="42004" y="2980"/>
                </a:lnTo>
                <a:lnTo>
                  <a:pt x="40806" y="3625"/>
                </a:lnTo>
                <a:lnTo>
                  <a:pt x="40466" y="4480"/>
                </a:lnTo>
                <a:lnTo>
                  <a:pt x="39837" y="5125"/>
                </a:lnTo>
                <a:lnTo>
                  <a:pt x="39497" y="5068"/>
                </a:lnTo>
                <a:lnTo>
                  <a:pt x="40236" y="5828"/>
                </a:lnTo>
                <a:lnTo>
                  <a:pt x="39211" y="6112"/>
                </a:lnTo>
                <a:lnTo>
                  <a:pt x="38015" y="6321"/>
                </a:lnTo>
                <a:lnTo>
                  <a:pt x="36931" y="5998"/>
                </a:lnTo>
                <a:lnTo>
                  <a:pt x="36760" y="6758"/>
                </a:lnTo>
                <a:lnTo>
                  <a:pt x="36647" y="7498"/>
                </a:lnTo>
                <a:lnTo>
                  <a:pt x="35906" y="6435"/>
                </a:lnTo>
                <a:lnTo>
                  <a:pt x="35336" y="5125"/>
                </a:lnTo>
                <a:lnTo>
                  <a:pt x="34480" y="6207"/>
                </a:lnTo>
                <a:close/>
              </a:path>
            </a:pathLst>
          </a:custGeom>
          <a:solidFill>
            <a:srgbClr val="C5E0F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23" name="object 2023"/>
          <p:cNvSpPr/>
          <p:nvPr/>
        </p:nvSpPr>
        <p:spPr>
          <a:xfrm>
            <a:off x="326456" y="529991"/>
            <a:ext cx="4916" cy="3431"/>
          </a:xfrm>
          <a:custGeom>
            <a:avLst/>
            <a:gdLst/>
            <a:ahLst/>
            <a:cxnLst/>
            <a:rect l="l" t="t" r="r" b="b"/>
            <a:pathLst>
              <a:path w="6555" h="4575">
                <a:moveTo>
                  <a:pt x="1995" y="4138"/>
                </a:moveTo>
                <a:lnTo>
                  <a:pt x="1709" y="3113"/>
                </a:lnTo>
                <a:lnTo>
                  <a:pt x="2509" y="2410"/>
                </a:lnTo>
                <a:lnTo>
                  <a:pt x="3363" y="1727"/>
                </a:lnTo>
                <a:lnTo>
                  <a:pt x="4388" y="1385"/>
                </a:lnTo>
                <a:lnTo>
                  <a:pt x="5300" y="797"/>
                </a:lnTo>
                <a:lnTo>
                  <a:pt x="6440" y="854"/>
                </a:lnTo>
                <a:lnTo>
                  <a:pt x="6555" y="322"/>
                </a:lnTo>
                <a:lnTo>
                  <a:pt x="5415" y="0"/>
                </a:lnTo>
                <a:lnTo>
                  <a:pt x="4219" y="151"/>
                </a:lnTo>
                <a:lnTo>
                  <a:pt x="3306" y="702"/>
                </a:lnTo>
                <a:lnTo>
                  <a:pt x="2108" y="1063"/>
                </a:lnTo>
                <a:lnTo>
                  <a:pt x="1083" y="1670"/>
                </a:lnTo>
                <a:lnTo>
                  <a:pt x="457" y="2638"/>
                </a:lnTo>
                <a:lnTo>
                  <a:pt x="0" y="3720"/>
                </a:lnTo>
                <a:lnTo>
                  <a:pt x="799" y="4100"/>
                </a:lnTo>
                <a:lnTo>
                  <a:pt x="1538" y="4575"/>
                </a:lnTo>
                <a:lnTo>
                  <a:pt x="1995" y="4138"/>
                </a:lnTo>
                <a:close/>
              </a:path>
            </a:pathLst>
          </a:custGeom>
          <a:solidFill>
            <a:srgbClr val="BEDEF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24" name="object 2024"/>
          <p:cNvSpPr/>
          <p:nvPr/>
        </p:nvSpPr>
        <p:spPr>
          <a:xfrm>
            <a:off x="306451" y="528524"/>
            <a:ext cx="48737" cy="19876"/>
          </a:xfrm>
          <a:custGeom>
            <a:avLst/>
            <a:gdLst/>
            <a:ahLst/>
            <a:cxnLst/>
            <a:rect l="l" t="t" r="r" b="b"/>
            <a:pathLst>
              <a:path w="64983" h="26501">
                <a:moveTo>
                  <a:pt x="33854" y="5505"/>
                </a:moveTo>
                <a:lnTo>
                  <a:pt x="33570" y="6701"/>
                </a:lnTo>
                <a:lnTo>
                  <a:pt x="33171" y="7828"/>
                </a:lnTo>
                <a:lnTo>
                  <a:pt x="32144" y="7828"/>
                </a:lnTo>
                <a:lnTo>
                  <a:pt x="31119" y="7460"/>
                </a:lnTo>
                <a:lnTo>
                  <a:pt x="30150" y="7403"/>
                </a:lnTo>
                <a:lnTo>
                  <a:pt x="29182" y="7720"/>
                </a:lnTo>
                <a:lnTo>
                  <a:pt x="28098" y="7775"/>
                </a:lnTo>
                <a:lnTo>
                  <a:pt x="27071" y="7992"/>
                </a:lnTo>
                <a:lnTo>
                  <a:pt x="25762" y="8045"/>
                </a:lnTo>
                <a:lnTo>
                  <a:pt x="24451" y="8045"/>
                </a:lnTo>
                <a:lnTo>
                  <a:pt x="23196" y="8314"/>
                </a:lnTo>
                <a:lnTo>
                  <a:pt x="22113" y="7555"/>
                </a:lnTo>
                <a:lnTo>
                  <a:pt x="21371" y="8909"/>
                </a:lnTo>
                <a:lnTo>
                  <a:pt x="20346" y="8854"/>
                </a:lnTo>
                <a:lnTo>
                  <a:pt x="19378" y="9070"/>
                </a:lnTo>
                <a:lnTo>
                  <a:pt x="18353" y="9503"/>
                </a:lnTo>
                <a:lnTo>
                  <a:pt x="17325" y="9717"/>
                </a:lnTo>
                <a:lnTo>
                  <a:pt x="16699" y="8962"/>
                </a:lnTo>
                <a:lnTo>
                  <a:pt x="16472" y="7992"/>
                </a:lnTo>
                <a:lnTo>
                  <a:pt x="17041" y="7555"/>
                </a:lnTo>
                <a:lnTo>
                  <a:pt x="18123" y="8206"/>
                </a:lnTo>
                <a:lnTo>
                  <a:pt x="19263" y="8476"/>
                </a:lnTo>
                <a:lnTo>
                  <a:pt x="20518" y="8370"/>
                </a:lnTo>
                <a:lnTo>
                  <a:pt x="20403" y="7232"/>
                </a:lnTo>
                <a:lnTo>
                  <a:pt x="19605" y="6644"/>
                </a:lnTo>
                <a:lnTo>
                  <a:pt x="18922" y="5884"/>
                </a:lnTo>
                <a:lnTo>
                  <a:pt x="18123" y="5239"/>
                </a:lnTo>
                <a:lnTo>
                  <a:pt x="17154" y="4745"/>
                </a:lnTo>
                <a:lnTo>
                  <a:pt x="16528" y="3511"/>
                </a:lnTo>
                <a:lnTo>
                  <a:pt x="15503" y="3189"/>
                </a:lnTo>
                <a:lnTo>
                  <a:pt x="14419" y="3075"/>
                </a:lnTo>
                <a:lnTo>
                  <a:pt x="13392" y="3189"/>
                </a:lnTo>
                <a:lnTo>
                  <a:pt x="12881" y="3398"/>
                </a:lnTo>
                <a:lnTo>
                  <a:pt x="9175" y="5619"/>
                </a:lnTo>
                <a:lnTo>
                  <a:pt x="5870" y="8476"/>
                </a:lnTo>
                <a:lnTo>
                  <a:pt x="3192" y="11768"/>
                </a:lnTo>
                <a:lnTo>
                  <a:pt x="3762" y="12200"/>
                </a:lnTo>
                <a:lnTo>
                  <a:pt x="4958" y="11768"/>
                </a:lnTo>
                <a:lnTo>
                  <a:pt x="6098" y="11175"/>
                </a:lnTo>
                <a:lnTo>
                  <a:pt x="7010" y="10365"/>
                </a:lnTo>
                <a:lnTo>
                  <a:pt x="7409" y="10312"/>
                </a:lnTo>
                <a:lnTo>
                  <a:pt x="7465" y="9448"/>
                </a:lnTo>
                <a:lnTo>
                  <a:pt x="7864" y="8423"/>
                </a:lnTo>
                <a:lnTo>
                  <a:pt x="8833" y="7828"/>
                </a:lnTo>
                <a:lnTo>
                  <a:pt x="9860" y="7346"/>
                </a:lnTo>
                <a:lnTo>
                  <a:pt x="11000" y="7024"/>
                </a:lnTo>
                <a:lnTo>
                  <a:pt x="12025" y="6967"/>
                </a:lnTo>
                <a:lnTo>
                  <a:pt x="11342" y="7612"/>
                </a:lnTo>
                <a:lnTo>
                  <a:pt x="10373" y="8045"/>
                </a:lnTo>
                <a:lnTo>
                  <a:pt x="9461" y="8423"/>
                </a:lnTo>
                <a:lnTo>
                  <a:pt x="9004" y="9826"/>
                </a:lnTo>
                <a:lnTo>
                  <a:pt x="9403" y="10742"/>
                </a:lnTo>
                <a:lnTo>
                  <a:pt x="8947" y="11661"/>
                </a:lnTo>
                <a:lnTo>
                  <a:pt x="8150" y="12362"/>
                </a:lnTo>
                <a:lnTo>
                  <a:pt x="7123" y="12145"/>
                </a:lnTo>
                <a:lnTo>
                  <a:pt x="6384" y="12848"/>
                </a:lnTo>
                <a:lnTo>
                  <a:pt x="5814" y="13603"/>
                </a:lnTo>
                <a:lnTo>
                  <a:pt x="4559" y="13442"/>
                </a:lnTo>
                <a:lnTo>
                  <a:pt x="3304" y="13279"/>
                </a:lnTo>
                <a:lnTo>
                  <a:pt x="2507" y="12740"/>
                </a:lnTo>
                <a:lnTo>
                  <a:pt x="1538" y="13928"/>
                </a:lnTo>
                <a:lnTo>
                  <a:pt x="741" y="15114"/>
                </a:lnTo>
                <a:lnTo>
                  <a:pt x="0" y="16409"/>
                </a:lnTo>
                <a:lnTo>
                  <a:pt x="9754" y="22307"/>
                </a:lnTo>
                <a:lnTo>
                  <a:pt x="22594" y="25804"/>
                </a:lnTo>
                <a:lnTo>
                  <a:pt x="32144" y="26501"/>
                </a:lnTo>
                <a:lnTo>
                  <a:pt x="46560" y="24875"/>
                </a:lnTo>
                <a:lnTo>
                  <a:pt x="58519" y="20403"/>
                </a:lnTo>
                <a:lnTo>
                  <a:pt x="64983" y="15762"/>
                </a:lnTo>
                <a:lnTo>
                  <a:pt x="60585" y="8476"/>
                </a:lnTo>
                <a:lnTo>
                  <a:pt x="53574" y="2809"/>
                </a:lnTo>
                <a:lnTo>
                  <a:pt x="45082" y="0"/>
                </a:lnTo>
                <a:lnTo>
                  <a:pt x="44739" y="645"/>
                </a:lnTo>
                <a:lnTo>
                  <a:pt x="43430" y="968"/>
                </a:lnTo>
                <a:lnTo>
                  <a:pt x="42004" y="1139"/>
                </a:lnTo>
                <a:lnTo>
                  <a:pt x="41378" y="2278"/>
                </a:lnTo>
                <a:lnTo>
                  <a:pt x="40180" y="2923"/>
                </a:lnTo>
                <a:lnTo>
                  <a:pt x="39839" y="3777"/>
                </a:lnTo>
                <a:lnTo>
                  <a:pt x="39211" y="4423"/>
                </a:lnTo>
                <a:lnTo>
                  <a:pt x="38871" y="4366"/>
                </a:lnTo>
                <a:lnTo>
                  <a:pt x="39610" y="5125"/>
                </a:lnTo>
                <a:lnTo>
                  <a:pt x="38585" y="5410"/>
                </a:lnTo>
                <a:lnTo>
                  <a:pt x="37388" y="5619"/>
                </a:lnTo>
                <a:lnTo>
                  <a:pt x="36305" y="5296"/>
                </a:lnTo>
                <a:lnTo>
                  <a:pt x="36134" y="6055"/>
                </a:lnTo>
                <a:lnTo>
                  <a:pt x="36021" y="6796"/>
                </a:lnTo>
                <a:lnTo>
                  <a:pt x="35280" y="5733"/>
                </a:lnTo>
                <a:lnTo>
                  <a:pt x="34710" y="4423"/>
                </a:lnTo>
                <a:lnTo>
                  <a:pt x="33854" y="5505"/>
                </a:lnTo>
                <a:close/>
              </a:path>
            </a:pathLst>
          </a:custGeom>
          <a:solidFill>
            <a:srgbClr val="BEDEF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25" name="object 2025"/>
          <p:cNvSpPr/>
          <p:nvPr/>
        </p:nvSpPr>
        <p:spPr>
          <a:xfrm>
            <a:off x="336971" y="527641"/>
            <a:ext cx="1539" cy="356"/>
          </a:xfrm>
          <a:custGeom>
            <a:avLst/>
            <a:gdLst/>
            <a:ahLst/>
            <a:cxnLst/>
            <a:rect l="l" t="t" r="r" b="b"/>
            <a:pathLst>
              <a:path w="2052" h="474">
                <a:moveTo>
                  <a:pt x="1083" y="474"/>
                </a:moveTo>
                <a:lnTo>
                  <a:pt x="2052" y="474"/>
                </a:lnTo>
                <a:lnTo>
                  <a:pt x="1367" y="265"/>
                </a:lnTo>
                <a:lnTo>
                  <a:pt x="684" y="151"/>
                </a:lnTo>
                <a:lnTo>
                  <a:pt x="0" y="0"/>
                </a:lnTo>
                <a:lnTo>
                  <a:pt x="0" y="474"/>
                </a:lnTo>
                <a:lnTo>
                  <a:pt x="1083" y="474"/>
                </a:lnTo>
                <a:close/>
              </a:path>
            </a:pathLst>
          </a:custGeom>
          <a:solidFill>
            <a:srgbClr val="BEDEF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26" name="object 2026"/>
          <p:cNvSpPr/>
          <p:nvPr/>
        </p:nvSpPr>
        <p:spPr>
          <a:xfrm>
            <a:off x="306921" y="529991"/>
            <a:ext cx="24451" cy="4371"/>
          </a:xfrm>
          <a:custGeom>
            <a:avLst/>
            <a:gdLst/>
            <a:ahLst/>
            <a:cxnLst/>
            <a:rect l="l" t="t" r="r" b="b"/>
            <a:pathLst>
              <a:path w="32601" h="5828">
                <a:moveTo>
                  <a:pt x="28042" y="4138"/>
                </a:moveTo>
                <a:lnTo>
                  <a:pt x="27756" y="3113"/>
                </a:lnTo>
                <a:lnTo>
                  <a:pt x="28555" y="2410"/>
                </a:lnTo>
                <a:lnTo>
                  <a:pt x="29409" y="1727"/>
                </a:lnTo>
                <a:lnTo>
                  <a:pt x="30434" y="1385"/>
                </a:lnTo>
                <a:lnTo>
                  <a:pt x="31346" y="797"/>
                </a:lnTo>
                <a:lnTo>
                  <a:pt x="32486" y="854"/>
                </a:lnTo>
                <a:lnTo>
                  <a:pt x="32601" y="322"/>
                </a:lnTo>
                <a:lnTo>
                  <a:pt x="31461" y="0"/>
                </a:lnTo>
                <a:lnTo>
                  <a:pt x="30265" y="151"/>
                </a:lnTo>
                <a:lnTo>
                  <a:pt x="29353" y="702"/>
                </a:lnTo>
                <a:lnTo>
                  <a:pt x="28154" y="1063"/>
                </a:lnTo>
                <a:lnTo>
                  <a:pt x="27129" y="1670"/>
                </a:lnTo>
                <a:lnTo>
                  <a:pt x="26503" y="2638"/>
                </a:lnTo>
                <a:lnTo>
                  <a:pt x="26046" y="3720"/>
                </a:lnTo>
                <a:lnTo>
                  <a:pt x="26845" y="4100"/>
                </a:lnTo>
                <a:lnTo>
                  <a:pt x="27584" y="4575"/>
                </a:lnTo>
                <a:lnTo>
                  <a:pt x="28042" y="4138"/>
                </a:lnTo>
                <a:close/>
              </a:path>
              <a:path w="32601" h="5828">
                <a:moveTo>
                  <a:pt x="33228" y="3550"/>
                </a:moveTo>
                <a:lnTo>
                  <a:pt x="32944" y="4746"/>
                </a:lnTo>
                <a:lnTo>
                  <a:pt x="32545" y="5873"/>
                </a:lnTo>
                <a:lnTo>
                  <a:pt x="31518" y="5873"/>
                </a:lnTo>
                <a:lnTo>
                  <a:pt x="30493" y="5505"/>
                </a:lnTo>
                <a:lnTo>
                  <a:pt x="29524" y="5448"/>
                </a:lnTo>
                <a:lnTo>
                  <a:pt x="28555" y="5765"/>
                </a:lnTo>
                <a:lnTo>
                  <a:pt x="27472" y="5820"/>
                </a:lnTo>
                <a:lnTo>
                  <a:pt x="26445" y="6036"/>
                </a:lnTo>
                <a:lnTo>
                  <a:pt x="25136" y="6090"/>
                </a:lnTo>
                <a:lnTo>
                  <a:pt x="23824" y="6090"/>
                </a:lnTo>
                <a:lnTo>
                  <a:pt x="22570" y="6359"/>
                </a:lnTo>
                <a:lnTo>
                  <a:pt x="21486" y="5600"/>
                </a:lnTo>
                <a:lnTo>
                  <a:pt x="20745" y="6953"/>
                </a:lnTo>
                <a:lnTo>
                  <a:pt x="19720" y="6898"/>
                </a:lnTo>
                <a:lnTo>
                  <a:pt x="18751" y="7115"/>
                </a:lnTo>
                <a:lnTo>
                  <a:pt x="17726" y="7548"/>
                </a:lnTo>
                <a:lnTo>
                  <a:pt x="16699" y="7762"/>
                </a:lnTo>
                <a:lnTo>
                  <a:pt x="16073" y="7006"/>
                </a:lnTo>
                <a:lnTo>
                  <a:pt x="15845" y="6036"/>
                </a:lnTo>
                <a:lnTo>
                  <a:pt x="16415" y="5600"/>
                </a:lnTo>
                <a:lnTo>
                  <a:pt x="17497" y="6251"/>
                </a:lnTo>
                <a:lnTo>
                  <a:pt x="18637" y="6520"/>
                </a:lnTo>
                <a:lnTo>
                  <a:pt x="19891" y="6414"/>
                </a:lnTo>
                <a:lnTo>
                  <a:pt x="19776" y="5277"/>
                </a:lnTo>
                <a:lnTo>
                  <a:pt x="18979" y="4689"/>
                </a:lnTo>
                <a:lnTo>
                  <a:pt x="18296" y="3929"/>
                </a:lnTo>
                <a:lnTo>
                  <a:pt x="17497" y="3284"/>
                </a:lnTo>
                <a:lnTo>
                  <a:pt x="16528" y="2790"/>
                </a:lnTo>
                <a:lnTo>
                  <a:pt x="15902" y="1556"/>
                </a:lnTo>
                <a:lnTo>
                  <a:pt x="14876" y="1233"/>
                </a:lnTo>
                <a:lnTo>
                  <a:pt x="14363" y="1176"/>
                </a:lnTo>
                <a:lnTo>
                  <a:pt x="10087" y="3455"/>
                </a:lnTo>
                <a:lnTo>
                  <a:pt x="6327" y="6520"/>
                </a:lnTo>
                <a:lnTo>
                  <a:pt x="3306" y="10190"/>
                </a:lnTo>
                <a:lnTo>
                  <a:pt x="4331" y="9812"/>
                </a:lnTo>
                <a:lnTo>
                  <a:pt x="5471" y="9220"/>
                </a:lnTo>
                <a:lnTo>
                  <a:pt x="6384" y="8409"/>
                </a:lnTo>
                <a:lnTo>
                  <a:pt x="6782" y="8356"/>
                </a:lnTo>
                <a:lnTo>
                  <a:pt x="6839" y="7492"/>
                </a:lnTo>
                <a:lnTo>
                  <a:pt x="7238" y="6467"/>
                </a:lnTo>
                <a:lnTo>
                  <a:pt x="8206" y="5873"/>
                </a:lnTo>
                <a:lnTo>
                  <a:pt x="9233" y="5391"/>
                </a:lnTo>
                <a:lnTo>
                  <a:pt x="10373" y="5068"/>
                </a:lnTo>
                <a:lnTo>
                  <a:pt x="11398" y="5011"/>
                </a:lnTo>
                <a:lnTo>
                  <a:pt x="10716" y="5657"/>
                </a:lnTo>
                <a:lnTo>
                  <a:pt x="9747" y="6090"/>
                </a:lnTo>
                <a:lnTo>
                  <a:pt x="8835" y="6467"/>
                </a:lnTo>
                <a:lnTo>
                  <a:pt x="8377" y="7870"/>
                </a:lnTo>
                <a:lnTo>
                  <a:pt x="8776" y="8787"/>
                </a:lnTo>
                <a:lnTo>
                  <a:pt x="8321" y="9706"/>
                </a:lnTo>
                <a:lnTo>
                  <a:pt x="7524" y="10406"/>
                </a:lnTo>
                <a:lnTo>
                  <a:pt x="6496" y="10190"/>
                </a:lnTo>
                <a:lnTo>
                  <a:pt x="5757" y="10892"/>
                </a:lnTo>
                <a:lnTo>
                  <a:pt x="5187" y="11648"/>
                </a:lnTo>
                <a:lnTo>
                  <a:pt x="3933" y="11487"/>
                </a:lnTo>
                <a:lnTo>
                  <a:pt x="2678" y="11323"/>
                </a:lnTo>
                <a:lnTo>
                  <a:pt x="2507" y="11217"/>
                </a:lnTo>
                <a:lnTo>
                  <a:pt x="1597" y="12457"/>
                </a:lnTo>
                <a:lnTo>
                  <a:pt x="741" y="13698"/>
                </a:lnTo>
                <a:lnTo>
                  <a:pt x="0" y="15048"/>
                </a:lnTo>
                <a:lnTo>
                  <a:pt x="9951" y="20696"/>
                </a:lnTo>
                <a:lnTo>
                  <a:pt x="22882" y="23977"/>
                </a:lnTo>
                <a:lnTo>
                  <a:pt x="31518" y="24546"/>
                </a:lnTo>
                <a:lnTo>
                  <a:pt x="45836" y="22932"/>
                </a:lnTo>
                <a:lnTo>
                  <a:pt x="57725" y="18504"/>
                </a:lnTo>
                <a:lnTo>
                  <a:pt x="63713" y="14346"/>
                </a:lnTo>
                <a:lnTo>
                  <a:pt x="59445" y="7115"/>
                </a:lnTo>
                <a:lnTo>
                  <a:pt x="52378" y="1499"/>
                </a:lnTo>
                <a:lnTo>
                  <a:pt x="43944" y="-1252"/>
                </a:lnTo>
                <a:lnTo>
                  <a:pt x="42804" y="-987"/>
                </a:lnTo>
                <a:lnTo>
                  <a:pt x="41378" y="-816"/>
                </a:lnTo>
                <a:lnTo>
                  <a:pt x="40752" y="322"/>
                </a:lnTo>
                <a:lnTo>
                  <a:pt x="39553" y="968"/>
                </a:lnTo>
                <a:lnTo>
                  <a:pt x="39213" y="1822"/>
                </a:lnTo>
                <a:lnTo>
                  <a:pt x="38585" y="2467"/>
                </a:lnTo>
                <a:lnTo>
                  <a:pt x="38244" y="2410"/>
                </a:lnTo>
                <a:lnTo>
                  <a:pt x="38983" y="3170"/>
                </a:lnTo>
                <a:lnTo>
                  <a:pt x="37958" y="3455"/>
                </a:lnTo>
                <a:lnTo>
                  <a:pt x="36762" y="3663"/>
                </a:lnTo>
                <a:lnTo>
                  <a:pt x="35678" y="3341"/>
                </a:lnTo>
                <a:lnTo>
                  <a:pt x="35507" y="4100"/>
                </a:lnTo>
                <a:lnTo>
                  <a:pt x="35395" y="4840"/>
                </a:lnTo>
                <a:lnTo>
                  <a:pt x="34653" y="3777"/>
                </a:lnTo>
                <a:lnTo>
                  <a:pt x="34083" y="2467"/>
                </a:lnTo>
                <a:lnTo>
                  <a:pt x="33228" y="3550"/>
                </a:lnTo>
                <a:close/>
              </a:path>
            </a:pathLst>
          </a:custGeom>
          <a:solidFill>
            <a:srgbClr val="B9DB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27" name="object 2027"/>
          <p:cNvSpPr/>
          <p:nvPr/>
        </p:nvSpPr>
        <p:spPr>
          <a:xfrm>
            <a:off x="307434" y="529991"/>
            <a:ext cx="23937" cy="7734"/>
          </a:xfrm>
          <a:custGeom>
            <a:avLst/>
            <a:gdLst/>
            <a:ahLst/>
            <a:cxnLst/>
            <a:rect l="l" t="t" r="r" b="b"/>
            <a:pathLst>
              <a:path w="31916" h="10312">
                <a:moveTo>
                  <a:pt x="5699" y="8409"/>
                </a:moveTo>
                <a:lnTo>
                  <a:pt x="6098" y="8356"/>
                </a:lnTo>
                <a:lnTo>
                  <a:pt x="6154" y="7654"/>
                </a:lnTo>
                <a:lnTo>
                  <a:pt x="5528" y="8195"/>
                </a:lnTo>
                <a:lnTo>
                  <a:pt x="4958" y="8787"/>
                </a:lnTo>
                <a:lnTo>
                  <a:pt x="4444" y="9381"/>
                </a:lnTo>
                <a:lnTo>
                  <a:pt x="4787" y="9220"/>
                </a:lnTo>
                <a:lnTo>
                  <a:pt x="5699" y="8409"/>
                </a:lnTo>
                <a:close/>
              </a:path>
              <a:path w="31916" h="10312">
                <a:moveTo>
                  <a:pt x="27357" y="4138"/>
                </a:moveTo>
                <a:lnTo>
                  <a:pt x="27071" y="3113"/>
                </a:lnTo>
                <a:lnTo>
                  <a:pt x="27870" y="2410"/>
                </a:lnTo>
                <a:lnTo>
                  <a:pt x="28724" y="1727"/>
                </a:lnTo>
                <a:lnTo>
                  <a:pt x="29749" y="1385"/>
                </a:lnTo>
                <a:lnTo>
                  <a:pt x="30662" y="797"/>
                </a:lnTo>
                <a:lnTo>
                  <a:pt x="31802" y="854"/>
                </a:lnTo>
                <a:lnTo>
                  <a:pt x="31916" y="322"/>
                </a:lnTo>
                <a:lnTo>
                  <a:pt x="30777" y="0"/>
                </a:lnTo>
                <a:lnTo>
                  <a:pt x="29580" y="151"/>
                </a:lnTo>
                <a:lnTo>
                  <a:pt x="28668" y="702"/>
                </a:lnTo>
                <a:lnTo>
                  <a:pt x="27470" y="1063"/>
                </a:lnTo>
                <a:lnTo>
                  <a:pt x="26445" y="1670"/>
                </a:lnTo>
                <a:lnTo>
                  <a:pt x="25818" y="2638"/>
                </a:lnTo>
                <a:lnTo>
                  <a:pt x="25361" y="3720"/>
                </a:lnTo>
                <a:lnTo>
                  <a:pt x="26161" y="4100"/>
                </a:lnTo>
                <a:lnTo>
                  <a:pt x="26900" y="4575"/>
                </a:lnTo>
                <a:lnTo>
                  <a:pt x="27357" y="4138"/>
                </a:lnTo>
                <a:close/>
              </a:path>
              <a:path w="31916" h="10312">
                <a:moveTo>
                  <a:pt x="18294" y="4689"/>
                </a:moveTo>
                <a:lnTo>
                  <a:pt x="17611" y="3929"/>
                </a:lnTo>
                <a:lnTo>
                  <a:pt x="16812" y="3284"/>
                </a:lnTo>
                <a:lnTo>
                  <a:pt x="15843" y="2790"/>
                </a:lnTo>
                <a:lnTo>
                  <a:pt x="15217" y="1556"/>
                </a:lnTo>
                <a:lnTo>
                  <a:pt x="14931" y="1499"/>
                </a:lnTo>
                <a:lnTo>
                  <a:pt x="12766" y="2581"/>
                </a:lnTo>
                <a:lnTo>
                  <a:pt x="10714" y="3815"/>
                </a:lnTo>
                <a:lnTo>
                  <a:pt x="8833" y="5334"/>
                </a:lnTo>
                <a:lnTo>
                  <a:pt x="9689" y="5068"/>
                </a:lnTo>
                <a:lnTo>
                  <a:pt x="10714" y="5011"/>
                </a:lnTo>
                <a:lnTo>
                  <a:pt x="10031" y="5657"/>
                </a:lnTo>
                <a:lnTo>
                  <a:pt x="9062" y="6090"/>
                </a:lnTo>
                <a:lnTo>
                  <a:pt x="8150" y="6467"/>
                </a:lnTo>
                <a:lnTo>
                  <a:pt x="7693" y="7870"/>
                </a:lnTo>
                <a:lnTo>
                  <a:pt x="8092" y="8787"/>
                </a:lnTo>
                <a:lnTo>
                  <a:pt x="7636" y="9706"/>
                </a:lnTo>
                <a:lnTo>
                  <a:pt x="6839" y="10406"/>
                </a:lnTo>
                <a:lnTo>
                  <a:pt x="5812" y="10190"/>
                </a:lnTo>
                <a:lnTo>
                  <a:pt x="5073" y="10892"/>
                </a:lnTo>
                <a:lnTo>
                  <a:pt x="4503" y="11648"/>
                </a:lnTo>
                <a:lnTo>
                  <a:pt x="3248" y="11487"/>
                </a:lnTo>
                <a:lnTo>
                  <a:pt x="2734" y="11432"/>
                </a:lnTo>
                <a:lnTo>
                  <a:pt x="1709" y="12728"/>
                </a:lnTo>
                <a:lnTo>
                  <a:pt x="797" y="14131"/>
                </a:lnTo>
                <a:lnTo>
                  <a:pt x="0" y="15534"/>
                </a:lnTo>
                <a:lnTo>
                  <a:pt x="10140" y="21032"/>
                </a:lnTo>
                <a:lnTo>
                  <a:pt x="23136" y="24099"/>
                </a:lnTo>
                <a:lnTo>
                  <a:pt x="30833" y="24546"/>
                </a:lnTo>
                <a:lnTo>
                  <a:pt x="45049" y="22966"/>
                </a:lnTo>
                <a:lnTo>
                  <a:pt x="56882" y="18619"/>
                </a:lnTo>
                <a:lnTo>
                  <a:pt x="62403" y="14940"/>
                </a:lnTo>
                <a:lnTo>
                  <a:pt x="54001" y="5363"/>
                </a:lnTo>
                <a:lnTo>
                  <a:pt x="42383" y="-699"/>
                </a:lnTo>
                <a:lnTo>
                  <a:pt x="41606" y="-930"/>
                </a:lnTo>
                <a:lnTo>
                  <a:pt x="40693" y="-816"/>
                </a:lnTo>
                <a:lnTo>
                  <a:pt x="40067" y="322"/>
                </a:lnTo>
                <a:lnTo>
                  <a:pt x="38869" y="968"/>
                </a:lnTo>
                <a:lnTo>
                  <a:pt x="38528" y="1822"/>
                </a:lnTo>
                <a:lnTo>
                  <a:pt x="37900" y="2467"/>
                </a:lnTo>
                <a:lnTo>
                  <a:pt x="37560" y="2410"/>
                </a:lnTo>
                <a:lnTo>
                  <a:pt x="38299" y="3170"/>
                </a:lnTo>
                <a:lnTo>
                  <a:pt x="37274" y="3455"/>
                </a:lnTo>
                <a:lnTo>
                  <a:pt x="36077" y="3663"/>
                </a:lnTo>
                <a:lnTo>
                  <a:pt x="34994" y="3341"/>
                </a:lnTo>
                <a:lnTo>
                  <a:pt x="34823" y="4100"/>
                </a:lnTo>
                <a:lnTo>
                  <a:pt x="34710" y="4840"/>
                </a:lnTo>
                <a:lnTo>
                  <a:pt x="33969" y="3777"/>
                </a:lnTo>
                <a:lnTo>
                  <a:pt x="33399" y="2467"/>
                </a:lnTo>
                <a:lnTo>
                  <a:pt x="32543" y="3550"/>
                </a:lnTo>
                <a:lnTo>
                  <a:pt x="32259" y="4746"/>
                </a:lnTo>
                <a:lnTo>
                  <a:pt x="31860" y="5873"/>
                </a:lnTo>
                <a:lnTo>
                  <a:pt x="30833" y="5873"/>
                </a:lnTo>
                <a:lnTo>
                  <a:pt x="29808" y="5505"/>
                </a:lnTo>
                <a:lnTo>
                  <a:pt x="28839" y="5448"/>
                </a:lnTo>
                <a:lnTo>
                  <a:pt x="27870" y="5765"/>
                </a:lnTo>
                <a:lnTo>
                  <a:pt x="26787" y="5820"/>
                </a:lnTo>
                <a:lnTo>
                  <a:pt x="25760" y="6036"/>
                </a:lnTo>
                <a:lnTo>
                  <a:pt x="24451" y="6090"/>
                </a:lnTo>
                <a:lnTo>
                  <a:pt x="23140" y="6090"/>
                </a:lnTo>
                <a:lnTo>
                  <a:pt x="21885" y="6359"/>
                </a:lnTo>
                <a:lnTo>
                  <a:pt x="20802" y="5600"/>
                </a:lnTo>
                <a:lnTo>
                  <a:pt x="20060" y="6953"/>
                </a:lnTo>
                <a:lnTo>
                  <a:pt x="19035" y="6898"/>
                </a:lnTo>
                <a:lnTo>
                  <a:pt x="18067" y="7115"/>
                </a:lnTo>
                <a:lnTo>
                  <a:pt x="17041" y="7548"/>
                </a:lnTo>
                <a:lnTo>
                  <a:pt x="16014" y="7762"/>
                </a:lnTo>
                <a:lnTo>
                  <a:pt x="15388" y="7006"/>
                </a:lnTo>
                <a:lnTo>
                  <a:pt x="15160" y="6036"/>
                </a:lnTo>
                <a:lnTo>
                  <a:pt x="15730" y="5600"/>
                </a:lnTo>
                <a:lnTo>
                  <a:pt x="16812" y="6251"/>
                </a:lnTo>
                <a:lnTo>
                  <a:pt x="17952" y="6520"/>
                </a:lnTo>
                <a:lnTo>
                  <a:pt x="19206" y="6414"/>
                </a:lnTo>
                <a:lnTo>
                  <a:pt x="19092" y="5277"/>
                </a:lnTo>
                <a:lnTo>
                  <a:pt x="18294" y="4689"/>
                </a:lnTo>
                <a:close/>
              </a:path>
            </a:pathLst>
          </a:custGeom>
          <a:solidFill>
            <a:srgbClr val="B5D9E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28" name="object 2028"/>
          <p:cNvSpPr/>
          <p:nvPr/>
        </p:nvSpPr>
        <p:spPr>
          <a:xfrm>
            <a:off x="307946" y="529990"/>
            <a:ext cx="23426" cy="3716"/>
          </a:xfrm>
          <a:custGeom>
            <a:avLst/>
            <a:gdLst/>
            <a:ahLst/>
            <a:cxnLst/>
            <a:rect l="l" t="t" r="r" b="b"/>
            <a:pathLst>
              <a:path w="31234" h="4954">
                <a:moveTo>
                  <a:pt x="26674" y="4138"/>
                </a:moveTo>
                <a:lnTo>
                  <a:pt x="26388" y="3113"/>
                </a:lnTo>
                <a:lnTo>
                  <a:pt x="27188" y="2410"/>
                </a:lnTo>
                <a:lnTo>
                  <a:pt x="28042" y="1727"/>
                </a:lnTo>
                <a:lnTo>
                  <a:pt x="29067" y="1385"/>
                </a:lnTo>
                <a:lnTo>
                  <a:pt x="29979" y="797"/>
                </a:lnTo>
                <a:lnTo>
                  <a:pt x="31119" y="854"/>
                </a:lnTo>
                <a:lnTo>
                  <a:pt x="31234" y="322"/>
                </a:lnTo>
                <a:lnTo>
                  <a:pt x="30094" y="0"/>
                </a:lnTo>
                <a:lnTo>
                  <a:pt x="28898" y="151"/>
                </a:lnTo>
                <a:lnTo>
                  <a:pt x="27985" y="702"/>
                </a:lnTo>
                <a:lnTo>
                  <a:pt x="26787" y="1063"/>
                </a:lnTo>
                <a:lnTo>
                  <a:pt x="25762" y="1670"/>
                </a:lnTo>
                <a:lnTo>
                  <a:pt x="25136" y="2638"/>
                </a:lnTo>
                <a:lnTo>
                  <a:pt x="24678" y="3720"/>
                </a:lnTo>
                <a:lnTo>
                  <a:pt x="25478" y="4100"/>
                </a:lnTo>
                <a:lnTo>
                  <a:pt x="26217" y="4575"/>
                </a:lnTo>
                <a:lnTo>
                  <a:pt x="26674" y="4138"/>
                </a:lnTo>
                <a:close/>
              </a:path>
              <a:path w="31234" h="4954">
                <a:moveTo>
                  <a:pt x="10315" y="21350"/>
                </a:moveTo>
                <a:lnTo>
                  <a:pt x="23393" y="24203"/>
                </a:lnTo>
                <a:lnTo>
                  <a:pt x="30150" y="24546"/>
                </a:lnTo>
                <a:lnTo>
                  <a:pt x="44270" y="22987"/>
                </a:lnTo>
                <a:lnTo>
                  <a:pt x="56059" y="18708"/>
                </a:lnTo>
                <a:lnTo>
                  <a:pt x="61096" y="15479"/>
                </a:lnTo>
                <a:lnTo>
                  <a:pt x="52666" y="5885"/>
                </a:lnTo>
                <a:lnTo>
                  <a:pt x="40983" y="-54"/>
                </a:lnTo>
                <a:lnTo>
                  <a:pt x="39783" y="-379"/>
                </a:lnTo>
                <a:lnTo>
                  <a:pt x="39384" y="322"/>
                </a:lnTo>
                <a:lnTo>
                  <a:pt x="38186" y="968"/>
                </a:lnTo>
                <a:lnTo>
                  <a:pt x="37845" y="1822"/>
                </a:lnTo>
                <a:lnTo>
                  <a:pt x="37217" y="2467"/>
                </a:lnTo>
                <a:lnTo>
                  <a:pt x="36877" y="2410"/>
                </a:lnTo>
                <a:lnTo>
                  <a:pt x="37616" y="3170"/>
                </a:lnTo>
                <a:lnTo>
                  <a:pt x="36591" y="3455"/>
                </a:lnTo>
                <a:lnTo>
                  <a:pt x="35395" y="3663"/>
                </a:lnTo>
                <a:lnTo>
                  <a:pt x="34311" y="3341"/>
                </a:lnTo>
                <a:lnTo>
                  <a:pt x="34140" y="4100"/>
                </a:lnTo>
                <a:lnTo>
                  <a:pt x="34027" y="4840"/>
                </a:lnTo>
                <a:lnTo>
                  <a:pt x="33286" y="3777"/>
                </a:lnTo>
                <a:lnTo>
                  <a:pt x="32716" y="2467"/>
                </a:lnTo>
                <a:lnTo>
                  <a:pt x="31860" y="3550"/>
                </a:lnTo>
                <a:lnTo>
                  <a:pt x="31576" y="4746"/>
                </a:lnTo>
                <a:lnTo>
                  <a:pt x="31177" y="5873"/>
                </a:lnTo>
                <a:lnTo>
                  <a:pt x="30150" y="5873"/>
                </a:lnTo>
                <a:lnTo>
                  <a:pt x="29125" y="5505"/>
                </a:lnTo>
                <a:lnTo>
                  <a:pt x="28156" y="5448"/>
                </a:lnTo>
                <a:lnTo>
                  <a:pt x="27188" y="5765"/>
                </a:lnTo>
                <a:lnTo>
                  <a:pt x="26104" y="5820"/>
                </a:lnTo>
                <a:lnTo>
                  <a:pt x="25077" y="6036"/>
                </a:lnTo>
                <a:lnTo>
                  <a:pt x="23768" y="6090"/>
                </a:lnTo>
                <a:lnTo>
                  <a:pt x="22457" y="6090"/>
                </a:lnTo>
                <a:lnTo>
                  <a:pt x="21202" y="6359"/>
                </a:lnTo>
                <a:lnTo>
                  <a:pt x="20119" y="5600"/>
                </a:lnTo>
                <a:lnTo>
                  <a:pt x="19378" y="6953"/>
                </a:lnTo>
                <a:lnTo>
                  <a:pt x="18353" y="6898"/>
                </a:lnTo>
                <a:lnTo>
                  <a:pt x="17384" y="7115"/>
                </a:lnTo>
                <a:lnTo>
                  <a:pt x="16359" y="7548"/>
                </a:lnTo>
                <a:lnTo>
                  <a:pt x="15332" y="7762"/>
                </a:lnTo>
                <a:lnTo>
                  <a:pt x="14705" y="7006"/>
                </a:lnTo>
                <a:lnTo>
                  <a:pt x="14478" y="6036"/>
                </a:lnTo>
                <a:lnTo>
                  <a:pt x="15048" y="5600"/>
                </a:lnTo>
                <a:lnTo>
                  <a:pt x="16129" y="6251"/>
                </a:lnTo>
                <a:lnTo>
                  <a:pt x="17269" y="6520"/>
                </a:lnTo>
                <a:lnTo>
                  <a:pt x="18524" y="6414"/>
                </a:lnTo>
                <a:lnTo>
                  <a:pt x="18409" y="5277"/>
                </a:lnTo>
                <a:lnTo>
                  <a:pt x="17611" y="4689"/>
                </a:lnTo>
                <a:lnTo>
                  <a:pt x="16929" y="3929"/>
                </a:lnTo>
                <a:lnTo>
                  <a:pt x="16129" y="3284"/>
                </a:lnTo>
                <a:lnTo>
                  <a:pt x="15160" y="2790"/>
                </a:lnTo>
                <a:lnTo>
                  <a:pt x="14818" y="2088"/>
                </a:lnTo>
                <a:lnTo>
                  <a:pt x="13108" y="2961"/>
                </a:lnTo>
                <a:lnTo>
                  <a:pt x="11457" y="3929"/>
                </a:lnTo>
                <a:lnTo>
                  <a:pt x="9918" y="5011"/>
                </a:lnTo>
                <a:lnTo>
                  <a:pt x="9348" y="5657"/>
                </a:lnTo>
                <a:lnTo>
                  <a:pt x="8663" y="5981"/>
                </a:lnTo>
                <a:lnTo>
                  <a:pt x="8208" y="6306"/>
                </a:lnTo>
                <a:lnTo>
                  <a:pt x="7751" y="6684"/>
                </a:lnTo>
                <a:lnTo>
                  <a:pt x="7296" y="7115"/>
                </a:lnTo>
                <a:lnTo>
                  <a:pt x="7010" y="7870"/>
                </a:lnTo>
                <a:lnTo>
                  <a:pt x="7409" y="8787"/>
                </a:lnTo>
                <a:lnTo>
                  <a:pt x="6954" y="9706"/>
                </a:lnTo>
                <a:lnTo>
                  <a:pt x="6156" y="10406"/>
                </a:lnTo>
                <a:lnTo>
                  <a:pt x="5129" y="10190"/>
                </a:lnTo>
                <a:lnTo>
                  <a:pt x="4390" y="10892"/>
                </a:lnTo>
                <a:lnTo>
                  <a:pt x="3820" y="11648"/>
                </a:lnTo>
                <a:lnTo>
                  <a:pt x="3020" y="11540"/>
                </a:lnTo>
                <a:lnTo>
                  <a:pt x="1881" y="12943"/>
                </a:lnTo>
                <a:lnTo>
                  <a:pt x="855" y="14454"/>
                </a:lnTo>
                <a:lnTo>
                  <a:pt x="0" y="16073"/>
                </a:lnTo>
                <a:lnTo>
                  <a:pt x="10315" y="21350"/>
                </a:lnTo>
                <a:close/>
              </a:path>
            </a:pathLst>
          </a:custGeom>
          <a:solidFill>
            <a:srgbClr val="B0D6EE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29" name="object 2029"/>
          <p:cNvSpPr/>
          <p:nvPr/>
        </p:nvSpPr>
        <p:spPr>
          <a:xfrm>
            <a:off x="308460" y="529990"/>
            <a:ext cx="22912" cy="18410"/>
          </a:xfrm>
          <a:custGeom>
            <a:avLst/>
            <a:gdLst/>
            <a:ahLst/>
            <a:cxnLst/>
            <a:rect l="l" t="t" r="r" b="b"/>
            <a:pathLst>
              <a:path w="30549" h="24546">
                <a:moveTo>
                  <a:pt x="25989" y="4138"/>
                </a:moveTo>
                <a:lnTo>
                  <a:pt x="25703" y="3113"/>
                </a:lnTo>
                <a:lnTo>
                  <a:pt x="26503" y="2410"/>
                </a:lnTo>
                <a:lnTo>
                  <a:pt x="27357" y="1727"/>
                </a:lnTo>
                <a:lnTo>
                  <a:pt x="28382" y="1385"/>
                </a:lnTo>
                <a:lnTo>
                  <a:pt x="29294" y="797"/>
                </a:lnTo>
                <a:lnTo>
                  <a:pt x="30434" y="854"/>
                </a:lnTo>
                <a:lnTo>
                  <a:pt x="30549" y="322"/>
                </a:lnTo>
                <a:lnTo>
                  <a:pt x="29409" y="0"/>
                </a:lnTo>
                <a:lnTo>
                  <a:pt x="28213" y="151"/>
                </a:lnTo>
                <a:lnTo>
                  <a:pt x="27300" y="702"/>
                </a:lnTo>
                <a:lnTo>
                  <a:pt x="26102" y="1063"/>
                </a:lnTo>
                <a:lnTo>
                  <a:pt x="25077" y="1670"/>
                </a:lnTo>
                <a:lnTo>
                  <a:pt x="24451" y="2638"/>
                </a:lnTo>
                <a:lnTo>
                  <a:pt x="23994" y="3720"/>
                </a:lnTo>
                <a:lnTo>
                  <a:pt x="24793" y="4100"/>
                </a:lnTo>
                <a:lnTo>
                  <a:pt x="25532" y="4575"/>
                </a:lnTo>
                <a:lnTo>
                  <a:pt x="25989" y="4138"/>
                </a:lnTo>
                <a:close/>
              </a:path>
              <a:path w="30549" h="24546">
                <a:moveTo>
                  <a:pt x="31175" y="3550"/>
                </a:moveTo>
                <a:lnTo>
                  <a:pt x="30891" y="4746"/>
                </a:lnTo>
                <a:lnTo>
                  <a:pt x="30493" y="5873"/>
                </a:lnTo>
                <a:lnTo>
                  <a:pt x="29465" y="5873"/>
                </a:lnTo>
                <a:lnTo>
                  <a:pt x="28440" y="5505"/>
                </a:lnTo>
                <a:lnTo>
                  <a:pt x="27472" y="5448"/>
                </a:lnTo>
                <a:lnTo>
                  <a:pt x="26503" y="5765"/>
                </a:lnTo>
                <a:lnTo>
                  <a:pt x="25419" y="5820"/>
                </a:lnTo>
                <a:lnTo>
                  <a:pt x="24392" y="6036"/>
                </a:lnTo>
                <a:lnTo>
                  <a:pt x="23083" y="6090"/>
                </a:lnTo>
                <a:lnTo>
                  <a:pt x="21772" y="6090"/>
                </a:lnTo>
                <a:lnTo>
                  <a:pt x="20518" y="6359"/>
                </a:lnTo>
                <a:lnTo>
                  <a:pt x="19434" y="5600"/>
                </a:lnTo>
                <a:lnTo>
                  <a:pt x="18693" y="6953"/>
                </a:lnTo>
                <a:lnTo>
                  <a:pt x="17668" y="6898"/>
                </a:lnTo>
                <a:lnTo>
                  <a:pt x="16699" y="7115"/>
                </a:lnTo>
                <a:lnTo>
                  <a:pt x="15674" y="7548"/>
                </a:lnTo>
                <a:lnTo>
                  <a:pt x="14647" y="7762"/>
                </a:lnTo>
                <a:lnTo>
                  <a:pt x="14021" y="7006"/>
                </a:lnTo>
                <a:lnTo>
                  <a:pt x="13793" y="6036"/>
                </a:lnTo>
                <a:lnTo>
                  <a:pt x="14363" y="5600"/>
                </a:lnTo>
                <a:lnTo>
                  <a:pt x="15444" y="6251"/>
                </a:lnTo>
                <a:lnTo>
                  <a:pt x="16584" y="6520"/>
                </a:lnTo>
                <a:lnTo>
                  <a:pt x="17839" y="6414"/>
                </a:lnTo>
                <a:lnTo>
                  <a:pt x="17724" y="5277"/>
                </a:lnTo>
                <a:lnTo>
                  <a:pt x="16927" y="4689"/>
                </a:lnTo>
                <a:lnTo>
                  <a:pt x="16244" y="3929"/>
                </a:lnTo>
                <a:lnTo>
                  <a:pt x="15444" y="3284"/>
                </a:lnTo>
                <a:lnTo>
                  <a:pt x="14476" y="2847"/>
                </a:lnTo>
                <a:lnTo>
                  <a:pt x="11570" y="4252"/>
                </a:lnTo>
                <a:lnTo>
                  <a:pt x="8891" y="6090"/>
                </a:lnTo>
                <a:lnTo>
                  <a:pt x="6496" y="8301"/>
                </a:lnTo>
                <a:lnTo>
                  <a:pt x="6724" y="8787"/>
                </a:lnTo>
                <a:lnTo>
                  <a:pt x="6269" y="9706"/>
                </a:lnTo>
                <a:lnTo>
                  <a:pt x="5471" y="10406"/>
                </a:lnTo>
                <a:lnTo>
                  <a:pt x="4559" y="10245"/>
                </a:lnTo>
                <a:lnTo>
                  <a:pt x="2793" y="12134"/>
                </a:lnTo>
                <a:lnTo>
                  <a:pt x="1254" y="14293"/>
                </a:lnTo>
                <a:lnTo>
                  <a:pt x="0" y="16559"/>
                </a:lnTo>
                <a:lnTo>
                  <a:pt x="10486" y="21646"/>
                </a:lnTo>
                <a:lnTo>
                  <a:pt x="23632" y="24291"/>
                </a:lnTo>
                <a:lnTo>
                  <a:pt x="29465" y="24546"/>
                </a:lnTo>
                <a:lnTo>
                  <a:pt x="43482" y="23006"/>
                </a:lnTo>
                <a:lnTo>
                  <a:pt x="55213" y="18768"/>
                </a:lnTo>
                <a:lnTo>
                  <a:pt x="59727" y="15965"/>
                </a:lnTo>
                <a:lnTo>
                  <a:pt x="51296" y="6387"/>
                </a:lnTo>
                <a:lnTo>
                  <a:pt x="39533" y="541"/>
                </a:lnTo>
                <a:lnTo>
                  <a:pt x="38699" y="322"/>
                </a:lnTo>
                <a:lnTo>
                  <a:pt x="37501" y="968"/>
                </a:lnTo>
                <a:lnTo>
                  <a:pt x="37161" y="1822"/>
                </a:lnTo>
                <a:lnTo>
                  <a:pt x="36532" y="2467"/>
                </a:lnTo>
                <a:lnTo>
                  <a:pt x="36192" y="2410"/>
                </a:lnTo>
                <a:lnTo>
                  <a:pt x="36931" y="3170"/>
                </a:lnTo>
                <a:lnTo>
                  <a:pt x="35906" y="3455"/>
                </a:lnTo>
                <a:lnTo>
                  <a:pt x="34710" y="3663"/>
                </a:lnTo>
                <a:lnTo>
                  <a:pt x="33626" y="3341"/>
                </a:lnTo>
                <a:lnTo>
                  <a:pt x="33455" y="4100"/>
                </a:lnTo>
                <a:lnTo>
                  <a:pt x="33342" y="4840"/>
                </a:lnTo>
                <a:lnTo>
                  <a:pt x="32601" y="3777"/>
                </a:lnTo>
                <a:lnTo>
                  <a:pt x="32031" y="2467"/>
                </a:lnTo>
                <a:lnTo>
                  <a:pt x="31175" y="3550"/>
                </a:lnTo>
                <a:close/>
              </a:path>
            </a:pathLst>
          </a:custGeom>
          <a:solidFill>
            <a:srgbClr val="ACD3ED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30" name="object 2030"/>
          <p:cNvSpPr/>
          <p:nvPr/>
        </p:nvSpPr>
        <p:spPr>
          <a:xfrm>
            <a:off x="308974" y="530019"/>
            <a:ext cx="22398" cy="18381"/>
          </a:xfrm>
          <a:custGeom>
            <a:avLst/>
            <a:gdLst/>
            <a:ahLst/>
            <a:cxnLst/>
            <a:rect l="l" t="t" r="r" b="b"/>
            <a:pathLst>
              <a:path w="29864" h="24508">
                <a:moveTo>
                  <a:pt x="25305" y="4100"/>
                </a:moveTo>
                <a:lnTo>
                  <a:pt x="25019" y="3075"/>
                </a:lnTo>
                <a:lnTo>
                  <a:pt x="25818" y="2372"/>
                </a:lnTo>
                <a:lnTo>
                  <a:pt x="26672" y="1689"/>
                </a:lnTo>
                <a:lnTo>
                  <a:pt x="27697" y="1347"/>
                </a:lnTo>
                <a:lnTo>
                  <a:pt x="28610" y="759"/>
                </a:lnTo>
                <a:lnTo>
                  <a:pt x="29749" y="816"/>
                </a:lnTo>
                <a:lnTo>
                  <a:pt x="29864" y="284"/>
                </a:lnTo>
                <a:lnTo>
                  <a:pt x="29008" y="0"/>
                </a:lnTo>
                <a:lnTo>
                  <a:pt x="28382" y="56"/>
                </a:lnTo>
                <a:lnTo>
                  <a:pt x="28098" y="56"/>
                </a:lnTo>
                <a:lnTo>
                  <a:pt x="27528" y="113"/>
                </a:lnTo>
                <a:lnTo>
                  <a:pt x="26616" y="664"/>
                </a:lnTo>
                <a:lnTo>
                  <a:pt x="25417" y="1025"/>
                </a:lnTo>
                <a:lnTo>
                  <a:pt x="24392" y="1632"/>
                </a:lnTo>
                <a:lnTo>
                  <a:pt x="23766" y="2600"/>
                </a:lnTo>
                <a:lnTo>
                  <a:pt x="23309" y="3682"/>
                </a:lnTo>
                <a:lnTo>
                  <a:pt x="24108" y="4062"/>
                </a:lnTo>
                <a:lnTo>
                  <a:pt x="24848" y="4537"/>
                </a:lnTo>
                <a:lnTo>
                  <a:pt x="25305" y="4100"/>
                </a:lnTo>
                <a:close/>
              </a:path>
              <a:path w="29864" h="24508">
                <a:moveTo>
                  <a:pt x="30491" y="3512"/>
                </a:moveTo>
                <a:lnTo>
                  <a:pt x="30207" y="4708"/>
                </a:lnTo>
                <a:lnTo>
                  <a:pt x="29808" y="5835"/>
                </a:lnTo>
                <a:lnTo>
                  <a:pt x="28781" y="5835"/>
                </a:lnTo>
                <a:lnTo>
                  <a:pt x="27756" y="5467"/>
                </a:lnTo>
                <a:lnTo>
                  <a:pt x="26787" y="5410"/>
                </a:lnTo>
                <a:lnTo>
                  <a:pt x="25818" y="5727"/>
                </a:lnTo>
                <a:lnTo>
                  <a:pt x="24735" y="5782"/>
                </a:lnTo>
                <a:lnTo>
                  <a:pt x="23708" y="5998"/>
                </a:lnTo>
                <a:lnTo>
                  <a:pt x="22399" y="6052"/>
                </a:lnTo>
                <a:lnTo>
                  <a:pt x="21087" y="6052"/>
                </a:lnTo>
                <a:lnTo>
                  <a:pt x="19833" y="6321"/>
                </a:lnTo>
                <a:lnTo>
                  <a:pt x="18749" y="5562"/>
                </a:lnTo>
                <a:lnTo>
                  <a:pt x="18008" y="6915"/>
                </a:lnTo>
                <a:lnTo>
                  <a:pt x="16983" y="6860"/>
                </a:lnTo>
                <a:lnTo>
                  <a:pt x="16014" y="7077"/>
                </a:lnTo>
                <a:lnTo>
                  <a:pt x="14989" y="7510"/>
                </a:lnTo>
                <a:lnTo>
                  <a:pt x="13962" y="7724"/>
                </a:lnTo>
                <a:lnTo>
                  <a:pt x="13336" y="6968"/>
                </a:lnTo>
                <a:lnTo>
                  <a:pt x="13108" y="5998"/>
                </a:lnTo>
                <a:lnTo>
                  <a:pt x="13678" y="5562"/>
                </a:lnTo>
                <a:lnTo>
                  <a:pt x="14760" y="6213"/>
                </a:lnTo>
                <a:lnTo>
                  <a:pt x="15900" y="6483"/>
                </a:lnTo>
                <a:lnTo>
                  <a:pt x="17154" y="6376"/>
                </a:lnTo>
                <a:lnTo>
                  <a:pt x="17039" y="5239"/>
                </a:lnTo>
                <a:lnTo>
                  <a:pt x="16242" y="4651"/>
                </a:lnTo>
                <a:lnTo>
                  <a:pt x="15559" y="3891"/>
                </a:lnTo>
                <a:lnTo>
                  <a:pt x="14760" y="3246"/>
                </a:lnTo>
                <a:lnTo>
                  <a:pt x="11340" y="4859"/>
                </a:lnTo>
                <a:lnTo>
                  <a:pt x="8206" y="7024"/>
                </a:lnTo>
                <a:lnTo>
                  <a:pt x="5584" y="9560"/>
                </a:lnTo>
                <a:lnTo>
                  <a:pt x="5242" y="9938"/>
                </a:lnTo>
                <a:lnTo>
                  <a:pt x="3190" y="12041"/>
                </a:lnTo>
                <a:lnTo>
                  <a:pt x="1423" y="14416"/>
                </a:lnTo>
                <a:lnTo>
                  <a:pt x="0" y="17007"/>
                </a:lnTo>
                <a:lnTo>
                  <a:pt x="10643" y="21871"/>
                </a:lnTo>
                <a:lnTo>
                  <a:pt x="23846" y="24325"/>
                </a:lnTo>
                <a:lnTo>
                  <a:pt x="28781" y="24508"/>
                </a:lnTo>
                <a:lnTo>
                  <a:pt x="42707" y="22989"/>
                </a:lnTo>
                <a:lnTo>
                  <a:pt x="54393" y="18801"/>
                </a:lnTo>
                <a:lnTo>
                  <a:pt x="58357" y="16413"/>
                </a:lnTo>
                <a:lnTo>
                  <a:pt x="49892" y="6858"/>
                </a:lnTo>
                <a:lnTo>
                  <a:pt x="38038" y="1151"/>
                </a:lnTo>
                <a:lnTo>
                  <a:pt x="36875" y="873"/>
                </a:lnTo>
                <a:lnTo>
                  <a:pt x="36476" y="1784"/>
                </a:lnTo>
                <a:lnTo>
                  <a:pt x="35848" y="2429"/>
                </a:lnTo>
                <a:lnTo>
                  <a:pt x="35507" y="2373"/>
                </a:lnTo>
                <a:lnTo>
                  <a:pt x="36246" y="3132"/>
                </a:lnTo>
                <a:lnTo>
                  <a:pt x="35221" y="3417"/>
                </a:lnTo>
                <a:lnTo>
                  <a:pt x="34025" y="3625"/>
                </a:lnTo>
                <a:lnTo>
                  <a:pt x="32942" y="3303"/>
                </a:lnTo>
                <a:lnTo>
                  <a:pt x="32770" y="4062"/>
                </a:lnTo>
                <a:lnTo>
                  <a:pt x="32658" y="4802"/>
                </a:lnTo>
                <a:lnTo>
                  <a:pt x="31916" y="3739"/>
                </a:lnTo>
                <a:lnTo>
                  <a:pt x="31346" y="2429"/>
                </a:lnTo>
                <a:lnTo>
                  <a:pt x="30491" y="3512"/>
                </a:lnTo>
                <a:close/>
              </a:path>
            </a:pathLst>
          </a:custGeom>
          <a:solidFill>
            <a:srgbClr val="A3D0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31" name="object 2031"/>
          <p:cNvSpPr/>
          <p:nvPr/>
        </p:nvSpPr>
        <p:spPr>
          <a:xfrm>
            <a:off x="309530" y="530631"/>
            <a:ext cx="20817" cy="17769"/>
          </a:xfrm>
          <a:custGeom>
            <a:avLst/>
            <a:gdLst/>
            <a:ahLst/>
            <a:cxnLst/>
            <a:rect l="l" t="t" r="r" b="b"/>
            <a:pathLst>
              <a:path w="27756" h="23692">
                <a:moveTo>
                  <a:pt x="23367" y="3246"/>
                </a:moveTo>
                <a:lnTo>
                  <a:pt x="24106" y="3720"/>
                </a:lnTo>
                <a:lnTo>
                  <a:pt x="24564" y="3284"/>
                </a:lnTo>
                <a:lnTo>
                  <a:pt x="24278" y="2259"/>
                </a:lnTo>
                <a:lnTo>
                  <a:pt x="25077" y="1556"/>
                </a:lnTo>
                <a:lnTo>
                  <a:pt x="25931" y="873"/>
                </a:lnTo>
                <a:lnTo>
                  <a:pt x="26956" y="531"/>
                </a:lnTo>
                <a:lnTo>
                  <a:pt x="27756" y="0"/>
                </a:lnTo>
                <a:lnTo>
                  <a:pt x="26672" y="56"/>
                </a:lnTo>
                <a:lnTo>
                  <a:pt x="25647" y="113"/>
                </a:lnTo>
                <a:lnTo>
                  <a:pt x="24620" y="265"/>
                </a:lnTo>
                <a:lnTo>
                  <a:pt x="23651" y="816"/>
                </a:lnTo>
                <a:lnTo>
                  <a:pt x="23025" y="1784"/>
                </a:lnTo>
                <a:lnTo>
                  <a:pt x="22568" y="2866"/>
                </a:lnTo>
                <a:lnTo>
                  <a:pt x="23367" y="3246"/>
                </a:lnTo>
                <a:close/>
              </a:path>
              <a:path w="27756" h="23692">
                <a:moveTo>
                  <a:pt x="29749" y="2695"/>
                </a:moveTo>
                <a:lnTo>
                  <a:pt x="29465" y="3891"/>
                </a:lnTo>
                <a:lnTo>
                  <a:pt x="29067" y="5019"/>
                </a:lnTo>
                <a:lnTo>
                  <a:pt x="28040" y="5019"/>
                </a:lnTo>
                <a:lnTo>
                  <a:pt x="27015" y="4651"/>
                </a:lnTo>
                <a:lnTo>
                  <a:pt x="26046" y="4594"/>
                </a:lnTo>
                <a:lnTo>
                  <a:pt x="25077" y="4911"/>
                </a:lnTo>
                <a:lnTo>
                  <a:pt x="23994" y="4966"/>
                </a:lnTo>
                <a:lnTo>
                  <a:pt x="22966" y="5182"/>
                </a:lnTo>
                <a:lnTo>
                  <a:pt x="21657" y="5235"/>
                </a:lnTo>
                <a:lnTo>
                  <a:pt x="20346" y="5235"/>
                </a:lnTo>
                <a:lnTo>
                  <a:pt x="19092" y="5505"/>
                </a:lnTo>
                <a:lnTo>
                  <a:pt x="18008" y="4745"/>
                </a:lnTo>
                <a:lnTo>
                  <a:pt x="17267" y="6099"/>
                </a:lnTo>
                <a:lnTo>
                  <a:pt x="16242" y="6044"/>
                </a:lnTo>
                <a:lnTo>
                  <a:pt x="15273" y="6260"/>
                </a:lnTo>
                <a:lnTo>
                  <a:pt x="14248" y="6693"/>
                </a:lnTo>
                <a:lnTo>
                  <a:pt x="13221" y="6908"/>
                </a:lnTo>
                <a:lnTo>
                  <a:pt x="12595" y="6152"/>
                </a:lnTo>
                <a:lnTo>
                  <a:pt x="12367" y="5182"/>
                </a:lnTo>
                <a:lnTo>
                  <a:pt x="12937" y="4745"/>
                </a:lnTo>
                <a:lnTo>
                  <a:pt x="14019" y="5397"/>
                </a:lnTo>
                <a:lnTo>
                  <a:pt x="15158" y="5666"/>
                </a:lnTo>
                <a:lnTo>
                  <a:pt x="16413" y="5560"/>
                </a:lnTo>
                <a:lnTo>
                  <a:pt x="16298" y="4423"/>
                </a:lnTo>
                <a:lnTo>
                  <a:pt x="15501" y="3834"/>
                </a:lnTo>
                <a:lnTo>
                  <a:pt x="14818" y="3075"/>
                </a:lnTo>
                <a:lnTo>
                  <a:pt x="8377" y="5883"/>
                </a:lnTo>
                <a:lnTo>
                  <a:pt x="3190" y="10686"/>
                </a:lnTo>
                <a:lnTo>
                  <a:pt x="0" y="16622"/>
                </a:lnTo>
                <a:lnTo>
                  <a:pt x="10790" y="21327"/>
                </a:lnTo>
                <a:lnTo>
                  <a:pt x="24056" y="23574"/>
                </a:lnTo>
                <a:lnTo>
                  <a:pt x="28040" y="23692"/>
                </a:lnTo>
                <a:lnTo>
                  <a:pt x="41890" y="22194"/>
                </a:lnTo>
                <a:lnTo>
                  <a:pt x="53525" y="18052"/>
                </a:lnTo>
                <a:lnTo>
                  <a:pt x="56879" y="16083"/>
                </a:lnTo>
                <a:lnTo>
                  <a:pt x="48434" y="6515"/>
                </a:lnTo>
                <a:lnTo>
                  <a:pt x="36459" y="964"/>
                </a:lnTo>
                <a:lnTo>
                  <a:pt x="35791" y="816"/>
                </a:lnTo>
                <a:lnTo>
                  <a:pt x="35735" y="968"/>
                </a:lnTo>
                <a:lnTo>
                  <a:pt x="35107" y="1613"/>
                </a:lnTo>
                <a:lnTo>
                  <a:pt x="34766" y="1556"/>
                </a:lnTo>
                <a:lnTo>
                  <a:pt x="35505" y="2316"/>
                </a:lnTo>
                <a:lnTo>
                  <a:pt x="34480" y="2600"/>
                </a:lnTo>
                <a:lnTo>
                  <a:pt x="33284" y="2809"/>
                </a:lnTo>
                <a:lnTo>
                  <a:pt x="32200" y="2486"/>
                </a:lnTo>
                <a:lnTo>
                  <a:pt x="32029" y="3246"/>
                </a:lnTo>
                <a:lnTo>
                  <a:pt x="31916" y="3986"/>
                </a:lnTo>
                <a:lnTo>
                  <a:pt x="31175" y="2923"/>
                </a:lnTo>
                <a:lnTo>
                  <a:pt x="30605" y="1613"/>
                </a:lnTo>
                <a:lnTo>
                  <a:pt x="29749" y="2695"/>
                </a:lnTo>
                <a:close/>
              </a:path>
            </a:pathLst>
          </a:custGeom>
          <a:solidFill>
            <a:srgbClr val="9FCEE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32" name="object 2032"/>
          <p:cNvSpPr/>
          <p:nvPr/>
        </p:nvSpPr>
        <p:spPr>
          <a:xfrm>
            <a:off x="310041" y="531314"/>
            <a:ext cx="18850" cy="17085"/>
          </a:xfrm>
          <a:custGeom>
            <a:avLst/>
            <a:gdLst/>
            <a:ahLst/>
            <a:cxnLst/>
            <a:rect l="l" t="t" r="r" b="b"/>
            <a:pathLst>
              <a:path w="25133" h="22780">
                <a:moveTo>
                  <a:pt x="22342" y="873"/>
                </a:moveTo>
                <a:lnTo>
                  <a:pt x="21885" y="1955"/>
                </a:lnTo>
                <a:lnTo>
                  <a:pt x="22685" y="2335"/>
                </a:lnTo>
                <a:lnTo>
                  <a:pt x="23424" y="2809"/>
                </a:lnTo>
                <a:lnTo>
                  <a:pt x="23881" y="2372"/>
                </a:lnTo>
                <a:lnTo>
                  <a:pt x="23595" y="1347"/>
                </a:lnTo>
                <a:lnTo>
                  <a:pt x="24394" y="645"/>
                </a:lnTo>
                <a:lnTo>
                  <a:pt x="25133" y="0"/>
                </a:lnTo>
                <a:lnTo>
                  <a:pt x="24280" y="113"/>
                </a:lnTo>
                <a:lnTo>
                  <a:pt x="23482" y="227"/>
                </a:lnTo>
                <a:lnTo>
                  <a:pt x="22685" y="322"/>
                </a:lnTo>
                <a:lnTo>
                  <a:pt x="22342" y="873"/>
                </a:lnTo>
                <a:close/>
              </a:path>
              <a:path w="25133" h="22780">
                <a:moveTo>
                  <a:pt x="15616" y="3512"/>
                </a:moveTo>
                <a:lnTo>
                  <a:pt x="14818" y="2923"/>
                </a:lnTo>
                <a:lnTo>
                  <a:pt x="14647" y="2714"/>
                </a:lnTo>
                <a:lnTo>
                  <a:pt x="13849" y="3075"/>
                </a:lnTo>
                <a:lnTo>
                  <a:pt x="13052" y="3455"/>
                </a:lnTo>
                <a:lnTo>
                  <a:pt x="12311" y="3834"/>
                </a:lnTo>
                <a:lnTo>
                  <a:pt x="13336" y="4485"/>
                </a:lnTo>
                <a:lnTo>
                  <a:pt x="14476" y="4755"/>
                </a:lnTo>
                <a:lnTo>
                  <a:pt x="15730" y="4649"/>
                </a:lnTo>
                <a:lnTo>
                  <a:pt x="15616" y="3512"/>
                </a:lnTo>
                <a:close/>
              </a:path>
              <a:path w="25133" h="22780">
                <a:moveTo>
                  <a:pt x="29067" y="1784"/>
                </a:moveTo>
                <a:lnTo>
                  <a:pt x="28783" y="2980"/>
                </a:lnTo>
                <a:lnTo>
                  <a:pt x="28384" y="4108"/>
                </a:lnTo>
                <a:lnTo>
                  <a:pt x="27357" y="4108"/>
                </a:lnTo>
                <a:lnTo>
                  <a:pt x="26332" y="3739"/>
                </a:lnTo>
                <a:lnTo>
                  <a:pt x="25363" y="3682"/>
                </a:lnTo>
                <a:lnTo>
                  <a:pt x="24394" y="3999"/>
                </a:lnTo>
                <a:lnTo>
                  <a:pt x="23311" y="4054"/>
                </a:lnTo>
                <a:lnTo>
                  <a:pt x="22284" y="4271"/>
                </a:lnTo>
                <a:lnTo>
                  <a:pt x="20975" y="4324"/>
                </a:lnTo>
                <a:lnTo>
                  <a:pt x="19664" y="4324"/>
                </a:lnTo>
                <a:lnTo>
                  <a:pt x="18409" y="4594"/>
                </a:lnTo>
                <a:lnTo>
                  <a:pt x="17325" y="3834"/>
                </a:lnTo>
                <a:lnTo>
                  <a:pt x="16584" y="5188"/>
                </a:lnTo>
                <a:lnTo>
                  <a:pt x="15559" y="5133"/>
                </a:lnTo>
                <a:lnTo>
                  <a:pt x="14591" y="5349"/>
                </a:lnTo>
                <a:lnTo>
                  <a:pt x="13565" y="5782"/>
                </a:lnTo>
                <a:lnTo>
                  <a:pt x="12538" y="5997"/>
                </a:lnTo>
                <a:lnTo>
                  <a:pt x="11912" y="5241"/>
                </a:lnTo>
                <a:lnTo>
                  <a:pt x="11684" y="4271"/>
                </a:lnTo>
                <a:lnTo>
                  <a:pt x="11968" y="4054"/>
                </a:lnTo>
                <a:lnTo>
                  <a:pt x="6895" y="6913"/>
                </a:lnTo>
                <a:lnTo>
                  <a:pt x="2736" y="11124"/>
                </a:lnTo>
                <a:lnTo>
                  <a:pt x="0" y="16143"/>
                </a:lnTo>
                <a:lnTo>
                  <a:pt x="10966" y="20649"/>
                </a:lnTo>
                <a:lnTo>
                  <a:pt x="24262" y="22709"/>
                </a:lnTo>
                <a:lnTo>
                  <a:pt x="27357" y="22780"/>
                </a:lnTo>
                <a:lnTo>
                  <a:pt x="41130" y="21293"/>
                </a:lnTo>
                <a:lnTo>
                  <a:pt x="52710" y="17191"/>
                </a:lnTo>
                <a:lnTo>
                  <a:pt x="55512" y="15603"/>
                </a:lnTo>
                <a:lnTo>
                  <a:pt x="47010" y="6056"/>
                </a:lnTo>
                <a:lnTo>
                  <a:pt x="34950" y="680"/>
                </a:lnTo>
                <a:lnTo>
                  <a:pt x="34424" y="702"/>
                </a:lnTo>
                <a:lnTo>
                  <a:pt x="34083" y="645"/>
                </a:lnTo>
                <a:lnTo>
                  <a:pt x="34823" y="1404"/>
                </a:lnTo>
                <a:lnTo>
                  <a:pt x="33797" y="1689"/>
                </a:lnTo>
                <a:lnTo>
                  <a:pt x="32601" y="1898"/>
                </a:lnTo>
                <a:lnTo>
                  <a:pt x="31518" y="1575"/>
                </a:lnTo>
                <a:lnTo>
                  <a:pt x="31346" y="2335"/>
                </a:lnTo>
                <a:lnTo>
                  <a:pt x="31234" y="3075"/>
                </a:lnTo>
                <a:lnTo>
                  <a:pt x="30493" y="2012"/>
                </a:lnTo>
                <a:lnTo>
                  <a:pt x="29923" y="702"/>
                </a:lnTo>
                <a:lnTo>
                  <a:pt x="29067" y="1784"/>
                </a:lnTo>
                <a:close/>
              </a:path>
            </a:pathLst>
          </a:custGeom>
          <a:solidFill>
            <a:srgbClr val="9BCDE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33" name="object 2033"/>
          <p:cNvSpPr/>
          <p:nvPr/>
        </p:nvSpPr>
        <p:spPr>
          <a:xfrm>
            <a:off x="310598" y="532012"/>
            <a:ext cx="17483" cy="2997"/>
          </a:xfrm>
          <a:custGeom>
            <a:avLst/>
            <a:gdLst/>
            <a:ahLst/>
            <a:cxnLst/>
            <a:rect l="l" t="t" r="r" b="b"/>
            <a:pathLst>
              <a:path w="23311" h="3996">
                <a:moveTo>
                  <a:pt x="22683" y="94"/>
                </a:moveTo>
                <a:lnTo>
                  <a:pt x="22056" y="208"/>
                </a:lnTo>
                <a:lnTo>
                  <a:pt x="21486" y="322"/>
                </a:lnTo>
                <a:lnTo>
                  <a:pt x="21144" y="1025"/>
                </a:lnTo>
                <a:lnTo>
                  <a:pt x="21943" y="1404"/>
                </a:lnTo>
                <a:lnTo>
                  <a:pt x="22683" y="1879"/>
                </a:lnTo>
                <a:lnTo>
                  <a:pt x="23140" y="1442"/>
                </a:lnTo>
                <a:lnTo>
                  <a:pt x="22854" y="417"/>
                </a:lnTo>
                <a:lnTo>
                  <a:pt x="23311" y="0"/>
                </a:lnTo>
                <a:lnTo>
                  <a:pt x="22683" y="94"/>
                </a:lnTo>
                <a:close/>
              </a:path>
              <a:path w="23311" h="3996">
                <a:moveTo>
                  <a:pt x="12367" y="3447"/>
                </a:moveTo>
                <a:lnTo>
                  <a:pt x="12595" y="3555"/>
                </a:lnTo>
                <a:lnTo>
                  <a:pt x="13735" y="3825"/>
                </a:lnTo>
                <a:lnTo>
                  <a:pt x="14989" y="3718"/>
                </a:lnTo>
                <a:lnTo>
                  <a:pt x="14874" y="2581"/>
                </a:lnTo>
                <a:lnTo>
                  <a:pt x="14591" y="2372"/>
                </a:lnTo>
                <a:lnTo>
                  <a:pt x="13793" y="2695"/>
                </a:lnTo>
                <a:lnTo>
                  <a:pt x="13108" y="3069"/>
                </a:lnTo>
                <a:lnTo>
                  <a:pt x="12367" y="3447"/>
                </a:lnTo>
                <a:close/>
              </a:path>
              <a:path w="23311" h="3996">
                <a:moveTo>
                  <a:pt x="11101" y="19949"/>
                </a:moveTo>
                <a:lnTo>
                  <a:pt x="24445" y="21815"/>
                </a:lnTo>
                <a:lnTo>
                  <a:pt x="26616" y="21850"/>
                </a:lnTo>
                <a:lnTo>
                  <a:pt x="40328" y="20393"/>
                </a:lnTo>
                <a:lnTo>
                  <a:pt x="51864" y="16354"/>
                </a:lnTo>
                <a:lnTo>
                  <a:pt x="54030" y="15158"/>
                </a:lnTo>
                <a:lnTo>
                  <a:pt x="49984" y="7819"/>
                </a:lnTo>
                <a:lnTo>
                  <a:pt x="42689" y="2373"/>
                </a:lnTo>
                <a:lnTo>
                  <a:pt x="33912" y="474"/>
                </a:lnTo>
                <a:lnTo>
                  <a:pt x="33056" y="759"/>
                </a:lnTo>
                <a:lnTo>
                  <a:pt x="31860" y="968"/>
                </a:lnTo>
                <a:lnTo>
                  <a:pt x="30777" y="645"/>
                </a:lnTo>
                <a:lnTo>
                  <a:pt x="30605" y="1404"/>
                </a:lnTo>
                <a:lnTo>
                  <a:pt x="30493" y="2145"/>
                </a:lnTo>
                <a:lnTo>
                  <a:pt x="29751" y="1082"/>
                </a:lnTo>
                <a:lnTo>
                  <a:pt x="29182" y="-170"/>
                </a:lnTo>
                <a:lnTo>
                  <a:pt x="28326" y="854"/>
                </a:lnTo>
                <a:lnTo>
                  <a:pt x="28042" y="2050"/>
                </a:lnTo>
                <a:lnTo>
                  <a:pt x="27643" y="3177"/>
                </a:lnTo>
                <a:lnTo>
                  <a:pt x="26616" y="3177"/>
                </a:lnTo>
                <a:lnTo>
                  <a:pt x="25591" y="2809"/>
                </a:lnTo>
                <a:lnTo>
                  <a:pt x="24622" y="2752"/>
                </a:lnTo>
                <a:lnTo>
                  <a:pt x="23653" y="3069"/>
                </a:lnTo>
                <a:lnTo>
                  <a:pt x="22570" y="3124"/>
                </a:lnTo>
                <a:lnTo>
                  <a:pt x="21543" y="3341"/>
                </a:lnTo>
                <a:lnTo>
                  <a:pt x="20234" y="3394"/>
                </a:lnTo>
                <a:lnTo>
                  <a:pt x="18922" y="3394"/>
                </a:lnTo>
                <a:lnTo>
                  <a:pt x="17668" y="3663"/>
                </a:lnTo>
                <a:lnTo>
                  <a:pt x="16584" y="2904"/>
                </a:lnTo>
                <a:lnTo>
                  <a:pt x="15843" y="4258"/>
                </a:lnTo>
                <a:lnTo>
                  <a:pt x="14818" y="4203"/>
                </a:lnTo>
                <a:lnTo>
                  <a:pt x="13849" y="4419"/>
                </a:lnTo>
                <a:lnTo>
                  <a:pt x="12824" y="4852"/>
                </a:lnTo>
                <a:lnTo>
                  <a:pt x="11797" y="5066"/>
                </a:lnTo>
                <a:lnTo>
                  <a:pt x="11171" y="4311"/>
                </a:lnTo>
                <a:lnTo>
                  <a:pt x="11114" y="4096"/>
                </a:lnTo>
                <a:lnTo>
                  <a:pt x="6384" y="6902"/>
                </a:lnTo>
                <a:lnTo>
                  <a:pt x="2507" y="10894"/>
                </a:lnTo>
                <a:lnTo>
                  <a:pt x="0" y="15644"/>
                </a:lnTo>
                <a:lnTo>
                  <a:pt x="11101" y="19949"/>
                </a:lnTo>
                <a:close/>
              </a:path>
            </a:pathLst>
          </a:custGeom>
          <a:solidFill>
            <a:srgbClr val="95C9E9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34" name="object 2034"/>
          <p:cNvSpPr/>
          <p:nvPr/>
        </p:nvSpPr>
        <p:spPr>
          <a:xfrm>
            <a:off x="311153" y="532497"/>
            <a:ext cx="39455" cy="15904"/>
          </a:xfrm>
          <a:custGeom>
            <a:avLst/>
            <a:gdLst/>
            <a:ahLst/>
            <a:cxnLst/>
            <a:rect l="l" t="t" r="r" b="b"/>
            <a:pathLst>
              <a:path w="52606" h="21205">
                <a:moveTo>
                  <a:pt x="28098" y="0"/>
                </a:moveTo>
                <a:lnTo>
                  <a:pt x="27584" y="208"/>
                </a:lnTo>
                <a:lnTo>
                  <a:pt x="27300" y="1404"/>
                </a:lnTo>
                <a:lnTo>
                  <a:pt x="26902" y="2532"/>
                </a:lnTo>
                <a:lnTo>
                  <a:pt x="25875" y="2532"/>
                </a:lnTo>
                <a:lnTo>
                  <a:pt x="24850" y="2164"/>
                </a:lnTo>
                <a:lnTo>
                  <a:pt x="23881" y="2107"/>
                </a:lnTo>
                <a:lnTo>
                  <a:pt x="22912" y="2424"/>
                </a:lnTo>
                <a:lnTo>
                  <a:pt x="21829" y="2479"/>
                </a:lnTo>
                <a:lnTo>
                  <a:pt x="20802" y="2695"/>
                </a:lnTo>
                <a:lnTo>
                  <a:pt x="19492" y="2748"/>
                </a:lnTo>
                <a:lnTo>
                  <a:pt x="18181" y="2748"/>
                </a:lnTo>
                <a:lnTo>
                  <a:pt x="16927" y="3018"/>
                </a:lnTo>
                <a:lnTo>
                  <a:pt x="15843" y="2259"/>
                </a:lnTo>
                <a:lnTo>
                  <a:pt x="15102" y="3612"/>
                </a:lnTo>
                <a:lnTo>
                  <a:pt x="14077" y="3557"/>
                </a:lnTo>
                <a:lnTo>
                  <a:pt x="13108" y="3773"/>
                </a:lnTo>
                <a:lnTo>
                  <a:pt x="12083" y="4206"/>
                </a:lnTo>
                <a:lnTo>
                  <a:pt x="11056" y="4421"/>
                </a:lnTo>
                <a:lnTo>
                  <a:pt x="10828" y="4151"/>
                </a:lnTo>
                <a:lnTo>
                  <a:pt x="6213" y="6904"/>
                </a:lnTo>
                <a:lnTo>
                  <a:pt x="2450" y="10790"/>
                </a:lnTo>
                <a:lnTo>
                  <a:pt x="0" y="15376"/>
                </a:lnTo>
                <a:lnTo>
                  <a:pt x="11209" y="19517"/>
                </a:lnTo>
                <a:lnTo>
                  <a:pt x="24612" y="21193"/>
                </a:lnTo>
                <a:lnTo>
                  <a:pt x="25875" y="21205"/>
                </a:lnTo>
                <a:lnTo>
                  <a:pt x="39496" y="19762"/>
                </a:lnTo>
                <a:lnTo>
                  <a:pt x="50995" y="15753"/>
                </a:lnTo>
                <a:lnTo>
                  <a:pt x="52606" y="14891"/>
                </a:lnTo>
                <a:lnTo>
                  <a:pt x="44000" y="5444"/>
                </a:lnTo>
                <a:lnTo>
                  <a:pt x="31722" y="419"/>
                </a:lnTo>
                <a:lnTo>
                  <a:pt x="31119" y="322"/>
                </a:lnTo>
                <a:lnTo>
                  <a:pt x="30378" y="208"/>
                </a:lnTo>
                <a:lnTo>
                  <a:pt x="29979" y="151"/>
                </a:lnTo>
                <a:lnTo>
                  <a:pt x="29864" y="759"/>
                </a:lnTo>
                <a:lnTo>
                  <a:pt x="29751" y="1499"/>
                </a:lnTo>
                <a:lnTo>
                  <a:pt x="29010" y="436"/>
                </a:lnTo>
                <a:lnTo>
                  <a:pt x="28839" y="56"/>
                </a:lnTo>
                <a:lnTo>
                  <a:pt x="28098" y="0"/>
                </a:lnTo>
                <a:close/>
              </a:path>
            </a:pathLst>
          </a:custGeom>
          <a:solidFill>
            <a:srgbClr val="92C8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35" name="object 2035"/>
          <p:cNvSpPr/>
          <p:nvPr/>
        </p:nvSpPr>
        <p:spPr>
          <a:xfrm>
            <a:off x="326627" y="532653"/>
            <a:ext cx="1325" cy="769"/>
          </a:xfrm>
          <a:custGeom>
            <a:avLst/>
            <a:gdLst/>
            <a:ahLst/>
            <a:cxnLst/>
            <a:rect l="l" t="t" r="r" b="b"/>
            <a:pathLst>
              <a:path w="1766" h="1025">
                <a:moveTo>
                  <a:pt x="1766" y="588"/>
                </a:moveTo>
                <a:lnTo>
                  <a:pt x="1595" y="0"/>
                </a:lnTo>
                <a:lnTo>
                  <a:pt x="1025" y="113"/>
                </a:lnTo>
                <a:lnTo>
                  <a:pt x="511" y="170"/>
                </a:lnTo>
                <a:lnTo>
                  <a:pt x="0" y="265"/>
                </a:lnTo>
                <a:lnTo>
                  <a:pt x="569" y="550"/>
                </a:lnTo>
                <a:lnTo>
                  <a:pt x="1309" y="1025"/>
                </a:lnTo>
                <a:lnTo>
                  <a:pt x="1766" y="588"/>
                </a:lnTo>
                <a:close/>
              </a:path>
            </a:pathLst>
          </a:custGeom>
          <a:solidFill>
            <a:srgbClr val="92C8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36" name="object 2036"/>
          <p:cNvSpPr/>
          <p:nvPr/>
        </p:nvSpPr>
        <p:spPr>
          <a:xfrm>
            <a:off x="320728" y="534356"/>
            <a:ext cx="1112" cy="525"/>
          </a:xfrm>
          <a:custGeom>
            <a:avLst/>
            <a:gdLst/>
            <a:ahLst/>
            <a:cxnLst/>
            <a:rect l="l" t="t" r="r" b="b"/>
            <a:pathLst>
              <a:path w="1482" h="700">
                <a:moveTo>
                  <a:pt x="0" y="647"/>
                </a:moveTo>
                <a:lnTo>
                  <a:pt x="227" y="700"/>
                </a:lnTo>
                <a:lnTo>
                  <a:pt x="1482" y="594"/>
                </a:lnTo>
                <a:lnTo>
                  <a:pt x="1425" y="0"/>
                </a:lnTo>
                <a:lnTo>
                  <a:pt x="912" y="161"/>
                </a:lnTo>
                <a:lnTo>
                  <a:pt x="457" y="377"/>
                </a:lnTo>
                <a:lnTo>
                  <a:pt x="0" y="647"/>
                </a:lnTo>
                <a:close/>
              </a:path>
            </a:pathLst>
          </a:custGeom>
          <a:solidFill>
            <a:srgbClr val="92C8E8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37" name="object 2037"/>
          <p:cNvSpPr/>
          <p:nvPr/>
        </p:nvSpPr>
        <p:spPr>
          <a:xfrm>
            <a:off x="311710" y="533066"/>
            <a:ext cx="38342" cy="15334"/>
          </a:xfrm>
          <a:custGeom>
            <a:avLst/>
            <a:gdLst/>
            <a:ahLst/>
            <a:cxnLst/>
            <a:rect l="l" t="t" r="r" b="b"/>
            <a:pathLst>
              <a:path w="51123" h="20445">
                <a:moveTo>
                  <a:pt x="24779" y="20444"/>
                </a:moveTo>
                <a:lnTo>
                  <a:pt x="25133" y="20445"/>
                </a:lnTo>
                <a:lnTo>
                  <a:pt x="38665" y="19020"/>
                </a:lnTo>
                <a:lnTo>
                  <a:pt x="50141" y="15070"/>
                </a:lnTo>
                <a:lnTo>
                  <a:pt x="51123" y="14564"/>
                </a:lnTo>
                <a:lnTo>
                  <a:pt x="42474" y="5108"/>
                </a:lnTo>
                <a:lnTo>
                  <a:pt x="30102" y="278"/>
                </a:lnTo>
                <a:lnTo>
                  <a:pt x="29123" y="151"/>
                </a:lnTo>
                <a:lnTo>
                  <a:pt x="29010" y="740"/>
                </a:lnTo>
                <a:lnTo>
                  <a:pt x="28610" y="94"/>
                </a:lnTo>
                <a:lnTo>
                  <a:pt x="27983" y="37"/>
                </a:lnTo>
                <a:lnTo>
                  <a:pt x="27357" y="37"/>
                </a:lnTo>
                <a:lnTo>
                  <a:pt x="26731" y="0"/>
                </a:lnTo>
                <a:lnTo>
                  <a:pt x="26559" y="645"/>
                </a:lnTo>
                <a:lnTo>
                  <a:pt x="26161" y="1773"/>
                </a:lnTo>
                <a:lnTo>
                  <a:pt x="25133" y="1773"/>
                </a:lnTo>
                <a:lnTo>
                  <a:pt x="24108" y="1404"/>
                </a:lnTo>
                <a:lnTo>
                  <a:pt x="23140" y="1347"/>
                </a:lnTo>
                <a:lnTo>
                  <a:pt x="22171" y="1664"/>
                </a:lnTo>
                <a:lnTo>
                  <a:pt x="21087" y="1719"/>
                </a:lnTo>
                <a:lnTo>
                  <a:pt x="20060" y="1936"/>
                </a:lnTo>
                <a:lnTo>
                  <a:pt x="18751" y="1989"/>
                </a:lnTo>
                <a:lnTo>
                  <a:pt x="17440" y="1989"/>
                </a:lnTo>
                <a:lnTo>
                  <a:pt x="16186" y="2259"/>
                </a:lnTo>
                <a:lnTo>
                  <a:pt x="15501" y="1773"/>
                </a:lnTo>
                <a:lnTo>
                  <a:pt x="15046" y="1936"/>
                </a:lnTo>
                <a:lnTo>
                  <a:pt x="14818" y="1989"/>
                </a:lnTo>
                <a:lnTo>
                  <a:pt x="14361" y="2853"/>
                </a:lnTo>
                <a:lnTo>
                  <a:pt x="13336" y="2798"/>
                </a:lnTo>
                <a:lnTo>
                  <a:pt x="12651" y="2961"/>
                </a:lnTo>
                <a:lnTo>
                  <a:pt x="7238" y="5550"/>
                </a:lnTo>
                <a:lnTo>
                  <a:pt x="2734" y="9814"/>
                </a:lnTo>
                <a:lnTo>
                  <a:pt x="0" y="14995"/>
                </a:lnTo>
                <a:lnTo>
                  <a:pt x="11363" y="18960"/>
                </a:lnTo>
                <a:lnTo>
                  <a:pt x="24779" y="20444"/>
                </a:lnTo>
                <a:close/>
              </a:path>
            </a:pathLst>
          </a:custGeom>
          <a:solidFill>
            <a:srgbClr val="8DC5E6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38" name="object 2038"/>
          <p:cNvSpPr/>
          <p:nvPr/>
        </p:nvSpPr>
        <p:spPr>
          <a:xfrm>
            <a:off x="312265" y="533663"/>
            <a:ext cx="37231" cy="14736"/>
          </a:xfrm>
          <a:custGeom>
            <a:avLst/>
            <a:gdLst/>
            <a:ahLst/>
            <a:cxnLst/>
            <a:rect l="l" t="t" r="r" b="b"/>
            <a:pathLst>
              <a:path w="49641" h="19648">
                <a:moveTo>
                  <a:pt x="6668" y="17759"/>
                </a:moveTo>
                <a:lnTo>
                  <a:pt x="15160" y="19648"/>
                </a:lnTo>
                <a:lnTo>
                  <a:pt x="24392" y="19648"/>
                </a:lnTo>
                <a:lnTo>
                  <a:pt x="37867" y="18239"/>
                </a:lnTo>
                <a:lnTo>
                  <a:pt x="49292" y="14320"/>
                </a:lnTo>
                <a:lnTo>
                  <a:pt x="49641" y="14145"/>
                </a:lnTo>
                <a:lnTo>
                  <a:pt x="40910" y="4748"/>
                </a:lnTo>
                <a:lnTo>
                  <a:pt x="28369" y="182"/>
                </a:lnTo>
                <a:lnTo>
                  <a:pt x="25760" y="0"/>
                </a:lnTo>
                <a:lnTo>
                  <a:pt x="25419" y="975"/>
                </a:lnTo>
                <a:lnTo>
                  <a:pt x="24392" y="975"/>
                </a:lnTo>
                <a:lnTo>
                  <a:pt x="23367" y="607"/>
                </a:lnTo>
                <a:lnTo>
                  <a:pt x="22399" y="550"/>
                </a:lnTo>
                <a:lnTo>
                  <a:pt x="21430" y="867"/>
                </a:lnTo>
                <a:lnTo>
                  <a:pt x="20346" y="922"/>
                </a:lnTo>
                <a:lnTo>
                  <a:pt x="19319" y="1139"/>
                </a:lnTo>
                <a:lnTo>
                  <a:pt x="18010" y="1192"/>
                </a:lnTo>
                <a:lnTo>
                  <a:pt x="16641" y="1192"/>
                </a:lnTo>
                <a:lnTo>
                  <a:pt x="9403" y="3350"/>
                </a:lnTo>
                <a:lnTo>
                  <a:pt x="3361" y="8208"/>
                </a:lnTo>
                <a:lnTo>
                  <a:pt x="0" y="14575"/>
                </a:lnTo>
                <a:lnTo>
                  <a:pt x="6668" y="17759"/>
                </a:lnTo>
                <a:close/>
              </a:path>
            </a:pathLst>
          </a:custGeom>
          <a:solidFill>
            <a:srgbClr val="85C2E3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39" name="object 2039"/>
          <p:cNvSpPr/>
          <p:nvPr/>
        </p:nvSpPr>
        <p:spPr>
          <a:xfrm>
            <a:off x="312862" y="534276"/>
            <a:ext cx="36035" cy="14124"/>
          </a:xfrm>
          <a:custGeom>
            <a:avLst/>
            <a:gdLst/>
            <a:ahLst/>
            <a:cxnLst/>
            <a:rect l="l" t="t" r="r" b="b"/>
            <a:pathLst>
              <a:path w="48046" h="18832">
                <a:moveTo>
                  <a:pt x="888" y="12580"/>
                </a:moveTo>
                <a:lnTo>
                  <a:pt x="0" y="14137"/>
                </a:lnTo>
                <a:lnTo>
                  <a:pt x="6496" y="17104"/>
                </a:lnTo>
                <a:lnTo>
                  <a:pt x="14703" y="18832"/>
                </a:lnTo>
                <a:lnTo>
                  <a:pt x="32885" y="18832"/>
                </a:lnTo>
                <a:lnTo>
                  <a:pt x="41378" y="16943"/>
                </a:lnTo>
                <a:lnTo>
                  <a:pt x="48046" y="13706"/>
                </a:lnTo>
                <a:lnTo>
                  <a:pt x="39266" y="4358"/>
                </a:lnTo>
                <a:lnTo>
                  <a:pt x="26562" y="91"/>
                </a:lnTo>
                <a:lnTo>
                  <a:pt x="24678" y="0"/>
                </a:lnTo>
                <a:lnTo>
                  <a:pt x="24622" y="159"/>
                </a:lnTo>
                <a:lnTo>
                  <a:pt x="23595" y="159"/>
                </a:lnTo>
                <a:lnTo>
                  <a:pt x="23196" y="0"/>
                </a:lnTo>
                <a:lnTo>
                  <a:pt x="10161" y="3663"/>
                </a:lnTo>
                <a:lnTo>
                  <a:pt x="888" y="12580"/>
                </a:lnTo>
                <a:close/>
              </a:path>
            </a:pathLst>
          </a:custGeom>
          <a:solidFill>
            <a:srgbClr val="7DC0E2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40" name="object 2040"/>
          <p:cNvSpPr/>
          <p:nvPr/>
        </p:nvSpPr>
        <p:spPr>
          <a:xfrm>
            <a:off x="313419" y="534882"/>
            <a:ext cx="34923" cy="13519"/>
          </a:xfrm>
          <a:custGeom>
            <a:avLst/>
            <a:gdLst/>
            <a:ahLst/>
            <a:cxnLst/>
            <a:rect l="l" t="t" r="r" b="b"/>
            <a:pathLst>
              <a:path w="46564" h="18025">
                <a:moveTo>
                  <a:pt x="23424" y="0"/>
                </a:moveTo>
                <a:lnTo>
                  <a:pt x="10262" y="3348"/>
                </a:lnTo>
                <a:lnTo>
                  <a:pt x="874" y="12150"/>
                </a:lnTo>
                <a:lnTo>
                  <a:pt x="0" y="13653"/>
                </a:lnTo>
                <a:lnTo>
                  <a:pt x="6440" y="16405"/>
                </a:lnTo>
                <a:lnTo>
                  <a:pt x="14305" y="18025"/>
                </a:lnTo>
                <a:lnTo>
                  <a:pt x="31802" y="18025"/>
                </a:lnTo>
                <a:lnTo>
                  <a:pt x="40008" y="16244"/>
                </a:lnTo>
                <a:lnTo>
                  <a:pt x="46564" y="13277"/>
                </a:lnTo>
                <a:lnTo>
                  <a:pt x="37678" y="4005"/>
                </a:lnTo>
                <a:lnTo>
                  <a:pt x="24857" y="36"/>
                </a:lnTo>
                <a:lnTo>
                  <a:pt x="23424" y="0"/>
                </a:lnTo>
                <a:close/>
              </a:path>
            </a:pathLst>
          </a:custGeom>
          <a:solidFill>
            <a:srgbClr val="78BBE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550927" y="4720590"/>
            <a:ext cx="418718" cy="418758"/>
          </a:xfrm>
          <a:custGeom>
            <a:avLst/>
            <a:gdLst/>
            <a:ahLst/>
            <a:cxnLst/>
            <a:rect l="l" t="t" r="r" b="b"/>
            <a:pathLst>
              <a:path w="558291" h="558344">
                <a:moveTo>
                  <a:pt x="0" y="0"/>
                </a:moveTo>
                <a:lnTo>
                  <a:pt x="558291" y="558344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292609" y="3847337"/>
            <a:ext cx="1296257" cy="1296233"/>
          </a:xfrm>
          <a:custGeom>
            <a:avLst/>
            <a:gdLst/>
            <a:ahLst/>
            <a:cxnLst/>
            <a:rect l="l" t="t" r="r" b="b"/>
            <a:pathLst>
              <a:path w="1728343" h="1728310">
                <a:moveTo>
                  <a:pt x="0" y="1"/>
                </a:moveTo>
                <a:lnTo>
                  <a:pt x="1728246" y="1728214"/>
                </a:lnTo>
              </a:path>
              <a:path w="1728343" h="1728310">
                <a:moveTo>
                  <a:pt x="1728246" y="1728214"/>
                </a:moveTo>
                <a:lnTo>
                  <a:pt x="0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2810656" y="1805439"/>
            <a:ext cx="6172200" cy="7807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6146"/>
              </a:lnSpc>
              <a:spcBef>
                <a:spcPts val="307"/>
              </a:spcBef>
            </a:pPr>
            <a:r>
              <a:rPr sz="6000" dirty="0">
                <a:solidFill>
                  <a:srgbClr val="FFFFFF"/>
                </a:solidFill>
                <a:latin typeface="Franklin Gothic Medium Cond"/>
                <a:cs typeface="Franklin Gothic Medium Cond"/>
              </a:rPr>
              <a:t>THANK</a:t>
            </a:r>
            <a:r>
              <a:rPr lang="en-US" sz="6000" dirty="0">
                <a:solidFill>
                  <a:srgbClr val="FFFFFF"/>
                </a:solidFill>
                <a:latin typeface="Franklin Gothic Medium Cond"/>
                <a:cs typeface="Franklin Gothic Medium Cond"/>
              </a:rPr>
              <a:t> </a:t>
            </a:r>
            <a:r>
              <a:rPr lang="en-US" sz="6000" spc="-44" dirty="0">
                <a:solidFill>
                  <a:srgbClr val="FFFFFF"/>
                </a:solidFill>
                <a:latin typeface="Franklin Gothic Medium Cond"/>
                <a:cs typeface="Franklin Gothic Medium Cond"/>
              </a:rPr>
              <a:t>Y</a:t>
            </a:r>
            <a:r>
              <a:rPr lang="en-US" sz="6000" dirty="0">
                <a:solidFill>
                  <a:srgbClr val="FFFFFF"/>
                </a:solidFill>
                <a:latin typeface="Franklin Gothic Medium Cond"/>
                <a:cs typeface="Franklin Gothic Medium Cond"/>
              </a:rPr>
              <a:t>OU</a:t>
            </a:r>
            <a:endParaRPr lang="en-US" sz="6000" dirty="0">
              <a:latin typeface="Franklin Gothic Medium Cond"/>
              <a:cs typeface="Franklin Gothic Medium Cond"/>
            </a:endParaRPr>
          </a:p>
          <a:p>
            <a:pPr marL="9525">
              <a:lnSpc>
                <a:spcPts val="6146"/>
              </a:lnSpc>
              <a:spcBef>
                <a:spcPts val="307"/>
              </a:spcBef>
            </a:pPr>
            <a:endParaRPr sz="6000" dirty="0">
              <a:latin typeface="Franklin Gothic Medium Cond"/>
              <a:cs typeface="Franklin Gothic Medium C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2370" y="4055836"/>
            <a:ext cx="2416103" cy="391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459"/>
              </a:lnSpc>
              <a:spcBef>
                <a:spcPts val="73"/>
              </a:spcBef>
            </a:pPr>
            <a:endParaRPr sz="1350" dirty="0">
              <a:latin typeface="Franklin Gothic Medium Cond"/>
              <a:cs typeface="Franklin Gothic Medium C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308" y="114301"/>
            <a:ext cx="307467" cy="2834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3" name="object 3"/>
          <p:cNvSpPr txBox="1"/>
          <p:nvPr/>
        </p:nvSpPr>
        <p:spPr>
          <a:xfrm>
            <a:off x="178308" y="397763"/>
            <a:ext cx="307467" cy="294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2" name="object 2"/>
          <p:cNvSpPr txBox="1"/>
          <p:nvPr/>
        </p:nvSpPr>
        <p:spPr>
          <a:xfrm>
            <a:off x="178308" y="692659"/>
            <a:ext cx="307467" cy="6309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143000" y="514350"/>
            <a:ext cx="6553200" cy="538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300" dirty="0">
                <a:solidFill>
                  <a:srgbClr val="FF0000"/>
                </a:solidFill>
                <a:latin typeface="Casper Bold" panose="02000806040000020004" pitchFamily="2" charset="0"/>
                <a:ea typeface="Karla" pitchFamily="2" charset="0"/>
                <a:cs typeface="Karla" pitchFamily="2" charset="0"/>
              </a:rPr>
              <a:t>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4767263"/>
            <a:ext cx="2057400" cy="273844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412957" y="4743451"/>
            <a:ext cx="333375" cy="3167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609600" y="1276350"/>
            <a:ext cx="19446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Course Objectives 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46129"/>
              </p:ext>
            </p:extLst>
          </p:nvPr>
        </p:nvGraphicFramePr>
        <p:xfrm>
          <a:off x="1219200" y="1962150"/>
          <a:ext cx="6388199" cy="243277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2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422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1200" dirty="0">
                          <a:solidFill>
                            <a:srgbClr val="262626"/>
                          </a:solidFill>
                          <a:latin typeface="Open Sans"/>
                          <a:ea typeface="+mn-ea"/>
                          <a:cs typeface="+mn-cs"/>
                        </a:rPr>
                        <a:t>Sr. No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1200" dirty="0">
                          <a:solidFill>
                            <a:srgbClr val="262626"/>
                          </a:solidFill>
                          <a:latin typeface="Open Sans"/>
                          <a:ea typeface="+mn-ea"/>
                          <a:cs typeface="+mn-cs"/>
                        </a:rPr>
                        <a:t>Title 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392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1200" dirty="0">
                          <a:solidFill>
                            <a:srgbClr val="262626"/>
                          </a:solidFill>
                          <a:latin typeface="Open Sans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kern="1200" spc="-13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T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o</a:t>
                      </a:r>
                      <a:r>
                        <a:rPr lang="en-US" sz="1400" kern="1200" spc="-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i</a:t>
                      </a:r>
                      <a:r>
                        <a:rPr lang="en-US" sz="1400" kern="1200" spc="-2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n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t</a:t>
                      </a:r>
                      <a:r>
                        <a:rPr lang="en-US" sz="1400" kern="1200" spc="-3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r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o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d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uc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e</a:t>
                      </a:r>
                      <a:r>
                        <a:rPr lang="en-US" sz="1400" kern="1200" spc="3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400" kern="1200" spc="-2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s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t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u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d</a:t>
                      </a:r>
                      <a:r>
                        <a:rPr lang="en-US" sz="1400" kern="1200" spc="-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e</a:t>
                      </a:r>
                      <a:r>
                        <a:rPr lang="en-US" sz="1400" kern="1200" spc="-2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n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t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s</a:t>
                      </a:r>
                      <a:r>
                        <a:rPr lang="en-US" sz="1400" kern="1200" spc="1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400" kern="1200" spc="-3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t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o</a:t>
                      </a:r>
                      <a:r>
                        <a:rPr lang="en-US" sz="1400" kern="1200" spc="3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t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he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 b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a</a:t>
                      </a:r>
                      <a:r>
                        <a:rPr lang="en-US" sz="1400" kern="1200" spc="-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s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i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c</a:t>
                      </a:r>
                      <a:r>
                        <a:rPr lang="en-US" sz="1400" kern="1200" spc="-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400" kern="1200" spc="-3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c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o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n</a:t>
                      </a:r>
                      <a:r>
                        <a:rPr lang="en-US" sz="1400" kern="1200" spc="-1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c</a:t>
                      </a:r>
                      <a:r>
                        <a:rPr lang="en-US" sz="1400" kern="1200" spc="-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e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p</a:t>
                      </a:r>
                      <a:r>
                        <a:rPr lang="en-US" sz="1400" kern="1200" spc="-1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t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s a</a:t>
                      </a:r>
                      <a:r>
                        <a:rPr lang="en-US" sz="1400" kern="1200" spc="-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n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d</a:t>
                      </a:r>
                      <a:r>
                        <a:rPr lang="en-US" sz="1400" kern="1200" spc="-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400" kern="1200" spc="-3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t</a:t>
                      </a:r>
                      <a:r>
                        <a:rPr lang="en-US" sz="1400" kern="1200" spc="-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e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c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h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ni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q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u</a:t>
                      </a:r>
                      <a:r>
                        <a:rPr lang="en-US" sz="1400" kern="1200" spc="-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e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s</a:t>
                      </a:r>
                      <a:r>
                        <a:rPr lang="en-US" sz="1400" kern="1200" spc="1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o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f</a:t>
                      </a:r>
                      <a:r>
                        <a:rPr lang="en-US" sz="1400" kern="1200" spc="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400" kern="1200" spc="-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M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a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c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h</a:t>
                      </a:r>
                      <a:r>
                        <a:rPr lang="en-US" sz="1400" kern="1200" spc="-1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i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ne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400" kern="1200" spc="-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Le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a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r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n</a:t>
                      </a:r>
                      <a:r>
                        <a:rPr lang="en-US" sz="1400" kern="1200" spc="-1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i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n</a:t>
                      </a:r>
                      <a:r>
                        <a:rPr lang="en-US" sz="1400" kern="1200" spc="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g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.</a:t>
                      </a:r>
                    </a:p>
                    <a:p>
                      <a:pPr marL="0" algn="ctr" defTabSz="914400" rtl="0" eaLnBrk="1" latinLnBrk="0" hangingPunct="1"/>
                      <a:endParaRPr lang="en-US" sz="1200" b="0" i="0" kern="1200" dirty="0">
                        <a:solidFill>
                          <a:srgbClr val="262626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392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1200" dirty="0">
                          <a:solidFill>
                            <a:srgbClr val="262626"/>
                          </a:solidFill>
                          <a:latin typeface="Open Sans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kern="1200" spc="-13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T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o</a:t>
                      </a:r>
                      <a:r>
                        <a:rPr lang="en-US" sz="1400" kern="1200" spc="-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de</a:t>
                      </a:r>
                      <a:r>
                        <a:rPr lang="en-US" sz="1400" kern="1200" spc="-2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v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elo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p</a:t>
                      </a:r>
                      <a:r>
                        <a:rPr lang="en-US" sz="1400" kern="1200" spc="1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400" kern="1200" spc="-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s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kill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s</a:t>
                      </a:r>
                      <a:r>
                        <a:rPr lang="en-US" sz="1400" kern="1200" spc="1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o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f</a:t>
                      </a:r>
                      <a:r>
                        <a:rPr lang="en-US" sz="1400" kern="1200" spc="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400" kern="1200" spc="-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us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i</a:t>
                      </a:r>
                      <a:r>
                        <a:rPr lang="en-US" sz="1400" kern="1200" spc="-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n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g</a:t>
                      </a:r>
                      <a:r>
                        <a:rPr lang="en-US" sz="1400" kern="1200" spc="-1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400" kern="1200" spc="-3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r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ece</a:t>
                      </a:r>
                      <a:r>
                        <a:rPr lang="en-US" sz="1400" kern="1200" spc="-2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n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t</a:t>
                      </a:r>
                      <a:r>
                        <a:rPr lang="en-US" sz="1400" kern="1200" spc="3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400" kern="1200" spc="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m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a</a:t>
                      </a:r>
                      <a:r>
                        <a:rPr lang="en-US" sz="1400" kern="1200" spc="-1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c</a:t>
                      </a:r>
                      <a:r>
                        <a:rPr lang="en-US" sz="1400" kern="1200" spc="-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h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i</a:t>
                      </a:r>
                      <a:r>
                        <a:rPr lang="en-US" sz="1400" kern="1200" spc="-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n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e 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l</a:t>
                      </a:r>
                      <a:r>
                        <a:rPr lang="en-US" sz="1400" kern="1200" spc="-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e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a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r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n</a:t>
                      </a:r>
                      <a:r>
                        <a:rPr lang="en-US" sz="1400" kern="1200" spc="-1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i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ng</a:t>
                      </a:r>
                      <a:r>
                        <a:rPr lang="en-US" sz="1400" kern="1200" spc="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soft</a:t>
                      </a:r>
                      <a:r>
                        <a:rPr lang="en-US" sz="1400" kern="1200" spc="-1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w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a</a:t>
                      </a:r>
                      <a:r>
                        <a:rPr lang="en-US" sz="1400" kern="1200" spc="-3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r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e</a:t>
                      </a:r>
                      <a:r>
                        <a:rPr lang="en-US" sz="1400" kern="1200" spc="3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400" kern="1200" spc="-3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f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o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r</a:t>
                      </a:r>
                      <a:r>
                        <a:rPr lang="en-US" sz="1400" kern="1200" spc="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s</a:t>
                      </a:r>
                      <a:r>
                        <a:rPr lang="en-US" sz="1400" kern="1200" spc="-1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o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l</a:t>
                      </a:r>
                      <a:r>
                        <a:rPr lang="en-US" sz="1400" kern="1200" spc="-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v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i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ng</a:t>
                      </a:r>
                      <a:r>
                        <a:rPr lang="en-US" sz="1400" kern="1200" spc="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p</a:t>
                      </a:r>
                      <a:r>
                        <a:rPr lang="en-US" sz="1400" kern="1200" spc="-3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r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a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cti</a:t>
                      </a:r>
                      <a:r>
                        <a:rPr lang="en-US" sz="1400" kern="1200" spc="-2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c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al p</a:t>
                      </a:r>
                      <a:r>
                        <a:rPr lang="en-US" sz="1400" kern="1200" spc="-3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r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o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b</a:t>
                      </a:r>
                      <a:r>
                        <a:rPr lang="en-US" sz="1400" kern="1200" spc="-1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l</a:t>
                      </a:r>
                      <a:r>
                        <a:rPr lang="en-US" sz="1400" kern="1200" spc="-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e</a:t>
                      </a:r>
                      <a:r>
                        <a:rPr lang="en-US" sz="1400" kern="1200" spc="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m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s.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392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1200" dirty="0">
                          <a:solidFill>
                            <a:srgbClr val="262626"/>
                          </a:solidFill>
                          <a:latin typeface="Open Sans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kern="1200" spc="-13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: T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o</a:t>
                      </a:r>
                      <a:r>
                        <a:rPr lang="en-US" sz="1400" kern="1200" spc="-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400" kern="1200" spc="-1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g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a</a:t>
                      </a:r>
                      <a:r>
                        <a:rPr lang="en-US" sz="1400" kern="1200" spc="-1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i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n</a:t>
                      </a:r>
                      <a:r>
                        <a:rPr lang="en-US" sz="1400" kern="1200" spc="-2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400" kern="1200" spc="-3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e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x</a:t>
                      </a:r>
                      <a:r>
                        <a:rPr lang="en-US" sz="1400" kern="1200" spc="-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p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erie</a:t>
                      </a:r>
                      <a:r>
                        <a:rPr lang="en-US" sz="1400" kern="1200" spc="-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n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c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e</a:t>
                      </a:r>
                      <a:r>
                        <a:rPr lang="en-US" sz="1400" kern="1200" spc="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o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f</a:t>
                      </a:r>
                      <a:r>
                        <a:rPr lang="en-US" sz="1400" kern="1200" spc="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400" kern="1200" spc="-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d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oi</a:t>
                      </a:r>
                      <a:r>
                        <a:rPr lang="en-US" sz="1400" kern="1200" spc="-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n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g</a:t>
                      </a:r>
                      <a:r>
                        <a:rPr lang="en-US" sz="1400" kern="1200" spc="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400" kern="1200" spc="-1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i</a:t>
                      </a:r>
                      <a:r>
                        <a:rPr lang="en-US" sz="1400" kern="1200" spc="-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nd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e</a:t>
                      </a:r>
                      <a:r>
                        <a:rPr lang="en-US" sz="1400" kern="1200" spc="-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p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e</a:t>
                      </a:r>
                      <a:r>
                        <a:rPr lang="en-US" sz="1400" kern="1200" spc="-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nd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e</a:t>
                      </a:r>
                      <a:r>
                        <a:rPr lang="en-US" sz="1400" kern="1200" spc="-2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n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t </a:t>
                      </a:r>
                      <a:r>
                        <a:rPr lang="en-US" sz="1400" kern="1200" spc="-2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s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t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u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d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y</a:t>
                      </a:r>
                      <a:r>
                        <a:rPr lang="en-US" sz="1400" kern="1200" spc="1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a</a:t>
                      </a:r>
                      <a:r>
                        <a:rPr lang="en-US" sz="1400" kern="1200" spc="-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n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d</a:t>
                      </a:r>
                      <a:r>
                        <a:rPr lang="en-US" sz="1400" kern="1200" spc="-2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400" kern="1200" spc="-3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r</a:t>
                      </a:r>
                      <a:r>
                        <a:rPr lang="en-US" sz="1400" kern="1200" spc="-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e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s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e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a</a:t>
                      </a:r>
                      <a:r>
                        <a:rPr lang="en-US" sz="1400" kern="1200" spc="-34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r</a:t>
                      </a:r>
                      <a:r>
                        <a:rPr lang="en-US" sz="1400" kern="1200" spc="-9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c</a:t>
                      </a:r>
                      <a:r>
                        <a:rPr lang="en-US" sz="140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h.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12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4869180" y="1517904"/>
            <a:ext cx="3863340" cy="2384298"/>
          </a:xfrm>
          <a:custGeom>
            <a:avLst/>
            <a:gdLst/>
            <a:ahLst/>
            <a:cxnLst/>
            <a:rect l="l" t="t" r="r" b="b"/>
            <a:pathLst>
              <a:path w="5151120" h="3179064">
                <a:moveTo>
                  <a:pt x="0" y="3179064"/>
                </a:moveTo>
                <a:lnTo>
                  <a:pt x="5151120" y="3179064"/>
                </a:lnTo>
                <a:lnTo>
                  <a:pt x="5151120" y="0"/>
                </a:lnTo>
                <a:lnTo>
                  <a:pt x="0" y="0"/>
                </a:lnTo>
                <a:lnTo>
                  <a:pt x="0" y="317906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898326" y="1617821"/>
            <a:ext cx="3817334" cy="2155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86106" y="83439"/>
            <a:ext cx="458057" cy="7602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168028" y="1030330"/>
            <a:ext cx="6340840" cy="437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3446"/>
              </a:lnSpc>
              <a:spcBef>
                <a:spcPts val="172"/>
              </a:spcBef>
            </a:pPr>
            <a:r>
              <a:rPr lang="en-US" sz="3300" spc="7" dirty="0">
                <a:latin typeface="+mj-lt"/>
                <a:cs typeface="Bernard MT Condensed"/>
              </a:rPr>
              <a:t>C</a:t>
            </a:r>
            <a:r>
              <a:rPr lang="en-US" sz="3300" spc="19" dirty="0">
                <a:latin typeface="+mj-lt"/>
                <a:cs typeface="Bernard MT Condensed"/>
              </a:rPr>
              <a:t>ou</a:t>
            </a:r>
            <a:r>
              <a:rPr lang="en-US" sz="3300" spc="14" dirty="0">
                <a:latin typeface="+mj-lt"/>
                <a:cs typeface="Bernard MT Condensed"/>
              </a:rPr>
              <a:t>r</a:t>
            </a:r>
            <a:r>
              <a:rPr lang="en-US" sz="3300" dirty="0">
                <a:latin typeface="+mj-lt"/>
                <a:cs typeface="Bernard MT Condensed"/>
              </a:rPr>
              <a:t>se </a:t>
            </a:r>
            <a:r>
              <a:rPr sz="3300" spc="11" dirty="0">
                <a:latin typeface="+mj-lt"/>
                <a:cs typeface="Bernard MT Condensed"/>
              </a:rPr>
              <a:t>O</a:t>
            </a:r>
            <a:r>
              <a:rPr sz="3300" spc="19" dirty="0">
                <a:latin typeface="+mj-lt"/>
                <a:cs typeface="Bernard MT Condensed"/>
              </a:rPr>
              <a:t>u</a:t>
            </a:r>
            <a:r>
              <a:rPr sz="3300" spc="22" dirty="0">
                <a:latin typeface="+mj-lt"/>
                <a:cs typeface="Bernard MT Condensed"/>
              </a:rPr>
              <a:t>tc</a:t>
            </a:r>
            <a:r>
              <a:rPr sz="3300" dirty="0">
                <a:latin typeface="+mj-lt"/>
                <a:cs typeface="Bernard MT Condensed"/>
              </a:rPr>
              <a:t>o</a:t>
            </a:r>
            <a:r>
              <a:rPr sz="3300" spc="11" dirty="0">
                <a:latin typeface="+mj-lt"/>
                <a:cs typeface="Bernard MT Condensed"/>
              </a:rPr>
              <a:t>m</a:t>
            </a:r>
            <a:r>
              <a:rPr sz="3300" dirty="0">
                <a:latin typeface="+mj-lt"/>
                <a:cs typeface="Bernard MT Condensed"/>
              </a:rPr>
              <a:t>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853563" y="4135265"/>
            <a:ext cx="236571" cy="655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2194"/>
              </a:lnSpc>
              <a:spcBef>
                <a:spcPts val="110"/>
              </a:spcBef>
            </a:pPr>
            <a:r>
              <a:rPr sz="3375" baseline="-3865" dirty="0">
                <a:solidFill>
                  <a:srgbClr val="BA0204"/>
                </a:solidFill>
                <a:latin typeface="Arial"/>
                <a:cs typeface="Arial"/>
              </a:rPr>
              <a:t>II</a:t>
            </a:r>
            <a:endParaRPr sz="2250">
              <a:latin typeface="Arial"/>
              <a:cs typeface="Arial"/>
            </a:endParaRPr>
          </a:p>
          <a:p>
            <a:pPr marL="32772" marR="1955">
              <a:lnSpc>
                <a:spcPts val="2963"/>
              </a:lnSpc>
              <a:spcBef>
                <a:spcPts val="38"/>
              </a:spcBef>
            </a:pPr>
            <a:r>
              <a:rPr sz="4613" baseline="1414" dirty="0">
                <a:solidFill>
                  <a:srgbClr val="3B3F42"/>
                </a:solidFill>
                <a:latin typeface="Arial"/>
                <a:cs typeface="Arial"/>
              </a:rPr>
              <a:t>*</a:t>
            </a:r>
            <a:endParaRPr sz="307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53564" y="4508059"/>
            <a:ext cx="266414" cy="561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4425"/>
              </a:lnSpc>
              <a:spcBef>
                <a:spcPts val="221"/>
              </a:spcBef>
            </a:pPr>
            <a:r>
              <a:rPr sz="4275" dirty="0">
                <a:solidFill>
                  <a:srgbClr val="0B0B0B"/>
                </a:solidFill>
                <a:latin typeface="Arial"/>
                <a:cs typeface="Arial"/>
              </a:rPr>
              <a:t>I</a:t>
            </a:r>
            <a:endParaRPr sz="427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9180" y="1517904"/>
            <a:ext cx="3863340" cy="2384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F6DC11-0032-4803-9B3F-D46582AA70EC}"/>
              </a:ext>
            </a:extLst>
          </p:cNvPr>
          <p:cNvSpPr txBox="1"/>
          <p:nvPr/>
        </p:nvSpPr>
        <p:spPr>
          <a:xfrm>
            <a:off x="168028" y="1517904"/>
            <a:ext cx="4671309" cy="3426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606">
              <a:lnSpc>
                <a:spcPct val="101725"/>
              </a:lnSpc>
              <a:spcBef>
                <a:spcPts val="750"/>
              </a:spcBef>
            </a:pPr>
            <a:r>
              <a:rPr lang="en-US" sz="1350" spc="3" dirty="0">
                <a:latin typeface="+mj-lt"/>
                <a:cs typeface="Calibri"/>
              </a:rPr>
              <a:t>A</a:t>
            </a:r>
            <a:r>
              <a:rPr lang="en-US" sz="1350" spc="-7" dirty="0">
                <a:latin typeface="+mj-lt"/>
                <a:cs typeface="Calibri"/>
              </a:rPr>
              <a:t>f</a:t>
            </a:r>
            <a:r>
              <a:rPr lang="en-US" sz="1350" spc="-26" dirty="0">
                <a:latin typeface="+mj-lt"/>
                <a:cs typeface="Calibri"/>
              </a:rPr>
              <a:t>t</a:t>
            </a:r>
            <a:r>
              <a:rPr lang="en-US" sz="1350" spc="-3" dirty="0">
                <a:latin typeface="+mj-lt"/>
                <a:cs typeface="Calibri"/>
              </a:rPr>
              <a:t>e</a:t>
            </a:r>
            <a:r>
              <a:rPr lang="en-US" sz="1350" dirty="0">
                <a:latin typeface="+mj-lt"/>
                <a:cs typeface="Calibri"/>
              </a:rPr>
              <a:t>r</a:t>
            </a:r>
            <a:r>
              <a:rPr lang="en-US" sz="1350" spc="11" dirty="0">
                <a:latin typeface="+mj-lt"/>
                <a:cs typeface="Calibri"/>
              </a:rPr>
              <a:t> </a:t>
            </a:r>
            <a:r>
              <a:rPr lang="en-US" sz="1350" spc="-7" dirty="0">
                <a:latin typeface="+mj-lt"/>
                <a:cs typeface="Calibri"/>
              </a:rPr>
              <a:t>t</a:t>
            </a:r>
            <a:r>
              <a:rPr lang="en-US" sz="1350" dirty="0">
                <a:latin typeface="+mj-lt"/>
                <a:cs typeface="Calibri"/>
              </a:rPr>
              <a:t>h</a:t>
            </a:r>
            <a:r>
              <a:rPr lang="en-US" sz="1350" spc="-11" dirty="0">
                <a:latin typeface="+mj-lt"/>
                <a:cs typeface="Calibri"/>
              </a:rPr>
              <a:t>i</a:t>
            </a:r>
            <a:r>
              <a:rPr lang="en-US" sz="1350" dirty="0">
                <a:latin typeface="+mj-lt"/>
                <a:cs typeface="Calibri"/>
              </a:rPr>
              <a:t>s</a:t>
            </a:r>
            <a:r>
              <a:rPr lang="en-US" sz="1350" spc="14" dirty="0">
                <a:latin typeface="+mj-lt"/>
                <a:cs typeface="Calibri"/>
              </a:rPr>
              <a:t> </a:t>
            </a:r>
            <a:r>
              <a:rPr lang="en-US" sz="1350" spc="-22" dirty="0">
                <a:latin typeface="+mj-lt"/>
                <a:cs typeface="Calibri"/>
              </a:rPr>
              <a:t>c</a:t>
            </a:r>
            <a:r>
              <a:rPr lang="en-US" sz="1350" spc="-7" dirty="0">
                <a:latin typeface="+mj-lt"/>
                <a:cs typeface="Calibri"/>
              </a:rPr>
              <a:t>o</a:t>
            </a:r>
            <a:r>
              <a:rPr lang="en-US" sz="1350" dirty="0">
                <a:latin typeface="+mj-lt"/>
                <a:cs typeface="Calibri"/>
              </a:rPr>
              <a:t>u</a:t>
            </a:r>
            <a:r>
              <a:rPr lang="en-US" sz="1350" spc="-26" dirty="0">
                <a:latin typeface="+mj-lt"/>
                <a:cs typeface="Calibri"/>
              </a:rPr>
              <a:t>r</a:t>
            </a:r>
            <a:r>
              <a:rPr lang="en-US" sz="1350" dirty="0">
                <a:latin typeface="+mj-lt"/>
                <a:cs typeface="Calibri"/>
              </a:rPr>
              <a:t>se</a:t>
            </a:r>
            <a:r>
              <a:rPr lang="en-US" sz="1350" spc="26" dirty="0">
                <a:latin typeface="+mj-lt"/>
                <a:cs typeface="Calibri"/>
              </a:rPr>
              <a:t> </a:t>
            </a:r>
            <a:r>
              <a:rPr lang="en-US" sz="1350" spc="-22" dirty="0">
                <a:latin typeface="+mj-lt"/>
                <a:cs typeface="Calibri"/>
              </a:rPr>
              <a:t>s</a:t>
            </a:r>
            <a:r>
              <a:rPr lang="en-US" sz="1350" spc="-7" dirty="0">
                <a:latin typeface="+mj-lt"/>
                <a:cs typeface="Calibri"/>
              </a:rPr>
              <a:t>t</a:t>
            </a:r>
            <a:r>
              <a:rPr lang="en-US" sz="1350" dirty="0">
                <a:latin typeface="+mj-lt"/>
                <a:cs typeface="Calibri"/>
              </a:rPr>
              <a:t>u</a:t>
            </a:r>
            <a:r>
              <a:rPr lang="en-US" sz="1350" spc="-7" dirty="0">
                <a:latin typeface="+mj-lt"/>
                <a:cs typeface="Calibri"/>
              </a:rPr>
              <a:t>d</a:t>
            </a:r>
            <a:r>
              <a:rPr lang="en-US" sz="1350" spc="-3" dirty="0">
                <a:latin typeface="+mj-lt"/>
                <a:cs typeface="Calibri"/>
              </a:rPr>
              <a:t>e</a:t>
            </a:r>
            <a:r>
              <a:rPr lang="en-US" sz="1350" spc="-22" dirty="0">
                <a:latin typeface="+mj-lt"/>
                <a:cs typeface="Calibri"/>
              </a:rPr>
              <a:t>n</a:t>
            </a:r>
            <a:r>
              <a:rPr lang="en-US" sz="1350" dirty="0">
                <a:latin typeface="+mj-lt"/>
                <a:cs typeface="Calibri"/>
              </a:rPr>
              <a:t>t</a:t>
            </a:r>
            <a:r>
              <a:rPr lang="en-US" sz="1350" spc="7" dirty="0">
                <a:latin typeface="+mj-lt"/>
                <a:cs typeface="Calibri"/>
              </a:rPr>
              <a:t> </a:t>
            </a:r>
            <a:r>
              <a:rPr lang="en-US" sz="1350" dirty="0">
                <a:latin typeface="+mj-lt"/>
                <a:cs typeface="Calibri"/>
              </a:rPr>
              <a:t>w</a:t>
            </a:r>
            <a:r>
              <a:rPr lang="en-US" sz="1350" spc="-3" dirty="0">
                <a:latin typeface="+mj-lt"/>
                <a:cs typeface="Calibri"/>
              </a:rPr>
              <a:t>i</a:t>
            </a:r>
            <a:r>
              <a:rPr lang="en-US" sz="1350" spc="-7" dirty="0">
                <a:latin typeface="+mj-lt"/>
                <a:cs typeface="Calibri"/>
              </a:rPr>
              <a:t>l</a:t>
            </a:r>
            <a:r>
              <a:rPr lang="en-US" sz="1350" dirty="0">
                <a:latin typeface="+mj-lt"/>
                <a:cs typeface="Calibri"/>
              </a:rPr>
              <a:t>l</a:t>
            </a:r>
            <a:r>
              <a:rPr lang="en-US" sz="1350" spc="11" dirty="0">
                <a:latin typeface="+mj-lt"/>
                <a:cs typeface="Calibri"/>
              </a:rPr>
              <a:t> </a:t>
            </a:r>
            <a:r>
              <a:rPr lang="en-US" sz="1350" spc="-3" dirty="0">
                <a:latin typeface="+mj-lt"/>
                <a:cs typeface="Calibri"/>
              </a:rPr>
              <a:t>b</a:t>
            </a:r>
            <a:r>
              <a:rPr lang="en-US" sz="1350" dirty="0">
                <a:latin typeface="+mj-lt"/>
                <a:cs typeface="Calibri"/>
              </a:rPr>
              <a:t>e</a:t>
            </a:r>
            <a:r>
              <a:rPr lang="en-US" sz="1350" spc="-7" dirty="0">
                <a:latin typeface="+mj-lt"/>
                <a:cs typeface="Calibri"/>
              </a:rPr>
              <a:t> </a:t>
            </a:r>
            <a:r>
              <a:rPr lang="en-US" sz="1350" dirty="0">
                <a:latin typeface="+mj-lt"/>
                <a:cs typeface="Calibri"/>
              </a:rPr>
              <a:t>a</a:t>
            </a:r>
            <a:r>
              <a:rPr lang="en-US" sz="1350" spc="-3" dirty="0">
                <a:latin typeface="+mj-lt"/>
                <a:cs typeface="Calibri"/>
              </a:rPr>
              <a:t>b</a:t>
            </a:r>
            <a:r>
              <a:rPr lang="en-US" sz="1350" spc="-7" dirty="0">
                <a:latin typeface="+mj-lt"/>
                <a:cs typeface="Calibri"/>
              </a:rPr>
              <a:t>l</a:t>
            </a:r>
            <a:r>
              <a:rPr lang="en-US" sz="1350" dirty="0">
                <a:latin typeface="+mj-lt"/>
                <a:cs typeface="Calibri"/>
              </a:rPr>
              <a:t>e</a:t>
            </a:r>
            <a:r>
              <a:rPr lang="en-US" sz="1350" spc="-7" dirty="0">
                <a:latin typeface="+mj-lt"/>
                <a:cs typeface="Calibri"/>
              </a:rPr>
              <a:t> </a:t>
            </a:r>
            <a:r>
              <a:rPr lang="en-US" sz="1350" spc="-26" dirty="0">
                <a:latin typeface="+mj-lt"/>
                <a:cs typeface="Calibri"/>
              </a:rPr>
              <a:t>t</a:t>
            </a:r>
            <a:r>
              <a:rPr lang="en-US" sz="1350" spc="-7" dirty="0">
                <a:latin typeface="+mj-lt"/>
                <a:cs typeface="Calibri"/>
              </a:rPr>
              <a:t>o</a:t>
            </a:r>
            <a:r>
              <a:rPr lang="en-US" sz="1350" dirty="0">
                <a:latin typeface="+mj-lt"/>
                <a:cs typeface="Calibri"/>
              </a:rPr>
              <a:t>:</a:t>
            </a:r>
          </a:p>
          <a:p>
            <a:pPr marL="265919" indent="-214313" algn="just">
              <a:lnSpc>
                <a:spcPct val="101725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50" dirty="0">
                <a:latin typeface="+mj-lt"/>
                <a:cs typeface="Calibri"/>
              </a:rPr>
              <a:t>H</a:t>
            </a:r>
            <a:r>
              <a:rPr lang="en-US" sz="1350" spc="-14" dirty="0">
                <a:latin typeface="+mj-lt"/>
                <a:cs typeface="Calibri"/>
              </a:rPr>
              <a:t>a</a:t>
            </a:r>
            <a:r>
              <a:rPr lang="en-US" sz="1350" spc="-19" dirty="0">
                <a:latin typeface="+mj-lt"/>
                <a:cs typeface="Calibri"/>
              </a:rPr>
              <a:t>v</a:t>
            </a:r>
            <a:r>
              <a:rPr lang="en-US" sz="1350" dirty="0">
                <a:latin typeface="+mj-lt"/>
                <a:cs typeface="Calibri"/>
              </a:rPr>
              <a:t>e a</a:t>
            </a:r>
            <a:r>
              <a:rPr lang="en-US" sz="1350" spc="7" dirty="0">
                <a:latin typeface="+mj-lt"/>
                <a:cs typeface="Calibri"/>
              </a:rPr>
              <a:t> </a:t>
            </a:r>
            <a:r>
              <a:rPr lang="en-US" sz="1350" spc="-22" dirty="0">
                <a:latin typeface="+mj-lt"/>
                <a:cs typeface="Calibri"/>
              </a:rPr>
              <a:t>g</a:t>
            </a:r>
            <a:r>
              <a:rPr lang="en-US" sz="1350" spc="7" dirty="0">
                <a:latin typeface="+mj-lt"/>
                <a:cs typeface="Calibri"/>
              </a:rPr>
              <a:t>oo</a:t>
            </a:r>
            <a:r>
              <a:rPr lang="en-US" sz="1350" dirty="0">
                <a:latin typeface="+mj-lt"/>
                <a:cs typeface="Calibri"/>
              </a:rPr>
              <a:t>d </a:t>
            </a:r>
            <a:r>
              <a:rPr lang="en-US" sz="1350" spc="-7" dirty="0">
                <a:latin typeface="+mj-lt"/>
                <a:cs typeface="Calibri"/>
              </a:rPr>
              <a:t>u</a:t>
            </a:r>
            <a:r>
              <a:rPr lang="en-US" sz="1350" spc="7" dirty="0">
                <a:latin typeface="+mj-lt"/>
                <a:cs typeface="Calibri"/>
              </a:rPr>
              <a:t>n</a:t>
            </a:r>
            <a:r>
              <a:rPr lang="en-US" sz="1350" spc="-7" dirty="0">
                <a:latin typeface="+mj-lt"/>
                <a:cs typeface="Calibri"/>
              </a:rPr>
              <a:t>de</a:t>
            </a:r>
            <a:r>
              <a:rPr lang="en-US" sz="1350" spc="-22" dirty="0">
                <a:latin typeface="+mj-lt"/>
                <a:cs typeface="Calibri"/>
              </a:rPr>
              <a:t>r</a:t>
            </a:r>
            <a:r>
              <a:rPr lang="en-US" sz="1350" spc="-7" dirty="0">
                <a:latin typeface="+mj-lt"/>
                <a:cs typeface="Calibri"/>
              </a:rPr>
              <a:t>s</a:t>
            </a:r>
            <a:r>
              <a:rPr lang="en-US" sz="1350" spc="-19" dirty="0">
                <a:latin typeface="+mj-lt"/>
                <a:cs typeface="Calibri"/>
              </a:rPr>
              <a:t>t</a:t>
            </a:r>
            <a:r>
              <a:rPr lang="en-US" sz="1350" dirty="0">
                <a:latin typeface="+mj-lt"/>
                <a:cs typeface="Calibri"/>
              </a:rPr>
              <a:t>a</a:t>
            </a:r>
            <a:r>
              <a:rPr lang="en-US" sz="1350" spc="7" dirty="0">
                <a:latin typeface="+mj-lt"/>
                <a:cs typeface="Calibri"/>
              </a:rPr>
              <a:t>n</a:t>
            </a:r>
            <a:r>
              <a:rPr lang="en-US" sz="1350" spc="-7" dirty="0">
                <a:latin typeface="+mj-lt"/>
                <a:cs typeface="Calibri"/>
              </a:rPr>
              <a:t>d</a:t>
            </a:r>
            <a:r>
              <a:rPr lang="en-US" sz="1350" spc="-3" dirty="0">
                <a:latin typeface="+mj-lt"/>
                <a:cs typeface="Calibri"/>
              </a:rPr>
              <a:t>i</a:t>
            </a:r>
            <a:r>
              <a:rPr lang="en-US" sz="1350" spc="7" dirty="0">
                <a:latin typeface="+mj-lt"/>
                <a:cs typeface="Calibri"/>
              </a:rPr>
              <a:t>n</a:t>
            </a:r>
            <a:r>
              <a:rPr lang="en-US" sz="1350" dirty="0">
                <a:latin typeface="+mj-lt"/>
                <a:cs typeface="Calibri"/>
              </a:rPr>
              <a:t>g</a:t>
            </a:r>
            <a:r>
              <a:rPr lang="en-US" sz="1350" spc="3" dirty="0">
                <a:latin typeface="+mj-lt"/>
                <a:cs typeface="Calibri"/>
              </a:rPr>
              <a:t> </a:t>
            </a:r>
            <a:r>
              <a:rPr lang="en-US" sz="1350" spc="7" dirty="0">
                <a:latin typeface="+mj-lt"/>
                <a:cs typeface="Calibri"/>
              </a:rPr>
              <a:t>o</a:t>
            </a:r>
            <a:r>
              <a:rPr lang="en-US" sz="1350" dirty="0">
                <a:latin typeface="+mj-lt"/>
                <a:cs typeface="Calibri"/>
              </a:rPr>
              <a:t>f</a:t>
            </a:r>
            <a:r>
              <a:rPr lang="en-US" sz="1350" spc="7" dirty="0">
                <a:latin typeface="+mj-lt"/>
                <a:cs typeface="Calibri"/>
              </a:rPr>
              <a:t> </a:t>
            </a:r>
            <a:r>
              <a:rPr lang="en-US" sz="1350" dirty="0">
                <a:latin typeface="+mj-lt"/>
                <a:cs typeface="Calibri"/>
              </a:rPr>
              <a:t>t</a:t>
            </a:r>
            <a:r>
              <a:rPr lang="en-US" sz="1350" spc="-11" dirty="0">
                <a:latin typeface="+mj-lt"/>
                <a:cs typeface="Calibri"/>
              </a:rPr>
              <a:t>h</a:t>
            </a:r>
            <a:r>
              <a:rPr lang="en-US" sz="1350" dirty="0">
                <a:latin typeface="+mj-lt"/>
                <a:cs typeface="Calibri"/>
              </a:rPr>
              <a:t>e f</a:t>
            </a:r>
            <a:r>
              <a:rPr lang="en-US" sz="1350" spc="11" dirty="0">
                <a:latin typeface="+mj-lt"/>
                <a:cs typeface="Calibri"/>
              </a:rPr>
              <a:t>u</a:t>
            </a:r>
            <a:r>
              <a:rPr lang="en-US" sz="1350" spc="7" dirty="0">
                <a:latin typeface="+mj-lt"/>
                <a:cs typeface="Calibri"/>
              </a:rPr>
              <a:t>n</a:t>
            </a:r>
            <a:r>
              <a:rPr lang="en-US" sz="1350" spc="-7" dirty="0">
                <a:latin typeface="+mj-lt"/>
                <a:cs typeface="Calibri"/>
              </a:rPr>
              <a:t>d</a:t>
            </a:r>
            <a:r>
              <a:rPr lang="en-US" sz="1350" dirty="0">
                <a:latin typeface="+mj-lt"/>
                <a:cs typeface="Calibri"/>
              </a:rPr>
              <a:t>am</a:t>
            </a:r>
            <a:r>
              <a:rPr lang="en-US" sz="1350" spc="11" dirty="0">
                <a:latin typeface="+mj-lt"/>
                <a:cs typeface="Calibri"/>
              </a:rPr>
              <a:t>e</a:t>
            </a:r>
            <a:r>
              <a:rPr lang="en-US" sz="1350" spc="-26" dirty="0">
                <a:latin typeface="+mj-lt"/>
                <a:cs typeface="Calibri"/>
              </a:rPr>
              <a:t>n</a:t>
            </a:r>
            <a:r>
              <a:rPr lang="en-US" sz="1350" spc="-19" dirty="0">
                <a:latin typeface="+mj-lt"/>
                <a:cs typeface="Calibri"/>
              </a:rPr>
              <a:t>t</a:t>
            </a:r>
            <a:r>
              <a:rPr lang="en-US" sz="1350" dirty="0">
                <a:latin typeface="+mj-lt"/>
                <a:cs typeface="Calibri"/>
              </a:rPr>
              <a:t>al</a:t>
            </a:r>
            <a:r>
              <a:rPr lang="en-US" sz="1350" spc="7" dirty="0">
                <a:latin typeface="+mj-lt"/>
                <a:cs typeface="Calibri"/>
              </a:rPr>
              <a:t> </a:t>
            </a:r>
            <a:r>
              <a:rPr lang="en-US" sz="1350" spc="-3" dirty="0">
                <a:latin typeface="+mj-lt"/>
                <a:cs typeface="Calibri"/>
              </a:rPr>
              <a:t>i</a:t>
            </a:r>
            <a:r>
              <a:rPr lang="en-US" sz="1350" spc="-7" dirty="0">
                <a:latin typeface="+mj-lt"/>
                <a:cs typeface="Calibri"/>
              </a:rPr>
              <a:t>s</a:t>
            </a:r>
            <a:r>
              <a:rPr lang="en-US" sz="1350" spc="7" dirty="0">
                <a:latin typeface="+mj-lt"/>
                <a:cs typeface="Calibri"/>
              </a:rPr>
              <a:t>s</a:t>
            </a:r>
            <a:r>
              <a:rPr lang="en-US" sz="1350" spc="-7" dirty="0">
                <a:latin typeface="+mj-lt"/>
                <a:cs typeface="Calibri"/>
              </a:rPr>
              <a:t>u</a:t>
            </a:r>
            <a:r>
              <a:rPr lang="en-US" sz="1350" spc="11" dirty="0">
                <a:latin typeface="+mj-lt"/>
                <a:cs typeface="Calibri"/>
              </a:rPr>
              <a:t>e</a:t>
            </a:r>
            <a:r>
              <a:rPr lang="en-US" sz="1350" dirty="0">
                <a:latin typeface="+mj-lt"/>
                <a:cs typeface="Calibri"/>
              </a:rPr>
              <a:t>s</a:t>
            </a:r>
            <a:r>
              <a:rPr lang="en-US" sz="1350" spc="3" dirty="0">
                <a:latin typeface="+mj-lt"/>
                <a:cs typeface="Calibri"/>
              </a:rPr>
              <a:t> </a:t>
            </a:r>
            <a:r>
              <a:rPr lang="en-US" sz="1350" dirty="0">
                <a:latin typeface="+mj-lt"/>
                <a:cs typeface="Calibri"/>
              </a:rPr>
              <a:t>a</a:t>
            </a:r>
            <a:r>
              <a:rPr lang="en-US" sz="1350" spc="-7" dirty="0">
                <a:latin typeface="+mj-lt"/>
                <a:cs typeface="Calibri"/>
              </a:rPr>
              <a:t>n</a:t>
            </a:r>
            <a:r>
              <a:rPr lang="en-US" sz="1350" dirty="0">
                <a:latin typeface="+mj-lt"/>
                <a:cs typeface="Calibri"/>
              </a:rPr>
              <a:t>d </a:t>
            </a:r>
            <a:r>
              <a:rPr lang="en-US" sz="1350" spc="3" dirty="0">
                <a:latin typeface="+mj-lt"/>
                <a:cs typeface="Calibri"/>
              </a:rPr>
              <a:t>c</a:t>
            </a:r>
            <a:r>
              <a:rPr lang="en-US" sz="1350" spc="-7" dirty="0">
                <a:latin typeface="+mj-lt"/>
                <a:cs typeface="Calibri"/>
              </a:rPr>
              <a:t>h</a:t>
            </a:r>
            <a:r>
              <a:rPr lang="en-US" sz="1350" dirty="0">
                <a:latin typeface="+mj-lt"/>
                <a:cs typeface="Calibri"/>
              </a:rPr>
              <a:t>al</a:t>
            </a:r>
            <a:r>
              <a:rPr lang="en-US" sz="1350" spc="-7" dirty="0">
                <a:latin typeface="+mj-lt"/>
                <a:cs typeface="Calibri"/>
              </a:rPr>
              <a:t>l</a:t>
            </a:r>
            <a:r>
              <a:rPr lang="en-US" sz="1350" spc="11" dirty="0">
                <a:latin typeface="+mj-lt"/>
                <a:cs typeface="Calibri"/>
              </a:rPr>
              <a:t>e</a:t>
            </a:r>
            <a:r>
              <a:rPr lang="en-US" sz="1350" spc="7" dirty="0">
                <a:latin typeface="+mj-lt"/>
                <a:cs typeface="Calibri"/>
              </a:rPr>
              <a:t>n</a:t>
            </a:r>
            <a:r>
              <a:rPr lang="en-US" sz="1350" spc="-22" dirty="0">
                <a:latin typeface="+mj-lt"/>
                <a:cs typeface="Calibri"/>
              </a:rPr>
              <a:t>g</a:t>
            </a:r>
            <a:r>
              <a:rPr lang="en-US" sz="1350" spc="-7" dirty="0">
                <a:latin typeface="+mj-lt"/>
                <a:cs typeface="Calibri"/>
              </a:rPr>
              <a:t>e</a:t>
            </a:r>
            <a:r>
              <a:rPr lang="en-US" sz="1350" dirty="0">
                <a:latin typeface="+mj-lt"/>
                <a:cs typeface="Calibri"/>
              </a:rPr>
              <a:t>s </a:t>
            </a:r>
            <a:r>
              <a:rPr lang="en-US" sz="1350" spc="15" dirty="0">
                <a:latin typeface="+mj-lt"/>
                <a:cs typeface="Calibri"/>
              </a:rPr>
              <a:t> </a:t>
            </a:r>
            <a:r>
              <a:rPr lang="en-US" sz="1350" spc="11" dirty="0">
                <a:latin typeface="+mj-lt"/>
                <a:cs typeface="Calibri"/>
              </a:rPr>
              <a:t>o</a:t>
            </a:r>
            <a:r>
              <a:rPr lang="en-US" sz="1350" dirty="0">
                <a:latin typeface="+mj-lt"/>
                <a:cs typeface="Calibri"/>
              </a:rPr>
              <a:t>f  ma</a:t>
            </a:r>
            <a:r>
              <a:rPr lang="en-US" sz="1350" spc="7" dirty="0">
                <a:latin typeface="+mj-lt"/>
                <a:cs typeface="Calibri"/>
              </a:rPr>
              <a:t>c</a:t>
            </a:r>
            <a:r>
              <a:rPr lang="en-US" sz="1350" spc="-7" dirty="0">
                <a:latin typeface="+mj-lt"/>
                <a:cs typeface="Calibri"/>
              </a:rPr>
              <a:t>h</a:t>
            </a:r>
            <a:r>
              <a:rPr lang="en-US" sz="1350" spc="11" dirty="0">
                <a:latin typeface="+mj-lt"/>
                <a:cs typeface="Calibri"/>
              </a:rPr>
              <a:t>i</a:t>
            </a:r>
            <a:r>
              <a:rPr lang="en-US" sz="1350" spc="-7" dirty="0">
                <a:latin typeface="+mj-lt"/>
                <a:cs typeface="Calibri"/>
              </a:rPr>
              <a:t>n</a:t>
            </a:r>
            <a:r>
              <a:rPr lang="en-US" sz="1350" dirty="0">
                <a:latin typeface="+mj-lt"/>
                <a:cs typeface="Calibri"/>
              </a:rPr>
              <a:t>e </a:t>
            </a:r>
            <a:r>
              <a:rPr lang="en-US" sz="1350" spc="15" dirty="0">
                <a:latin typeface="+mj-lt"/>
                <a:cs typeface="Calibri"/>
              </a:rPr>
              <a:t> </a:t>
            </a:r>
            <a:r>
              <a:rPr lang="en-US" sz="1350" spc="14" dirty="0">
                <a:latin typeface="+mj-lt"/>
                <a:cs typeface="Calibri"/>
              </a:rPr>
              <a:t>l</a:t>
            </a:r>
            <a:r>
              <a:rPr lang="en-US" sz="1350" spc="-3" dirty="0">
                <a:latin typeface="+mj-lt"/>
                <a:cs typeface="Calibri"/>
              </a:rPr>
              <a:t>e</a:t>
            </a:r>
            <a:r>
              <a:rPr lang="en-US" sz="1350" dirty="0">
                <a:latin typeface="+mj-lt"/>
                <a:cs typeface="Calibri"/>
              </a:rPr>
              <a:t>ar</a:t>
            </a:r>
            <a:r>
              <a:rPr lang="en-US" sz="1350" spc="14" dirty="0">
                <a:latin typeface="+mj-lt"/>
                <a:cs typeface="Calibri"/>
              </a:rPr>
              <a:t>n</a:t>
            </a:r>
            <a:r>
              <a:rPr lang="en-US" sz="1350" dirty="0">
                <a:latin typeface="+mj-lt"/>
                <a:cs typeface="Calibri"/>
              </a:rPr>
              <a:t>i</a:t>
            </a:r>
            <a:r>
              <a:rPr lang="en-US" sz="1350" spc="11" dirty="0">
                <a:latin typeface="+mj-lt"/>
                <a:cs typeface="Calibri"/>
              </a:rPr>
              <a:t>n</a:t>
            </a:r>
            <a:r>
              <a:rPr lang="en-US" sz="1350" spc="-11" dirty="0">
                <a:latin typeface="+mj-lt"/>
                <a:cs typeface="Calibri"/>
              </a:rPr>
              <a:t>g</a:t>
            </a:r>
            <a:r>
              <a:rPr lang="en-US" sz="1350" dirty="0">
                <a:latin typeface="+mj-lt"/>
                <a:cs typeface="Calibri"/>
              </a:rPr>
              <a:t>: </a:t>
            </a:r>
            <a:r>
              <a:rPr lang="en-US" sz="1350" spc="14" dirty="0">
                <a:latin typeface="+mj-lt"/>
                <a:cs typeface="Calibri"/>
              </a:rPr>
              <a:t> </a:t>
            </a:r>
            <a:r>
              <a:rPr lang="en-US" sz="1350" spc="-7" dirty="0">
                <a:latin typeface="+mj-lt"/>
                <a:cs typeface="Calibri"/>
              </a:rPr>
              <a:t>d</a:t>
            </a:r>
            <a:r>
              <a:rPr lang="en-US" sz="1350" spc="-14" dirty="0">
                <a:latin typeface="+mj-lt"/>
                <a:cs typeface="Calibri"/>
              </a:rPr>
              <a:t>a</a:t>
            </a:r>
            <a:r>
              <a:rPr lang="en-US" sz="1350" spc="-19" dirty="0">
                <a:latin typeface="+mj-lt"/>
                <a:cs typeface="Calibri"/>
              </a:rPr>
              <a:t>t</a:t>
            </a:r>
            <a:r>
              <a:rPr lang="en-US" sz="1350" dirty="0">
                <a:latin typeface="+mj-lt"/>
                <a:cs typeface="Calibri"/>
              </a:rPr>
              <a:t>a, </a:t>
            </a:r>
            <a:r>
              <a:rPr lang="en-US" sz="1350" spc="26" dirty="0">
                <a:latin typeface="+mj-lt"/>
                <a:cs typeface="Calibri"/>
              </a:rPr>
              <a:t> </a:t>
            </a:r>
            <a:r>
              <a:rPr lang="en-US" sz="1350" dirty="0">
                <a:latin typeface="+mj-lt"/>
                <a:cs typeface="Calibri"/>
              </a:rPr>
              <a:t>m</a:t>
            </a:r>
            <a:r>
              <a:rPr lang="en-US" sz="1350" spc="7" dirty="0">
                <a:latin typeface="+mj-lt"/>
                <a:cs typeface="Calibri"/>
              </a:rPr>
              <a:t>o</a:t>
            </a:r>
            <a:r>
              <a:rPr lang="en-US" sz="1350" spc="-7" dirty="0">
                <a:latin typeface="+mj-lt"/>
                <a:cs typeface="Calibri"/>
              </a:rPr>
              <a:t>de</a:t>
            </a:r>
            <a:r>
              <a:rPr lang="en-US" sz="1350" dirty="0">
                <a:latin typeface="+mj-lt"/>
                <a:cs typeface="Calibri"/>
              </a:rPr>
              <a:t>l </a:t>
            </a:r>
            <a:r>
              <a:rPr lang="en-US" sz="1350" spc="14" dirty="0">
                <a:latin typeface="+mj-lt"/>
                <a:cs typeface="Calibri"/>
              </a:rPr>
              <a:t> </a:t>
            </a:r>
            <a:r>
              <a:rPr lang="en-US" sz="1350" spc="11" dirty="0">
                <a:latin typeface="+mj-lt"/>
                <a:cs typeface="Calibri"/>
              </a:rPr>
              <a:t>s</a:t>
            </a:r>
            <a:r>
              <a:rPr lang="en-US" sz="1350" spc="-7" dirty="0">
                <a:latin typeface="+mj-lt"/>
                <a:cs typeface="Calibri"/>
              </a:rPr>
              <a:t>e</a:t>
            </a:r>
            <a:r>
              <a:rPr lang="en-US" sz="1350" spc="-3" dirty="0">
                <a:latin typeface="+mj-lt"/>
                <a:cs typeface="Calibri"/>
              </a:rPr>
              <a:t>l</a:t>
            </a:r>
            <a:r>
              <a:rPr lang="en-US" sz="1350" spc="-7" dirty="0">
                <a:latin typeface="+mj-lt"/>
                <a:cs typeface="Calibri"/>
              </a:rPr>
              <a:t>e</a:t>
            </a:r>
            <a:r>
              <a:rPr lang="en-US" sz="1350" spc="3" dirty="0">
                <a:latin typeface="+mj-lt"/>
                <a:cs typeface="Calibri"/>
              </a:rPr>
              <a:t>c</a:t>
            </a:r>
            <a:r>
              <a:rPr lang="en-US" sz="1350" dirty="0">
                <a:latin typeface="+mj-lt"/>
                <a:cs typeface="Calibri"/>
              </a:rPr>
              <a:t>t</a:t>
            </a:r>
            <a:r>
              <a:rPr lang="en-US" sz="1350" spc="-7" dirty="0">
                <a:latin typeface="+mj-lt"/>
                <a:cs typeface="Calibri"/>
              </a:rPr>
              <a:t>i</a:t>
            </a:r>
            <a:r>
              <a:rPr lang="en-US" sz="1350" spc="7" dirty="0">
                <a:latin typeface="+mj-lt"/>
                <a:cs typeface="Calibri"/>
              </a:rPr>
              <a:t>o</a:t>
            </a:r>
            <a:r>
              <a:rPr lang="en-US" sz="1350" spc="-7" dirty="0">
                <a:latin typeface="+mj-lt"/>
                <a:cs typeface="Calibri"/>
              </a:rPr>
              <a:t>n</a:t>
            </a:r>
            <a:r>
              <a:rPr lang="en-US" sz="1350" dirty="0">
                <a:latin typeface="+mj-lt"/>
                <a:cs typeface="Calibri"/>
              </a:rPr>
              <a:t>, m</a:t>
            </a:r>
            <a:r>
              <a:rPr lang="en-US" sz="1350" spc="7" dirty="0">
                <a:latin typeface="+mj-lt"/>
                <a:cs typeface="Calibri"/>
              </a:rPr>
              <a:t>o</a:t>
            </a:r>
            <a:r>
              <a:rPr lang="en-US" sz="1350" spc="-7" dirty="0">
                <a:latin typeface="+mj-lt"/>
                <a:cs typeface="Calibri"/>
              </a:rPr>
              <a:t>de</a:t>
            </a:r>
            <a:r>
              <a:rPr lang="en-US" sz="1350" dirty="0">
                <a:latin typeface="+mj-lt"/>
                <a:cs typeface="Calibri"/>
              </a:rPr>
              <a:t>l</a:t>
            </a:r>
            <a:r>
              <a:rPr lang="en-US" sz="1350" spc="14" dirty="0">
                <a:latin typeface="+mj-lt"/>
                <a:cs typeface="Calibri"/>
              </a:rPr>
              <a:t> </a:t>
            </a:r>
            <a:r>
              <a:rPr lang="en-US" sz="1350" spc="-14" dirty="0">
                <a:latin typeface="+mj-lt"/>
                <a:cs typeface="Calibri"/>
              </a:rPr>
              <a:t>c</a:t>
            </a:r>
            <a:r>
              <a:rPr lang="en-US" sz="1350" spc="7" dirty="0">
                <a:latin typeface="+mj-lt"/>
                <a:cs typeface="Calibri"/>
              </a:rPr>
              <a:t>o</a:t>
            </a:r>
            <a:r>
              <a:rPr lang="en-US" sz="1350" dirty="0">
                <a:latin typeface="+mj-lt"/>
                <a:cs typeface="Calibri"/>
              </a:rPr>
              <a:t>m</a:t>
            </a:r>
            <a:r>
              <a:rPr lang="en-US" sz="1350" spc="-7" dirty="0">
                <a:latin typeface="+mj-lt"/>
                <a:cs typeface="Calibri"/>
              </a:rPr>
              <a:t>p</a:t>
            </a:r>
            <a:r>
              <a:rPr lang="en-US" sz="1350" spc="-3" dirty="0">
                <a:latin typeface="+mj-lt"/>
                <a:cs typeface="Calibri"/>
              </a:rPr>
              <a:t>l</a:t>
            </a:r>
            <a:r>
              <a:rPr lang="en-US" sz="1350" spc="-26" dirty="0">
                <a:latin typeface="+mj-lt"/>
                <a:cs typeface="Calibri"/>
              </a:rPr>
              <a:t>e</a:t>
            </a:r>
            <a:r>
              <a:rPr lang="en-US" sz="1350" spc="-11" dirty="0">
                <a:latin typeface="+mj-lt"/>
                <a:cs typeface="Calibri"/>
              </a:rPr>
              <a:t>x</a:t>
            </a:r>
            <a:r>
              <a:rPr lang="en-US" sz="1350" spc="-3" dirty="0">
                <a:latin typeface="+mj-lt"/>
                <a:cs typeface="Calibri"/>
              </a:rPr>
              <a:t>i</a:t>
            </a:r>
            <a:r>
              <a:rPr lang="en-US" sz="1350" dirty="0">
                <a:latin typeface="+mj-lt"/>
                <a:cs typeface="Calibri"/>
              </a:rPr>
              <a:t>t</a:t>
            </a:r>
            <a:r>
              <a:rPr lang="en-US" sz="1350" spc="-94" dirty="0">
                <a:latin typeface="+mj-lt"/>
                <a:cs typeface="Calibri"/>
              </a:rPr>
              <a:t>y</a:t>
            </a:r>
            <a:r>
              <a:rPr lang="en-US" sz="1350" dirty="0">
                <a:latin typeface="+mj-lt"/>
                <a:cs typeface="Calibri"/>
              </a:rPr>
              <a:t>,</a:t>
            </a:r>
            <a:r>
              <a:rPr lang="en-US" sz="1350" spc="26" dirty="0">
                <a:latin typeface="+mj-lt"/>
                <a:cs typeface="Calibri"/>
              </a:rPr>
              <a:t> </a:t>
            </a:r>
            <a:r>
              <a:rPr lang="en-US" sz="1350" spc="-7" dirty="0">
                <a:latin typeface="+mj-lt"/>
                <a:cs typeface="Calibri"/>
              </a:rPr>
              <a:t>e</a:t>
            </a:r>
            <a:r>
              <a:rPr lang="en-US" sz="1350" spc="-19" dirty="0">
                <a:latin typeface="+mj-lt"/>
                <a:cs typeface="Calibri"/>
              </a:rPr>
              <a:t>t</a:t>
            </a:r>
            <a:r>
              <a:rPr lang="en-US" sz="1350" spc="3" dirty="0">
                <a:latin typeface="+mj-lt"/>
                <a:cs typeface="Calibri"/>
              </a:rPr>
              <a:t>c</a:t>
            </a:r>
            <a:r>
              <a:rPr lang="en-US" sz="1350" dirty="0">
                <a:latin typeface="+mj-lt"/>
                <a:cs typeface="Calibri"/>
              </a:rPr>
              <a:t>.</a:t>
            </a:r>
          </a:p>
          <a:p>
            <a:pPr marL="128588" indent="-128588" algn="just">
              <a:lnSpc>
                <a:spcPts val="638"/>
              </a:lnSpc>
              <a:spcBef>
                <a:spcPts val="11"/>
              </a:spcBef>
              <a:buFont typeface="Arial" panose="020B0604020202020204" pitchFamily="34" charset="0"/>
              <a:buChar char="•"/>
            </a:pPr>
            <a:endParaRPr lang="en-US" sz="750" dirty="0">
              <a:latin typeface="+mj-lt"/>
            </a:endParaRPr>
          </a:p>
          <a:p>
            <a:pPr marL="265919" marR="21403" indent="-214313" algn="just">
              <a:lnSpc>
                <a:spcPct val="100097"/>
              </a:lnSpc>
              <a:buFont typeface="Arial" panose="020B0604020202020204" pitchFamily="34" charset="0"/>
              <a:buChar char="•"/>
            </a:pPr>
            <a:r>
              <a:rPr lang="en-US" sz="1350" spc="3" dirty="0">
                <a:latin typeface="+mj-lt"/>
                <a:cs typeface="Calibri"/>
              </a:rPr>
              <a:t>A</a:t>
            </a:r>
            <a:r>
              <a:rPr lang="en-US" sz="1350" dirty="0">
                <a:latin typeface="+mj-lt"/>
                <a:cs typeface="Calibri"/>
              </a:rPr>
              <a:t>p</a:t>
            </a:r>
            <a:r>
              <a:rPr lang="en-US" sz="1350" spc="-7" dirty="0">
                <a:latin typeface="+mj-lt"/>
                <a:cs typeface="Calibri"/>
              </a:rPr>
              <a:t>p</a:t>
            </a:r>
            <a:r>
              <a:rPr lang="en-US" sz="1350" spc="-26" dirty="0">
                <a:latin typeface="+mj-lt"/>
                <a:cs typeface="Calibri"/>
              </a:rPr>
              <a:t>r</a:t>
            </a:r>
            <a:r>
              <a:rPr lang="en-US" sz="1350" spc="-3" dirty="0">
                <a:latin typeface="+mj-lt"/>
                <a:cs typeface="Calibri"/>
              </a:rPr>
              <a:t>e</a:t>
            </a:r>
            <a:r>
              <a:rPr lang="en-US" sz="1350" spc="-7" dirty="0">
                <a:latin typeface="+mj-lt"/>
                <a:cs typeface="Calibri"/>
              </a:rPr>
              <a:t>ci</a:t>
            </a:r>
            <a:r>
              <a:rPr lang="en-US" sz="1350" spc="-19" dirty="0">
                <a:latin typeface="+mj-lt"/>
                <a:cs typeface="Calibri"/>
              </a:rPr>
              <a:t>a</a:t>
            </a:r>
            <a:r>
              <a:rPr lang="en-US" sz="1350" spc="-7" dirty="0">
                <a:latin typeface="+mj-lt"/>
                <a:cs typeface="Calibri"/>
              </a:rPr>
              <a:t>t</a:t>
            </a:r>
            <a:r>
              <a:rPr lang="en-US" sz="1350" dirty="0">
                <a:latin typeface="+mj-lt"/>
                <a:cs typeface="Calibri"/>
              </a:rPr>
              <a:t>e</a:t>
            </a:r>
            <a:r>
              <a:rPr lang="en-US" sz="1350" spc="19" dirty="0">
                <a:latin typeface="+mj-lt"/>
                <a:cs typeface="Calibri"/>
              </a:rPr>
              <a:t> </a:t>
            </a:r>
            <a:r>
              <a:rPr lang="en-US" sz="1350" spc="-7" dirty="0">
                <a:latin typeface="+mj-lt"/>
                <a:cs typeface="Calibri"/>
              </a:rPr>
              <a:t>t</a:t>
            </a:r>
            <a:r>
              <a:rPr lang="en-US" sz="1350" dirty="0">
                <a:latin typeface="+mj-lt"/>
                <a:cs typeface="Calibri"/>
              </a:rPr>
              <a:t>he u</a:t>
            </a:r>
            <a:r>
              <a:rPr lang="en-US" sz="1350" spc="-7" dirty="0">
                <a:latin typeface="+mj-lt"/>
                <a:cs typeface="Calibri"/>
              </a:rPr>
              <a:t>n</a:t>
            </a:r>
            <a:r>
              <a:rPr lang="en-US" sz="1350" dirty="0">
                <a:latin typeface="+mj-lt"/>
                <a:cs typeface="Calibri"/>
              </a:rPr>
              <a:t>d</a:t>
            </a:r>
            <a:r>
              <a:rPr lang="en-US" sz="1350" spc="7" dirty="0">
                <a:latin typeface="+mj-lt"/>
                <a:cs typeface="Calibri"/>
              </a:rPr>
              <a:t>e</a:t>
            </a:r>
            <a:r>
              <a:rPr lang="en-US" sz="1350" spc="-7" dirty="0">
                <a:latin typeface="+mj-lt"/>
                <a:cs typeface="Calibri"/>
              </a:rPr>
              <a:t>rl</a:t>
            </a:r>
            <a:r>
              <a:rPr lang="en-US" sz="1350" spc="-3" dirty="0">
                <a:latin typeface="+mj-lt"/>
                <a:cs typeface="Calibri"/>
              </a:rPr>
              <a:t>y</a:t>
            </a:r>
            <a:r>
              <a:rPr lang="en-US" sz="1350" spc="-7" dirty="0">
                <a:latin typeface="+mj-lt"/>
                <a:cs typeface="Calibri"/>
              </a:rPr>
              <a:t>i</a:t>
            </a:r>
            <a:r>
              <a:rPr lang="en-US" sz="1350" dirty="0">
                <a:latin typeface="+mj-lt"/>
                <a:cs typeface="Calibri"/>
              </a:rPr>
              <a:t>ng</a:t>
            </a:r>
            <a:r>
              <a:rPr lang="en-US" sz="1350" spc="11" dirty="0">
                <a:latin typeface="+mj-lt"/>
                <a:cs typeface="Calibri"/>
              </a:rPr>
              <a:t> </a:t>
            </a:r>
            <a:r>
              <a:rPr lang="en-US" sz="1350" spc="7" dirty="0">
                <a:latin typeface="+mj-lt"/>
                <a:cs typeface="Calibri"/>
              </a:rPr>
              <a:t>m</a:t>
            </a:r>
            <a:r>
              <a:rPr lang="en-US" sz="1350" spc="-19" dirty="0">
                <a:latin typeface="+mj-lt"/>
                <a:cs typeface="Calibri"/>
              </a:rPr>
              <a:t>a</a:t>
            </a:r>
            <a:r>
              <a:rPr lang="en-US" sz="1350" spc="-7" dirty="0">
                <a:latin typeface="+mj-lt"/>
                <a:cs typeface="Calibri"/>
              </a:rPr>
              <a:t>t</a:t>
            </a:r>
            <a:r>
              <a:rPr lang="en-US" sz="1350" dirty="0">
                <a:latin typeface="+mj-lt"/>
                <a:cs typeface="Calibri"/>
              </a:rPr>
              <a:t>h</a:t>
            </a:r>
            <a:r>
              <a:rPr lang="en-US" sz="1350" spc="-11" dirty="0">
                <a:latin typeface="+mj-lt"/>
                <a:cs typeface="Calibri"/>
              </a:rPr>
              <a:t>e</a:t>
            </a:r>
            <a:r>
              <a:rPr lang="en-US" sz="1350" spc="7" dirty="0">
                <a:latin typeface="+mj-lt"/>
                <a:cs typeface="Calibri"/>
              </a:rPr>
              <a:t>m</a:t>
            </a:r>
            <a:r>
              <a:rPr lang="en-US" sz="1350" spc="-19" dirty="0">
                <a:latin typeface="+mj-lt"/>
                <a:cs typeface="Calibri"/>
              </a:rPr>
              <a:t>a</a:t>
            </a:r>
            <a:r>
              <a:rPr lang="en-US" sz="1350" spc="-7" dirty="0">
                <a:latin typeface="+mj-lt"/>
                <a:cs typeface="Calibri"/>
              </a:rPr>
              <a:t>ti</a:t>
            </a:r>
            <a:r>
              <a:rPr lang="en-US" sz="1350" spc="-22" dirty="0">
                <a:latin typeface="+mj-lt"/>
                <a:cs typeface="Calibri"/>
              </a:rPr>
              <a:t>c</a:t>
            </a:r>
            <a:r>
              <a:rPr lang="en-US" sz="1350" dirty="0">
                <a:latin typeface="+mj-lt"/>
                <a:cs typeface="Calibri"/>
              </a:rPr>
              <a:t>al</a:t>
            </a:r>
            <a:r>
              <a:rPr lang="en-US" sz="1350" spc="18" dirty="0">
                <a:latin typeface="+mj-lt"/>
                <a:cs typeface="Calibri"/>
              </a:rPr>
              <a:t> </a:t>
            </a:r>
            <a:r>
              <a:rPr lang="en-US" sz="1350" spc="-26" dirty="0">
                <a:latin typeface="+mj-lt"/>
                <a:cs typeface="Calibri"/>
              </a:rPr>
              <a:t>r</a:t>
            </a:r>
            <a:r>
              <a:rPr lang="en-US" sz="1350" spc="11" dirty="0">
                <a:latin typeface="+mj-lt"/>
                <a:cs typeface="Calibri"/>
              </a:rPr>
              <a:t>e</a:t>
            </a:r>
            <a:r>
              <a:rPr lang="en-US" sz="1350" spc="-7" dirty="0">
                <a:latin typeface="+mj-lt"/>
                <a:cs typeface="Calibri"/>
              </a:rPr>
              <a:t>l</a:t>
            </a:r>
            <a:r>
              <a:rPr lang="en-US" sz="1350" spc="-19" dirty="0">
                <a:latin typeface="+mj-lt"/>
                <a:cs typeface="Calibri"/>
              </a:rPr>
              <a:t>a</a:t>
            </a:r>
            <a:r>
              <a:rPr lang="en-US" sz="1350" spc="-7" dirty="0">
                <a:latin typeface="+mj-lt"/>
                <a:cs typeface="Calibri"/>
              </a:rPr>
              <a:t>t</a:t>
            </a:r>
            <a:r>
              <a:rPr lang="en-US" sz="1350" spc="11" dirty="0">
                <a:latin typeface="+mj-lt"/>
                <a:cs typeface="Calibri"/>
              </a:rPr>
              <a:t>i</a:t>
            </a:r>
            <a:r>
              <a:rPr lang="en-US" sz="1350" spc="-7" dirty="0">
                <a:latin typeface="+mj-lt"/>
                <a:cs typeface="Calibri"/>
              </a:rPr>
              <a:t>o</a:t>
            </a:r>
            <a:r>
              <a:rPr lang="en-US" sz="1350" dirty="0">
                <a:latin typeface="+mj-lt"/>
                <a:cs typeface="Calibri"/>
              </a:rPr>
              <a:t>n</a:t>
            </a:r>
            <a:r>
              <a:rPr lang="en-US" sz="1350" spc="-7" dirty="0">
                <a:latin typeface="+mj-lt"/>
                <a:cs typeface="Calibri"/>
              </a:rPr>
              <a:t>s</a:t>
            </a:r>
            <a:r>
              <a:rPr lang="en-US" sz="1350" dirty="0">
                <a:latin typeface="+mj-lt"/>
                <a:cs typeface="Calibri"/>
              </a:rPr>
              <a:t>h</a:t>
            </a:r>
            <a:r>
              <a:rPr lang="en-US" sz="1350" spc="-11" dirty="0">
                <a:latin typeface="+mj-lt"/>
                <a:cs typeface="Calibri"/>
              </a:rPr>
              <a:t>i</a:t>
            </a:r>
            <a:r>
              <a:rPr lang="en-US" sz="1350" dirty="0">
                <a:latin typeface="+mj-lt"/>
                <a:cs typeface="Calibri"/>
              </a:rPr>
              <a:t>ps</a:t>
            </a:r>
            <a:r>
              <a:rPr lang="en-US" sz="1350" spc="7" dirty="0">
                <a:latin typeface="+mj-lt"/>
                <a:cs typeface="Calibri"/>
              </a:rPr>
              <a:t> </a:t>
            </a:r>
            <a:r>
              <a:rPr lang="en-US" sz="1350" dirty="0">
                <a:latin typeface="+mj-lt"/>
                <a:cs typeface="Calibri"/>
              </a:rPr>
              <a:t>w</a:t>
            </a:r>
            <a:r>
              <a:rPr lang="en-US" sz="1350" spc="-3" dirty="0">
                <a:latin typeface="+mj-lt"/>
                <a:cs typeface="Calibri"/>
              </a:rPr>
              <a:t>i</a:t>
            </a:r>
            <a:r>
              <a:rPr lang="en-US" sz="1350" spc="-7" dirty="0">
                <a:latin typeface="+mj-lt"/>
                <a:cs typeface="Calibri"/>
              </a:rPr>
              <a:t>t</a:t>
            </a:r>
            <a:r>
              <a:rPr lang="en-US" sz="1350" dirty="0">
                <a:latin typeface="+mj-lt"/>
                <a:cs typeface="Calibri"/>
              </a:rPr>
              <a:t>h</a:t>
            </a:r>
            <a:r>
              <a:rPr lang="en-US" sz="1350" spc="-11" dirty="0">
                <a:latin typeface="+mj-lt"/>
                <a:cs typeface="Calibri"/>
              </a:rPr>
              <a:t>i</a:t>
            </a:r>
            <a:r>
              <a:rPr lang="en-US" sz="1350" dirty="0">
                <a:latin typeface="+mj-lt"/>
                <a:cs typeface="Calibri"/>
              </a:rPr>
              <a:t>n</a:t>
            </a:r>
            <a:r>
              <a:rPr lang="en-US" sz="1350" spc="22" dirty="0">
                <a:latin typeface="+mj-lt"/>
                <a:cs typeface="Calibri"/>
              </a:rPr>
              <a:t> </a:t>
            </a:r>
            <a:r>
              <a:rPr lang="en-US" sz="1350" dirty="0">
                <a:latin typeface="+mj-lt"/>
                <a:cs typeface="Calibri"/>
              </a:rPr>
              <a:t>a</a:t>
            </a:r>
            <a:r>
              <a:rPr lang="en-US" sz="1350" spc="-3" dirty="0">
                <a:latin typeface="+mj-lt"/>
                <a:cs typeface="Calibri"/>
              </a:rPr>
              <a:t>n</a:t>
            </a:r>
            <a:r>
              <a:rPr lang="en-US" sz="1350" dirty="0">
                <a:latin typeface="+mj-lt"/>
                <a:cs typeface="Calibri"/>
              </a:rPr>
              <a:t>d a</a:t>
            </a:r>
            <a:r>
              <a:rPr lang="en-US" sz="1350" spc="-11" dirty="0">
                <a:latin typeface="+mj-lt"/>
                <a:cs typeface="Calibri"/>
              </a:rPr>
              <a:t>c</a:t>
            </a:r>
            <a:r>
              <a:rPr lang="en-US" sz="1350" spc="-26" dirty="0">
                <a:latin typeface="+mj-lt"/>
                <a:cs typeface="Calibri"/>
              </a:rPr>
              <a:t>r</a:t>
            </a:r>
            <a:r>
              <a:rPr lang="en-US" sz="1350" spc="-7" dirty="0">
                <a:latin typeface="+mj-lt"/>
                <a:cs typeface="Calibri"/>
              </a:rPr>
              <a:t>o</a:t>
            </a:r>
            <a:r>
              <a:rPr lang="en-US" sz="1350" spc="-3" dirty="0">
                <a:latin typeface="+mj-lt"/>
                <a:cs typeface="Calibri"/>
              </a:rPr>
              <a:t>s</a:t>
            </a:r>
            <a:r>
              <a:rPr lang="en-US" sz="1350" dirty="0">
                <a:latin typeface="+mj-lt"/>
                <a:cs typeface="Calibri"/>
              </a:rPr>
              <a:t>s  </a:t>
            </a:r>
            <a:r>
              <a:rPr lang="en-US" sz="1350" spc="3" dirty="0">
                <a:latin typeface="+mj-lt"/>
                <a:cs typeface="Calibri"/>
              </a:rPr>
              <a:t> </a:t>
            </a:r>
            <a:r>
              <a:rPr lang="en-US" sz="1350" spc="-7" dirty="0">
                <a:latin typeface="+mj-lt"/>
                <a:cs typeface="Calibri"/>
              </a:rPr>
              <a:t>M</a:t>
            </a:r>
            <a:r>
              <a:rPr lang="en-US" sz="1350" dirty="0">
                <a:latin typeface="+mj-lt"/>
                <a:cs typeface="Calibri"/>
              </a:rPr>
              <a:t>a</a:t>
            </a:r>
            <a:r>
              <a:rPr lang="en-US" sz="1350" spc="-11" dirty="0">
                <a:latin typeface="+mj-lt"/>
                <a:cs typeface="Calibri"/>
              </a:rPr>
              <a:t>c</a:t>
            </a:r>
            <a:r>
              <a:rPr lang="en-US" sz="1350" spc="-3" dirty="0">
                <a:latin typeface="+mj-lt"/>
                <a:cs typeface="Calibri"/>
              </a:rPr>
              <a:t>h</a:t>
            </a:r>
            <a:r>
              <a:rPr lang="en-US" sz="1350" spc="-7" dirty="0">
                <a:latin typeface="+mj-lt"/>
                <a:cs typeface="Calibri"/>
              </a:rPr>
              <a:t>i</a:t>
            </a:r>
            <a:r>
              <a:rPr lang="en-US" sz="1350" spc="-3" dirty="0">
                <a:latin typeface="+mj-lt"/>
                <a:cs typeface="Calibri"/>
              </a:rPr>
              <a:t>n</a:t>
            </a:r>
            <a:r>
              <a:rPr lang="en-US" sz="1350" dirty="0">
                <a:latin typeface="+mj-lt"/>
                <a:cs typeface="Calibri"/>
              </a:rPr>
              <a:t>e   L</a:t>
            </a:r>
            <a:r>
              <a:rPr lang="en-US" sz="1350" spc="-11" dirty="0">
                <a:latin typeface="+mj-lt"/>
                <a:cs typeface="Calibri"/>
              </a:rPr>
              <a:t>e</a:t>
            </a:r>
            <a:r>
              <a:rPr lang="en-US" sz="1350" spc="14" dirty="0">
                <a:latin typeface="+mj-lt"/>
                <a:cs typeface="Calibri"/>
              </a:rPr>
              <a:t>a</a:t>
            </a:r>
            <a:r>
              <a:rPr lang="en-US" sz="1350" spc="-7" dirty="0">
                <a:latin typeface="+mj-lt"/>
                <a:cs typeface="Calibri"/>
              </a:rPr>
              <a:t>r</a:t>
            </a:r>
            <a:r>
              <a:rPr lang="en-US" sz="1350" spc="-3" dirty="0">
                <a:latin typeface="+mj-lt"/>
                <a:cs typeface="Calibri"/>
              </a:rPr>
              <a:t>n</a:t>
            </a:r>
            <a:r>
              <a:rPr lang="en-US" sz="1350" spc="-7" dirty="0">
                <a:latin typeface="+mj-lt"/>
                <a:cs typeface="Calibri"/>
              </a:rPr>
              <a:t>i</a:t>
            </a:r>
            <a:r>
              <a:rPr lang="en-US" sz="1350" spc="-3" dirty="0">
                <a:latin typeface="+mj-lt"/>
                <a:cs typeface="Calibri"/>
              </a:rPr>
              <a:t>n</a:t>
            </a:r>
            <a:r>
              <a:rPr lang="en-US" sz="1350" dirty="0">
                <a:latin typeface="+mj-lt"/>
                <a:cs typeface="Calibri"/>
              </a:rPr>
              <a:t>g  </a:t>
            </a:r>
            <a:r>
              <a:rPr lang="en-US" sz="1350" spc="15" dirty="0">
                <a:latin typeface="+mj-lt"/>
                <a:cs typeface="Calibri"/>
              </a:rPr>
              <a:t> </a:t>
            </a:r>
            <a:r>
              <a:rPr lang="en-US" sz="1350" dirty="0">
                <a:latin typeface="+mj-lt"/>
                <a:cs typeface="Calibri"/>
              </a:rPr>
              <a:t>a</a:t>
            </a:r>
            <a:r>
              <a:rPr lang="en-US" sz="1350" spc="-11" dirty="0">
                <a:latin typeface="+mj-lt"/>
                <a:cs typeface="Calibri"/>
              </a:rPr>
              <a:t>l</a:t>
            </a:r>
            <a:r>
              <a:rPr lang="en-US" sz="1350" spc="7" dirty="0">
                <a:latin typeface="+mj-lt"/>
                <a:cs typeface="Calibri"/>
              </a:rPr>
              <a:t>g</a:t>
            </a:r>
            <a:r>
              <a:rPr lang="en-US" sz="1350" spc="-7" dirty="0">
                <a:latin typeface="+mj-lt"/>
                <a:cs typeface="Calibri"/>
              </a:rPr>
              <a:t>orit</a:t>
            </a:r>
            <a:r>
              <a:rPr lang="en-US" sz="1350" spc="-3" dirty="0">
                <a:latin typeface="+mj-lt"/>
                <a:cs typeface="Calibri"/>
              </a:rPr>
              <a:t>h</a:t>
            </a:r>
            <a:r>
              <a:rPr lang="en-US" sz="1350" spc="7" dirty="0">
                <a:latin typeface="+mj-lt"/>
                <a:cs typeface="Calibri"/>
              </a:rPr>
              <a:t>m</a:t>
            </a:r>
            <a:r>
              <a:rPr lang="en-US" sz="1350" dirty="0">
                <a:latin typeface="+mj-lt"/>
                <a:cs typeface="Calibri"/>
              </a:rPr>
              <a:t>s  </a:t>
            </a:r>
            <a:r>
              <a:rPr lang="en-US" sz="1350" spc="3" dirty="0">
                <a:latin typeface="+mj-lt"/>
                <a:cs typeface="Calibri"/>
              </a:rPr>
              <a:t> </a:t>
            </a:r>
            <a:r>
              <a:rPr lang="en-US" sz="1350" dirty="0">
                <a:latin typeface="+mj-lt"/>
                <a:cs typeface="Calibri"/>
              </a:rPr>
              <a:t>a</a:t>
            </a:r>
            <a:r>
              <a:rPr lang="en-US" sz="1350" spc="-7" dirty="0">
                <a:latin typeface="+mj-lt"/>
                <a:cs typeface="Calibri"/>
              </a:rPr>
              <a:t>n</a:t>
            </a:r>
            <a:r>
              <a:rPr lang="en-US" sz="1350" dirty="0">
                <a:latin typeface="+mj-lt"/>
                <a:cs typeface="Calibri"/>
              </a:rPr>
              <a:t>d  </a:t>
            </a:r>
            <a:r>
              <a:rPr lang="en-US" sz="1350" spc="3" dirty="0">
                <a:latin typeface="+mj-lt"/>
                <a:cs typeface="Calibri"/>
              </a:rPr>
              <a:t> </a:t>
            </a:r>
            <a:r>
              <a:rPr lang="en-US" sz="1350" spc="-7" dirty="0">
                <a:latin typeface="+mj-lt"/>
                <a:cs typeface="Calibri"/>
              </a:rPr>
              <a:t>t</a:t>
            </a:r>
            <a:r>
              <a:rPr lang="en-US" sz="1350" spc="-3" dirty="0">
                <a:latin typeface="+mj-lt"/>
                <a:cs typeface="Calibri"/>
              </a:rPr>
              <a:t>h</a:t>
            </a:r>
            <a:r>
              <a:rPr lang="en-US" sz="1350" dirty="0">
                <a:latin typeface="+mj-lt"/>
                <a:cs typeface="Calibri"/>
              </a:rPr>
              <a:t>e   </a:t>
            </a:r>
            <a:r>
              <a:rPr lang="en-US" sz="1350" spc="-3" dirty="0">
                <a:latin typeface="+mj-lt"/>
                <a:cs typeface="Calibri"/>
              </a:rPr>
              <a:t>p</a:t>
            </a:r>
            <a:r>
              <a:rPr lang="en-US" sz="1350" dirty="0">
                <a:latin typeface="+mj-lt"/>
                <a:cs typeface="Calibri"/>
              </a:rPr>
              <a:t>a</a:t>
            </a:r>
            <a:r>
              <a:rPr lang="en-US" sz="1350" spc="-26" dirty="0">
                <a:latin typeface="+mj-lt"/>
                <a:cs typeface="Calibri"/>
              </a:rPr>
              <a:t>r</a:t>
            </a:r>
            <a:r>
              <a:rPr lang="en-US" sz="1350" dirty="0">
                <a:latin typeface="+mj-lt"/>
                <a:cs typeface="Calibri"/>
              </a:rPr>
              <a:t>a</a:t>
            </a:r>
            <a:r>
              <a:rPr lang="en-US" sz="1350" spc="-7" dirty="0">
                <a:latin typeface="+mj-lt"/>
                <a:cs typeface="Calibri"/>
              </a:rPr>
              <a:t>di</a:t>
            </a:r>
            <a:r>
              <a:rPr lang="en-US" sz="1350" spc="-11" dirty="0">
                <a:latin typeface="+mj-lt"/>
                <a:cs typeface="Calibri"/>
              </a:rPr>
              <a:t>g</a:t>
            </a:r>
            <a:r>
              <a:rPr lang="en-US" sz="1350" spc="7" dirty="0">
                <a:latin typeface="+mj-lt"/>
                <a:cs typeface="Calibri"/>
              </a:rPr>
              <a:t>m</a:t>
            </a:r>
            <a:r>
              <a:rPr lang="en-US" sz="1350" dirty="0">
                <a:latin typeface="+mj-lt"/>
                <a:cs typeface="Calibri"/>
              </a:rPr>
              <a:t>s  </a:t>
            </a:r>
            <a:r>
              <a:rPr lang="en-US" sz="1350" spc="3" dirty="0">
                <a:latin typeface="+mj-lt"/>
                <a:cs typeface="Calibri"/>
              </a:rPr>
              <a:t> </a:t>
            </a:r>
            <a:r>
              <a:rPr lang="en-US" sz="1350" spc="-7" dirty="0">
                <a:latin typeface="+mj-lt"/>
                <a:cs typeface="Calibri"/>
              </a:rPr>
              <a:t>of </a:t>
            </a:r>
            <a:r>
              <a:rPr lang="en-US" sz="1350" dirty="0">
                <a:latin typeface="+mj-lt"/>
                <a:cs typeface="Calibri"/>
              </a:rPr>
              <a:t>s</a:t>
            </a:r>
            <a:r>
              <a:rPr lang="en-US" sz="1350" spc="-7" dirty="0">
                <a:latin typeface="+mj-lt"/>
                <a:cs typeface="Calibri"/>
              </a:rPr>
              <a:t>u</a:t>
            </a:r>
            <a:r>
              <a:rPr lang="en-US" sz="1350" dirty="0">
                <a:latin typeface="+mj-lt"/>
                <a:cs typeface="Calibri"/>
              </a:rPr>
              <a:t>p</a:t>
            </a:r>
            <a:r>
              <a:rPr lang="en-US" sz="1350" spc="-11" dirty="0">
                <a:latin typeface="+mj-lt"/>
                <a:cs typeface="Calibri"/>
              </a:rPr>
              <a:t>e</a:t>
            </a:r>
            <a:r>
              <a:rPr lang="en-US" sz="1350" spc="11" dirty="0">
                <a:latin typeface="+mj-lt"/>
                <a:cs typeface="Calibri"/>
              </a:rPr>
              <a:t>r</a:t>
            </a:r>
            <a:r>
              <a:rPr lang="en-US" sz="1350" spc="-3" dirty="0">
                <a:latin typeface="+mj-lt"/>
                <a:cs typeface="Calibri"/>
              </a:rPr>
              <a:t>v</a:t>
            </a:r>
            <a:r>
              <a:rPr lang="en-US" sz="1350" spc="-7" dirty="0">
                <a:latin typeface="+mj-lt"/>
                <a:cs typeface="Calibri"/>
              </a:rPr>
              <a:t>i</a:t>
            </a:r>
            <a:r>
              <a:rPr lang="en-US" sz="1350" dirty="0">
                <a:latin typeface="+mj-lt"/>
                <a:cs typeface="Calibri"/>
              </a:rPr>
              <a:t>s</a:t>
            </a:r>
            <a:r>
              <a:rPr lang="en-US" sz="1350" spc="-7" dirty="0">
                <a:latin typeface="+mj-lt"/>
                <a:cs typeface="Calibri"/>
              </a:rPr>
              <a:t>e</a:t>
            </a:r>
            <a:r>
              <a:rPr lang="en-US" sz="1350" dirty="0">
                <a:latin typeface="+mj-lt"/>
                <a:cs typeface="Calibri"/>
              </a:rPr>
              <a:t>d</a:t>
            </a:r>
            <a:r>
              <a:rPr lang="en-US" sz="1350" spc="14" dirty="0">
                <a:latin typeface="+mj-lt"/>
                <a:cs typeface="Calibri"/>
              </a:rPr>
              <a:t> </a:t>
            </a:r>
            <a:r>
              <a:rPr lang="en-US" sz="1350" dirty="0">
                <a:latin typeface="+mj-lt"/>
                <a:cs typeface="Calibri"/>
              </a:rPr>
              <a:t>a</a:t>
            </a:r>
            <a:r>
              <a:rPr lang="en-US" sz="1350" spc="-3" dirty="0">
                <a:latin typeface="+mj-lt"/>
                <a:cs typeface="Calibri"/>
              </a:rPr>
              <a:t>n</a:t>
            </a:r>
            <a:r>
              <a:rPr lang="en-US" sz="1350" dirty="0">
                <a:latin typeface="+mj-lt"/>
                <a:cs typeface="Calibri"/>
              </a:rPr>
              <a:t>d </a:t>
            </a:r>
            <a:r>
              <a:rPr lang="en-US" sz="1350" spc="-3" dirty="0">
                <a:latin typeface="+mj-lt"/>
                <a:cs typeface="Calibri"/>
              </a:rPr>
              <a:t>un</a:t>
            </a:r>
            <a:r>
              <a:rPr lang="en-US" sz="1350" spc="7" dirty="0">
                <a:latin typeface="+mj-lt"/>
                <a:cs typeface="Calibri"/>
              </a:rPr>
              <a:t>-</a:t>
            </a:r>
            <a:r>
              <a:rPr lang="en-US" sz="1350" dirty="0">
                <a:latin typeface="+mj-lt"/>
                <a:cs typeface="Calibri"/>
              </a:rPr>
              <a:t>s</a:t>
            </a:r>
            <a:r>
              <a:rPr lang="en-US" sz="1350" spc="-7" dirty="0">
                <a:latin typeface="+mj-lt"/>
                <a:cs typeface="Calibri"/>
              </a:rPr>
              <a:t>u</a:t>
            </a:r>
            <a:r>
              <a:rPr lang="en-US" sz="1350" dirty="0">
                <a:latin typeface="+mj-lt"/>
                <a:cs typeface="Calibri"/>
              </a:rPr>
              <a:t>p</a:t>
            </a:r>
            <a:r>
              <a:rPr lang="en-US" sz="1350" spc="-11" dirty="0">
                <a:latin typeface="+mj-lt"/>
                <a:cs typeface="Calibri"/>
              </a:rPr>
              <a:t>e</a:t>
            </a:r>
            <a:r>
              <a:rPr lang="en-US" sz="1350" spc="11" dirty="0">
                <a:latin typeface="+mj-lt"/>
                <a:cs typeface="Calibri"/>
              </a:rPr>
              <a:t>r</a:t>
            </a:r>
            <a:r>
              <a:rPr lang="en-US" sz="1350" spc="-3" dirty="0">
                <a:latin typeface="+mj-lt"/>
                <a:cs typeface="Calibri"/>
              </a:rPr>
              <a:t>v</a:t>
            </a:r>
            <a:r>
              <a:rPr lang="en-US" sz="1350" spc="-7" dirty="0">
                <a:latin typeface="+mj-lt"/>
                <a:cs typeface="Calibri"/>
              </a:rPr>
              <a:t>i</a:t>
            </a:r>
            <a:r>
              <a:rPr lang="en-US" sz="1350" dirty="0">
                <a:latin typeface="+mj-lt"/>
                <a:cs typeface="Calibri"/>
              </a:rPr>
              <a:t>s</a:t>
            </a:r>
            <a:r>
              <a:rPr lang="en-US" sz="1350" spc="-7" dirty="0">
                <a:latin typeface="+mj-lt"/>
                <a:cs typeface="Calibri"/>
              </a:rPr>
              <a:t>e</a:t>
            </a:r>
            <a:r>
              <a:rPr lang="en-US" sz="1350" dirty="0">
                <a:latin typeface="+mj-lt"/>
                <a:cs typeface="Calibri"/>
              </a:rPr>
              <a:t>d </a:t>
            </a:r>
            <a:r>
              <a:rPr lang="en-US" sz="1350" spc="-7" dirty="0">
                <a:latin typeface="+mj-lt"/>
                <a:cs typeface="Calibri"/>
              </a:rPr>
              <a:t>l</a:t>
            </a:r>
            <a:r>
              <a:rPr lang="en-US" sz="1350" spc="-3" dirty="0">
                <a:latin typeface="+mj-lt"/>
                <a:cs typeface="Calibri"/>
              </a:rPr>
              <a:t>e</a:t>
            </a:r>
            <a:r>
              <a:rPr lang="en-US" sz="1350" dirty="0">
                <a:latin typeface="+mj-lt"/>
                <a:cs typeface="Calibri"/>
              </a:rPr>
              <a:t>a</a:t>
            </a:r>
            <a:r>
              <a:rPr lang="en-US" sz="1350" spc="-7" dirty="0">
                <a:latin typeface="+mj-lt"/>
                <a:cs typeface="Calibri"/>
              </a:rPr>
              <a:t>r</a:t>
            </a:r>
            <a:r>
              <a:rPr lang="en-US" sz="1350" dirty="0">
                <a:latin typeface="+mj-lt"/>
                <a:cs typeface="Calibri"/>
              </a:rPr>
              <a:t>n</a:t>
            </a:r>
            <a:r>
              <a:rPr lang="en-US" sz="1350" spc="-11" dirty="0">
                <a:latin typeface="+mj-lt"/>
                <a:cs typeface="Calibri"/>
              </a:rPr>
              <a:t>i</a:t>
            </a:r>
            <a:r>
              <a:rPr lang="en-US" sz="1350" dirty="0">
                <a:latin typeface="+mj-lt"/>
                <a:cs typeface="Calibri"/>
              </a:rPr>
              <a:t>n</a:t>
            </a:r>
            <a:r>
              <a:rPr lang="en-US" sz="1350" spc="3" dirty="0">
                <a:latin typeface="+mj-lt"/>
                <a:cs typeface="Calibri"/>
              </a:rPr>
              <a:t>g</a:t>
            </a:r>
            <a:r>
              <a:rPr lang="en-US" sz="1350" dirty="0">
                <a:latin typeface="+mj-lt"/>
                <a:cs typeface="Calibri"/>
              </a:rPr>
              <a:t>.</a:t>
            </a:r>
          </a:p>
          <a:p>
            <a:pPr marL="128588" indent="-128588" algn="just">
              <a:lnSpc>
                <a:spcPts val="825"/>
              </a:lnSpc>
              <a:spcBef>
                <a:spcPts val="52"/>
              </a:spcBef>
              <a:buFont typeface="Arial" panose="020B0604020202020204" pitchFamily="34" charset="0"/>
              <a:buChar char="•"/>
            </a:pPr>
            <a:endParaRPr lang="en-US" sz="900" dirty="0">
              <a:latin typeface="+mj-lt"/>
            </a:endParaRPr>
          </a:p>
          <a:p>
            <a:pPr marL="265919" indent="-214313" algn="just">
              <a:lnSpc>
                <a:spcPct val="101725"/>
              </a:lnSpc>
              <a:buFont typeface="Arial" panose="020B0604020202020204" pitchFamily="34" charset="0"/>
              <a:buChar char="•"/>
            </a:pPr>
            <a:r>
              <a:rPr lang="en-US" sz="1350" spc="-3" dirty="0">
                <a:latin typeface="+mj-lt"/>
                <a:cs typeface="Calibri"/>
              </a:rPr>
              <a:t>De</a:t>
            </a:r>
            <a:r>
              <a:rPr lang="en-US" sz="1350" dirty="0">
                <a:latin typeface="+mj-lt"/>
                <a:cs typeface="Calibri"/>
              </a:rPr>
              <a:t>s</a:t>
            </a:r>
            <a:r>
              <a:rPr lang="en-US" sz="1350" spc="-11" dirty="0">
                <a:latin typeface="+mj-lt"/>
                <a:cs typeface="Calibri"/>
              </a:rPr>
              <a:t>i</a:t>
            </a:r>
            <a:r>
              <a:rPr lang="en-US" sz="1350" spc="7" dirty="0">
                <a:latin typeface="+mj-lt"/>
                <a:cs typeface="Calibri"/>
              </a:rPr>
              <a:t>g</a:t>
            </a:r>
            <a:r>
              <a:rPr lang="en-US" sz="1350" dirty="0">
                <a:latin typeface="+mj-lt"/>
                <a:cs typeface="Calibri"/>
              </a:rPr>
              <a:t>n</a:t>
            </a:r>
            <a:r>
              <a:rPr lang="en-US" sz="1350" spc="263" dirty="0">
                <a:latin typeface="+mj-lt"/>
                <a:cs typeface="Calibri"/>
              </a:rPr>
              <a:t> </a:t>
            </a:r>
            <a:r>
              <a:rPr lang="en-US" sz="1350" dirty="0">
                <a:latin typeface="+mj-lt"/>
                <a:cs typeface="Calibri"/>
              </a:rPr>
              <a:t>a</a:t>
            </a:r>
            <a:r>
              <a:rPr lang="en-US" sz="1350" spc="-3" dirty="0">
                <a:latin typeface="+mj-lt"/>
                <a:cs typeface="Calibri"/>
              </a:rPr>
              <a:t>n</a:t>
            </a:r>
            <a:r>
              <a:rPr lang="en-US" sz="1350" dirty="0">
                <a:latin typeface="+mj-lt"/>
                <a:cs typeface="Calibri"/>
              </a:rPr>
              <a:t>d</a:t>
            </a:r>
            <a:r>
              <a:rPr lang="en-US" sz="1350" spc="263" dirty="0">
                <a:latin typeface="+mj-lt"/>
                <a:cs typeface="Calibri"/>
              </a:rPr>
              <a:t> </a:t>
            </a:r>
            <a:r>
              <a:rPr lang="en-US" sz="1350" spc="-26" dirty="0">
                <a:latin typeface="+mj-lt"/>
                <a:cs typeface="Calibri"/>
              </a:rPr>
              <a:t>i</a:t>
            </a:r>
            <a:r>
              <a:rPr lang="en-US" sz="1350" spc="7" dirty="0">
                <a:latin typeface="+mj-lt"/>
                <a:cs typeface="Calibri"/>
              </a:rPr>
              <a:t>m</a:t>
            </a:r>
            <a:r>
              <a:rPr lang="en-US" sz="1350" dirty="0">
                <a:latin typeface="+mj-lt"/>
                <a:cs typeface="Calibri"/>
              </a:rPr>
              <a:t>p</a:t>
            </a:r>
            <a:r>
              <a:rPr lang="en-US" sz="1350" spc="-11" dirty="0">
                <a:latin typeface="+mj-lt"/>
                <a:cs typeface="Calibri"/>
              </a:rPr>
              <a:t>l</a:t>
            </a:r>
            <a:r>
              <a:rPr lang="en-US" sz="1350" spc="-3" dirty="0">
                <a:latin typeface="+mj-lt"/>
                <a:cs typeface="Calibri"/>
              </a:rPr>
              <a:t>e</a:t>
            </a:r>
            <a:r>
              <a:rPr lang="en-US" sz="1350" spc="7" dirty="0">
                <a:latin typeface="+mj-lt"/>
                <a:cs typeface="Calibri"/>
              </a:rPr>
              <a:t>m</a:t>
            </a:r>
            <a:r>
              <a:rPr lang="en-US" sz="1350" spc="-3" dirty="0">
                <a:latin typeface="+mj-lt"/>
                <a:cs typeface="Calibri"/>
              </a:rPr>
              <a:t>e</a:t>
            </a:r>
            <a:r>
              <a:rPr lang="en-US" sz="1350" spc="-22" dirty="0">
                <a:latin typeface="+mj-lt"/>
                <a:cs typeface="Calibri"/>
              </a:rPr>
              <a:t>n</a:t>
            </a:r>
            <a:r>
              <a:rPr lang="en-US" sz="1350" dirty="0">
                <a:latin typeface="+mj-lt"/>
                <a:cs typeface="Calibri"/>
              </a:rPr>
              <a:t>t</a:t>
            </a:r>
            <a:r>
              <a:rPr lang="en-US" sz="1350" spc="263" dirty="0">
                <a:latin typeface="+mj-lt"/>
                <a:cs typeface="Calibri"/>
              </a:rPr>
              <a:t> </a:t>
            </a:r>
            <a:r>
              <a:rPr lang="en-US" sz="1350" spc="-22" dirty="0">
                <a:latin typeface="+mj-lt"/>
                <a:cs typeface="Calibri"/>
              </a:rPr>
              <a:t>v</a:t>
            </a:r>
            <a:r>
              <a:rPr lang="en-US" sz="1350" dirty="0">
                <a:latin typeface="+mj-lt"/>
                <a:cs typeface="Calibri"/>
              </a:rPr>
              <a:t>a</a:t>
            </a:r>
            <a:r>
              <a:rPr lang="en-US" sz="1350" spc="-7" dirty="0">
                <a:latin typeface="+mj-lt"/>
                <a:cs typeface="Calibri"/>
              </a:rPr>
              <a:t>rio</a:t>
            </a:r>
            <a:r>
              <a:rPr lang="en-US" sz="1350" dirty="0">
                <a:latin typeface="+mj-lt"/>
                <a:cs typeface="Calibri"/>
              </a:rPr>
              <a:t>us</a:t>
            </a:r>
            <a:r>
              <a:rPr lang="en-US" sz="1350" spc="263" dirty="0">
                <a:latin typeface="+mj-lt"/>
                <a:cs typeface="Calibri"/>
              </a:rPr>
              <a:t> </a:t>
            </a:r>
            <a:r>
              <a:rPr lang="en-US" sz="1350" spc="7" dirty="0">
                <a:latin typeface="+mj-lt"/>
                <a:cs typeface="Calibri"/>
              </a:rPr>
              <a:t>m</a:t>
            </a:r>
            <a:r>
              <a:rPr lang="en-US" sz="1350" dirty="0">
                <a:latin typeface="+mj-lt"/>
                <a:cs typeface="Calibri"/>
              </a:rPr>
              <a:t>a</a:t>
            </a:r>
            <a:r>
              <a:rPr lang="en-US" sz="1350" spc="-26" dirty="0">
                <a:latin typeface="+mj-lt"/>
                <a:cs typeface="Calibri"/>
              </a:rPr>
              <a:t>c</a:t>
            </a:r>
            <a:r>
              <a:rPr lang="en-US" sz="1350" dirty="0">
                <a:latin typeface="+mj-lt"/>
                <a:cs typeface="Calibri"/>
              </a:rPr>
              <a:t>h</a:t>
            </a:r>
            <a:r>
              <a:rPr lang="en-US" sz="1350" spc="-11" dirty="0">
                <a:latin typeface="+mj-lt"/>
                <a:cs typeface="Calibri"/>
              </a:rPr>
              <a:t>i</a:t>
            </a:r>
            <a:r>
              <a:rPr lang="en-US" sz="1350" dirty="0">
                <a:latin typeface="+mj-lt"/>
                <a:cs typeface="Calibri"/>
              </a:rPr>
              <a:t>ne</a:t>
            </a:r>
            <a:r>
              <a:rPr lang="en-US" sz="1350" spc="260" dirty="0">
                <a:latin typeface="+mj-lt"/>
                <a:cs typeface="Calibri"/>
              </a:rPr>
              <a:t> </a:t>
            </a:r>
            <a:r>
              <a:rPr lang="en-US" sz="1350" spc="-7" dirty="0">
                <a:latin typeface="+mj-lt"/>
                <a:cs typeface="Calibri"/>
              </a:rPr>
              <a:t>l</a:t>
            </a:r>
            <a:r>
              <a:rPr lang="en-US" sz="1350" spc="-3" dirty="0">
                <a:latin typeface="+mj-lt"/>
                <a:cs typeface="Calibri"/>
              </a:rPr>
              <a:t>e</a:t>
            </a:r>
            <a:r>
              <a:rPr lang="en-US" sz="1350" dirty="0">
                <a:latin typeface="+mj-lt"/>
                <a:cs typeface="Calibri"/>
              </a:rPr>
              <a:t>a</a:t>
            </a:r>
            <a:r>
              <a:rPr lang="en-US" sz="1350" spc="-7" dirty="0">
                <a:latin typeface="+mj-lt"/>
                <a:cs typeface="Calibri"/>
              </a:rPr>
              <a:t>r</a:t>
            </a:r>
            <a:r>
              <a:rPr lang="en-US" sz="1350" dirty="0">
                <a:latin typeface="+mj-lt"/>
                <a:cs typeface="Calibri"/>
              </a:rPr>
              <a:t>n</a:t>
            </a:r>
            <a:r>
              <a:rPr lang="en-US" sz="1350" spc="-11" dirty="0">
                <a:latin typeface="+mj-lt"/>
                <a:cs typeface="Calibri"/>
              </a:rPr>
              <a:t>i</a:t>
            </a:r>
            <a:r>
              <a:rPr lang="en-US" sz="1350" dirty="0">
                <a:latin typeface="+mj-lt"/>
                <a:cs typeface="Calibri"/>
              </a:rPr>
              <a:t>ng </a:t>
            </a:r>
            <a:r>
              <a:rPr lang="en-US" sz="1350" spc="3" dirty="0">
                <a:latin typeface="+mj-lt"/>
                <a:cs typeface="Calibri"/>
              </a:rPr>
              <a:t> </a:t>
            </a:r>
            <a:r>
              <a:rPr lang="en-US" sz="1350" dirty="0">
                <a:latin typeface="+mj-lt"/>
                <a:cs typeface="Calibri"/>
              </a:rPr>
              <a:t>a</a:t>
            </a:r>
            <a:r>
              <a:rPr lang="en-US" sz="1350" spc="-26" dirty="0">
                <a:latin typeface="+mj-lt"/>
                <a:cs typeface="Calibri"/>
              </a:rPr>
              <a:t>l</a:t>
            </a:r>
            <a:r>
              <a:rPr lang="en-US" sz="1350" spc="7" dirty="0">
                <a:latin typeface="+mj-lt"/>
                <a:cs typeface="Calibri"/>
              </a:rPr>
              <a:t>g</a:t>
            </a:r>
            <a:r>
              <a:rPr lang="en-US" sz="1350" spc="-7" dirty="0">
                <a:latin typeface="+mj-lt"/>
                <a:cs typeface="Calibri"/>
              </a:rPr>
              <a:t>orit</a:t>
            </a:r>
            <a:r>
              <a:rPr lang="en-US" sz="1350" dirty="0">
                <a:latin typeface="+mj-lt"/>
                <a:cs typeface="Calibri"/>
              </a:rPr>
              <a:t>h</a:t>
            </a:r>
            <a:r>
              <a:rPr lang="en-US" sz="1350" spc="3" dirty="0">
                <a:latin typeface="+mj-lt"/>
                <a:cs typeface="Calibri"/>
              </a:rPr>
              <a:t>m</a:t>
            </a:r>
            <a:r>
              <a:rPr lang="en-US" sz="1350" dirty="0">
                <a:latin typeface="+mj-lt"/>
                <a:cs typeface="Calibri"/>
              </a:rPr>
              <a:t>s</a:t>
            </a:r>
            <a:r>
              <a:rPr lang="en-US" sz="1350" spc="271" dirty="0">
                <a:latin typeface="+mj-lt"/>
                <a:cs typeface="Calibri"/>
              </a:rPr>
              <a:t> </a:t>
            </a:r>
            <a:r>
              <a:rPr lang="en-US" sz="1350" spc="-7" dirty="0">
                <a:latin typeface="+mj-lt"/>
                <a:cs typeface="Calibri"/>
              </a:rPr>
              <a:t>i</a:t>
            </a:r>
            <a:r>
              <a:rPr lang="en-US" sz="1350" dirty="0">
                <a:latin typeface="+mj-lt"/>
                <a:cs typeface="Calibri"/>
              </a:rPr>
              <a:t>n</a:t>
            </a:r>
            <a:r>
              <a:rPr lang="en-US" sz="1350" spc="267" dirty="0">
                <a:latin typeface="+mj-lt"/>
                <a:cs typeface="Calibri"/>
              </a:rPr>
              <a:t> </a:t>
            </a:r>
            <a:r>
              <a:rPr lang="en-US" sz="1350" dirty="0">
                <a:latin typeface="+mj-lt"/>
                <a:cs typeface="Calibri"/>
              </a:rPr>
              <a:t>a </a:t>
            </a:r>
            <a:r>
              <a:rPr lang="en-US" sz="1350" spc="-26" dirty="0">
                <a:latin typeface="+mj-lt"/>
                <a:cs typeface="Calibri"/>
              </a:rPr>
              <a:t>r</a:t>
            </a:r>
            <a:r>
              <a:rPr lang="en-US" sz="1350" dirty="0">
                <a:latin typeface="+mj-lt"/>
                <a:cs typeface="Calibri"/>
              </a:rPr>
              <a:t>a</a:t>
            </a:r>
            <a:r>
              <a:rPr lang="en-US" sz="1350" spc="-7" dirty="0">
                <a:latin typeface="+mj-lt"/>
                <a:cs typeface="Calibri"/>
              </a:rPr>
              <a:t>n</a:t>
            </a:r>
            <a:r>
              <a:rPr lang="en-US" sz="1350" spc="-11" dirty="0">
                <a:latin typeface="+mj-lt"/>
                <a:cs typeface="Calibri"/>
              </a:rPr>
              <a:t>g</a:t>
            </a:r>
            <a:r>
              <a:rPr lang="en-US" sz="1350" dirty="0">
                <a:latin typeface="+mj-lt"/>
                <a:cs typeface="Calibri"/>
              </a:rPr>
              <a:t>e</a:t>
            </a:r>
            <a:r>
              <a:rPr lang="en-US" sz="1350" spc="-7" dirty="0">
                <a:latin typeface="+mj-lt"/>
                <a:cs typeface="Calibri"/>
              </a:rPr>
              <a:t> o</a:t>
            </a:r>
            <a:r>
              <a:rPr lang="en-US" sz="1350" dirty="0">
                <a:latin typeface="+mj-lt"/>
                <a:cs typeface="Calibri"/>
              </a:rPr>
              <a:t>f</a:t>
            </a:r>
            <a:r>
              <a:rPr lang="en-US" sz="1350" spc="7" dirty="0">
                <a:latin typeface="+mj-lt"/>
                <a:cs typeface="Calibri"/>
              </a:rPr>
              <a:t> </a:t>
            </a:r>
            <a:r>
              <a:rPr lang="en-US" sz="1350" spc="-26" dirty="0">
                <a:latin typeface="+mj-lt"/>
                <a:cs typeface="Calibri"/>
              </a:rPr>
              <a:t>r</a:t>
            </a:r>
            <a:r>
              <a:rPr lang="en-US" sz="1350" spc="-7" dirty="0">
                <a:latin typeface="+mj-lt"/>
                <a:cs typeface="Calibri"/>
              </a:rPr>
              <a:t>e</a:t>
            </a:r>
            <a:r>
              <a:rPr lang="en-US" sz="1350" dirty="0">
                <a:latin typeface="+mj-lt"/>
                <a:cs typeface="Calibri"/>
              </a:rPr>
              <a:t>a</a:t>
            </a:r>
            <a:r>
              <a:rPr lang="en-US" sz="1350" spc="-11" dirty="0">
                <a:latin typeface="+mj-lt"/>
                <a:cs typeface="Calibri"/>
              </a:rPr>
              <a:t>l</a:t>
            </a:r>
            <a:r>
              <a:rPr lang="en-US" sz="1350" spc="7" dirty="0">
                <a:latin typeface="+mj-lt"/>
                <a:cs typeface="Calibri"/>
              </a:rPr>
              <a:t>-</a:t>
            </a:r>
            <a:r>
              <a:rPr lang="en-US" sz="1350" spc="-14" dirty="0">
                <a:latin typeface="+mj-lt"/>
                <a:cs typeface="Calibri"/>
              </a:rPr>
              <a:t>w</a:t>
            </a:r>
            <a:r>
              <a:rPr lang="en-US" sz="1350" spc="-3" dirty="0">
                <a:latin typeface="+mj-lt"/>
                <a:cs typeface="Calibri"/>
              </a:rPr>
              <a:t>orl</a:t>
            </a:r>
            <a:r>
              <a:rPr lang="en-US" sz="1350" dirty="0">
                <a:latin typeface="+mj-lt"/>
                <a:cs typeface="Calibri"/>
              </a:rPr>
              <a:t>d</a:t>
            </a:r>
            <a:r>
              <a:rPr lang="en-US" sz="1350" spc="7" dirty="0">
                <a:latin typeface="+mj-lt"/>
                <a:cs typeface="Calibri"/>
              </a:rPr>
              <a:t> </a:t>
            </a:r>
            <a:r>
              <a:rPr lang="en-US" sz="1350" dirty="0">
                <a:latin typeface="+mj-lt"/>
                <a:cs typeface="Calibri"/>
              </a:rPr>
              <a:t>a</a:t>
            </a:r>
            <a:r>
              <a:rPr lang="en-US" sz="1350" spc="-7" dirty="0">
                <a:latin typeface="+mj-lt"/>
                <a:cs typeface="Calibri"/>
              </a:rPr>
              <a:t>p</a:t>
            </a:r>
            <a:r>
              <a:rPr lang="en-US" sz="1350" spc="-3" dirty="0">
                <a:latin typeface="+mj-lt"/>
                <a:cs typeface="Calibri"/>
              </a:rPr>
              <a:t>p</a:t>
            </a:r>
            <a:r>
              <a:rPr lang="en-US" sz="1350" spc="-7" dirty="0">
                <a:latin typeface="+mj-lt"/>
                <a:cs typeface="Calibri"/>
              </a:rPr>
              <a:t>li</a:t>
            </a:r>
            <a:r>
              <a:rPr lang="en-US" sz="1350" spc="-26" dirty="0">
                <a:latin typeface="+mj-lt"/>
                <a:cs typeface="Calibri"/>
              </a:rPr>
              <a:t>c</a:t>
            </a:r>
            <a:r>
              <a:rPr lang="en-US" sz="1350" spc="-19" dirty="0">
                <a:latin typeface="+mj-lt"/>
                <a:cs typeface="Calibri"/>
              </a:rPr>
              <a:t>a</a:t>
            </a:r>
            <a:r>
              <a:rPr lang="en-US" sz="1350" spc="-7" dirty="0">
                <a:latin typeface="+mj-lt"/>
                <a:cs typeface="Calibri"/>
              </a:rPr>
              <a:t>tio</a:t>
            </a:r>
            <a:r>
              <a:rPr lang="en-US" sz="1350" spc="-3" dirty="0">
                <a:latin typeface="+mj-lt"/>
                <a:cs typeface="Calibri"/>
              </a:rPr>
              <a:t>n</a:t>
            </a:r>
            <a:r>
              <a:rPr lang="en-US" sz="1350" spc="-7" dirty="0">
                <a:latin typeface="+mj-lt"/>
                <a:cs typeface="Calibri"/>
              </a:rPr>
              <a:t>s</a:t>
            </a:r>
            <a:r>
              <a:rPr lang="en-US" sz="1350" dirty="0">
                <a:latin typeface="+mj-lt"/>
                <a:cs typeface="Calibri"/>
              </a:rPr>
              <a:t>.</a:t>
            </a:r>
          </a:p>
          <a:p>
            <a:pPr marL="51606" marR="21403" algn="just">
              <a:lnSpc>
                <a:spcPct val="100097"/>
              </a:lnSpc>
            </a:pPr>
            <a:endParaRPr lang="en-US" sz="1350" dirty="0">
              <a:latin typeface="+mj-lt"/>
              <a:cs typeface="Calibri"/>
            </a:endParaRPr>
          </a:p>
          <a:p>
            <a:pPr marL="51606">
              <a:lnSpc>
                <a:spcPct val="101725"/>
              </a:lnSpc>
              <a:spcBef>
                <a:spcPts val="750"/>
              </a:spcBef>
            </a:pPr>
            <a:endParaRPr lang="en-US" sz="1350" dirty="0">
              <a:latin typeface="+mj-lt"/>
              <a:cs typeface="Calibri"/>
            </a:endParaRPr>
          </a:p>
          <a:p>
            <a:pPr marL="51606">
              <a:lnSpc>
                <a:spcPct val="101725"/>
              </a:lnSpc>
              <a:spcBef>
                <a:spcPts val="750"/>
              </a:spcBef>
            </a:pPr>
            <a:endParaRPr lang="en-US" sz="1350" dirty="0">
              <a:latin typeface="+mj-lt"/>
              <a:cs typeface="Calibri"/>
            </a:endParaRPr>
          </a:p>
          <a:p>
            <a:pPr marL="51606">
              <a:lnSpc>
                <a:spcPct val="101725"/>
              </a:lnSpc>
              <a:spcBef>
                <a:spcPts val="750"/>
              </a:spcBef>
            </a:pPr>
            <a:endParaRPr lang="en-US" sz="1350" dirty="0">
              <a:latin typeface="+mj-lt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72F14-1C8F-4874-A9F9-2E9089F6100E}"/>
              </a:ext>
            </a:extLst>
          </p:cNvPr>
          <p:cNvSpPr txBox="1"/>
          <p:nvPr/>
        </p:nvSpPr>
        <p:spPr>
          <a:xfrm>
            <a:off x="1295400" y="285750"/>
            <a:ext cx="634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Machine Learning </a:t>
            </a:r>
            <a:endParaRPr lang="en-IN" sz="24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9E6D-C216-4CB2-A205-81E5A48E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Regularized Regression</a:t>
            </a:r>
            <a:b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7E99D-E73F-41B5-8582-9C1AD4BD7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650" dirty="0">
                <a:solidFill>
                  <a:srgbClr val="292929"/>
                </a:solidFill>
                <a:latin typeface="+mj-lt"/>
              </a:rPr>
              <a:t>Regularization is a very important concept that is used to avoid overfitting of the data especially when the trained and tested data are much varying.</a:t>
            </a:r>
          </a:p>
          <a:p>
            <a:pPr algn="just">
              <a:lnSpc>
                <a:spcPct val="150000"/>
              </a:lnSpc>
            </a:pPr>
            <a:r>
              <a:rPr lang="en-US" sz="1650" dirty="0">
                <a:solidFill>
                  <a:srgbClr val="292929"/>
                </a:solidFill>
                <a:latin typeface="+mj-lt"/>
              </a:rPr>
              <a:t>Regularization is implemented by adding a “penalty” term to the best fit derived from the trained data, in order to achieve a </a:t>
            </a:r>
            <a:r>
              <a:rPr lang="en-US" sz="1650" i="1" dirty="0">
                <a:solidFill>
                  <a:srgbClr val="292929"/>
                </a:solidFill>
                <a:latin typeface="+mj-lt"/>
              </a:rPr>
              <a:t>lesser variance</a:t>
            </a:r>
            <a:r>
              <a:rPr lang="en-US" sz="1650" dirty="0">
                <a:solidFill>
                  <a:srgbClr val="292929"/>
                </a:solidFill>
                <a:latin typeface="+mj-lt"/>
              </a:rPr>
              <a:t> with the tested data and also restricts the influence of predictor variables over the output variable by compressing their coefficients.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99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1581-7E58-491B-A7BB-A62C1D1C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</a:rPr>
              <a:t>Ridge Regression</a:t>
            </a:r>
            <a:r>
              <a:rPr lang="en-US" b="0" i="0" dirty="0">
                <a:solidFill>
                  <a:srgbClr val="292929"/>
                </a:solidFill>
                <a:effectLst/>
              </a:rPr>
              <a:t/>
            </a:r>
            <a:br>
              <a:rPr lang="en-US" b="0" i="0" dirty="0">
                <a:solidFill>
                  <a:srgbClr val="292929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312AA-A312-44AB-B6DB-1E3DB609F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9998"/>
            <a:ext cx="7645921" cy="404048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650" dirty="0">
                <a:solidFill>
                  <a:srgbClr val="292929"/>
                </a:solidFill>
                <a:latin typeface="+mj-lt"/>
              </a:rPr>
              <a:t>Ridge regression is a technique that is implemented by adding bias to a multilinear regression model to expect a much accurate regression with tested data at a cost of losing accuracy for the training data.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50" dirty="0">
                <a:solidFill>
                  <a:srgbClr val="292929"/>
                </a:solidFill>
                <a:latin typeface="+mj-lt"/>
              </a:rPr>
              <a:t>The general equation of a best-fit line for multilinear regression is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50" b="1" dirty="0">
                <a:solidFill>
                  <a:srgbClr val="292929"/>
                </a:solidFill>
                <a:latin typeface="+mj-lt"/>
              </a:rPr>
              <a:t>			y = β</a:t>
            </a:r>
            <a:r>
              <a:rPr lang="en-US" sz="1650" b="1" baseline="-25000" dirty="0">
                <a:solidFill>
                  <a:srgbClr val="292929"/>
                </a:solidFill>
                <a:latin typeface="+mj-lt"/>
              </a:rPr>
              <a:t>0</a:t>
            </a:r>
            <a:r>
              <a:rPr lang="en-US" sz="1650" b="1" dirty="0">
                <a:solidFill>
                  <a:srgbClr val="292929"/>
                </a:solidFill>
                <a:latin typeface="+mj-lt"/>
              </a:rPr>
              <a:t> + β</a:t>
            </a:r>
            <a:r>
              <a:rPr lang="en-US" sz="1650" b="1" baseline="-25000" dirty="0">
                <a:solidFill>
                  <a:srgbClr val="292929"/>
                </a:solidFill>
                <a:latin typeface="+mj-lt"/>
              </a:rPr>
              <a:t>1</a:t>
            </a:r>
            <a:r>
              <a:rPr lang="en-US" sz="1650" b="1" dirty="0">
                <a:solidFill>
                  <a:srgbClr val="292929"/>
                </a:solidFill>
                <a:latin typeface="+mj-lt"/>
              </a:rPr>
              <a:t>x</a:t>
            </a:r>
            <a:r>
              <a:rPr lang="en-US" sz="1650" b="1" baseline="-25000" dirty="0">
                <a:solidFill>
                  <a:srgbClr val="292929"/>
                </a:solidFill>
                <a:latin typeface="+mj-lt"/>
              </a:rPr>
              <a:t>1</a:t>
            </a:r>
            <a:r>
              <a:rPr lang="en-US" sz="1650" b="1" dirty="0">
                <a:solidFill>
                  <a:srgbClr val="292929"/>
                </a:solidFill>
                <a:latin typeface="+mj-lt"/>
              </a:rPr>
              <a:t> + β</a:t>
            </a:r>
            <a:r>
              <a:rPr lang="en-US" sz="1650" b="1" baseline="-25000" dirty="0">
                <a:solidFill>
                  <a:srgbClr val="292929"/>
                </a:solidFill>
                <a:latin typeface="+mj-lt"/>
              </a:rPr>
              <a:t>2</a:t>
            </a:r>
            <a:r>
              <a:rPr lang="en-US" sz="1650" b="1" dirty="0">
                <a:solidFill>
                  <a:srgbClr val="292929"/>
                </a:solidFill>
                <a:latin typeface="+mj-lt"/>
              </a:rPr>
              <a:t>x</a:t>
            </a:r>
            <a:r>
              <a:rPr lang="en-US" sz="1650" b="1" baseline="-25000" dirty="0">
                <a:solidFill>
                  <a:srgbClr val="292929"/>
                </a:solidFill>
                <a:latin typeface="+mj-lt"/>
              </a:rPr>
              <a:t>2</a:t>
            </a:r>
            <a:r>
              <a:rPr lang="en-US" sz="1650" b="1" dirty="0">
                <a:solidFill>
                  <a:srgbClr val="292929"/>
                </a:solidFill>
                <a:latin typeface="+mj-lt"/>
              </a:rPr>
              <a:t> + ··· β</a:t>
            </a:r>
            <a:r>
              <a:rPr lang="en-US" sz="1650" b="1" baseline="-25000" dirty="0" err="1">
                <a:solidFill>
                  <a:srgbClr val="292929"/>
                </a:solidFill>
                <a:latin typeface="+mj-lt"/>
              </a:rPr>
              <a:t>k</a:t>
            </a:r>
            <a:r>
              <a:rPr lang="en-US" sz="1650" b="1" dirty="0" err="1">
                <a:solidFill>
                  <a:srgbClr val="292929"/>
                </a:solidFill>
                <a:latin typeface="+mj-lt"/>
              </a:rPr>
              <a:t>x</a:t>
            </a:r>
            <a:r>
              <a:rPr lang="en-US" sz="1650" b="1" baseline="-25000" dirty="0" err="1">
                <a:solidFill>
                  <a:srgbClr val="292929"/>
                </a:solidFill>
                <a:latin typeface="+mj-lt"/>
              </a:rPr>
              <a:t>k</a:t>
            </a:r>
            <a:endParaRPr lang="en-US" sz="1650" baseline="-25000" dirty="0">
              <a:solidFill>
                <a:srgbClr val="292929"/>
              </a:solidFill>
              <a:latin typeface="+mj-lt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50" dirty="0">
                <a:solidFill>
                  <a:srgbClr val="292929"/>
                </a:solidFill>
                <a:latin typeface="+mj-lt"/>
              </a:rPr>
              <a:t>where y is the output variable and x1,x2…</a:t>
            </a:r>
            <a:r>
              <a:rPr lang="en-US" sz="1650" dirty="0" err="1">
                <a:solidFill>
                  <a:srgbClr val="292929"/>
                </a:solidFill>
                <a:latin typeface="+mj-lt"/>
              </a:rPr>
              <a:t>xk</a:t>
            </a:r>
            <a:r>
              <a:rPr lang="en-US" sz="1650" dirty="0">
                <a:solidFill>
                  <a:srgbClr val="292929"/>
                </a:solidFill>
                <a:latin typeface="+mj-lt"/>
              </a:rPr>
              <a:t> are predictor variables.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50" dirty="0">
                <a:solidFill>
                  <a:srgbClr val="292929"/>
                </a:solidFill>
                <a:latin typeface="+mj-lt"/>
              </a:rPr>
              <a:t>The penalty term for ridge regression is λ(slope) ², where lambda denotes the degree of deflection from the original curve by restricting the coefficients of predictor variables but never makes them zero. Therefore the equation for ridge regression is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50" b="1" dirty="0">
                <a:solidFill>
                  <a:srgbClr val="292929"/>
                </a:solidFill>
                <a:latin typeface="+mj-lt"/>
              </a:rPr>
              <a:t>			y = β</a:t>
            </a:r>
            <a:r>
              <a:rPr lang="en-US" sz="1650" b="1" baseline="-25000" dirty="0">
                <a:solidFill>
                  <a:srgbClr val="292929"/>
                </a:solidFill>
                <a:latin typeface="+mj-lt"/>
              </a:rPr>
              <a:t>0</a:t>
            </a:r>
            <a:r>
              <a:rPr lang="en-US" sz="1650" b="1" dirty="0">
                <a:solidFill>
                  <a:srgbClr val="292929"/>
                </a:solidFill>
                <a:latin typeface="+mj-lt"/>
              </a:rPr>
              <a:t> + β</a:t>
            </a:r>
            <a:r>
              <a:rPr lang="en-US" sz="1650" b="1" baseline="-25000" dirty="0">
                <a:solidFill>
                  <a:srgbClr val="292929"/>
                </a:solidFill>
                <a:latin typeface="+mj-lt"/>
              </a:rPr>
              <a:t>1</a:t>
            </a:r>
            <a:r>
              <a:rPr lang="en-US" sz="1650" b="1" dirty="0">
                <a:solidFill>
                  <a:srgbClr val="292929"/>
                </a:solidFill>
                <a:latin typeface="+mj-lt"/>
              </a:rPr>
              <a:t>x</a:t>
            </a:r>
            <a:r>
              <a:rPr lang="en-US" sz="1650" b="1" baseline="-25000" dirty="0">
                <a:solidFill>
                  <a:srgbClr val="292929"/>
                </a:solidFill>
                <a:latin typeface="+mj-lt"/>
              </a:rPr>
              <a:t>1</a:t>
            </a:r>
            <a:r>
              <a:rPr lang="en-US" sz="1650" b="1" dirty="0">
                <a:solidFill>
                  <a:srgbClr val="292929"/>
                </a:solidFill>
                <a:latin typeface="+mj-lt"/>
              </a:rPr>
              <a:t> + β</a:t>
            </a:r>
            <a:r>
              <a:rPr lang="en-US" sz="1650" b="1" baseline="-25000" dirty="0">
                <a:solidFill>
                  <a:srgbClr val="292929"/>
                </a:solidFill>
                <a:latin typeface="+mj-lt"/>
              </a:rPr>
              <a:t>2</a:t>
            </a:r>
            <a:r>
              <a:rPr lang="en-US" sz="1650" b="1" dirty="0">
                <a:solidFill>
                  <a:srgbClr val="292929"/>
                </a:solidFill>
                <a:latin typeface="+mj-lt"/>
              </a:rPr>
              <a:t>x</a:t>
            </a:r>
            <a:r>
              <a:rPr lang="en-US" sz="1650" b="1" baseline="-25000" dirty="0">
                <a:solidFill>
                  <a:srgbClr val="292929"/>
                </a:solidFill>
                <a:latin typeface="+mj-lt"/>
              </a:rPr>
              <a:t>2</a:t>
            </a:r>
            <a:r>
              <a:rPr lang="en-US" sz="1650" b="1" dirty="0">
                <a:solidFill>
                  <a:srgbClr val="292929"/>
                </a:solidFill>
                <a:latin typeface="+mj-lt"/>
              </a:rPr>
              <a:t> + ··· β</a:t>
            </a:r>
            <a:r>
              <a:rPr lang="en-US" sz="1650" b="1" baseline="-25000" dirty="0" err="1">
                <a:solidFill>
                  <a:srgbClr val="292929"/>
                </a:solidFill>
                <a:latin typeface="+mj-lt"/>
              </a:rPr>
              <a:t>k</a:t>
            </a:r>
            <a:r>
              <a:rPr lang="en-US" sz="1650" b="1" dirty="0" err="1">
                <a:solidFill>
                  <a:srgbClr val="292929"/>
                </a:solidFill>
                <a:latin typeface="+mj-lt"/>
              </a:rPr>
              <a:t>x</a:t>
            </a:r>
            <a:r>
              <a:rPr lang="en-US" sz="1650" b="1" baseline="-25000" dirty="0" err="1">
                <a:solidFill>
                  <a:srgbClr val="292929"/>
                </a:solidFill>
                <a:latin typeface="+mj-lt"/>
              </a:rPr>
              <a:t>k</a:t>
            </a:r>
            <a:r>
              <a:rPr lang="en-US" sz="1650" b="1" dirty="0">
                <a:solidFill>
                  <a:srgbClr val="292929"/>
                </a:solidFill>
                <a:latin typeface="+mj-lt"/>
              </a:rPr>
              <a:t> + λ(slope) ²</a:t>
            </a:r>
            <a:endParaRPr lang="en-US" sz="1650" dirty="0">
              <a:solidFill>
                <a:srgbClr val="292929"/>
              </a:solidFill>
              <a:latin typeface="+mj-lt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65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178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0AFC-4EC7-4128-BC23-8F6F8C36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</a:rPr>
              <a:t>Ridge Regression</a:t>
            </a:r>
            <a:r>
              <a:rPr lang="en-US" b="0" i="0" dirty="0">
                <a:solidFill>
                  <a:srgbClr val="292929"/>
                </a:solidFill>
                <a:effectLst/>
              </a:rPr>
              <a:t/>
            </a:r>
            <a:br>
              <a:rPr lang="en-US" b="0" i="0" dirty="0">
                <a:solidFill>
                  <a:srgbClr val="292929"/>
                </a:solidFill>
                <a:effectLst/>
              </a:rPr>
            </a:br>
            <a:endParaRPr lang="en-U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BD7DDC2F-2E83-4FFA-ACD5-820A02822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210" y="1488827"/>
            <a:ext cx="4231330" cy="286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367AD3-9936-49B7-8705-891F595D6CA1}"/>
              </a:ext>
            </a:extLst>
          </p:cNvPr>
          <p:cNvSpPr txBox="1"/>
          <p:nvPr/>
        </p:nvSpPr>
        <p:spPr>
          <a:xfrm>
            <a:off x="339153" y="4571706"/>
            <a:ext cx="8465694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50" dirty="0"/>
              <a:t>Courtesy: https://towardsdatascience.com/regression-with-regularization-techniques-7bbc1a26d9ba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841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6EAB-5B07-427D-AA0B-4C2E39A5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rgbClr val="292929"/>
                </a:solidFill>
              </a:rPr>
              <a:t>Lasso Regression</a:t>
            </a:r>
            <a:r>
              <a:rPr lang="en-US" i="0" dirty="0">
                <a:solidFill>
                  <a:srgbClr val="292929"/>
                </a:solidFill>
                <a:effectLst/>
              </a:rPr>
              <a:t/>
            </a:r>
            <a:br>
              <a:rPr lang="en-US" i="0" dirty="0">
                <a:solidFill>
                  <a:srgbClr val="292929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AC981-C40D-4C55-8D09-AABD69235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50" dirty="0">
                <a:solidFill>
                  <a:srgbClr val="292929"/>
                </a:solidFill>
                <a:latin typeface="+mj-lt"/>
              </a:rPr>
              <a:t>Lasso regression is much similar to ridge regression but only differs in the penalty term. The penalty for lasso regression is </a:t>
            </a:r>
            <a:r>
              <a:rPr lang="en-US" sz="1650" dirty="0" err="1">
                <a:solidFill>
                  <a:srgbClr val="292929"/>
                </a:solidFill>
                <a:latin typeface="+mj-lt"/>
              </a:rPr>
              <a:t>λ|slope</a:t>
            </a:r>
            <a:r>
              <a:rPr lang="en-US" sz="1650" dirty="0">
                <a:solidFill>
                  <a:srgbClr val="292929"/>
                </a:solidFill>
                <a:latin typeface="+mj-lt"/>
              </a:rPr>
              <a:t>|. </a:t>
            </a:r>
            <a:r>
              <a:rPr lang="en-US" sz="1650" dirty="0" err="1">
                <a:solidFill>
                  <a:srgbClr val="292929"/>
                </a:solidFill>
                <a:latin typeface="+mj-lt"/>
              </a:rPr>
              <a:t>Lesso</a:t>
            </a:r>
            <a:r>
              <a:rPr lang="en-US" sz="1650" dirty="0">
                <a:solidFill>
                  <a:srgbClr val="292929"/>
                </a:solidFill>
                <a:latin typeface="+mj-lt"/>
              </a:rPr>
              <a:t> regression can even eliminate the variables by making their coefficients to zero thus removing the variables that have high covariance with other predictor variables.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50" dirty="0">
                <a:solidFill>
                  <a:srgbClr val="292929"/>
                </a:solidFill>
                <a:latin typeface="+mj-lt"/>
              </a:rPr>
              <a:t>The equation for lasso regression 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50" b="1" dirty="0">
                <a:solidFill>
                  <a:srgbClr val="292929"/>
                </a:solidFill>
                <a:latin typeface="+mj-lt"/>
              </a:rPr>
              <a:t>y = β0 + β1x1 + β2x2 + ··· β</a:t>
            </a:r>
            <a:r>
              <a:rPr lang="en-US" sz="1650" b="1" dirty="0" err="1">
                <a:solidFill>
                  <a:srgbClr val="292929"/>
                </a:solidFill>
                <a:latin typeface="+mj-lt"/>
              </a:rPr>
              <a:t>kxk</a:t>
            </a:r>
            <a:r>
              <a:rPr lang="en-US" sz="1650" b="1" dirty="0">
                <a:solidFill>
                  <a:srgbClr val="292929"/>
                </a:solidFill>
                <a:latin typeface="+mj-lt"/>
              </a:rPr>
              <a:t> + </a:t>
            </a:r>
            <a:r>
              <a:rPr lang="en-US" sz="1650" b="1" dirty="0" err="1">
                <a:solidFill>
                  <a:srgbClr val="292929"/>
                </a:solidFill>
                <a:latin typeface="+mj-lt"/>
              </a:rPr>
              <a:t>λ|slope</a:t>
            </a:r>
            <a:r>
              <a:rPr lang="en-US" sz="1650" b="1" dirty="0">
                <a:solidFill>
                  <a:srgbClr val="292929"/>
                </a:solidFill>
                <a:latin typeface="+mj-lt"/>
              </a:rPr>
              <a:t>|</a:t>
            </a:r>
            <a:endParaRPr lang="en-US" sz="1650" dirty="0">
              <a:solidFill>
                <a:srgbClr val="292929"/>
              </a:solidFill>
              <a:latin typeface="+mj-lt"/>
            </a:endParaRPr>
          </a:p>
          <a:p>
            <a:endParaRPr lang="en-US" sz="165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989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81F3-67AE-47DE-B7AD-4C6DEE00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929"/>
                </a:solidFill>
              </a:rPr>
              <a:t>Lasso Regression</a:t>
            </a:r>
            <a:r>
              <a:rPr lang="en-US" i="0" dirty="0">
                <a:solidFill>
                  <a:srgbClr val="292929"/>
                </a:solidFill>
                <a:effectLst/>
              </a:rPr>
              <a:t/>
            </a:r>
            <a:br>
              <a:rPr lang="en-US" i="0" dirty="0">
                <a:solidFill>
                  <a:srgbClr val="292929"/>
                </a:solidFill>
                <a:effectLst/>
              </a:rPr>
            </a:br>
            <a:endParaRPr lang="en-US" dirty="0"/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405EDEC8-870F-4C6C-8E1D-23FADFB65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89" y="1369219"/>
            <a:ext cx="4823085" cy="326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D9AB30-3E0D-43B7-8DB7-3C931889E600}"/>
              </a:ext>
            </a:extLst>
          </p:cNvPr>
          <p:cNvSpPr txBox="1"/>
          <p:nvPr/>
        </p:nvSpPr>
        <p:spPr>
          <a:xfrm>
            <a:off x="339153" y="4617123"/>
            <a:ext cx="8465694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50" dirty="0"/>
              <a:t>Courtesy: https://towardsdatascience.com/regression-with-regularization-techniques-7bbc1a26d9ba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240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A679-5918-4BCE-9994-97A7D6C3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83" y="273844"/>
            <a:ext cx="8335468" cy="994172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292929"/>
                </a:solidFill>
              </a:rPr>
              <a:t>Comparison of lasso and ridge with the linear regression model</a:t>
            </a:r>
            <a:endParaRPr lang="en-US" sz="3000" b="1" dirty="0"/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FBCBD813-4DC0-4D99-9EB1-98184AFEC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43" y="1465683"/>
            <a:ext cx="4744386" cy="307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E26207-46B6-4C86-B90F-266F12C03EA2}"/>
              </a:ext>
            </a:extLst>
          </p:cNvPr>
          <p:cNvSpPr txBox="1"/>
          <p:nvPr/>
        </p:nvSpPr>
        <p:spPr>
          <a:xfrm>
            <a:off x="339153" y="4536258"/>
            <a:ext cx="8465694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50" dirty="0"/>
              <a:t>Courtesy: https://towardsdatascience.com/regression-with-regularization-techniques-7bbc1a26d9ba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51217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0E5B166-DEC3-4312-B135-9AFA43EBEE4D}:34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EC19F71-C9DC-4254-B520-9CB4F35A5D4C}:29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345AE93-B6D0-4482-910C-6DB3729110DD}:29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A788046-B8AF-4D12-BAC2-0249D436DD44}:2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60B8B62-E781-49B2-B08B-5FF90CFCDCFD}:6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17A4BFC-AFFB-4DDF-8B37-931A6D0F53B2}:6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E048722-2EA7-40FE-A72F-171D4ABA1F91}:65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5865BC4-9784-4697-86F8-A1C67B62B737}:65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853637E-8502-4601-AB08-BA872E83DDBF}:66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08B41E9-8C99-4A07-9270-57501DDE723C}:66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EC19F71-C9DC-4254-B520-9CB4F35A5D4C}:29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EC19F71-C9DC-4254-B520-9CB4F35A5D4C}:291"/>
</p:tagLst>
</file>

<file path=ppt/theme/theme1.xml><?xml version="1.0" encoding="utf-8"?>
<a:theme xmlns:a="http://schemas.openxmlformats.org/drawingml/2006/main" name="C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CU</Template>
  <TotalTime>1041</TotalTime>
  <Words>578</Words>
  <Application>Microsoft Office PowerPoint</Application>
  <PresentationFormat>On-screen Show (16:9)</PresentationFormat>
  <Paragraphs>88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5" baseType="lpstr">
      <vt:lpstr>Arial Unicode MS</vt:lpstr>
      <vt:lpstr>Arial</vt:lpstr>
      <vt:lpstr>Arial Black</vt:lpstr>
      <vt:lpstr>Bernard MT Condensed</vt:lpstr>
      <vt:lpstr>Calibri</vt:lpstr>
      <vt:lpstr>Calibri Light</vt:lpstr>
      <vt:lpstr>Cambria</vt:lpstr>
      <vt:lpstr>Casper</vt:lpstr>
      <vt:lpstr>Casper Bold</vt:lpstr>
      <vt:lpstr>charter</vt:lpstr>
      <vt:lpstr>Franklin Gothic Medium Cond</vt:lpstr>
      <vt:lpstr>Karla</vt:lpstr>
      <vt:lpstr>Open Sans</vt:lpstr>
      <vt:lpstr>Raleway ExtraBold</vt:lpstr>
      <vt:lpstr>Times New Roman</vt:lpstr>
      <vt:lpstr>Wingdings</vt:lpstr>
      <vt:lpstr>CU</vt:lpstr>
      <vt:lpstr>Custom Design</vt:lpstr>
      <vt:lpstr>1_Office Theme</vt:lpstr>
      <vt:lpstr>Contents Slide Master</vt:lpstr>
      <vt:lpstr>CorelDRAW</vt:lpstr>
      <vt:lpstr>PowerPoint Presentation</vt:lpstr>
      <vt:lpstr>Machine Learning</vt:lpstr>
      <vt:lpstr>PowerPoint Presentation</vt:lpstr>
      <vt:lpstr>Regularized Regression </vt:lpstr>
      <vt:lpstr>Ridge Regression </vt:lpstr>
      <vt:lpstr>Ridge Regression </vt:lpstr>
      <vt:lpstr>Lasso Regression </vt:lpstr>
      <vt:lpstr>Lasso Regression </vt:lpstr>
      <vt:lpstr>Comparison of lasso and ridge with the linear regression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Framework components</dc:title>
  <dc:creator>Acer</dc:creator>
  <cp:lastModifiedBy>user</cp:lastModifiedBy>
  <cp:revision>70</cp:revision>
  <dcterms:created xsi:type="dcterms:W3CDTF">2020-01-21T07:31:23Z</dcterms:created>
  <dcterms:modified xsi:type="dcterms:W3CDTF">2023-01-07T04:57:08Z</dcterms:modified>
</cp:coreProperties>
</file>